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2848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2858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2855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285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2872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ink/ink1.xml" ContentType="application/inkml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812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tags/tag2796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tags/tag2768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tags/tag2869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2765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279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86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Default Extension="emf" ContentType="image/x-emf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08-29T20:48:00.2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21034 11774 0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slideLayout" Target="../slideLayouts/slideLayout1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2517.xml"/><Relationship Id="rId299" Type="http://schemas.openxmlformats.org/officeDocument/2006/relationships/tags" Target="../tags/tag2699.xml"/><Relationship Id="rId303" Type="http://schemas.openxmlformats.org/officeDocument/2006/relationships/tags" Target="../tags/tag2703.xml"/><Relationship Id="rId21" Type="http://schemas.openxmlformats.org/officeDocument/2006/relationships/tags" Target="../tags/tag2421.xml"/><Relationship Id="rId42" Type="http://schemas.openxmlformats.org/officeDocument/2006/relationships/tags" Target="../tags/tag2442.xml"/><Relationship Id="rId63" Type="http://schemas.openxmlformats.org/officeDocument/2006/relationships/tags" Target="../tags/tag2463.xml"/><Relationship Id="rId84" Type="http://schemas.openxmlformats.org/officeDocument/2006/relationships/tags" Target="../tags/tag2484.xml"/><Relationship Id="rId138" Type="http://schemas.openxmlformats.org/officeDocument/2006/relationships/tags" Target="../tags/tag2538.xml"/><Relationship Id="rId159" Type="http://schemas.openxmlformats.org/officeDocument/2006/relationships/tags" Target="../tags/tag2559.xml"/><Relationship Id="rId324" Type="http://schemas.openxmlformats.org/officeDocument/2006/relationships/tags" Target="../tags/tag2724.xml"/><Relationship Id="rId345" Type="http://schemas.openxmlformats.org/officeDocument/2006/relationships/tags" Target="../tags/tag2745.xml"/><Relationship Id="rId170" Type="http://schemas.openxmlformats.org/officeDocument/2006/relationships/tags" Target="../tags/tag2570.xml"/><Relationship Id="rId191" Type="http://schemas.openxmlformats.org/officeDocument/2006/relationships/tags" Target="../tags/tag2591.xml"/><Relationship Id="rId205" Type="http://schemas.openxmlformats.org/officeDocument/2006/relationships/tags" Target="../tags/tag2605.xml"/><Relationship Id="rId226" Type="http://schemas.openxmlformats.org/officeDocument/2006/relationships/tags" Target="../tags/tag2626.xml"/><Relationship Id="rId247" Type="http://schemas.openxmlformats.org/officeDocument/2006/relationships/tags" Target="../tags/tag2647.xml"/><Relationship Id="rId107" Type="http://schemas.openxmlformats.org/officeDocument/2006/relationships/tags" Target="../tags/tag2507.xml"/><Relationship Id="rId268" Type="http://schemas.openxmlformats.org/officeDocument/2006/relationships/tags" Target="../tags/tag2668.xml"/><Relationship Id="rId289" Type="http://schemas.openxmlformats.org/officeDocument/2006/relationships/tags" Target="../tags/tag2689.xml"/><Relationship Id="rId11" Type="http://schemas.openxmlformats.org/officeDocument/2006/relationships/tags" Target="../tags/tag2411.xml"/><Relationship Id="rId32" Type="http://schemas.openxmlformats.org/officeDocument/2006/relationships/tags" Target="../tags/tag2432.xml"/><Relationship Id="rId53" Type="http://schemas.openxmlformats.org/officeDocument/2006/relationships/tags" Target="../tags/tag2453.xml"/><Relationship Id="rId74" Type="http://schemas.openxmlformats.org/officeDocument/2006/relationships/tags" Target="../tags/tag2474.xml"/><Relationship Id="rId128" Type="http://schemas.openxmlformats.org/officeDocument/2006/relationships/tags" Target="../tags/tag2528.xml"/><Relationship Id="rId149" Type="http://schemas.openxmlformats.org/officeDocument/2006/relationships/tags" Target="../tags/tag2549.xml"/><Relationship Id="rId314" Type="http://schemas.openxmlformats.org/officeDocument/2006/relationships/tags" Target="../tags/tag2714.xml"/><Relationship Id="rId335" Type="http://schemas.openxmlformats.org/officeDocument/2006/relationships/tags" Target="../tags/tag2735.xml"/><Relationship Id="rId356" Type="http://schemas.openxmlformats.org/officeDocument/2006/relationships/tags" Target="../tags/tag2756.xml"/><Relationship Id="rId5" Type="http://schemas.openxmlformats.org/officeDocument/2006/relationships/tags" Target="../tags/tag2405.xml"/><Relationship Id="rId95" Type="http://schemas.openxmlformats.org/officeDocument/2006/relationships/tags" Target="../tags/tag2495.xml"/><Relationship Id="rId160" Type="http://schemas.openxmlformats.org/officeDocument/2006/relationships/tags" Target="../tags/tag2560.xml"/><Relationship Id="rId181" Type="http://schemas.openxmlformats.org/officeDocument/2006/relationships/tags" Target="../tags/tag2581.xml"/><Relationship Id="rId216" Type="http://schemas.openxmlformats.org/officeDocument/2006/relationships/tags" Target="../tags/tag2616.xml"/><Relationship Id="rId237" Type="http://schemas.openxmlformats.org/officeDocument/2006/relationships/tags" Target="../tags/tag2637.xml"/><Relationship Id="rId258" Type="http://schemas.openxmlformats.org/officeDocument/2006/relationships/tags" Target="../tags/tag2658.xml"/><Relationship Id="rId279" Type="http://schemas.openxmlformats.org/officeDocument/2006/relationships/tags" Target="../tags/tag2679.xml"/><Relationship Id="rId22" Type="http://schemas.openxmlformats.org/officeDocument/2006/relationships/tags" Target="../tags/tag2422.xml"/><Relationship Id="rId43" Type="http://schemas.openxmlformats.org/officeDocument/2006/relationships/tags" Target="../tags/tag2443.xml"/><Relationship Id="rId64" Type="http://schemas.openxmlformats.org/officeDocument/2006/relationships/tags" Target="../tags/tag2464.xml"/><Relationship Id="rId118" Type="http://schemas.openxmlformats.org/officeDocument/2006/relationships/tags" Target="../tags/tag2518.xml"/><Relationship Id="rId139" Type="http://schemas.openxmlformats.org/officeDocument/2006/relationships/tags" Target="../tags/tag2539.xml"/><Relationship Id="rId290" Type="http://schemas.openxmlformats.org/officeDocument/2006/relationships/tags" Target="../tags/tag2690.xml"/><Relationship Id="rId304" Type="http://schemas.openxmlformats.org/officeDocument/2006/relationships/tags" Target="../tags/tag2704.xml"/><Relationship Id="rId325" Type="http://schemas.openxmlformats.org/officeDocument/2006/relationships/tags" Target="../tags/tag2725.xml"/><Relationship Id="rId346" Type="http://schemas.openxmlformats.org/officeDocument/2006/relationships/tags" Target="../tags/tag2746.xml"/><Relationship Id="rId85" Type="http://schemas.openxmlformats.org/officeDocument/2006/relationships/tags" Target="../tags/tag2485.xml"/><Relationship Id="rId150" Type="http://schemas.openxmlformats.org/officeDocument/2006/relationships/tags" Target="../tags/tag2550.xml"/><Relationship Id="rId171" Type="http://schemas.openxmlformats.org/officeDocument/2006/relationships/tags" Target="../tags/tag2571.xml"/><Relationship Id="rId192" Type="http://schemas.openxmlformats.org/officeDocument/2006/relationships/tags" Target="../tags/tag2592.xml"/><Relationship Id="rId206" Type="http://schemas.openxmlformats.org/officeDocument/2006/relationships/tags" Target="../tags/tag2606.xml"/><Relationship Id="rId227" Type="http://schemas.openxmlformats.org/officeDocument/2006/relationships/tags" Target="../tags/tag2627.xml"/><Relationship Id="rId248" Type="http://schemas.openxmlformats.org/officeDocument/2006/relationships/tags" Target="../tags/tag2648.xml"/><Relationship Id="rId269" Type="http://schemas.openxmlformats.org/officeDocument/2006/relationships/tags" Target="../tags/tag2669.xml"/><Relationship Id="rId12" Type="http://schemas.openxmlformats.org/officeDocument/2006/relationships/tags" Target="../tags/tag2412.xml"/><Relationship Id="rId33" Type="http://schemas.openxmlformats.org/officeDocument/2006/relationships/tags" Target="../tags/tag2433.xml"/><Relationship Id="rId108" Type="http://schemas.openxmlformats.org/officeDocument/2006/relationships/tags" Target="../tags/tag2508.xml"/><Relationship Id="rId129" Type="http://schemas.openxmlformats.org/officeDocument/2006/relationships/tags" Target="../tags/tag2529.xml"/><Relationship Id="rId280" Type="http://schemas.openxmlformats.org/officeDocument/2006/relationships/tags" Target="../tags/tag2680.xml"/><Relationship Id="rId315" Type="http://schemas.openxmlformats.org/officeDocument/2006/relationships/tags" Target="../tags/tag2715.xml"/><Relationship Id="rId336" Type="http://schemas.openxmlformats.org/officeDocument/2006/relationships/tags" Target="../tags/tag2736.xml"/><Relationship Id="rId357" Type="http://schemas.openxmlformats.org/officeDocument/2006/relationships/slideLayout" Target="../slideLayouts/slideLayout1.xml"/><Relationship Id="rId54" Type="http://schemas.openxmlformats.org/officeDocument/2006/relationships/tags" Target="../tags/tag2454.xml"/><Relationship Id="rId75" Type="http://schemas.openxmlformats.org/officeDocument/2006/relationships/tags" Target="../tags/tag2475.xml"/><Relationship Id="rId96" Type="http://schemas.openxmlformats.org/officeDocument/2006/relationships/tags" Target="../tags/tag2496.xml"/><Relationship Id="rId140" Type="http://schemas.openxmlformats.org/officeDocument/2006/relationships/tags" Target="../tags/tag2540.xml"/><Relationship Id="rId161" Type="http://schemas.openxmlformats.org/officeDocument/2006/relationships/tags" Target="../tags/tag2561.xml"/><Relationship Id="rId182" Type="http://schemas.openxmlformats.org/officeDocument/2006/relationships/tags" Target="../tags/tag2582.xml"/><Relationship Id="rId217" Type="http://schemas.openxmlformats.org/officeDocument/2006/relationships/tags" Target="../tags/tag2617.xml"/><Relationship Id="rId6" Type="http://schemas.openxmlformats.org/officeDocument/2006/relationships/tags" Target="../tags/tag2406.xml"/><Relationship Id="rId238" Type="http://schemas.openxmlformats.org/officeDocument/2006/relationships/tags" Target="../tags/tag2638.xml"/><Relationship Id="rId259" Type="http://schemas.openxmlformats.org/officeDocument/2006/relationships/tags" Target="../tags/tag2659.xml"/><Relationship Id="rId23" Type="http://schemas.openxmlformats.org/officeDocument/2006/relationships/tags" Target="../tags/tag2423.xml"/><Relationship Id="rId119" Type="http://schemas.openxmlformats.org/officeDocument/2006/relationships/tags" Target="../tags/tag2519.xml"/><Relationship Id="rId270" Type="http://schemas.openxmlformats.org/officeDocument/2006/relationships/tags" Target="../tags/tag2670.xml"/><Relationship Id="rId291" Type="http://schemas.openxmlformats.org/officeDocument/2006/relationships/tags" Target="../tags/tag2691.xml"/><Relationship Id="rId305" Type="http://schemas.openxmlformats.org/officeDocument/2006/relationships/tags" Target="../tags/tag2705.xml"/><Relationship Id="rId326" Type="http://schemas.openxmlformats.org/officeDocument/2006/relationships/tags" Target="../tags/tag2726.xml"/><Relationship Id="rId347" Type="http://schemas.openxmlformats.org/officeDocument/2006/relationships/tags" Target="../tags/tag2747.xml"/><Relationship Id="rId44" Type="http://schemas.openxmlformats.org/officeDocument/2006/relationships/tags" Target="../tags/tag2444.xml"/><Relationship Id="rId65" Type="http://schemas.openxmlformats.org/officeDocument/2006/relationships/tags" Target="../tags/tag2465.xml"/><Relationship Id="rId86" Type="http://schemas.openxmlformats.org/officeDocument/2006/relationships/tags" Target="../tags/tag2486.xml"/><Relationship Id="rId130" Type="http://schemas.openxmlformats.org/officeDocument/2006/relationships/tags" Target="../tags/tag2530.xml"/><Relationship Id="rId151" Type="http://schemas.openxmlformats.org/officeDocument/2006/relationships/tags" Target="../tags/tag2551.xml"/><Relationship Id="rId172" Type="http://schemas.openxmlformats.org/officeDocument/2006/relationships/tags" Target="../tags/tag2572.xml"/><Relationship Id="rId193" Type="http://schemas.openxmlformats.org/officeDocument/2006/relationships/tags" Target="../tags/tag2593.xml"/><Relationship Id="rId207" Type="http://schemas.openxmlformats.org/officeDocument/2006/relationships/tags" Target="../tags/tag2607.xml"/><Relationship Id="rId228" Type="http://schemas.openxmlformats.org/officeDocument/2006/relationships/tags" Target="../tags/tag2628.xml"/><Relationship Id="rId249" Type="http://schemas.openxmlformats.org/officeDocument/2006/relationships/tags" Target="../tags/tag2649.xml"/><Relationship Id="rId13" Type="http://schemas.openxmlformats.org/officeDocument/2006/relationships/tags" Target="../tags/tag2413.xml"/><Relationship Id="rId109" Type="http://schemas.openxmlformats.org/officeDocument/2006/relationships/tags" Target="../tags/tag2509.xml"/><Relationship Id="rId260" Type="http://schemas.openxmlformats.org/officeDocument/2006/relationships/tags" Target="../tags/tag2660.xml"/><Relationship Id="rId281" Type="http://schemas.openxmlformats.org/officeDocument/2006/relationships/tags" Target="../tags/tag2681.xml"/><Relationship Id="rId316" Type="http://schemas.openxmlformats.org/officeDocument/2006/relationships/tags" Target="../tags/tag2716.xml"/><Relationship Id="rId337" Type="http://schemas.openxmlformats.org/officeDocument/2006/relationships/tags" Target="../tags/tag2737.xml"/><Relationship Id="rId34" Type="http://schemas.openxmlformats.org/officeDocument/2006/relationships/tags" Target="../tags/tag2434.xml"/><Relationship Id="rId55" Type="http://schemas.openxmlformats.org/officeDocument/2006/relationships/tags" Target="../tags/tag2455.xml"/><Relationship Id="rId76" Type="http://schemas.openxmlformats.org/officeDocument/2006/relationships/tags" Target="../tags/tag2476.xml"/><Relationship Id="rId97" Type="http://schemas.openxmlformats.org/officeDocument/2006/relationships/tags" Target="../tags/tag2497.xml"/><Relationship Id="rId120" Type="http://schemas.openxmlformats.org/officeDocument/2006/relationships/tags" Target="../tags/tag2520.xml"/><Relationship Id="rId141" Type="http://schemas.openxmlformats.org/officeDocument/2006/relationships/tags" Target="../tags/tag2541.xml"/><Relationship Id="rId7" Type="http://schemas.openxmlformats.org/officeDocument/2006/relationships/tags" Target="../tags/tag2407.xml"/><Relationship Id="rId162" Type="http://schemas.openxmlformats.org/officeDocument/2006/relationships/tags" Target="../tags/tag2562.xml"/><Relationship Id="rId183" Type="http://schemas.openxmlformats.org/officeDocument/2006/relationships/tags" Target="../tags/tag2583.xml"/><Relationship Id="rId218" Type="http://schemas.openxmlformats.org/officeDocument/2006/relationships/tags" Target="../tags/tag2618.xml"/><Relationship Id="rId239" Type="http://schemas.openxmlformats.org/officeDocument/2006/relationships/tags" Target="../tags/tag2639.xml"/><Relationship Id="rId250" Type="http://schemas.openxmlformats.org/officeDocument/2006/relationships/tags" Target="../tags/tag2650.xml"/><Relationship Id="rId271" Type="http://schemas.openxmlformats.org/officeDocument/2006/relationships/tags" Target="../tags/tag2671.xml"/><Relationship Id="rId292" Type="http://schemas.openxmlformats.org/officeDocument/2006/relationships/tags" Target="../tags/tag2692.xml"/><Relationship Id="rId306" Type="http://schemas.openxmlformats.org/officeDocument/2006/relationships/tags" Target="../tags/tag2706.xml"/><Relationship Id="rId24" Type="http://schemas.openxmlformats.org/officeDocument/2006/relationships/tags" Target="../tags/tag2424.xml"/><Relationship Id="rId45" Type="http://schemas.openxmlformats.org/officeDocument/2006/relationships/tags" Target="../tags/tag2445.xml"/><Relationship Id="rId66" Type="http://schemas.openxmlformats.org/officeDocument/2006/relationships/tags" Target="../tags/tag2466.xml"/><Relationship Id="rId87" Type="http://schemas.openxmlformats.org/officeDocument/2006/relationships/tags" Target="../tags/tag2487.xml"/><Relationship Id="rId110" Type="http://schemas.openxmlformats.org/officeDocument/2006/relationships/tags" Target="../tags/tag2510.xml"/><Relationship Id="rId131" Type="http://schemas.openxmlformats.org/officeDocument/2006/relationships/tags" Target="../tags/tag2531.xml"/><Relationship Id="rId327" Type="http://schemas.openxmlformats.org/officeDocument/2006/relationships/tags" Target="../tags/tag2727.xml"/><Relationship Id="rId348" Type="http://schemas.openxmlformats.org/officeDocument/2006/relationships/tags" Target="../tags/tag2748.xml"/><Relationship Id="rId152" Type="http://schemas.openxmlformats.org/officeDocument/2006/relationships/tags" Target="../tags/tag2552.xml"/><Relationship Id="rId173" Type="http://schemas.openxmlformats.org/officeDocument/2006/relationships/tags" Target="../tags/tag2573.xml"/><Relationship Id="rId194" Type="http://schemas.openxmlformats.org/officeDocument/2006/relationships/tags" Target="../tags/tag2594.xml"/><Relationship Id="rId208" Type="http://schemas.openxmlformats.org/officeDocument/2006/relationships/tags" Target="../tags/tag2608.xml"/><Relationship Id="rId229" Type="http://schemas.openxmlformats.org/officeDocument/2006/relationships/tags" Target="../tags/tag2629.xml"/><Relationship Id="rId240" Type="http://schemas.openxmlformats.org/officeDocument/2006/relationships/tags" Target="../tags/tag2640.xml"/><Relationship Id="rId261" Type="http://schemas.openxmlformats.org/officeDocument/2006/relationships/tags" Target="../tags/tag2661.xml"/><Relationship Id="rId14" Type="http://schemas.openxmlformats.org/officeDocument/2006/relationships/tags" Target="../tags/tag2414.xml"/><Relationship Id="rId35" Type="http://schemas.openxmlformats.org/officeDocument/2006/relationships/tags" Target="../tags/tag2435.xml"/><Relationship Id="rId56" Type="http://schemas.openxmlformats.org/officeDocument/2006/relationships/tags" Target="../tags/tag2456.xml"/><Relationship Id="rId77" Type="http://schemas.openxmlformats.org/officeDocument/2006/relationships/tags" Target="../tags/tag2477.xml"/><Relationship Id="rId100" Type="http://schemas.openxmlformats.org/officeDocument/2006/relationships/tags" Target="../tags/tag2500.xml"/><Relationship Id="rId282" Type="http://schemas.openxmlformats.org/officeDocument/2006/relationships/tags" Target="../tags/tag2682.xml"/><Relationship Id="rId317" Type="http://schemas.openxmlformats.org/officeDocument/2006/relationships/tags" Target="../tags/tag2717.xml"/><Relationship Id="rId338" Type="http://schemas.openxmlformats.org/officeDocument/2006/relationships/tags" Target="../tags/tag2738.xml"/><Relationship Id="rId8" Type="http://schemas.openxmlformats.org/officeDocument/2006/relationships/tags" Target="../tags/tag2408.xml"/><Relationship Id="rId98" Type="http://schemas.openxmlformats.org/officeDocument/2006/relationships/tags" Target="../tags/tag2498.xml"/><Relationship Id="rId121" Type="http://schemas.openxmlformats.org/officeDocument/2006/relationships/tags" Target="../tags/tag2521.xml"/><Relationship Id="rId142" Type="http://schemas.openxmlformats.org/officeDocument/2006/relationships/tags" Target="../tags/tag2542.xml"/><Relationship Id="rId163" Type="http://schemas.openxmlformats.org/officeDocument/2006/relationships/tags" Target="../tags/tag2563.xml"/><Relationship Id="rId184" Type="http://schemas.openxmlformats.org/officeDocument/2006/relationships/tags" Target="../tags/tag2584.xml"/><Relationship Id="rId219" Type="http://schemas.openxmlformats.org/officeDocument/2006/relationships/tags" Target="../tags/tag2619.xml"/><Relationship Id="rId230" Type="http://schemas.openxmlformats.org/officeDocument/2006/relationships/tags" Target="../tags/tag2630.xml"/><Relationship Id="rId251" Type="http://schemas.openxmlformats.org/officeDocument/2006/relationships/tags" Target="../tags/tag2651.xml"/><Relationship Id="rId25" Type="http://schemas.openxmlformats.org/officeDocument/2006/relationships/tags" Target="../tags/tag2425.xml"/><Relationship Id="rId46" Type="http://schemas.openxmlformats.org/officeDocument/2006/relationships/tags" Target="../tags/tag2446.xml"/><Relationship Id="rId67" Type="http://schemas.openxmlformats.org/officeDocument/2006/relationships/tags" Target="../tags/tag2467.xml"/><Relationship Id="rId272" Type="http://schemas.openxmlformats.org/officeDocument/2006/relationships/tags" Target="../tags/tag2672.xml"/><Relationship Id="rId293" Type="http://schemas.openxmlformats.org/officeDocument/2006/relationships/tags" Target="../tags/tag2693.xml"/><Relationship Id="rId307" Type="http://schemas.openxmlformats.org/officeDocument/2006/relationships/tags" Target="../tags/tag2707.xml"/><Relationship Id="rId328" Type="http://schemas.openxmlformats.org/officeDocument/2006/relationships/tags" Target="../tags/tag2728.xml"/><Relationship Id="rId349" Type="http://schemas.openxmlformats.org/officeDocument/2006/relationships/tags" Target="../tags/tag2749.xml"/><Relationship Id="rId88" Type="http://schemas.openxmlformats.org/officeDocument/2006/relationships/tags" Target="../tags/tag2488.xml"/><Relationship Id="rId111" Type="http://schemas.openxmlformats.org/officeDocument/2006/relationships/tags" Target="../tags/tag2511.xml"/><Relationship Id="rId132" Type="http://schemas.openxmlformats.org/officeDocument/2006/relationships/tags" Target="../tags/tag2532.xml"/><Relationship Id="rId153" Type="http://schemas.openxmlformats.org/officeDocument/2006/relationships/tags" Target="../tags/tag2553.xml"/><Relationship Id="rId174" Type="http://schemas.openxmlformats.org/officeDocument/2006/relationships/tags" Target="../tags/tag2574.xml"/><Relationship Id="rId195" Type="http://schemas.openxmlformats.org/officeDocument/2006/relationships/tags" Target="../tags/tag2595.xml"/><Relationship Id="rId209" Type="http://schemas.openxmlformats.org/officeDocument/2006/relationships/tags" Target="../tags/tag2609.xml"/><Relationship Id="rId190" Type="http://schemas.openxmlformats.org/officeDocument/2006/relationships/tags" Target="../tags/tag2590.xml"/><Relationship Id="rId204" Type="http://schemas.openxmlformats.org/officeDocument/2006/relationships/tags" Target="../tags/tag2604.xml"/><Relationship Id="rId220" Type="http://schemas.openxmlformats.org/officeDocument/2006/relationships/tags" Target="../tags/tag2620.xml"/><Relationship Id="rId225" Type="http://schemas.openxmlformats.org/officeDocument/2006/relationships/tags" Target="../tags/tag2625.xml"/><Relationship Id="rId241" Type="http://schemas.openxmlformats.org/officeDocument/2006/relationships/tags" Target="../tags/tag2641.xml"/><Relationship Id="rId246" Type="http://schemas.openxmlformats.org/officeDocument/2006/relationships/tags" Target="../tags/tag2646.xml"/><Relationship Id="rId267" Type="http://schemas.openxmlformats.org/officeDocument/2006/relationships/tags" Target="../tags/tag2667.xml"/><Relationship Id="rId288" Type="http://schemas.openxmlformats.org/officeDocument/2006/relationships/tags" Target="../tags/tag2688.xml"/><Relationship Id="rId15" Type="http://schemas.openxmlformats.org/officeDocument/2006/relationships/tags" Target="../tags/tag2415.xml"/><Relationship Id="rId36" Type="http://schemas.openxmlformats.org/officeDocument/2006/relationships/tags" Target="../tags/tag2436.xml"/><Relationship Id="rId57" Type="http://schemas.openxmlformats.org/officeDocument/2006/relationships/tags" Target="../tags/tag2457.xml"/><Relationship Id="rId106" Type="http://schemas.openxmlformats.org/officeDocument/2006/relationships/tags" Target="../tags/tag2506.xml"/><Relationship Id="rId127" Type="http://schemas.openxmlformats.org/officeDocument/2006/relationships/tags" Target="../tags/tag2527.xml"/><Relationship Id="rId262" Type="http://schemas.openxmlformats.org/officeDocument/2006/relationships/tags" Target="../tags/tag2662.xml"/><Relationship Id="rId283" Type="http://schemas.openxmlformats.org/officeDocument/2006/relationships/tags" Target="../tags/tag2683.xml"/><Relationship Id="rId313" Type="http://schemas.openxmlformats.org/officeDocument/2006/relationships/tags" Target="../tags/tag2713.xml"/><Relationship Id="rId318" Type="http://schemas.openxmlformats.org/officeDocument/2006/relationships/tags" Target="../tags/tag2718.xml"/><Relationship Id="rId339" Type="http://schemas.openxmlformats.org/officeDocument/2006/relationships/tags" Target="../tags/tag2739.xml"/><Relationship Id="rId10" Type="http://schemas.openxmlformats.org/officeDocument/2006/relationships/tags" Target="../tags/tag2410.xml"/><Relationship Id="rId31" Type="http://schemas.openxmlformats.org/officeDocument/2006/relationships/tags" Target="../tags/tag2431.xml"/><Relationship Id="rId52" Type="http://schemas.openxmlformats.org/officeDocument/2006/relationships/tags" Target="../tags/tag2452.xml"/><Relationship Id="rId73" Type="http://schemas.openxmlformats.org/officeDocument/2006/relationships/tags" Target="../tags/tag2473.xml"/><Relationship Id="rId78" Type="http://schemas.openxmlformats.org/officeDocument/2006/relationships/tags" Target="../tags/tag2478.xml"/><Relationship Id="rId94" Type="http://schemas.openxmlformats.org/officeDocument/2006/relationships/tags" Target="../tags/tag2494.xml"/><Relationship Id="rId99" Type="http://schemas.openxmlformats.org/officeDocument/2006/relationships/tags" Target="../tags/tag2499.xml"/><Relationship Id="rId101" Type="http://schemas.openxmlformats.org/officeDocument/2006/relationships/tags" Target="../tags/tag2501.xml"/><Relationship Id="rId122" Type="http://schemas.openxmlformats.org/officeDocument/2006/relationships/tags" Target="../tags/tag2522.xml"/><Relationship Id="rId143" Type="http://schemas.openxmlformats.org/officeDocument/2006/relationships/tags" Target="../tags/tag2543.xml"/><Relationship Id="rId148" Type="http://schemas.openxmlformats.org/officeDocument/2006/relationships/tags" Target="../tags/tag2548.xml"/><Relationship Id="rId164" Type="http://schemas.openxmlformats.org/officeDocument/2006/relationships/tags" Target="../tags/tag2564.xml"/><Relationship Id="rId169" Type="http://schemas.openxmlformats.org/officeDocument/2006/relationships/tags" Target="../tags/tag2569.xml"/><Relationship Id="rId185" Type="http://schemas.openxmlformats.org/officeDocument/2006/relationships/tags" Target="../tags/tag2585.xml"/><Relationship Id="rId334" Type="http://schemas.openxmlformats.org/officeDocument/2006/relationships/tags" Target="../tags/tag2734.xml"/><Relationship Id="rId350" Type="http://schemas.openxmlformats.org/officeDocument/2006/relationships/tags" Target="../tags/tag2750.xml"/><Relationship Id="rId355" Type="http://schemas.openxmlformats.org/officeDocument/2006/relationships/tags" Target="../tags/tag2755.xml"/><Relationship Id="rId4" Type="http://schemas.openxmlformats.org/officeDocument/2006/relationships/tags" Target="../tags/tag2404.xml"/><Relationship Id="rId9" Type="http://schemas.openxmlformats.org/officeDocument/2006/relationships/tags" Target="../tags/tag2409.xml"/><Relationship Id="rId180" Type="http://schemas.openxmlformats.org/officeDocument/2006/relationships/tags" Target="../tags/tag2580.xml"/><Relationship Id="rId210" Type="http://schemas.openxmlformats.org/officeDocument/2006/relationships/tags" Target="../tags/tag2610.xml"/><Relationship Id="rId215" Type="http://schemas.openxmlformats.org/officeDocument/2006/relationships/tags" Target="../tags/tag2615.xml"/><Relationship Id="rId236" Type="http://schemas.openxmlformats.org/officeDocument/2006/relationships/tags" Target="../tags/tag2636.xml"/><Relationship Id="rId257" Type="http://schemas.openxmlformats.org/officeDocument/2006/relationships/tags" Target="../tags/tag2657.xml"/><Relationship Id="rId278" Type="http://schemas.openxmlformats.org/officeDocument/2006/relationships/tags" Target="../tags/tag2678.xml"/><Relationship Id="rId26" Type="http://schemas.openxmlformats.org/officeDocument/2006/relationships/tags" Target="../tags/tag2426.xml"/><Relationship Id="rId231" Type="http://schemas.openxmlformats.org/officeDocument/2006/relationships/tags" Target="../tags/tag2631.xml"/><Relationship Id="rId252" Type="http://schemas.openxmlformats.org/officeDocument/2006/relationships/tags" Target="../tags/tag2652.xml"/><Relationship Id="rId273" Type="http://schemas.openxmlformats.org/officeDocument/2006/relationships/tags" Target="../tags/tag2673.xml"/><Relationship Id="rId294" Type="http://schemas.openxmlformats.org/officeDocument/2006/relationships/tags" Target="../tags/tag2694.xml"/><Relationship Id="rId308" Type="http://schemas.openxmlformats.org/officeDocument/2006/relationships/tags" Target="../tags/tag2708.xml"/><Relationship Id="rId329" Type="http://schemas.openxmlformats.org/officeDocument/2006/relationships/tags" Target="../tags/tag2729.xml"/><Relationship Id="rId47" Type="http://schemas.openxmlformats.org/officeDocument/2006/relationships/tags" Target="../tags/tag2447.xml"/><Relationship Id="rId68" Type="http://schemas.openxmlformats.org/officeDocument/2006/relationships/tags" Target="../tags/tag2468.xml"/><Relationship Id="rId89" Type="http://schemas.openxmlformats.org/officeDocument/2006/relationships/tags" Target="../tags/tag2489.xml"/><Relationship Id="rId112" Type="http://schemas.openxmlformats.org/officeDocument/2006/relationships/tags" Target="../tags/tag2512.xml"/><Relationship Id="rId133" Type="http://schemas.openxmlformats.org/officeDocument/2006/relationships/tags" Target="../tags/tag2533.xml"/><Relationship Id="rId154" Type="http://schemas.openxmlformats.org/officeDocument/2006/relationships/tags" Target="../tags/tag2554.xml"/><Relationship Id="rId175" Type="http://schemas.openxmlformats.org/officeDocument/2006/relationships/tags" Target="../tags/tag2575.xml"/><Relationship Id="rId340" Type="http://schemas.openxmlformats.org/officeDocument/2006/relationships/tags" Target="../tags/tag2740.xml"/><Relationship Id="rId196" Type="http://schemas.openxmlformats.org/officeDocument/2006/relationships/tags" Target="../tags/tag2596.xml"/><Relationship Id="rId200" Type="http://schemas.openxmlformats.org/officeDocument/2006/relationships/tags" Target="../tags/tag2600.xml"/><Relationship Id="rId16" Type="http://schemas.openxmlformats.org/officeDocument/2006/relationships/tags" Target="../tags/tag2416.xml"/><Relationship Id="rId221" Type="http://schemas.openxmlformats.org/officeDocument/2006/relationships/tags" Target="../tags/tag2621.xml"/><Relationship Id="rId242" Type="http://schemas.openxmlformats.org/officeDocument/2006/relationships/tags" Target="../tags/tag2642.xml"/><Relationship Id="rId263" Type="http://schemas.openxmlformats.org/officeDocument/2006/relationships/tags" Target="../tags/tag2663.xml"/><Relationship Id="rId284" Type="http://schemas.openxmlformats.org/officeDocument/2006/relationships/tags" Target="../tags/tag2684.xml"/><Relationship Id="rId319" Type="http://schemas.openxmlformats.org/officeDocument/2006/relationships/tags" Target="../tags/tag2719.xml"/><Relationship Id="rId37" Type="http://schemas.openxmlformats.org/officeDocument/2006/relationships/tags" Target="../tags/tag2437.xml"/><Relationship Id="rId58" Type="http://schemas.openxmlformats.org/officeDocument/2006/relationships/tags" Target="../tags/tag2458.xml"/><Relationship Id="rId79" Type="http://schemas.openxmlformats.org/officeDocument/2006/relationships/tags" Target="../tags/tag2479.xml"/><Relationship Id="rId102" Type="http://schemas.openxmlformats.org/officeDocument/2006/relationships/tags" Target="../tags/tag2502.xml"/><Relationship Id="rId123" Type="http://schemas.openxmlformats.org/officeDocument/2006/relationships/tags" Target="../tags/tag2523.xml"/><Relationship Id="rId144" Type="http://schemas.openxmlformats.org/officeDocument/2006/relationships/tags" Target="../tags/tag2544.xml"/><Relationship Id="rId330" Type="http://schemas.openxmlformats.org/officeDocument/2006/relationships/tags" Target="../tags/tag2730.xml"/><Relationship Id="rId90" Type="http://schemas.openxmlformats.org/officeDocument/2006/relationships/tags" Target="../tags/tag2490.xml"/><Relationship Id="rId165" Type="http://schemas.openxmlformats.org/officeDocument/2006/relationships/tags" Target="../tags/tag2565.xml"/><Relationship Id="rId186" Type="http://schemas.openxmlformats.org/officeDocument/2006/relationships/tags" Target="../tags/tag2586.xml"/><Relationship Id="rId351" Type="http://schemas.openxmlformats.org/officeDocument/2006/relationships/tags" Target="../tags/tag2751.xml"/><Relationship Id="rId211" Type="http://schemas.openxmlformats.org/officeDocument/2006/relationships/tags" Target="../tags/tag2611.xml"/><Relationship Id="rId232" Type="http://schemas.openxmlformats.org/officeDocument/2006/relationships/tags" Target="../tags/tag2632.xml"/><Relationship Id="rId253" Type="http://schemas.openxmlformats.org/officeDocument/2006/relationships/tags" Target="../tags/tag2653.xml"/><Relationship Id="rId274" Type="http://schemas.openxmlformats.org/officeDocument/2006/relationships/tags" Target="../tags/tag2674.xml"/><Relationship Id="rId295" Type="http://schemas.openxmlformats.org/officeDocument/2006/relationships/tags" Target="../tags/tag2695.xml"/><Relationship Id="rId309" Type="http://schemas.openxmlformats.org/officeDocument/2006/relationships/tags" Target="../tags/tag2709.xml"/><Relationship Id="rId27" Type="http://schemas.openxmlformats.org/officeDocument/2006/relationships/tags" Target="../tags/tag2427.xml"/><Relationship Id="rId48" Type="http://schemas.openxmlformats.org/officeDocument/2006/relationships/tags" Target="../tags/tag2448.xml"/><Relationship Id="rId69" Type="http://schemas.openxmlformats.org/officeDocument/2006/relationships/tags" Target="../tags/tag2469.xml"/><Relationship Id="rId113" Type="http://schemas.openxmlformats.org/officeDocument/2006/relationships/tags" Target="../tags/tag2513.xml"/><Relationship Id="rId134" Type="http://schemas.openxmlformats.org/officeDocument/2006/relationships/tags" Target="../tags/tag2534.xml"/><Relationship Id="rId320" Type="http://schemas.openxmlformats.org/officeDocument/2006/relationships/tags" Target="../tags/tag2720.xml"/><Relationship Id="rId80" Type="http://schemas.openxmlformats.org/officeDocument/2006/relationships/tags" Target="../tags/tag2480.xml"/><Relationship Id="rId155" Type="http://schemas.openxmlformats.org/officeDocument/2006/relationships/tags" Target="../tags/tag2555.xml"/><Relationship Id="rId176" Type="http://schemas.openxmlformats.org/officeDocument/2006/relationships/tags" Target="../tags/tag2576.xml"/><Relationship Id="rId197" Type="http://schemas.openxmlformats.org/officeDocument/2006/relationships/tags" Target="../tags/tag2597.xml"/><Relationship Id="rId341" Type="http://schemas.openxmlformats.org/officeDocument/2006/relationships/tags" Target="../tags/tag2741.xml"/><Relationship Id="rId201" Type="http://schemas.openxmlformats.org/officeDocument/2006/relationships/tags" Target="../tags/tag2601.xml"/><Relationship Id="rId222" Type="http://schemas.openxmlformats.org/officeDocument/2006/relationships/tags" Target="../tags/tag2622.xml"/><Relationship Id="rId243" Type="http://schemas.openxmlformats.org/officeDocument/2006/relationships/tags" Target="../tags/tag2643.xml"/><Relationship Id="rId264" Type="http://schemas.openxmlformats.org/officeDocument/2006/relationships/tags" Target="../tags/tag2664.xml"/><Relationship Id="rId285" Type="http://schemas.openxmlformats.org/officeDocument/2006/relationships/tags" Target="../tags/tag2685.xml"/><Relationship Id="rId17" Type="http://schemas.openxmlformats.org/officeDocument/2006/relationships/tags" Target="../tags/tag2417.xml"/><Relationship Id="rId38" Type="http://schemas.openxmlformats.org/officeDocument/2006/relationships/tags" Target="../tags/tag2438.xml"/><Relationship Id="rId59" Type="http://schemas.openxmlformats.org/officeDocument/2006/relationships/tags" Target="../tags/tag2459.xml"/><Relationship Id="rId103" Type="http://schemas.openxmlformats.org/officeDocument/2006/relationships/tags" Target="../tags/tag2503.xml"/><Relationship Id="rId124" Type="http://schemas.openxmlformats.org/officeDocument/2006/relationships/tags" Target="../tags/tag2524.xml"/><Relationship Id="rId310" Type="http://schemas.openxmlformats.org/officeDocument/2006/relationships/tags" Target="../tags/tag2710.xml"/><Relationship Id="rId70" Type="http://schemas.openxmlformats.org/officeDocument/2006/relationships/tags" Target="../tags/tag2470.xml"/><Relationship Id="rId91" Type="http://schemas.openxmlformats.org/officeDocument/2006/relationships/tags" Target="../tags/tag2491.xml"/><Relationship Id="rId145" Type="http://schemas.openxmlformats.org/officeDocument/2006/relationships/tags" Target="../tags/tag2545.xml"/><Relationship Id="rId166" Type="http://schemas.openxmlformats.org/officeDocument/2006/relationships/tags" Target="../tags/tag2566.xml"/><Relationship Id="rId187" Type="http://schemas.openxmlformats.org/officeDocument/2006/relationships/tags" Target="../tags/tag2587.xml"/><Relationship Id="rId331" Type="http://schemas.openxmlformats.org/officeDocument/2006/relationships/tags" Target="../tags/tag2731.xml"/><Relationship Id="rId352" Type="http://schemas.openxmlformats.org/officeDocument/2006/relationships/tags" Target="../tags/tag2752.xml"/><Relationship Id="rId1" Type="http://schemas.openxmlformats.org/officeDocument/2006/relationships/tags" Target="../tags/tag2401.xml"/><Relationship Id="rId212" Type="http://schemas.openxmlformats.org/officeDocument/2006/relationships/tags" Target="../tags/tag2612.xml"/><Relationship Id="rId233" Type="http://schemas.openxmlformats.org/officeDocument/2006/relationships/tags" Target="../tags/tag2633.xml"/><Relationship Id="rId254" Type="http://schemas.openxmlformats.org/officeDocument/2006/relationships/tags" Target="../tags/tag2654.xml"/><Relationship Id="rId28" Type="http://schemas.openxmlformats.org/officeDocument/2006/relationships/tags" Target="../tags/tag2428.xml"/><Relationship Id="rId49" Type="http://schemas.openxmlformats.org/officeDocument/2006/relationships/tags" Target="../tags/tag2449.xml"/><Relationship Id="rId114" Type="http://schemas.openxmlformats.org/officeDocument/2006/relationships/tags" Target="../tags/tag2514.xml"/><Relationship Id="rId275" Type="http://schemas.openxmlformats.org/officeDocument/2006/relationships/tags" Target="../tags/tag2675.xml"/><Relationship Id="rId296" Type="http://schemas.openxmlformats.org/officeDocument/2006/relationships/tags" Target="../tags/tag2696.xml"/><Relationship Id="rId300" Type="http://schemas.openxmlformats.org/officeDocument/2006/relationships/tags" Target="../tags/tag2700.xml"/><Relationship Id="rId60" Type="http://schemas.openxmlformats.org/officeDocument/2006/relationships/tags" Target="../tags/tag2460.xml"/><Relationship Id="rId81" Type="http://schemas.openxmlformats.org/officeDocument/2006/relationships/tags" Target="../tags/tag2481.xml"/><Relationship Id="rId135" Type="http://schemas.openxmlformats.org/officeDocument/2006/relationships/tags" Target="../tags/tag2535.xml"/><Relationship Id="rId156" Type="http://schemas.openxmlformats.org/officeDocument/2006/relationships/tags" Target="../tags/tag2556.xml"/><Relationship Id="rId177" Type="http://schemas.openxmlformats.org/officeDocument/2006/relationships/tags" Target="../tags/tag2577.xml"/><Relationship Id="rId198" Type="http://schemas.openxmlformats.org/officeDocument/2006/relationships/tags" Target="../tags/tag2598.xml"/><Relationship Id="rId321" Type="http://schemas.openxmlformats.org/officeDocument/2006/relationships/tags" Target="../tags/tag2721.xml"/><Relationship Id="rId342" Type="http://schemas.openxmlformats.org/officeDocument/2006/relationships/tags" Target="../tags/tag2742.xml"/><Relationship Id="rId202" Type="http://schemas.openxmlformats.org/officeDocument/2006/relationships/tags" Target="../tags/tag2602.xml"/><Relationship Id="rId223" Type="http://schemas.openxmlformats.org/officeDocument/2006/relationships/tags" Target="../tags/tag2623.xml"/><Relationship Id="rId244" Type="http://schemas.openxmlformats.org/officeDocument/2006/relationships/tags" Target="../tags/tag2644.xml"/><Relationship Id="rId18" Type="http://schemas.openxmlformats.org/officeDocument/2006/relationships/tags" Target="../tags/tag2418.xml"/><Relationship Id="rId39" Type="http://schemas.openxmlformats.org/officeDocument/2006/relationships/tags" Target="../tags/tag2439.xml"/><Relationship Id="rId265" Type="http://schemas.openxmlformats.org/officeDocument/2006/relationships/tags" Target="../tags/tag2665.xml"/><Relationship Id="rId286" Type="http://schemas.openxmlformats.org/officeDocument/2006/relationships/tags" Target="../tags/tag2686.xml"/><Relationship Id="rId50" Type="http://schemas.openxmlformats.org/officeDocument/2006/relationships/tags" Target="../tags/tag2450.xml"/><Relationship Id="rId104" Type="http://schemas.openxmlformats.org/officeDocument/2006/relationships/tags" Target="../tags/tag2504.xml"/><Relationship Id="rId125" Type="http://schemas.openxmlformats.org/officeDocument/2006/relationships/tags" Target="../tags/tag2525.xml"/><Relationship Id="rId146" Type="http://schemas.openxmlformats.org/officeDocument/2006/relationships/tags" Target="../tags/tag2546.xml"/><Relationship Id="rId167" Type="http://schemas.openxmlformats.org/officeDocument/2006/relationships/tags" Target="../tags/tag2567.xml"/><Relationship Id="rId188" Type="http://schemas.openxmlformats.org/officeDocument/2006/relationships/tags" Target="../tags/tag2588.xml"/><Relationship Id="rId311" Type="http://schemas.openxmlformats.org/officeDocument/2006/relationships/tags" Target="../tags/tag2711.xml"/><Relationship Id="rId332" Type="http://schemas.openxmlformats.org/officeDocument/2006/relationships/tags" Target="../tags/tag2732.xml"/><Relationship Id="rId353" Type="http://schemas.openxmlformats.org/officeDocument/2006/relationships/tags" Target="../tags/tag2753.xml"/><Relationship Id="rId71" Type="http://schemas.openxmlformats.org/officeDocument/2006/relationships/tags" Target="../tags/tag2471.xml"/><Relationship Id="rId92" Type="http://schemas.openxmlformats.org/officeDocument/2006/relationships/tags" Target="../tags/tag2492.xml"/><Relationship Id="rId213" Type="http://schemas.openxmlformats.org/officeDocument/2006/relationships/tags" Target="../tags/tag2613.xml"/><Relationship Id="rId234" Type="http://schemas.openxmlformats.org/officeDocument/2006/relationships/tags" Target="../tags/tag2634.xml"/><Relationship Id="rId2" Type="http://schemas.openxmlformats.org/officeDocument/2006/relationships/tags" Target="../tags/tag2402.xml"/><Relationship Id="rId29" Type="http://schemas.openxmlformats.org/officeDocument/2006/relationships/tags" Target="../tags/tag2429.xml"/><Relationship Id="rId255" Type="http://schemas.openxmlformats.org/officeDocument/2006/relationships/tags" Target="../tags/tag2655.xml"/><Relationship Id="rId276" Type="http://schemas.openxmlformats.org/officeDocument/2006/relationships/tags" Target="../tags/tag2676.xml"/><Relationship Id="rId297" Type="http://schemas.openxmlformats.org/officeDocument/2006/relationships/tags" Target="../tags/tag2697.xml"/><Relationship Id="rId40" Type="http://schemas.openxmlformats.org/officeDocument/2006/relationships/tags" Target="../tags/tag2440.xml"/><Relationship Id="rId115" Type="http://schemas.openxmlformats.org/officeDocument/2006/relationships/tags" Target="../tags/tag2515.xml"/><Relationship Id="rId136" Type="http://schemas.openxmlformats.org/officeDocument/2006/relationships/tags" Target="../tags/tag2536.xml"/><Relationship Id="rId157" Type="http://schemas.openxmlformats.org/officeDocument/2006/relationships/tags" Target="../tags/tag2557.xml"/><Relationship Id="rId178" Type="http://schemas.openxmlformats.org/officeDocument/2006/relationships/tags" Target="../tags/tag2578.xml"/><Relationship Id="rId301" Type="http://schemas.openxmlformats.org/officeDocument/2006/relationships/tags" Target="../tags/tag2701.xml"/><Relationship Id="rId322" Type="http://schemas.openxmlformats.org/officeDocument/2006/relationships/tags" Target="../tags/tag2722.xml"/><Relationship Id="rId343" Type="http://schemas.openxmlformats.org/officeDocument/2006/relationships/tags" Target="../tags/tag2743.xml"/><Relationship Id="rId61" Type="http://schemas.openxmlformats.org/officeDocument/2006/relationships/tags" Target="../tags/tag2461.xml"/><Relationship Id="rId82" Type="http://schemas.openxmlformats.org/officeDocument/2006/relationships/tags" Target="../tags/tag2482.xml"/><Relationship Id="rId199" Type="http://schemas.openxmlformats.org/officeDocument/2006/relationships/tags" Target="../tags/tag2599.xml"/><Relationship Id="rId203" Type="http://schemas.openxmlformats.org/officeDocument/2006/relationships/tags" Target="../tags/tag2603.xml"/><Relationship Id="rId19" Type="http://schemas.openxmlformats.org/officeDocument/2006/relationships/tags" Target="../tags/tag2419.xml"/><Relationship Id="rId224" Type="http://schemas.openxmlformats.org/officeDocument/2006/relationships/tags" Target="../tags/tag2624.xml"/><Relationship Id="rId245" Type="http://schemas.openxmlformats.org/officeDocument/2006/relationships/tags" Target="../tags/tag2645.xml"/><Relationship Id="rId266" Type="http://schemas.openxmlformats.org/officeDocument/2006/relationships/tags" Target="../tags/tag2666.xml"/><Relationship Id="rId287" Type="http://schemas.openxmlformats.org/officeDocument/2006/relationships/tags" Target="../tags/tag2687.xml"/><Relationship Id="rId30" Type="http://schemas.openxmlformats.org/officeDocument/2006/relationships/tags" Target="../tags/tag2430.xml"/><Relationship Id="rId105" Type="http://schemas.openxmlformats.org/officeDocument/2006/relationships/tags" Target="../tags/tag2505.xml"/><Relationship Id="rId126" Type="http://schemas.openxmlformats.org/officeDocument/2006/relationships/tags" Target="../tags/tag2526.xml"/><Relationship Id="rId147" Type="http://schemas.openxmlformats.org/officeDocument/2006/relationships/tags" Target="../tags/tag2547.xml"/><Relationship Id="rId168" Type="http://schemas.openxmlformats.org/officeDocument/2006/relationships/tags" Target="../tags/tag2568.xml"/><Relationship Id="rId312" Type="http://schemas.openxmlformats.org/officeDocument/2006/relationships/tags" Target="../tags/tag2712.xml"/><Relationship Id="rId333" Type="http://schemas.openxmlformats.org/officeDocument/2006/relationships/tags" Target="../tags/tag2733.xml"/><Relationship Id="rId354" Type="http://schemas.openxmlformats.org/officeDocument/2006/relationships/tags" Target="../tags/tag2754.xml"/><Relationship Id="rId51" Type="http://schemas.openxmlformats.org/officeDocument/2006/relationships/tags" Target="../tags/tag2451.xml"/><Relationship Id="rId72" Type="http://schemas.openxmlformats.org/officeDocument/2006/relationships/tags" Target="../tags/tag2472.xml"/><Relationship Id="rId93" Type="http://schemas.openxmlformats.org/officeDocument/2006/relationships/tags" Target="../tags/tag2493.xml"/><Relationship Id="rId189" Type="http://schemas.openxmlformats.org/officeDocument/2006/relationships/tags" Target="../tags/tag2589.xml"/><Relationship Id="rId3" Type="http://schemas.openxmlformats.org/officeDocument/2006/relationships/tags" Target="../tags/tag2403.xml"/><Relationship Id="rId214" Type="http://schemas.openxmlformats.org/officeDocument/2006/relationships/tags" Target="../tags/tag2614.xml"/><Relationship Id="rId235" Type="http://schemas.openxmlformats.org/officeDocument/2006/relationships/tags" Target="../tags/tag2635.xml"/><Relationship Id="rId256" Type="http://schemas.openxmlformats.org/officeDocument/2006/relationships/tags" Target="../tags/tag2656.xml"/><Relationship Id="rId277" Type="http://schemas.openxmlformats.org/officeDocument/2006/relationships/tags" Target="../tags/tag2677.xml"/><Relationship Id="rId298" Type="http://schemas.openxmlformats.org/officeDocument/2006/relationships/tags" Target="../tags/tag2698.xml"/><Relationship Id="rId116" Type="http://schemas.openxmlformats.org/officeDocument/2006/relationships/tags" Target="../tags/tag2516.xml"/><Relationship Id="rId137" Type="http://schemas.openxmlformats.org/officeDocument/2006/relationships/tags" Target="../tags/tag2537.xml"/><Relationship Id="rId158" Type="http://schemas.openxmlformats.org/officeDocument/2006/relationships/tags" Target="../tags/tag2558.xml"/><Relationship Id="rId302" Type="http://schemas.openxmlformats.org/officeDocument/2006/relationships/tags" Target="../tags/tag2702.xml"/><Relationship Id="rId323" Type="http://schemas.openxmlformats.org/officeDocument/2006/relationships/tags" Target="../tags/tag2723.xml"/><Relationship Id="rId344" Type="http://schemas.openxmlformats.org/officeDocument/2006/relationships/tags" Target="../tags/tag2744.xml"/><Relationship Id="rId20" Type="http://schemas.openxmlformats.org/officeDocument/2006/relationships/tags" Target="../tags/tag2420.xml"/><Relationship Id="rId41" Type="http://schemas.openxmlformats.org/officeDocument/2006/relationships/tags" Target="../tags/tag2441.xml"/><Relationship Id="rId62" Type="http://schemas.openxmlformats.org/officeDocument/2006/relationships/tags" Target="../tags/tag2462.xml"/><Relationship Id="rId83" Type="http://schemas.openxmlformats.org/officeDocument/2006/relationships/tags" Target="../tags/tag2483.xml"/><Relationship Id="rId179" Type="http://schemas.openxmlformats.org/officeDocument/2006/relationships/tags" Target="../tags/tag257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782.xml"/><Relationship Id="rId117" Type="http://schemas.openxmlformats.org/officeDocument/2006/relationships/tags" Target="../tags/tag2873.xml"/><Relationship Id="rId21" Type="http://schemas.openxmlformats.org/officeDocument/2006/relationships/tags" Target="../tags/tag2777.xml"/><Relationship Id="rId42" Type="http://schemas.openxmlformats.org/officeDocument/2006/relationships/tags" Target="../tags/tag2798.xml"/><Relationship Id="rId47" Type="http://schemas.openxmlformats.org/officeDocument/2006/relationships/tags" Target="../tags/tag2803.xml"/><Relationship Id="rId63" Type="http://schemas.openxmlformats.org/officeDocument/2006/relationships/tags" Target="../tags/tag2819.xml"/><Relationship Id="rId68" Type="http://schemas.openxmlformats.org/officeDocument/2006/relationships/tags" Target="../tags/tag2824.xml"/><Relationship Id="rId84" Type="http://schemas.openxmlformats.org/officeDocument/2006/relationships/tags" Target="../tags/tag2840.xml"/><Relationship Id="rId89" Type="http://schemas.openxmlformats.org/officeDocument/2006/relationships/tags" Target="../tags/tag2845.xml"/><Relationship Id="rId112" Type="http://schemas.openxmlformats.org/officeDocument/2006/relationships/tags" Target="../tags/tag2868.xml"/><Relationship Id="rId16" Type="http://schemas.openxmlformats.org/officeDocument/2006/relationships/tags" Target="../tags/tag2772.xml"/><Relationship Id="rId107" Type="http://schemas.openxmlformats.org/officeDocument/2006/relationships/tags" Target="../tags/tag2863.xml"/><Relationship Id="rId11" Type="http://schemas.openxmlformats.org/officeDocument/2006/relationships/tags" Target="../tags/tag2767.xml"/><Relationship Id="rId24" Type="http://schemas.openxmlformats.org/officeDocument/2006/relationships/tags" Target="../tags/tag2780.xml"/><Relationship Id="rId32" Type="http://schemas.openxmlformats.org/officeDocument/2006/relationships/tags" Target="../tags/tag2788.xml"/><Relationship Id="rId37" Type="http://schemas.openxmlformats.org/officeDocument/2006/relationships/tags" Target="../tags/tag2793.xml"/><Relationship Id="rId40" Type="http://schemas.openxmlformats.org/officeDocument/2006/relationships/tags" Target="../tags/tag2796.xml"/><Relationship Id="rId45" Type="http://schemas.openxmlformats.org/officeDocument/2006/relationships/tags" Target="../tags/tag2801.xml"/><Relationship Id="rId53" Type="http://schemas.openxmlformats.org/officeDocument/2006/relationships/tags" Target="../tags/tag2809.xml"/><Relationship Id="rId58" Type="http://schemas.openxmlformats.org/officeDocument/2006/relationships/tags" Target="../tags/tag2814.xml"/><Relationship Id="rId66" Type="http://schemas.openxmlformats.org/officeDocument/2006/relationships/tags" Target="../tags/tag2822.xml"/><Relationship Id="rId74" Type="http://schemas.openxmlformats.org/officeDocument/2006/relationships/tags" Target="../tags/tag2830.xml"/><Relationship Id="rId79" Type="http://schemas.openxmlformats.org/officeDocument/2006/relationships/tags" Target="../tags/tag2835.xml"/><Relationship Id="rId87" Type="http://schemas.openxmlformats.org/officeDocument/2006/relationships/tags" Target="../tags/tag2843.xml"/><Relationship Id="rId102" Type="http://schemas.openxmlformats.org/officeDocument/2006/relationships/tags" Target="../tags/tag2858.xml"/><Relationship Id="rId110" Type="http://schemas.openxmlformats.org/officeDocument/2006/relationships/tags" Target="../tags/tag2866.xml"/><Relationship Id="rId115" Type="http://schemas.openxmlformats.org/officeDocument/2006/relationships/tags" Target="../tags/tag2871.xml"/><Relationship Id="rId5" Type="http://schemas.openxmlformats.org/officeDocument/2006/relationships/tags" Target="../tags/tag2761.xml"/><Relationship Id="rId61" Type="http://schemas.openxmlformats.org/officeDocument/2006/relationships/tags" Target="../tags/tag2817.xml"/><Relationship Id="rId82" Type="http://schemas.openxmlformats.org/officeDocument/2006/relationships/tags" Target="../tags/tag2838.xml"/><Relationship Id="rId90" Type="http://schemas.openxmlformats.org/officeDocument/2006/relationships/tags" Target="../tags/tag2846.xml"/><Relationship Id="rId95" Type="http://schemas.openxmlformats.org/officeDocument/2006/relationships/tags" Target="../tags/tag2851.xml"/><Relationship Id="rId19" Type="http://schemas.openxmlformats.org/officeDocument/2006/relationships/tags" Target="../tags/tag2775.xml"/><Relationship Id="rId14" Type="http://schemas.openxmlformats.org/officeDocument/2006/relationships/tags" Target="../tags/tag2770.xml"/><Relationship Id="rId22" Type="http://schemas.openxmlformats.org/officeDocument/2006/relationships/tags" Target="../tags/tag2778.xml"/><Relationship Id="rId27" Type="http://schemas.openxmlformats.org/officeDocument/2006/relationships/tags" Target="../tags/tag2783.xml"/><Relationship Id="rId30" Type="http://schemas.openxmlformats.org/officeDocument/2006/relationships/tags" Target="../tags/tag2786.xml"/><Relationship Id="rId35" Type="http://schemas.openxmlformats.org/officeDocument/2006/relationships/tags" Target="../tags/tag2791.xml"/><Relationship Id="rId43" Type="http://schemas.openxmlformats.org/officeDocument/2006/relationships/tags" Target="../tags/tag2799.xml"/><Relationship Id="rId48" Type="http://schemas.openxmlformats.org/officeDocument/2006/relationships/tags" Target="../tags/tag2804.xml"/><Relationship Id="rId56" Type="http://schemas.openxmlformats.org/officeDocument/2006/relationships/tags" Target="../tags/tag2812.xml"/><Relationship Id="rId64" Type="http://schemas.openxmlformats.org/officeDocument/2006/relationships/tags" Target="../tags/tag2820.xml"/><Relationship Id="rId69" Type="http://schemas.openxmlformats.org/officeDocument/2006/relationships/tags" Target="../tags/tag2825.xml"/><Relationship Id="rId77" Type="http://schemas.openxmlformats.org/officeDocument/2006/relationships/tags" Target="../tags/tag2833.xml"/><Relationship Id="rId100" Type="http://schemas.openxmlformats.org/officeDocument/2006/relationships/tags" Target="../tags/tag2856.xml"/><Relationship Id="rId105" Type="http://schemas.openxmlformats.org/officeDocument/2006/relationships/tags" Target="../tags/tag2861.xml"/><Relationship Id="rId113" Type="http://schemas.openxmlformats.org/officeDocument/2006/relationships/tags" Target="../tags/tag2869.xml"/><Relationship Id="rId118" Type="http://schemas.openxmlformats.org/officeDocument/2006/relationships/tags" Target="../tags/tag2874.xml"/><Relationship Id="rId8" Type="http://schemas.openxmlformats.org/officeDocument/2006/relationships/tags" Target="../tags/tag2764.xml"/><Relationship Id="rId51" Type="http://schemas.openxmlformats.org/officeDocument/2006/relationships/tags" Target="../tags/tag2807.xml"/><Relationship Id="rId72" Type="http://schemas.openxmlformats.org/officeDocument/2006/relationships/tags" Target="../tags/tag2828.xml"/><Relationship Id="rId80" Type="http://schemas.openxmlformats.org/officeDocument/2006/relationships/tags" Target="../tags/tag2836.xml"/><Relationship Id="rId85" Type="http://schemas.openxmlformats.org/officeDocument/2006/relationships/tags" Target="../tags/tag2841.xml"/><Relationship Id="rId93" Type="http://schemas.openxmlformats.org/officeDocument/2006/relationships/tags" Target="../tags/tag2849.xml"/><Relationship Id="rId98" Type="http://schemas.openxmlformats.org/officeDocument/2006/relationships/tags" Target="../tags/tag2854.xml"/><Relationship Id="rId3" Type="http://schemas.openxmlformats.org/officeDocument/2006/relationships/tags" Target="../tags/tag2759.xml"/><Relationship Id="rId12" Type="http://schemas.openxmlformats.org/officeDocument/2006/relationships/tags" Target="../tags/tag2768.xml"/><Relationship Id="rId17" Type="http://schemas.openxmlformats.org/officeDocument/2006/relationships/tags" Target="../tags/tag2773.xml"/><Relationship Id="rId25" Type="http://schemas.openxmlformats.org/officeDocument/2006/relationships/tags" Target="../tags/tag2781.xml"/><Relationship Id="rId33" Type="http://schemas.openxmlformats.org/officeDocument/2006/relationships/tags" Target="../tags/tag2789.xml"/><Relationship Id="rId38" Type="http://schemas.openxmlformats.org/officeDocument/2006/relationships/tags" Target="../tags/tag2794.xml"/><Relationship Id="rId46" Type="http://schemas.openxmlformats.org/officeDocument/2006/relationships/tags" Target="../tags/tag2802.xml"/><Relationship Id="rId59" Type="http://schemas.openxmlformats.org/officeDocument/2006/relationships/tags" Target="../tags/tag2815.xml"/><Relationship Id="rId67" Type="http://schemas.openxmlformats.org/officeDocument/2006/relationships/tags" Target="../tags/tag2823.xml"/><Relationship Id="rId103" Type="http://schemas.openxmlformats.org/officeDocument/2006/relationships/tags" Target="../tags/tag2859.xml"/><Relationship Id="rId108" Type="http://schemas.openxmlformats.org/officeDocument/2006/relationships/tags" Target="../tags/tag2864.xml"/><Relationship Id="rId116" Type="http://schemas.openxmlformats.org/officeDocument/2006/relationships/tags" Target="../tags/tag2872.xml"/><Relationship Id="rId20" Type="http://schemas.openxmlformats.org/officeDocument/2006/relationships/tags" Target="../tags/tag2776.xml"/><Relationship Id="rId41" Type="http://schemas.openxmlformats.org/officeDocument/2006/relationships/tags" Target="../tags/tag2797.xml"/><Relationship Id="rId54" Type="http://schemas.openxmlformats.org/officeDocument/2006/relationships/tags" Target="../tags/tag2810.xml"/><Relationship Id="rId62" Type="http://schemas.openxmlformats.org/officeDocument/2006/relationships/tags" Target="../tags/tag2818.xml"/><Relationship Id="rId70" Type="http://schemas.openxmlformats.org/officeDocument/2006/relationships/tags" Target="../tags/tag2826.xml"/><Relationship Id="rId75" Type="http://schemas.openxmlformats.org/officeDocument/2006/relationships/tags" Target="../tags/tag2831.xml"/><Relationship Id="rId83" Type="http://schemas.openxmlformats.org/officeDocument/2006/relationships/tags" Target="../tags/tag2839.xml"/><Relationship Id="rId88" Type="http://schemas.openxmlformats.org/officeDocument/2006/relationships/tags" Target="../tags/tag2844.xml"/><Relationship Id="rId91" Type="http://schemas.openxmlformats.org/officeDocument/2006/relationships/tags" Target="../tags/tag2847.xml"/><Relationship Id="rId96" Type="http://schemas.openxmlformats.org/officeDocument/2006/relationships/tags" Target="../tags/tag2852.xml"/><Relationship Id="rId111" Type="http://schemas.openxmlformats.org/officeDocument/2006/relationships/tags" Target="../tags/tag2867.xml"/><Relationship Id="rId1" Type="http://schemas.openxmlformats.org/officeDocument/2006/relationships/tags" Target="../tags/tag2757.xml"/><Relationship Id="rId6" Type="http://schemas.openxmlformats.org/officeDocument/2006/relationships/tags" Target="../tags/tag2762.xml"/><Relationship Id="rId15" Type="http://schemas.openxmlformats.org/officeDocument/2006/relationships/tags" Target="../tags/tag2771.xml"/><Relationship Id="rId23" Type="http://schemas.openxmlformats.org/officeDocument/2006/relationships/tags" Target="../tags/tag2779.xml"/><Relationship Id="rId28" Type="http://schemas.openxmlformats.org/officeDocument/2006/relationships/tags" Target="../tags/tag2784.xml"/><Relationship Id="rId36" Type="http://schemas.openxmlformats.org/officeDocument/2006/relationships/tags" Target="../tags/tag2792.xml"/><Relationship Id="rId49" Type="http://schemas.openxmlformats.org/officeDocument/2006/relationships/tags" Target="../tags/tag2805.xml"/><Relationship Id="rId57" Type="http://schemas.openxmlformats.org/officeDocument/2006/relationships/tags" Target="../tags/tag2813.xml"/><Relationship Id="rId106" Type="http://schemas.openxmlformats.org/officeDocument/2006/relationships/tags" Target="../tags/tag2862.xml"/><Relationship Id="rId114" Type="http://schemas.openxmlformats.org/officeDocument/2006/relationships/tags" Target="../tags/tag2870.xml"/><Relationship Id="rId119" Type="http://schemas.openxmlformats.org/officeDocument/2006/relationships/slideLayout" Target="../slideLayouts/slideLayout1.xml"/><Relationship Id="rId10" Type="http://schemas.openxmlformats.org/officeDocument/2006/relationships/tags" Target="../tags/tag2766.xml"/><Relationship Id="rId31" Type="http://schemas.openxmlformats.org/officeDocument/2006/relationships/tags" Target="../tags/tag2787.xml"/><Relationship Id="rId44" Type="http://schemas.openxmlformats.org/officeDocument/2006/relationships/tags" Target="../tags/tag2800.xml"/><Relationship Id="rId52" Type="http://schemas.openxmlformats.org/officeDocument/2006/relationships/tags" Target="../tags/tag2808.xml"/><Relationship Id="rId60" Type="http://schemas.openxmlformats.org/officeDocument/2006/relationships/tags" Target="../tags/tag2816.xml"/><Relationship Id="rId65" Type="http://schemas.openxmlformats.org/officeDocument/2006/relationships/tags" Target="../tags/tag2821.xml"/><Relationship Id="rId73" Type="http://schemas.openxmlformats.org/officeDocument/2006/relationships/tags" Target="../tags/tag2829.xml"/><Relationship Id="rId78" Type="http://schemas.openxmlformats.org/officeDocument/2006/relationships/tags" Target="../tags/tag2834.xml"/><Relationship Id="rId81" Type="http://schemas.openxmlformats.org/officeDocument/2006/relationships/tags" Target="../tags/tag2837.xml"/><Relationship Id="rId86" Type="http://schemas.openxmlformats.org/officeDocument/2006/relationships/tags" Target="../tags/tag2842.xml"/><Relationship Id="rId94" Type="http://schemas.openxmlformats.org/officeDocument/2006/relationships/tags" Target="../tags/tag2850.xml"/><Relationship Id="rId99" Type="http://schemas.openxmlformats.org/officeDocument/2006/relationships/tags" Target="../tags/tag2855.xml"/><Relationship Id="rId101" Type="http://schemas.openxmlformats.org/officeDocument/2006/relationships/tags" Target="../tags/tag2857.xml"/><Relationship Id="rId4" Type="http://schemas.openxmlformats.org/officeDocument/2006/relationships/tags" Target="../tags/tag2760.xml"/><Relationship Id="rId9" Type="http://schemas.openxmlformats.org/officeDocument/2006/relationships/tags" Target="../tags/tag2765.xml"/><Relationship Id="rId13" Type="http://schemas.openxmlformats.org/officeDocument/2006/relationships/tags" Target="../tags/tag2769.xml"/><Relationship Id="rId18" Type="http://schemas.openxmlformats.org/officeDocument/2006/relationships/tags" Target="../tags/tag2774.xml"/><Relationship Id="rId39" Type="http://schemas.openxmlformats.org/officeDocument/2006/relationships/tags" Target="../tags/tag2795.xml"/><Relationship Id="rId109" Type="http://schemas.openxmlformats.org/officeDocument/2006/relationships/tags" Target="../tags/tag2865.xml"/><Relationship Id="rId34" Type="http://schemas.openxmlformats.org/officeDocument/2006/relationships/tags" Target="../tags/tag2790.xml"/><Relationship Id="rId50" Type="http://schemas.openxmlformats.org/officeDocument/2006/relationships/tags" Target="../tags/tag2806.xml"/><Relationship Id="rId55" Type="http://schemas.openxmlformats.org/officeDocument/2006/relationships/tags" Target="../tags/tag2811.xml"/><Relationship Id="rId76" Type="http://schemas.openxmlformats.org/officeDocument/2006/relationships/tags" Target="../tags/tag2832.xml"/><Relationship Id="rId97" Type="http://schemas.openxmlformats.org/officeDocument/2006/relationships/tags" Target="../tags/tag2853.xml"/><Relationship Id="rId104" Type="http://schemas.openxmlformats.org/officeDocument/2006/relationships/tags" Target="../tags/tag2860.xml"/><Relationship Id="rId7" Type="http://schemas.openxmlformats.org/officeDocument/2006/relationships/tags" Target="../tags/tag2763.xml"/><Relationship Id="rId71" Type="http://schemas.openxmlformats.org/officeDocument/2006/relationships/tags" Target="../tags/tag2827.xml"/><Relationship Id="rId92" Type="http://schemas.openxmlformats.org/officeDocument/2006/relationships/tags" Target="../tags/tag2848.xml"/><Relationship Id="rId2" Type="http://schemas.openxmlformats.org/officeDocument/2006/relationships/tags" Target="../tags/tag2758.xml"/><Relationship Id="rId29" Type="http://schemas.openxmlformats.org/officeDocument/2006/relationships/tags" Target="../tags/tag278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321.xml"/><Relationship Id="rId21" Type="http://schemas.openxmlformats.org/officeDocument/2006/relationships/tags" Target="../tags/tag225.xml"/><Relationship Id="rId42" Type="http://schemas.openxmlformats.org/officeDocument/2006/relationships/tags" Target="../tags/tag246.xml"/><Relationship Id="rId63" Type="http://schemas.openxmlformats.org/officeDocument/2006/relationships/tags" Target="../tags/tag267.xml"/><Relationship Id="rId84" Type="http://schemas.openxmlformats.org/officeDocument/2006/relationships/tags" Target="../tags/tag288.xml"/><Relationship Id="rId138" Type="http://schemas.openxmlformats.org/officeDocument/2006/relationships/tags" Target="../tags/tag342.xml"/><Relationship Id="rId159" Type="http://schemas.openxmlformats.org/officeDocument/2006/relationships/tags" Target="../tags/tag363.xml"/><Relationship Id="rId170" Type="http://schemas.openxmlformats.org/officeDocument/2006/relationships/tags" Target="../tags/tag374.xml"/><Relationship Id="rId191" Type="http://schemas.openxmlformats.org/officeDocument/2006/relationships/tags" Target="../tags/tag395.xml"/><Relationship Id="rId205" Type="http://schemas.openxmlformats.org/officeDocument/2006/relationships/tags" Target="../tags/tag409.xml"/><Relationship Id="rId226" Type="http://schemas.openxmlformats.org/officeDocument/2006/relationships/tags" Target="../tags/tag430.xml"/><Relationship Id="rId247" Type="http://schemas.openxmlformats.org/officeDocument/2006/relationships/tags" Target="../tags/tag451.xml"/><Relationship Id="rId107" Type="http://schemas.openxmlformats.org/officeDocument/2006/relationships/tags" Target="../tags/tag311.xml"/><Relationship Id="rId11" Type="http://schemas.openxmlformats.org/officeDocument/2006/relationships/tags" Target="../tags/tag215.xml"/><Relationship Id="rId32" Type="http://schemas.openxmlformats.org/officeDocument/2006/relationships/tags" Target="../tags/tag236.xml"/><Relationship Id="rId53" Type="http://schemas.openxmlformats.org/officeDocument/2006/relationships/tags" Target="../tags/tag257.xml"/><Relationship Id="rId74" Type="http://schemas.openxmlformats.org/officeDocument/2006/relationships/tags" Target="../tags/tag278.xml"/><Relationship Id="rId128" Type="http://schemas.openxmlformats.org/officeDocument/2006/relationships/tags" Target="../tags/tag332.xml"/><Relationship Id="rId149" Type="http://schemas.openxmlformats.org/officeDocument/2006/relationships/tags" Target="../tags/tag353.xml"/><Relationship Id="rId5" Type="http://schemas.openxmlformats.org/officeDocument/2006/relationships/tags" Target="../tags/tag209.xml"/><Relationship Id="rId95" Type="http://schemas.openxmlformats.org/officeDocument/2006/relationships/tags" Target="../tags/tag299.xml"/><Relationship Id="rId160" Type="http://schemas.openxmlformats.org/officeDocument/2006/relationships/tags" Target="../tags/tag364.xml"/><Relationship Id="rId181" Type="http://schemas.openxmlformats.org/officeDocument/2006/relationships/tags" Target="../tags/tag385.xml"/><Relationship Id="rId216" Type="http://schemas.openxmlformats.org/officeDocument/2006/relationships/tags" Target="../tags/tag420.xml"/><Relationship Id="rId237" Type="http://schemas.openxmlformats.org/officeDocument/2006/relationships/tags" Target="../tags/tag441.xml"/><Relationship Id="rId22" Type="http://schemas.openxmlformats.org/officeDocument/2006/relationships/tags" Target="../tags/tag226.xml"/><Relationship Id="rId43" Type="http://schemas.openxmlformats.org/officeDocument/2006/relationships/tags" Target="../tags/tag247.xml"/><Relationship Id="rId64" Type="http://schemas.openxmlformats.org/officeDocument/2006/relationships/tags" Target="../tags/tag268.xml"/><Relationship Id="rId118" Type="http://schemas.openxmlformats.org/officeDocument/2006/relationships/tags" Target="../tags/tag322.xml"/><Relationship Id="rId139" Type="http://schemas.openxmlformats.org/officeDocument/2006/relationships/tags" Target="../tags/tag343.xml"/><Relationship Id="rId85" Type="http://schemas.openxmlformats.org/officeDocument/2006/relationships/tags" Target="../tags/tag289.xml"/><Relationship Id="rId150" Type="http://schemas.openxmlformats.org/officeDocument/2006/relationships/tags" Target="../tags/tag354.xml"/><Relationship Id="rId171" Type="http://schemas.openxmlformats.org/officeDocument/2006/relationships/tags" Target="../tags/tag375.xml"/><Relationship Id="rId192" Type="http://schemas.openxmlformats.org/officeDocument/2006/relationships/tags" Target="../tags/tag396.xml"/><Relationship Id="rId206" Type="http://schemas.openxmlformats.org/officeDocument/2006/relationships/tags" Target="../tags/tag410.xml"/><Relationship Id="rId227" Type="http://schemas.openxmlformats.org/officeDocument/2006/relationships/tags" Target="../tags/tag431.xml"/><Relationship Id="rId248" Type="http://schemas.openxmlformats.org/officeDocument/2006/relationships/tags" Target="../tags/tag452.xml"/><Relationship Id="rId12" Type="http://schemas.openxmlformats.org/officeDocument/2006/relationships/tags" Target="../tags/tag216.xml"/><Relationship Id="rId17" Type="http://schemas.openxmlformats.org/officeDocument/2006/relationships/tags" Target="../tags/tag221.xml"/><Relationship Id="rId33" Type="http://schemas.openxmlformats.org/officeDocument/2006/relationships/tags" Target="../tags/tag237.xml"/><Relationship Id="rId38" Type="http://schemas.openxmlformats.org/officeDocument/2006/relationships/tags" Target="../tags/tag242.xml"/><Relationship Id="rId59" Type="http://schemas.openxmlformats.org/officeDocument/2006/relationships/tags" Target="../tags/tag263.xml"/><Relationship Id="rId103" Type="http://schemas.openxmlformats.org/officeDocument/2006/relationships/tags" Target="../tags/tag307.xml"/><Relationship Id="rId108" Type="http://schemas.openxmlformats.org/officeDocument/2006/relationships/tags" Target="../tags/tag312.xml"/><Relationship Id="rId124" Type="http://schemas.openxmlformats.org/officeDocument/2006/relationships/tags" Target="../tags/tag328.xml"/><Relationship Id="rId129" Type="http://schemas.openxmlformats.org/officeDocument/2006/relationships/tags" Target="../tags/tag333.xml"/><Relationship Id="rId54" Type="http://schemas.openxmlformats.org/officeDocument/2006/relationships/tags" Target="../tags/tag258.xml"/><Relationship Id="rId70" Type="http://schemas.openxmlformats.org/officeDocument/2006/relationships/tags" Target="../tags/tag274.xml"/><Relationship Id="rId75" Type="http://schemas.openxmlformats.org/officeDocument/2006/relationships/tags" Target="../tags/tag279.xml"/><Relationship Id="rId91" Type="http://schemas.openxmlformats.org/officeDocument/2006/relationships/tags" Target="../tags/tag295.xml"/><Relationship Id="rId96" Type="http://schemas.openxmlformats.org/officeDocument/2006/relationships/tags" Target="../tags/tag300.xml"/><Relationship Id="rId140" Type="http://schemas.openxmlformats.org/officeDocument/2006/relationships/tags" Target="../tags/tag344.xml"/><Relationship Id="rId145" Type="http://schemas.openxmlformats.org/officeDocument/2006/relationships/tags" Target="../tags/tag349.xml"/><Relationship Id="rId161" Type="http://schemas.openxmlformats.org/officeDocument/2006/relationships/tags" Target="../tags/tag365.xml"/><Relationship Id="rId166" Type="http://schemas.openxmlformats.org/officeDocument/2006/relationships/tags" Target="../tags/tag370.xml"/><Relationship Id="rId182" Type="http://schemas.openxmlformats.org/officeDocument/2006/relationships/tags" Target="../tags/tag386.xml"/><Relationship Id="rId187" Type="http://schemas.openxmlformats.org/officeDocument/2006/relationships/tags" Target="../tags/tag391.xml"/><Relationship Id="rId217" Type="http://schemas.openxmlformats.org/officeDocument/2006/relationships/tags" Target="../tags/tag421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212" Type="http://schemas.openxmlformats.org/officeDocument/2006/relationships/tags" Target="../tags/tag416.xml"/><Relationship Id="rId233" Type="http://schemas.openxmlformats.org/officeDocument/2006/relationships/tags" Target="../tags/tag437.xml"/><Relationship Id="rId238" Type="http://schemas.openxmlformats.org/officeDocument/2006/relationships/tags" Target="../tags/tag442.xml"/><Relationship Id="rId23" Type="http://schemas.openxmlformats.org/officeDocument/2006/relationships/tags" Target="../tags/tag227.xml"/><Relationship Id="rId28" Type="http://schemas.openxmlformats.org/officeDocument/2006/relationships/tags" Target="../tags/tag232.xml"/><Relationship Id="rId49" Type="http://schemas.openxmlformats.org/officeDocument/2006/relationships/tags" Target="../tags/tag253.xml"/><Relationship Id="rId114" Type="http://schemas.openxmlformats.org/officeDocument/2006/relationships/tags" Target="../tags/tag318.xml"/><Relationship Id="rId119" Type="http://schemas.openxmlformats.org/officeDocument/2006/relationships/tags" Target="../tags/tag323.xml"/><Relationship Id="rId44" Type="http://schemas.openxmlformats.org/officeDocument/2006/relationships/tags" Target="../tags/tag248.xml"/><Relationship Id="rId60" Type="http://schemas.openxmlformats.org/officeDocument/2006/relationships/tags" Target="../tags/tag264.xml"/><Relationship Id="rId65" Type="http://schemas.openxmlformats.org/officeDocument/2006/relationships/tags" Target="../tags/tag269.xml"/><Relationship Id="rId81" Type="http://schemas.openxmlformats.org/officeDocument/2006/relationships/tags" Target="../tags/tag285.xml"/><Relationship Id="rId86" Type="http://schemas.openxmlformats.org/officeDocument/2006/relationships/tags" Target="../tags/tag290.xml"/><Relationship Id="rId130" Type="http://schemas.openxmlformats.org/officeDocument/2006/relationships/tags" Target="../tags/tag334.xml"/><Relationship Id="rId135" Type="http://schemas.openxmlformats.org/officeDocument/2006/relationships/tags" Target="../tags/tag339.xml"/><Relationship Id="rId151" Type="http://schemas.openxmlformats.org/officeDocument/2006/relationships/tags" Target="../tags/tag355.xml"/><Relationship Id="rId156" Type="http://schemas.openxmlformats.org/officeDocument/2006/relationships/tags" Target="../tags/tag360.xml"/><Relationship Id="rId177" Type="http://schemas.openxmlformats.org/officeDocument/2006/relationships/tags" Target="../tags/tag381.xml"/><Relationship Id="rId198" Type="http://schemas.openxmlformats.org/officeDocument/2006/relationships/tags" Target="../tags/tag402.xml"/><Relationship Id="rId172" Type="http://schemas.openxmlformats.org/officeDocument/2006/relationships/tags" Target="../tags/tag376.xml"/><Relationship Id="rId193" Type="http://schemas.openxmlformats.org/officeDocument/2006/relationships/tags" Target="../tags/tag397.xml"/><Relationship Id="rId202" Type="http://schemas.openxmlformats.org/officeDocument/2006/relationships/tags" Target="../tags/tag406.xml"/><Relationship Id="rId207" Type="http://schemas.openxmlformats.org/officeDocument/2006/relationships/tags" Target="../tags/tag411.xml"/><Relationship Id="rId223" Type="http://schemas.openxmlformats.org/officeDocument/2006/relationships/tags" Target="../tags/tag427.xml"/><Relationship Id="rId228" Type="http://schemas.openxmlformats.org/officeDocument/2006/relationships/tags" Target="../tags/tag432.xml"/><Relationship Id="rId244" Type="http://schemas.openxmlformats.org/officeDocument/2006/relationships/tags" Target="../tags/tag448.xml"/><Relationship Id="rId249" Type="http://schemas.openxmlformats.org/officeDocument/2006/relationships/tags" Target="../tags/tag453.xml"/><Relationship Id="rId13" Type="http://schemas.openxmlformats.org/officeDocument/2006/relationships/tags" Target="../tags/tag217.xml"/><Relationship Id="rId18" Type="http://schemas.openxmlformats.org/officeDocument/2006/relationships/tags" Target="../tags/tag222.xml"/><Relationship Id="rId39" Type="http://schemas.openxmlformats.org/officeDocument/2006/relationships/tags" Target="../tags/tag243.xml"/><Relationship Id="rId109" Type="http://schemas.openxmlformats.org/officeDocument/2006/relationships/tags" Target="../tags/tag313.xml"/><Relationship Id="rId34" Type="http://schemas.openxmlformats.org/officeDocument/2006/relationships/tags" Target="../tags/tag238.xml"/><Relationship Id="rId50" Type="http://schemas.openxmlformats.org/officeDocument/2006/relationships/tags" Target="../tags/tag254.xml"/><Relationship Id="rId55" Type="http://schemas.openxmlformats.org/officeDocument/2006/relationships/tags" Target="../tags/tag259.xml"/><Relationship Id="rId76" Type="http://schemas.openxmlformats.org/officeDocument/2006/relationships/tags" Target="../tags/tag280.xml"/><Relationship Id="rId97" Type="http://schemas.openxmlformats.org/officeDocument/2006/relationships/tags" Target="../tags/tag301.xml"/><Relationship Id="rId104" Type="http://schemas.openxmlformats.org/officeDocument/2006/relationships/tags" Target="../tags/tag308.xml"/><Relationship Id="rId120" Type="http://schemas.openxmlformats.org/officeDocument/2006/relationships/tags" Target="../tags/tag324.xml"/><Relationship Id="rId125" Type="http://schemas.openxmlformats.org/officeDocument/2006/relationships/tags" Target="../tags/tag329.xml"/><Relationship Id="rId141" Type="http://schemas.openxmlformats.org/officeDocument/2006/relationships/tags" Target="../tags/tag345.xml"/><Relationship Id="rId146" Type="http://schemas.openxmlformats.org/officeDocument/2006/relationships/tags" Target="../tags/tag350.xml"/><Relationship Id="rId167" Type="http://schemas.openxmlformats.org/officeDocument/2006/relationships/tags" Target="../tags/tag371.xml"/><Relationship Id="rId188" Type="http://schemas.openxmlformats.org/officeDocument/2006/relationships/tags" Target="../tags/tag392.xml"/><Relationship Id="rId7" Type="http://schemas.openxmlformats.org/officeDocument/2006/relationships/tags" Target="../tags/tag211.xml"/><Relationship Id="rId71" Type="http://schemas.openxmlformats.org/officeDocument/2006/relationships/tags" Target="../tags/tag275.xml"/><Relationship Id="rId92" Type="http://schemas.openxmlformats.org/officeDocument/2006/relationships/tags" Target="../tags/tag296.xml"/><Relationship Id="rId162" Type="http://schemas.openxmlformats.org/officeDocument/2006/relationships/tags" Target="../tags/tag366.xml"/><Relationship Id="rId183" Type="http://schemas.openxmlformats.org/officeDocument/2006/relationships/tags" Target="../tags/tag387.xml"/><Relationship Id="rId213" Type="http://schemas.openxmlformats.org/officeDocument/2006/relationships/tags" Target="../tags/tag417.xml"/><Relationship Id="rId218" Type="http://schemas.openxmlformats.org/officeDocument/2006/relationships/tags" Target="../tags/tag422.xml"/><Relationship Id="rId234" Type="http://schemas.openxmlformats.org/officeDocument/2006/relationships/tags" Target="../tags/tag438.xml"/><Relationship Id="rId239" Type="http://schemas.openxmlformats.org/officeDocument/2006/relationships/tags" Target="../tags/tag443.xml"/><Relationship Id="rId2" Type="http://schemas.openxmlformats.org/officeDocument/2006/relationships/tags" Target="../tags/tag206.xml"/><Relationship Id="rId29" Type="http://schemas.openxmlformats.org/officeDocument/2006/relationships/tags" Target="../tags/tag233.xml"/><Relationship Id="rId250" Type="http://schemas.openxmlformats.org/officeDocument/2006/relationships/tags" Target="../tags/tag454.xml"/><Relationship Id="rId24" Type="http://schemas.openxmlformats.org/officeDocument/2006/relationships/tags" Target="../tags/tag228.xml"/><Relationship Id="rId40" Type="http://schemas.openxmlformats.org/officeDocument/2006/relationships/tags" Target="../tags/tag244.xml"/><Relationship Id="rId45" Type="http://schemas.openxmlformats.org/officeDocument/2006/relationships/tags" Target="../tags/tag249.xml"/><Relationship Id="rId66" Type="http://schemas.openxmlformats.org/officeDocument/2006/relationships/tags" Target="../tags/tag270.xml"/><Relationship Id="rId87" Type="http://schemas.openxmlformats.org/officeDocument/2006/relationships/tags" Target="../tags/tag291.xml"/><Relationship Id="rId110" Type="http://schemas.openxmlformats.org/officeDocument/2006/relationships/tags" Target="../tags/tag314.xml"/><Relationship Id="rId115" Type="http://schemas.openxmlformats.org/officeDocument/2006/relationships/tags" Target="../tags/tag319.xml"/><Relationship Id="rId131" Type="http://schemas.openxmlformats.org/officeDocument/2006/relationships/tags" Target="../tags/tag335.xml"/><Relationship Id="rId136" Type="http://schemas.openxmlformats.org/officeDocument/2006/relationships/tags" Target="../tags/tag340.xml"/><Relationship Id="rId157" Type="http://schemas.openxmlformats.org/officeDocument/2006/relationships/tags" Target="../tags/tag361.xml"/><Relationship Id="rId178" Type="http://schemas.openxmlformats.org/officeDocument/2006/relationships/tags" Target="../tags/tag382.xml"/><Relationship Id="rId61" Type="http://schemas.openxmlformats.org/officeDocument/2006/relationships/tags" Target="../tags/tag265.xml"/><Relationship Id="rId82" Type="http://schemas.openxmlformats.org/officeDocument/2006/relationships/tags" Target="../tags/tag286.xml"/><Relationship Id="rId152" Type="http://schemas.openxmlformats.org/officeDocument/2006/relationships/tags" Target="../tags/tag356.xml"/><Relationship Id="rId173" Type="http://schemas.openxmlformats.org/officeDocument/2006/relationships/tags" Target="../tags/tag377.xml"/><Relationship Id="rId194" Type="http://schemas.openxmlformats.org/officeDocument/2006/relationships/tags" Target="../tags/tag398.xml"/><Relationship Id="rId199" Type="http://schemas.openxmlformats.org/officeDocument/2006/relationships/tags" Target="../tags/tag403.xml"/><Relationship Id="rId203" Type="http://schemas.openxmlformats.org/officeDocument/2006/relationships/tags" Target="../tags/tag407.xml"/><Relationship Id="rId208" Type="http://schemas.openxmlformats.org/officeDocument/2006/relationships/tags" Target="../tags/tag412.xml"/><Relationship Id="rId229" Type="http://schemas.openxmlformats.org/officeDocument/2006/relationships/tags" Target="../tags/tag433.xml"/><Relationship Id="rId19" Type="http://schemas.openxmlformats.org/officeDocument/2006/relationships/tags" Target="../tags/tag223.xml"/><Relationship Id="rId224" Type="http://schemas.openxmlformats.org/officeDocument/2006/relationships/tags" Target="../tags/tag428.xml"/><Relationship Id="rId240" Type="http://schemas.openxmlformats.org/officeDocument/2006/relationships/tags" Target="../tags/tag444.xml"/><Relationship Id="rId245" Type="http://schemas.openxmlformats.org/officeDocument/2006/relationships/tags" Target="../tags/tag449.xml"/><Relationship Id="rId14" Type="http://schemas.openxmlformats.org/officeDocument/2006/relationships/tags" Target="../tags/tag218.xml"/><Relationship Id="rId30" Type="http://schemas.openxmlformats.org/officeDocument/2006/relationships/tags" Target="../tags/tag234.xml"/><Relationship Id="rId35" Type="http://schemas.openxmlformats.org/officeDocument/2006/relationships/tags" Target="../tags/tag239.xml"/><Relationship Id="rId56" Type="http://schemas.openxmlformats.org/officeDocument/2006/relationships/tags" Target="../tags/tag260.xml"/><Relationship Id="rId77" Type="http://schemas.openxmlformats.org/officeDocument/2006/relationships/tags" Target="../tags/tag281.xml"/><Relationship Id="rId100" Type="http://schemas.openxmlformats.org/officeDocument/2006/relationships/tags" Target="../tags/tag304.xml"/><Relationship Id="rId105" Type="http://schemas.openxmlformats.org/officeDocument/2006/relationships/tags" Target="../tags/tag309.xml"/><Relationship Id="rId126" Type="http://schemas.openxmlformats.org/officeDocument/2006/relationships/tags" Target="../tags/tag330.xml"/><Relationship Id="rId147" Type="http://schemas.openxmlformats.org/officeDocument/2006/relationships/tags" Target="../tags/tag351.xml"/><Relationship Id="rId168" Type="http://schemas.openxmlformats.org/officeDocument/2006/relationships/tags" Target="../tags/tag372.xml"/><Relationship Id="rId8" Type="http://schemas.openxmlformats.org/officeDocument/2006/relationships/tags" Target="../tags/tag212.xml"/><Relationship Id="rId51" Type="http://schemas.openxmlformats.org/officeDocument/2006/relationships/tags" Target="../tags/tag255.xml"/><Relationship Id="rId72" Type="http://schemas.openxmlformats.org/officeDocument/2006/relationships/tags" Target="../tags/tag276.xml"/><Relationship Id="rId93" Type="http://schemas.openxmlformats.org/officeDocument/2006/relationships/tags" Target="../tags/tag297.xml"/><Relationship Id="rId98" Type="http://schemas.openxmlformats.org/officeDocument/2006/relationships/tags" Target="../tags/tag302.xml"/><Relationship Id="rId121" Type="http://schemas.openxmlformats.org/officeDocument/2006/relationships/tags" Target="../tags/tag325.xml"/><Relationship Id="rId142" Type="http://schemas.openxmlformats.org/officeDocument/2006/relationships/tags" Target="../tags/tag346.xml"/><Relationship Id="rId163" Type="http://schemas.openxmlformats.org/officeDocument/2006/relationships/tags" Target="../tags/tag367.xml"/><Relationship Id="rId184" Type="http://schemas.openxmlformats.org/officeDocument/2006/relationships/tags" Target="../tags/tag388.xml"/><Relationship Id="rId189" Type="http://schemas.openxmlformats.org/officeDocument/2006/relationships/tags" Target="../tags/tag393.xml"/><Relationship Id="rId219" Type="http://schemas.openxmlformats.org/officeDocument/2006/relationships/tags" Target="../tags/tag423.xml"/><Relationship Id="rId3" Type="http://schemas.openxmlformats.org/officeDocument/2006/relationships/tags" Target="../tags/tag207.xml"/><Relationship Id="rId214" Type="http://schemas.openxmlformats.org/officeDocument/2006/relationships/tags" Target="../tags/tag418.xml"/><Relationship Id="rId230" Type="http://schemas.openxmlformats.org/officeDocument/2006/relationships/tags" Target="../tags/tag434.xml"/><Relationship Id="rId235" Type="http://schemas.openxmlformats.org/officeDocument/2006/relationships/tags" Target="../tags/tag439.xml"/><Relationship Id="rId251" Type="http://schemas.openxmlformats.org/officeDocument/2006/relationships/slideLayout" Target="../slideLayouts/slideLayout1.xml"/><Relationship Id="rId25" Type="http://schemas.openxmlformats.org/officeDocument/2006/relationships/tags" Target="../tags/tag229.xml"/><Relationship Id="rId46" Type="http://schemas.openxmlformats.org/officeDocument/2006/relationships/tags" Target="../tags/tag250.xml"/><Relationship Id="rId67" Type="http://schemas.openxmlformats.org/officeDocument/2006/relationships/tags" Target="../tags/tag271.xml"/><Relationship Id="rId116" Type="http://schemas.openxmlformats.org/officeDocument/2006/relationships/tags" Target="../tags/tag320.xml"/><Relationship Id="rId137" Type="http://schemas.openxmlformats.org/officeDocument/2006/relationships/tags" Target="../tags/tag341.xml"/><Relationship Id="rId158" Type="http://schemas.openxmlformats.org/officeDocument/2006/relationships/tags" Target="../tags/tag362.xml"/><Relationship Id="rId20" Type="http://schemas.openxmlformats.org/officeDocument/2006/relationships/tags" Target="../tags/tag224.xml"/><Relationship Id="rId41" Type="http://schemas.openxmlformats.org/officeDocument/2006/relationships/tags" Target="../tags/tag245.xml"/><Relationship Id="rId62" Type="http://schemas.openxmlformats.org/officeDocument/2006/relationships/tags" Target="../tags/tag266.xml"/><Relationship Id="rId83" Type="http://schemas.openxmlformats.org/officeDocument/2006/relationships/tags" Target="../tags/tag287.xml"/><Relationship Id="rId88" Type="http://schemas.openxmlformats.org/officeDocument/2006/relationships/tags" Target="../tags/tag292.xml"/><Relationship Id="rId111" Type="http://schemas.openxmlformats.org/officeDocument/2006/relationships/tags" Target="../tags/tag315.xml"/><Relationship Id="rId132" Type="http://schemas.openxmlformats.org/officeDocument/2006/relationships/tags" Target="../tags/tag336.xml"/><Relationship Id="rId153" Type="http://schemas.openxmlformats.org/officeDocument/2006/relationships/tags" Target="../tags/tag357.xml"/><Relationship Id="rId174" Type="http://schemas.openxmlformats.org/officeDocument/2006/relationships/tags" Target="../tags/tag378.xml"/><Relationship Id="rId179" Type="http://schemas.openxmlformats.org/officeDocument/2006/relationships/tags" Target="../tags/tag383.xml"/><Relationship Id="rId195" Type="http://schemas.openxmlformats.org/officeDocument/2006/relationships/tags" Target="../tags/tag399.xml"/><Relationship Id="rId209" Type="http://schemas.openxmlformats.org/officeDocument/2006/relationships/tags" Target="../tags/tag413.xml"/><Relationship Id="rId190" Type="http://schemas.openxmlformats.org/officeDocument/2006/relationships/tags" Target="../tags/tag394.xml"/><Relationship Id="rId204" Type="http://schemas.openxmlformats.org/officeDocument/2006/relationships/tags" Target="../tags/tag408.xml"/><Relationship Id="rId220" Type="http://schemas.openxmlformats.org/officeDocument/2006/relationships/tags" Target="../tags/tag424.xml"/><Relationship Id="rId225" Type="http://schemas.openxmlformats.org/officeDocument/2006/relationships/tags" Target="../tags/tag429.xml"/><Relationship Id="rId241" Type="http://schemas.openxmlformats.org/officeDocument/2006/relationships/tags" Target="../tags/tag445.xml"/><Relationship Id="rId246" Type="http://schemas.openxmlformats.org/officeDocument/2006/relationships/tags" Target="../tags/tag450.xml"/><Relationship Id="rId15" Type="http://schemas.openxmlformats.org/officeDocument/2006/relationships/tags" Target="../tags/tag219.xml"/><Relationship Id="rId36" Type="http://schemas.openxmlformats.org/officeDocument/2006/relationships/tags" Target="../tags/tag240.xml"/><Relationship Id="rId57" Type="http://schemas.openxmlformats.org/officeDocument/2006/relationships/tags" Target="../tags/tag261.xml"/><Relationship Id="rId106" Type="http://schemas.openxmlformats.org/officeDocument/2006/relationships/tags" Target="../tags/tag310.xml"/><Relationship Id="rId127" Type="http://schemas.openxmlformats.org/officeDocument/2006/relationships/tags" Target="../tags/tag331.xml"/><Relationship Id="rId10" Type="http://schemas.openxmlformats.org/officeDocument/2006/relationships/tags" Target="../tags/tag214.xml"/><Relationship Id="rId31" Type="http://schemas.openxmlformats.org/officeDocument/2006/relationships/tags" Target="../tags/tag235.xml"/><Relationship Id="rId52" Type="http://schemas.openxmlformats.org/officeDocument/2006/relationships/tags" Target="../tags/tag256.xml"/><Relationship Id="rId73" Type="http://schemas.openxmlformats.org/officeDocument/2006/relationships/tags" Target="../tags/tag277.xml"/><Relationship Id="rId78" Type="http://schemas.openxmlformats.org/officeDocument/2006/relationships/tags" Target="../tags/tag282.xml"/><Relationship Id="rId94" Type="http://schemas.openxmlformats.org/officeDocument/2006/relationships/tags" Target="../tags/tag298.xml"/><Relationship Id="rId99" Type="http://schemas.openxmlformats.org/officeDocument/2006/relationships/tags" Target="../tags/tag303.xml"/><Relationship Id="rId101" Type="http://schemas.openxmlformats.org/officeDocument/2006/relationships/tags" Target="../tags/tag305.xml"/><Relationship Id="rId122" Type="http://schemas.openxmlformats.org/officeDocument/2006/relationships/tags" Target="../tags/tag326.xml"/><Relationship Id="rId143" Type="http://schemas.openxmlformats.org/officeDocument/2006/relationships/tags" Target="../tags/tag347.xml"/><Relationship Id="rId148" Type="http://schemas.openxmlformats.org/officeDocument/2006/relationships/tags" Target="../tags/tag352.xml"/><Relationship Id="rId164" Type="http://schemas.openxmlformats.org/officeDocument/2006/relationships/tags" Target="../tags/tag368.xml"/><Relationship Id="rId169" Type="http://schemas.openxmlformats.org/officeDocument/2006/relationships/tags" Target="../tags/tag373.xml"/><Relationship Id="rId185" Type="http://schemas.openxmlformats.org/officeDocument/2006/relationships/tags" Target="../tags/tag389.xml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80" Type="http://schemas.openxmlformats.org/officeDocument/2006/relationships/tags" Target="../tags/tag384.xml"/><Relationship Id="rId210" Type="http://schemas.openxmlformats.org/officeDocument/2006/relationships/tags" Target="../tags/tag414.xml"/><Relationship Id="rId215" Type="http://schemas.openxmlformats.org/officeDocument/2006/relationships/tags" Target="../tags/tag419.xml"/><Relationship Id="rId236" Type="http://schemas.openxmlformats.org/officeDocument/2006/relationships/tags" Target="../tags/tag440.xml"/><Relationship Id="rId26" Type="http://schemas.openxmlformats.org/officeDocument/2006/relationships/tags" Target="../tags/tag230.xml"/><Relationship Id="rId231" Type="http://schemas.openxmlformats.org/officeDocument/2006/relationships/tags" Target="../tags/tag435.xml"/><Relationship Id="rId47" Type="http://schemas.openxmlformats.org/officeDocument/2006/relationships/tags" Target="../tags/tag251.xml"/><Relationship Id="rId68" Type="http://schemas.openxmlformats.org/officeDocument/2006/relationships/tags" Target="../tags/tag272.xml"/><Relationship Id="rId89" Type="http://schemas.openxmlformats.org/officeDocument/2006/relationships/tags" Target="../tags/tag293.xml"/><Relationship Id="rId112" Type="http://schemas.openxmlformats.org/officeDocument/2006/relationships/tags" Target="../tags/tag316.xml"/><Relationship Id="rId133" Type="http://schemas.openxmlformats.org/officeDocument/2006/relationships/tags" Target="../tags/tag337.xml"/><Relationship Id="rId154" Type="http://schemas.openxmlformats.org/officeDocument/2006/relationships/tags" Target="../tags/tag358.xml"/><Relationship Id="rId175" Type="http://schemas.openxmlformats.org/officeDocument/2006/relationships/tags" Target="../tags/tag379.xml"/><Relationship Id="rId196" Type="http://schemas.openxmlformats.org/officeDocument/2006/relationships/tags" Target="../tags/tag400.xml"/><Relationship Id="rId200" Type="http://schemas.openxmlformats.org/officeDocument/2006/relationships/tags" Target="../tags/tag404.xml"/><Relationship Id="rId16" Type="http://schemas.openxmlformats.org/officeDocument/2006/relationships/tags" Target="../tags/tag220.xml"/><Relationship Id="rId221" Type="http://schemas.openxmlformats.org/officeDocument/2006/relationships/tags" Target="../tags/tag425.xml"/><Relationship Id="rId242" Type="http://schemas.openxmlformats.org/officeDocument/2006/relationships/tags" Target="../tags/tag446.xml"/><Relationship Id="rId37" Type="http://schemas.openxmlformats.org/officeDocument/2006/relationships/tags" Target="../tags/tag241.xml"/><Relationship Id="rId58" Type="http://schemas.openxmlformats.org/officeDocument/2006/relationships/tags" Target="../tags/tag262.xml"/><Relationship Id="rId79" Type="http://schemas.openxmlformats.org/officeDocument/2006/relationships/tags" Target="../tags/tag283.xml"/><Relationship Id="rId102" Type="http://schemas.openxmlformats.org/officeDocument/2006/relationships/tags" Target="../tags/tag306.xml"/><Relationship Id="rId123" Type="http://schemas.openxmlformats.org/officeDocument/2006/relationships/tags" Target="../tags/tag327.xml"/><Relationship Id="rId144" Type="http://schemas.openxmlformats.org/officeDocument/2006/relationships/tags" Target="../tags/tag348.xml"/><Relationship Id="rId90" Type="http://schemas.openxmlformats.org/officeDocument/2006/relationships/tags" Target="../tags/tag294.xml"/><Relationship Id="rId165" Type="http://schemas.openxmlformats.org/officeDocument/2006/relationships/tags" Target="../tags/tag369.xml"/><Relationship Id="rId186" Type="http://schemas.openxmlformats.org/officeDocument/2006/relationships/tags" Target="../tags/tag390.xml"/><Relationship Id="rId211" Type="http://schemas.openxmlformats.org/officeDocument/2006/relationships/tags" Target="../tags/tag415.xml"/><Relationship Id="rId232" Type="http://schemas.openxmlformats.org/officeDocument/2006/relationships/tags" Target="../tags/tag436.xml"/><Relationship Id="rId27" Type="http://schemas.openxmlformats.org/officeDocument/2006/relationships/tags" Target="../tags/tag231.xml"/><Relationship Id="rId48" Type="http://schemas.openxmlformats.org/officeDocument/2006/relationships/tags" Target="../tags/tag252.xml"/><Relationship Id="rId69" Type="http://schemas.openxmlformats.org/officeDocument/2006/relationships/tags" Target="../tags/tag273.xml"/><Relationship Id="rId113" Type="http://schemas.openxmlformats.org/officeDocument/2006/relationships/tags" Target="../tags/tag317.xml"/><Relationship Id="rId134" Type="http://schemas.openxmlformats.org/officeDocument/2006/relationships/tags" Target="../tags/tag338.xml"/><Relationship Id="rId80" Type="http://schemas.openxmlformats.org/officeDocument/2006/relationships/tags" Target="../tags/tag284.xml"/><Relationship Id="rId155" Type="http://schemas.openxmlformats.org/officeDocument/2006/relationships/tags" Target="../tags/tag359.xml"/><Relationship Id="rId176" Type="http://schemas.openxmlformats.org/officeDocument/2006/relationships/tags" Target="../tags/tag380.xml"/><Relationship Id="rId197" Type="http://schemas.openxmlformats.org/officeDocument/2006/relationships/tags" Target="../tags/tag401.xml"/><Relationship Id="rId201" Type="http://schemas.openxmlformats.org/officeDocument/2006/relationships/tags" Target="../tags/tag405.xml"/><Relationship Id="rId222" Type="http://schemas.openxmlformats.org/officeDocument/2006/relationships/tags" Target="../tags/tag426.xml"/><Relationship Id="rId243" Type="http://schemas.openxmlformats.org/officeDocument/2006/relationships/tags" Target="../tags/tag44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571.xml"/><Relationship Id="rId21" Type="http://schemas.openxmlformats.org/officeDocument/2006/relationships/tags" Target="../tags/tag475.xml"/><Relationship Id="rId42" Type="http://schemas.openxmlformats.org/officeDocument/2006/relationships/tags" Target="../tags/tag496.xml"/><Relationship Id="rId63" Type="http://schemas.openxmlformats.org/officeDocument/2006/relationships/tags" Target="../tags/tag517.xml"/><Relationship Id="rId84" Type="http://schemas.openxmlformats.org/officeDocument/2006/relationships/tags" Target="../tags/tag538.xml"/><Relationship Id="rId138" Type="http://schemas.openxmlformats.org/officeDocument/2006/relationships/tags" Target="../tags/tag592.xml"/><Relationship Id="rId159" Type="http://schemas.openxmlformats.org/officeDocument/2006/relationships/tags" Target="../tags/tag613.xml"/><Relationship Id="rId170" Type="http://schemas.openxmlformats.org/officeDocument/2006/relationships/tags" Target="../tags/tag624.xml"/><Relationship Id="rId191" Type="http://schemas.openxmlformats.org/officeDocument/2006/relationships/tags" Target="../tags/tag645.xml"/><Relationship Id="rId205" Type="http://schemas.openxmlformats.org/officeDocument/2006/relationships/tags" Target="../tags/tag659.xml"/><Relationship Id="rId226" Type="http://schemas.openxmlformats.org/officeDocument/2006/relationships/tags" Target="../tags/tag680.xml"/><Relationship Id="rId247" Type="http://schemas.openxmlformats.org/officeDocument/2006/relationships/tags" Target="../tags/tag701.xml"/><Relationship Id="rId107" Type="http://schemas.openxmlformats.org/officeDocument/2006/relationships/tags" Target="../tags/tag561.xml"/><Relationship Id="rId268" Type="http://schemas.openxmlformats.org/officeDocument/2006/relationships/tags" Target="../tags/tag722.xml"/><Relationship Id="rId289" Type="http://schemas.openxmlformats.org/officeDocument/2006/relationships/tags" Target="../tags/tag743.xml"/><Relationship Id="rId11" Type="http://schemas.openxmlformats.org/officeDocument/2006/relationships/tags" Target="../tags/tag465.xml"/><Relationship Id="rId32" Type="http://schemas.openxmlformats.org/officeDocument/2006/relationships/tags" Target="../tags/tag486.xml"/><Relationship Id="rId53" Type="http://schemas.openxmlformats.org/officeDocument/2006/relationships/tags" Target="../tags/tag507.xml"/><Relationship Id="rId74" Type="http://schemas.openxmlformats.org/officeDocument/2006/relationships/tags" Target="../tags/tag528.xml"/><Relationship Id="rId128" Type="http://schemas.openxmlformats.org/officeDocument/2006/relationships/tags" Target="../tags/tag582.xml"/><Relationship Id="rId149" Type="http://schemas.openxmlformats.org/officeDocument/2006/relationships/tags" Target="../tags/tag603.xml"/><Relationship Id="rId5" Type="http://schemas.openxmlformats.org/officeDocument/2006/relationships/tags" Target="../tags/tag459.xml"/><Relationship Id="rId95" Type="http://schemas.openxmlformats.org/officeDocument/2006/relationships/tags" Target="../tags/tag549.xml"/><Relationship Id="rId160" Type="http://schemas.openxmlformats.org/officeDocument/2006/relationships/tags" Target="../tags/tag614.xml"/><Relationship Id="rId181" Type="http://schemas.openxmlformats.org/officeDocument/2006/relationships/tags" Target="../tags/tag635.xml"/><Relationship Id="rId216" Type="http://schemas.openxmlformats.org/officeDocument/2006/relationships/tags" Target="../tags/tag670.xml"/><Relationship Id="rId237" Type="http://schemas.openxmlformats.org/officeDocument/2006/relationships/tags" Target="../tags/tag691.xml"/><Relationship Id="rId258" Type="http://schemas.openxmlformats.org/officeDocument/2006/relationships/tags" Target="../tags/tag712.xml"/><Relationship Id="rId279" Type="http://schemas.openxmlformats.org/officeDocument/2006/relationships/tags" Target="../tags/tag733.xml"/><Relationship Id="rId22" Type="http://schemas.openxmlformats.org/officeDocument/2006/relationships/tags" Target="../tags/tag476.xml"/><Relationship Id="rId43" Type="http://schemas.openxmlformats.org/officeDocument/2006/relationships/tags" Target="../tags/tag497.xml"/><Relationship Id="rId64" Type="http://schemas.openxmlformats.org/officeDocument/2006/relationships/tags" Target="../tags/tag518.xml"/><Relationship Id="rId118" Type="http://schemas.openxmlformats.org/officeDocument/2006/relationships/tags" Target="../tags/tag572.xml"/><Relationship Id="rId139" Type="http://schemas.openxmlformats.org/officeDocument/2006/relationships/tags" Target="../tags/tag593.xml"/><Relationship Id="rId290" Type="http://schemas.openxmlformats.org/officeDocument/2006/relationships/tags" Target="../tags/tag744.xml"/><Relationship Id="rId85" Type="http://schemas.openxmlformats.org/officeDocument/2006/relationships/tags" Target="../tags/tag539.xml"/><Relationship Id="rId150" Type="http://schemas.openxmlformats.org/officeDocument/2006/relationships/tags" Target="../tags/tag604.xml"/><Relationship Id="rId171" Type="http://schemas.openxmlformats.org/officeDocument/2006/relationships/tags" Target="../tags/tag625.xml"/><Relationship Id="rId192" Type="http://schemas.openxmlformats.org/officeDocument/2006/relationships/tags" Target="../tags/tag646.xml"/><Relationship Id="rId206" Type="http://schemas.openxmlformats.org/officeDocument/2006/relationships/tags" Target="../tags/tag660.xml"/><Relationship Id="rId227" Type="http://schemas.openxmlformats.org/officeDocument/2006/relationships/tags" Target="../tags/tag681.xml"/><Relationship Id="rId248" Type="http://schemas.openxmlformats.org/officeDocument/2006/relationships/tags" Target="../tags/tag702.xml"/><Relationship Id="rId269" Type="http://schemas.openxmlformats.org/officeDocument/2006/relationships/tags" Target="../tags/tag723.xml"/><Relationship Id="rId12" Type="http://schemas.openxmlformats.org/officeDocument/2006/relationships/tags" Target="../tags/tag466.xml"/><Relationship Id="rId33" Type="http://schemas.openxmlformats.org/officeDocument/2006/relationships/tags" Target="../tags/tag487.xml"/><Relationship Id="rId108" Type="http://schemas.openxmlformats.org/officeDocument/2006/relationships/tags" Target="../tags/tag562.xml"/><Relationship Id="rId129" Type="http://schemas.openxmlformats.org/officeDocument/2006/relationships/tags" Target="../tags/tag583.xml"/><Relationship Id="rId280" Type="http://schemas.openxmlformats.org/officeDocument/2006/relationships/tags" Target="../tags/tag734.xml"/><Relationship Id="rId54" Type="http://schemas.openxmlformats.org/officeDocument/2006/relationships/tags" Target="../tags/tag508.xml"/><Relationship Id="rId75" Type="http://schemas.openxmlformats.org/officeDocument/2006/relationships/tags" Target="../tags/tag529.xml"/><Relationship Id="rId96" Type="http://schemas.openxmlformats.org/officeDocument/2006/relationships/tags" Target="../tags/tag550.xml"/><Relationship Id="rId140" Type="http://schemas.openxmlformats.org/officeDocument/2006/relationships/tags" Target="../tags/tag594.xml"/><Relationship Id="rId161" Type="http://schemas.openxmlformats.org/officeDocument/2006/relationships/tags" Target="../tags/tag615.xml"/><Relationship Id="rId182" Type="http://schemas.openxmlformats.org/officeDocument/2006/relationships/tags" Target="../tags/tag636.xml"/><Relationship Id="rId217" Type="http://schemas.openxmlformats.org/officeDocument/2006/relationships/tags" Target="../tags/tag671.xml"/><Relationship Id="rId6" Type="http://schemas.openxmlformats.org/officeDocument/2006/relationships/tags" Target="../tags/tag460.xml"/><Relationship Id="rId238" Type="http://schemas.openxmlformats.org/officeDocument/2006/relationships/tags" Target="../tags/tag692.xml"/><Relationship Id="rId259" Type="http://schemas.openxmlformats.org/officeDocument/2006/relationships/tags" Target="../tags/tag713.xml"/><Relationship Id="rId23" Type="http://schemas.openxmlformats.org/officeDocument/2006/relationships/tags" Target="../tags/tag477.xml"/><Relationship Id="rId119" Type="http://schemas.openxmlformats.org/officeDocument/2006/relationships/tags" Target="../tags/tag573.xml"/><Relationship Id="rId270" Type="http://schemas.openxmlformats.org/officeDocument/2006/relationships/tags" Target="../tags/tag724.xml"/><Relationship Id="rId291" Type="http://schemas.openxmlformats.org/officeDocument/2006/relationships/tags" Target="../tags/tag745.xml"/><Relationship Id="rId44" Type="http://schemas.openxmlformats.org/officeDocument/2006/relationships/tags" Target="../tags/tag498.xml"/><Relationship Id="rId65" Type="http://schemas.openxmlformats.org/officeDocument/2006/relationships/tags" Target="../tags/tag519.xml"/><Relationship Id="rId86" Type="http://schemas.openxmlformats.org/officeDocument/2006/relationships/tags" Target="../tags/tag540.xml"/><Relationship Id="rId130" Type="http://schemas.openxmlformats.org/officeDocument/2006/relationships/tags" Target="../tags/tag584.xml"/><Relationship Id="rId151" Type="http://schemas.openxmlformats.org/officeDocument/2006/relationships/tags" Target="../tags/tag605.xml"/><Relationship Id="rId172" Type="http://schemas.openxmlformats.org/officeDocument/2006/relationships/tags" Target="../tags/tag626.xml"/><Relationship Id="rId193" Type="http://schemas.openxmlformats.org/officeDocument/2006/relationships/tags" Target="../tags/tag647.xml"/><Relationship Id="rId207" Type="http://schemas.openxmlformats.org/officeDocument/2006/relationships/tags" Target="../tags/tag661.xml"/><Relationship Id="rId228" Type="http://schemas.openxmlformats.org/officeDocument/2006/relationships/tags" Target="../tags/tag682.xml"/><Relationship Id="rId249" Type="http://schemas.openxmlformats.org/officeDocument/2006/relationships/tags" Target="../tags/tag703.xml"/><Relationship Id="rId13" Type="http://schemas.openxmlformats.org/officeDocument/2006/relationships/tags" Target="../tags/tag467.xml"/><Relationship Id="rId109" Type="http://schemas.openxmlformats.org/officeDocument/2006/relationships/tags" Target="../tags/tag563.xml"/><Relationship Id="rId260" Type="http://schemas.openxmlformats.org/officeDocument/2006/relationships/tags" Target="../tags/tag714.xml"/><Relationship Id="rId281" Type="http://schemas.openxmlformats.org/officeDocument/2006/relationships/tags" Target="../tags/tag735.xml"/><Relationship Id="rId34" Type="http://schemas.openxmlformats.org/officeDocument/2006/relationships/tags" Target="../tags/tag488.xml"/><Relationship Id="rId55" Type="http://schemas.openxmlformats.org/officeDocument/2006/relationships/tags" Target="../tags/tag509.xml"/><Relationship Id="rId76" Type="http://schemas.openxmlformats.org/officeDocument/2006/relationships/tags" Target="../tags/tag530.xml"/><Relationship Id="rId97" Type="http://schemas.openxmlformats.org/officeDocument/2006/relationships/tags" Target="../tags/tag551.xml"/><Relationship Id="rId120" Type="http://schemas.openxmlformats.org/officeDocument/2006/relationships/tags" Target="../tags/tag574.xml"/><Relationship Id="rId141" Type="http://schemas.openxmlformats.org/officeDocument/2006/relationships/tags" Target="../tags/tag595.xml"/><Relationship Id="rId7" Type="http://schemas.openxmlformats.org/officeDocument/2006/relationships/tags" Target="../tags/tag461.xml"/><Relationship Id="rId71" Type="http://schemas.openxmlformats.org/officeDocument/2006/relationships/tags" Target="../tags/tag525.xml"/><Relationship Id="rId92" Type="http://schemas.openxmlformats.org/officeDocument/2006/relationships/tags" Target="../tags/tag546.xml"/><Relationship Id="rId162" Type="http://schemas.openxmlformats.org/officeDocument/2006/relationships/tags" Target="../tags/tag616.xml"/><Relationship Id="rId183" Type="http://schemas.openxmlformats.org/officeDocument/2006/relationships/tags" Target="../tags/tag637.xml"/><Relationship Id="rId213" Type="http://schemas.openxmlformats.org/officeDocument/2006/relationships/tags" Target="../tags/tag667.xml"/><Relationship Id="rId218" Type="http://schemas.openxmlformats.org/officeDocument/2006/relationships/tags" Target="../tags/tag672.xml"/><Relationship Id="rId234" Type="http://schemas.openxmlformats.org/officeDocument/2006/relationships/tags" Target="../tags/tag688.xml"/><Relationship Id="rId239" Type="http://schemas.openxmlformats.org/officeDocument/2006/relationships/tags" Target="../tags/tag693.xml"/><Relationship Id="rId2" Type="http://schemas.openxmlformats.org/officeDocument/2006/relationships/tags" Target="../tags/tag456.xml"/><Relationship Id="rId29" Type="http://schemas.openxmlformats.org/officeDocument/2006/relationships/tags" Target="../tags/tag483.xml"/><Relationship Id="rId250" Type="http://schemas.openxmlformats.org/officeDocument/2006/relationships/tags" Target="../tags/tag704.xml"/><Relationship Id="rId255" Type="http://schemas.openxmlformats.org/officeDocument/2006/relationships/tags" Target="../tags/tag709.xml"/><Relationship Id="rId271" Type="http://schemas.openxmlformats.org/officeDocument/2006/relationships/tags" Target="../tags/tag725.xml"/><Relationship Id="rId276" Type="http://schemas.openxmlformats.org/officeDocument/2006/relationships/tags" Target="../tags/tag730.xml"/><Relationship Id="rId292" Type="http://schemas.openxmlformats.org/officeDocument/2006/relationships/tags" Target="../tags/tag746.xml"/><Relationship Id="rId297" Type="http://schemas.openxmlformats.org/officeDocument/2006/relationships/tags" Target="../tags/tag751.xml"/><Relationship Id="rId24" Type="http://schemas.openxmlformats.org/officeDocument/2006/relationships/tags" Target="../tags/tag478.xml"/><Relationship Id="rId40" Type="http://schemas.openxmlformats.org/officeDocument/2006/relationships/tags" Target="../tags/tag494.xml"/><Relationship Id="rId45" Type="http://schemas.openxmlformats.org/officeDocument/2006/relationships/tags" Target="../tags/tag499.xml"/><Relationship Id="rId66" Type="http://schemas.openxmlformats.org/officeDocument/2006/relationships/tags" Target="../tags/tag520.xml"/><Relationship Id="rId87" Type="http://schemas.openxmlformats.org/officeDocument/2006/relationships/tags" Target="../tags/tag541.xml"/><Relationship Id="rId110" Type="http://schemas.openxmlformats.org/officeDocument/2006/relationships/tags" Target="../tags/tag564.xml"/><Relationship Id="rId115" Type="http://schemas.openxmlformats.org/officeDocument/2006/relationships/tags" Target="../tags/tag569.xml"/><Relationship Id="rId131" Type="http://schemas.openxmlformats.org/officeDocument/2006/relationships/tags" Target="../tags/tag585.xml"/><Relationship Id="rId136" Type="http://schemas.openxmlformats.org/officeDocument/2006/relationships/tags" Target="../tags/tag590.xml"/><Relationship Id="rId157" Type="http://schemas.openxmlformats.org/officeDocument/2006/relationships/tags" Target="../tags/tag611.xml"/><Relationship Id="rId178" Type="http://schemas.openxmlformats.org/officeDocument/2006/relationships/tags" Target="../tags/tag632.xml"/><Relationship Id="rId61" Type="http://schemas.openxmlformats.org/officeDocument/2006/relationships/tags" Target="../tags/tag515.xml"/><Relationship Id="rId82" Type="http://schemas.openxmlformats.org/officeDocument/2006/relationships/tags" Target="../tags/tag536.xml"/><Relationship Id="rId152" Type="http://schemas.openxmlformats.org/officeDocument/2006/relationships/tags" Target="../tags/tag606.xml"/><Relationship Id="rId173" Type="http://schemas.openxmlformats.org/officeDocument/2006/relationships/tags" Target="../tags/tag627.xml"/><Relationship Id="rId194" Type="http://schemas.openxmlformats.org/officeDocument/2006/relationships/tags" Target="../tags/tag648.xml"/><Relationship Id="rId199" Type="http://schemas.openxmlformats.org/officeDocument/2006/relationships/tags" Target="../tags/tag653.xml"/><Relationship Id="rId203" Type="http://schemas.openxmlformats.org/officeDocument/2006/relationships/tags" Target="../tags/tag657.xml"/><Relationship Id="rId208" Type="http://schemas.openxmlformats.org/officeDocument/2006/relationships/tags" Target="../tags/tag662.xml"/><Relationship Id="rId229" Type="http://schemas.openxmlformats.org/officeDocument/2006/relationships/tags" Target="../tags/tag683.xml"/><Relationship Id="rId19" Type="http://schemas.openxmlformats.org/officeDocument/2006/relationships/tags" Target="../tags/tag473.xml"/><Relationship Id="rId224" Type="http://schemas.openxmlformats.org/officeDocument/2006/relationships/tags" Target="../tags/tag678.xml"/><Relationship Id="rId240" Type="http://schemas.openxmlformats.org/officeDocument/2006/relationships/tags" Target="../tags/tag694.xml"/><Relationship Id="rId245" Type="http://schemas.openxmlformats.org/officeDocument/2006/relationships/tags" Target="../tags/tag699.xml"/><Relationship Id="rId261" Type="http://schemas.openxmlformats.org/officeDocument/2006/relationships/tags" Target="../tags/tag715.xml"/><Relationship Id="rId266" Type="http://schemas.openxmlformats.org/officeDocument/2006/relationships/tags" Target="../tags/tag720.xml"/><Relationship Id="rId287" Type="http://schemas.openxmlformats.org/officeDocument/2006/relationships/tags" Target="../tags/tag741.xml"/><Relationship Id="rId14" Type="http://schemas.openxmlformats.org/officeDocument/2006/relationships/tags" Target="../tags/tag468.xml"/><Relationship Id="rId30" Type="http://schemas.openxmlformats.org/officeDocument/2006/relationships/tags" Target="../tags/tag484.xml"/><Relationship Id="rId35" Type="http://schemas.openxmlformats.org/officeDocument/2006/relationships/tags" Target="../tags/tag489.xml"/><Relationship Id="rId56" Type="http://schemas.openxmlformats.org/officeDocument/2006/relationships/tags" Target="../tags/tag510.xml"/><Relationship Id="rId77" Type="http://schemas.openxmlformats.org/officeDocument/2006/relationships/tags" Target="../tags/tag531.xml"/><Relationship Id="rId100" Type="http://schemas.openxmlformats.org/officeDocument/2006/relationships/tags" Target="../tags/tag554.xml"/><Relationship Id="rId105" Type="http://schemas.openxmlformats.org/officeDocument/2006/relationships/tags" Target="../tags/tag559.xml"/><Relationship Id="rId126" Type="http://schemas.openxmlformats.org/officeDocument/2006/relationships/tags" Target="../tags/tag580.xml"/><Relationship Id="rId147" Type="http://schemas.openxmlformats.org/officeDocument/2006/relationships/tags" Target="../tags/tag601.xml"/><Relationship Id="rId168" Type="http://schemas.openxmlformats.org/officeDocument/2006/relationships/tags" Target="../tags/tag622.xml"/><Relationship Id="rId282" Type="http://schemas.openxmlformats.org/officeDocument/2006/relationships/tags" Target="../tags/tag736.xml"/><Relationship Id="rId8" Type="http://schemas.openxmlformats.org/officeDocument/2006/relationships/tags" Target="../tags/tag462.xml"/><Relationship Id="rId51" Type="http://schemas.openxmlformats.org/officeDocument/2006/relationships/tags" Target="../tags/tag505.xml"/><Relationship Id="rId72" Type="http://schemas.openxmlformats.org/officeDocument/2006/relationships/tags" Target="../tags/tag526.xml"/><Relationship Id="rId93" Type="http://schemas.openxmlformats.org/officeDocument/2006/relationships/tags" Target="../tags/tag547.xml"/><Relationship Id="rId98" Type="http://schemas.openxmlformats.org/officeDocument/2006/relationships/tags" Target="../tags/tag552.xml"/><Relationship Id="rId121" Type="http://schemas.openxmlformats.org/officeDocument/2006/relationships/tags" Target="../tags/tag575.xml"/><Relationship Id="rId142" Type="http://schemas.openxmlformats.org/officeDocument/2006/relationships/tags" Target="../tags/tag596.xml"/><Relationship Id="rId163" Type="http://schemas.openxmlformats.org/officeDocument/2006/relationships/tags" Target="../tags/tag617.xml"/><Relationship Id="rId184" Type="http://schemas.openxmlformats.org/officeDocument/2006/relationships/tags" Target="../tags/tag638.xml"/><Relationship Id="rId189" Type="http://schemas.openxmlformats.org/officeDocument/2006/relationships/tags" Target="../tags/tag643.xml"/><Relationship Id="rId219" Type="http://schemas.openxmlformats.org/officeDocument/2006/relationships/tags" Target="../tags/tag673.xml"/><Relationship Id="rId3" Type="http://schemas.openxmlformats.org/officeDocument/2006/relationships/tags" Target="../tags/tag457.xml"/><Relationship Id="rId214" Type="http://schemas.openxmlformats.org/officeDocument/2006/relationships/tags" Target="../tags/tag668.xml"/><Relationship Id="rId230" Type="http://schemas.openxmlformats.org/officeDocument/2006/relationships/tags" Target="../tags/tag684.xml"/><Relationship Id="rId235" Type="http://schemas.openxmlformats.org/officeDocument/2006/relationships/tags" Target="../tags/tag689.xml"/><Relationship Id="rId251" Type="http://schemas.openxmlformats.org/officeDocument/2006/relationships/tags" Target="../tags/tag705.xml"/><Relationship Id="rId256" Type="http://schemas.openxmlformats.org/officeDocument/2006/relationships/tags" Target="../tags/tag710.xml"/><Relationship Id="rId277" Type="http://schemas.openxmlformats.org/officeDocument/2006/relationships/tags" Target="../tags/tag731.xml"/><Relationship Id="rId298" Type="http://schemas.openxmlformats.org/officeDocument/2006/relationships/slideLayout" Target="../slideLayouts/slideLayout1.xml"/><Relationship Id="rId25" Type="http://schemas.openxmlformats.org/officeDocument/2006/relationships/tags" Target="../tags/tag479.xml"/><Relationship Id="rId46" Type="http://schemas.openxmlformats.org/officeDocument/2006/relationships/tags" Target="../tags/tag500.xml"/><Relationship Id="rId67" Type="http://schemas.openxmlformats.org/officeDocument/2006/relationships/tags" Target="../tags/tag521.xml"/><Relationship Id="rId116" Type="http://schemas.openxmlformats.org/officeDocument/2006/relationships/tags" Target="../tags/tag570.xml"/><Relationship Id="rId137" Type="http://schemas.openxmlformats.org/officeDocument/2006/relationships/tags" Target="../tags/tag591.xml"/><Relationship Id="rId158" Type="http://schemas.openxmlformats.org/officeDocument/2006/relationships/tags" Target="../tags/tag612.xml"/><Relationship Id="rId272" Type="http://schemas.openxmlformats.org/officeDocument/2006/relationships/tags" Target="../tags/tag726.xml"/><Relationship Id="rId293" Type="http://schemas.openxmlformats.org/officeDocument/2006/relationships/tags" Target="../tags/tag747.xml"/><Relationship Id="rId20" Type="http://schemas.openxmlformats.org/officeDocument/2006/relationships/tags" Target="../tags/tag474.xml"/><Relationship Id="rId41" Type="http://schemas.openxmlformats.org/officeDocument/2006/relationships/tags" Target="../tags/tag495.xml"/><Relationship Id="rId62" Type="http://schemas.openxmlformats.org/officeDocument/2006/relationships/tags" Target="../tags/tag516.xml"/><Relationship Id="rId83" Type="http://schemas.openxmlformats.org/officeDocument/2006/relationships/tags" Target="../tags/tag537.xml"/><Relationship Id="rId88" Type="http://schemas.openxmlformats.org/officeDocument/2006/relationships/tags" Target="../tags/tag542.xml"/><Relationship Id="rId111" Type="http://schemas.openxmlformats.org/officeDocument/2006/relationships/tags" Target="../tags/tag565.xml"/><Relationship Id="rId132" Type="http://schemas.openxmlformats.org/officeDocument/2006/relationships/tags" Target="../tags/tag586.xml"/><Relationship Id="rId153" Type="http://schemas.openxmlformats.org/officeDocument/2006/relationships/tags" Target="../tags/tag607.xml"/><Relationship Id="rId174" Type="http://schemas.openxmlformats.org/officeDocument/2006/relationships/tags" Target="../tags/tag628.xml"/><Relationship Id="rId179" Type="http://schemas.openxmlformats.org/officeDocument/2006/relationships/tags" Target="../tags/tag633.xml"/><Relationship Id="rId195" Type="http://schemas.openxmlformats.org/officeDocument/2006/relationships/tags" Target="../tags/tag649.xml"/><Relationship Id="rId209" Type="http://schemas.openxmlformats.org/officeDocument/2006/relationships/tags" Target="../tags/tag663.xml"/><Relationship Id="rId190" Type="http://schemas.openxmlformats.org/officeDocument/2006/relationships/tags" Target="../tags/tag644.xml"/><Relationship Id="rId204" Type="http://schemas.openxmlformats.org/officeDocument/2006/relationships/tags" Target="../tags/tag658.xml"/><Relationship Id="rId220" Type="http://schemas.openxmlformats.org/officeDocument/2006/relationships/tags" Target="../tags/tag674.xml"/><Relationship Id="rId225" Type="http://schemas.openxmlformats.org/officeDocument/2006/relationships/tags" Target="../tags/tag679.xml"/><Relationship Id="rId241" Type="http://schemas.openxmlformats.org/officeDocument/2006/relationships/tags" Target="../tags/tag695.xml"/><Relationship Id="rId246" Type="http://schemas.openxmlformats.org/officeDocument/2006/relationships/tags" Target="../tags/tag700.xml"/><Relationship Id="rId267" Type="http://schemas.openxmlformats.org/officeDocument/2006/relationships/tags" Target="../tags/tag721.xml"/><Relationship Id="rId288" Type="http://schemas.openxmlformats.org/officeDocument/2006/relationships/tags" Target="../tags/tag742.xml"/><Relationship Id="rId15" Type="http://schemas.openxmlformats.org/officeDocument/2006/relationships/tags" Target="../tags/tag469.xml"/><Relationship Id="rId36" Type="http://schemas.openxmlformats.org/officeDocument/2006/relationships/tags" Target="../tags/tag490.xml"/><Relationship Id="rId57" Type="http://schemas.openxmlformats.org/officeDocument/2006/relationships/tags" Target="../tags/tag511.xml"/><Relationship Id="rId106" Type="http://schemas.openxmlformats.org/officeDocument/2006/relationships/tags" Target="../tags/tag560.xml"/><Relationship Id="rId127" Type="http://schemas.openxmlformats.org/officeDocument/2006/relationships/tags" Target="../tags/tag581.xml"/><Relationship Id="rId262" Type="http://schemas.openxmlformats.org/officeDocument/2006/relationships/tags" Target="../tags/tag716.xml"/><Relationship Id="rId283" Type="http://schemas.openxmlformats.org/officeDocument/2006/relationships/tags" Target="../tags/tag737.xml"/><Relationship Id="rId10" Type="http://schemas.openxmlformats.org/officeDocument/2006/relationships/tags" Target="../tags/tag464.xml"/><Relationship Id="rId31" Type="http://schemas.openxmlformats.org/officeDocument/2006/relationships/tags" Target="../tags/tag485.xml"/><Relationship Id="rId52" Type="http://schemas.openxmlformats.org/officeDocument/2006/relationships/tags" Target="../tags/tag506.xml"/><Relationship Id="rId73" Type="http://schemas.openxmlformats.org/officeDocument/2006/relationships/tags" Target="../tags/tag527.xml"/><Relationship Id="rId78" Type="http://schemas.openxmlformats.org/officeDocument/2006/relationships/tags" Target="../tags/tag532.xml"/><Relationship Id="rId94" Type="http://schemas.openxmlformats.org/officeDocument/2006/relationships/tags" Target="../tags/tag548.xml"/><Relationship Id="rId99" Type="http://schemas.openxmlformats.org/officeDocument/2006/relationships/tags" Target="../tags/tag553.xml"/><Relationship Id="rId101" Type="http://schemas.openxmlformats.org/officeDocument/2006/relationships/tags" Target="../tags/tag555.xml"/><Relationship Id="rId122" Type="http://schemas.openxmlformats.org/officeDocument/2006/relationships/tags" Target="../tags/tag576.xml"/><Relationship Id="rId143" Type="http://schemas.openxmlformats.org/officeDocument/2006/relationships/tags" Target="../tags/tag597.xml"/><Relationship Id="rId148" Type="http://schemas.openxmlformats.org/officeDocument/2006/relationships/tags" Target="../tags/tag602.xml"/><Relationship Id="rId164" Type="http://schemas.openxmlformats.org/officeDocument/2006/relationships/tags" Target="../tags/tag618.xml"/><Relationship Id="rId169" Type="http://schemas.openxmlformats.org/officeDocument/2006/relationships/tags" Target="../tags/tag623.xml"/><Relationship Id="rId185" Type="http://schemas.openxmlformats.org/officeDocument/2006/relationships/tags" Target="../tags/tag639.xml"/><Relationship Id="rId4" Type="http://schemas.openxmlformats.org/officeDocument/2006/relationships/tags" Target="../tags/tag458.xml"/><Relationship Id="rId9" Type="http://schemas.openxmlformats.org/officeDocument/2006/relationships/tags" Target="../tags/tag463.xml"/><Relationship Id="rId180" Type="http://schemas.openxmlformats.org/officeDocument/2006/relationships/tags" Target="../tags/tag634.xml"/><Relationship Id="rId210" Type="http://schemas.openxmlformats.org/officeDocument/2006/relationships/tags" Target="../tags/tag664.xml"/><Relationship Id="rId215" Type="http://schemas.openxmlformats.org/officeDocument/2006/relationships/tags" Target="../tags/tag669.xml"/><Relationship Id="rId236" Type="http://schemas.openxmlformats.org/officeDocument/2006/relationships/tags" Target="../tags/tag690.xml"/><Relationship Id="rId257" Type="http://schemas.openxmlformats.org/officeDocument/2006/relationships/tags" Target="../tags/tag711.xml"/><Relationship Id="rId278" Type="http://schemas.openxmlformats.org/officeDocument/2006/relationships/tags" Target="../tags/tag732.xml"/><Relationship Id="rId26" Type="http://schemas.openxmlformats.org/officeDocument/2006/relationships/tags" Target="../tags/tag480.xml"/><Relationship Id="rId231" Type="http://schemas.openxmlformats.org/officeDocument/2006/relationships/tags" Target="../tags/tag685.xml"/><Relationship Id="rId252" Type="http://schemas.openxmlformats.org/officeDocument/2006/relationships/tags" Target="../tags/tag706.xml"/><Relationship Id="rId273" Type="http://schemas.openxmlformats.org/officeDocument/2006/relationships/tags" Target="../tags/tag727.xml"/><Relationship Id="rId294" Type="http://schemas.openxmlformats.org/officeDocument/2006/relationships/tags" Target="../tags/tag748.xml"/><Relationship Id="rId47" Type="http://schemas.openxmlformats.org/officeDocument/2006/relationships/tags" Target="../tags/tag501.xml"/><Relationship Id="rId68" Type="http://schemas.openxmlformats.org/officeDocument/2006/relationships/tags" Target="../tags/tag522.xml"/><Relationship Id="rId89" Type="http://schemas.openxmlformats.org/officeDocument/2006/relationships/tags" Target="../tags/tag543.xml"/><Relationship Id="rId112" Type="http://schemas.openxmlformats.org/officeDocument/2006/relationships/tags" Target="../tags/tag566.xml"/><Relationship Id="rId133" Type="http://schemas.openxmlformats.org/officeDocument/2006/relationships/tags" Target="../tags/tag587.xml"/><Relationship Id="rId154" Type="http://schemas.openxmlformats.org/officeDocument/2006/relationships/tags" Target="../tags/tag608.xml"/><Relationship Id="rId175" Type="http://schemas.openxmlformats.org/officeDocument/2006/relationships/tags" Target="../tags/tag629.xml"/><Relationship Id="rId196" Type="http://schemas.openxmlformats.org/officeDocument/2006/relationships/tags" Target="../tags/tag650.xml"/><Relationship Id="rId200" Type="http://schemas.openxmlformats.org/officeDocument/2006/relationships/tags" Target="../tags/tag654.xml"/><Relationship Id="rId16" Type="http://schemas.openxmlformats.org/officeDocument/2006/relationships/tags" Target="../tags/tag470.xml"/><Relationship Id="rId221" Type="http://schemas.openxmlformats.org/officeDocument/2006/relationships/tags" Target="../tags/tag675.xml"/><Relationship Id="rId242" Type="http://schemas.openxmlformats.org/officeDocument/2006/relationships/tags" Target="../tags/tag696.xml"/><Relationship Id="rId263" Type="http://schemas.openxmlformats.org/officeDocument/2006/relationships/tags" Target="../tags/tag717.xml"/><Relationship Id="rId284" Type="http://schemas.openxmlformats.org/officeDocument/2006/relationships/tags" Target="../tags/tag738.xml"/><Relationship Id="rId37" Type="http://schemas.openxmlformats.org/officeDocument/2006/relationships/tags" Target="../tags/tag491.xml"/><Relationship Id="rId58" Type="http://schemas.openxmlformats.org/officeDocument/2006/relationships/tags" Target="../tags/tag512.xml"/><Relationship Id="rId79" Type="http://schemas.openxmlformats.org/officeDocument/2006/relationships/tags" Target="../tags/tag533.xml"/><Relationship Id="rId102" Type="http://schemas.openxmlformats.org/officeDocument/2006/relationships/tags" Target="../tags/tag556.xml"/><Relationship Id="rId123" Type="http://schemas.openxmlformats.org/officeDocument/2006/relationships/tags" Target="../tags/tag577.xml"/><Relationship Id="rId144" Type="http://schemas.openxmlformats.org/officeDocument/2006/relationships/tags" Target="../tags/tag598.xml"/><Relationship Id="rId90" Type="http://schemas.openxmlformats.org/officeDocument/2006/relationships/tags" Target="../tags/tag544.xml"/><Relationship Id="rId165" Type="http://schemas.openxmlformats.org/officeDocument/2006/relationships/tags" Target="../tags/tag619.xml"/><Relationship Id="rId186" Type="http://schemas.openxmlformats.org/officeDocument/2006/relationships/tags" Target="../tags/tag640.xml"/><Relationship Id="rId211" Type="http://schemas.openxmlformats.org/officeDocument/2006/relationships/tags" Target="../tags/tag665.xml"/><Relationship Id="rId232" Type="http://schemas.openxmlformats.org/officeDocument/2006/relationships/tags" Target="../tags/tag686.xml"/><Relationship Id="rId253" Type="http://schemas.openxmlformats.org/officeDocument/2006/relationships/tags" Target="../tags/tag707.xml"/><Relationship Id="rId274" Type="http://schemas.openxmlformats.org/officeDocument/2006/relationships/tags" Target="../tags/tag728.xml"/><Relationship Id="rId295" Type="http://schemas.openxmlformats.org/officeDocument/2006/relationships/tags" Target="../tags/tag749.xml"/><Relationship Id="rId27" Type="http://schemas.openxmlformats.org/officeDocument/2006/relationships/tags" Target="../tags/tag481.xml"/><Relationship Id="rId48" Type="http://schemas.openxmlformats.org/officeDocument/2006/relationships/tags" Target="../tags/tag502.xml"/><Relationship Id="rId69" Type="http://schemas.openxmlformats.org/officeDocument/2006/relationships/tags" Target="../tags/tag523.xml"/><Relationship Id="rId113" Type="http://schemas.openxmlformats.org/officeDocument/2006/relationships/tags" Target="../tags/tag567.xml"/><Relationship Id="rId134" Type="http://schemas.openxmlformats.org/officeDocument/2006/relationships/tags" Target="../tags/tag588.xml"/><Relationship Id="rId80" Type="http://schemas.openxmlformats.org/officeDocument/2006/relationships/tags" Target="../tags/tag534.xml"/><Relationship Id="rId155" Type="http://schemas.openxmlformats.org/officeDocument/2006/relationships/tags" Target="../tags/tag609.xml"/><Relationship Id="rId176" Type="http://schemas.openxmlformats.org/officeDocument/2006/relationships/tags" Target="../tags/tag630.xml"/><Relationship Id="rId197" Type="http://schemas.openxmlformats.org/officeDocument/2006/relationships/tags" Target="../tags/tag651.xml"/><Relationship Id="rId201" Type="http://schemas.openxmlformats.org/officeDocument/2006/relationships/tags" Target="../tags/tag655.xml"/><Relationship Id="rId222" Type="http://schemas.openxmlformats.org/officeDocument/2006/relationships/tags" Target="../tags/tag676.xml"/><Relationship Id="rId243" Type="http://schemas.openxmlformats.org/officeDocument/2006/relationships/tags" Target="../tags/tag697.xml"/><Relationship Id="rId264" Type="http://schemas.openxmlformats.org/officeDocument/2006/relationships/tags" Target="../tags/tag718.xml"/><Relationship Id="rId285" Type="http://schemas.openxmlformats.org/officeDocument/2006/relationships/tags" Target="../tags/tag739.xml"/><Relationship Id="rId17" Type="http://schemas.openxmlformats.org/officeDocument/2006/relationships/tags" Target="../tags/tag471.xml"/><Relationship Id="rId38" Type="http://schemas.openxmlformats.org/officeDocument/2006/relationships/tags" Target="../tags/tag492.xml"/><Relationship Id="rId59" Type="http://schemas.openxmlformats.org/officeDocument/2006/relationships/tags" Target="../tags/tag513.xml"/><Relationship Id="rId103" Type="http://schemas.openxmlformats.org/officeDocument/2006/relationships/tags" Target="../tags/tag557.xml"/><Relationship Id="rId124" Type="http://schemas.openxmlformats.org/officeDocument/2006/relationships/tags" Target="../tags/tag578.xml"/><Relationship Id="rId70" Type="http://schemas.openxmlformats.org/officeDocument/2006/relationships/tags" Target="../tags/tag524.xml"/><Relationship Id="rId91" Type="http://schemas.openxmlformats.org/officeDocument/2006/relationships/tags" Target="../tags/tag545.xml"/><Relationship Id="rId145" Type="http://schemas.openxmlformats.org/officeDocument/2006/relationships/tags" Target="../tags/tag599.xml"/><Relationship Id="rId166" Type="http://schemas.openxmlformats.org/officeDocument/2006/relationships/tags" Target="../tags/tag620.xml"/><Relationship Id="rId187" Type="http://schemas.openxmlformats.org/officeDocument/2006/relationships/tags" Target="../tags/tag641.xml"/><Relationship Id="rId1" Type="http://schemas.openxmlformats.org/officeDocument/2006/relationships/tags" Target="../tags/tag455.xml"/><Relationship Id="rId212" Type="http://schemas.openxmlformats.org/officeDocument/2006/relationships/tags" Target="../tags/tag666.xml"/><Relationship Id="rId233" Type="http://schemas.openxmlformats.org/officeDocument/2006/relationships/tags" Target="../tags/tag687.xml"/><Relationship Id="rId254" Type="http://schemas.openxmlformats.org/officeDocument/2006/relationships/tags" Target="../tags/tag708.xml"/><Relationship Id="rId28" Type="http://schemas.openxmlformats.org/officeDocument/2006/relationships/tags" Target="../tags/tag482.xml"/><Relationship Id="rId49" Type="http://schemas.openxmlformats.org/officeDocument/2006/relationships/tags" Target="../tags/tag503.xml"/><Relationship Id="rId114" Type="http://schemas.openxmlformats.org/officeDocument/2006/relationships/tags" Target="../tags/tag568.xml"/><Relationship Id="rId275" Type="http://schemas.openxmlformats.org/officeDocument/2006/relationships/tags" Target="../tags/tag729.xml"/><Relationship Id="rId296" Type="http://schemas.openxmlformats.org/officeDocument/2006/relationships/tags" Target="../tags/tag750.xml"/><Relationship Id="rId60" Type="http://schemas.openxmlformats.org/officeDocument/2006/relationships/tags" Target="../tags/tag514.xml"/><Relationship Id="rId81" Type="http://schemas.openxmlformats.org/officeDocument/2006/relationships/tags" Target="../tags/tag535.xml"/><Relationship Id="rId135" Type="http://schemas.openxmlformats.org/officeDocument/2006/relationships/tags" Target="../tags/tag589.xml"/><Relationship Id="rId156" Type="http://schemas.openxmlformats.org/officeDocument/2006/relationships/tags" Target="../tags/tag610.xml"/><Relationship Id="rId177" Type="http://schemas.openxmlformats.org/officeDocument/2006/relationships/tags" Target="../tags/tag631.xml"/><Relationship Id="rId198" Type="http://schemas.openxmlformats.org/officeDocument/2006/relationships/tags" Target="../tags/tag652.xml"/><Relationship Id="rId202" Type="http://schemas.openxmlformats.org/officeDocument/2006/relationships/tags" Target="../tags/tag656.xml"/><Relationship Id="rId223" Type="http://schemas.openxmlformats.org/officeDocument/2006/relationships/tags" Target="../tags/tag677.xml"/><Relationship Id="rId244" Type="http://schemas.openxmlformats.org/officeDocument/2006/relationships/tags" Target="../tags/tag698.xml"/><Relationship Id="rId18" Type="http://schemas.openxmlformats.org/officeDocument/2006/relationships/tags" Target="../tags/tag472.xml"/><Relationship Id="rId39" Type="http://schemas.openxmlformats.org/officeDocument/2006/relationships/tags" Target="../tags/tag493.xml"/><Relationship Id="rId265" Type="http://schemas.openxmlformats.org/officeDocument/2006/relationships/tags" Target="../tags/tag719.xml"/><Relationship Id="rId286" Type="http://schemas.openxmlformats.org/officeDocument/2006/relationships/tags" Target="../tags/tag740.xml"/><Relationship Id="rId50" Type="http://schemas.openxmlformats.org/officeDocument/2006/relationships/tags" Target="../tags/tag504.xml"/><Relationship Id="rId104" Type="http://schemas.openxmlformats.org/officeDocument/2006/relationships/tags" Target="../tags/tag558.xml"/><Relationship Id="rId125" Type="http://schemas.openxmlformats.org/officeDocument/2006/relationships/tags" Target="../tags/tag579.xml"/><Relationship Id="rId146" Type="http://schemas.openxmlformats.org/officeDocument/2006/relationships/tags" Target="../tags/tag600.xml"/><Relationship Id="rId167" Type="http://schemas.openxmlformats.org/officeDocument/2006/relationships/tags" Target="../tags/tag621.xml"/><Relationship Id="rId188" Type="http://schemas.openxmlformats.org/officeDocument/2006/relationships/tags" Target="../tags/tag64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868.xml"/><Relationship Id="rId299" Type="http://schemas.openxmlformats.org/officeDocument/2006/relationships/tags" Target="../tags/tag1050.xml"/><Relationship Id="rId303" Type="http://schemas.openxmlformats.org/officeDocument/2006/relationships/tags" Target="../tags/tag1054.xml"/><Relationship Id="rId21" Type="http://schemas.openxmlformats.org/officeDocument/2006/relationships/tags" Target="../tags/tag772.xml"/><Relationship Id="rId42" Type="http://schemas.openxmlformats.org/officeDocument/2006/relationships/tags" Target="../tags/tag793.xml"/><Relationship Id="rId63" Type="http://schemas.openxmlformats.org/officeDocument/2006/relationships/tags" Target="../tags/tag814.xml"/><Relationship Id="rId84" Type="http://schemas.openxmlformats.org/officeDocument/2006/relationships/tags" Target="../tags/tag835.xml"/><Relationship Id="rId138" Type="http://schemas.openxmlformats.org/officeDocument/2006/relationships/tags" Target="../tags/tag889.xml"/><Relationship Id="rId159" Type="http://schemas.openxmlformats.org/officeDocument/2006/relationships/tags" Target="../tags/tag910.xml"/><Relationship Id="rId324" Type="http://schemas.openxmlformats.org/officeDocument/2006/relationships/tags" Target="../tags/tag1075.xml"/><Relationship Id="rId170" Type="http://schemas.openxmlformats.org/officeDocument/2006/relationships/tags" Target="../tags/tag921.xml"/><Relationship Id="rId191" Type="http://schemas.openxmlformats.org/officeDocument/2006/relationships/tags" Target="../tags/tag942.xml"/><Relationship Id="rId205" Type="http://schemas.openxmlformats.org/officeDocument/2006/relationships/tags" Target="../tags/tag956.xml"/><Relationship Id="rId226" Type="http://schemas.openxmlformats.org/officeDocument/2006/relationships/tags" Target="../tags/tag977.xml"/><Relationship Id="rId247" Type="http://schemas.openxmlformats.org/officeDocument/2006/relationships/tags" Target="../tags/tag998.xml"/><Relationship Id="rId107" Type="http://schemas.openxmlformats.org/officeDocument/2006/relationships/tags" Target="../tags/tag858.xml"/><Relationship Id="rId268" Type="http://schemas.openxmlformats.org/officeDocument/2006/relationships/tags" Target="../tags/tag1019.xml"/><Relationship Id="rId289" Type="http://schemas.openxmlformats.org/officeDocument/2006/relationships/tags" Target="../tags/tag1040.xml"/><Relationship Id="rId11" Type="http://schemas.openxmlformats.org/officeDocument/2006/relationships/tags" Target="../tags/tag762.xml"/><Relationship Id="rId32" Type="http://schemas.openxmlformats.org/officeDocument/2006/relationships/tags" Target="../tags/tag783.xml"/><Relationship Id="rId53" Type="http://schemas.openxmlformats.org/officeDocument/2006/relationships/tags" Target="../tags/tag804.xml"/><Relationship Id="rId74" Type="http://schemas.openxmlformats.org/officeDocument/2006/relationships/tags" Target="../tags/tag825.xml"/><Relationship Id="rId128" Type="http://schemas.openxmlformats.org/officeDocument/2006/relationships/tags" Target="../tags/tag879.xml"/><Relationship Id="rId149" Type="http://schemas.openxmlformats.org/officeDocument/2006/relationships/tags" Target="../tags/tag900.xml"/><Relationship Id="rId314" Type="http://schemas.openxmlformats.org/officeDocument/2006/relationships/tags" Target="../tags/tag1065.xml"/><Relationship Id="rId335" Type="http://schemas.openxmlformats.org/officeDocument/2006/relationships/tags" Target="../tags/tag1086.xml"/><Relationship Id="rId5" Type="http://schemas.openxmlformats.org/officeDocument/2006/relationships/tags" Target="../tags/tag756.xml"/><Relationship Id="rId95" Type="http://schemas.openxmlformats.org/officeDocument/2006/relationships/tags" Target="../tags/tag846.xml"/><Relationship Id="rId160" Type="http://schemas.openxmlformats.org/officeDocument/2006/relationships/tags" Target="../tags/tag911.xml"/><Relationship Id="rId181" Type="http://schemas.openxmlformats.org/officeDocument/2006/relationships/tags" Target="../tags/tag932.xml"/><Relationship Id="rId216" Type="http://schemas.openxmlformats.org/officeDocument/2006/relationships/tags" Target="../tags/tag967.xml"/><Relationship Id="rId237" Type="http://schemas.openxmlformats.org/officeDocument/2006/relationships/tags" Target="../tags/tag988.xml"/><Relationship Id="rId258" Type="http://schemas.openxmlformats.org/officeDocument/2006/relationships/tags" Target="../tags/tag1009.xml"/><Relationship Id="rId279" Type="http://schemas.openxmlformats.org/officeDocument/2006/relationships/tags" Target="../tags/tag1030.xml"/><Relationship Id="rId22" Type="http://schemas.openxmlformats.org/officeDocument/2006/relationships/tags" Target="../tags/tag773.xml"/><Relationship Id="rId43" Type="http://schemas.openxmlformats.org/officeDocument/2006/relationships/tags" Target="../tags/tag794.xml"/><Relationship Id="rId64" Type="http://schemas.openxmlformats.org/officeDocument/2006/relationships/tags" Target="../tags/tag815.xml"/><Relationship Id="rId118" Type="http://schemas.openxmlformats.org/officeDocument/2006/relationships/tags" Target="../tags/tag869.xml"/><Relationship Id="rId139" Type="http://schemas.openxmlformats.org/officeDocument/2006/relationships/tags" Target="../tags/tag890.xml"/><Relationship Id="rId290" Type="http://schemas.openxmlformats.org/officeDocument/2006/relationships/tags" Target="../tags/tag1041.xml"/><Relationship Id="rId304" Type="http://schemas.openxmlformats.org/officeDocument/2006/relationships/tags" Target="../tags/tag1055.xml"/><Relationship Id="rId325" Type="http://schemas.openxmlformats.org/officeDocument/2006/relationships/tags" Target="../tags/tag1076.xml"/><Relationship Id="rId85" Type="http://schemas.openxmlformats.org/officeDocument/2006/relationships/tags" Target="../tags/tag836.xml"/><Relationship Id="rId150" Type="http://schemas.openxmlformats.org/officeDocument/2006/relationships/tags" Target="../tags/tag901.xml"/><Relationship Id="rId171" Type="http://schemas.openxmlformats.org/officeDocument/2006/relationships/tags" Target="../tags/tag922.xml"/><Relationship Id="rId192" Type="http://schemas.openxmlformats.org/officeDocument/2006/relationships/tags" Target="../tags/tag943.xml"/><Relationship Id="rId206" Type="http://schemas.openxmlformats.org/officeDocument/2006/relationships/tags" Target="../tags/tag957.xml"/><Relationship Id="rId227" Type="http://schemas.openxmlformats.org/officeDocument/2006/relationships/tags" Target="../tags/tag978.xml"/><Relationship Id="rId248" Type="http://schemas.openxmlformats.org/officeDocument/2006/relationships/tags" Target="../tags/tag999.xml"/><Relationship Id="rId269" Type="http://schemas.openxmlformats.org/officeDocument/2006/relationships/tags" Target="../tags/tag1020.xml"/><Relationship Id="rId12" Type="http://schemas.openxmlformats.org/officeDocument/2006/relationships/tags" Target="../tags/tag763.xml"/><Relationship Id="rId33" Type="http://schemas.openxmlformats.org/officeDocument/2006/relationships/tags" Target="../tags/tag784.xml"/><Relationship Id="rId108" Type="http://schemas.openxmlformats.org/officeDocument/2006/relationships/tags" Target="../tags/tag859.xml"/><Relationship Id="rId129" Type="http://schemas.openxmlformats.org/officeDocument/2006/relationships/tags" Target="../tags/tag880.xml"/><Relationship Id="rId280" Type="http://schemas.openxmlformats.org/officeDocument/2006/relationships/tags" Target="../tags/tag1031.xml"/><Relationship Id="rId315" Type="http://schemas.openxmlformats.org/officeDocument/2006/relationships/tags" Target="../tags/tag1066.xml"/><Relationship Id="rId336" Type="http://schemas.openxmlformats.org/officeDocument/2006/relationships/tags" Target="../tags/tag1087.xml"/><Relationship Id="rId54" Type="http://schemas.openxmlformats.org/officeDocument/2006/relationships/tags" Target="../tags/tag805.xml"/><Relationship Id="rId75" Type="http://schemas.openxmlformats.org/officeDocument/2006/relationships/tags" Target="../tags/tag826.xml"/><Relationship Id="rId96" Type="http://schemas.openxmlformats.org/officeDocument/2006/relationships/tags" Target="../tags/tag847.xml"/><Relationship Id="rId140" Type="http://schemas.openxmlformats.org/officeDocument/2006/relationships/tags" Target="../tags/tag891.xml"/><Relationship Id="rId161" Type="http://schemas.openxmlformats.org/officeDocument/2006/relationships/tags" Target="../tags/tag912.xml"/><Relationship Id="rId182" Type="http://schemas.openxmlformats.org/officeDocument/2006/relationships/tags" Target="../tags/tag933.xml"/><Relationship Id="rId217" Type="http://schemas.openxmlformats.org/officeDocument/2006/relationships/tags" Target="../tags/tag968.xml"/><Relationship Id="rId6" Type="http://schemas.openxmlformats.org/officeDocument/2006/relationships/tags" Target="../tags/tag757.xml"/><Relationship Id="rId238" Type="http://schemas.openxmlformats.org/officeDocument/2006/relationships/tags" Target="../tags/tag989.xml"/><Relationship Id="rId259" Type="http://schemas.openxmlformats.org/officeDocument/2006/relationships/tags" Target="../tags/tag1010.xml"/><Relationship Id="rId23" Type="http://schemas.openxmlformats.org/officeDocument/2006/relationships/tags" Target="../tags/tag774.xml"/><Relationship Id="rId119" Type="http://schemas.openxmlformats.org/officeDocument/2006/relationships/tags" Target="../tags/tag870.xml"/><Relationship Id="rId270" Type="http://schemas.openxmlformats.org/officeDocument/2006/relationships/tags" Target="../tags/tag1021.xml"/><Relationship Id="rId291" Type="http://schemas.openxmlformats.org/officeDocument/2006/relationships/tags" Target="../tags/tag1042.xml"/><Relationship Id="rId305" Type="http://schemas.openxmlformats.org/officeDocument/2006/relationships/tags" Target="../tags/tag1056.xml"/><Relationship Id="rId326" Type="http://schemas.openxmlformats.org/officeDocument/2006/relationships/tags" Target="../tags/tag1077.xml"/><Relationship Id="rId44" Type="http://schemas.openxmlformats.org/officeDocument/2006/relationships/tags" Target="../tags/tag795.xml"/><Relationship Id="rId65" Type="http://schemas.openxmlformats.org/officeDocument/2006/relationships/tags" Target="../tags/tag816.xml"/><Relationship Id="rId86" Type="http://schemas.openxmlformats.org/officeDocument/2006/relationships/tags" Target="../tags/tag837.xml"/><Relationship Id="rId130" Type="http://schemas.openxmlformats.org/officeDocument/2006/relationships/tags" Target="../tags/tag881.xml"/><Relationship Id="rId151" Type="http://schemas.openxmlformats.org/officeDocument/2006/relationships/tags" Target="../tags/tag902.xml"/><Relationship Id="rId172" Type="http://schemas.openxmlformats.org/officeDocument/2006/relationships/tags" Target="../tags/tag923.xml"/><Relationship Id="rId193" Type="http://schemas.openxmlformats.org/officeDocument/2006/relationships/tags" Target="../tags/tag944.xml"/><Relationship Id="rId207" Type="http://schemas.openxmlformats.org/officeDocument/2006/relationships/tags" Target="../tags/tag958.xml"/><Relationship Id="rId228" Type="http://schemas.openxmlformats.org/officeDocument/2006/relationships/tags" Target="../tags/tag979.xml"/><Relationship Id="rId249" Type="http://schemas.openxmlformats.org/officeDocument/2006/relationships/tags" Target="../tags/tag1000.xml"/><Relationship Id="rId13" Type="http://schemas.openxmlformats.org/officeDocument/2006/relationships/tags" Target="../tags/tag764.xml"/><Relationship Id="rId109" Type="http://schemas.openxmlformats.org/officeDocument/2006/relationships/tags" Target="../tags/tag860.xml"/><Relationship Id="rId260" Type="http://schemas.openxmlformats.org/officeDocument/2006/relationships/tags" Target="../tags/tag1011.xml"/><Relationship Id="rId281" Type="http://schemas.openxmlformats.org/officeDocument/2006/relationships/tags" Target="../tags/tag1032.xml"/><Relationship Id="rId316" Type="http://schemas.openxmlformats.org/officeDocument/2006/relationships/tags" Target="../tags/tag1067.xml"/><Relationship Id="rId337" Type="http://schemas.openxmlformats.org/officeDocument/2006/relationships/tags" Target="../tags/tag1088.xml"/><Relationship Id="rId34" Type="http://schemas.openxmlformats.org/officeDocument/2006/relationships/tags" Target="../tags/tag785.xml"/><Relationship Id="rId55" Type="http://schemas.openxmlformats.org/officeDocument/2006/relationships/tags" Target="../tags/tag806.xml"/><Relationship Id="rId76" Type="http://schemas.openxmlformats.org/officeDocument/2006/relationships/tags" Target="../tags/tag827.xml"/><Relationship Id="rId97" Type="http://schemas.openxmlformats.org/officeDocument/2006/relationships/tags" Target="../tags/tag848.xml"/><Relationship Id="rId120" Type="http://schemas.openxmlformats.org/officeDocument/2006/relationships/tags" Target="../tags/tag871.xml"/><Relationship Id="rId141" Type="http://schemas.openxmlformats.org/officeDocument/2006/relationships/tags" Target="../tags/tag892.xml"/><Relationship Id="rId7" Type="http://schemas.openxmlformats.org/officeDocument/2006/relationships/tags" Target="../tags/tag758.xml"/><Relationship Id="rId162" Type="http://schemas.openxmlformats.org/officeDocument/2006/relationships/tags" Target="../tags/tag913.xml"/><Relationship Id="rId183" Type="http://schemas.openxmlformats.org/officeDocument/2006/relationships/tags" Target="../tags/tag934.xml"/><Relationship Id="rId218" Type="http://schemas.openxmlformats.org/officeDocument/2006/relationships/tags" Target="../tags/tag969.xml"/><Relationship Id="rId239" Type="http://schemas.openxmlformats.org/officeDocument/2006/relationships/tags" Target="../tags/tag990.xml"/><Relationship Id="rId250" Type="http://schemas.openxmlformats.org/officeDocument/2006/relationships/tags" Target="../tags/tag1001.xml"/><Relationship Id="rId271" Type="http://schemas.openxmlformats.org/officeDocument/2006/relationships/tags" Target="../tags/tag1022.xml"/><Relationship Id="rId292" Type="http://schemas.openxmlformats.org/officeDocument/2006/relationships/tags" Target="../tags/tag1043.xml"/><Relationship Id="rId306" Type="http://schemas.openxmlformats.org/officeDocument/2006/relationships/tags" Target="../tags/tag1057.xml"/><Relationship Id="rId24" Type="http://schemas.openxmlformats.org/officeDocument/2006/relationships/tags" Target="../tags/tag775.xml"/><Relationship Id="rId45" Type="http://schemas.openxmlformats.org/officeDocument/2006/relationships/tags" Target="../tags/tag796.xml"/><Relationship Id="rId66" Type="http://schemas.openxmlformats.org/officeDocument/2006/relationships/tags" Target="../tags/tag817.xml"/><Relationship Id="rId87" Type="http://schemas.openxmlformats.org/officeDocument/2006/relationships/tags" Target="../tags/tag838.xml"/><Relationship Id="rId110" Type="http://schemas.openxmlformats.org/officeDocument/2006/relationships/tags" Target="../tags/tag861.xml"/><Relationship Id="rId131" Type="http://schemas.openxmlformats.org/officeDocument/2006/relationships/tags" Target="../tags/tag882.xml"/><Relationship Id="rId327" Type="http://schemas.openxmlformats.org/officeDocument/2006/relationships/tags" Target="../tags/tag1078.xml"/><Relationship Id="rId152" Type="http://schemas.openxmlformats.org/officeDocument/2006/relationships/tags" Target="../tags/tag903.xml"/><Relationship Id="rId173" Type="http://schemas.openxmlformats.org/officeDocument/2006/relationships/tags" Target="../tags/tag924.xml"/><Relationship Id="rId194" Type="http://schemas.openxmlformats.org/officeDocument/2006/relationships/tags" Target="../tags/tag945.xml"/><Relationship Id="rId208" Type="http://schemas.openxmlformats.org/officeDocument/2006/relationships/tags" Target="../tags/tag959.xml"/><Relationship Id="rId229" Type="http://schemas.openxmlformats.org/officeDocument/2006/relationships/tags" Target="../tags/tag980.xml"/><Relationship Id="rId240" Type="http://schemas.openxmlformats.org/officeDocument/2006/relationships/tags" Target="../tags/tag991.xml"/><Relationship Id="rId261" Type="http://schemas.openxmlformats.org/officeDocument/2006/relationships/tags" Target="../tags/tag1012.xml"/><Relationship Id="rId14" Type="http://schemas.openxmlformats.org/officeDocument/2006/relationships/tags" Target="../tags/tag765.xml"/><Relationship Id="rId35" Type="http://schemas.openxmlformats.org/officeDocument/2006/relationships/tags" Target="../tags/tag786.xml"/><Relationship Id="rId56" Type="http://schemas.openxmlformats.org/officeDocument/2006/relationships/tags" Target="../tags/tag807.xml"/><Relationship Id="rId77" Type="http://schemas.openxmlformats.org/officeDocument/2006/relationships/tags" Target="../tags/tag828.xml"/><Relationship Id="rId100" Type="http://schemas.openxmlformats.org/officeDocument/2006/relationships/tags" Target="../tags/tag851.xml"/><Relationship Id="rId282" Type="http://schemas.openxmlformats.org/officeDocument/2006/relationships/tags" Target="../tags/tag1033.xml"/><Relationship Id="rId317" Type="http://schemas.openxmlformats.org/officeDocument/2006/relationships/tags" Target="../tags/tag1068.xml"/><Relationship Id="rId338" Type="http://schemas.openxmlformats.org/officeDocument/2006/relationships/slideLayout" Target="../slideLayouts/slideLayout1.xml"/><Relationship Id="rId8" Type="http://schemas.openxmlformats.org/officeDocument/2006/relationships/tags" Target="../tags/tag759.xml"/><Relationship Id="rId98" Type="http://schemas.openxmlformats.org/officeDocument/2006/relationships/tags" Target="../tags/tag849.xml"/><Relationship Id="rId121" Type="http://schemas.openxmlformats.org/officeDocument/2006/relationships/tags" Target="../tags/tag872.xml"/><Relationship Id="rId142" Type="http://schemas.openxmlformats.org/officeDocument/2006/relationships/tags" Target="../tags/tag893.xml"/><Relationship Id="rId163" Type="http://schemas.openxmlformats.org/officeDocument/2006/relationships/tags" Target="../tags/tag914.xml"/><Relationship Id="rId184" Type="http://schemas.openxmlformats.org/officeDocument/2006/relationships/tags" Target="../tags/tag935.xml"/><Relationship Id="rId219" Type="http://schemas.openxmlformats.org/officeDocument/2006/relationships/tags" Target="../tags/tag970.xml"/><Relationship Id="rId3" Type="http://schemas.openxmlformats.org/officeDocument/2006/relationships/tags" Target="../tags/tag754.xml"/><Relationship Id="rId214" Type="http://schemas.openxmlformats.org/officeDocument/2006/relationships/tags" Target="../tags/tag965.xml"/><Relationship Id="rId230" Type="http://schemas.openxmlformats.org/officeDocument/2006/relationships/tags" Target="../tags/tag981.xml"/><Relationship Id="rId235" Type="http://schemas.openxmlformats.org/officeDocument/2006/relationships/tags" Target="../tags/tag986.xml"/><Relationship Id="rId251" Type="http://schemas.openxmlformats.org/officeDocument/2006/relationships/tags" Target="../tags/tag1002.xml"/><Relationship Id="rId256" Type="http://schemas.openxmlformats.org/officeDocument/2006/relationships/tags" Target="../tags/tag1007.xml"/><Relationship Id="rId277" Type="http://schemas.openxmlformats.org/officeDocument/2006/relationships/tags" Target="../tags/tag1028.xml"/><Relationship Id="rId298" Type="http://schemas.openxmlformats.org/officeDocument/2006/relationships/tags" Target="../tags/tag1049.xml"/><Relationship Id="rId25" Type="http://schemas.openxmlformats.org/officeDocument/2006/relationships/tags" Target="../tags/tag776.xml"/><Relationship Id="rId46" Type="http://schemas.openxmlformats.org/officeDocument/2006/relationships/tags" Target="../tags/tag797.xml"/><Relationship Id="rId67" Type="http://schemas.openxmlformats.org/officeDocument/2006/relationships/tags" Target="../tags/tag818.xml"/><Relationship Id="rId116" Type="http://schemas.openxmlformats.org/officeDocument/2006/relationships/tags" Target="../tags/tag867.xml"/><Relationship Id="rId137" Type="http://schemas.openxmlformats.org/officeDocument/2006/relationships/tags" Target="../tags/tag888.xml"/><Relationship Id="rId158" Type="http://schemas.openxmlformats.org/officeDocument/2006/relationships/tags" Target="../tags/tag909.xml"/><Relationship Id="rId272" Type="http://schemas.openxmlformats.org/officeDocument/2006/relationships/tags" Target="../tags/tag1023.xml"/><Relationship Id="rId293" Type="http://schemas.openxmlformats.org/officeDocument/2006/relationships/tags" Target="../tags/tag1044.xml"/><Relationship Id="rId302" Type="http://schemas.openxmlformats.org/officeDocument/2006/relationships/tags" Target="../tags/tag1053.xml"/><Relationship Id="rId307" Type="http://schemas.openxmlformats.org/officeDocument/2006/relationships/tags" Target="../tags/tag1058.xml"/><Relationship Id="rId323" Type="http://schemas.openxmlformats.org/officeDocument/2006/relationships/tags" Target="../tags/tag1074.xml"/><Relationship Id="rId328" Type="http://schemas.openxmlformats.org/officeDocument/2006/relationships/tags" Target="../tags/tag1079.xml"/><Relationship Id="rId20" Type="http://schemas.openxmlformats.org/officeDocument/2006/relationships/tags" Target="../tags/tag771.xml"/><Relationship Id="rId41" Type="http://schemas.openxmlformats.org/officeDocument/2006/relationships/tags" Target="../tags/tag792.xml"/><Relationship Id="rId62" Type="http://schemas.openxmlformats.org/officeDocument/2006/relationships/tags" Target="../tags/tag813.xml"/><Relationship Id="rId83" Type="http://schemas.openxmlformats.org/officeDocument/2006/relationships/tags" Target="../tags/tag834.xml"/><Relationship Id="rId88" Type="http://schemas.openxmlformats.org/officeDocument/2006/relationships/tags" Target="../tags/tag839.xml"/><Relationship Id="rId111" Type="http://schemas.openxmlformats.org/officeDocument/2006/relationships/tags" Target="../tags/tag862.xml"/><Relationship Id="rId132" Type="http://schemas.openxmlformats.org/officeDocument/2006/relationships/tags" Target="../tags/tag883.xml"/><Relationship Id="rId153" Type="http://schemas.openxmlformats.org/officeDocument/2006/relationships/tags" Target="../tags/tag904.xml"/><Relationship Id="rId174" Type="http://schemas.openxmlformats.org/officeDocument/2006/relationships/tags" Target="../tags/tag925.xml"/><Relationship Id="rId179" Type="http://schemas.openxmlformats.org/officeDocument/2006/relationships/tags" Target="../tags/tag930.xml"/><Relationship Id="rId195" Type="http://schemas.openxmlformats.org/officeDocument/2006/relationships/tags" Target="../tags/tag946.xml"/><Relationship Id="rId209" Type="http://schemas.openxmlformats.org/officeDocument/2006/relationships/tags" Target="../tags/tag960.xml"/><Relationship Id="rId190" Type="http://schemas.openxmlformats.org/officeDocument/2006/relationships/tags" Target="../tags/tag941.xml"/><Relationship Id="rId204" Type="http://schemas.openxmlformats.org/officeDocument/2006/relationships/tags" Target="../tags/tag955.xml"/><Relationship Id="rId220" Type="http://schemas.openxmlformats.org/officeDocument/2006/relationships/tags" Target="../tags/tag971.xml"/><Relationship Id="rId225" Type="http://schemas.openxmlformats.org/officeDocument/2006/relationships/tags" Target="../tags/tag976.xml"/><Relationship Id="rId241" Type="http://schemas.openxmlformats.org/officeDocument/2006/relationships/tags" Target="../tags/tag992.xml"/><Relationship Id="rId246" Type="http://schemas.openxmlformats.org/officeDocument/2006/relationships/tags" Target="../tags/tag997.xml"/><Relationship Id="rId267" Type="http://schemas.openxmlformats.org/officeDocument/2006/relationships/tags" Target="../tags/tag1018.xml"/><Relationship Id="rId288" Type="http://schemas.openxmlformats.org/officeDocument/2006/relationships/tags" Target="../tags/tag1039.xml"/><Relationship Id="rId15" Type="http://schemas.openxmlformats.org/officeDocument/2006/relationships/tags" Target="../tags/tag766.xml"/><Relationship Id="rId36" Type="http://schemas.openxmlformats.org/officeDocument/2006/relationships/tags" Target="../tags/tag787.xml"/><Relationship Id="rId57" Type="http://schemas.openxmlformats.org/officeDocument/2006/relationships/tags" Target="../tags/tag808.xml"/><Relationship Id="rId106" Type="http://schemas.openxmlformats.org/officeDocument/2006/relationships/tags" Target="../tags/tag857.xml"/><Relationship Id="rId127" Type="http://schemas.openxmlformats.org/officeDocument/2006/relationships/tags" Target="../tags/tag878.xml"/><Relationship Id="rId262" Type="http://schemas.openxmlformats.org/officeDocument/2006/relationships/tags" Target="../tags/tag1013.xml"/><Relationship Id="rId283" Type="http://schemas.openxmlformats.org/officeDocument/2006/relationships/tags" Target="../tags/tag1034.xml"/><Relationship Id="rId313" Type="http://schemas.openxmlformats.org/officeDocument/2006/relationships/tags" Target="../tags/tag1064.xml"/><Relationship Id="rId318" Type="http://schemas.openxmlformats.org/officeDocument/2006/relationships/tags" Target="../tags/tag1069.xml"/><Relationship Id="rId10" Type="http://schemas.openxmlformats.org/officeDocument/2006/relationships/tags" Target="../tags/tag761.xml"/><Relationship Id="rId31" Type="http://schemas.openxmlformats.org/officeDocument/2006/relationships/tags" Target="../tags/tag782.xml"/><Relationship Id="rId52" Type="http://schemas.openxmlformats.org/officeDocument/2006/relationships/tags" Target="../tags/tag803.xml"/><Relationship Id="rId73" Type="http://schemas.openxmlformats.org/officeDocument/2006/relationships/tags" Target="../tags/tag824.xml"/><Relationship Id="rId78" Type="http://schemas.openxmlformats.org/officeDocument/2006/relationships/tags" Target="../tags/tag829.xml"/><Relationship Id="rId94" Type="http://schemas.openxmlformats.org/officeDocument/2006/relationships/tags" Target="../tags/tag845.xml"/><Relationship Id="rId99" Type="http://schemas.openxmlformats.org/officeDocument/2006/relationships/tags" Target="../tags/tag850.xml"/><Relationship Id="rId101" Type="http://schemas.openxmlformats.org/officeDocument/2006/relationships/tags" Target="../tags/tag852.xml"/><Relationship Id="rId122" Type="http://schemas.openxmlformats.org/officeDocument/2006/relationships/tags" Target="../tags/tag873.xml"/><Relationship Id="rId143" Type="http://schemas.openxmlformats.org/officeDocument/2006/relationships/tags" Target="../tags/tag894.xml"/><Relationship Id="rId148" Type="http://schemas.openxmlformats.org/officeDocument/2006/relationships/tags" Target="../tags/tag899.xml"/><Relationship Id="rId164" Type="http://schemas.openxmlformats.org/officeDocument/2006/relationships/tags" Target="../tags/tag915.xml"/><Relationship Id="rId169" Type="http://schemas.openxmlformats.org/officeDocument/2006/relationships/tags" Target="../tags/tag920.xml"/><Relationship Id="rId185" Type="http://schemas.openxmlformats.org/officeDocument/2006/relationships/tags" Target="../tags/tag936.xml"/><Relationship Id="rId334" Type="http://schemas.openxmlformats.org/officeDocument/2006/relationships/tags" Target="../tags/tag1085.xml"/><Relationship Id="rId4" Type="http://schemas.openxmlformats.org/officeDocument/2006/relationships/tags" Target="../tags/tag755.xml"/><Relationship Id="rId9" Type="http://schemas.openxmlformats.org/officeDocument/2006/relationships/tags" Target="../tags/tag760.xml"/><Relationship Id="rId180" Type="http://schemas.openxmlformats.org/officeDocument/2006/relationships/tags" Target="../tags/tag931.xml"/><Relationship Id="rId210" Type="http://schemas.openxmlformats.org/officeDocument/2006/relationships/tags" Target="../tags/tag961.xml"/><Relationship Id="rId215" Type="http://schemas.openxmlformats.org/officeDocument/2006/relationships/tags" Target="../tags/tag966.xml"/><Relationship Id="rId236" Type="http://schemas.openxmlformats.org/officeDocument/2006/relationships/tags" Target="../tags/tag987.xml"/><Relationship Id="rId257" Type="http://schemas.openxmlformats.org/officeDocument/2006/relationships/tags" Target="../tags/tag1008.xml"/><Relationship Id="rId278" Type="http://schemas.openxmlformats.org/officeDocument/2006/relationships/tags" Target="../tags/tag1029.xml"/><Relationship Id="rId26" Type="http://schemas.openxmlformats.org/officeDocument/2006/relationships/tags" Target="../tags/tag777.xml"/><Relationship Id="rId231" Type="http://schemas.openxmlformats.org/officeDocument/2006/relationships/tags" Target="../tags/tag982.xml"/><Relationship Id="rId252" Type="http://schemas.openxmlformats.org/officeDocument/2006/relationships/tags" Target="../tags/tag1003.xml"/><Relationship Id="rId273" Type="http://schemas.openxmlformats.org/officeDocument/2006/relationships/tags" Target="../tags/tag1024.xml"/><Relationship Id="rId294" Type="http://schemas.openxmlformats.org/officeDocument/2006/relationships/tags" Target="../tags/tag1045.xml"/><Relationship Id="rId308" Type="http://schemas.openxmlformats.org/officeDocument/2006/relationships/tags" Target="../tags/tag1059.xml"/><Relationship Id="rId329" Type="http://schemas.openxmlformats.org/officeDocument/2006/relationships/tags" Target="../tags/tag1080.xml"/><Relationship Id="rId47" Type="http://schemas.openxmlformats.org/officeDocument/2006/relationships/tags" Target="../tags/tag798.xml"/><Relationship Id="rId68" Type="http://schemas.openxmlformats.org/officeDocument/2006/relationships/tags" Target="../tags/tag819.xml"/><Relationship Id="rId89" Type="http://schemas.openxmlformats.org/officeDocument/2006/relationships/tags" Target="../tags/tag840.xml"/><Relationship Id="rId112" Type="http://schemas.openxmlformats.org/officeDocument/2006/relationships/tags" Target="../tags/tag863.xml"/><Relationship Id="rId133" Type="http://schemas.openxmlformats.org/officeDocument/2006/relationships/tags" Target="../tags/tag884.xml"/><Relationship Id="rId154" Type="http://schemas.openxmlformats.org/officeDocument/2006/relationships/tags" Target="../tags/tag905.xml"/><Relationship Id="rId175" Type="http://schemas.openxmlformats.org/officeDocument/2006/relationships/tags" Target="../tags/tag926.xml"/><Relationship Id="rId196" Type="http://schemas.openxmlformats.org/officeDocument/2006/relationships/tags" Target="../tags/tag947.xml"/><Relationship Id="rId200" Type="http://schemas.openxmlformats.org/officeDocument/2006/relationships/tags" Target="../tags/tag951.xml"/><Relationship Id="rId16" Type="http://schemas.openxmlformats.org/officeDocument/2006/relationships/tags" Target="../tags/tag767.xml"/><Relationship Id="rId221" Type="http://schemas.openxmlformats.org/officeDocument/2006/relationships/tags" Target="../tags/tag972.xml"/><Relationship Id="rId242" Type="http://schemas.openxmlformats.org/officeDocument/2006/relationships/tags" Target="../tags/tag993.xml"/><Relationship Id="rId263" Type="http://schemas.openxmlformats.org/officeDocument/2006/relationships/tags" Target="../tags/tag1014.xml"/><Relationship Id="rId284" Type="http://schemas.openxmlformats.org/officeDocument/2006/relationships/tags" Target="../tags/tag1035.xml"/><Relationship Id="rId319" Type="http://schemas.openxmlformats.org/officeDocument/2006/relationships/tags" Target="../tags/tag1070.xml"/><Relationship Id="rId37" Type="http://schemas.openxmlformats.org/officeDocument/2006/relationships/tags" Target="../tags/tag788.xml"/><Relationship Id="rId58" Type="http://schemas.openxmlformats.org/officeDocument/2006/relationships/tags" Target="../tags/tag809.xml"/><Relationship Id="rId79" Type="http://schemas.openxmlformats.org/officeDocument/2006/relationships/tags" Target="../tags/tag830.xml"/><Relationship Id="rId102" Type="http://schemas.openxmlformats.org/officeDocument/2006/relationships/tags" Target="../tags/tag853.xml"/><Relationship Id="rId123" Type="http://schemas.openxmlformats.org/officeDocument/2006/relationships/tags" Target="../tags/tag874.xml"/><Relationship Id="rId144" Type="http://schemas.openxmlformats.org/officeDocument/2006/relationships/tags" Target="../tags/tag895.xml"/><Relationship Id="rId330" Type="http://schemas.openxmlformats.org/officeDocument/2006/relationships/tags" Target="../tags/tag1081.xml"/><Relationship Id="rId90" Type="http://schemas.openxmlformats.org/officeDocument/2006/relationships/tags" Target="../tags/tag841.xml"/><Relationship Id="rId165" Type="http://schemas.openxmlformats.org/officeDocument/2006/relationships/tags" Target="../tags/tag916.xml"/><Relationship Id="rId186" Type="http://schemas.openxmlformats.org/officeDocument/2006/relationships/tags" Target="../tags/tag937.xml"/><Relationship Id="rId211" Type="http://schemas.openxmlformats.org/officeDocument/2006/relationships/tags" Target="../tags/tag962.xml"/><Relationship Id="rId232" Type="http://schemas.openxmlformats.org/officeDocument/2006/relationships/tags" Target="../tags/tag983.xml"/><Relationship Id="rId253" Type="http://schemas.openxmlformats.org/officeDocument/2006/relationships/tags" Target="../tags/tag1004.xml"/><Relationship Id="rId274" Type="http://schemas.openxmlformats.org/officeDocument/2006/relationships/tags" Target="../tags/tag1025.xml"/><Relationship Id="rId295" Type="http://schemas.openxmlformats.org/officeDocument/2006/relationships/tags" Target="../tags/tag1046.xml"/><Relationship Id="rId309" Type="http://schemas.openxmlformats.org/officeDocument/2006/relationships/tags" Target="../tags/tag1060.xml"/><Relationship Id="rId27" Type="http://schemas.openxmlformats.org/officeDocument/2006/relationships/tags" Target="../tags/tag778.xml"/><Relationship Id="rId48" Type="http://schemas.openxmlformats.org/officeDocument/2006/relationships/tags" Target="../tags/tag799.xml"/><Relationship Id="rId69" Type="http://schemas.openxmlformats.org/officeDocument/2006/relationships/tags" Target="../tags/tag820.xml"/><Relationship Id="rId113" Type="http://schemas.openxmlformats.org/officeDocument/2006/relationships/tags" Target="../tags/tag864.xml"/><Relationship Id="rId134" Type="http://schemas.openxmlformats.org/officeDocument/2006/relationships/tags" Target="../tags/tag885.xml"/><Relationship Id="rId320" Type="http://schemas.openxmlformats.org/officeDocument/2006/relationships/tags" Target="../tags/tag1071.xml"/><Relationship Id="rId80" Type="http://schemas.openxmlformats.org/officeDocument/2006/relationships/tags" Target="../tags/tag831.xml"/><Relationship Id="rId155" Type="http://schemas.openxmlformats.org/officeDocument/2006/relationships/tags" Target="../tags/tag906.xml"/><Relationship Id="rId176" Type="http://schemas.openxmlformats.org/officeDocument/2006/relationships/tags" Target="../tags/tag927.xml"/><Relationship Id="rId197" Type="http://schemas.openxmlformats.org/officeDocument/2006/relationships/tags" Target="../tags/tag948.xml"/><Relationship Id="rId201" Type="http://schemas.openxmlformats.org/officeDocument/2006/relationships/tags" Target="../tags/tag952.xml"/><Relationship Id="rId222" Type="http://schemas.openxmlformats.org/officeDocument/2006/relationships/tags" Target="../tags/tag973.xml"/><Relationship Id="rId243" Type="http://schemas.openxmlformats.org/officeDocument/2006/relationships/tags" Target="../tags/tag994.xml"/><Relationship Id="rId264" Type="http://schemas.openxmlformats.org/officeDocument/2006/relationships/tags" Target="../tags/tag1015.xml"/><Relationship Id="rId285" Type="http://schemas.openxmlformats.org/officeDocument/2006/relationships/tags" Target="../tags/tag1036.xml"/><Relationship Id="rId17" Type="http://schemas.openxmlformats.org/officeDocument/2006/relationships/tags" Target="../tags/tag768.xml"/><Relationship Id="rId38" Type="http://schemas.openxmlformats.org/officeDocument/2006/relationships/tags" Target="../tags/tag789.xml"/><Relationship Id="rId59" Type="http://schemas.openxmlformats.org/officeDocument/2006/relationships/tags" Target="../tags/tag810.xml"/><Relationship Id="rId103" Type="http://schemas.openxmlformats.org/officeDocument/2006/relationships/tags" Target="../tags/tag854.xml"/><Relationship Id="rId124" Type="http://schemas.openxmlformats.org/officeDocument/2006/relationships/tags" Target="../tags/tag875.xml"/><Relationship Id="rId310" Type="http://schemas.openxmlformats.org/officeDocument/2006/relationships/tags" Target="../tags/tag1061.xml"/><Relationship Id="rId70" Type="http://schemas.openxmlformats.org/officeDocument/2006/relationships/tags" Target="../tags/tag821.xml"/><Relationship Id="rId91" Type="http://schemas.openxmlformats.org/officeDocument/2006/relationships/tags" Target="../tags/tag842.xml"/><Relationship Id="rId145" Type="http://schemas.openxmlformats.org/officeDocument/2006/relationships/tags" Target="../tags/tag896.xml"/><Relationship Id="rId166" Type="http://schemas.openxmlformats.org/officeDocument/2006/relationships/tags" Target="../tags/tag917.xml"/><Relationship Id="rId187" Type="http://schemas.openxmlformats.org/officeDocument/2006/relationships/tags" Target="../tags/tag938.xml"/><Relationship Id="rId331" Type="http://schemas.openxmlformats.org/officeDocument/2006/relationships/tags" Target="../tags/tag1082.xml"/><Relationship Id="rId1" Type="http://schemas.openxmlformats.org/officeDocument/2006/relationships/tags" Target="../tags/tag752.xml"/><Relationship Id="rId212" Type="http://schemas.openxmlformats.org/officeDocument/2006/relationships/tags" Target="../tags/tag963.xml"/><Relationship Id="rId233" Type="http://schemas.openxmlformats.org/officeDocument/2006/relationships/tags" Target="../tags/tag984.xml"/><Relationship Id="rId254" Type="http://schemas.openxmlformats.org/officeDocument/2006/relationships/tags" Target="../tags/tag1005.xml"/><Relationship Id="rId28" Type="http://schemas.openxmlformats.org/officeDocument/2006/relationships/tags" Target="../tags/tag779.xml"/><Relationship Id="rId49" Type="http://schemas.openxmlformats.org/officeDocument/2006/relationships/tags" Target="../tags/tag800.xml"/><Relationship Id="rId114" Type="http://schemas.openxmlformats.org/officeDocument/2006/relationships/tags" Target="../tags/tag865.xml"/><Relationship Id="rId275" Type="http://schemas.openxmlformats.org/officeDocument/2006/relationships/tags" Target="../tags/tag1026.xml"/><Relationship Id="rId296" Type="http://schemas.openxmlformats.org/officeDocument/2006/relationships/tags" Target="../tags/tag1047.xml"/><Relationship Id="rId300" Type="http://schemas.openxmlformats.org/officeDocument/2006/relationships/tags" Target="../tags/tag1051.xml"/><Relationship Id="rId60" Type="http://schemas.openxmlformats.org/officeDocument/2006/relationships/tags" Target="../tags/tag811.xml"/><Relationship Id="rId81" Type="http://schemas.openxmlformats.org/officeDocument/2006/relationships/tags" Target="../tags/tag832.xml"/><Relationship Id="rId135" Type="http://schemas.openxmlformats.org/officeDocument/2006/relationships/tags" Target="../tags/tag886.xml"/><Relationship Id="rId156" Type="http://schemas.openxmlformats.org/officeDocument/2006/relationships/tags" Target="../tags/tag907.xml"/><Relationship Id="rId177" Type="http://schemas.openxmlformats.org/officeDocument/2006/relationships/tags" Target="../tags/tag928.xml"/><Relationship Id="rId198" Type="http://schemas.openxmlformats.org/officeDocument/2006/relationships/tags" Target="../tags/tag949.xml"/><Relationship Id="rId321" Type="http://schemas.openxmlformats.org/officeDocument/2006/relationships/tags" Target="../tags/tag1072.xml"/><Relationship Id="rId202" Type="http://schemas.openxmlformats.org/officeDocument/2006/relationships/tags" Target="../tags/tag953.xml"/><Relationship Id="rId223" Type="http://schemas.openxmlformats.org/officeDocument/2006/relationships/tags" Target="../tags/tag974.xml"/><Relationship Id="rId244" Type="http://schemas.openxmlformats.org/officeDocument/2006/relationships/tags" Target="../tags/tag995.xml"/><Relationship Id="rId18" Type="http://schemas.openxmlformats.org/officeDocument/2006/relationships/tags" Target="../tags/tag769.xml"/><Relationship Id="rId39" Type="http://schemas.openxmlformats.org/officeDocument/2006/relationships/tags" Target="../tags/tag790.xml"/><Relationship Id="rId265" Type="http://schemas.openxmlformats.org/officeDocument/2006/relationships/tags" Target="../tags/tag1016.xml"/><Relationship Id="rId286" Type="http://schemas.openxmlformats.org/officeDocument/2006/relationships/tags" Target="../tags/tag1037.xml"/><Relationship Id="rId50" Type="http://schemas.openxmlformats.org/officeDocument/2006/relationships/tags" Target="../tags/tag801.xml"/><Relationship Id="rId104" Type="http://schemas.openxmlformats.org/officeDocument/2006/relationships/tags" Target="../tags/tag855.xml"/><Relationship Id="rId125" Type="http://schemas.openxmlformats.org/officeDocument/2006/relationships/tags" Target="../tags/tag876.xml"/><Relationship Id="rId146" Type="http://schemas.openxmlformats.org/officeDocument/2006/relationships/tags" Target="../tags/tag897.xml"/><Relationship Id="rId167" Type="http://schemas.openxmlformats.org/officeDocument/2006/relationships/tags" Target="../tags/tag918.xml"/><Relationship Id="rId188" Type="http://schemas.openxmlformats.org/officeDocument/2006/relationships/tags" Target="../tags/tag939.xml"/><Relationship Id="rId311" Type="http://schemas.openxmlformats.org/officeDocument/2006/relationships/tags" Target="../tags/tag1062.xml"/><Relationship Id="rId332" Type="http://schemas.openxmlformats.org/officeDocument/2006/relationships/tags" Target="../tags/tag1083.xml"/><Relationship Id="rId71" Type="http://schemas.openxmlformats.org/officeDocument/2006/relationships/tags" Target="../tags/tag822.xml"/><Relationship Id="rId92" Type="http://schemas.openxmlformats.org/officeDocument/2006/relationships/tags" Target="../tags/tag843.xml"/><Relationship Id="rId213" Type="http://schemas.openxmlformats.org/officeDocument/2006/relationships/tags" Target="../tags/tag964.xml"/><Relationship Id="rId234" Type="http://schemas.openxmlformats.org/officeDocument/2006/relationships/tags" Target="../tags/tag985.xml"/><Relationship Id="rId2" Type="http://schemas.openxmlformats.org/officeDocument/2006/relationships/tags" Target="../tags/tag753.xml"/><Relationship Id="rId29" Type="http://schemas.openxmlformats.org/officeDocument/2006/relationships/tags" Target="../tags/tag780.xml"/><Relationship Id="rId255" Type="http://schemas.openxmlformats.org/officeDocument/2006/relationships/tags" Target="../tags/tag1006.xml"/><Relationship Id="rId276" Type="http://schemas.openxmlformats.org/officeDocument/2006/relationships/tags" Target="../tags/tag1027.xml"/><Relationship Id="rId297" Type="http://schemas.openxmlformats.org/officeDocument/2006/relationships/tags" Target="../tags/tag1048.xml"/><Relationship Id="rId40" Type="http://schemas.openxmlformats.org/officeDocument/2006/relationships/tags" Target="../tags/tag791.xml"/><Relationship Id="rId115" Type="http://schemas.openxmlformats.org/officeDocument/2006/relationships/tags" Target="../tags/tag866.xml"/><Relationship Id="rId136" Type="http://schemas.openxmlformats.org/officeDocument/2006/relationships/tags" Target="../tags/tag887.xml"/><Relationship Id="rId157" Type="http://schemas.openxmlformats.org/officeDocument/2006/relationships/tags" Target="../tags/tag908.xml"/><Relationship Id="rId178" Type="http://schemas.openxmlformats.org/officeDocument/2006/relationships/tags" Target="../tags/tag929.xml"/><Relationship Id="rId301" Type="http://schemas.openxmlformats.org/officeDocument/2006/relationships/tags" Target="../tags/tag1052.xml"/><Relationship Id="rId322" Type="http://schemas.openxmlformats.org/officeDocument/2006/relationships/tags" Target="../tags/tag1073.xml"/><Relationship Id="rId61" Type="http://schemas.openxmlformats.org/officeDocument/2006/relationships/tags" Target="../tags/tag812.xml"/><Relationship Id="rId82" Type="http://schemas.openxmlformats.org/officeDocument/2006/relationships/tags" Target="../tags/tag833.xml"/><Relationship Id="rId199" Type="http://schemas.openxmlformats.org/officeDocument/2006/relationships/tags" Target="../tags/tag950.xml"/><Relationship Id="rId203" Type="http://schemas.openxmlformats.org/officeDocument/2006/relationships/tags" Target="../tags/tag954.xml"/><Relationship Id="rId19" Type="http://schemas.openxmlformats.org/officeDocument/2006/relationships/tags" Target="../tags/tag770.xml"/><Relationship Id="rId224" Type="http://schemas.openxmlformats.org/officeDocument/2006/relationships/tags" Target="../tags/tag975.xml"/><Relationship Id="rId245" Type="http://schemas.openxmlformats.org/officeDocument/2006/relationships/tags" Target="../tags/tag996.xml"/><Relationship Id="rId266" Type="http://schemas.openxmlformats.org/officeDocument/2006/relationships/tags" Target="../tags/tag1017.xml"/><Relationship Id="rId287" Type="http://schemas.openxmlformats.org/officeDocument/2006/relationships/tags" Target="../tags/tag1038.xml"/><Relationship Id="rId30" Type="http://schemas.openxmlformats.org/officeDocument/2006/relationships/tags" Target="../tags/tag781.xml"/><Relationship Id="rId105" Type="http://schemas.openxmlformats.org/officeDocument/2006/relationships/tags" Target="../tags/tag856.xml"/><Relationship Id="rId126" Type="http://schemas.openxmlformats.org/officeDocument/2006/relationships/tags" Target="../tags/tag877.xml"/><Relationship Id="rId147" Type="http://schemas.openxmlformats.org/officeDocument/2006/relationships/tags" Target="../tags/tag898.xml"/><Relationship Id="rId168" Type="http://schemas.openxmlformats.org/officeDocument/2006/relationships/tags" Target="../tags/tag919.xml"/><Relationship Id="rId312" Type="http://schemas.openxmlformats.org/officeDocument/2006/relationships/tags" Target="../tags/tag1063.xml"/><Relationship Id="rId333" Type="http://schemas.openxmlformats.org/officeDocument/2006/relationships/tags" Target="../tags/tag1084.xml"/><Relationship Id="rId51" Type="http://schemas.openxmlformats.org/officeDocument/2006/relationships/tags" Target="../tags/tag802.xml"/><Relationship Id="rId72" Type="http://schemas.openxmlformats.org/officeDocument/2006/relationships/tags" Target="../tags/tag823.xml"/><Relationship Id="rId93" Type="http://schemas.openxmlformats.org/officeDocument/2006/relationships/tags" Target="../tags/tag844.xml"/><Relationship Id="rId189" Type="http://schemas.openxmlformats.org/officeDocument/2006/relationships/tags" Target="../tags/tag940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205.xml"/><Relationship Id="rId21" Type="http://schemas.openxmlformats.org/officeDocument/2006/relationships/tags" Target="../tags/tag1109.xml"/><Relationship Id="rId42" Type="http://schemas.openxmlformats.org/officeDocument/2006/relationships/tags" Target="../tags/tag1130.xml"/><Relationship Id="rId63" Type="http://schemas.openxmlformats.org/officeDocument/2006/relationships/tags" Target="../tags/tag1151.xml"/><Relationship Id="rId84" Type="http://schemas.openxmlformats.org/officeDocument/2006/relationships/tags" Target="../tags/tag1172.xml"/><Relationship Id="rId138" Type="http://schemas.openxmlformats.org/officeDocument/2006/relationships/tags" Target="../tags/tag1226.xml"/><Relationship Id="rId159" Type="http://schemas.openxmlformats.org/officeDocument/2006/relationships/tags" Target="../tags/tag1247.xml"/><Relationship Id="rId170" Type="http://schemas.openxmlformats.org/officeDocument/2006/relationships/tags" Target="../tags/tag1258.xml"/><Relationship Id="rId191" Type="http://schemas.openxmlformats.org/officeDocument/2006/relationships/tags" Target="../tags/tag1279.xml"/><Relationship Id="rId205" Type="http://schemas.openxmlformats.org/officeDocument/2006/relationships/tags" Target="../tags/tag1293.xml"/><Relationship Id="rId226" Type="http://schemas.openxmlformats.org/officeDocument/2006/relationships/tags" Target="../tags/tag1314.xml"/><Relationship Id="rId247" Type="http://schemas.openxmlformats.org/officeDocument/2006/relationships/tags" Target="../tags/tag1335.xml"/><Relationship Id="rId107" Type="http://schemas.openxmlformats.org/officeDocument/2006/relationships/tags" Target="../tags/tag1195.xml"/><Relationship Id="rId268" Type="http://schemas.openxmlformats.org/officeDocument/2006/relationships/tags" Target="../tags/tag1356.xml"/><Relationship Id="rId11" Type="http://schemas.openxmlformats.org/officeDocument/2006/relationships/tags" Target="../tags/tag1099.xml"/><Relationship Id="rId32" Type="http://schemas.openxmlformats.org/officeDocument/2006/relationships/tags" Target="../tags/tag1120.xml"/><Relationship Id="rId53" Type="http://schemas.openxmlformats.org/officeDocument/2006/relationships/tags" Target="../tags/tag1141.xml"/><Relationship Id="rId74" Type="http://schemas.openxmlformats.org/officeDocument/2006/relationships/tags" Target="../tags/tag1162.xml"/><Relationship Id="rId128" Type="http://schemas.openxmlformats.org/officeDocument/2006/relationships/tags" Target="../tags/tag1216.xml"/><Relationship Id="rId149" Type="http://schemas.openxmlformats.org/officeDocument/2006/relationships/tags" Target="../tags/tag1237.xml"/><Relationship Id="rId5" Type="http://schemas.openxmlformats.org/officeDocument/2006/relationships/tags" Target="../tags/tag1093.xml"/><Relationship Id="rId95" Type="http://schemas.openxmlformats.org/officeDocument/2006/relationships/tags" Target="../tags/tag1183.xml"/><Relationship Id="rId160" Type="http://schemas.openxmlformats.org/officeDocument/2006/relationships/tags" Target="../tags/tag1248.xml"/><Relationship Id="rId181" Type="http://schemas.openxmlformats.org/officeDocument/2006/relationships/tags" Target="../tags/tag1269.xml"/><Relationship Id="rId216" Type="http://schemas.openxmlformats.org/officeDocument/2006/relationships/tags" Target="../tags/tag1304.xml"/><Relationship Id="rId237" Type="http://schemas.openxmlformats.org/officeDocument/2006/relationships/tags" Target="../tags/tag1325.xml"/><Relationship Id="rId258" Type="http://schemas.openxmlformats.org/officeDocument/2006/relationships/tags" Target="../tags/tag1346.xml"/><Relationship Id="rId279" Type="http://schemas.openxmlformats.org/officeDocument/2006/relationships/tags" Target="../tags/tag1367.xml"/><Relationship Id="rId22" Type="http://schemas.openxmlformats.org/officeDocument/2006/relationships/tags" Target="../tags/tag1110.xml"/><Relationship Id="rId43" Type="http://schemas.openxmlformats.org/officeDocument/2006/relationships/tags" Target="../tags/tag1131.xml"/><Relationship Id="rId64" Type="http://schemas.openxmlformats.org/officeDocument/2006/relationships/tags" Target="../tags/tag1152.xml"/><Relationship Id="rId118" Type="http://schemas.openxmlformats.org/officeDocument/2006/relationships/tags" Target="../tags/tag1206.xml"/><Relationship Id="rId139" Type="http://schemas.openxmlformats.org/officeDocument/2006/relationships/tags" Target="../tags/tag1227.xml"/><Relationship Id="rId85" Type="http://schemas.openxmlformats.org/officeDocument/2006/relationships/tags" Target="../tags/tag1173.xml"/><Relationship Id="rId150" Type="http://schemas.openxmlformats.org/officeDocument/2006/relationships/tags" Target="../tags/tag1238.xml"/><Relationship Id="rId171" Type="http://schemas.openxmlformats.org/officeDocument/2006/relationships/tags" Target="../tags/tag1259.xml"/><Relationship Id="rId192" Type="http://schemas.openxmlformats.org/officeDocument/2006/relationships/tags" Target="../tags/tag1280.xml"/><Relationship Id="rId206" Type="http://schemas.openxmlformats.org/officeDocument/2006/relationships/tags" Target="../tags/tag1294.xml"/><Relationship Id="rId227" Type="http://schemas.openxmlformats.org/officeDocument/2006/relationships/tags" Target="../tags/tag1315.xml"/><Relationship Id="rId248" Type="http://schemas.openxmlformats.org/officeDocument/2006/relationships/tags" Target="../tags/tag1336.xml"/><Relationship Id="rId269" Type="http://schemas.openxmlformats.org/officeDocument/2006/relationships/tags" Target="../tags/tag1357.xml"/><Relationship Id="rId12" Type="http://schemas.openxmlformats.org/officeDocument/2006/relationships/tags" Target="../tags/tag1100.xml"/><Relationship Id="rId33" Type="http://schemas.openxmlformats.org/officeDocument/2006/relationships/tags" Target="../tags/tag1121.xml"/><Relationship Id="rId108" Type="http://schemas.openxmlformats.org/officeDocument/2006/relationships/tags" Target="../tags/tag1196.xml"/><Relationship Id="rId129" Type="http://schemas.openxmlformats.org/officeDocument/2006/relationships/tags" Target="../tags/tag1217.xml"/><Relationship Id="rId280" Type="http://schemas.openxmlformats.org/officeDocument/2006/relationships/slideLayout" Target="../slideLayouts/slideLayout1.xml"/><Relationship Id="rId54" Type="http://schemas.openxmlformats.org/officeDocument/2006/relationships/tags" Target="../tags/tag1142.xml"/><Relationship Id="rId75" Type="http://schemas.openxmlformats.org/officeDocument/2006/relationships/tags" Target="../tags/tag1163.xml"/><Relationship Id="rId96" Type="http://schemas.openxmlformats.org/officeDocument/2006/relationships/tags" Target="../tags/tag1184.xml"/><Relationship Id="rId140" Type="http://schemas.openxmlformats.org/officeDocument/2006/relationships/tags" Target="../tags/tag1228.xml"/><Relationship Id="rId161" Type="http://schemas.openxmlformats.org/officeDocument/2006/relationships/tags" Target="../tags/tag1249.xml"/><Relationship Id="rId182" Type="http://schemas.openxmlformats.org/officeDocument/2006/relationships/tags" Target="../tags/tag1270.xml"/><Relationship Id="rId217" Type="http://schemas.openxmlformats.org/officeDocument/2006/relationships/tags" Target="../tags/tag1305.xml"/><Relationship Id="rId6" Type="http://schemas.openxmlformats.org/officeDocument/2006/relationships/tags" Target="../tags/tag1094.xml"/><Relationship Id="rId238" Type="http://schemas.openxmlformats.org/officeDocument/2006/relationships/tags" Target="../tags/tag1326.xml"/><Relationship Id="rId259" Type="http://schemas.openxmlformats.org/officeDocument/2006/relationships/tags" Target="../tags/tag1347.xml"/><Relationship Id="rId23" Type="http://schemas.openxmlformats.org/officeDocument/2006/relationships/tags" Target="../tags/tag1111.xml"/><Relationship Id="rId119" Type="http://schemas.openxmlformats.org/officeDocument/2006/relationships/tags" Target="../tags/tag1207.xml"/><Relationship Id="rId270" Type="http://schemas.openxmlformats.org/officeDocument/2006/relationships/tags" Target="../tags/tag1358.xml"/><Relationship Id="rId44" Type="http://schemas.openxmlformats.org/officeDocument/2006/relationships/tags" Target="../tags/tag1132.xml"/><Relationship Id="rId65" Type="http://schemas.openxmlformats.org/officeDocument/2006/relationships/tags" Target="../tags/tag1153.xml"/><Relationship Id="rId86" Type="http://schemas.openxmlformats.org/officeDocument/2006/relationships/tags" Target="../tags/tag1174.xml"/><Relationship Id="rId130" Type="http://schemas.openxmlformats.org/officeDocument/2006/relationships/tags" Target="../tags/tag1218.xml"/><Relationship Id="rId151" Type="http://schemas.openxmlformats.org/officeDocument/2006/relationships/tags" Target="../tags/tag1239.xml"/><Relationship Id="rId172" Type="http://schemas.openxmlformats.org/officeDocument/2006/relationships/tags" Target="../tags/tag1260.xml"/><Relationship Id="rId193" Type="http://schemas.openxmlformats.org/officeDocument/2006/relationships/tags" Target="../tags/tag1281.xml"/><Relationship Id="rId202" Type="http://schemas.openxmlformats.org/officeDocument/2006/relationships/tags" Target="../tags/tag1290.xml"/><Relationship Id="rId207" Type="http://schemas.openxmlformats.org/officeDocument/2006/relationships/tags" Target="../tags/tag1295.xml"/><Relationship Id="rId223" Type="http://schemas.openxmlformats.org/officeDocument/2006/relationships/tags" Target="../tags/tag1311.xml"/><Relationship Id="rId228" Type="http://schemas.openxmlformats.org/officeDocument/2006/relationships/tags" Target="../tags/tag1316.xml"/><Relationship Id="rId244" Type="http://schemas.openxmlformats.org/officeDocument/2006/relationships/tags" Target="../tags/tag1332.xml"/><Relationship Id="rId249" Type="http://schemas.openxmlformats.org/officeDocument/2006/relationships/tags" Target="../tags/tag1337.xml"/><Relationship Id="rId13" Type="http://schemas.openxmlformats.org/officeDocument/2006/relationships/tags" Target="../tags/tag1101.xml"/><Relationship Id="rId18" Type="http://schemas.openxmlformats.org/officeDocument/2006/relationships/tags" Target="../tags/tag1106.xml"/><Relationship Id="rId39" Type="http://schemas.openxmlformats.org/officeDocument/2006/relationships/tags" Target="../tags/tag1127.xml"/><Relationship Id="rId109" Type="http://schemas.openxmlformats.org/officeDocument/2006/relationships/tags" Target="../tags/tag1197.xml"/><Relationship Id="rId260" Type="http://schemas.openxmlformats.org/officeDocument/2006/relationships/tags" Target="../tags/tag1348.xml"/><Relationship Id="rId265" Type="http://schemas.openxmlformats.org/officeDocument/2006/relationships/tags" Target="../tags/tag1353.xml"/><Relationship Id="rId34" Type="http://schemas.openxmlformats.org/officeDocument/2006/relationships/tags" Target="../tags/tag1122.xml"/><Relationship Id="rId50" Type="http://schemas.openxmlformats.org/officeDocument/2006/relationships/tags" Target="../tags/tag1138.xml"/><Relationship Id="rId55" Type="http://schemas.openxmlformats.org/officeDocument/2006/relationships/tags" Target="../tags/tag1143.xml"/><Relationship Id="rId76" Type="http://schemas.openxmlformats.org/officeDocument/2006/relationships/tags" Target="../tags/tag1164.xml"/><Relationship Id="rId97" Type="http://schemas.openxmlformats.org/officeDocument/2006/relationships/tags" Target="../tags/tag1185.xml"/><Relationship Id="rId104" Type="http://schemas.openxmlformats.org/officeDocument/2006/relationships/tags" Target="../tags/tag1192.xml"/><Relationship Id="rId120" Type="http://schemas.openxmlformats.org/officeDocument/2006/relationships/tags" Target="../tags/tag1208.xml"/><Relationship Id="rId125" Type="http://schemas.openxmlformats.org/officeDocument/2006/relationships/tags" Target="../tags/tag1213.xml"/><Relationship Id="rId141" Type="http://schemas.openxmlformats.org/officeDocument/2006/relationships/tags" Target="../tags/tag1229.xml"/><Relationship Id="rId146" Type="http://schemas.openxmlformats.org/officeDocument/2006/relationships/tags" Target="../tags/tag1234.xml"/><Relationship Id="rId167" Type="http://schemas.openxmlformats.org/officeDocument/2006/relationships/tags" Target="../tags/tag1255.xml"/><Relationship Id="rId188" Type="http://schemas.openxmlformats.org/officeDocument/2006/relationships/tags" Target="../tags/tag1276.xml"/><Relationship Id="rId7" Type="http://schemas.openxmlformats.org/officeDocument/2006/relationships/tags" Target="../tags/tag1095.xml"/><Relationship Id="rId71" Type="http://schemas.openxmlformats.org/officeDocument/2006/relationships/tags" Target="../tags/tag1159.xml"/><Relationship Id="rId92" Type="http://schemas.openxmlformats.org/officeDocument/2006/relationships/tags" Target="../tags/tag1180.xml"/><Relationship Id="rId162" Type="http://schemas.openxmlformats.org/officeDocument/2006/relationships/tags" Target="../tags/tag1250.xml"/><Relationship Id="rId183" Type="http://schemas.openxmlformats.org/officeDocument/2006/relationships/tags" Target="../tags/tag1271.xml"/><Relationship Id="rId213" Type="http://schemas.openxmlformats.org/officeDocument/2006/relationships/tags" Target="../tags/tag1301.xml"/><Relationship Id="rId218" Type="http://schemas.openxmlformats.org/officeDocument/2006/relationships/tags" Target="../tags/tag1306.xml"/><Relationship Id="rId234" Type="http://schemas.openxmlformats.org/officeDocument/2006/relationships/tags" Target="../tags/tag1322.xml"/><Relationship Id="rId239" Type="http://schemas.openxmlformats.org/officeDocument/2006/relationships/tags" Target="../tags/tag1327.xml"/><Relationship Id="rId2" Type="http://schemas.openxmlformats.org/officeDocument/2006/relationships/tags" Target="../tags/tag1090.xml"/><Relationship Id="rId29" Type="http://schemas.openxmlformats.org/officeDocument/2006/relationships/tags" Target="../tags/tag1117.xml"/><Relationship Id="rId250" Type="http://schemas.openxmlformats.org/officeDocument/2006/relationships/tags" Target="../tags/tag1338.xml"/><Relationship Id="rId255" Type="http://schemas.openxmlformats.org/officeDocument/2006/relationships/tags" Target="../tags/tag1343.xml"/><Relationship Id="rId271" Type="http://schemas.openxmlformats.org/officeDocument/2006/relationships/tags" Target="../tags/tag1359.xml"/><Relationship Id="rId276" Type="http://schemas.openxmlformats.org/officeDocument/2006/relationships/tags" Target="../tags/tag1364.xml"/><Relationship Id="rId24" Type="http://schemas.openxmlformats.org/officeDocument/2006/relationships/tags" Target="../tags/tag1112.xml"/><Relationship Id="rId40" Type="http://schemas.openxmlformats.org/officeDocument/2006/relationships/tags" Target="../tags/tag1128.xml"/><Relationship Id="rId45" Type="http://schemas.openxmlformats.org/officeDocument/2006/relationships/tags" Target="../tags/tag1133.xml"/><Relationship Id="rId66" Type="http://schemas.openxmlformats.org/officeDocument/2006/relationships/tags" Target="../tags/tag1154.xml"/><Relationship Id="rId87" Type="http://schemas.openxmlformats.org/officeDocument/2006/relationships/tags" Target="../tags/tag1175.xml"/><Relationship Id="rId110" Type="http://schemas.openxmlformats.org/officeDocument/2006/relationships/tags" Target="../tags/tag1198.xml"/><Relationship Id="rId115" Type="http://schemas.openxmlformats.org/officeDocument/2006/relationships/tags" Target="../tags/tag1203.xml"/><Relationship Id="rId131" Type="http://schemas.openxmlformats.org/officeDocument/2006/relationships/tags" Target="../tags/tag1219.xml"/><Relationship Id="rId136" Type="http://schemas.openxmlformats.org/officeDocument/2006/relationships/tags" Target="../tags/tag1224.xml"/><Relationship Id="rId157" Type="http://schemas.openxmlformats.org/officeDocument/2006/relationships/tags" Target="../tags/tag1245.xml"/><Relationship Id="rId178" Type="http://schemas.openxmlformats.org/officeDocument/2006/relationships/tags" Target="../tags/tag1266.xml"/><Relationship Id="rId61" Type="http://schemas.openxmlformats.org/officeDocument/2006/relationships/tags" Target="../tags/tag1149.xml"/><Relationship Id="rId82" Type="http://schemas.openxmlformats.org/officeDocument/2006/relationships/tags" Target="../tags/tag1170.xml"/><Relationship Id="rId152" Type="http://schemas.openxmlformats.org/officeDocument/2006/relationships/tags" Target="../tags/tag1240.xml"/><Relationship Id="rId173" Type="http://schemas.openxmlformats.org/officeDocument/2006/relationships/tags" Target="../tags/tag1261.xml"/><Relationship Id="rId194" Type="http://schemas.openxmlformats.org/officeDocument/2006/relationships/tags" Target="../tags/tag1282.xml"/><Relationship Id="rId199" Type="http://schemas.openxmlformats.org/officeDocument/2006/relationships/tags" Target="../tags/tag1287.xml"/><Relationship Id="rId203" Type="http://schemas.openxmlformats.org/officeDocument/2006/relationships/tags" Target="../tags/tag1291.xml"/><Relationship Id="rId208" Type="http://schemas.openxmlformats.org/officeDocument/2006/relationships/tags" Target="../tags/tag1296.xml"/><Relationship Id="rId229" Type="http://schemas.openxmlformats.org/officeDocument/2006/relationships/tags" Target="../tags/tag1317.xml"/><Relationship Id="rId19" Type="http://schemas.openxmlformats.org/officeDocument/2006/relationships/tags" Target="../tags/tag1107.xml"/><Relationship Id="rId224" Type="http://schemas.openxmlformats.org/officeDocument/2006/relationships/tags" Target="../tags/tag1312.xml"/><Relationship Id="rId240" Type="http://schemas.openxmlformats.org/officeDocument/2006/relationships/tags" Target="../tags/tag1328.xml"/><Relationship Id="rId245" Type="http://schemas.openxmlformats.org/officeDocument/2006/relationships/tags" Target="../tags/tag1333.xml"/><Relationship Id="rId261" Type="http://schemas.openxmlformats.org/officeDocument/2006/relationships/tags" Target="../tags/tag1349.xml"/><Relationship Id="rId266" Type="http://schemas.openxmlformats.org/officeDocument/2006/relationships/tags" Target="../tags/tag1354.xml"/><Relationship Id="rId14" Type="http://schemas.openxmlformats.org/officeDocument/2006/relationships/tags" Target="../tags/tag1102.xml"/><Relationship Id="rId30" Type="http://schemas.openxmlformats.org/officeDocument/2006/relationships/tags" Target="../tags/tag1118.xml"/><Relationship Id="rId35" Type="http://schemas.openxmlformats.org/officeDocument/2006/relationships/tags" Target="../tags/tag1123.xml"/><Relationship Id="rId56" Type="http://schemas.openxmlformats.org/officeDocument/2006/relationships/tags" Target="../tags/tag1144.xml"/><Relationship Id="rId77" Type="http://schemas.openxmlformats.org/officeDocument/2006/relationships/tags" Target="../tags/tag1165.xml"/><Relationship Id="rId100" Type="http://schemas.openxmlformats.org/officeDocument/2006/relationships/tags" Target="../tags/tag1188.xml"/><Relationship Id="rId105" Type="http://schemas.openxmlformats.org/officeDocument/2006/relationships/tags" Target="../tags/tag1193.xml"/><Relationship Id="rId126" Type="http://schemas.openxmlformats.org/officeDocument/2006/relationships/tags" Target="../tags/tag1214.xml"/><Relationship Id="rId147" Type="http://schemas.openxmlformats.org/officeDocument/2006/relationships/tags" Target="../tags/tag1235.xml"/><Relationship Id="rId168" Type="http://schemas.openxmlformats.org/officeDocument/2006/relationships/tags" Target="../tags/tag1256.xml"/><Relationship Id="rId8" Type="http://schemas.openxmlformats.org/officeDocument/2006/relationships/tags" Target="../tags/tag1096.xml"/><Relationship Id="rId51" Type="http://schemas.openxmlformats.org/officeDocument/2006/relationships/tags" Target="../tags/tag1139.xml"/><Relationship Id="rId72" Type="http://schemas.openxmlformats.org/officeDocument/2006/relationships/tags" Target="../tags/tag1160.xml"/><Relationship Id="rId93" Type="http://schemas.openxmlformats.org/officeDocument/2006/relationships/tags" Target="../tags/tag1181.xml"/><Relationship Id="rId98" Type="http://schemas.openxmlformats.org/officeDocument/2006/relationships/tags" Target="../tags/tag1186.xml"/><Relationship Id="rId121" Type="http://schemas.openxmlformats.org/officeDocument/2006/relationships/tags" Target="../tags/tag1209.xml"/><Relationship Id="rId142" Type="http://schemas.openxmlformats.org/officeDocument/2006/relationships/tags" Target="../tags/tag1230.xml"/><Relationship Id="rId163" Type="http://schemas.openxmlformats.org/officeDocument/2006/relationships/tags" Target="../tags/tag1251.xml"/><Relationship Id="rId184" Type="http://schemas.openxmlformats.org/officeDocument/2006/relationships/tags" Target="../tags/tag1272.xml"/><Relationship Id="rId189" Type="http://schemas.openxmlformats.org/officeDocument/2006/relationships/tags" Target="../tags/tag1277.xml"/><Relationship Id="rId219" Type="http://schemas.openxmlformats.org/officeDocument/2006/relationships/tags" Target="../tags/tag1307.xml"/><Relationship Id="rId3" Type="http://schemas.openxmlformats.org/officeDocument/2006/relationships/tags" Target="../tags/tag1091.xml"/><Relationship Id="rId214" Type="http://schemas.openxmlformats.org/officeDocument/2006/relationships/tags" Target="../tags/tag1302.xml"/><Relationship Id="rId230" Type="http://schemas.openxmlformats.org/officeDocument/2006/relationships/tags" Target="../tags/tag1318.xml"/><Relationship Id="rId235" Type="http://schemas.openxmlformats.org/officeDocument/2006/relationships/tags" Target="../tags/tag1323.xml"/><Relationship Id="rId251" Type="http://schemas.openxmlformats.org/officeDocument/2006/relationships/tags" Target="../tags/tag1339.xml"/><Relationship Id="rId256" Type="http://schemas.openxmlformats.org/officeDocument/2006/relationships/tags" Target="../tags/tag1344.xml"/><Relationship Id="rId277" Type="http://schemas.openxmlformats.org/officeDocument/2006/relationships/tags" Target="../tags/tag1365.xml"/><Relationship Id="rId25" Type="http://schemas.openxmlformats.org/officeDocument/2006/relationships/tags" Target="../tags/tag1113.xml"/><Relationship Id="rId46" Type="http://schemas.openxmlformats.org/officeDocument/2006/relationships/tags" Target="../tags/tag1134.xml"/><Relationship Id="rId67" Type="http://schemas.openxmlformats.org/officeDocument/2006/relationships/tags" Target="../tags/tag1155.xml"/><Relationship Id="rId116" Type="http://schemas.openxmlformats.org/officeDocument/2006/relationships/tags" Target="../tags/tag1204.xml"/><Relationship Id="rId137" Type="http://schemas.openxmlformats.org/officeDocument/2006/relationships/tags" Target="../tags/tag1225.xml"/><Relationship Id="rId158" Type="http://schemas.openxmlformats.org/officeDocument/2006/relationships/tags" Target="../tags/tag1246.xml"/><Relationship Id="rId272" Type="http://schemas.openxmlformats.org/officeDocument/2006/relationships/tags" Target="../tags/tag1360.xml"/><Relationship Id="rId20" Type="http://schemas.openxmlformats.org/officeDocument/2006/relationships/tags" Target="../tags/tag1108.xml"/><Relationship Id="rId41" Type="http://schemas.openxmlformats.org/officeDocument/2006/relationships/tags" Target="../tags/tag1129.xml"/><Relationship Id="rId62" Type="http://schemas.openxmlformats.org/officeDocument/2006/relationships/tags" Target="../tags/tag1150.xml"/><Relationship Id="rId83" Type="http://schemas.openxmlformats.org/officeDocument/2006/relationships/tags" Target="../tags/tag1171.xml"/><Relationship Id="rId88" Type="http://schemas.openxmlformats.org/officeDocument/2006/relationships/tags" Target="../tags/tag1176.xml"/><Relationship Id="rId111" Type="http://schemas.openxmlformats.org/officeDocument/2006/relationships/tags" Target="../tags/tag1199.xml"/><Relationship Id="rId132" Type="http://schemas.openxmlformats.org/officeDocument/2006/relationships/tags" Target="../tags/tag1220.xml"/><Relationship Id="rId153" Type="http://schemas.openxmlformats.org/officeDocument/2006/relationships/tags" Target="../tags/tag1241.xml"/><Relationship Id="rId174" Type="http://schemas.openxmlformats.org/officeDocument/2006/relationships/tags" Target="../tags/tag1262.xml"/><Relationship Id="rId179" Type="http://schemas.openxmlformats.org/officeDocument/2006/relationships/tags" Target="../tags/tag1267.xml"/><Relationship Id="rId195" Type="http://schemas.openxmlformats.org/officeDocument/2006/relationships/tags" Target="../tags/tag1283.xml"/><Relationship Id="rId209" Type="http://schemas.openxmlformats.org/officeDocument/2006/relationships/tags" Target="../tags/tag1297.xml"/><Relationship Id="rId190" Type="http://schemas.openxmlformats.org/officeDocument/2006/relationships/tags" Target="../tags/tag1278.xml"/><Relationship Id="rId204" Type="http://schemas.openxmlformats.org/officeDocument/2006/relationships/tags" Target="../tags/tag1292.xml"/><Relationship Id="rId220" Type="http://schemas.openxmlformats.org/officeDocument/2006/relationships/tags" Target="../tags/tag1308.xml"/><Relationship Id="rId225" Type="http://schemas.openxmlformats.org/officeDocument/2006/relationships/tags" Target="../tags/tag1313.xml"/><Relationship Id="rId241" Type="http://schemas.openxmlformats.org/officeDocument/2006/relationships/tags" Target="../tags/tag1329.xml"/><Relationship Id="rId246" Type="http://schemas.openxmlformats.org/officeDocument/2006/relationships/tags" Target="../tags/tag1334.xml"/><Relationship Id="rId267" Type="http://schemas.openxmlformats.org/officeDocument/2006/relationships/tags" Target="../tags/tag1355.xml"/><Relationship Id="rId15" Type="http://schemas.openxmlformats.org/officeDocument/2006/relationships/tags" Target="../tags/tag1103.xml"/><Relationship Id="rId36" Type="http://schemas.openxmlformats.org/officeDocument/2006/relationships/tags" Target="../tags/tag1124.xml"/><Relationship Id="rId57" Type="http://schemas.openxmlformats.org/officeDocument/2006/relationships/tags" Target="../tags/tag1145.xml"/><Relationship Id="rId106" Type="http://schemas.openxmlformats.org/officeDocument/2006/relationships/tags" Target="../tags/tag1194.xml"/><Relationship Id="rId127" Type="http://schemas.openxmlformats.org/officeDocument/2006/relationships/tags" Target="../tags/tag1215.xml"/><Relationship Id="rId262" Type="http://schemas.openxmlformats.org/officeDocument/2006/relationships/tags" Target="../tags/tag1350.xml"/><Relationship Id="rId10" Type="http://schemas.openxmlformats.org/officeDocument/2006/relationships/tags" Target="../tags/tag1098.xml"/><Relationship Id="rId31" Type="http://schemas.openxmlformats.org/officeDocument/2006/relationships/tags" Target="../tags/tag1119.xml"/><Relationship Id="rId52" Type="http://schemas.openxmlformats.org/officeDocument/2006/relationships/tags" Target="../tags/tag1140.xml"/><Relationship Id="rId73" Type="http://schemas.openxmlformats.org/officeDocument/2006/relationships/tags" Target="../tags/tag1161.xml"/><Relationship Id="rId78" Type="http://schemas.openxmlformats.org/officeDocument/2006/relationships/tags" Target="../tags/tag1166.xml"/><Relationship Id="rId94" Type="http://schemas.openxmlformats.org/officeDocument/2006/relationships/tags" Target="../tags/tag1182.xml"/><Relationship Id="rId99" Type="http://schemas.openxmlformats.org/officeDocument/2006/relationships/tags" Target="../tags/tag1187.xml"/><Relationship Id="rId101" Type="http://schemas.openxmlformats.org/officeDocument/2006/relationships/tags" Target="../tags/tag1189.xml"/><Relationship Id="rId122" Type="http://schemas.openxmlformats.org/officeDocument/2006/relationships/tags" Target="../tags/tag1210.xml"/><Relationship Id="rId143" Type="http://schemas.openxmlformats.org/officeDocument/2006/relationships/tags" Target="../tags/tag1231.xml"/><Relationship Id="rId148" Type="http://schemas.openxmlformats.org/officeDocument/2006/relationships/tags" Target="../tags/tag1236.xml"/><Relationship Id="rId164" Type="http://schemas.openxmlformats.org/officeDocument/2006/relationships/tags" Target="../tags/tag1252.xml"/><Relationship Id="rId169" Type="http://schemas.openxmlformats.org/officeDocument/2006/relationships/tags" Target="../tags/tag1257.xml"/><Relationship Id="rId185" Type="http://schemas.openxmlformats.org/officeDocument/2006/relationships/tags" Target="../tags/tag1273.xml"/><Relationship Id="rId4" Type="http://schemas.openxmlformats.org/officeDocument/2006/relationships/tags" Target="../tags/tag1092.xml"/><Relationship Id="rId9" Type="http://schemas.openxmlformats.org/officeDocument/2006/relationships/tags" Target="../tags/tag1097.xml"/><Relationship Id="rId180" Type="http://schemas.openxmlformats.org/officeDocument/2006/relationships/tags" Target="../tags/tag1268.xml"/><Relationship Id="rId210" Type="http://schemas.openxmlformats.org/officeDocument/2006/relationships/tags" Target="../tags/tag1298.xml"/><Relationship Id="rId215" Type="http://schemas.openxmlformats.org/officeDocument/2006/relationships/tags" Target="../tags/tag1303.xml"/><Relationship Id="rId236" Type="http://schemas.openxmlformats.org/officeDocument/2006/relationships/tags" Target="../tags/tag1324.xml"/><Relationship Id="rId257" Type="http://schemas.openxmlformats.org/officeDocument/2006/relationships/tags" Target="../tags/tag1345.xml"/><Relationship Id="rId278" Type="http://schemas.openxmlformats.org/officeDocument/2006/relationships/tags" Target="../tags/tag1366.xml"/><Relationship Id="rId26" Type="http://schemas.openxmlformats.org/officeDocument/2006/relationships/tags" Target="../tags/tag1114.xml"/><Relationship Id="rId231" Type="http://schemas.openxmlformats.org/officeDocument/2006/relationships/tags" Target="../tags/tag1319.xml"/><Relationship Id="rId252" Type="http://schemas.openxmlformats.org/officeDocument/2006/relationships/tags" Target="../tags/tag1340.xml"/><Relationship Id="rId273" Type="http://schemas.openxmlformats.org/officeDocument/2006/relationships/tags" Target="../tags/tag1361.xml"/><Relationship Id="rId47" Type="http://schemas.openxmlformats.org/officeDocument/2006/relationships/tags" Target="../tags/tag1135.xml"/><Relationship Id="rId68" Type="http://schemas.openxmlformats.org/officeDocument/2006/relationships/tags" Target="../tags/tag1156.xml"/><Relationship Id="rId89" Type="http://schemas.openxmlformats.org/officeDocument/2006/relationships/tags" Target="../tags/tag1177.xml"/><Relationship Id="rId112" Type="http://schemas.openxmlformats.org/officeDocument/2006/relationships/tags" Target="../tags/tag1200.xml"/><Relationship Id="rId133" Type="http://schemas.openxmlformats.org/officeDocument/2006/relationships/tags" Target="../tags/tag1221.xml"/><Relationship Id="rId154" Type="http://schemas.openxmlformats.org/officeDocument/2006/relationships/tags" Target="../tags/tag1242.xml"/><Relationship Id="rId175" Type="http://schemas.openxmlformats.org/officeDocument/2006/relationships/tags" Target="../tags/tag1263.xml"/><Relationship Id="rId196" Type="http://schemas.openxmlformats.org/officeDocument/2006/relationships/tags" Target="../tags/tag1284.xml"/><Relationship Id="rId200" Type="http://schemas.openxmlformats.org/officeDocument/2006/relationships/tags" Target="../tags/tag1288.xml"/><Relationship Id="rId16" Type="http://schemas.openxmlformats.org/officeDocument/2006/relationships/tags" Target="../tags/tag1104.xml"/><Relationship Id="rId221" Type="http://schemas.openxmlformats.org/officeDocument/2006/relationships/tags" Target="../tags/tag1309.xml"/><Relationship Id="rId242" Type="http://schemas.openxmlformats.org/officeDocument/2006/relationships/tags" Target="../tags/tag1330.xml"/><Relationship Id="rId263" Type="http://schemas.openxmlformats.org/officeDocument/2006/relationships/tags" Target="../tags/tag1351.xml"/><Relationship Id="rId37" Type="http://schemas.openxmlformats.org/officeDocument/2006/relationships/tags" Target="../tags/tag1125.xml"/><Relationship Id="rId58" Type="http://schemas.openxmlformats.org/officeDocument/2006/relationships/tags" Target="../tags/tag1146.xml"/><Relationship Id="rId79" Type="http://schemas.openxmlformats.org/officeDocument/2006/relationships/tags" Target="../tags/tag1167.xml"/><Relationship Id="rId102" Type="http://schemas.openxmlformats.org/officeDocument/2006/relationships/tags" Target="../tags/tag1190.xml"/><Relationship Id="rId123" Type="http://schemas.openxmlformats.org/officeDocument/2006/relationships/tags" Target="../tags/tag1211.xml"/><Relationship Id="rId144" Type="http://schemas.openxmlformats.org/officeDocument/2006/relationships/tags" Target="../tags/tag1232.xml"/><Relationship Id="rId90" Type="http://schemas.openxmlformats.org/officeDocument/2006/relationships/tags" Target="../tags/tag1178.xml"/><Relationship Id="rId165" Type="http://schemas.openxmlformats.org/officeDocument/2006/relationships/tags" Target="../tags/tag1253.xml"/><Relationship Id="rId186" Type="http://schemas.openxmlformats.org/officeDocument/2006/relationships/tags" Target="../tags/tag1274.xml"/><Relationship Id="rId211" Type="http://schemas.openxmlformats.org/officeDocument/2006/relationships/tags" Target="../tags/tag1299.xml"/><Relationship Id="rId232" Type="http://schemas.openxmlformats.org/officeDocument/2006/relationships/tags" Target="../tags/tag1320.xml"/><Relationship Id="rId253" Type="http://schemas.openxmlformats.org/officeDocument/2006/relationships/tags" Target="../tags/tag1341.xml"/><Relationship Id="rId274" Type="http://schemas.openxmlformats.org/officeDocument/2006/relationships/tags" Target="../tags/tag1362.xml"/><Relationship Id="rId27" Type="http://schemas.openxmlformats.org/officeDocument/2006/relationships/tags" Target="../tags/tag1115.xml"/><Relationship Id="rId48" Type="http://schemas.openxmlformats.org/officeDocument/2006/relationships/tags" Target="../tags/tag1136.xml"/><Relationship Id="rId69" Type="http://schemas.openxmlformats.org/officeDocument/2006/relationships/tags" Target="../tags/tag1157.xml"/><Relationship Id="rId113" Type="http://schemas.openxmlformats.org/officeDocument/2006/relationships/tags" Target="../tags/tag1201.xml"/><Relationship Id="rId134" Type="http://schemas.openxmlformats.org/officeDocument/2006/relationships/tags" Target="../tags/tag1222.xml"/><Relationship Id="rId80" Type="http://schemas.openxmlformats.org/officeDocument/2006/relationships/tags" Target="../tags/tag1168.xml"/><Relationship Id="rId155" Type="http://schemas.openxmlformats.org/officeDocument/2006/relationships/tags" Target="../tags/tag1243.xml"/><Relationship Id="rId176" Type="http://schemas.openxmlformats.org/officeDocument/2006/relationships/tags" Target="../tags/tag1264.xml"/><Relationship Id="rId197" Type="http://schemas.openxmlformats.org/officeDocument/2006/relationships/tags" Target="../tags/tag1285.xml"/><Relationship Id="rId201" Type="http://schemas.openxmlformats.org/officeDocument/2006/relationships/tags" Target="../tags/tag1289.xml"/><Relationship Id="rId222" Type="http://schemas.openxmlformats.org/officeDocument/2006/relationships/tags" Target="../tags/tag1310.xml"/><Relationship Id="rId243" Type="http://schemas.openxmlformats.org/officeDocument/2006/relationships/tags" Target="../tags/tag1331.xml"/><Relationship Id="rId264" Type="http://schemas.openxmlformats.org/officeDocument/2006/relationships/tags" Target="../tags/tag1352.xml"/><Relationship Id="rId17" Type="http://schemas.openxmlformats.org/officeDocument/2006/relationships/tags" Target="../tags/tag1105.xml"/><Relationship Id="rId38" Type="http://schemas.openxmlformats.org/officeDocument/2006/relationships/tags" Target="../tags/tag1126.xml"/><Relationship Id="rId59" Type="http://schemas.openxmlformats.org/officeDocument/2006/relationships/tags" Target="../tags/tag1147.xml"/><Relationship Id="rId103" Type="http://schemas.openxmlformats.org/officeDocument/2006/relationships/tags" Target="../tags/tag1191.xml"/><Relationship Id="rId124" Type="http://schemas.openxmlformats.org/officeDocument/2006/relationships/tags" Target="../tags/tag1212.xml"/><Relationship Id="rId70" Type="http://schemas.openxmlformats.org/officeDocument/2006/relationships/tags" Target="../tags/tag1158.xml"/><Relationship Id="rId91" Type="http://schemas.openxmlformats.org/officeDocument/2006/relationships/tags" Target="../tags/tag1179.xml"/><Relationship Id="rId145" Type="http://schemas.openxmlformats.org/officeDocument/2006/relationships/tags" Target="../tags/tag1233.xml"/><Relationship Id="rId166" Type="http://schemas.openxmlformats.org/officeDocument/2006/relationships/tags" Target="../tags/tag1254.xml"/><Relationship Id="rId187" Type="http://schemas.openxmlformats.org/officeDocument/2006/relationships/tags" Target="../tags/tag1275.xml"/><Relationship Id="rId1" Type="http://schemas.openxmlformats.org/officeDocument/2006/relationships/tags" Target="../tags/tag1089.xml"/><Relationship Id="rId212" Type="http://schemas.openxmlformats.org/officeDocument/2006/relationships/tags" Target="../tags/tag1300.xml"/><Relationship Id="rId233" Type="http://schemas.openxmlformats.org/officeDocument/2006/relationships/tags" Target="../tags/tag1321.xml"/><Relationship Id="rId254" Type="http://schemas.openxmlformats.org/officeDocument/2006/relationships/tags" Target="../tags/tag1342.xml"/><Relationship Id="rId28" Type="http://schemas.openxmlformats.org/officeDocument/2006/relationships/tags" Target="../tags/tag1116.xml"/><Relationship Id="rId49" Type="http://schemas.openxmlformats.org/officeDocument/2006/relationships/tags" Target="../tags/tag1137.xml"/><Relationship Id="rId114" Type="http://schemas.openxmlformats.org/officeDocument/2006/relationships/tags" Target="../tags/tag1202.xml"/><Relationship Id="rId275" Type="http://schemas.openxmlformats.org/officeDocument/2006/relationships/tags" Target="../tags/tag1363.xml"/><Relationship Id="rId60" Type="http://schemas.openxmlformats.org/officeDocument/2006/relationships/tags" Target="../tags/tag1148.xml"/><Relationship Id="rId81" Type="http://schemas.openxmlformats.org/officeDocument/2006/relationships/tags" Target="../tags/tag1169.xml"/><Relationship Id="rId135" Type="http://schemas.openxmlformats.org/officeDocument/2006/relationships/tags" Target="../tags/tag1223.xml"/><Relationship Id="rId156" Type="http://schemas.openxmlformats.org/officeDocument/2006/relationships/tags" Target="../tags/tag1244.xml"/><Relationship Id="rId177" Type="http://schemas.openxmlformats.org/officeDocument/2006/relationships/tags" Target="../tags/tag1265.xml"/><Relationship Id="rId198" Type="http://schemas.openxmlformats.org/officeDocument/2006/relationships/tags" Target="../tags/tag128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484.xml"/><Relationship Id="rId21" Type="http://schemas.openxmlformats.org/officeDocument/2006/relationships/tags" Target="../tags/tag1388.xml"/><Relationship Id="rId42" Type="http://schemas.openxmlformats.org/officeDocument/2006/relationships/tags" Target="../tags/tag1409.xml"/><Relationship Id="rId63" Type="http://schemas.openxmlformats.org/officeDocument/2006/relationships/tags" Target="../tags/tag1430.xml"/><Relationship Id="rId84" Type="http://schemas.openxmlformats.org/officeDocument/2006/relationships/tags" Target="../tags/tag1451.xml"/><Relationship Id="rId138" Type="http://schemas.openxmlformats.org/officeDocument/2006/relationships/tags" Target="../tags/tag1505.xml"/><Relationship Id="rId159" Type="http://schemas.openxmlformats.org/officeDocument/2006/relationships/tags" Target="../tags/tag1526.xml"/><Relationship Id="rId170" Type="http://schemas.openxmlformats.org/officeDocument/2006/relationships/tags" Target="../tags/tag1537.xml"/><Relationship Id="rId191" Type="http://schemas.openxmlformats.org/officeDocument/2006/relationships/tags" Target="../tags/tag1558.xml"/><Relationship Id="rId205" Type="http://schemas.openxmlformats.org/officeDocument/2006/relationships/tags" Target="../tags/tag1572.xml"/><Relationship Id="rId226" Type="http://schemas.openxmlformats.org/officeDocument/2006/relationships/tags" Target="../tags/tag1593.xml"/><Relationship Id="rId107" Type="http://schemas.openxmlformats.org/officeDocument/2006/relationships/tags" Target="../tags/tag1474.xml"/><Relationship Id="rId11" Type="http://schemas.openxmlformats.org/officeDocument/2006/relationships/tags" Target="../tags/tag1378.xml"/><Relationship Id="rId32" Type="http://schemas.openxmlformats.org/officeDocument/2006/relationships/tags" Target="../tags/tag1399.xml"/><Relationship Id="rId53" Type="http://schemas.openxmlformats.org/officeDocument/2006/relationships/tags" Target="../tags/tag1420.xml"/><Relationship Id="rId74" Type="http://schemas.openxmlformats.org/officeDocument/2006/relationships/tags" Target="../tags/tag1441.xml"/><Relationship Id="rId128" Type="http://schemas.openxmlformats.org/officeDocument/2006/relationships/tags" Target="../tags/tag1495.xml"/><Relationship Id="rId149" Type="http://schemas.openxmlformats.org/officeDocument/2006/relationships/tags" Target="../tags/tag1516.xml"/><Relationship Id="rId5" Type="http://schemas.openxmlformats.org/officeDocument/2006/relationships/tags" Target="../tags/tag1372.xml"/><Relationship Id="rId95" Type="http://schemas.openxmlformats.org/officeDocument/2006/relationships/tags" Target="../tags/tag1462.xml"/><Relationship Id="rId160" Type="http://schemas.openxmlformats.org/officeDocument/2006/relationships/tags" Target="../tags/tag1527.xml"/><Relationship Id="rId181" Type="http://schemas.openxmlformats.org/officeDocument/2006/relationships/tags" Target="../tags/tag1548.xml"/><Relationship Id="rId216" Type="http://schemas.openxmlformats.org/officeDocument/2006/relationships/tags" Target="../tags/tag1583.xml"/><Relationship Id="rId22" Type="http://schemas.openxmlformats.org/officeDocument/2006/relationships/tags" Target="../tags/tag1389.xml"/><Relationship Id="rId27" Type="http://schemas.openxmlformats.org/officeDocument/2006/relationships/tags" Target="../tags/tag1394.xml"/><Relationship Id="rId43" Type="http://schemas.openxmlformats.org/officeDocument/2006/relationships/tags" Target="../tags/tag1410.xml"/><Relationship Id="rId48" Type="http://schemas.openxmlformats.org/officeDocument/2006/relationships/tags" Target="../tags/tag1415.xml"/><Relationship Id="rId64" Type="http://schemas.openxmlformats.org/officeDocument/2006/relationships/tags" Target="../tags/tag1431.xml"/><Relationship Id="rId69" Type="http://schemas.openxmlformats.org/officeDocument/2006/relationships/tags" Target="../tags/tag1436.xml"/><Relationship Id="rId113" Type="http://schemas.openxmlformats.org/officeDocument/2006/relationships/tags" Target="../tags/tag1480.xml"/><Relationship Id="rId118" Type="http://schemas.openxmlformats.org/officeDocument/2006/relationships/tags" Target="../tags/tag1485.xml"/><Relationship Id="rId134" Type="http://schemas.openxmlformats.org/officeDocument/2006/relationships/tags" Target="../tags/tag1501.xml"/><Relationship Id="rId139" Type="http://schemas.openxmlformats.org/officeDocument/2006/relationships/tags" Target="../tags/tag1506.xml"/><Relationship Id="rId80" Type="http://schemas.openxmlformats.org/officeDocument/2006/relationships/tags" Target="../tags/tag1447.xml"/><Relationship Id="rId85" Type="http://schemas.openxmlformats.org/officeDocument/2006/relationships/tags" Target="../tags/tag1452.xml"/><Relationship Id="rId150" Type="http://schemas.openxmlformats.org/officeDocument/2006/relationships/tags" Target="../tags/tag1517.xml"/><Relationship Id="rId155" Type="http://schemas.openxmlformats.org/officeDocument/2006/relationships/tags" Target="../tags/tag1522.xml"/><Relationship Id="rId171" Type="http://schemas.openxmlformats.org/officeDocument/2006/relationships/tags" Target="../tags/tag1538.xml"/><Relationship Id="rId176" Type="http://schemas.openxmlformats.org/officeDocument/2006/relationships/tags" Target="../tags/tag1543.xml"/><Relationship Id="rId192" Type="http://schemas.openxmlformats.org/officeDocument/2006/relationships/tags" Target="../tags/tag1559.xml"/><Relationship Id="rId197" Type="http://schemas.openxmlformats.org/officeDocument/2006/relationships/tags" Target="../tags/tag1564.xml"/><Relationship Id="rId206" Type="http://schemas.openxmlformats.org/officeDocument/2006/relationships/tags" Target="../tags/tag1573.xml"/><Relationship Id="rId227" Type="http://schemas.openxmlformats.org/officeDocument/2006/relationships/tags" Target="../tags/tag1594.xml"/><Relationship Id="rId201" Type="http://schemas.openxmlformats.org/officeDocument/2006/relationships/tags" Target="../tags/tag1568.xml"/><Relationship Id="rId222" Type="http://schemas.openxmlformats.org/officeDocument/2006/relationships/tags" Target="../tags/tag1589.xml"/><Relationship Id="rId12" Type="http://schemas.openxmlformats.org/officeDocument/2006/relationships/tags" Target="../tags/tag1379.xml"/><Relationship Id="rId17" Type="http://schemas.openxmlformats.org/officeDocument/2006/relationships/tags" Target="../tags/tag1384.xml"/><Relationship Id="rId33" Type="http://schemas.openxmlformats.org/officeDocument/2006/relationships/tags" Target="../tags/tag1400.xml"/><Relationship Id="rId38" Type="http://schemas.openxmlformats.org/officeDocument/2006/relationships/tags" Target="../tags/tag1405.xml"/><Relationship Id="rId59" Type="http://schemas.openxmlformats.org/officeDocument/2006/relationships/tags" Target="../tags/tag1426.xml"/><Relationship Id="rId103" Type="http://schemas.openxmlformats.org/officeDocument/2006/relationships/tags" Target="../tags/tag1470.xml"/><Relationship Id="rId108" Type="http://schemas.openxmlformats.org/officeDocument/2006/relationships/tags" Target="../tags/tag1475.xml"/><Relationship Id="rId124" Type="http://schemas.openxmlformats.org/officeDocument/2006/relationships/tags" Target="../tags/tag1491.xml"/><Relationship Id="rId129" Type="http://schemas.openxmlformats.org/officeDocument/2006/relationships/tags" Target="../tags/tag1496.xml"/><Relationship Id="rId54" Type="http://schemas.openxmlformats.org/officeDocument/2006/relationships/tags" Target="../tags/tag1421.xml"/><Relationship Id="rId70" Type="http://schemas.openxmlformats.org/officeDocument/2006/relationships/tags" Target="../tags/tag1437.xml"/><Relationship Id="rId75" Type="http://schemas.openxmlformats.org/officeDocument/2006/relationships/tags" Target="../tags/tag1442.xml"/><Relationship Id="rId91" Type="http://schemas.openxmlformats.org/officeDocument/2006/relationships/tags" Target="../tags/tag1458.xml"/><Relationship Id="rId96" Type="http://schemas.openxmlformats.org/officeDocument/2006/relationships/tags" Target="../tags/tag1463.xml"/><Relationship Id="rId140" Type="http://schemas.openxmlformats.org/officeDocument/2006/relationships/tags" Target="../tags/tag1507.xml"/><Relationship Id="rId145" Type="http://schemas.openxmlformats.org/officeDocument/2006/relationships/tags" Target="../tags/tag1512.xml"/><Relationship Id="rId161" Type="http://schemas.openxmlformats.org/officeDocument/2006/relationships/tags" Target="../tags/tag1528.xml"/><Relationship Id="rId166" Type="http://schemas.openxmlformats.org/officeDocument/2006/relationships/tags" Target="../tags/tag1533.xml"/><Relationship Id="rId182" Type="http://schemas.openxmlformats.org/officeDocument/2006/relationships/tags" Target="../tags/tag1549.xml"/><Relationship Id="rId187" Type="http://schemas.openxmlformats.org/officeDocument/2006/relationships/tags" Target="../tags/tag1554.xml"/><Relationship Id="rId217" Type="http://schemas.openxmlformats.org/officeDocument/2006/relationships/tags" Target="../tags/tag1584.xml"/><Relationship Id="rId1" Type="http://schemas.openxmlformats.org/officeDocument/2006/relationships/tags" Target="../tags/tag1368.xml"/><Relationship Id="rId6" Type="http://schemas.openxmlformats.org/officeDocument/2006/relationships/tags" Target="../tags/tag1373.xml"/><Relationship Id="rId212" Type="http://schemas.openxmlformats.org/officeDocument/2006/relationships/tags" Target="../tags/tag1579.xml"/><Relationship Id="rId23" Type="http://schemas.openxmlformats.org/officeDocument/2006/relationships/tags" Target="../tags/tag1390.xml"/><Relationship Id="rId28" Type="http://schemas.openxmlformats.org/officeDocument/2006/relationships/tags" Target="../tags/tag1395.xml"/><Relationship Id="rId49" Type="http://schemas.openxmlformats.org/officeDocument/2006/relationships/tags" Target="../tags/tag1416.xml"/><Relationship Id="rId114" Type="http://schemas.openxmlformats.org/officeDocument/2006/relationships/tags" Target="../tags/tag1481.xml"/><Relationship Id="rId119" Type="http://schemas.openxmlformats.org/officeDocument/2006/relationships/tags" Target="../tags/tag1486.xml"/><Relationship Id="rId44" Type="http://schemas.openxmlformats.org/officeDocument/2006/relationships/tags" Target="../tags/tag1411.xml"/><Relationship Id="rId60" Type="http://schemas.openxmlformats.org/officeDocument/2006/relationships/tags" Target="../tags/tag1427.xml"/><Relationship Id="rId65" Type="http://schemas.openxmlformats.org/officeDocument/2006/relationships/tags" Target="../tags/tag1432.xml"/><Relationship Id="rId81" Type="http://schemas.openxmlformats.org/officeDocument/2006/relationships/tags" Target="../tags/tag1448.xml"/><Relationship Id="rId86" Type="http://schemas.openxmlformats.org/officeDocument/2006/relationships/tags" Target="../tags/tag1453.xml"/><Relationship Id="rId130" Type="http://schemas.openxmlformats.org/officeDocument/2006/relationships/tags" Target="../tags/tag1497.xml"/><Relationship Id="rId135" Type="http://schemas.openxmlformats.org/officeDocument/2006/relationships/tags" Target="../tags/tag1502.xml"/><Relationship Id="rId151" Type="http://schemas.openxmlformats.org/officeDocument/2006/relationships/tags" Target="../tags/tag1518.xml"/><Relationship Id="rId156" Type="http://schemas.openxmlformats.org/officeDocument/2006/relationships/tags" Target="../tags/tag1523.xml"/><Relationship Id="rId177" Type="http://schemas.openxmlformats.org/officeDocument/2006/relationships/tags" Target="../tags/tag1544.xml"/><Relationship Id="rId198" Type="http://schemas.openxmlformats.org/officeDocument/2006/relationships/tags" Target="../tags/tag1565.xml"/><Relationship Id="rId172" Type="http://schemas.openxmlformats.org/officeDocument/2006/relationships/tags" Target="../tags/tag1539.xml"/><Relationship Id="rId193" Type="http://schemas.openxmlformats.org/officeDocument/2006/relationships/tags" Target="../tags/tag1560.xml"/><Relationship Id="rId202" Type="http://schemas.openxmlformats.org/officeDocument/2006/relationships/tags" Target="../tags/tag1569.xml"/><Relationship Id="rId207" Type="http://schemas.openxmlformats.org/officeDocument/2006/relationships/tags" Target="../tags/tag1574.xml"/><Relationship Id="rId223" Type="http://schemas.openxmlformats.org/officeDocument/2006/relationships/tags" Target="../tags/tag1590.xml"/><Relationship Id="rId228" Type="http://schemas.openxmlformats.org/officeDocument/2006/relationships/tags" Target="../tags/tag1595.xml"/><Relationship Id="rId13" Type="http://schemas.openxmlformats.org/officeDocument/2006/relationships/tags" Target="../tags/tag1380.xml"/><Relationship Id="rId18" Type="http://schemas.openxmlformats.org/officeDocument/2006/relationships/tags" Target="../tags/tag1385.xml"/><Relationship Id="rId39" Type="http://schemas.openxmlformats.org/officeDocument/2006/relationships/tags" Target="../tags/tag1406.xml"/><Relationship Id="rId109" Type="http://schemas.openxmlformats.org/officeDocument/2006/relationships/tags" Target="../tags/tag1476.xml"/><Relationship Id="rId34" Type="http://schemas.openxmlformats.org/officeDocument/2006/relationships/tags" Target="../tags/tag1401.xml"/><Relationship Id="rId50" Type="http://schemas.openxmlformats.org/officeDocument/2006/relationships/tags" Target="../tags/tag1417.xml"/><Relationship Id="rId55" Type="http://schemas.openxmlformats.org/officeDocument/2006/relationships/tags" Target="../tags/tag1422.xml"/><Relationship Id="rId76" Type="http://schemas.openxmlformats.org/officeDocument/2006/relationships/tags" Target="../tags/tag1443.xml"/><Relationship Id="rId97" Type="http://schemas.openxmlformats.org/officeDocument/2006/relationships/tags" Target="../tags/tag1464.xml"/><Relationship Id="rId104" Type="http://schemas.openxmlformats.org/officeDocument/2006/relationships/tags" Target="../tags/tag1471.xml"/><Relationship Id="rId120" Type="http://schemas.openxmlformats.org/officeDocument/2006/relationships/tags" Target="../tags/tag1487.xml"/><Relationship Id="rId125" Type="http://schemas.openxmlformats.org/officeDocument/2006/relationships/tags" Target="../tags/tag1492.xml"/><Relationship Id="rId141" Type="http://schemas.openxmlformats.org/officeDocument/2006/relationships/tags" Target="../tags/tag1508.xml"/><Relationship Id="rId146" Type="http://schemas.openxmlformats.org/officeDocument/2006/relationships/tags" Target="../tags/tag1513.xml"/><Relationship Id="rId167" Type="http://schemas.openxmlformats.org/officeDocument/2006/relationships/tags" Target="../tags/tag1534.xml"/><Relationship Id="rId188" Type="http://schemas.openxmlformats.org/officeDocument/2006/relationships/tags" Target="../tags/tag1555.xml"/><Relationship Id="rId7" Type="http://schemas.openxmlformats.org/officeDocument/2006/relationships/tags" Target="../tags/tag1374.xml"/><Relationship Id="rId71" Type="http://schemas.openxmlformats.org/officeDocument/2006/relationships/tags" Target="../tags/tag1438.xml"/><Relationship Id="rId92" Type="http://schemas.openxmlformats.org/officeDocument/2006/relationships/tags" Target="../tags/tag1459.xml"/><Relationship Id="rId162" Type="http://schemas.openxmlformats.org/officeDocument/2006/relationships/tags" Target="../tags/tag1529.xml"/><Relationship Id="rId183" Type="http://schemas.openxmlformats.org/officeDocument/2006/relationships/tags" Target="../tags/tag1550.xml"/><Relationship Id="rId213" Type="http://schemas.openxmlformats.org/officeDocument/2006/relationships/tags" Target="../tags/tag1580.xml"/><Relationship Id="rId218" Type="http://schemas.openxmlformats.org/officeDocument/2006/relationships/tags" Target="../tags/tag1585.xml"/><Relationship Id="rId2" Type="http://schemas.openxmlformats.org/officeDocument/2006/relationships/tags" Target="../tags/tag1369.xml"/><Relationship Id="rId29" Type="http://schemas.openxmlformats.org/officeDocument/2006/relationships/tags" Target="../tags/tag1396.xml"/><Relationship Id="rId24" Type="http://schemas.openxmlformats.org/officeDocument/2006/relationships/tags" Target="../tags/tag1391.xml"/><Relationship Id="rId40" Type="http://schemas.openxmlformats.org/officeDocument/2006/relationships/tags" Target="../tags/tag1407.xml"/><Relationship Id="rId45" Type="http://schemas.openxmlformats.org/officeDocument/2006/relationships/tags" Target="../tags/tag1412.xml"/><Relationship Id="rId66" Type="http://schemas.openxmlformats.org/officeDocument/2006/relationships/tags" Target="../tags/tag1433.xml"/><Relationship Id="rId87" Type="http://schemas.openxmlformats.org/officeDocument/2006/relationships/tags" Target="../tags/tag1454.xml"/><Relationship Id="rId110" Type="http://schemas.openxmlformats.org/officeDocument/2006/relationships/tags" Target="../tags/tag1477.xml"/><Relationship Id="rId115" Type="http://schemas.openxmlformats.org/officeDocument/2006/relationships/tags" Target="../tags/tag1482.xml"/><Relationship Id="rId131" Type="http://schemas.openxmlformats.org/officeDocument/2006/relationships/tags" Target="../tags/tag1498.xml"/><Relationship Id="rId136" Type="http://schemas.openxmlformats.org/officeDocument/2006/relationships/tags" Target="../tags/tag1503.xml"/><Relationship Id="rId157" Type="http://schemas.openxmlformats.org/officeDocument/2006/relationships/tags" Target="../tags/tag1524.xml"/><Relationship Id="rId178" Type="http://schemas.openxmlformats.org/officeDocument/2006/relationships/tags" Target="../tags/tag1545.xml"/><Relationship Id="rId61" Type="http://schemas.openxmlformats.org/officeDocument/2006/relationships/tags" Target="../tags/tag1428.xml"/><Relationship Id="rId82" Type="http://schemas.openxmlformats.org/officeDocument/2006/relationships/tags" Target="../tags/tag1449.xml"/><Relationship Id="rId152" Type="http://schemas.openxmlformats.org/officeDocument/2006/relationships/tags" Target="../tags/tag1519.xml"/><Relationship Id="rId173" Type="http://schemas.openxmlformats.org/officeDocument/2006/relationships/tags" Target="../tags/tag1540.xml"/><Relationship Id="rId194" Type="http://schemas.openxmlformats.org/officeDocument/2006/relationships/tags" Target="../tags/tag1561.xml"/><Relationship Id="rId199" Type="http://schemas.openxmlformats.org/officeDocument/2006/relationships/tags" Target="../tags/tag1566.xml"/><Relationship Id="rId203" Type="http://schemas.openxmlformats.org/officeDocument/2006/relationships/tags" Target="../tags/tag1570.xml"/><Relationship Id="rId208" Type="http://schemas.openxmlformats.org/officeDocument/2006/relationships/tags" Target="../tags/tag1575.xml"/><Relationship Id="rId229" Type="http://schemas.openxmlformats.org/officeDocument/2006/relationships/tags" Target="../tags/tag1596.xml"/><Relationship Id="rId19" Type="http://schemas.openxmlformats.org/officeDocument/2006/relationships/tags" Target="../tags/tag1386.xml"/><Relationship Id="rId224" Type="http://schemas.openxmlformats.org/officeDocument/2006/relationships/tags" Target="../tags/tag1591.xml"/><Relationship Id="rId14" Type="http://schemas.openxmlformats.org/officeDocument/2006/relationships/tags" Target="../tags/tag1381.xml"/><Relationship Id="rId30" Type="http://schemas.openxmlformats.org/officeDocument/2006/relationships/tags" Target="../tags/tag1397.xml"/><Relationship Id="rId35" Type="http://schemas.openxmlformats.org/officeDocument/2006/relationships/tags" Target="../tags/tag1402.xml"/><Relationship Id="rId56" Type="http://schemas.openxmlformats.org/officeDocument/2006/relationships/tags" Target="../tags/tag1423.xml"/><Relationship Id="rId77" Type="http://schemas.openxmlformats.org/officeDocument/2006/relationships/tags" Target="../tags/tag1444.xml"/><Relationship Id="rId100" Type="http://schemas.openxmlformats.org/officeDocument/2006/relationships/tags" Target="../tags/tag1467.xml"/><Relationship Id="rId105" Type="http://schemas.openxmlformats.org/officeDocument/2006/relationships/tags" Target="../tags/tag1472.xml"/><Relationship Id="rId126" Type="http://schemas.openxmlformats.org/officeDocument/2006/relationships/tags" Target="../tags/tag1493.xml"/><Relationship Id="rId147" Type="http://schemas.openxmlformats.org/officeDocument/2006/relationships/tags" Target="../tags/tag1514.xml"/><Relationship Id="rId168" Type="http://schemas.openxmlformats.org/officeDocument/2006/relationships/tags" Target="../tags/tag1535.xml"/><Relationship Id="rId8" Type="http://schemas.openxmlformats.org/officeDocument/2006/relationships/tags" Target="../tags/tag1375.xml"/><Relationship Id="rId51" Type="http://schemas.openxmlformats.org/officeDocument/2006/relationships/tags" Target="../tags/tag1418.xml"/><Relationship Id="rId72" Type="http://schemas.openxmlformats.org/officeDocument/2006/relationships/tags" Target="../tags/tag1439.xml"/><Relationship Id="rId93" Type="http://schemas.openxmlformats.org/officeDocument/2006/relationships/tags" Target="../tags/tag1460.xml"/><Relationship Id="rId98" Type="http://schemas.openxmlformats.org/officeDocument/2006/relationships/tags" Target="../tags/tag1465.xml"/><Relationship Id="rId121" Type="http://schemas.openxmlformats.org/officeDocument/2006/relationships/tags" Target="../tags/tag1488.xml"/><Relationship Id="rId142" Type="http://schemas.openxmlformats.org/officeDocument/2006/relationships/tags" Target="../tags/tag1509.xml"/><Relationship Id="rId163" Type="http://schemas.openxmlformats.org/officeDocument/2006/relationships/tags" Target="../tags/tag1530.xml"/><Relationship Id="rId184" Type="http://schemas.openxmlformats.org/officeDocument/2006/relationships/tags" Target="../tags/tag1551.xml"/><Relationship Id="rId189" Type="http://schemas.openxmlformats.org/officeDocument/2006/relationships/tags" Target="../tags/tag1556.xml"/><Relationship Id="rId219" Type="http://schemas.openxmlformats.org/officeDocument/2006/relationships/tags" Target="../tags/tag1586.xml"/><Relationship Id="rId3" Type="http://schemas.openxmlformats.org/officeDocument/2006/relationships/tags" Target="../tags/tag1370.xml"/><Relationship Id="rId214" Type="http://schemas.openxmlformats.org/officeDocument/2006/relationships/tags" Target="../tags/tag1581.xml"/><Relationship Id="rId230" Type="http://schemas.openxmlformats.org/officeDocument/2006/relationships/slideLayout" Target="../slideLayouts/slideLayout1.xml"/><Relationship Id="rId25" Type="http://schemas.openxmlformats.org/officeDocument/2006/relationships/tags" Target="../tags/tag1392.xml"/><Relationship Id="rId46" Type="http://schemas.openxmlformats.org/officeDocument/2006/relationships/tags" Target="../tags/tag1413.xml"/><Relationship Id="rId67" Type="http://schemas.openxmlformats.org/officeDocument/2006/relationships/tags" Target="../tags/tag1434.xml"/><Relationship Id="rId116" Type="http://schemas.openxmlformats.org/officeDocument/2006/relationships/tags" Target="../tags/tag1483.xml"/><Relationship Id="rId137" Type="http://schemas.openxmlformats.org/officeDocument/2006/relationships/tags" Target="../tags/tag1504.xml"/><Relationship Id="rId158" Type="http://schemas.openxmlformats.org/officeDocument/2006/relationships/tags" Target="../tags/tag1525.xml"/><Relationship Id="rId20" Type="http://schemas.openxmlformats.org/officeDocument/2006/relationships/tags" Target="../tags/tag1387.xml"/><Relationship Id="rId41" Type="http://schemas.openxmlformats.org/officeDocument/2006/relationships/tags" Target="../tags/tag1408.xml"/><Relationship Id="rId62" Type="http://schemas.openxmlformats.org/officeDocument/2006/relationships/tags" Target="../tags/tag1429.xml"/><Relationship Id="rId83" Type="http://schemas.openxmlformats.org/officeDocument/2006/relationships/tags" Target="../tags/tag1450.xml"/><Relationship Id="rId88" Type="http://schemas.openxmlformats.org/officeDocument/2006/relationships/tags" Target="../tags/tag1455.xml"/><Relationship Id="rId111" Type="http://schemas.openxmlformats.org/officeDocument/2006/relationships/tags" Target="../tags/tag1478.xml"/><Relationship Id="rId132" Type="http://schemas.openxmlformats.org/officeDocument/2006/relationships/tags" Target="../tags/tag1499.xml"/><Relationship Id="rId153" Type="http://schemas.openxmlformats.org/officeDocument/2006/relationships/tags" Target="../tags/tag1520.xml"/><Relationship Id="rId174" Type="http://schemas.openxmlformats.org/officeDocument/2006/relationships/tags" Target="../tags/tag1541.xml"/><Relationship Id="rId179" Type="http://schemas.openxmlformats.org/officeDocument/2006/relationships/tags" Target="../tags/tag1546.xml"/><Relationship Id="rId195" Type="http://schemas.openxmlformats.org/officeDocument/2006/relationships/tags" Target="../tags/tag1562.xml"/><Relationship Id="rId209" Type="http://schemas.openxmlformats.org/officeDocument/2006/relationships/tags" Target="../tags/tag1576.xml"/><Relationship Id="rId190" Type="http://schemas.openxmlformats.org/officeDocument/2006/relationships/tags" Target="../tags/tag1557.xml"/><Relationship Id="rId204" Type="http://schemas.openxmlformats.org/officeDocument/2006/relationships/tags" Target="../tags/tag1571.xml"/><Relationship Id="rId220" Type="http://schemas.openxmlformats.org/officeDocument/2006/relationships/tags" Target="../tags/tag1587.xml"/><Relationship Id="rId225" Type="http://schemas.openxmlformats.org/officeDocument/2006/relationships/tags" Target="../tags/tag1592.xml"/><Relationship Id="rId15" Type="http://schemas.openxmlformats.org/officeDocument/2006/relationships/tags" Target="../tags/tag1382.xml"/><Relationship Id="rId36" Type="http://schemas.openxmlformats.org/officeDocument/2006/relationships/tags" Target="../tags/tag1403.xml"/><Relationship Id="rId57" Type="http://schemas.openxmlformats.org/officeDocument/2006/relationships/tags" Target="../tags/tag1424.xml"/><Relationship Id="rId106" Type="http://schemas.openxmlformats.org/officeDocument/2006/relationships/tags" Target="../tags/tag1473.xml"/><Relationship Id="rId127" Type="http://schemas.openxmlformats.org/officeDocument/2006/relationships/tags" Target="../tags/tag1494.xml"/><Relationship Id="rId10" Type="http://schemas.openxmlformats.org/officeDocument/2006/relationships/tags" Target="../tags/tag1377.xml"/><Relationship Id="rId31" Type="http://schemas.openxmlformats.org/officeDocument/2006/relationships/tags" Target="../tags/tag1398.xml"/><Relationship Id="rId52" Type="http://schemas.openxmlformats.org/officeDocument/2006/relationships/tags" Target="../tags/tag1419.xml"/><Relationship Id="rId73" Type="http://schemas.openxmlformats.org/officeDocument/2006/relationships/tags" Target="../tags/tag1440.xml"/><Relationship Id="rId78" Type="http://schemas.openxmlformats.org/officeDocument/2006/relationships/tags" Target="../tags/tag1445.xml"/><Relationship Id="rId94" Type="http://schemas.openxmlformats.org/officeDocument/2006/relationships/tags" Target="../tags/tag1461.xml"/><Relationship Id="rId99" Type="http://schemas.openxmlformats.org/officeDocument/2006/relationships/tags" Target="../tags/tag1466.xml"/><Relationship Id="rId101" Type="http://schemas.openxmlformats.org/officeDocument/2006/relationships/tags" Target="../tags/tag1468.xml"/><Relationship Id="rId122" Type="http://schemas.openxmlformats.org/officeDocument/2006/relationships/tags" Target="../tags/tag1489.xml"/><Relationship Id="rId143" Type="http://schemas.openxmlformats.org/officeDocument/2006/relationships/tags" Target="../tags/tag1510.xml"/><Relationship Id="rId148" Type="http://schemas.openxmlformats.org/officeDocument/2006/relationships/tags" Target="../tags/tag1515.xml"/><Relationship Id="rId164" Type="http://schemas.openxmlformats.org/officeDocument/2006/relationships/tags" Target="../tags/tag1531.xml"/><Relationship Id="rId169" Type="http://schemas.openxmlformats.org/officeDocument/2006/relationships/tags" Target="../tags/tag1536.xml"/><Relationship Id="rId185" Type="http://schemas.openxmlformats.org/officeDocument/2006/relationships/tags" Target="../tags/tag1552.xml"/><Relationship Id="rId4" Type="http://schemas.openxmlformats.org/officeDocument/2006/relationships/tags" Target="../tags/tag1371.xml"/><Relationship Id="rId9" Type="http://schemas.openxmlformats.org/officeDocument/2006/relationships/tags" Target="../tags/tag1376.xml"/><Relationship Id="rId180" Type="http://schemas.openxmlformats.org/officeDocument/2006/relationships/tags" Target="../tags/tag1547.xml"/><Relationship Id="rId210" Type="http://schemas.openxmlformats.org/officeDocument/2006/relationships/tags" Target="../tags/tag1577.xml"/><Relationship Id="rId215" Type="http://schemas.openxmlformats.org/officeDocument/2006/relationships/tags" Target="../tags/tag1582.xml"/><Relationship Id="rId26" Type="http://schemas.openxmlformats.org/officeDocument/2006/relationships/tags" Target="../tags/tag1393.xml"/><Relationship Id="rId47" Type="http://schemas.openxmlformats.org/officeDocument/2006/relationships/tags" Target="../tags/tag1414.xml"/><Relationship Id="rId68" Type="http://schemas.openxmlformats.org/officeDocument/2006/relationships/tags" Target="../tags/tag1435.xml"/><Relationship Id="rId89" Type="http://schemas.openxmlformats.org/officeDocument/2006/relationships/tags" Target="../tags/tag1456.xml"/><Relationship Id="rId112" Type="http://schemas.openxmlformats.org/officeDocument/2006/relationships/tags" Target="../tags/tag1479.xml"/><Relationship Id="rId133" Type="http://schemas.openxmlformats.org/officeDocument/2006/relationships/tags" Target="../tags/tag1500.xml"/><Relationship Id="rId154" Type="http://schemas.openxmlformats.org/officeDocument/2006/relationships/tags" Target="../tags/tag1521.xml"/><Relationship Id="rId175" Type="http://schemas.openxmlformats.org/officeDocument/2006/relationships/tags" Target="../tags/tag1542.xml"/><Relationship Id="rId196" Type="http://schemas.openxmlformats.org/officeDocument/2006/relationships/tags" Target="../tags/tag1563.xml"/><Relationship Id="rId200" Type="http://schemas.openxmlformats.org/officeDocument/2006/relationships/tags" Target="../tags/tag1567.xml"/><Relationship Id="rId16" Type="http://schemas.openxmlformats.org/officeDocument/2006/relationships/tags" Target="../tags/tag1383.xml"/><Relationship Id="rId221" Type="http://schemas.openxmlformats.org/officeDocument/2006/relationships/tags" Target="../tags/tag1588.xml"/><Relationship Id="rId37" Type="http://schemas.openxmlformats.org/officeDocument/2006/relationships/tags" Target="../tags/tag1404.xml"/><Relationship Id="rId58" Type="http://schemas.openxmlformats.org/officeDocument/2006/relationships/tags" Target="../tags/tag1425.xml"/><Relationship Id="rId79" Type="http://schemas.openxmlformats.org/officeDocument/2006/relationships/tags" Target="../tags/tag1446.xml"/><Relationship Id="rId102" Type="http://schemas.openxmlformats.org/officeDocument/2006/relationships/tags" Target="../tags/tag1469.xml"/><Relationship Id="rId123" Type="http://schemas.openxmlformats.org/officeDocument/2006/relationships/tags" Target="../tags/tag1490.xml"/><Relationship Id="rId144" Type="http://schemas.openxmlformats.org/officeDocument/2006/relationships/tags" Target="../tags/tag1511.xml"/><Relationship Id="rId90" Type="http://schemas.openxmlformats.org/officeDocument/2006/relationships/tags" Target="../tags/tag1457.xml"/><Relationship Id="rId165" Type="http://schemas.openxmlformats.org/officeDocument/2006/relationships/tags" Target="../tags/tag1532.xml"/><Relationship Id="rId186" Type="http://schemas.openxmlformats.org/officeDocument/2006/relationships/tags" Target="../tags/tag1553.xml"/><Relationship Id="rId211" Type="http://schemas.openxmlformats.org/officeDocument/2006/relationships/tags" Target="../tags/tag157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713.xml"/><Relationship Id="rId21" Type="http://schemas.openxmlformats.org/officeDocument/2006/relationships/tags" Target="../tags/tag1617.xml"/><Relationship Id="rId42" Type="http://schemas.openxmlformats.org/officeDocument/2006/relationships/tags" Target="../tags/tag1638.xml"/><Relationship Id="rId63" Type="http://schemas.openxmlformats.org/officeDocument/2006/relationships/tags" Target="../tags/tag1659.xml"/><Relationship Id="rId84" Type="http://schemas.openxmlformats.org/officeDocument/2006/relationships/tags" Target="../tags/tag1680.xml"/><Relationship Id="rId138" Type="http://schemas.openxmlformats.org/officeDocument/2006/relationships/tags" Target="../tags/tag1734.xml"/><Relationship Id="rId159" Type="http://schemas.openxmlformats.org/officeDocument/2006/relationships/tags" Target="../tags/tag1755.xml"/><Relationship Id="rId170" Type="http://schemas.openxmlformats.org/officeDocument/2006/relationships/tags" Target="../tags/tag1766.xml"/><Relationship Id="rId191" Type="http://schemas.openxmlformats.org/officeDocument/2006/relationships/tags" Target="../tags/tag1787.xml"/><Relationship Id="rId205" Type="http://schemas.openxmlformats.org/officeDocument/2006/relationships/tags" Target="../tags/tag1801.xml"/><Relationship Id="rId226" Type="http://schemas.openxmlformats.org/officeDocument/2006/relationships/tags" Target="../tags/tag1822.xml"/><Relationship Id="rId247" Type="http://schemas.openxmlformats.org/officeDocument/2006/relationships/tags" Target="../tags/tag1843.xml"/><Relationship Id="rId107" Type="http://schemas.openxmlformats.org/officeDocument/2006/relationships/tags" Target="../tags/tag1703.xml"/><Relationship Id="rId268" Type="http://schemas.openxmlformats.org/officeDocument/2006/relationships/tags" Target="../tags/tag1864.xml"/><Relationship Id="rId11" Type="http://schemas.openxmlformats.org/officeDocument/2006/relationships/tags" Target="../tags/tag1607.xml"/><Relationship Id="rId32" Type="http://schemas.openxmlformats.org/officeDocument/2006/relationships/tags" Target="../tags/tag1628.xml"/><Relationship Id="rId53" Type="http://schemas.openxmlformats.org/officeDocument/2006/relationships/tags" Target="../tags/tag1649.xml"/><Relationship Id="rId74" Type="http://schemas.openxmlformats.org/officeDocument/2006/relationships/tags" Target="../tags/tag1670.xml"/><Relationship Id="rId128" Type="http://schemas.openxmlformats.org/officeDocument/2006/relationships/tags" Target="../tags/tag1724.xml"/><Relationship Id="rId149" Type="http://schemas.openxmlformats.org/officeDocument/2006/relationships/tags" Target="../tags/tag1745.xml"/><Relationship Id="rId5" Type="http://schemas.openxmlformats.org/officeDocument/2006/relationships/tags" Target="../tags/tag1601.xml"/><Relationship Id="rId95" Type="http://schemas.openxmlformats.org/officeDocument/2006/relationships/tags" Target="../tags/tag1691.xml"/><Relationship Id="rId160" Type="http://schemas.openxmlformats.org/officeDocument/2006/relationships/tags" Target="../tags/tag1756.xml"/><Relationship Id="rId181" Type="http://schemas.openxmlformats.org/officeDocument/2006/relationships/tags" Target="../tags/tag1777.xml"/><Relationship Id="rId216" Type="http://schemas.openxmlformats.org/officeDocument/2006/relationships/tags" Target="../tags/tag1812.xml"/><Relationship Id="rId237" Type="http://schemas.openxmlformats.org/officeDocument/2006/relationships/tags" Target="../tags/tag1833.xml"/><Relationship Id="rId258" Type="http://schemas.openxmlformats.org/officeDocument/2006/relationships/tags" Target="../tags/tag1854.xml"/><Relationship Id="rId279" Type="http://schemas.openxmlformats.org/officeDocument/2006/relationships/tags" Target="../tags/tag1875.xml"/><Relationship Id="rId22" Type="http://schemas.openxmlformats.org/officeDocument/2006/relationships/tags" Target="../tags/tag1618.xml"/><Relationship Id="rId43" Type="http://schemas.openxmlformats.org/officeDocument/2006/relationships/tags" Target="../tags/tag1639.xml"/><Relationship Id="rId64" Type="http://schemas.openxmlformats.org/officeDocument/2006/relationships/tags" Target="../tags/tag1660.xml"/><Relationship Id="rId118" Type="http://schemas.openxmlformats.org/officeDocument/2006/relationships/tags" Target="../tags/tag1714.xml"/><Relationship Id="rId139" Type="http://schemas.openxmlformats.org/officeDocument/2006/relationships/tags" Target="../tags/tag1735.xml"/><Relationship Id="rId85" Type="http://schemas.openxmlformats.org/officeDocument/2006/relationships/tags" Target="../tags/tag1681.xml"/><Relationship Id="rId150" Type="http://schemas.openxmlformats.org/officeDocument/2006/relationships/tags" Target="../tags/tag1746.xml"/><Relationship Id="rId171" Type="http://schemas.openxmlformats.org/officeDocument/2006/relationships/tags" Target="../tags/tag1767.xml"/><Relationship Id="rId192" Type="http://schemas.openxmlformats.org/officeDocument/2006/relationships/tags" Target="../tags/tag1788.xml"/><Relationship Id="rId206" Type="http://schemas.openxmlformats.org/officeDocument/2006/relationships/tags" Target="../tags/tag1802.xml"/><Relationship Id="rId227" Type="http://schemas.openxmlformats.org/officeDocument/2006/relationships/tags" Target="../tags/tag1823.xml"/><Relationship Id="rId248" Type="http://schemas.openxmlformats.org/officeDocument/2006/relationships/tags" Target="../tags/tag1844.xml"/><Relationship Id="rId269" Type="http://schemas.openxmlformats.org/officeDocument/2006/relationships/tags" Target="../tags/tag1865.xml"/><Relationship Id="rId12" Type="http://schemas.openxmlformats.org/officeDocument/2006/relationships/tags" Target="../tags/tag1608.xml"/><Relationship Id="rId33" Type="http://schemas.openxmlformats.org/officeDocument/2006/relationships/tags" Target="../tags/tag1629.xml"/><Relationship Id="rId108" Type="http://schemas.openxmlformats.org/officeDocument/2006/relationships/tags" Target="../tags/tag1704.xml"/><Relationship Id="rId129" Type="http://schemas.openxmlformats.org/officeDocument/2006/relationships/tags" Target="../tags/tag1725.xml"/><Relationship Id="rId280" Type="http://schemas.openxmlformats.org/officeDocument/2006/relationships/tags" Target="../tags/tag1876.xml"/><Relationship Id="rId54" Type="http://schemas.openxmlformats.org/officeDocument/2006/relationships/tags" Target="../tags/tag1650.xml"/><Relationship Id="rId75" Type="http://schemas.openxmlformats.org/officeDocument/2006/relationships/tags" Target="../tags/tag1671.xml"/><Relationship Id="rId96" Type="http://schemas.openxmlformats.org/officeDocument/2006/relationships/tags" Target="../tags/tag1692.xml"/><Relationship Id="rId140" Type="http://schemas.openxmlformats.org/officeDocument/2006/relationships/tags" Target="../tags/tag1736.xml"/><Relationship Id="rId161" Type="http://schemas.openxmlformats.org/officeDocument/2006/relationships/tags" Target="../tags/tag1757.xml"/><Relationship Id="rId182" Type="http://schemas.openxmlformats.org/officeDocument/2006/relationships/tags" Target="../tags/tag1778.xml"/><Relationship Id="rId217" Type="http://schemas.openxmlformats.org/officeDocument/2006/relationships/tags" Target="../tags/tag1813.xml"/><Relationship Id="rId6" Type="http://schemas.openxmlformats.org/officeDocument/2006/relationships/tags" Target="../tags/tag1602.xml"/><Relationship Id="rId238" Type="http://schemas.openxmlformats.org/officeDocument/2006/relationships/tags" Target="../tags/tag1834.xml"/><Relationship Id="rId259" Type="http://schemas.openxmlformats.org/officeDocument/2006/relationships/tags" Target="../tags/tag1855.xml"/><Relationship Id="rId23" Type="http://schemas.openxmlformats.org/officeDocument/2006/relationships/tags" Target="../tags/tag1619.xml"/><Relationship Id="rId119" Type="http://schemas.openxmlformats.org/officeDocument/2006/relationships/tags" Target="../tags/tag1715.xml"/><Relationship Id="rId270" Type="http://schemas.openxmlformats.org/officeDocument/2006/relationships/tags" Target="../tags/tag1866.xml"/><Relationship Id="rId44" Type="http://schemas.openxmlformats.org/officeDocument/2006/relationships/tags" Target="../tags/tag1640.xml"/><Relationship Id="rId65" Type="http://schemas.openxmlformats.org/officeDocument/2006/relationships/tags" Target="../tags/tag1661.xml"/><Relationship Id="rId86" Type="http://schemas.openxmlformats.org/officeDocument/2006/relationships/tags" Target="../tags/tag1682.xml"/><Relationship Id="rId130" Type="http://schemas.openxmlformats.org/officeDocument/2006/relationships/tags" Target="../tags/tag1726.xml"/><Relationship Id="rId151" Type="http://schemas.openxmlformats.org/officeDocument/2006/relationships/tags" Target="../tags/tag1747.xml"/><Relationship Id="rId172" Type="http://schemas.openxmlformats.org/officeDocument/2006/relationships/tags" Target="../tags/tag1768.xml"/><Relationship Id="rId193" Type="http://schemas.openxmlformats.org/officeDocument/2006/relationships/tags" Target="../tags/tag1789.xml"/><Relationship Id="rId207" Type="http://schemas.openxmlformats.org/officeDocument/2006/relationships/tags" Target="../tags/tag1803.xml"/><Relationship Id="rId228" Type="http://schemas.openxmlformats.org/officeDocument/2006/relationships/tags" Target="../tags/tag1824.xml"/><Relationship Id="rId249" Type="http://schemas.openxmlformats.org/officeDocument/2006/relationships/tags" Target="../tags/tag1845.xml"/><Relationship Id="rId13" Type="http://schemas.openxmlformats.org/officeDocument/2006/relationships/tags" Target="../tags/tag1609.xml"/><Relationship Id="rId18" Type="http://schemas.openxmlformats.org/officeDocument/2006/relationships/tags" Target="../tags/tag1614.xml"/><Relationship Id="rId39" Type="http://schemas.openxmlformats.org/officeDocument/2006/relationships/tags" Target="../tags/tag1635.xml"/><Relationship Id="rId109" Type="http://schemas.openxmlformats.org/officeDocument/2006/relationships/tags" Target="../tags/tag1705.xml"/><Relationship Id="rId260" Type="http://schemas.openxmlformats.org/officeDocument/2006/relationships/tags" Target="../tags/tag1856.xml"/><Relationship Id="rId265" Type="http://schemas.openxmlformats.org/officeDocument/2006/relationships/tags" Target="../tags/tag1861.xml"/><Relationship Id="rId281" Type="http://schemas.openxmlformats.org/officeDocument/2006/relationships/slideLayout" Target="../slideLayouts/slideLayout1.xml"/><Relationship Id="rId34" Type="http://schemas.openxmlformats.org/officeDocument/2006/relationships/tags" Target="../tags/tag1630.xml"/><Relationship Id="rId50" Type="http://schemas.openxmlformats.org/officeDocument/2006/relationships/tags" Target="../tags/tag1646.xml"/><Relationship Id="rId55" Type="http://schemas.openxmlformats.org/officeDocument/2006/relationships/tags" Target="../tags/tag1651.xml"/><Relationship Id="rId76" Type="http://schemas.openxmlformats.org/officeDocument/2006/relationships/tags" Target="../tags/tag1672.xml"/><Relationship Id="rId97" Type="http://schemas.openxmlformats.org/officeDocument/2006/relationships/tags" Target="../tags/tag1693.xml"/><Relationship Id="rId104" Type="http://schemas.openxmlformats.org/officeDocument/2006/relationships/tags" Target="../tags/tag1700.xml"/><Relationship Id="rId120" Type="http://schemas.openxmlformats.org/officeDocument/2006/relationships/tags" Target="../tags/tag1716.xml"/><Relationship Id="rId125" Type="http://schemas.openxmlformats.org/officeDocument/2006/relationships/tags" Target="../tags/tag1721.xml"/><Relationship Id="rId141" Type="http://schemas.openxmlformats.org/officeDocument/2006/relationships/tags" Target="../tags/tag1737.xml"/><Relationship Id="rId146" Type="http://schemas.openxmlformats.org/officeDocument/2006/relationships/tags" Target="../tags/tag1742.xml"/><Relationship Id="rId167" Type="http://schemas.openxmlformats.org/officeDocument/2006/relationships/tags" Target="../tags/tag1763.xml"/><Relationship Id="rId188" Type="http://schemas.openxmlformats.org/officeDocument/2006/relationships/tags" Target="../tags/tag1784.xml"/><Relationship Id="rId7" Type="http://schemas.openxmlformats.org/officeDocument/2006/relationships/tags" Target="../tags/tag1603.xml"/><Relationship Id="rId71" Type="http://schemas.openxmlformats.org/officeDocument/2006/relationships/tags" Target="../tags/tag1667.xml"/><Relationship Id="rId92" Type="http://schemas.openxmlformats.org/officeDocument/2006/relationships/tags" Target="../tags/tag1688.xml"/><Relationship Id="rId162" Type="http://schemas.openxmlformats.org/officeDocument/2006/relationships/tags" Target="../tags/tag1758.xml"/><Relationship Id="rId183" Type="http://schemas.openxmlformats.org/officeDocument/2006/relationships/tags" Target="../tags/tag1779.xml"/><Relationship Id="rId213" Type="http://schemas.openxmlformats.org/officeDocument/2006/relationships/tags" Target="../tags/tag1809.xml"/><Relationship Id="rId218" Type="http://schemas.openxmlformats.org/officeDocument/2006/relationships/tags" Target="../tags/tag1814.xml"/><Relationship Id="rId234" Type="http://schemas.openxmlformats.org/officeDocument/2006/relationships/tags" Target="../tags/tag1830.xml"/><Relationship Id="rId239" Type="http://schemas.openxmlformats.org/officeDocument/2006/relationships/tags" Target="../tags/tag1835.xml"/><Relationship Id="rId2" Type="http://schemas.openxmlformats.org/officeDocument/2006/relationships/tags" Target="../tags/tag1598.xml"/><Relationship Id="rId29" Type="http://schemas.openxmlformats.org/officeDocument/2006/relationships/tags" Target="../tags/tag1625.xml"/><Relationship Id="rId250" Type="http://schemas.openxmlformats.org/officeDocument/2006/relationships/tags" Target="../tags/tag1846.xml"/><Relationship Id="rId255" Type="http://schemas.openxmlformats.org/officeDocument/2006/relationships/tags" Target="../tags/tag1851.xml"/><Relationship Id="rId271" Type="http://schemas.openxmlformats.org/officeDocument/2006/relationships/tags" Target="../tags/tag1867.xml"/><Relationship Id="rId276" Type="http://schemas.openxmlformats.org/officeDocument/2006/relationships/tags" Target="../tags/tag1872.xml"/><Relationship Id="rId24" Type="http://schemas.openxmlformats.org/officeDocument/2006/relationships/tags" Target="../tags/tag1620.xml"/><Relationship Id="rId40" Type="http://schemas.openxmlformats.org/officeDocument/2006/relationships/tags" Target="../tags/tag1636.xml"/><Relationship Id="rId45" Type="http://schemas.openxmlformats.org/officeDocument/2006/relationships/tags" Target="../tags/tag1641.xml"/><Relationship Id="rId66" Type="http://schemas.openxmlformats.org/officeDocument/2006/relationships/tags" Target="../tags/tag1662.xml"/><Relationship Id="rId87" Type="http://schemas.openxmlformats.org/officeDocument/2006/relationships/tags" Target="../tags/tag1683.xml"/><Relationship Id="rId110" Type="http://schemas.openxmlformats.org/officeDocument/2006/relationships/tags" Target="../tags/tag1706.xml"/><Relationship Id="rId115" Type="http://schemas.openxmlformats.org/officeDocument/2006/relationships/tags" Target="../tags/tag1711.xml"/><Relationship Id="rId131" Type="http://schemas.openxmlformats.org/officeDocument/2006/relationships/tags" Target="../tags/tag1727.xml"/><Relationship Id="rId136" Type="http://schemas.openxmlformats.org/officeDocument/2006/relationships/tags" Target="../tags/tag1732.xml"/><Relationship Id="rId157" Type="http://schemas.openxmlformats.org/officeDocument/2006/relationships/tags" Target="../tags/tag1753.xml"/><Relationship Id="rId178" Type="http://schemas.openxmlformats.org/officeDocument/2006/relationships/tags" Target="../tags/tag1774.xml"/><Relationship Id="rId61" Type="http://schemas.openxmlformats.org/officeDocument/2006/relationships/tags" Target="../tags/tag1657.xml"/><Relationship Id="rId82" Type="http://schemas.openxmlformats.org/officeDocument/2006/relationships/tags" Target="../tags/tag1678.xml"/><Relationship Id="rId152" Type="http://schemas.openxmlformats.org/officeDocument/2006/relationships/tags" Target="../tags/tag1748.xml"/><Relationship Id="rId173" Type="http://schemas.openxmlformats.org/officeDocument/2006/relationships/tags" Target="../tags/tag1769.xml"/><Relationship Id="rId194" Type="http://schemas.openxmlformats.org/officeDocument/2006/relationships/tags" Target="../tags/tag1790.xml"/><Relationship Id="rId199" Type="http://schemas.openxmlformats.org/officeDocument/2006/relationships/tags" Target="../tags/tag1795.xml"/><Relationship Id="rId203" Type="http://schemas.openxmlformats.org/officeDocument/2006/relationships/tags" Target="../tags/tag1799.xml"/><Relationship Id="rId208" Type="http://schemas.openxmlformats.org/officeDocument/2006/relationships/tags" Target="../tags/tag1804.xml"/><Relationship Id="rId229" Type="http://schemas.openxmlformats.org/officeDocument/2006/relationships/tags" Target="../tags/tag1825.xml"/><Relationship Id="rId19" Type="http://schemas.openxmlformats.org/officeDocument/2006/relationships/tags" Target="../tags/tag1615.xml"/><Relationship Id="rId224" Type="http://schemas.openxmlformats.org/officeDocument/2006/relationships/tags" Target="../tags/tag1820.xml"/><Relationship Id="rId240" Type="http://schemas.openxmlformats.org/officeDocument/2006/relationships/tags" Target="../tags/tag1836.xml"/><Relationship Id="rId245" Type="http://schemas.openxmlformats.org/officeDocument/2006/relationships/tags" Target="../tags/tag1841.xml"/><Relationship Id="rId261" Type="http://schemas.openxmlformats.org/officeDocument/2006/relationships/tags" Target="../tags/tag1857.xml"/><Relationship Id="rId266" Type="http://schemas.openxmlformats.org/officeDocument/2006/relationships/tags" Target="../tags/tag1862.xml"/><Relationship Id="rId14" Type="http://schemas.openxmlformats.org/officeDocument/2006/relationships/tags" Target="../tags/tag1610.xml"/><Relationship Id="rId30" Type="http://schemas.openxmlformats.org/officeDocument/2006/relationships/tags" Target="../tags/tag1626.xml"/><Relationship Id="rId35" Type="http://schemas.openxmlformats.org/officeDocument/2006/relationships/tags" Target="../tags/tag1631.xml"/><Relationship Id="rId56" Type="http://schemas.openxmlformats.org/officeDocument/2006/relationships/tags" Target="../tags/tag1652.xml"/><Relationship Id="rId77" Type="http://schemas.openxmlformats.org/officeDocument/2006/relationships/tags" Target="../tags/tag1673.xml"/><Relationship Id="rId100" Type="http://schemas.openxmlformats.org/officeDocument/2006/relationships/tags" Target="../tags/tag1696.xml"/><Relationship Id="rId105" Type="http://schemas.openxmlformats.org/officeDocument/2006/relationships/tags" Target="../tags/tag1701.xml"/><Relationship Id="rId126" Type="http://schemas.openxmlformats.org/officeDocument/2006/relationships/tags" Target="../tags/tag1722.xml"/><Relationship Id="rId147" Type="http://schemas.openxmlformats.org/officeDocument/2006/relationships/tags" Target="../tags/tag1743.xml"/><Relationship Id="rId168" Type="http://schemas.openxmlformats.org/officeDocument/2006/relationships/tags" Target="../tags/tag1764.xml"/><Relationship Id="rId282" Type="http://schemas.openxmlformats.org/officeDocument/2006/relationships/customXml" Target="../ink/ink1.xml"/><Relationship Id="rId8" Type="http://schemas.openxmlformats.org/officeDocument/2006/relationships/tags" Target="../tags/tag1604.xml"/><Relationship Id="rId51" Type="http://schemas.openxmlformats.org/officeDocument/2006/relationships/tags" Target="../tags/tag1647.xml"/><Relationship Id="rId72" Type="http://schemas.openxmlformats.org/officeDocument/2006/relationships/tags" Target="../tags/tag1668.xml"/><Relationship Id="rId93" Type="http://schemas.openxmlformats.org/officeDocument/2006/relationships/tags" Target="../tags/tag1689.xml"/><Relationship Id="rId98" Type="http://schemas.openxmlformats.org/officeDocument/2006/relationships/tags" Target="../tags/tag1694.xml"/><Relationship Id="rId121" Type="http://schemas.openxmlformats.org/officeDocument/2006/relationships/tags" Target="../tags/tag1717.xml"/><Relationship Id="rId142" Type="http://schemas.openxmlformats.org/officeDocument/2006/relationships/tags" Target="../tags/tag1738.xml"/><Relationship Id="rId163" Type="http://schemas.openxmlformats.org/officeDocument/2006/relationships/tags" Target="../tags/tag1759.xml"/><Relationship Id="rId184" Type="http://schemas.openxmlformats.org/officeDocument/2006/relationships/tags" Target="../tags/tag1780.xml"/><Relationship Id="rId189" Type="http://schemas.openxmlformats.org/officeDocument/2006/relationships/tags" Target="../tags/tag1785.xml"/><Relationship Id="rId219" Type="http://schemas.openxmlformats.org/officeDocument/2006/relationships/tags" Target="../tags/tag1815.xml"/><Relationship Id="rId3" Type="http://schemas.openxmlformats.org/officeDocument/2006/relationships/tags" Target="../tags/tag1599.xml"/><Relationship Id="rId214" Type="http://schemas.openxmlformats.org/officeDocument/2006/relationships/tags" Target="../tags/tag1810.xml"/><Relationship Id="rId230" Type="http://schemas.openxmlformats.org/officeDocument/2006/relationships/tags" Target="../tags/tag1826.xml"/><Relationship Id="rId235" Type="http://schemas.openxmlformats.org/officeDocument/2006/relationships/tags" Target="../tags/tag1831.xml"/><Relationship Id="rId251" Type="http://schemas.openxmlformats.org/officeDocument/2006/relationships/tags" Target="../tags/tag1847.xml"/><Relationship Id="rId256" Type="http://schemas.openxmlformats.org/officeDocument/2006/relationships/tags" Target="../tags/tag1852.xml"/><Relationship Id="rId277" Type="http://schemas.openxmlformats.org/officeDocument/2006/relationships/tags" Target="../tags/tag1873.xml"/><Relationship Id="rId25" Type="http://schemas.openxmlformats.org/officeDocument/2006/relationships/tags" Target="../tags/tag1621.xml"/><Relationship Id="rId46" Type="http://schemas.openxmlformats.org/officeDocument/2006/relationships/tags" Target="../tags/tag1642.xml"/><Relationship Id="rId67" Type="http://schemas.openxmlformats.org/officeDocument/2006/relationships/tags" Target="../tags/tag1663.xml"/><Relationship Id="rId116" Type="http://schemas.openxmlformats.org/officeDocument/2006/relationships/tags" Target="../tags/tag1712.xml"/><Relationship Id="rId137" Type="http://schemas.openxmlformats.org/officeDocument/2006/relationships/tags" Target="../tags/tag1733.xml"/><Relationship Id="rId158" Type="http://schemas.openxmlformats.org/officeDocument/2006/relationships/tags" Target="../tags/tag1754.xml"/><Relationship Id="rId272" Type="http://schemas.openxmlformats.org/officeDocument/2006/relationships/tags" Target="../tags/tag1868.xml"/><Relationship Id="rId20" Type="http://schemas.openxmlformats.org/officeDocument/2006/relationships/tags" Target="../tags/tag1616.xml"/><Relationship Id="rId41" Type="http://schemas.openxmlformats.org/officeDocument/2006/relationships/tags" Target="../tags/tag1637.xml"/><Relationship Id="rId62" Type="http://schemas.openxmlformats.org/officeDocument/2006/relationships/tags" Target="../tags/tag1658.xml"/><Relationship Id="rId83" Type="http://schemas.openxmlformats.org/officeDocument/2006/relationships/tags" Target="../tags/tag1679.xml"/><Relationship Id="rId88" Type="http://schemas.openxmlformats.org/officeDocument/2006/relationships/tags" Target="../tags/tag1684.xml"/><Relationship Id="rId111" Type="http://schemas.openxmlformats.org/officeDocument/2006/relationships/tags" Target="../tags/tag1707.xml"/><Relationship Id="rId132" Type="http://schemas.openxmlformats.org/officeDocument/2006/relationships/tags" Target="../tags/tag1728.xml"/><Relationship Id="rId153" Type="http://schemas.openxmlformats.org/officeDocument/2006/relationships/tags" Target="../tags/tag1749.xml"/><Relationship Id="rId174" Type="http://schemas.openxmlformats.org/officeDocument/2006/relationships/tags" Target="../tags/tag1770.xml"/><Relationship Id="rId179" Type="http://schemas.openxmlformats.org/officeDocument/2006/relationships/tags" Target="../tags/tag1775.xml"/><Relationship Id="rId195" Type="http://schemas.openxmlformats.org/officeDocument/2006/relationships/tags" Target="../tags/tag1791.xml"/><Relationship Id="rId209" Type="http://schemas.openxmlformats.org/officeDocument/2006/relationships/tags" Target="../tags/tag1805.xml"/><Relationship Id="rId190" Type="http://schemas.openxmlformats.org/officeDocument/2006/relationships/tags" Target="../tags/tag1786.xml"/><Relationship Id="rId204" Type="http://schemas.openxmlformats.org/officeDocument/2006/relationships/tags" Target="../tags/tag1800.xml"/><Relationship Id="rId220" Type="http://schemas.openxmlformats.org/officeDocument/2006/relationships/tags" Target="../tags/tag1816.xml"/><Relationship Id="rId225" Type="http://schemas.openxmlformats.org/officeDocument/2006/relationships/tags" Target="../tags/tag1821.xml"/><Relationship Id="rId241" Type="http://schemas.openxmlformats.org/officeDocument/2006/relationships/tags" Target="../tags/tag1837.xml"/><Relationship Id="rId246" Type="http://schemas.openxmlformats.org/officeDocument/2006/relationships/tags" Target="../tags/tag1842.xml"/><Relationship Id="rId267" Type="http://schemas.openxmlformats.org/officeDocument/2006/relationships/tags" Target="../tags/tag1863.xml"/><Relationship Id="rId15" Type="http://schemas.openxmlformats.org/officeDocument/2006/relationships/tags" Target="../tags/tag1611.xml"/><Relationship Id="rId36" Type="http://schemas.openxmlformats.org/officeDocument/2006/relationships/tags" Target="../tags/tag1632.xml"/><Relationship Id="rId57" Type="http://schemas.openxmlformats.org/officeDocument/2006/relationships/tags" Target="../tags/tag1653.xml"/><Relationship Id="rId106" Type="http://schemas.openxmlformats.org/officeDocument/2006/relationships/tags" Target="../tags/tag1702.xml"/><Relationship Id="rId127" Type="http://schemas.openxmlformats.org/officeDocument/2006/relationships/tags" Target="../tags/tag1723.xml"/><Relationship Id="rId262" Type="http://schemas.openxmlformats.org/officeDocument/2006/relationships/tags" Target="../tags/tag1858.xml"/><Relationship Id="rId283" Type="http://schemas.openxmlformats.org/officeDocument/2006/relationships/image" Target="../media/image1.emf"/><Relationship Id="rId10" Type="http://schemas.openxmlformats.org/officeDocument/2006/relationships/tags" Target="../tags/tag1606.xml"/><Relationship Id="rId31" Type="http://schemas.openxmlformats.org/officeDocument/2006/relationships/tags" Target="../tags/tag1627.xml"/><Relationship Id="rId52" Type="http://schemas.openxmlformats.org/officeDocument/2006/relationships/tags" Target="../tags/tag1648.xml"/><Relationship Id="rId73" Type="http://schemas.openxmlformats.org/officeDocument/2006/relationships/tags" Target="../tags/tag1669.xml"/><Relationship Id="rId78" Type="http://schemas.openxmlformats.org/officeDocument/2006/relationships/tags" Target="../tags/tag1674.xml"/><Relationship Id="rId94" Type="http://schemas.openxmlformats.org/officeDocument/2006/relationships/tags" Target="../tags/tag1690.xml"/><Relationship Id="rId99" Type="http://schemas.openxmlformats.org/officeDocument/2006/relationships/tags" Target="../tags/tag1695.xml"/><Relationship Id="rId101" Type="http://schemas.openxmlformats.org/officeDocument/2006/relationships/tags" Target="../tags/tag1697.xml"/><Relationship Id="rId122" Type="http://schemas.openxmlformats.org/officeDocument/2006/relationships/tags" Target="../tags/tag1718.xml"/><Relationship Id="rId143" Type="http://schemas.openxmlformats.org/officeDocument/2006/relationships/tags" Target="../tags/tag1739.xml"/><Relationship Id="rId148" Type="http://schemas.openxmlformats.org/officeDocument/2006/relationships/tags" Target="../tags/tag1744.xml"/><Relationship Id="rId164" Type="http://schemas.openxmlformats.org/officeDocument/2006/relationships/tags" Target="../tags/tag1760.xml"/><Relationship Id="rId169" Type="http://schemas.openxmlformats.org/officeDocument/2006/relationships/tags" Target="../tags/tag1765.xml"/><Relationship Id="rId185" Type="http://schemas.openxmlformats.org/officeDocument/2006/relationships/tags" Target="../tags/tag1781.xml"/><Relationship Id="rId4" Type="http://schemas.openxmlformats.org/officeDocument/2006/relationships/tags" Target="../tags/tag1600.xml"/><Relationship Id="rId9" Type="http://schemas.openxmlformats.org/officeDocument/2006/relationships/tags" Target="../tags/tag1605.xml"/><Relationship Id="rId180" Type="http://schemas.openxmlformats.org/officeDocument/2006/relationships/tags" Target="../tags/tag1776.xml"/><Relationship Id="rId210" Type="http://schemas.openxmlformats.org/officeDocument/2006/relationships/tags" Target="../tags/tag1806.xml"/><Relationship Id="rId215" Type="http://schemas.openxmlformats.org/officeDocument/2006/relationships/tags" Target="../tags/tag1811.xml"/><Relationship Id="rId236" Type="http://schemas.openxmlformats.org/officeDocument/2006/relationships/tags" Target="../tags/tag1832.xml"/><Relationship Id="rId257" Type="http://schemas.openxmlformats.org/officeDocument/2006/relationships/tags" Target="../tags/tag1853.xml"/><Relationship Id="rId278" Type="http://schemas.openxmlformats.org/officeDocument/2006/relationships/tags" Target="../tags/tag1874.xml"/><Relationship Id="rId26" Type="http://schemas.openxmlformats.org/officeDocument/2006/relationships/tags" Target="../tags/tag1622.xml"/><Relationship Id="rId231" Type="http://schemas.openxmlformats.org/officeDocument/2006/relationships/tags" Target="../tags/tag1827.xml"/><Relationship Id="rId252" Type="http://schemas.openxmlformats.org/officeDocument/2006/relationships/tags" Target="../tags/tag1848.xml"/><Relationship Id="rId273" Type="http://schemas.openxmlformats.org/officeDocument/2006/relationships/tags" Target="../tags/tag1869.xml"/><Relationship Id="rId47" Type="http://schemas.openxmlformats.org/officeDocument/2006/relationships/tags" Target="../tags/tag1643.xml"/><Relationship Id="rId68" Type="http://schemas.openxmlformats.org/officeDocument/2006/relationships/tags" Target="../tags/tag1664.xml"/><Relationship Id="rId89" Type="http://schemas.openxmlformats.org/officeDocument/2006/relationships/tags" Target="../tags/tag1685.xml"/><Relationship Id="rId112" Type="http://schemas.openxmlformats.org/officeDocument/2006/relationships/tags" Target="../tags/tag1708.xml"/><Relationship Id="rId133" Type="http://schemas.openxmlformats.org/officeDocument/2006/relationships/tags" Target="../tags/tag1729.xml"/><Relationship Id="rId154" Type="http://schemas.openxmlformats.org/officeDocument/2006/relationships/tags" Target="../tags/tag1750.xml"/><Relationship Id="rId175" Type="http://schemas.openxmlformats.org/officeDocument/2006/relationships/tags" Target="../tags/tag1771.xml"/><Relationship Id="rId196" Type="http://schemas.openxmlformats.org/officeDocument/2006/relationships/tags" Target="../tags/tag1792.xml"/><Relationship Id="rId200" Type="http://schemas.openxmlformats.org/officeDocument/2006/relationships/tags" Target="../tags/tag1796.xml"/><Relationship Id="rId16" Type="http://schemas.openxmlformats.org/officeDocument/2006/relationships/tags" Target="../tags/tag1612.xml"/><Relationship Id="rId221" Type="http://schemas.openxmlformats.org/officeDocument/2006/relationships/tags" Target="../tags/tag1817.xml"/><Relationship Id="rId242" Type="http://schemas.openxmlformats.org/officeDocument/2006/relationships/tags" Target="../tags/tag1838.xml"/><Relationship Id="rId263" Type="http://schemas.openxmlformats.org/officeDocument/2006/relationships/tags" Target="../tags/tag1859.xml"/><Relationship Id="rId37" Type="http://schemas.openxmlformats.org/officeDocument/2006/relationships/tags" Target="../tags/tag1633.xml"/><Relationship Id="rId58" Type="http://schemas.openxmlformats.org/officeDocument/2006/relationships/tags" Target="../tags/tag1654.xml"/><Relationship Id="rId79" Type="http://schemas.openxmlformats.org/officeDocument/2006/relationships/tags" Target="../tags/tag1675.xml"/><Relationship Id="rId102" Type="http://schemas.openxmlformats.org/officeDocument/2006/relationships/tags" Target="../tags/tag1698.xml"/><Relationship Id="rId123" Type="http://schemas.openxmlformats.org/officeDocument/2006/relationships/tags" Target="../tags/tag1719.xml"/><Relationship Id="rId144" Type="http://schemas.openxmlformats.org/officeDocument/2006/relationships/tags" Target="../tags/tag1740.xml"/><Relationship Id="rId90" Type="http://schemas.openxmlformats.org/officeDocument/2006/relationships/tags" Target="../tags/tag1686.xml"/><Relationship Id="rId165" Type="http://schemas.openxmlformats.org/officeDocument/2006/relationships/tags" Target="../tags/tag1761.xml"/><Relationship Id="rId186" Type="http://schemas.openxmlformats.org/officeDocument/2006/relationships/tags" Target="../tags/tag1782.xml"/><Relationship Id="rId211" Type="http://schemas.openxmlformats.org/officeDocument/2006/relationships/tags" Target="../tags/tag1807.xml"/><Relationship Id="rId232" Type="http://schemas.openxmlformats.org/officeDocument/2006/relationships/tags" Target="../tags/tag1828.xml"/><Relationship Id="rId253" Type="http://schemas.openxmlformats.org/officeDocument/2006/relationships/tags" Target="../tags/tag1849.xml"/><Relationship Id="rId274" Type="http://schemas.openxmlformats.org/officeDocument/2006/relationships/tags" Target="../tags/tag1870.xml"/><Relationship Id="rId27" Type="http://schemas.openxmlformats.org/officeDocument/2006/relationships/tags" Target="../tags/tag1623.xml"/><Relationship Id="rId48" Type="http://schemas.openxmlformats.org/officeDocument/2006/relationships/tags" Target="../tags/tag1644.xml"/><Relationship Id="rId69" Type="http://schemas.openxmlformats.org/officeDocument/2006/relationships/tags" Target="../tags/tag1665.xml"/><Relationship Id="rId113" Type="http://schemas.openxmlformats.org/officeDocument/2006/relationships/tags" Target="../tags/tag1709.xml"/><Relationship Id="rId134" Type="http://schemas.openxmlformats.org/officeDocument/2006/relationships/tags" Target="../tags/tag1730.xml"/><Relationship Id="rId80" Type="http://schemas.openxmlformats.org/officeDocument/2006/relationships/tags" Target="../tags/tag1676.xml"/><Relationship Id="rId155" Type="http://schemas.openxmlformats.org/officeDocument/2006/relationships/tags" Target="../tags/tag1751.xml"/><Relationship Id="rId176" Type="http://schemas.openxmlformats.org/officeDocument/2006/relationships/tags" Target="../tags/tag1772.xml"/><Relationship Id="rId197" Type="http://schemas.openxmlformats.org/officeDocument/2006/relationships/tags" Target="../tags/tag1793.xml"/><Relationship Id="rId201" Type="http://schemas.openxmlformats.org/officeDocument/2006/relationships/tags" Target="../tags/tag1797.xml"/><Relationship Id="rId222" Type="http://schemas.openxmlformats.org/officeDocument/2006/relationships/tags" Target="../tags/tag1818.xml"/><Relationship Id="rId243" Type="http://schemas.openxmlformats.org/officeDocument/2006/relationships/tags" Target="../tags/tag1839.xml"/><Relationship Id="rId264" Type="http://schemas.openxmlformats.org/officeDocument/2006/relationships/tags" Target="../tags/tag1860.xml"/><Relationship Id="rId17" Type="http://schemas.openxmlformats.org/officeDocument/2006/relationships/tags" Target="../tags/tag1613.xml"/><Relationship Id="rId38" Type="http://schemas.openxmlformats.org/officeDocument/2006/relationships/tags" Target="../tags/tag1634.xml"/><Relationship Id="rId59" Type="http://schemas.openxmlformats.org/officeDocument/2006/relationships/tags" Target="../tags/tag1655.xml"/><Relationship Id="rId103" Type="http://schemas.openxmlformats.org/officeDocument/2006/relationships/tags" Target="../tags/tag1699.xml"/><Relationship Id="rId124" Type="http://schemas.openxmlformats.org/officeDocument/2006/relationships/tags" Target="../tags/tag1720.xml"/><Relationship Id="rId70" Type="http://schemas.openxmlformats.org/officeDocument/2006/relationships/tags" Target="../tags/tag1666.xml"/><Relationship Id="rId91" Type="http://schemas.openxmlformats.org/officeDocument/2006/relationships/tags" Target="../tags/tag1687.xml"/><Relationship Id="rId145" Type="http://schemas.openxmlformats.org/officeDocument/2006/relationships/tags" Target="../tags/tag1741.xml"/><Relationship Id="rId166" Type="http://schemas.openxmlformats.org/officeDocument/2006/relationships/tags" Target="../tags/tag1762.xml"/><Relationship Id="rId187" Type="http://schemas.openxmlformats.org/officeDocument/2006/relationships/tags" Target="../tags/tag1783.xml"/><Relationship Id="rId1" Type="http://schemas.openxmlformats.org/officeDocument/2006/relationships/tags" Target="../tags/tag1597.xml"/><Relationship Id="rId212" Type="http://schemas.openxmlformats.org/officeDocument/2006/relationships/tags" Target="../tags/tag1808.xml"/><Relationship Id="rId233" Type="http://schemas.openxmlformats.org/officeDocument/2006/relationships/tags" Target="../tags/tag1829.xml"/><Relationship Id="rId254" Type="http://schemas.openxmlformats.org/officeDocument/2006/relationships/tags" Target="../tags/tag1850.xml"/><Relationship Id="rId28" Type="http://schemas.openxmlformats.org/officeDocument/2006/relationships/tags" Target="../tags/tag1624.xml"/><Relationship Id="rId49" Type="http://schemas.openxmlformats.org/officeDocument/2006/relationships/tags" Target="../tags/tag1645.xml"/><Relationship Id="rId114" Type="http://schemas.openxmlformats.org/officeDocument/2006/relationships/tags" Target="../tags/tag1710.xml"/><Relationship Id="rId275" Type="http://schemas.openxmlformats.org/officeDocument/2006/relationships/tags" Target="../tags/tag1871.xml"/><Relationship Id="rId60" Type="http://schemas.openxmlformats.org/officeDocument/2006/relationships/tags" Target="../tags/tag1656.xml"/><Relationship Id="rId81" Type="http://schemas.openxmlformats.org/officeDocument/2006/relationships/tags" Target="../tags/tag1677.xml"/><Relationship Id="rId135" Type="http://schemas.openxmlformats.org/officeDocument/2006/relationships/tags" Target="../tags/tag1731.xml"/><Relationship Id="rId156" Type="http://schemas.openxmlformats.org/officeDocument/2006/relationships/tags" Target="../tags/tag1752.xml"/><Relationship Id="rId177" Type="http://schemas.openxmlformats.org/officeDocument/2006/relationships/tags" Target="../tags/tag1773.xml"/><Relationship Id="rId198" Type="http://schemas.openxmlformats.org/officeDocument/2006/relationships/tags" Target="../tags/tag1794.xml"/><Relationship Id="rId202" Type="http://schemas.openxmlformats.org/officeDocument/2006/relationships/tags" Target="../tags/tag1798.xml"/><Relationship Id="rId223" Type="http://schemas.openxmlformats.org/officeDocument/2006/relationships/tags" Target="../tags/tag1819.xml"/><Relationship Id="rId244" Type="http://schemas.openxmlformats.org/officeDocument/2006/relationships/tags" Target="../tags/tag184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993.xml"/><Relationship Id="rId21" Type="http://schemas.openxmlformats.org/officeDocument/2006/relationships/tags" Target="../tags/tag1897.xml"/><Relationship Id="rId42" Type="http://schemas.openxmlformats.org/officeDocument/2006/relationships/tags" Target="../tags/tag1918.xml"/><Relationship Id="rId63" Type="http://schemas.openxmlformats.org/officeDocument/2006/relationships/tags" Target="../tags/tag1939.xml"/><Relationship Id="rId84" Type="http://schemas.openxmlformats.org/officeDocument/2006/relationships/tags" Target="../tags/tag1960.xml"/><Relationship Id="rId138" Type="http://schemas.openxmlformats.org/officeDocument/2006/relationships/tags" Target="../tags/tag2014.xml"/><Relationship Id="rId159" Type="http://schemas.openxmlformats.org/officeDocument/2006/relationships/tags" Target="../tags/tag2035.xml"/><Relationship Id="rId170" Type="http://schemas.openxmlformats.org/officeDocument/2006/relationships/tags" Target="../tags/tag2046.xml"/><Relationship Id="rId191" Type="http://schemas.openxmlformats.org/officeDocument/2006/relationships/tags" Target="../tags/tag2067.xml"/><Relationship Id="rId205" Type="http://schemas.openxmlformats.org/officeDocument/2006/relationships/tags" Target="../tags/tag2081.xml"/><Relationship Id="rId107" Type="http://schemas.openxmlformats.org/officeDocument/2006/relationships/tags" Target="../tags/tag1983.xml"/><Relationship Id="rId11" Type="http://schemas.openxmlformats.org/officeDocument/2006/relationships/tags" Target="../tags/tag1887.xml"/><Relationship Id="rId32" Type="http://schemas.openxmlformats.org/officeDocument/2006/relationships/tags" Target="../tags/tag1908.xml"/><Relationship Id="rId37" Type="http://schemas.openxmlformats.org/officeDocument/2006/relationships/tags" Target="../tags/tag1913.xml"/><Relationship Id="rId53" Type="http://schemas.openxmlformats.org/officeDocument/2006/relationships/tags" Target="../tags/tag1929.xml"/><Relationship Id="rId58" Type="http://schemas.openxmlformats.org/officeDocument/2006/relationships/tags" Target="../tags/tag1934.xml"/><Relationship Id="rId74" Type="http://schemas.openxmlformats.org/officeDocument/2006/relationships/tags" Target="../tags/tag1950.xml"/><Relationship Id="rId79" Type="http://schemas.openxmlformats.org/officeDocument/2006/relationships/tags" Target="../tags/tag1955.xml"/><Relationship Id="rId102" Type="http://schemas.openxmlformats.org/officeDocument/2006/relationships/tags" Target="../tags/tag1978.xml"/><Relationship Id="rId123" Type="http://schemas.openxmlformats.org/officeDocument/2006/relationships/tags" Target="../tags/tag1999.xml"/><Relationship Id="rId128" Type="http://schemas.openxmlformats.org/officeDocument/2006/relationships/tags" Target="../tags/tag2004.xml"/><Relationship Id="rId144" Type="http://schemas.openxmlformats.org/officeDocument/2006/relationships/tags" Target="../tags/tag2020.xml"/><Relationship Id="rId149" Type="http://schemas.openxmlformats.org/officeDocument/2006/relationships/tags" Target="../tags/tag2025.xml"/><Relationship Id="rId5" Type="http://schemas.openxmlformats.org/officeDocument/2006/relationships/tags" Target="../tags/tag1881.xml"/><Relationship Id="rId90" Type="http://schemas.openxmlformats.org/officeDocument/2006/relationships/tags" Target="../tags/tag1966.xml"/><Relationship Id="rId95" Type="http://schemas.openxmlformats.org/officeDocument/2006/relationships/tags" Target="../tags/tag1971.xml"/><Relationship Id="rId160" Type="http://schemas.openxmlformats.org/officeDocument/2006/relationships/tags" Target="../tags/tag2036.xml"/><Relationship Id="rId165" Type="http://schemas.openxmlformats.org/officeDocument/2006/relationships/tags" Target="../tags/tag2041.xml"/><Relationship Id="rId181" Type="http://schemas.openxmlformats.org/officeDocument/2006/relationships/tags" Target="../tags/tag2057.xml"/><Relationship Id="rId186" Type="http://schemas.openxmlformats.org/officeDocument/2006/relationships/tags" Target="../tags/tag2062.xml"/><Relationship Id="rId211" Type="http://schemas.openxmlformats.org/officeDocument/2006/relationships/tags" Target="../tags/tag2087.xml"/><Relationship Id="rId22" Type="http://schemas.openxmlformats.org/officeDocument/2006/relationships/tags" Target="../tags/tag1898.xml"/><Relationship Id="rId27" Type="http://schemas.openxmlformats.org/officeDocument/2006/relationships/tags" Target="../tags/tag1903.xml"/><Relationship Id="rId43" Type="http://schemas.openxmlformats.org/officeDocument/2006/relationships/tags" Target="../tags/tag1919.xml"/><Relationship Id="rId48" Type="http://schemas.openxmlformats.org/officeDocument/2006/relationships/tags" Target="../tags/tag1924.xml"/><Relationship Id="rId64" Type="http://schemas.openxmlformats.org/officeDocument/2006/relationships/tags" Target="../tags/tag1940.xml"/><Relationship Id="rId69" Type="http://schemas.openxmlformats.org/officeDocument/2006/relationships/tags" Target="../tags/tag1945.xml"/><Relationship Id="rId113" Type="http://schemas.openxmlformats.org/officeDocument/2006/relationships/tags" Target="../tags/tag1989.xml"/><Relationship Id="rId118" Type="http://schemas.openxmlformats.org/officeDocument/2006/relationships/tags" Target="../tags/tag1994.xml"/><Relationship Id="rId134" Type="http://schemas.openxmlformats.org/officeDocument/2006/relationships/tags" Target="../tags/tag2010.xml"/><Relationship Id="rId139" Type="http://schemas.openxmlformats.org/officeDocument/2006/relationships/tags" Target="../tags/tag2015.xml"/><Relationship Id="rId80" Type="http://schemas.openxmlformats.org/officeDocument/2006/relationships/tags" Target="../tags/tag1956.xml"/><Relationship Id="rId85" Type="http://schemas.openxmlformats.org/officeDocument/2006/relationships/tags" Target="../tags/tag1961.xml"/><Relationship Id="rId150" Type="http://schemas.openxmlformats.org/officeDocument/2006/relationships/tags" Target="../tags/tag2026.xml"/><Relationship Id="rId155" Type="http://schemas.openxmlformats.org/officeDocument/2006/relationships/tags" Target="../tags/tag2031.xml"/><Relationship Id="rId171" Type="http://schemas.openxmlformats.org/officeDocument/2006/relationships/tags" Target="../tags/tag2047.xml"/><Relationship Id="rId176" Type="http://schemas.openxmlformats.org/officeDocument/2006/relationships/tags" Target="../tags/tag2052.xml"/><Relationship Id="rId192" Type="http://schemas.openxmlformats.org/officeDocument/2006/relationships/tags" Target="../tags/tag2068.xml"/><Relationship Id="rId197" Type="http://schemas.openxmlformats.org/officeDocument/2006/relationships/tags" Target="../tags/tag2073.xml"/><Relationship Id="rId206" Type="http://schemas.openxmlformats.org/officeDocument/2006/relationships/tags" Target="../tags/tag2082.xml"/><Relationship Id="rId201" Type="http://schemas.openxmlformats.org/officeDocument/2006/relationships/tags" Target="../tags/tag2077.xml"/><Relationship Id="rId12" Type="http://schemas.openxmlformats.org/officeDocument/2006/relationships/tags" Target="../tags/tag1888.xml"/><Relationship Id="rId17" Type="http://schemas.openxmlformats.org/officeDocument/2006/relationships/tags" Target="../tags/tag1893.xml"/><Relationship Id="rId33" Type="http://schemas.openxmlformats.org/officeDocument/2006/relationships/tags" Target="../tags/tag1909.xml"/><Relationship Id="rId38" Type="http://schemas.openxmlformats.org/officeDocument/2006/relationships/tags" Target="../tags/tag1914.xml"/><Relationship Id="rId59" Type="http://schemas.openxmlformats.org/officeDocument/2006/relationships/tags" Target="../tags/tag1935.xml"/><Relationship Id="rId103" Type="http://schemas.openxmlformats.org/officeDocument/2006/relationships/tags" Target="../tags/tag1979.xml"/><Relationship Id="rId108" Type="http://schemas.openxmlformats.org/officeDocument/2006/relationships/tags" Target="../tags/tag1984.xml"/><Relationship Id="rId124" Type="http://schemas.openxmlformats.org/officeDocument/2006/relationships/tags" Target="../tags/tag2000.xml"/><Relationship Id="rId129" Type="http://schemas.openxmlformats.org/officeDocument/2006/relationships/tags" Target="../tags/tag2005.xml"/><Relationship Id="rId54" Type="http://schemas.openxmlformats.org/officeDocument/2006/relationships/tags" Target="../tags/tag1930.xml"/><Relationship Id="rId70" Type="http://schemas.openxmlformats.org/officeDocument/2006/relationships/tags" Target="../tags/tag1946.xml"/><Relationship Id="rId75" Type="http://schemas.openxmlformats.org/officeDocument/2006/relationships/tags" Target="../tags/tag1951.xml"/><Relationship Id="rId91" Type="http://schemas.openxmlformats.org/officeDocument/2006/relationships/tags" Target="../tags/tag1967.xml"/><Relationship Id="rId96" Type="http://schemas.openxmlformats.org/officeDocument/2006/relationships/tags" Target="../tags/tag1972.xml"/><Relationship Id="rId140" Type="http://schemas.openxmlformats.org/officeDocument/2006/relationships/tags" Target="../tags/tag2016.xml"/><Relationship Id="rId145" Type="http://schemas.openxmlformats.org/officeDocument/2006/relationships/tags" Target="../tags/tag2021.xml"/><Relationship Id="rId161" Type="http://schemas.openxmlformats.org/officeDocument/2006/relationships/tags" Target="../tags/tag2037.xml"/><Relationship Id="rId166" Type="http://schemas.openxmlformats.org/officeDocument/2006/relationships/tags" Target="../tags/tag2042.xml"/><Relationship Id="rId182" Type="http://schemas.openxmlformats.org/officeDocument/2006/relationships/tags" Target="../tags/tag2058.xml"/><Relationship Id="rId187" Type="http://schemas.openxmlformats.org/officeDocument/2006/relationships/tags" Target="../tags/tag2063.xml"/><Relationship Id="rId1" Type="http://schemas.openxmlformats.org/officeDocument/2006/relationships/tags" Target="../tags/tag1877.xml"/><Relationship Id="rId6" Type="http://schemas.openxmlformats.org/officeDocument/2006/relationships/tags" Target="../tags/tag1882.xml"/><Relationship Id="rId212" Type="http://schemas.openxmlformats.org/officeDocument/2006/relationships/tags" Target="../tags/tag2088.xml"/><Relationship Id="rId23" Type="http://schemas.openxmlformats.org/officeDocument/2006/relationships/tags" Target="../tags/tag1899.xml"/><Relationship Id="rId28" Type="http://schemas.openxmlformats.org/officeDocument/2006/relationships/tags" Target="../tags/tag1904.xml"/><Relationship Id="rId49" Type="http://schemas.openxmlformats.org/officeDocument/2006/relationships/tags" Target="../tags/tag1925.xml"/><Relationship Id="rId114" Type="http://schemas.openxmlformats.org/officeDocument/2006/relationships/tags" Target="../tags/tag1990.xml"/><Relationship Id="rId119" Type="http://schemas.openxmlformats.org/officeDocument/2006/relationships/tags" Target="../tags/tag1995.xml"/><Relationship Id="rId44" Type="http://schemas.openxmlformats.org/officeDocument/2006/relationships/tags" Target="../tags/tag1920.xml"/><Relationship Id="rId60" Type="http://schemas.openxmlformats.org/officeDocument/2006/relationships/tags" Target="../tags/tag1936.xml"/><Relationship Id="rId65" Type="http://schemas.openxmlformats.org/officeDocument/2006/relationships/tags" Target="../tags/tag1941.xml"/><Relationship Id="rId81" Type="http://schemas.openxmlformats.org/officeDocument/2006/relationships/tags" Target="../tags/tag1957.xml"/><Relationship Id="rId86" Type="http://schemas.openxmlformats.org/officeDocument/2006/relationships/tags" Target="../tags/tag1962.xml"/><Relationship Id="rId130" Type="http://schemas.openxmlformats.org/officeDocument/2006/relationships/tags" Target="../tags/tag2006.xml"/><Relationship Id="rId135" Type="http://schemas.openxmlformats.org/officeDocument/2006/relationships/tags" Target="../tags/tag2011.xml"/><Relationship Id="rId151" Type="http://schemas.openxmlformats.org/officeDocument/2006/relationships/tags" Target="../tags/tag2027.xml"/><Relationship Id="rId156" Type="http://schemas.openxmlformats.org/officeDocument/2006/relationships/tags" Target="../tags/tag2032.xml"/><Relationship Id="rId177" Type="http://schemas.openxmlformats.org/officeDocument/2006/relationships/tags" Target="../tags/tag2053.xml"/><Relationship Id="rId198" Type="http://schemas.openxmlformats.org/officeDocument/2006/relationships/tags" Target="../tags/tag2074.xml"/><Relationship Id="rId172" Type="http://schemas.openxmlformats.org/officeDocument/2006/relationships/tags" Target="../tags/tag2048.xml"/><Relationship Id="rId193" Type="http://schemas.openxmlformats.org/officeDocument/2006/relationships/tags" Target="../tags/tag2069.xml"/><Relationship Id="rId202" Type="http://schemas.openxmlformats.org/officeDocument/2006/relationships/tags" Target="../tags/tag2078.xml"/><Relationship Id="rId207" Type="http://schemas.openxmlformats.org/officeDocument/2006/relationships/tags" Target="../tags/tag2083.xml"/><Relationship Id="rId13" Type="http://schemas.openxmlformats.org/officeDocument/2006/relationships/tags" Target="../tags/tag1889.xml"/><Relationship Id="rId18" Type="http://schemas.openxmlformats.org/officeDocument/2006/relationships/tags" Target="../tags/tag1894.xml"/><Relationship Id="rId39" Type="http://schemas.openxmlformats.org/officeDocument/2006/relationships/tags" Target="../tags/tag1915.xml"/><Relationship Id="rId109" Type="http://schemas.openxmlformats.org/officeDocument/2006/relationships/tags" Target="../tags/tag1985.xml"/><Relationship Id="rId34" Type="http://schemas.openxmlformats.org/officeDocument/2006/relationships/tags" Target="../tags/tag1910.xml"/><Relationship Id="rId50" Type="http://schemas.openxmlformats.org/officeDocument/2006/relationships/tags" Target="../tags/tag1926.xml"/><Relationship Id="rId55" Type="http://schemas.openxmlformats.org/officeDocument/2006/relationships/tags" Target="../tags/tag1931.xml"/><Relationship Id="rId76" Type="http://schemas.openxmlformats.org/officeDocument/2006/relationships/tags" Target="../tags/tag1952.xml"/><Relationship Id="rId97" Type="http://schemas.openxmlformats.org/officeDocument/2006/relationships/tags" Target="../tags/tag1973.xml"/><Relationship Id="rId104" Type="http://schemas.openxmlformats.org/officeDocument/2006/relationships/tags" Target="../tags/tag1980.xml"/><Relationship Id="rId120" Type="http://schemas.openxmlformats.org/officeDocument/2006/relationships/tags" Target="../tags/tag1996.xml"/><Relationship Id="rId125" Type="http://schemas.openxmlformats.org/officeDocument/2006/relationships/tags" Target="../tags/tag2001.xml"/><Relationship Id="rId141" Type="http://schemas.openxmlformats.org/officeDocument/2006/relationships/tags" Target="../tags/tag2017.xml"/><Relationship Id="rId146" Type="http://schemas.openxmlformats.org/officeDocument/2006/relationships/tags" Target="../tags/tag2022.xml"/><Relationship Id="rId167" Type="http://schemas.openxmlformats.org/officeDocument/2006/relationships/tags" Target="../tags/tag2043.xml"/><Relationship Id="rId188" Type="http://schemas.openxmlformats.org/officeDocument/2006/relationships/tags" Target="../tags/tag2064.xml"/><Relationship Id="rId7" Type="http://schemas.openxmlformats.org/officeDocument/2006/relationships/tags" Target="../tags/tag1883.xml"/><Relationship Id="rId71" Type="http://schemas.openxmlformats.org/officeDocument/2006/relationships/tags" Target="../tags/tag1947.xml"/><Relationship Id="rId92" Type="http://schemas.openxmlformats.org/officeDocument/2006/relationships/tags" Target="../tags/tag1968.xml"/><Relationship Id="rId162" Type="http://schemas.openxmlformats.org/officeDocument/2006/relationships/tags" Target="../tags/tag2038.xml"/><Relationship Id="rId183" Type="http://schemas.openxmlformats.org/officeDocument/2006/relationships/tags" Target="../tags/tag2059.xml"/><Relationship Id="rId213" Type="http://schemas.openxmlformats.org/officeDocument/2006/relationships/tags" Target="../tags/tag2089.xml"/><Relationship Id="rId2" Type="http://schemas.openxmlformats.org/officeDocument/2006/relationships/tags" Target="../tags/tag1878.xml"/><Relationship Id="rId29" Type="http://schemas.openxmlformats.org/officeDocument/2006/relationships/tags" Target="../tags/tag1905.xml"/><Relationship Id="rId24" Type="http://schemas.openxmlformats.org/officeDocument/2006/relationships/tags" Target="../tags/tag1900.xml"/><Relationship Id="rId40" Type="http://schemas.openxmlformats.org/officeDocument/2006/relationships/tags" Target="../tags/tag1916.xml"/><Relationship Id="rId45" Type="http://schemas.openxmlformats.org/officeDocument/2006/relationships/tags" Target="../tags/tag1921.xml"/><Relationship Id="rId66" Type="http://schemas.openxmlformats.org/officeDocument/2006/relationships/tags" Target="../tags/tag1942.xml"/><Relationship Id="rId87" Type="http://schemas.openxmlformats.org/officeDocument/2006/relationships/tags" Target="../tags/tag1963.xml"/><Relationship Id="rId110" Type="http://schemas.openxmlformats.org/officeDocument/2006/relationships/tags" Target="../tags/tag1986.xml"/><Relationship Id="rId115" Type="http://schemas.openxmlformats.org/officeDocument/2006/relationships/tags" Target="../tags/tag1991.xml"/><Relationship Id="rId131" Type="http://schemas.openxmlformats.org/officeDocument/2006/relationships/tags" Target="../tags/tag2007.xml"/><Relationship Id="rId136" Type="http://schemas.openxmlformats.org/officeDocument/2006/relationships/tags" Target="../tags/tag2012.xml"/><Relationship Id="rId157" Type="http://schemas.openxmlformats.org/officeDocument/2006/relationships/tags" Target="../tags/tag2033.xml"/><Relationship Id="rId178" Type="http://schemas.openxmlformats.org/officeDocument/2006/relationships/tags" Target="../tags/tag2054.xml"/><Relationship Id="rId61" Type="http://schemas.openxmlformats.org/officeDocument/2006/relationships/tags" Target="../tags/tag1937.xml"/><Relationship Id="rId82" Type="http://schemas.openxmlformats.org/officeDocument/2006/relationships/tags" Target="../tags/tag1958.xml"/><Relationship Id="rId152" Type="http://schemas.openxmlformats.org/officeDocument/2006/relationships/tags" Target="../tags/tag2028.xml"/><Relationship Id="rId173" Type="http://schemas.openxmlformats.org/officeDocument/2006/relationships/tags" Target="../tags/tag2049.xml"/><Relationship Id="rId194" Type="http://schemas.openxmlformats.org/officeDocument/2006/relationships/tags" Target="../tags/tag2070.xml"/><Relationship Id="rId199" Type="http://schemas.openxmlformats.org/officeDocument/2006/relationships/tags" Target="../tags/tag2075.xml"/><Relationship Id="rId203" Type="http://schemas.openxmlformats.org/officeDocument/2006/relationships/tags" Target="../tags/tag2079.xml"/><Relationship Id="rId208" Type="http://schemas.openxmlformats.org/officeDocument/2006/relationships/tags" Target="../tags/tag2084.xml"/><Relationship Id="rId19" Type="http://schemas.openxmlformats.org/officeDocument/2006/relationships/tags" Target="../tags/tag1895.xml"/><Relationship Id="rId14" Type="http://schemas.openxmlformats.org/officeDocument/2006/relationships/tags" Target="../tags/tag1890.xml"/><Relationship Id="rId30" Type="http://schemas.openxmlformats.org/officeDocument/2006/relationships/tags" Target="../tags/tag1906.xml"/><Relationship Id="rId35" Type="http://schemas.openxmlformats.org/officeDocument/2006/relationships/tags" Target="../tags/tag1911.xml"/><Relationship Id="rId56" Type="http://schemas.openxmlformats.org/officeDocument/2006/relationships/tags" Target="../tags/tag1932.xml"/><Relationship Id="rId77" Type="http://schemas.openxmlformats.org/officeDocument/2006/relationships/tags" Target="../tags/tag1953.xml"/><Relationship Id="rId100" Type="http://schemas.openxmlformats.org/officeDocument/2006/relationships/tags" Target="../tags/tag1976.xml"/><Relationship Id="rId105" Type="http://schemas.openxmlformats.org/officeDocument/2006/relationships/tags" Target="../tags/tag1981.xml"/><Relationship Id="rId126" Type="http://schemas.openxmlformats.org/officeDocument/2006/relationships/tags" Target="../tags/tag2002.xml"/><Relationship Id="rId147" Type="http://schemas.openxmlformats.org/officeDocument/2006/relationships/tags" Target="../tags/tag2023.xml"/><Relationship Id="rId168" Type="http://schemas.openxmlformats.org/officeDocument/2006/relationships/tags" Target="../tags/tag2044.xml"/><Relationship Id="rId8" Type="http://schemas.openxmlformats.org/officeDocument/2006/relationships/tags" Target="../tags/tag1884.xml"/><Relationship Id="rId51" Type="http://schemas.openxmlformats.org/officeDocument/2006/relationships/tags" Target="../tags/tag1927.xml"/><Relationship Id="rId72" Type="http://schemas.openxmlformats.org/officeDocument/2006/relationships/tags" Target="../tags/tag1948.xml"/><Relationship Id="rId93" Type="http://schemas.openxmlformats.org/officeDocument/2006/relationships/tags" Target="../tags/tag1969.xml"/><Relationship Id="rId98" Type="http://schemas.openxmlformats.org/officeDocument/2006/relationships/tags" Target="../tags/tag1974.xml"/><Relationship Id="rId121" Type="http://schemas.openxmlformats.org/officeDocument/2006/relationships/tags" Target="../tags/tag1997.xml"/><Relationship Id="rId142" Type="http://schemas.openxmlformats.org/officeDocument/2006/relationships/tags" Target="../tags/tag2018.xml"/><Relationship Id="rId163" Type="http://schemas.openxmlformats.org/officeDocument/2006/relationships/tags" Target="../tags/tag2039.xml"/><Relationship Id="rId184" Type="http://schemas.openxmlformats.org/officeDocument/2006/relationships/tags" Target="../tags/tag2060.xml"/><Relationship Id="rId189" Type="http://schemas.openxmlformats.org/officeDocument/2006/relationships/tags" Target="../tags/tag2065.xml"/><Relationship Id="rId3" Type="http://schemas.openxmlformats.org/officeDocument/2006/relationships/tags" Target="../tags/tag1879.xml"/><Relationship Id="rId214" Type="http://schemas.openxmlformats.org/officeDocument/2006/relationships/tags" Target="../tags/tag2090.xml"/><Relationship Id="rId25" Type="http://schemas.openxmlformats.org/officeDocument/2006/relationships/tags" Target="../tags/tag1901.xml"/><Relationship Id="rId46" Type="http://schemas.openxmlformats.org/officeDocument/2006/relationships/tags" Target="../tags/tag1922.xml"/><Relationship Id="rId67" Type="http://schemas.openxmlformats.org/officeDocument/2006/relationships/tags" Target="../tags/tag1943.xml"/><Relationship Id="rId116" Type="http://schemas.openxmlformats.org/officeDocument/2006/relationships/tags" Target="../tags/tag1992.xml"/><Relationship Id="rId137" Type="http://schemas.openxmlformats.org/officeDocument/2006/relationships/tags" Target="../tags/tag2013.xml"/><Relationship Id="rId158" Type="http://schemas.openxmlformats.org/officeDocument/2006/relationships/tags" Target="../tags/tag2034.xml"/><Relationship Id="rId20" Type="http://schemas.openxmlformats.org/officeDocument/2006/relationships/tags" Target="../tags/tag1896.xml"/><Relationship Id="rId41" Type="http://schemas.openxmlformats.org/officeDocument/2006/relationships/tags" Target="../tags/tag1917.xml"/><Relationship Id="rId62" Type="http://schemas.openxmlformats.org/officeDocument/2006/relationships/tags" Target="../tags/tag1938.xml"/><Relationship Id="rId83" Type="http://schemas.openxmlformats.org/officeDocument/2006/relationships/tags" Target="../tags/tag1959.xml"/><Relationship Id="rId88" Type="http://schemas.openxmlformats.org/officeDocument/2006/relationships/tags" Target="../tags/tag1964.xml"/><Relationship Id="rId111" Type="http://schemas.openxmlformats.org/officeDocument/2006/relationships/tags" Target="../tags/tag1987.xml"/><Relationship Id="rId132" Type="http://schemas.openxmlformats.org/officeDocument/2006/relationships/tags" Target="../tags/tag2008.xml"/><Relationship Id="rId153" Type="http://schemas.openxmlformats.org/officeDocument/2006/relationships/tags" Target="../tags/tag2029.xml"/><Relationship Id="rId174" Type="http://schemas.openxmlformats.org/officeDocument/2006/relationships/tags" Target="../tags/tag2050.xml"/><Relationship Id="rId179" Type="http://schemas.openxmlformats.org/officeDocument/2006/relationships/tags" Target="../tags/tag2055.xml"/><Relationship Id="rId195" Type="http://schemas.openxmlformats.org/officeDocument/2006/relationships/tags" Target="../tags/tag2071.xml"/><Relationship Id="rId209" Type="http://schemas.openxmlformats.org/officeDocument/2006/relationships/tags" Target="../tags/tag2085.xml"/><Relationship Id="rId190" Type="http://schemas.openxmlformats.org/officeDocument/2006/relationships/tags" Target="../tags/tag2066.xml"/><Relationship Id="rId204" Type="http://schemas.openxmlformats.org/officeDocument/2006/relationships/tags" Target="../tags/tag2080.xml"/><Relationship Id="rId15" Type="http://schemas.openxmlformats.org/officeDocument/2006/relationships/tags" Target="../tags/tag1891.xml"/><Relationship Id="rId36" Type="http://schemas.openxmlformats.org/officeDocument/2006/relationships/tags" Target="../tags/tag1912.xml"/><Relationship Id="rId57" Type="http://schemas.openxmlformats.org/officeDocument/2006/relationships/tags" Target="../tags/tag1933.xml"/><Relationship Id="rId106" Type="http://schemas.openxmlformats.org/officeDocument/2006/relationships/tags" Target="../tags/tag1982.xml"/><Relationship Id="rId127" Type="http://schemas.openxmlformats.org/officeDocument/2006/relationships/tags" Target="../tags/tag2003.xml"/><Relationship Id="rId10" Type="http://schemas.openxmlformats.org/officeDocument/2006/relationships/tags" Target="../tags/tag1886.xml"/><Relationship Id="rId31" Type="http://schemas.openxmlformats.org/officeDocument/2006/relationships/tags" Target="../tags/tag1907.xml"/><Relationship Id="rId52" Type="http://schemas.openxmlformats.org/officeDocument/2006/relationships/tags" Target="../tags/tag1928.xml"/><Relationship Id="rId73" Type="http://schemas.openxmlformats.org/officeDocument/2006/relationships/tags" Target="../tags/tag1949.xml"/><Relationship Id="rId78" Type="http://schemas.openxmlformats.org/officeDocument/2006/relationships/tags" Target="../tags/tag1954.xml"/><Relationship Id="rId94" Type="http://schemas.openxmlformats.org/officeDocument/2006/relationships/tags" Target="../tags/tag1970.xml"/><Relationship Id="rId99" Type="http://schemas.openxmlformats.org/officeDocument/2006/relationships/tags" Target="../tags/tag1975.xml"/><Relationship Id="rId101" Type="http://schemas.openxmlformats.org/officeDocument/2006/relationships/tags" Target="../tags/tag1977.xml"/><Relationship Id="rId122" Type="http://schemas.openxmlformats.org/officeDocument/2006/relationships/tags" Target="../tags/tag1998.xml"/><Relationship Id="rId143" Type="http://schemas.openxmlformats.org/officeDocument/2006/relationships/tags" Target="../tags/tag2019.xml"/><Relationship Id="rId148" Type="http://schemas.openxmlformats.org/officeDocument/2006/relationships/tags" Target="../tags/tag2024.xml"/><Relationship Id="rId164" Type="http://schemas.openxmlformats.org/officeDocument/2006/relationships/tags" Target="../tags/tag2040.xml"/><Relationship Id="rId169" Type="http://schemas.openxmlformats.org/officeDocument/2006/relationships/tags" Target="../tags/tag2045.xml"/><Relationship Id="rId185" Type="http://schemas.openxmlformats.org/officeDocument/2006/relationships/tags" Target="../tags/tag2061.xml"/><Relationship Id="rId4" Type="http://schemas.openxmlformats.org/officeDocument/2006/relationships/tags" Target="../tags/tag1880.xml"/><Relationship Id="rId9" Type="http://schemas.openxmlformats.org/officeDocument/2006/relationships/tags" Target="../tags/tag1885.xml"/><Relationship Id="rId180" Type="http://schemas.openxmlformats.org/officeDocument/2006/relationships/tags" Target="../tags/tag2056.xml"/><Relationship Id="rId210" Type="http://schemas.openxmlformats.org/officeDocument/2006/relationships/tags" Target="../tags/tag2086.xml"/><Relationship Id="rId215" Type="http://schemas.openxmlformats.org/officeDocument/2006/relationships/slideLayout" Target="../slideLayouts/slideLayout1.xml"/><Relationship Id="rId26" Type="http://schemas.openxmlformats.org/officeDocument/2006/relationships/tags" Target="../tags/tag1902.xml"/><Relationship Id="rId47" Type="http://schemas.openxmlformats.org/officeDocument/2006/relationships/tags" Target="../tags/tag1923.xml"/><Relationship Id="rId68" Type="http://schemas.openxmlformats.org/officeDocument/2006/relationships/tags" Target="../tags/tag1944.xml"/><Relationship Id="rId89" Type="http://schemas.openxmlformats.org/officeDocument/2006/relationships/tags" Target="../tags/tag1965.xml"/><Relationship Id="rId112" Type="http://schemas.openxmlformats.org/officeDocument/2006/relationships/tags" Target="../tags/tag1988.xml"/><Relationship Id="rId133" Type="http://schemas.openxmlformats.org/officeDocument/2006/relationships/tags" Target="../tags/tag2009.xml"/><Relationship Id="rId154" Type="http://schemas.openxmlformats.org/officeDocument/2006/relationships/tags" Target="../tags/tag2030.xml"/><Relationship Id="rId175" Type="http://schemas.openxmlformats.org/officeDocument/2006/relationships/tags" Target="../tags/tag2051.xml"/><Relationship Id="rId196" Type="http://schemas.openxmlformats.org/officeDocument/2006/relationships/tags" Target="../tags/tag2072.xml"/><Relationship Id="rId200" Type="http://schemas.openxmlformats.org/officeDocument/2006/relationships/tags" Target="../tags/tag2076.xml"/><Relationship Id="rId16" Type="http://schemas.openxmlformats.org/officeDocument/2006/relationships/tags" Target="../tags/tag189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2207.xml"/><Relationship Id="rId299" Type="http://schemas.openxmlformats.org/officeDocument/2006/relationships/tags" Target="../tags/tag2389.xml"/><Relationship Id="rId303" Type="http://schemas.openxmlformats.org/officeDocument/2006/relationships/tags" Target="../tags/tag2393.xml"/><Relationship Id="rId21" Type="http://schemas.openxmlformats.org/officeDocument/2006/relationships/tags" Target="../tags/tag2111.xml"/><Relationship Id="rId42" Type="http://schemas.openxmlformats.org/officeDocument/2006/relationships/tags" Target="../tags/tag2132.xml"/><Relationship Id="rId63" Type="http://schemas.openxmlformats.org/officeDocument/2006/relationships/tags" Target="../tags/tag2153.xml"/><Relationship Id="rId84" Type="http://schemas.openxmlformats.org/officeDocument/2006/relationships/tags" Target="../tags/tag2174.xml"/><Relationship Id="rId138" Type="http://schemas.openxmlformats.org/officeDocument/2006/relationships/tags" Target="../tags/tag2228.xml"/><Relationship Id="rId159" Type="http://schemas.openxmlformats.org/officeDocument/2006/relationships/tags" Target="../tags/tag2249.xml"/><Relationship Id="rId170" Type="http://schemas.openxmlformats.org/officeDocument/2006/relationships/tags" Target="../tags/tag2260.xml"/><Relationship Id="rId191" Type="http://schemas.openxmlformats.org/officeDocument/2006/relationships/tags" Target="../tags/tag2281.xml"/><Relationship Id="rId205" Type="http://schemas.openxmlformats.org/officeDocument/2006/relationships/tags" Target="../tags/tag2295.xml"/><Relationship Id="rId226" Type="http://schemas.openxmlformats.org/officeDocument/2006/relationships/tags" Target="../tags/tag2316.xml"/><Relationship Id="rId247" Type="http://schemas.openxmlformats.org/officeDocument/2006/relationships/tags" Target="../tags/tag2337.xml"/><Relationship Id="rId107" Type="http://schemas.openxmlformats.org/officeDocument/2006/relationships/tags" Target="../tags/tag2197.xml"/><Relationship Id="rId268" Type="http://schemas.openxmlformats.org/officeDocument/2006/relationships/tags" Target="../tags/tag2358.xml"/><Relationship Id="rId289" Type="http://schemas.openxmlformats.org/officeDocument/2006/relationships/tags" Target="../tags/tag2379.xml"/><Relationship Id="rId11" Type="http://schemas.openxmlformats.org/officeDocument/2006/relationships/tags" Target="../tags/tag2101.xml"/><Relationship Id="rId32" Type="http://schemas.openxmlformats.org/officeDocument/2006/relationships/tags" Target="../tags/tag2122.xml"/><Relationship Id="rId53" Type="http://schemas.openxmlformats.org/officeDocument/2006/relationships/tags" Target="../tags/tag2143.xml"/><Relationship Id="rId74" Type="http://schemas.openxmlformats.org/officeDocument/2006/relationships/tags" Target="../tags/tag2164.xml"/><Relationship Id="rId128" Type="http://schemas.openxmlformats.org/officeDocument/2006/relationships/tags" Target="../tags/tag2218.xml"/><Relationship Id="rId149" Type="http://schemas.openxmlformats.org/officeDocument/2006/relationships/tags" Target="../tags/tag2239.xml"/><Relationship Id="rId5" Type="http://schemas.openxmlformats.org/officeDocument/2006/relationships/tags" Target="../tags/tag2095.xml"/><Relationship Id="rId95" Type="http://schemas.openxmlformats.org/officeDocument/2006/relationships/tags" Target="../tags/tag2185.xml"/><Relationship Id="rId160" Type="http://schemas.openxmlformats.org/officeDocument/2006/relationships/tags" Target="../tags/tag2250.xml"/><Relationship Id="rId181" Type="http://schemas.openxmlformats.org/officeDocument/2006/relationships/tags" Target="../tags/tag2271.xml"/><Relationship Id="rId216" Type="http://schemas.openxmlformats.org/officeDocument/2006/relationships/tags" Target="../tags/tag2306.xml"/><Relationship Id="rId237" Type="http://schemas.openxmlformats.org/officeDocument/2006/relationships/tags" Target="../tags/tag2327.xml"/><Relationship Id="rId258" Type="http://schemas.openxmlformats.org/officeDocument/2006/relationships/tags" Target="../tags/tag2348.xml"/><Relationship Id="rId279" Type="http://schemas.openxmlformats.org/officeDocument/2006/relationships/tags" Target="../tags/tag2369.xml"/><Relationship Id="rId22" Type="http://schemas.openxmlformats.org/officeDocument/2006/relationships/tags" Target="../tags/tag2112.xml"/><Relationship Id="rId43" Type="http://schemas.openxmlformats.org/officeDocument/2006/relationships/tags" Target="../tags/tag2133.xml"/><Relationship Id="rId64" Type="http://schemas.openxmlformats.org/officeDocument/2006/relationships/tags" Target="../tags/tag2154.xml"/><Relationship Id="rId118" Type="http://schemas.openxmlformats.org/officeDocument/2006/relationships/tags" Target="../tags/tag2208.xml"/><Relationship Id="rId139" Type="http://schemas.openxmlformats.org/officeDocument/2006/relationships/tags" Target="../tags/tag2229.xml"/><Relationship Id="rId290" Type="http://schemas.openxmlformats.org/officeDocument/2006/relationships/tags" Target="../tags/tag2380.xml"/><Relationship Id="rId304" Type="http://schemas.openxmlformats.org/officeDocument/2006/relationships/tags" Target="../tags/tag2394.xml"/><Relationship Id="rId85" Type="http://schemas.openxmlformats.org/officeDocument/2006/relationships/tags" Target="../tags/tag2175.xml"/><Relationship Id="rId150" Type="http://schemas.openxmlformats.org/officeDocument/2006/relationships/tags" Target="../tags/tag2240.xml"/><Relationship Id="rId171" Type="http://schemas.openxmlformats.org/officeDocument/2006/relationships/tags" Target="../tags/tag2261.xml"/><Relationship Id="rId192" Type="http://schemas.openxmlformats.org/officeDocument/2006/relationships/tags" Target="../tags/tag2282.xml"/><Relationship Id="rId206" Type="http://schemas.openxmlformats.org/officeDocument/2006/relationships/tags" Target="../tags/tag2296.xml"/><Relationship Id="rId227" Type="http://schemas.openxmlformats.org/officeDocument/2006/relationships/tags" Target="../tags/tag2317.xml"/><Relationship Id="rId248" Type="http://schemas.openxmlformats.org/officeDocument/2006/relationships/tags" Target="../tags/tag2338.xml"/><Relationship Id="rId269" Type="http://schemas.openxmlformats.org/officeDocument/2006/relationships/tags" Target="../tags/tag2359.xml"/><Relationship Id="rId12" Type="http://schemas.openxmlformats.org/officeDocument/2006/relationships/tags" Target="../tags/tag2102.xml"/><Relationship Id="rId33" Type="http://schemas.openxmlformats.org/officeDocument/2006/relationships/tags" Target="../tags/tag2123.xml"/><Relationship Id="rId108" Type="http://schemas.openxmlformats.org/officeDocument/2006/relationships/tags" Target="../tags/tag2198.xml"/><Relationship Id="rId129" Type="http://schemas.openxmlformats.org/officeDocument/2006/relationships/tags" Target="../tags/tag2219.xml"/><Relationship Id="rId280" Type="http://schemas.openxmlformats.org/officeDocument/2006/relationships/tags" Target="../tags/tag2370.xml"/><Relationship Id="rId54" Type="http://schemas.openxmlformats.org/officeDocument/2006/relationships/tags" Target="../tags/tag2144.xml"/><Relationship Id="rId75" Type="http://schemas.openxmlformats.org/officeDocument/2006/relationships/tags" Target="../tags/tag2165.xml"/><Relationship Id="rId96" Type="http://schemas.openxmlformats.org/officeDocument/2006/relationships/tags" Target="../tags/tag2186.xml"/><Relationship Id="rId140" Type="http://schemas.openxmlformats.org/officeDocument/2006/relationships/tags" Target="../tags/tag2230.xml"/><Relationship Id="rId161" Type="http://schemas.openxmlformats.org/officeDocument/2006/relationships/tags" Target="../tags/tag2251.xml"/><Relationship Id="rId182" Type="http://schemas.openxmlformats.org/officeDocument/2006/relationships/tags" Target="../tags/tag2272.xml"/><Relationship Id="rId217" Type="http://schemas.openxmlformats.org/officeDocument/2006/relationships/tags" Target="../tags/tag2307.xml"/><Relationship Id="rId6" Type="http://schemas.openxmlformats.org/officeDocument/2006/relationships/tags" Target="../tags/tag2096.xml"/><Relationship Id="rId238" Type="http://schemas.openxmlformats.org/officeDocument/2006/relationships/tags" Target="../tags/tag2328.xml"/><Relationship Id="rId259" Type="http://schemas.openxmlformats.org/officeDocument/2006/relationships/tags" Target="../tags/tag2349.xml"/><Relationship Id="rId23" Type="http://schemas.openxmlformats.org/officeDocument/2006/relationships/tags" Target="../tags/tag2113.xml"/><Relationship Id="rId119" Type="http://schemas.openxmlformats.org/officeDocument/2006/relationships/tags" Target="../tags/tag2209.xml"/><Relationship Id="rId270" Type="http://schemas.openxmlformats.org/officeDocument/2006/relationships/tags" Target="../tags/tag2360.xml"/><Relationship Id="rId291" Type="http://schemas.openxmlformats.org/officeDocument/2006/relationships/tags" Target="../tags/tag2381.xml"/><Relationship Id="rId305" Type="http://schemas.openxmlformats.org/officeDocument/2006/relationships/tags" Target="../tags/tag2395.xml"/><Relationship Id="rId44" Type="http://schemas.openxmlformats.org/officeDocument/2006/relationships/tags" Target="../tags/tag2134.xml"/><Relationship Id="rId65" Type="http://schemas.openxmlformats.org/officeDocument/2006/relationships/tags" Target="../tags/tag2155.xml"/><Relationship Id="rId86" Type="http://schemas.openxmlformats.org/officeDocument/2006/relationships/tags" Target="../tags/tag2176.xml"/><Relationship Id="rId130" Type="http://schemas.openxmlformats.org/officeDocument/2006/relationships/tags" Target="../tags/tag2220.xml"/><Relationship Id="rId151" Type="http://schemas.openxmlformats.org/officeDocument/2006/relationships/tags" Target="../tags/tag2241.xml"/><Relationship Id="rId172" Type="http://schemas.openxmlformats.org/officeDocument/2006/relationships/tags" Target="../tags/tag2262.xml"/><Relationship Id="rId193" Type="http://schemas.openxmlformats.org/officeDocument/2006/relationships/tags" Target="../tags/tag2283.xml"/><Relationship Id="rId207" Type="http://schemas.openxmlformats.org/officeDocument/2006/relationships/tags" Target="../tags/tag2297.xml"/><Relationship Id="rId228" Type="http://schemas.openxmlformats.org/officeDocument/2006/relationships/tags" Target="../tags/tag2318.xml"/><Relationship Id="rId249" Type="http://schemas.openxmlformats.org/officeDocument/2006/relationships/tags" Target="../tags/tag2339.xml"/><Relationship Id="rId13" Type="http://schemas.openxmlformats.org/officeDocument/2006/relationships/tags" Target="../tags/tag2103.xml"/><Relationship Id="rId109" Type="http://schemas.openxmlformats.org/officeDocument/2006/relationships/tags" Target="../tags/tag2199.xml"/><Relationship Id="rId260" Type="http://schemas.openxmlformats.org/officeDocument/2006/relationships/tags" Target="../tags/tag2350.xml"/><Relationship Id="rId281" Type="http://schemas.openxmlformats.org/officeDocument/2006/relationships/tags" Target="../tags/tag2371.xml"/><Relationship Id="rId34" Type="http://schemas.openxmlformats.org/officeDocument/2006/relationships/tags" Target="../tags/tag2124.xml"/><Relationship Id="rId55" Type="http://schemas.openxmlformats.org/officeDocument/2006/relationships/tags" Target="../tags/tag2145.xml"/><Relationship Id="rId76" Type="http://schemas.openxmlformats.org/officeDocument/2006/relationships/tags" Target="../tags/tag2166.xml"/><Relationship Id="rId97" Type="http://schemas.openxmlformats.org/officeDocument/2006/relationships/tags" Target="../tags/tag2187.xml"/><Relationship Id="rId120" Type="http://schemas.openxmlformats.org/officeDocument/2006/relationships/tags" Target="../tags/tag2210.xml"/><Relationship Id="rId141" Type="http://schemas.openxmlformats.org/officeDocument/2006/relationships/tags" Target="../tags/tag2231.xml"/><Relationship Id="rId7" Type="http://schemas.openxmlformats.org/officeDocument/2006/relationships/tags" Target="../tags/tag2097.xml"/><Relationship Id="rId162" Type="http://schemas.openxmlformats.org/officeDocument/2006/relationships/tags" Target="../tags/tag2252.xml"/><Relationship Id="rId183" Type="http://schemas.openxmlformats.org/officeDocument/2006/relationships/tags" Target="../tags/tag2273.xml"/><Relationship Id="rId218" Type="http://schemas.openxmlformats.org/officeDocument/2006/relationships/tags" Target="../tags/tag2308.xml"/><Relationship Id="rId239" Type="http://schemas.openxmlformats.org/officeDocument/2006/relationships/tags" Target="../tags/tag2329.xml"/><Relationship Id="rId250" Type="http://schemas.openxmlformats.org/officeDocument/2006/relationships/tags" Target="../tags/tag2340.xml"/><Relationship Id="rId271" Type="http://schemas.openxmlformats.org/officeDocument/2006/relationships/tags" Target="../tags/tag2361.xml"/><Relationship Id="rId292" Type="http://schemas.openxmlformats.org/officeDocument/2006/relationships/tags" Target="../tags/tag2382.xml"/><Relationship Id="rId306" Type="http://schemas.openxmlformats.org/officeDocument/2006/relationships/tags" Target="../tags/tag2396.xml"/><Relationship Id="rId24" Type="http://schemas.openxmlformats.org/officeDocument/2006/relationships/tags" Target="../tags/tag2114.xml"/><Relationship Id="rId40" Type="http://schemas.openxmlformats.org/officeDocument/2006/relationships/tags" Target="../tags/tag2130.xml"/><Relationship Id="rId45" Type="http://schemas.openxmlformats.org/officeDocument/2006/relationships/tags" Target="../tags/tag2135.xml"/><Relationship Id="rId66" Type="http://schemas.openxmlformats.org/officeDocument/2006/relationships/tags" Target="../tags/tag2156.xml"/><Relationship Id="rId87" Type="http://schemas.openxmlformats.org/officeDocument/2006/relationships/tags" Target="../tags/tag2177.xml"/><Relationship Id="rId110" Type="http://schemas.openxmlformats.org/officeDocument/2006/relationships/tags" Target="../tags/tag2200.xml"/><Relationship Id="rId115" Type="http://schemas.openxmlformats.org/officeDocument/2006/relationships/tags" Target="../tags/tag2205.xml"/><Relationship Id="rId131" Type="http://schemas.openxmlformats.org/officeDocument/2006/relationships/tags" Target="../tags/tag2221.xml"/><Relationship Id="rId136" Type="http://schemas.openxmlformats.org/officeDocument/2006/relationships/tags" Target="../tags/tag2226.xml"/><Relationship Id="rId157" Type="http://schemas.openxmlformats.org/officeDocument/2006/relationships/tags" Target="../tags/tag2247.xml"/><Relationship Id="rId178" Type="http://schemas.openxmlformats.org/officeDocument/2006/relationships/tags" Target="../tags/tag2268.xml"/><Relationship Id="rId301" Type="http://schemas.openxmlformats.org/officeDocument/2006/relationships/tags" Target="../tags/tag2391.xml"/><Relationship Id="rId61" Type="http://schemas.openxmlformats.org/officeDocument/2006/relationships/tags" Target="../tags/tag2151.xml"/><Relationship Id="rId82" Type="http://schemas.openxmlformats.org/officeDocument/2006/relationships/tags" Target="../tags/tag2172.xml"/><Relationship Id="rId152" Type="http://schemas.openxmlformats.org/officeDocument/2006/relationships/tags" Target="../tags/tag2242.xml"/><Relationship Id="rId173" Type="http://schemas.openxmlformats.org/officeDocument/2006/relationships/tags" Target="../tags/tag2263.xml"/><Relationship Id="rId194" Type="http://schemas.openxmlformats.org/officeDocument/2006/relationships/tags" Target="../tags/tag2284.xml"/><Relationship Id="rId199" Type="http://schemas.openxmlformats.org/officeDocument/2006/relationships/tags" Target="../tags/tag2289.xml"/><Relationship Id="rId203" Type="http://schemas.openxmlformats.org/officeDocument/2006/relationships/tags" Target="../tags/tag2293.xml"/><Relationship Id="rId208" Type="http://schemas.openxmlformats.org/officeDocument/2006/relationships/tags" Target="../tags/tag2298.xml"/><Relationship Id="rId229" Type="http://schemas.openxmlformats.org/officeDocument/2006/relationships/tags" Target="../tags/tag2319.xml"/><Relationship Id="rId19" Type="http://schemas.openxmlformats.org/officeDocument/2006/relationships/tags" Target="../tags/tag2109.xml"/><Relationship Id="rId224" Type="http://schemas.openxmlformats.org/officeDocument/2006/relationships/tags" Target="../tags/tag2314.xml"/><Relationship Id="rId240" Type="http://schemas.openxmlformats.org/officeDocument/2006/relationships/tags" Target="../tags/tag2330.xml"/><Relationship Id="rId245" Type="http://schemas.openxmlformats.org/officeDocument/2006/relationships/tags" Target="../tags/tag2335.xml"/><Relationship Id="rId261" Type="http://schemas.openxmlformats.org/officeDocument/2006/relationships/tags" Target="../tags/tag2351.xml"/><Relationship Id="rId266" Type="http://schemas.openxmlformats.org/officeDocument/2006/relationships/tags" Target="../tags/tag2356.xml"/><Relationship Id="rId287" Type="http://schemas.openxmlformats.org/officeDocument/2006/relationships/tags" Target="../tags/tag2377.xml"/><Relationship Id="rId14" Type="http://schemas.openxmlformats.org/officeDocument/2006/relationships/tags" Target="../tags/tag2104.xml"/><Relationship Id="rId30" Type="http://schemas.openxmlformats.org/officeDocument/2006/relationships/tags" Target="../tags/tag2120.xml"/><Relationship Id="rId35" Type="http://schemas.openxmlformats.org/officeDocument/2006/relationships/tags" Target="../tags/tag2125.xml"/><Relationship Id="rId56" Type="http://schemas.openxmlformats.org/officeDocument/2006/relationships/tags" Target="../tags/tag2146.xml"/><Relationship Id="rId77" Type="http://schemas.openxmlformats.org/officeDocument/2006/relationships/tags" Target="../tags/tag2167.xml"/><Relationship Id="rId100" Type="http://schemas.openxmlformats.org/officeDocument/2006/relationships/tags" Target="../tags/tag2190.xml"/><Relationship Id="rId105" Type="http://schemas.openxmlformats.org/officeDocument/2006/relationships/tags" Target="../tags/tag2195.xml"/><Relationship Id="rId126" Type="http://schemas.openxmlformats.org/officeDocument/2006/relationships/tags" Target="../tags/tag2216.xml"/><Relationship Id="rId147" Type="http://schemas.openxmlformats.org/officeDocument/2006/relationships/tags" Target="../tags/tag2237.xml"/><Relationship Id="rId168" Type="http://schemas.openxmlformats.org/officeDocument/2006/relationships/tags" Target="../tags/tag2258.xml"/><Relationship Id="rId282" Type="http://schemas.openxmlformats.org/officeDocument/2006/relationships/tags" Target="../tags/tag2372.xml"/><Relationship Id="rId8" Type="http://schemas.openxmlformats.org/officeDocument/2006/relationships/tags" Target="../tags/tag2098.xml"/><Relationship Id="rId51" Type="http://schemas.openxmlformats.org/officeDocument/2006/relationships/tags" Target="../tags/tag2141.xml"/><Relationship Id="rId72" Type="http://schemas.openxmlformats.org/officeDocument/2006/relationships/tags" Target="../tags/tag2162.xml"/><Relationship Id="rId93" Type="http://schemas.openxmlformats.org/officeDocument/2006/relationships/tags" Target="../tags/tag2183.xml"/><Relationship Id="rId98" Type="http://schemas.openxmlformats.org/officeDocument/2006/relationships/tags" Target="../tags/tag2188.xml"/><Relationship Id="rId121" Type="http://schemas.openxmlformats.org/officeDocument/2006/relationships/tags" Target="../tags/tag2211.xml"/><Relationship Id="rId142" Type="http://schemas.openxmlformats.org/officeDocument/2006/relationships/tags" Target="../tags/tag2232.xml"/><Relationship Id="rId163" Type="http://schemas.openxmlformats.org/officeDocument/2006/relationships/tags" Target="../tags/tag2253.xml"/><Relationship Id="rId184" Type="http://schemas.openxmlformats.org/officeDocument/2006/relationships/tags" Target="../tags/tag2274.xml"/><Relationship Id="rId189" Type="http://schemas.openxmlformats.org/officeDocument/2006/relationships/tags" Target="../tags/tag2279.xml"/><Relationship Id="rId219" Type="http://schemas.openxmlformats.org/officeDocument/2006/relationships/tags" Target="../tags/tag2309.xml"/><Relationship Id="rId3" Type="http://schemas.openxmlformats.org/officeDocument/2006/relationships/tags" Target="../tags/tag2093.xml"/><Relationship Id="rId214" Type="http://schemas.openxmlformats.org/officeDocument/2006/relationships/tags" Target="../tags/tag2304.xml"/><Relationship Id="rId230" Type="http://schemas.openxmlformats.org/officeDocument/2006/relationships/tags" Target="../tags/tag2320.xml"/><Relationship Id="rId235" Type="http://schemas.openxmlformats.org/officeDocument/2006/relationships/tags" Target="../tags/tag2325.xml"/><Relationship Id="rId251" Type="http://schemas.openxmlformats.org/officeDocument/2006/relationships/tags" Target="../tags/tag2341.xml"/><Relationship Id="rId256" Type="http://schemas.openxmlformats.org/officeDocument/2006/relationships/tags" Target="../tags/tag2346.xml"/><Relationship Id="rId277" Type="http://schemas.openxmlformats.org/officeDocument/2006/relationships/tags" Target="../tags/tag2367.xml"/><Relationship Id="rId298" Type="http://schemas.openxmlformats.org/officeDocument/2006/relationships/tags" Target="../tags/tag2388.xml"/><Relationship Id="rId25" Type="http://schemas.openxmlformats.org/officeDocument/2006/relationships/tags" Target="../tags/tag2115.xml"/><Relationship Id="rId46" Type="http://schemas.openxmlformats.org/officeDocument/2006/relationships/tags" Target="../tags/tag2136.xml"/><Relationship Id="rId67" Type="http://schemas.openxmlformats.org/officeDocument/2006/relationships/tags" Target="../tags/tag2157.xml"/><Relationship Id="rId116" Type="http://schemas.openxmlformats.org/officeDocument/2006/relationships/tags" Target="../tags/tag2206.xml"/><Relationship Id="rId137" Type="http://schemas.openxmlformats.org/officeDocument/2006/relationships/tags" Target="../tags/tag2227.xml"/><Relationship Id="rId158" Type="http://schemas.openxmlformats.org/officeDocument/2006/relationships/tags" Target="../tags/tag2248.xml"/><Relationship Id="rId272" Type="http://schemas.openxmlformats.org/officeDocument/2006/relationships/tags" Target="../tags/tag2362.xml"/><Relationship Id="rId293" Type="http://schemas.openxmlformats.org/officeDocument/2006/relationships/tags" Target="../tags/tag2383.xml"/><Relationship Id="rId302" Type="http://schemas.openxmlformats.org/officeDocument/2006/relationships/tags" Target="../tags/tag2392.xml"/><Relationship Id="rId307" Type="http://schemas.openxmlformats.org/officeDocument/2006/relationships/tags" Target="../tags/tag2397.xml"/><Relationship Id="rId20" Type="http://schemas.openxmlformats.org/officeDocument/2006/relationships/tags" Target="../tags/tag2110.xml"/><Relationship Id="rId41" Type="http://schemas.openxmlformats.org/officeDocument/2006/relationships/tags" Target="../tags/tag2131.xml"/><Relationship Id="rId62" Type="http://schemas.openxmlformats.org/officeDocument/2006/relationships/tags" Target="../tags/tag2152.xml"/><Relationship Id="rId83" Type="http://schemas.openxmlformats.org/officeDocument/2006/relationships/tags" Target="../tags/tag2173.xml"/><Relationship Id="rId88" Type="http://schemas.openxmlformats.org/officeDocument/2006/relationships/tags" Target="../tags/tag2178.xml"/><Relationship Id="rId111" Type="http://schemas.openxmlformats.org/officeDocument/2006/relationships/tags" Target="../tags/tag2201.xml"/><Relationship Id="rId132" Type="http://schemas.openxmlformats.org/officeDocument/2006/relationships/tags" Target="../tags/tag2222.xml"/><Relationship Id="rId153" Type="http://schemas.openxmlformats.org/officeDocument/2006/relationships/tags" Target="../tags/tag2243.xml"/><Relationship Id="rId174" Type="http://schemas.openxmlformats.org/officeDocument/2006/relationships/tags" Target="../tags/tag2264.xml"/><Relationship Id="rId179" Type="http://schemas.openxmlformats.org/officeDocument/2006/relationships/tags" Target="../tags/tag2269.xml"/><Relationship Id="rId195" Type="http://schemas.openxmlformats.org/officeDocument/2006/relationships/tags" Target="../tags/tag2285.xml"/><Relationship Id="rId209" Type="http://schemas.openxmlformats.org/officeDocument/2006/relationships/tags" Target="../tags/tag2299.xml"/><Relationship Id="rId190" Type="http://schemas.openxmlformats.org/officeDocument/2006/relationships/tags" Target="../tags/tag2280.xml"/><Relationship Id="rId204" Type="http://schemas.openxmlformats.org/officeDocument/2006/relationships/tags" Target="../tags/tag2294.xml"/><Relationship Id="rId220" Type="http://schemas.openxmlformats.org/officeDocument/2006/relationships/tags" Target="../tags/tag2310.xml"/><Relationship Id="rId225" Type="http://schemas.openxmlformats.org/officeDocument/2006/relationships/tags" Target="../tags/tag2315.xml"/><Relationship Id="rId241" Type="http://schemas.openxmlformats.org/officeDocument/2006/relationships/tags" Target="../tags/tag2331.xml"/><Relationship Id="rId246" Type="http://schemas.openxmlformats.org/officeDocument/2006/relationships/tags" Target="../tags/tag2336.xml"/><Relationship Id="rId267" Type="http://schemas.openxmlformats.org/officeDocument/2006/relationships/tags" Target="../tags/tag2357.xml"/><Relationship Id="rId288" Type="http://schemas.openxmlformats.org/officeDocument/2006/relationships/tags" Target="../tags/tag2378.xml"/><Relationship Id="rId15" Type="http://schemas.openxmlformats.org/officeDocument/2006/relationships/tags" Target="../tags/tag2105.xml"/><Relationship Id="rId36" Type="http://schemas.openxmlformats.org/officeDocument/2006/relationships/tags" Target="../tags/tag2126.xml"/><Relationship Id="rId57" Type="http://schemas.openxmlformats.org/officeDocument/2006/relationships/tags" Target="../tags/tag2147.xml"/><Relationship Id="rId106" Type="http://schemas.openxmlformats.org/officeDocument/2006/relationships/tags" Target="../tags/tag2196.xml"/><Relationship Id="rId127" Type="http://schemas.openxmlformats.org/officeDocument/2006/relationships/tags" Target="../tags/tag2217.xml"/><Relationship Id="rId262" Type="http://schemas.openxmlformats.org/officeDocument/2006/relationships/tags" Target="../tags/tag2352.xml"/><Relationship Id="rId283" Type="http://schemas.openxmlformats.org/officeDocument/2006/relationships/tags" Target="../tags/tag2373.xml"/><Relationship Id="rId10" Type="http://schemas.openxmlformats.org/officeDocument/2006/relationships/tags" Target="../tags/tag2100.xml"/><Relationship Id="rId31" Type="http://schemas.openxmlformats.org/officeDocument/2006/relationships/tags" Target="../tags/tag2121.xml"/><Relationship Id="rId52" Type="http://schemas.openxmlformats.org/officeDocument/2006/relationships/tags" Target="../tags/tag2142.xml"/><Relationship Id="rId73" Type="http://schemas.openxmlformats.org/officeDocument/2006/relationships/tags" Target="../tags/tag2163.xml"/><Relationship Id="rId78" Type="http://schemas.openxmlformats.org/officeDocument/2006/relationships/tags" Target="../tags/tag2168.xml"/><Relationship Id="rId94" Type="http://schemas.openxmlformats.org/officeDocument/2006/relationships/tags" Target="../tags/tag2184.xml"/><Relationship Id="rId99" Type="http://schemas.openxmlformats.org/officeDocument/2006/relationships/tags" Target="../tags/tag2189.xml"/><Relationship Id="rId101" Type="http://schemas.openxmlformats.org/officeDocument/2006/relationships/tags" Target="../tags/tag2191.xml"/><Relationship Id="rId122" Type="http://schemas.openxmlformats.org/officeDocument/2006/relationships/tags" Target="../tags/tag2212.xml"/><Relationship Id="rId143" Type="http://schemas.openxmlformats.org/officeDocument/2006/relationships/tags" Target="../tags/tag2233.xml"/><Relationship Id="rId148" Type="http://schemas.openxmlformats.org/officeDocument/2006/relationships/tags" Target="../tags/tag2238.xml"/><Relationship Id="rId164" Type="http://schemas.openxmlformats.org/officeDocument/2006/relationships/tags" Target="../tags/tag2254.xml"/><Relationship Id="rId169" Type="http://schemas.openxmlformats.org/officeDocument/2006/relationships/tags" Target="../tags/tag2259.xml"/><Relationship Id="rId185" Type="http://schemas.openxmlformats.org/officeDocument/2006/relationships/tags" Target="../tags/tag2275.xml"/><Relationship Id="rId4" Type="http://schemas.openxmlformats.org/officeDocument/2006/relationships/tags" Target="../tags/tag2094.xml"/><Relationship Id="rId9" Type="http://schemas.openxmlformats.org/officeDocument/2006/relationships/tags" Target="../tags/tag2099.xml"/><Relationship Id="rId180" Type="http://schemas.openxmlformats.org/officeDocument/2006/relationships/tags" Target="../tags/tag2270.xml"/><Relationship Id="rId210" Type="http://schemas.openxmlformats.org/officeDocument/2006/relationships/tags" Target="../tags/tag2300.xml"/><Relationship Id="rId215" Type="http://schemas.openxmlformats.org/officeDocument/2006/relationships/tags" Target="../tags/tag2305.xml"/><Relationship Id="rId236" Type="http://schemas.openxmlformats.org/officeDocument/2006/relationships/tags" Target="../tags/tag2326.xml"/><Relationship Id="rId257" Type="http://schemas.openxmlformats.org/officeDocument/2006/relationships/tags" Target="../tags/tag2347.xml"/><Relationship Id="rId278" Type="http://schemas.openxmlformats.org/officeDocument/2006/relationships/tags" Target="../tags/tag2368.xml"/><Relationship Id="rId26" Type="http://schemas.openxmlformats.org/officeDocument/2006/relationships/tags" Target="../tags/tag2116.xml"/><Relationship Id="rId231" Type="http://schemas.openxmlformats.org/officeDocument/2006/relationships/tags" Target="../tags/tag2321.xml"/><Relationship Id="rId252" Type="http://schemas.openxmlformats.org/officeDocument/2006/relationships/tags" Target="../tags/tag2342.xml"/><Relationship Id="rId273" Type="http://schemas.openxmlformats.org/officeDocument/2006/relationships/tags" Target="../tags/tag2363.xml"/><Relationship Id="rId294" Type="http://schemas.openxmlformats.org/officeDocument/2006/relationships/tags" Target="../tags/tag2384.xml"/><Relationship Id="rId308" Type="http://schemas.openxmlformats.org/officeDocument/2006/relationships/tags" Target="../tags/tag2398.xml"/><Relationship Id="rId47" Type="http://schemas.openxmlformats.org/officeDocument/2006/relationships/tags" Target="../tags/tag2137.xml"/><Relationship Id="rId68" Type="http://schemas.openxmlformats.org/officeDocument/2006/relationships/tags" Target="../tags/tag2158.xml"/><Relationship Id="rId89" Type="http://schemas.openxmlformats.org/officeDocument/2006/relationships/tags" Target="../tags/tag2179.xml"/><Relationship Id="rId112" Type="http://schemas.openxmlformats.org/officeDocument/2006/relationships/tags" Target="../tags/tag2202.xml"/><Relationship Id="rId133" Type="http://schemas.openxmlformats.org/officeDocument/2006/relationships/tags" Target="../tags/tag2223.xml"/><Relationship Id="rId154" Type="http://schemas.openxmlformats.org/officeDocument/2006/relationships/tags" Target="../tags/tag2244.xml"/><Relationship Id="rId175" Type="http://schemas.openxmlformats.org/officeDocument/2006/relationships/tags" Target="../tags/tag2265.xml"/><Relationship Id="rId196" Type="http://schemas.openxmlformats.org/officeDocument/2006/relationships/tags" Target="../tags/tag2286.xml"/><Relationship Id="rId200" Type="http://schemas.openxmlformats.org/officeDocument/2006/relationships/tags" Target="../tags/tag2290.xml"/><Relationship Id="rId16" Type="http://schemas.openxmlformats.org/officeDocument/2006/relationships/tags" Target="../tags/tag2106.xml"/><Relationship Id="rId221" Type="http://schemas.openxmlformats.org/officeDocument/2006/relationships/tags" Target="../tags/tag2311.xml"/><Relationship Id="rId242" Type="http://schemas.openxmlformats.org/officeDocument/2006/relationships/tags" Target="../tags/tag2332.xml"/><Relationship Id="rId263" Type="http://schemas.openxmlformats.org/officeDocument/2006/relationships/tags" Target="../tags/tag2353.xml"/><Relationship Id="rId284" Type="http://schemas.openxmlformats.org/officeDocument/2006/relationships/tags" Target="../tags/tag2374.xml"/><Relationship Id="rId37" Type="http://schemas.openxmlformats.org/officeDocument/2006/relationships/tags" Target="../tags/tag2127.xml"/><Relationship Id="rId58" Type="http://schemas.openxmlformats.org/officeDocument/2006/relationships/tags" Target="../tags/tag2148.xml"/><Relationship Id="rId79" Type="http://schemas.openxmlformats.org/officeDocument/2006/relationships/tags" Target="../tags/tag2169.xml"/><Relationship Id="rId102" Type="http://schemas.openxmlformats.org/officeDocument/2006/relationships/tags" Target="../tags/tag2192.xml"/><Relationship Id="rId123" Type="http://schemas.openxmlformats.org/officeDocument/2006/relationships/tags" Target="../tags/tag2213.xml"/><Relationship Id="rId144" Type="http://schemas.openxmlformats.org/officeDocument/2006/relationships/tags" Target="../tags/tag2234.xml"/><Relationship Id="rId90" Type="http://schemas.openxmlformats.org/officeDocument/2006/relationships/tags" Target="../tags/tag2180.xml"/><Relationship Id="rId165" Type="http://schemas.openxmlformats.org/officeDocument/2006/relationships/tags" Target="../tags/tag2255.xml"/><Relationship Id="rId186" Type="http://schemas.openxmlformats.org/officeDocument/2006/relationships/tags" Target="../tags/tag2276.xml"/><Relationship Id="rId211" Type="http://schemas.openxmlformats.org/officeDocument/2006/relationships/tags" Target="../tags/tag2301.xml"/><Relationship Id="rId232" Type="http://schemas.openxmlformats.org/officeDocument/2006/relationships/tags" Target="../tags/tag2322.xml"/><Relationship Id="rId253" Type="http://schemas.openxmlformats.org/officeDocument/2006/relationships/tags" Target="../tags/tag2343.xml"/><Relationship Id="rId274" Type="http://schemas.openxmlformats.org/officeDocument/2006/relationships/tags" Target="../tags/tag2364.xml"/><Relationship Id="rId295" Type="http://schemas.openxmlformats.org/officeDocument/2006/relationships/tags" Target="../tags/tag2385.xml"/><Relationship Id="rId309" Type="http://schemas.openxmlformats.org/officeDocument/2006/relationships/tags" Target="../tags/tag2399.xml"/><Relationship Id="rId27" Type="http://schemas.openxmlformats.org/officeDocument/2006/relationships/tags" Target="../tags/tag2117.xml"/><Relationship Id="rId48" Type="http://schemas.openxmlformats.org/officeDocument/2006/relationships/tags" Target="../tags/tag2138.xml"/><Relationship Id="rId69" Type="http://schemas.openxmlformats.org/officeDocument/2006/relationships/tags" Target="../tags/tag2159.xml"/><Relationship Id="rId113" Type="http://schemas.openxmlformats.org/officeDocument/2006/relationships/tags" Target="../tags/tag2203.xml"/><Relationship Id="rId134" Type="http://schemas.openxmlformats.org/officeDocument/2006/relationships/tags" Target="../tags/tag2224.xml"/><Relationship Id="rId80" Type="http://schemas.openxmlformats.org/officeDocument/2006/relationships/tags" Target="../tags/tag2170.xml"/><Relationship Id="rId155" Type="http://schemas.openxmlformats.org/officeDocument/2006/relationships/tags" Target="../tags/tag2245.xml"/><Relationship Id="rId176" Type="http://schemas.openxmlformats.org/officeDocument/2006/relationships/tags" Target="../tags/tag2266.xml"/><Relationship Id="rId197" Type="http://schemas.openxmlformats.org/officeDocument/2006/relationships/tags" Target="../tags/tag2287.xml"/><Relationship Id="rId201" Type="http://schemas.openxmlformats.org/officeDocument/2006/relationships/tags" Target="../tags/tag2291.xml"/><Relationship Id="rId222" Type="http://schemas.openxmlformats.org/officeDocument/2006/relationships/tags" Target="../tags/tag2312.xml"/><Relationship Id="rId243" Type="http://schemas.openxmlformats.org/officeDocument/2006/relationships/tags" Target="../tags/tag2333.xml"/><Relationship Id="rId264" Type="http://schemas.openxmlformats.org/officeDocument/2006/relationships/tags" Target="../tags/tag2354.xml"/><Relationship Id="rId285" Type="http://schemas.openxmlformats.org/officeDocument/2006/relationships/tags" Target="../tags/tag2375.xml"/><Relationship Id="rId17" Type="http://schemas.openxmlformats.org/officeDocument/2006/relationships/tags" Target="../tags/tag2107.xml"/><Relationship Id="rId38" Type="http://schemas.openxmlformats.org/officeDocument/2006/relationships/tags" Target="../tags/tag2128.xml"/><Relationship Id="rId59" Type="http://schemas.openxmlformats.org/officeDocument/2006/relationships/tags" Target="../tags/tag2149.xml"/><Relationship Id="rId103" Type="http://schemas.openxmlformats.org/officeDocument/2006/relationships/tags" Target="../tags/tag2193.xml"/><Relationship Id="rId124" Type="http://schemas.openxmlformats.org/officeDocument/2006/relationships/tags" Target="../tags/tag2214.xml"/><Relationship Id="rId310" Type="http://schemas.openxmlformats.org/officeDocument/2006/relationships/tags" Target="../tags/tag2400.xml"/><Relationship Id="rId70" Type="http://schemas.openxmlformats.org/officeDocument/2006/relationships/tags" Target="../tags/tag2160.xml"/><Relationship Id="rId91" Type="http://schemas.openxmlformats.org/officeDocument/2006/relationships/tags" Target="../tags/tag2181.xml"/><Relationship Id="rId145" Type="http://schemas.openxmlformats.org/officeDocument/2006/relationships/tags" Target="../tags/tag2235.xml"/><Relationship Id="rId166" Type="http://schemas.openxmlformats.org/officeDocument/2006/relationships/tags" Target="../tags/tag2256.xml"/><Relationship Id="rId187" Type="http://schemas.openxmlformats.org/officeDocument/2006/relationships/tags" Target="../tags/tag2277.xml"/><Relationship Id="rId1" Type="http://schemas.openxmlformats.org/officeDocument/2006/relationships/tags" Target="../tags/tag2091.xml"/><Relationship Id="rId212" Type="http://schemas.openxmlformats.org/officeDocument/2006/relationships/tags" Target="../tags/tag2302.xml"/><Relationship Id="rId233" Type="http://schemas.openxmlformats.org/officeDocument/2006/relationships/tags" Target="../tags/tag2323.xml"/><Relationship Id="rId254" Type="http://schemas.openxmlformats.org/officeDocument/2006/relationships/tags" Target="../tags/tag2344.xml"/><Relationship Id="rId28" Type="http://schemas.openxmlformats.org/officeDocument/2006/relationships/tags" Target="../tags/tag2118.xml"/><Relationship Id="rId49" Type="http://schemas.openxmlformats.org/officeDocument/2006/relationships/tags" Target="../tags/tag2139.xml"/><Relationship Id="rId114" Type="http://schemas.openxmlformats.org/officeDocument/2006/relationships/tags" Target="../tags/tag2204.xml"/><Relationship Id="rId275" Type="http://schemas.openxmlformats.org/officeDocument/2006/relationships/tags" Target="../tags/tag2365.xml"/><Relationship Id="rId296" Type="http://schemas.openxmlformats.org/officeDocument/2006/relationships/tags" Target="../tags/tag2386.xml"/><Relationship Id="rId300" Type="http://schemas.openxmlformats.org/officeDocument/2006/relationships/tags" Target="../tags/tag2390.xml"/><Relationship Id="rId60" Type="http://schemas.openxmlformats.org/officeDocument/2006/relationships/tags" Target="../tags/tag2150.xml"/><Relationship Id="rId81" Type="http://schemas.openxmlformats.org/officeDocument/2006/relationships/tags" Target="../tags/tag2171.xml"/><Relationship Id="rId135" Type="http://schemas.openxmlformats.org/officeDocument/2006/relationships/tags" Target="../tags/tag2225.xml"/><Relationship Id="rId156" Type="http://schemas.openxmlformats.org/officeDocument/2006/relationships/tags" Target="../tags/tag2246.xml"/><Relationship Id="rId177" Type="http://schemas.openxmlformats.org/officeDocument/2006/relationships/tags" Target="../tags/tag2267.xml"/><Relationship Id="rId198" Type="http://schemas.openxmlformats.org/officeDocument/2006/relationships/tags" Target="../tags/tag2288.xml"/><Relationship Id="rId202" Type="http://schemas.openxmlformats.org/officeDocument/2006/relationships/tags" Target="../tags/tag2292.xml"/><Relationship Id="rId223" Type="http://schemas.openxmlformats.org/officeDocument/2006/relationships/tags" Target="../tags/tag2313.xml"/><Relationship Id="rId244" Type="http://schemas.openxmlformats.org/officeDocument/2006/relationships/tags" Target="../tags/tag2334.xml"/><Relationship Id="rId18" Type="http://schemas.openxmlformats.org/officeDocument/2006/relationships/tags" Target="../tags/tag2108.xml"/><Relationship Id="rId39" Type="http://schemas.openxmlformats.org/officeDocument/2006/relationships/tags" Target="../tags/tag2129.xml"/><Relationship Id="rId265" Type="http://schemas.openxmlformats.org/officeDocument/2006/relationships/tags" Target="../tags/tag2355.xml"/><Relationship Id="rId286" Type="http://schemas.openxmlformats.org/officeDocument/2006/relationships/tags" Target="../tags/tag2376.xml"/><Relationship Id="rId50" Type="http://schemas.openxmlformats.org/officeDocument/2006/relationships/tags" Target="../tags/tag2140.xml"/><Relationship Id="rId104" Type="http://schemas.openxmlformats.org/officeDocument/2006/relationships/tags" Target="../tags/tag2194.xml"/><Relationship Id="rId125" Type="http://schemas.openxmlformats.org/officeDocument/2006/relationships/tags" Target="../tags/tag2215.xml"/><Relationship Id="rId146" Type="http://schemas.openxmlformats.org/officeDocument/2006/relationships/tags" Target="../tags/tag2236.xml"/><Relationship Id="rId167" Type="http://schemas.openxmlformats.org/officeDocument/2006/relationships/tags" Target="../tags/tag2257.xml"/><Relationship Id="rId188" Type="http://schemas.openxmlformats.org/officeDocument/2006/relationships/tags" Target="../tags/tag2278.xml"/><Relationship Id="rId311" Type="http://schemas.openxmlformats.org/officeDocument/2006/relationships/slideLayout" Target="../slideLayouts/slideLayout1.xml"/><Relationship Id="rId71" Type="http://schemas.openxmlformats.org/officeDocument/2006/relationships/tags" Target="../tags/tag2161.xml"/><Relationship Id="rId92" Type="http://schemas.openxmlformats.org/officeDocument/2006/relationships/tags" Target="../tags/tag2182.xml"/><Relationship Id="rId213" Type="http://schemas.openxmlformats.org/officeDocument/2006/relationships/tags" Target="../tags/tag2303.xml"/><Relationship Id="rId234" Type="http://schemas.openxmlformats.org/officeDocument/2006/relationships/tags" Target="../tags/tag2324.xml"/><Relationship Id="rId2" Type="http://schemas.openxmlformats.org/officeDocument/2006/relationships/tags" Target="../tags/tag2092.xml"/><Relationship Id="rId29" Type="http://schemas.openxmlformats.org/officeDocument/2006/relationships/tags" Target="../tags/tag2119.xml"/><Relationship Id="rId255" Type="http://schemas.openxmlformats.org/officeDocument/2006/relationships/tags" Target="../tags/tag2345.xml"/><Relationship Id="rId276" Type="http://schemas.openxmlformats.org/officeDocument/2006/relationships/tags" Target="../tags/tag2366.xml"/><Relationship Id="rId297" Type="http://schemas.openxmlformats.org/officeDocument/2006/relationships/tags" Target="../tags/tag23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1"/>
          <p:cNvSpPr/>
          <p:nvPr>
            <p:custDataLst>
              <p:tags r:id="rId1"/>
            </p:custDataLst>
          </p:nvPr>
        </p:nvSpPr>
        <p:spPr>
          <a:xfrm>
            <a:off x="2571753" y="1247775"/>
            <a:ext cx="5391148" cy="2752726"/>
          </a:xfrm>
          <a:custGeom>
            <a:avLst/>
            <a:gdLst/>
            <a:ahLst/>
            <a:cxnLst/>
            <a:rect l="0" t="0" r="0" b="0"/>
            <a:pathLst>
              <a:path w="5391148" h="2752726">
                <a:moveTo>
                  <a:pt x="28572" y="1257300"/>
                </a:moveTo>
                <a:lnTo>
                  <a:pt x="28572" y="1257300"/>
                </a:lnTo>
                <a:lnTo>
                  <a:pt x="28572" y="1266825"/>
                </a:lnTo>
                <a:lnTo>
                  <a:pt x="28572" y="1257416"/>
                </a:lnTo>
                <a:lnTo>
                  <a:pt x="36773" y="1257310"/>
                </a:lnTo>
                <a:lnTo>
                  <a:pt x="37214" y="1256249"/>
                </a:lnTo>
                <a:lnTo>
                  <a:pt x="38087" y="1233702"/>
                </a:lnTo>
                <a:lnTo>
                  <a:pt x="39148" y="1232043"/>
                </a:lnTo>
                <a:lnTo>
                  <a:pt x="40915" y="1230937"/>
                </a:lnTo>
                <a:lnTo>
                  <a:pt x="43150" y="1230200"/>
                </a:lnTo>
                <a:lnTo>
                  <a:pt x="44641" y="1228650"/>
                </a:lnTo>
                <a:lnTo>
                  <a:pt x="46297" y="1224106"/>
                </a:lnTo>
                <a:lnTo>
                  <a:pt x="48418" y="1212565"/>
                </a:lnTo>
                <a:lnTo>
                  <a:pt x="54091" y="1203241"/>
                </a:lnTo>
                <a:lnTo>
                  <a:pt x="68853" y="1159815"/>
                </a:lnTo>
                <a:lnTo>
                  <a:pt x="76843" y="1145160"/>
                </a:lnTo>
                <a:lnTo>
                  <a:pt x="111130" y="1098399"/>
                </a:lnTo>
                <a:lnTo>
                  <a:pt x="142872" y="1054643"/>
                </a:lnTo>
                <a:lnTo>
                  <a:pt x="159805" y="1031724"/>
                </a:lnTo>
                <a:lnTo>
                  <a:pt x="193280" y="992321"/>
                </a:lnTo>
                <a:lnTo>
                  <a:pt x="207353" y="969146"/>
                </a:lnTo>
                <a:lnTo>
                  <a:pt x="226596" y="950457"/>
                </a:lnTo>
                <a:lnTo>
                  <a:pt x="245958" y="926697"/>
                </a:lnTo>
                <a:lnTo>
                  <a:pt x="289009" y="892327"/>
                </a:lnTo>
                <a:lnTo>
                  <a:pt x="320683" y="868506"/>
                </a:lnTo>
                <a:lnTo>
                  <a:pt x="350572" y="836780"/>
                </a:lnTo>
                <a:lnTo>
                  <a:pt x="373851" y="821614"/>
                </a:lnTo>
                <a:lnTo>
                  <a:pt x="392560" y="802154"/>
                </a:lnTo>
                <a:lnTo>
                  <a:pt x="435091" y="769794"/>
                </a:lnTo>
                <a:lnTo>
                  <a:pt x="476840" y="743006"/>
                </a:lnTo>
                <a:lnTo>
                  <a:pt x="520732" y="720728"/>
                </a:lnTo>
                <a:lnTo>
                  <a:pt x="562562" y="695325"/>
                </a:lnTo>
                <a:lnTo>
                  <a:pt x="606457" y="673100"/>
                </a:lnTo>
                <a:lnTo>
                  <a:pt x="650874" y="659517"/>
                </a:lnTo>
                <a:lnTo>
                  <a:pt x="695322" y="640946"/>
                </a:lnTo>
                <a:lnTo>
                  <a:pt x="706964" y="638348"/>
                </a:lnTo>
                <a:lnTo>
                  <a:pt x="752834" y="615833"/>
                </a:lnTo>
                <a:lnTo>
                  <a:pt x="763569" y="612370"/>
                </a:lnTo>
                <a:lnTo>
                  <a:pt x="781513" y="607599"/>
                </a:lnTo>
                <a:lnTo>
                  <a:pt x="800235" y="602304"/>
                </a:lnTo>
                <a:lnTo>
                  <a:pt x="819188" y="597913"/>
                </a:lnTo>
                <a:lnTo>
                  <a:pt x="838209" y="592732"/>
                </a:lnTo>
                <a:lnTo>
                  <a:pt x="849844" y="590461"/>
                </a:lnTo>
                <a:lnTo>
                  <a:pt x="886411" y="574131"/>
                </a:lnTo>
                <a:lnTo>
                  <a:pt x="897726" y="571611"/>
                </a:lnTo>
                <a:lnTo>
                  <a:pt x="911104" y="565301"/>
                </a:lnTo>
                <a:lnTo>
                  <a:pt x="955124" y="562033"/>
                </a:lnTo>
                <a:lnTo>
                  <a:pt x="965306" y="560942"/>
                </a:lnTo>
                <a:lnTo>
                  <a:pt x="983289" y="554441"/>
                </a:lnTo>
                <a:lnTo>
                  <a:pt x="988900" y="553777"/>
                </a:lnTo>
                <a:lnTo>
                  <a:pt x="997956" y="555862"/>
                </a:lnTo>
                <a:lnTo>
                  <a:pt x="1005510" y="559258"/>
                </a:lnTo>
                <a:lnTo>
                  <a:pt x="1022220" y="561617"/>
                </a:lnTo>
                <a:lnTo>
                  <a:pt x="1069443" y="552620"/>
                </a:lnTo>
                <a:lnTo>
                  <a:pt x="1112226" y="552452"/>
                </a:lnTo>
                <a:lnTo>
                  <a:pt x="1127294" y="553509"/>
                </a:lnTo>
                <a:lnTo>
                  <a:pt x="1145776" y="560651"/>
                </a:lnTo>
                <a:lnTo>
                  <a:pt x="1188926" y="561941"/>
                </a:lnTo>
                <a:lnTo>
                  <a:pt x="1234105" y="561975"/>
                </a:lnTo>
                <a:lnTo>
                  <a:pt x="1279119" y="561975"/>
                </a:lnTo>
                <a:lnTo>
                  <a:pt x="1325820" y="561975"/>
                </a:lnTo>
                <a:lnTo>
                  <a:pt x="1373438" y="561975"/>
                </a:lnTo>
                <a:lnTo>
                  <a:pt x="1419217" y="561975"/>
                </a:lnTo>
                <a:lnTo>
                  <a:pt x="1463672" y="561975"/>
                </a:lnTo>
                <a:lnTo>
                  <a:pt x="1489072" y="561975"/>
                </a:lnTo>
                <a:lnTo>
                  <a:pt x="1495422" y="559153"/>
                </a:lnTo>
                <a:lnTo>
                  <a:pt x="1501772" y="555429"/>
                </a:lnTo>
                <a:lnTo>
                  <a:pt x="1514472" y="553038"/>
                </a:lnTo>
                <a:lnTo>
                  <a:pt x="1562097" y="552451"/>
                </a:lnTo>
                <a:lnTo>
                  <a:pt x="1606570" y="552450"/>
                </a:lnTo>
                <a:lnTo>
                  <a:pt x="1654195" y="552450"/>
                </a:lnTo>
                <a:lnTo>
                  <a:pt x="1701797" y="552450"/>
                </a:lnTo>
                <a:lnTo>
                  <a:pt x="1748539" y="552450"/>
                </a:lnTo>
                <a:lnTo>
                  <a:pt x="1755380" y="552450"/>
                </a:lnTo>
                <a:lnTo>
                  <a:pt x="1800043" y="561801"/>
                </a:lnTo>
                <a:lnTo>
                  <a:pt x="1845860" y="561974"/>
                </a:lnTo>
                <a:lnTo>
                  <a:pt x="1849697" y="561974"/>
                </a:lnTo>
                <a:lnTo>
                  <a:pt x="1856783" y="564797"/>
                </a:lnTo>
                <a:lnTo>
                  <a:pt x="1863460" y="568521"/>
                </a:lnTo>
                <a:lnTo>
                  <a:pt x="1874228" y="570617"/>
                </a:lnTo>
                <a:lnTo>
                  <a:pt x="1917629" y="571477"/>
                </a:lnTo>
                <a:lnTo>
                  <a:pt x="1963960" y="571500"/>
                </a:lnTo>
                <a:lnTo>
                  <a:pt x="1984299" y="570442"/>
                </a:lnTo>
                <a:lnTo>
                  <a:pt x="2002995" y="563299"/>
                </a:lnTo>
                <a:lnTo>
                  <a:pt x="2050515" y="561990"/>
                </a:lnTo>
                <a:lnTo>
                  <a:pt x="2078912" y="560919"/>
                </a:lnTo>
                <a:lnTo>
                  <a:pt x="2097552" y="554437"/>
                </a:lnTo>
                <a:lnTo>
                  <a:pt x="2145162" y="549680"/>
                </a:lnTo>
                <a:lnTo>
                  <a:pt x="2163868" y="544259"/>
                </a:lnTo>
                <a:lnTo>
                  <a:pt x="2197186" y="541945"/>
                </a:lnTo>
                <a:lnTo>
                  <a:pt x="2226102" y="534734"/>
                </a:lnTo>
                <a:lnTo>
                  <a:pt x="2269089" y="532420"/>
                </a:lnTo>
                <a:lnTo>
                  <a:pt x="2287988" y="525877"/>
                </a:lnTo>
                <a:lnTo>
                  <a:pt x="2316950" y="523080"/>
                </a:lnTo>
                <a:lnTo>
                  <a:pt x="2335659" y="516388"/>
                </a:lnTo>
                <a:lnTo>
                  <a:pt x="2371901" y="511707"/>
                </a:lnTo>
                <a:lnTo>
                  <a:pt x="2392101" y="506184"/>
                </a:lnTo>
                <a:lnTo>
                  <a:pt x="2412828" y="504035"/>
                </a:lnTo>
                <a:lnTo>
                  <a:pt x="2448563" y="488365"/>
                </a:lnTo>
                <a:lnTo>
                  <a:pt x="2467162" y="483720"/>
                </a:lnTo>
                <a:lnTo>
                  <a:pt x="2486078" y="478463"/>
                </a:lnTo>
                <a:lnTo>
                  <a:pt x="2497688" y="476175"/>
                </a:lnTo>
                <a:lnTo>
                  <a:pt x="2511234" y="469996"/>
                </a:lnTo>
                <a:lnTo>
                  <a:pt x="2552872" y="459378"/>
                </a:lnTo>
                <a:lnTo>
                  <a:pt x="2583273" y="454569"/>
                </a:lnTo>
                <a:lnTo>
                  <a:pt x="2625604" y="438243"/>
                </a:lnTo>
                <a:lnTo>
                  <a:pt x="2648551" y="430838"/>
                </a:lnTo>
                <a:lnTo>
                  <a:pt x="2667176" y="426459"/>
                </a:lnTo>
                <a:lnTo>
                  <a:pt x="2711458" y="406273"/>
                </a:lnTo>
                <a:lnTo>
                  <a:pt x="2754839" y="392810"/>
                </a:lnTo>
                <a:lnTo>
                  <a:pt x="2763540" y="386954"/>
                </a:lnTo>
                <a:lnTo>
                  <a:pt x="2805765" y="376466"/>
                </a:lnTo>
                <a:lnTo>
                  <a:pt x="2851093" y="356579"/>
                </a:lnTo>
                <a:lnTo>
                  <a:pt x="2895788" y="345185"/>
                </a:lnTo>
                <a:lnTo>
                  <a:pt x="2943047" y="326620"/>
                </a:lnTo>
                <a:lnTo>
                  <a:pt x="2962220" y="321848"/>
                </a:lnTo>
                <a:lnTo>
                  <a:pt x="3000367" y="307446"/>
                </a:lnTo>
                <a:lnTo>
                  <a:pt x="3038668" y="297544"/>
                </a:lnTo>
                <a:lnTo>
                  <a:pt x="3085922" y="278994"/>
                </a:lnTo>
                <a:lnTo>
                  <a:pt x="3124370" y="268985"/>
                </a:lnTo>
                <a:lnTo>
                  <a:pt x="3171646" y="247598"/>
                </a:lnTo>
                <a:lnTo>
                  <a:pt x="3217446" y="228595"/>
                </a:lnTo>
                <a:lnTo>
                  <a:pt x="3251992" y="213783"/>
                </a:lnTo>
                <a:lnTo>
                  <a:pt x="3297916" y="202317"/>
                </a:lnTo>
                <a:lnTo>
                  <a:pt x="3343219" y="183745"/>
                </a:lnTo>
                <a:lnTo>
                  <a:pt x="3381562" y="173736"/>
                </a:lnTo>
                <a:lnTo>
                  <a:pt x="3423443" y="155497"/>
                </a:lnTo>
                <a:lnTo>
                  <a:pt x="3469366" y="136518"/>
                </a:lnTo>
                <a:lnTo>
                  <a:pt x="3514669" y="114300"/>
                </a:lnTo>
                <a:lnTo>
                  <a:pt x="3527399" y="109008"/>
                </a:lnTo>
                <a:lnTo>
                  <a:pt x="3571871" y="94662"/>
                </a:lnTo>
                <a:lnTo>
                  <a:pt x="3616322" y="72991"/>
                </a:lnTo>
                <a:lnTo>
                  <a:pt x="3641722" y="61376"/>
                </a:lnTo>
                <a:lnTo>
                  <a:pt x="3659714" y="57344"/>
                </a:lnTo>
                <a:lnTo>
                  <a:pt x="3702113" y="38219"/>
                </a:lnTo>
                <a:lnTo>
                  <a:pt x="3746406" y="22321"/>
                </a:lnTo>
                <a:lnTo>
                  <a:pt x="3754569" y="20504"/>
                </a:lnTo>
                <a:lnTo>
                  <a:pt x="3757171" y="18961"/>
                </a:lnTo>
                <a:lnTo>
                  <a:pt x="3758904" y="16874"/>
                </a:lnTo>
                <a:lnTo>
                  <a:pt x="3760060" y="14424"/>
                </a:lnTo>
                <a:lnTo>
                  <a:pt x="3761889" y="12791"/>
                </a:lnTo>
                <a:lnTo>
                  <a:pt x="3766743" y="10977"/>
                </a:lnTo>
                <a:lnTo>
                  <a:pt x="3778483" y="8753"/>
                </a:lnTo>
                <a:lnTo>
                  <a:pt x="3790399" y="403"/>
                </a:lnTo>
                <a:lnTo>
                  <a:pt x="3800472" y="0"/>
                </a:lnTo>
                <a:lnTo>
                  <a:pt x="3800472" y="14465"/>
                </a:lnTo>
                <a:lnTo>
                  <a:pt x="3797650" y="19835"/>
                </a:lnTo>
                <a:lnTo>
                  <a:pt x="3777806" y="41681"/>
                </a:lnTo>
                <a:lnTo>
                  <a:pt x="3771701" y="44983"/>
                </a:lnTo>
                <a:lnTo>
                  <a:pt x="3768591" y="45864"/>
                </a:lnTo>
                <a:lnTo>
                  <a:pt x="3766519" y="47509"/>
                </a:lnTo>
                <a:lnTo>
                  <a:pt x="3761484" y="54882"/>
                </a:lnTo>
                <a:lnTo>
                  <a:pt x="3716918" y="92082"/>
                </a:lnTo>
                <a:lnTo>
                  <a:pt x="3673539" y="120650"/>
                </a:lnTo>
                <a:lnTo>
                  <a:pt x="3626844" y="152400"/>
                </a:lnTo>
                <a:lnTo>
                  <a:pt x="3616412" y="159808"/>
                </a:lnTo>
                <a:lnTo>
                  <a:pt x="3598270" y="178989"/>
                </a:lnTo>
                <a:lnTo>
                  <a:pt x="3552177" y="209498"/>
                </a:lnTo>
                <a:lnTo>
                  <a:pt x="3540894" y="216935"/>
                </a:lnTo>
                <a:lnTo>
                  <a:pt x="3517185" y="243590"/>
                </a:lnTo>
                <a:lnTo>
                  <a:pt x="3470352" y="282568"/>
                </a:lnTo>
                <a:lnTo>
                  <a:pt x="3424890" y="327957"/>
                </a:lnTo>
                <a:lnTo>
                  <a:pt x="3395114" y="358791"/>
                </a:lnTo>
                <a:lnTo>
                  <a:pt x="3392771" y="365132"/>
                </a:lnTo>
                <a:lnTo>
                  <a:pt x="3391088" y="367246"/>
                </a:lnTo>
                <a:lnTo>
                  <a:pt x="3349612" y="403259"/>
                </a:lnTo>
                <a:lnTo>
                  <a:pt x="3346089" y="409590"/>
                </a:lnTo>
                <a:lnTo>
                  <a:pt x="3343466" y="415932"/>
                </a:lnTo>
                <a:lnTo>
                  <a:pt x="3338772" y="422278"/>
                </a:lnTo>
                <a:lnTo>
                  <a:pt x="3333158" y="425804"/>
                </a:lnTo>
                <a:lnTo>
                  <a:pt x="3327135" y="428429"/>
                </a:lnTo>
                <a:lnTo>
                  <a:pt x="3301987" y="450966"/>
                </a:lnTo>
                <a:lnTo>
                  <a:pt x="3298464" y="457252"/>
                </a:lnTo>
                <a:lnTo>
                  <a:pt x="3295841" y="463573"/>
                </a:lnTo>
                <a:lnTo>
                  <a:pt x="3269704" y="495475"/>
                </a:lnTo>
                <a:lnTo>
                  <a:pt x="3267593" y="508034"/>
                </a:lnTo>
                <a:lnTo>
                  <a:pt x="3266360" y="510140"/>
                </a:lnTo>
                <a:lnTo>
                  <a:pt x="3264481" y="511543"/>
                </a:lnTo>
                <a:lnTo>
                  <a:pt x="3262170" y="512479"/>
                </a:lnTo>
                <a:lnTo>
                  <a:pt x="3260629" y="514161"/>
                </a:lnTo>
                <a:lnTo>
                  <a:pt x="3255334" y="524465"/>
                </a:lnTo>
                <a:lnTo>
                  <a:pt x="3251271" y="530487"/>
                </a:lnTo>
                <a:lnTo>
                  <a:pt x="3249466" y="536691"/>
                </a:lnTo>
                <a:lnTo>
                  <a:pt x="3247927" y="538769"/>
                </a:lnTo>
                <a:lnTo>
                  <a:pt x="3245842" y="540155"/>
                </a:lnTo>
                <a:lnTo>
                  <a:pt x="3243393" y="541078"/>
                </a:lnTo>
                <a:lnTo>
                  <a:pt x="3241762" y="542752"/>
                </a:lnTo>
                <a:lnTo>
                  <a:pt x="3239948" y="547434"/>
                </a:lnTo>
                <a:lnTo>
                  <a:pt x="3237725" y="559064"/>
                </a:lnTo>
                <a:lnTo>
                  <a:pt x="3232036" y="568403"/>
                </a:lnTo>
                <a:lnTo>
                  <a:pt x="3228822" y="577873"/>
                </a:lnTo>
                <a:lnTo>
                  <a:pt x="3212549" y="600076"/>
                </a:lnTo>
                <a:lnTo>
                  <a:pt x="3210032" y="606426"/>
                </a:lnTo>
                <a:lnTo>
                  <a:pt x="3203722" y="615950"/>
                </a:lnTo>
                <a:lnTo>
                  <a:pt x="3201875" y="622300"/>
                </a:lnTo>
                <a:lnTo>
                  <a:pt x="3200324" y="624417"/>
                </a:lnTo>
                <a:lnTo>
                  <a:pt x="3198231" y="625828"/>
                </a:lnTo>
                <a:lnTo>
                  <a:pt x="3193084" y="628454"/>
                </a:lnTo>
                <a:lnTo>
                  <a:pt x="3187269" y="633149"/>
                </a:lnTo>
                <a:lnTo>
                  <a:pt x="3183979" y="638763"/>
                </a:lnTo>
                <a:lnTo>
                  <a:pt x="3181459" y="644786"/>
                </a:lnTo>
                <a:lnTo>
                  <a:pt x="3137948" y="692151"/>
                </a:lnTo>
                <a:lnTo>
                  <a:pt x="3131735" y="704850"/>
                </a:lnTo>
                <a:lnTo>
                  <a:pt x="3098966" y="740658"/>
                </a:lnTo>
                <a:lnTo>
                  <a:pt x="3095555" y="749561"/>
                </a:lnTo>
                <a:lnTo>
                  <a:pt x="3091005" y="755766"/>
                </a:lnTo>
                <a:lnTo>
                  <a:pt x="3085456" y="759229"/>
                </a:lnTo>
                <a:lnTo>
                  <a:pt x="3082495" y="760153"/>
                </a:lnTo>
                <a:lnTo>
                  <a:pt x="3080521" y="761827"/>
                </a:lnTo>
                <a:lnTo>
                  <a:pt x="3078327" y="766509"/>
                </a:lnTo>
                <a:lnTo>
                  <a:pt x="3077093" y="775095"/>
                </a:lnTo>
                <a:lnTo>
                  <a:pt x="3075860" y="777080"/>
                </a:lnTo>
                <a:lnTo>
                  <a:pt x="3073981" y="778404"/>
                </a:lnTo>
                <a:lnTo>
                  <a:pt x="3071670" y="779286"/>
                </a:lnTo>
                <a:lnTo>
                  <a:pt x="3070129" y="780932"/>
                </a:lnTo>
                <a:lnTo>
                  <a:pt x="3064834" y="791179"/>
                </a:lnTo>
                <a:lnTo>
                  <a:pt x="3022503" y="836177"/>
                </a:lnTo>
                <a:lnTo>
                  <a:pt x="3020791" y="841887"/>
                </a:lnTo>
                <a:lnTo>
                  <a:pt x="3019277" y="843833"/>
                </a:lnTo>
                <a:lnTo>
                  <a:pt x="3002124" y="855774"/>
                </a:lnTo>
                <a:lnTo>
                  <a:pt x="3001151" y="859416"/>
                </a:lnTo>
                <a:lnTo>
                  <a:pt x="3000892" y="861869"/>
                </a:lnTo>
                <a:lnTo>
                  <a:pt x="2999660" y="863504"/>
                </a:lnTo>
                <a:lnTo>
                  <a:pt x="2995470" y="865321"/>
                </a:lnTo>
                <a:lnTo>
                  <a:pt x="2993928" y="866864"/>
                </a:lnTo>
                <a:lnTo>
                  <a:pt x="2988634" y="876945"/>
                </a:lnTo>
                <a:lnTo>
                  <a:pt x="2986197" y="879905"/>
                </a:lnTo>
                <a:lnTo>
                  <a:pt x="2980666" y="883194"/>
                </a:lnTo>
                <a:lnTo>
                  <a:pt x="2977710" y="884071"/>
                </a:lnTo>
                <a:lnTo>
                  <a:pt x="2975739" y="885714"/>
                </a:lnTo>
                <a:lnTo>
                  <a:pt x="2973549" y="890362"/>
                </a:lnTo>
                <a:lnTo>
                  <a:pt x="2971907" y="892024"/>
                </a:lnTo>
                <a:lnTo>
                  <a:pt x="2967260" y="893872"/>
                </a:lnTo>
                <a:lnTo>
                  <a:pt x="2965597" y="895423"/>
                </a:lnTo>
                <a:lnTo>
                  <a:pt x="2961506" y="904964"/>
                </a:lnTo>
                <a:lnTo>
                  <a:pt x="2954110" y="912948"/>
                </a:lnTo>
                <a:lnTo>
                  <a:pt x="2951958" y="921717"/>
                </a:lnTo>
                <a:lnTo>
                  <a:pt x="2944582" y="931696"/>
                </a:lnTo>
                <a:lnTo>
                  <a:pt x="2942433" y="940708"/>
                </a:lnTo>
                <a:lnTo>
                  <a:pt x="2936756" y="949594"/>
                </a:lnTo>
                <a:lnTo>
                  <a:pt x="2934301" y="962078"/>
                </a:lnTo>
                <a:lnTo>
                  <a:pt x="2934100" y="965236"/>
                </a:lnTo>
                <a:lnTo>
                  <a:pt x="2932907" y="967340"/>
                </a:lnTo>
                <a:lnTo>
                  <a:pt x="2931054" y="968744"/>
                </a:lnTo>
                <a:lnTo>
                  <a:pt x="2928760" y="969679"/>
                </a:lnTo>
                <a:lnTo>
                  <a:pt x="2927231" y="971361"/>
                </a:lnTo>
                <a:lnTo>
                  <a:pt x="2925531" y="976052"/>
                </a:lnTo>
                <a:lnTo>
                  <a:pt x="2924207" y="990077"/>
                </a:lnTo>
                <a:lnTo>
                  <a:pt x="2915040" y="999719"/>
                </a:lnTo>
                <a:lnTo>
                  <a:pt x="2914647" y="1017816"/>
                </a:lnTo>
                <a:lnTo>
                  <a:pt x="2915706" y="1018269"/>
                </a:lnTo>
                <a:lnTo>
                  <a:pt x="2922848" y="1019056"/>
                </a:lnTo>
                <a:lnTo>
                  <a:pt x="2923584" y="1021944"/>
                </a:lnTo>
                <a:lnTo>
                  <a:pt x="2924162" y="1036784"/>
                </a:lnTo>
                <a:lnTo>
                  <a:pt x="2925223" y="1037264"/>
                </a:lnTo>
                <a:lnTo>
                  <a:pt x="2932372" y="1038098"/>
                </a:lnTo>
                <a:lnTo>
                  <a:pt x="2942795" y="1047354"/>
                </a:lnTo>
                <a:lnTo>
                  <a:pt x="2952344" y="1047740"/>
                </a:lnTo>
                <a:lnTo>
                  <a:pt x="2960272" y="1054294"/>
                </a:lnTo>
                <a:lnTo>
                  <a:pt x="2970070" y="1056882"/>
                </a:lnTo>
                <a:lnTo>
                  <a:pt x="2976341" y="1057159"/>
                </a:lnTo>
                <a:lnTo>
                  <a:pt x="2978002" y="1058256"/>
                </a:lnTo>
                <a:lnTo>
                  <a:pt x="2979109" y="1060045"/>
                </a:lnTo>
                <a:lnTo>
                  <a:pt x="2979847" y="1062297"/>
                </a:lnTo>
                <a:lnTo>
                  <a:pt x="2981396" y="1063798"/>
                </a:lnTo>
                <a:lnTo>
                  <a:pt x="2985941" y="1065466"/>
                </a:lnTo>
                <a:lnTo>
                  <a:pt x="3008419" y="1066790"/>
                </a:lnTo>
                <a:lnTo>
                  <a:pt x="3017210" y="1073344"/>
                </a:lnTo>
                <a:lnTo>
                  <a:pt x="3026057" y="1075442"/>
                </a:lnTo>
                <a:lnTo>
                  <a:pt x="3036628" y="1076209"/>
                </a:lnTo>
                <a:lnTo>
                  <a:pt x="3045712" y="1082848"/>
                </a:lnTo>
                <a:lnTo>
                  <a:pt x="3055758" y="1085455"/>
                </a:lnTo>
                <a:lnTo>
                  <a:pt x="3065568" y="1094016"/>
                </a:lnTo>
                <a:lnTo>
                  <a:pt x="3071665" y="1094973"/>
                </a:lnTo>
                <a:lnTo>
                  <a:pt x="3084342" y="1095340"/>
                </a:lnTo>
                <a:lnTo>
                  <a:pt x="3094144" y="1103573"/>
                </a:lnTo>
                <a:lnTo>
                  <a:pt x="3100241" y="1104507"/>
                </a:lnTo>
                <a:lnTo>
                  <a:pt x="3108750" y="1104784"/>
                </a:lnTo>
                <a:lnTo>
                  <a:pt x="3114862" y="1107670"/>
                </a:lnTo>
                <a:lnTo>
                  <a:pt x="3121107" y="1111423"/>
                </a:lnTo>
                <a:lnTo>
                  <a:pt x="3131852" y="1114030"/>
                </a:lnTo>
                <a:lnTo>
                  <a:pt x="3138224" y="1114308"/>
                </a:lnTo>
                <a:lnTo>
                  <a:pt x="3143836" y="1117195"/>
                </a:lnTo>
                <a:lnTo>
                  <a:pt x="3149859" y="1120948"/>
                </a:lnTo>
                <a:lnTo>
                  <a:pt x="3160258" y="1123061"/>
                </a:lnTo>
                <a:lnTo>
                  <a:pt x="3183208" y="1123833"/>
                </a:lnTo>
                <a:lnTo>
                  <a:pt x="3185762" y="1124930"/>
                </a:lnTo>
                <a:lnTo>
                  <a:pt x="3187466" y="1126720"/>
                </a:lnTo>
                <a:lnTo>
                  <a:pt x="3188601" y="1128972"/>
                </a:lnTo>
                <a:lnTo>
                  <a:pt x="3191475" y="1130473"/>
                </a:lnTo>
                <a:lnTo>
                  <a:pt x="3237362" y="1142094"/>
                </a:lnTo>
                <a:lnTo>
                  <a:pt x="3246510" y="1143790"/>
                </a:lnTo>
                <a:lnTo>
                  <a:pt x="3269003" y="1151166"/>
                </a:lnTo>
                <a:lnTo>
                  <a:pt x="3282701" y="1153315"/>
                </a:lnTo>
                <a:lnTo>
                  <a:pt x="3295599" y="1160011"/>
                </a:lnTo>
                <a:lnTo>
                  <a:pt x="3340894" y="1172348"/>
                </a:lnTo>
                <a:lnTo>
                  <a:pt x="3363106" y="1179058"/>
                </a:lnTo>
                <a:lnTo>
                  <a:pt x="3386571" y="1181890"/>
                </a:lnTo>
                <a:lnTo>
                  <a:pt x="3397965" y="1187566"/>
                </a:lnTo>
                <a:lnTo>
                  <a:pt x="3424909" y="1191415"/>
                </a:lnTo>
                <a:lnTo>
                  <a:pt x="3438342" y="1198111"/>
                </a:lnTo>
                <a:lnTo>
                  <a:pt x="3465096" y="1202793"/>
                </a:lnTo>
                <a:lnTo>
                  <a:pt x="3472558" y="1206617"/>
                </a:lnTo>
                <a:lnTo>
                  <a:pt x="3520183" y="1219352"/>
                </a:lnTo>
                <a:lnTo>
                  <a:pt x="3531392" y="1225478"/>
                </a:lnTo>
                <a:lnTo>
                  <a:pt x="3558267" y="1229498"/>
                </a:lnTo>
                <a:lnTo>
                  <a:pt x="3569487" y="1235187"/>
                </a:lnTo>
                <a:lnTo>
                  <a:pt x="3584689" y="1238401"/>
                </a:lnTo>
                <a:lnTo>
                  <a:pt x="3599843" y="1245610"/>
                </a:lnTo>
                <a:lnTo>
                  <a:pt x="3616243" y="1248548"/>
                </a:lnTo>
                <a:lnTo>
                  <a:pt x="3629005" y="1255258"/>
                </a:lnTo>
                <a:lnTo>
                  <a:pt x="3674269" y="1257277"/>
                </a:lnTo>
                <a:lnTo>
                  <a:pt x="3717390" y="1257299"/>
                </a:lnTo>
                <a:lnTo>
                  <a:pt x="3764103" y="1257300"/>
                </a:lnTo>
                <a:lnTo>
                  <a:pt x="3810188" y="1266236"/>
                </a:lnTo>
                <a:lnTo>
                  <a:pt x="3854259" y="1266802"/>
                </a:lnTo>
                <a:lnTo>
                  <a:pt x="3871207" y="1265760"/>
                </a:lnTo>
                <a:lnTo>
                  <a:pt x="3908500" y="1258182"/>
                </a:lnTo>
                <a:lnTo>
                  <a:pt x="3952877" y="1257351"/>
                </a:lnTo>
                <a:lnTo>
                  <a:pt x="3997126" y="1257302"/>
                </a:lnTo>
                <a:lnTo>
                  <a:pt x="4040007" y="1257300"/>
                </a:lnTo>
                <a:lnTo>
                  <a:pt x="4083579" y="1257300"/>
                </a:lnTo>
                <a:lnTo>
                  <a:pt x="4131204" y="1257300"/>
                </a:lnTo>
                <a:lnTo>
                  <a:pt x="4178829" y="1257300"/>
                </a:lnTo>
                <a:lnTo>
                  <a:pt x="4187705" y="1256242"/>
                </a:lnTo>
                <a:lnTo>
                  <a:pt x="4211744" y="1249099"/>
                </a:lnTo>
                <a:lnTo>
                  <a:pt x="4258153" y="1247853"/>
                </a:lnTo>
                <a:lnTo>
                  <a:pt x="4278041" y="1246740"/>
                </a:lnTo>
                <a:lnTo>
                  <a:pt x="4297601" y="1240241"/>
                </a:lnTo>
                <a:lnTo>
                  <a:pt x="4334032" y="1235603"/>
                </a:lnTo>
                <a:lnTo>
                  <a:pt x="4352969" y="1230763"/>
                </a:lnTo>
                <a:lnTo>
                  <a:pt x="4393849" y="1228904"/>
                </a:lnTo>
                <a:lnTo>
                  <a:pt x="4409212" y="1227746"/>
                </a:lnTo>
                <a:lnTo>
                  <a:pt x="4433343" y="1221201"/>
                </a:lnTo>
                <a:lnTo>
                  <a:pt x="4476281" y="1219376"/>
                </a:lnTo>
                <a:lnTo>
                  <a:pt x="4498481" y="1216430"/>
                </a:lnTo>
                <a:lnTo>
                  <a:pt x="4542822" y="1210268"/>
                </a:lnTo>
                <a:lnTo>
                  <a:pt x="4584292" y="1209727"/>
                </a:lnTo>
                <a:lnTo>
                  <a:pt x="4631376" y="1209680"/>
                </a:lnTo>
                <a:lnTo>
                  <a:pt x="4648130" y="1208619"/>
                </a:lnTo>
                <a:lnTo>
                  <a:pt x="4682695" y="1201474"/>
                </a:lnTo>
                <a:lnTo>
                  <a:pt x="4726241" y="1208467"/>
                </a:lnTo>
                <a:lnTo>
                  <a:pt x="4773507" y="1209569"/>
                </a:lnTo>
                <a:lnTo>
                  <a:pt x="4821102" y="1209666"/>
                </a:lnTo>
                <a:lnTo>
                  <a:pt x="4864642" y="1209674"/>
                </a:lnTo>
                <a:lnTo>
                  <a:pt x="4905222" y="1209675"/>
                </a:lnTo>
                <a:lnTo>
                  <a:pt x="4936113" y="1206853"/>
                </a:lnTo>
                <a:lnTo>
                  <a:pt x="4980926" y="1200739"/>
                </a:lnTo>
                <a:lnTo>
                  <a:pt x="5027154" y="1197380"/>
                </a:lnTo>
                <a:lnTo>
                  <a:pt x="5050464" y="1192626"/>
                </a:lnTo>
                <a:lnTo>
                  <a:pt x="5095230" y="1190801"/>
                </a:lnTo>
                <a:lnTo>
                  <a:pt x="5117554" y="1187855"/>
                </a:lnTo>
                <a:lnTo>
                  <a:pt x="5157226" y="1181693"/>
                </a:lnTo>
                <a:lnTo>
                  <a:pt x="5172882" y="1180305"/>
                </a:lnTo>
                <a:lnTo>
                  <a:pt x="5219558" y="1169357"/>
                </a:lnTo>
                <a:lnTo>
                  <a:pt x="5238706" y="1164215"/>
                </a:lnTo>
                <a:lnTo>
                  <a:pt x="5262887" y="1161277"/>
                </a:lnTo>
                <a:lnTo>
                  <a:pt x="5274358" y="1155588"/>
                </a:lnTo>
                <a:lnTo>
                  <a:pt x="5289632" y="1152374"/>
                </a:lnTo>
                <a:lnTo>
                  <a:pt x="5302390" y="1146248"/>
                </a:lnTo>
                <a:lnTo>
                  <a:pt x="5326203" y="1143428"/>
                </a:lnTo>
                <a:lnTo>
                  <a:pt x="5328801" y="1142227"/>
                </a:lnTo>
                <a:lnTo>
                  <a:pt x="5330533" y="1140368"/>
                </a:lnTo>
                <a:lnTo>
                  <a:pt x="5331687" y="1138070"/>
                </a:lnTo>
                <a:lnTo>
                  <a:pt x="5334574" y="1136538"/>
                </a:lnTo>
                <a:lnTo>
                  <a:pt x="5357692" y="1132685"/>
                </a:lnTo>
                <a:lnTo>
                  <a:pt x="5359319" y="1130832"/>
                </a:lnTo>
                <a:lnTo>
                  <a:pt x="5360403" y="1128538"/>
                </a:lnTo>
                <a:lnTo>
                  <a:pt x="5362184" y="1127009"/>
                </a:lnTo>
                <a:lnTo>
                  <a:pt x="5366986" y="1125310"/>
                </a:lnTo>
                <a:lnTo>
                  <a:pt x="5391147" y="1123950"/>
                </a:lnTo>
                <a:lnTo>
                  <a:pt x="5391147" y="1157186"/>
                </a:lnTo>
                <a:lnTo>
                  <a:pt x="5388325" y="1162710"/>
                </a:lnTo>
                <a:lnTo>
                  <a:pt x="5382947" y="1169824"/>
                </a:lnTo>
                <a:lnTo>
                  <a:pt x="5381883" y="1178833"/>
                </a:lnTo>
                <a:lnTo>
                  <a:pt x="5381623" y="1207913"/>
                </a:lnTo>
                <a:lnTo>
                  <a:pt x="5373422" y="1217721"/>
                </a:lnTo>
                <a:lnTo>
                  <a:pt x="5372490" y="1223818"/>
                </a:lnTo>
                <a:lnTo>
                  <a:pt x="5371301" y="1225454"/>
                </a:lnTo>
                <a:lnTo>
                  <a:pt x="5369449" y="1226544"/>
                </a:lnTo>
                <a:lnTo>
                  <a:pt x="5367157" y="1227271"/>
                </a:lnTo>
                <a:lnTo>
                  <a:pt x="5365628" y="1228814"/>
                </a:lnTo>
                <a:lnTo>
                  <a:pt x="5362974" y="1236798"/>
                </a:lnTo>
                <a:lnTo>
                  <a:pt x="5362691" y="1242876"/>
                </a:lnTo>
                <a:lnTo>
                  <a:pt x="5361592" y="1244509"/>
                </a:lnTo>
                <a:lnTo>
                  <a:pt x="5359802" y="1245598"/>
                </a:lnTo>
                <a:lnTo>
                  <a:pt x="5357550" y="1246323"/>
                </a:lnTo>
                <a:lnTo>
                  <a:pt x="5356049" y="1247865"/>
                </a:lnTo>
                <a:lnTo>
                  <a:pt x="5353442" y="1255848"/>
                </a:lnTo>
                <a:lnTo>
                  <a:pt x="5350401" y="1256654"/>
                </a:lnTo>
                <a:lnTo>
                  <a:pt x="5348109" y="1256870"/>
                </a:lnTo>
                <a:lnTo>
                  <a:pt x="5346579" y="1258072"/>
                </a:lnTo>
                <a:lnTo>
                  <a:pt x="5344881" y="1262229"/>
                </a:lnTo>
                <a:lnTo>
                  <a:pt x="5343369" y="1263761"/>
                </a:lnTo>
                <a:lnTo>
                  <a:pt x="5338868" y="1265463"/>
                </a:lnTo>
                <a:lnTo>
                  <a:pt x="5337244" y="1266976"/>
                </a:lnTo>
                <a:lnTo>
                  <a:pt x="5333223" y="1276446"/>
                </a:lnTo>
                <a:lnTo>
                  <a:pt x="5325834" y="1284424"/>
                </a:lnTo>
                <a:lnTo>
                  <a:pt x="5324876" y="1290502"/>
                </a:lnTo>
                <a:lnTo>
                  <a:pt x="5323683" y="1292135"/>
                </a:lnTo>
                <a:lnTo>
                  <a:pt x="5321830" y="1293223"/>
                </a:lnTo>
                <a:lnTo>
                  <a:pt x="5319535" y="1293949"/>
                </a:lnTo>
                <a:lnTo>
                  <a:pt x="5318007" y="1295491"/>
                </a:lnTo>
                <a:lnTo>
                  <a:pt x="5316307" y="1300027"/>
                </a:lnTo>
                <a:lnTo>
                  <a:pt x="5314795" y="1301660"/>
                </a:lnTo>
                <a:lnTo>
                  <a:pt x="5306865" y="1304495"/>
                </a:lnTo>
                <a:lnTo>
                  <a:pt x="5306064" y="1307556"/>
                </a:lnTo>
                <a:lnTo>
                  <a:pt x="5305850" y="1309854"/>
                </a:lnTo>
                <a:lnTo>
                  <a:pt x="5304648" y="1311386"/>
                </a:lnTo>
                <a:lnTo>
                  <a:pt x="5300492" y="1313088"/>
                </a:lnTo>
                <a:lnTo>
                  <a:pt x="5298960" y="1314601"/>
                </a:lnTo>
                <a:lnTo>
                  <a:pt x="5295108" y="1324071"/>
                </a:lnTo>
                <a:lnTo>
                  <a:pt x="5262696" y="1357177"/>
                </a:lnTo>
                <a:lnTo>
                  <a:pt x="5257152" y="1359898"/>
                </a:lnTo>
                <a:lnTo>
                  <a:pt x="5254192" y="1360624"/>
                </a:lnTo>
                <a:lnTo>
                  <a:pt x="5252219" y="1362166"/>
                </a:lnTo>
                <a:lnTo>
                  <a:pt x="5240225" y="1379371"/>
                </a:lnTo>
                <a:lnTo>
                  <a:pt x="5236581" y="1380345"/>
                </a:lnTo>
                <a:lnTo>
                  <a:pt x="5234128" y="1380606"/>
                </a:lnTo>
                <a:lnTo>
                  <a:pt x="5228580" y="1383716"/>
                </a:lnTo>
                <a:lnTo>
                  <a:pt x="5197076" y="1413281"/>
                </a:lnTo>
                <a:lnTo>
                  <a:pt x="5193768" y="1419405"/>
                </a:lnTo>
                <a:lnTo>
                  <a:pt x="5191239" y="1425655"/>
                </a:lnTo>
                <a:lnTo>
                  <a:pt x="5184925" y="1435124"/>
                </a:lnTo>
                <a:lnTo>
                  <a:pt x="5183075" y="1441461"/>
                </a:lnTo>
                <a:lnTo>
                  <a:pt x="5181524" y="1443574"/>
                </a:lnTo>
                <a:lnTo>
                  <a:pt x="5179432" y="1444983"/>
                </a:lnTo>
                <a:lnTo>
                  <a:pt x="5174284" y="1447606"/>
                </a:lnTo>
                <a:lnTo>
                  <a:pt x="5159246" y="1460893"/>
                </a:lnTo>
                <a:lnTo>
                  <a:pt x="5155788" y="1467025"/>
                </a:lnTo>
                <a:lnTo>
                  <a:pt x="5153193" y="1473278"/>
                </a:lnTo>
                <a:lnTo>
                  <a:pt x="5136618" y="1495430"/>
                </a:lnTo>
                <a:lnTo>
                  <a:pt x="5135735" y="1498603"/>
                </a:lnTo>
                <a:lnTo>
                  <a:pt x="5134089" y="1500719"/>
                </a:lnTo>
                <a:lnTo>
                  <a:pt x="5089515" y="1539898"/>
                </a:lnTo>
                <a:lnTo>
                  <a:pt x="5079995" y="1548348"/>
                </a:lnTo>
                <a:lnTo>
                  <a:pt x="5067297" y="1554562"/>
                </a:lnTo>
                <a:lnTo>
                  <a:pt x="5021789" y="1597032"/>
                </a:lnTo>
                <a:lnTo>
                  <a:pt x="4991685" y="1616428"/>
                </a:lnTo>
                <a:lnTo>
                  <a:pt x="4973457" y="1623750"/>
                </a:lnTo>
                <a:lnTo>
                  <a:pt x="4928560" y="1654198"/>
                </a:lnTo>
                <a:lnTo>
                  <a:pt x="4906792" y="1670053"/>
                </a:lnTo>
                <a:lnTo>
                  <a:pt x="4859786" y="1695625"/>
                </a:lnTo>
                <a:lnTo>
                  <a:pt x="4855932" y="1698741"/>
                </a:lnTo>
                <a:lnTo>
                  <a:pt x="4846004" y="1702205"/>
                </a:lnTo>
                <a:lnTo>
                  <a:pt x="4828515" y="1706976"/>
                </a:lnTo>
                <a:lnTo>
                  <a:pt x="4812749" y="1715093"/>
                </a:lnTo>
                <a:lnTo>
                  <a:pt x="4808698" y="1718070"/>
                </a:lnTo>
                <a:lnTo>
                  <a:pt x="4798553" y="1721379"/>
                </a:lnTo>
                <a:lnTo>
                  <a:pt x="4780942" y="1726063"/>
                </a:lnTo>
                <a:lnTo>
                  <a:pt x="4765139" y="1734154"/>
                </a:lnTo>
                <a:lnTo>
                  <a:pt x="4761084" y="1737127"/>
                </a:lnTo>
                <a:lnTo>
                  <a:pt x="4750933" y="1740432"/>
                </a:lnTo>
                <a:lnTo>
                  <a:pt x="4733317" y="1745114"/>
                </a:lnTo>
                <a:lnTo>
                  <a:pt x="4714693" y="1750382"/>
                </a:lnTo>
                <a:lnTo>
                  <a:pt x="4695769" y="1754765"/>
                </a:lnTo>
                <a:lnTo>
                  <a:pt x="4679579" y="1762767"/>
                </a:lnTo>
                <a:lnTo>
                  <a:pt x="4675469" y="1765728"/>
                </a:lnTo>
                <a:lnTo>
                  <a:pt x="4665256" y="1769018"/>
                </a:lnTo>
                <a:lnTo>
                  <a:pt x="4647607" y="1773692"/>
                </a:lnTo>
                <a:lnTo>
                  <a:pt x="4628973" y="1778957"/>
                </a:lnTo>
                <a:lnTo>
                  <a:pt x="4598571" y="1783803"/>
                </a:lnTo>
                <a:lnTo>
                  <a:pt x="4562296" y="1797633"/>
                </a:lnTo>
                <a:lnTo>
                  <a:pt x="4543370" y="1802279"/>
                </a:lnTo>
                <a:lnTo>
                  <a:pt x="4501263" y="1816005"/>
                </a:lnTo>
                <a:lnTo>
                  <a:pt x="4470281" y="1823900"/>
                </a:lnTo>
                <a:lnTo>
                  <a:pt x="4438631" y="1835694"/>
                </a:lnTo>
                <a:lnTo>
                  <a:pt x="4419592" y="1840368"/>
                </a:lnTo>
                <a:lnTo>
                  <a:pt x="4381497" y="1854732"/>
                </a:lnTo>
                <a:lnTo>
                  <a:pt x="4362447" y="1859414"/>
                </a:lnTo>
                <a:lnTo>
                  <a:pt x="4320289" y="1873154"/>
                </a:lnTo>
                <a:lnTo>
                  <a:pt x="4276670" y="1883773"/>
                </a:lnTo>
                <a:lnTo>
                  <a:pt x="4257656" y="1888127"/>
                </a:lnTo>
                <a:lnTo>
                  <a:pt x="4238617" y="1893298"/>
                </a:lnTo>
                <a:lnTo>
                  <a:pt x="4219571" y="1897652"/>
                </a:lnTo>
                <a:lnTo>
                  <a:pt x="4177414" y="1911259"/>
                </a:lnTo>
                <a:lnTo>
                  <a:pt x="4160044" y="1914615"/>
                </a:lnTo>
                <a:lnTo>
                  <a:pt x="4146666" y="1920784"/>
                </a:lnTo>
                <a:lnTo>
                  <a:pt x="4105093" y="1931398"/>
                </a:lnTo>
                <a:lnTo>
                  <a:pt x="4093551" y="1933665"/>
                </a:lnTo>
                <a:lnTo>
                  <a:pt x="4080045" y="1939834"/>
                </a:lnTo>
                <a:lnTo>
                  <a:pt x="4037186" y="1951173"/>
                </a:lnTo>
                <a:lnTo>
                  <a:pt x="3992703" y="1966776"/>
                </a:lnTo>
                <a:lnTo>
                  <a:pt x="3947489" y="1980232"/>
                </a:lnTo>
                <a:lnTo>
                  <a:pt x="3936226" y="1981972"/>
                </a:lnTo>
                <a:lnTo>
                  <a:pt x="3905852" y="1992943"/>
                </a:lnTo>
                <a:lnTo>
                  <a:pt x="3902475" y="1995378"/>
                </a:lnTo>
                <a:lnTo>
                  <a:pt x="3893079" y="1998085"/>
                </a:lnTo>
                <a:lnTo>
                  <a:pt x="3875889" y="2002431"/>
                </a:lnTo>
                <a:lnTo>
                  <a:pt x="3856174" y="2008324"/>
                </a:lnTo>
                <a:lnTo>
                  <a:pt x="3828438" y="2012406"/>
                </a:lnTo>
                <a:lnTo>
                  <a:pt x="3808583" y="2017938"/>
                </a:lnTo>
                <a:lnTo>
                  <a:pt x="3780817" y="2021943"/>
                </a:lnTo>
                <a:lnTo>
                  <a:pt x="3762193" y="2026786"/>
                </a:lnTo>
                <a:lnTo>
                  <a:pt x="3724255" y="2031469"/>
                </a:lnTo>
                <a:lnTo>
                  <a:pt x="3702395" y="2036311"/>
                </a:lnTo>
                <a:lnTo>
                  <a:pt x="3687032" y="2038502"/>
                </a:lnTo>
                <a:lnTo>
                  <a:pt x="3662901" y="2045710"/>
                </a:lnTo>
                <a:lnTo>
                  <a:pt x="3640119" y="2050056"/>
                </a:lnTo>
                <a:lnTo>
                  <a:pt x="3617140" y="2055224"/>
                </a:lnTo>
                <a:lnTo>
                  <a:pt x="3593046" y="2059577"/>
                </a:lnTo>
                <a:lnTo>
                  <a:pt x="3565942" y="2065474"/>
                </a:lnTo>
                <a:lnTo>
                  <a:pt x="3526288" y="2069556"/>
                </a:lnTo>
                <a:lnTo>
                  <a:pt x="3479917" y="2081103"/>
                </a:lnTo>
                <a:lnTo>
                  <a:pt x="3438563" y="2085547"/>
                </a:lnTo>
                <a:lnTo>
                  <a:pt x="3395120" y="2085937"/>
                </a:lnTo>
                <a:lnTo>
                  <a:pt x="3349684" y="2085973"/>
                </a:lnTo>
                <a:lnTo>
                  <a:pt x="3305175" y="2085975"/>
                </a:lnTo>
                <a:lnTo>
                  <a:pt x="3260722" y="2085975"/>
                </a:lnTo>
                <a:lnTo>
                  <a:pt x="3216272" y="2085975"/>
                </a:lnTo>
                <a:lnTo>
                  <a:pt x="3188050" y="2088797"/>
                </a:lnTo>
                <a:lnTo>
                  <a:pt x="3143835" y="2094911"/>
                </a:lnTo>
                <a:lnTo>
                  <a:pt x="3097659" y="2095448"/>
                </a:lnTo>
                <a:lnTo>
                  <a:pt x="3074354" y="2098307"/>
                </a:lnTo>
                <a:lnTo>
                  <a:pt x="3026767" y="2107257"/>
                </a:lnTo>
                <a:lnTo>
                  <a:pt x="2979145" y="2116732"/>
                </a:lnTo>
                <a:lnTo>
                  <a:pt x="2931520" y="2126253"/>
                </a:lnTo>
                <a:lnTo>
                  <a:pt x="2883895" y="2135777"/>
                </a:lnTo>
                <a:lnTo>
                  <a:pt x="2836270" y="2145302"/>
                </a:lnTo>
                <a:lnTo>
                  <a:pt x="2788645" y="2154827"/>
                </a:lnTo>
                <a:lnTo>
                  <a:pt x="2749456" y="2161208"/>
                </a:lnTo>
                <a:lnTo>
                  <a:pt x="2704667" y="2162047"/>
                </a:lnTo>
                <a:lnTo>
                  <a:pt x="2661167" y="2170365"/>
                </a:lnTo>
                <a:lnTo>
                  <a:pt x="2618604" y="2174346"/>
                </a:lnTo>
                <a:lnTo>
                  <a:pt x="2578192" y="2181378"/>
                </a:lnTo>
                <a:lnTo>
                  <a:pt x="2538298" y="2189306"/>
                </a:lnTo>
                <a:lnTo>
                  <a:pt x="2494905" y="2200921"/>
                </a:lnTo>
                <a:lnTo>
                  <a:pt x="2448896" y="2209689"/>
                </a:lnTo>
                <a:lnTo>
                  <a:pt x="2408487" y="2217847"/>
                </a:lnTo>
                <a:lnTo>
                  <a:pt x="2369560" y="2229491"/>
                </a:lnTo>
                <a:lnTo>
                  <a:pt x="2342506" y="2235743"/>
                </a:lnTo>
                <a:lnTo>
                  <a:pt x="2296496" y="2244574"/>
                </a:lnTo>
                <a:lnTo>
                  <a:pt x="2256087" y="2252519"/>
                </a:lnTo>
                <a:lnTo>
                  <a:pt x="2217160" y="2256779"/>
                </a:lnTo>
                <a:lnTo>
                  <a:pt x="2171412" y="2263886"/>
                </a:lnTo>
                <a:lnTo>
                  <a:pt x="2124034" y="2271603"/>
                </a:lnTo>
                <a:lnTo>
                  <a:pt x="2083981" y="2275834"/>
                </a:lnTo>
                <a:lnTo>
                  <a:pt x="2038085" y="2282937"/>
                </a:lnTo>
                <a:lnTo>
                  <a:pt x="1995744" y="2290653"/>
                </a:lnTo>
                <a:lnTo>
                  <a:pt x="1952029" y="2294884"/>
                </a:lnTo>
                <a:lnTo>
                  <a:pt x="1926693" y="2298157"/>
                </a:lnTo>
                <a:lnTo>
                  <a:pt x="1902959" y="2303008"/>
                </a:lnTo>
                <a:lnTo>
                  <a:pt x="1857104" y="2311327"/>
                </a:lnTo>
                <a:lnTo>
                  <a:pt x="1814768" y="2319204"/>
                </a:lnTo>
                <a:lnTo>
                  <a:pt x="1771054" y="2330994"/>
                </a:lnTo>
                <a:lnTo>
                  <a:pt x="1723944" y="2339824"/>
                </a:lnTo>
                <a:lnTo>
                  <a:pt x="1681444" y="2347769"/>
                </a:lnTo>
                <a:lnTo>
                  <a:pt x="1637707" y="2354851"/>
                </a:lnTo>
                <a:lnTo>
                  <a:pt x="1591653" y="2367778"/>
                </a:lnTo>
                <a:lnTo>
                  <a:pt x="1551238" y="2376262"/>
                </a:lnTo>
                <a:lnTo>
                  <a:pt x="1512311" y="2383415"/>
                </a:lnTo>
                <a:lnTo>
                  <a:pt x="1473108" y="2396352"/>
                </a:lnTo>
                <a:lnTo>
                  <a:pt x="1426540" y="2406499"/>
                </a:lnTo>
                <a:lnTo>
                  <a:pt x="1386499" y="2416079"/>
                </a:lnTo>
                <a:lnTo>
                  <a:pt x="1347532" y="2423976"/>
                </a:lnTo>
                <a:lnTo>
                  <a:pt x="1311801" y="2435769"/>
                </a:lnTo>
                <a:lnTo>
                  <a:pt x="1287910" y="2440443"/>
                </a:lnTo>
                <a:lnTo>
                  <a:pt x="1267426" y="2445708"/>
                </a:lnTo>
                <a:lnTo>
                  <a:pt x="1247951" y="2450090"/>
                </a:lnTo>
                <a:lnTo>
                  <a:pt x="1234093" y="2454179"/>
                </a:lnTo>
                <a:lnTo>
                  <a:pt x="1188336" y="2463709"/>
                </a:lnTo>
                <a:lnTo>
                  <a:pt x="1148367" y="2473234"/>
                </a:lnTo>
                <a:lnTo>
                  <a:pt x="1101553" y="2482759"/>
                </a:lnTo>
                <a:lnTo>
                  <a:pt x="1054000" y="2486797"/>
                </a:lnTo>
                <a:lnTo>
                  <a:pt x="1007439" y="2494642"/>
                </a:lnTo>
                <a:lnTo>
                  <a:pt x="987708" y="2496339"/>
                </a:lnTo>
                <a:lnTo>
                  <a:pt x="942989" y="2507293"/>
                </a:lnTo>
                <a:lnTo>
                  <a:pt x="923927" y="2512435"/>
                </a:lnTo>
                <a:lnTo>
                  <a:pt x="879472" y="2514473"/>
                </a:lnTo>
                <a:lnTo>
                  <a:pt x="854072" y="2515634"/>
                </a:lnTo>
                <a:lnTo>
                  <a:pt x="815972" y="2523240"/>
                </a:lnTo>
                <a:lnTo>
                  <a:pt x="771522" y="2524073"/>
                </a:lnTo>
                <a:lnTo>
                  <a:pt x="759880" y="2525160"/>
                </a:lnTo>
                <a:lnTo>
                  <a:pt x="740961" y="2531659"/>
                </a:lnTo>
                <a:lnTo>
                  <a:pt x="730423" y="2533824"/>
                </a:lnTo>
                <a:lnTo>
                  <a:pt x="717482" y="2539934"/>
                </a:lnTo>
                <a:lnTo>
                  <a:pt x="676082" y="2545807"/>
                </a:lnTo>
                <a:lnTo>
                  <a:pt x="659988" y="2553480"/>
                </a:lnTo>
                <a:lnTo>
                  <a:pt x="655891" y="2556395"/>
                </a:lnTo>
                <a:lnTo>
                  <a:pt x="645694" y="2559634"/>
                </a:lnTo>
                <a:lnTo>
                  <a:pt x="628053" y="2564280"/>
                </a:lnTo>
                <a:lnTo>
                  <a:pt x="584370" y="2581159"/>
                </a:lnTo>
                <a:lnTo>
                  <a:pt x="564201" y="2591404"/>
                </a:lnTo>
                <a:lnTo>
                  <a:pt x="521696" y="2619391"/>
                </a:lnTo>
                <a:lnTo>
                  <a:pt x="507000" y="2626082"/>
                </a:lnTo>
                <a:lnTo>
                  <a:pt x="487496" y="2633400"/>
                </a:lnTo>
                <a:lnTo>
                  <a:pt x="453055" y="2653319"/>
                </a:lnTo>
                <a:lnTo>
                  <a:pt x="422144" y="2661984"/>
                </a:lnTo>
                <a:lnTo>
                  <a:pt x="380403" y="2686102"/>
                </a:lnTo>
                <a:lnTo>
                  <a:pt x="336720" y="2711452"/>
                </a:lnTo>
                <a:lnTo>
                  <a:pt x="319782" y="2719917"/>
                </a:lnTo>
                <a:lnTo>
                  <a:pt x="297918" y="2726136"/>
                </a:lnTo>
                <a:lnTo>
                  <a:pt x="289040" y="2730324"/>
                </a:lnTo>
                <a:lnTo>
                  <a:pt x="247468" y="2741018"/>
                </a:lnTo>
                <a:lnTo>
                  <a:pt x="228544" y="2745375"/>
                </a:lnTo>
                <a:lnTo>
                  <a:pt x="208243" y="2751274"/>
                </a:lnTo>
                <a:lnTo>
                  <a:pt x="164589" y="2752687"/>
                </a:lnTo>
                <a:lnTo>
                  <a:pt x="130324" y="2752725"/>
                </a:lnTo>
                <a:lnTo>
                  <a:pt x="99314" y="2743024"/>
                </a:lnTo>
                <a:lnTo>
                  <a:pt x="85898" y="2735836"/>
                </a:lnTo>
                <a:lnTo>
                  <a:pt x="82664" y="2735115"/>
                </a:lnTo>
                <a:lnTo>
                  <a:pt x="73057" y="2729045"/>
                </a:lnTo>
                <a:lnTo>
                  <a:pt x="53975" y="2711322"/>
                </a:lnTo>
                <a:lnTo>
                  <a:pt x="50445" y="2705043"/>
                </a:lnTo>
                <a:lnTo>
                  <a:pt x="47818" y="2698725"/>
                </a:lnTo>
                <a:lnTo>
                  <a:pt x="41448" y="2689218"/>
                </a:lnTo>
                <a:lnTo>
                  <a:pt x="39586" y="2682872"/>
                </a:lnTo>
                <a:lnTo>
                  <a:pt x="38032" y="2680756"/>
                </a:lnTo>
                <a:lnTo>
                  <a:pt x="35937" y="2679346"/>
                </a:lnTo>
                <a:lnTo>
                  <a:pt x="30787" y="2676720"/>
                </a:lnTo>
                <a:lnTo>
                  <a:pt x="24970" y="2672026"/>
                </a:lnTo>
                <a:lnTo>
                  <a:pt x="21680" y="2666411"/>
                </a:lnTo>
                <a:lnTo>
                  <a:pt x="19159" y="2660388"/>
                </a:lnTo>
                <a:lnTo>
                  <a:pt x="12848" y="2651047"/>
                </a:lnTo>
                <a:lnTo>
                  <a:pt x="9449" y="2641577"/>
                </a:lnTo>
                <a:lnTo>
                  <a:pt x="3268" y="2632068"/>
                </a:lnTo>
                <a:lnTo>
                  <a:pt x="966" y="2622548"/>
                </a:lnTo>
                <a:lnTo>
                  <a:pt x="4" y="2575808"/>
                </a:lnTo>
                <a:lnTo>
                  <a:pt x="0" y="2568967"/>
                </a:lnTo>
                <a:lnTo>
                  <a:pt x="2821" y="2562400"/>
                </a:lnTo>
                <a:lnTo>
                  <a:pt x="5055" y="2559167"/>
                </a:lnTo>
                <a:lnTo>
                  <a:pt x="8198" y="2544503"/>
                </a:lnTo>
                <a:lnTo>
                  <a:pt x="10319" y="2528189"/>
                </a:lnTo>
                <a:lnTo>
                  <a:pt x="38166" y="2483807"/>
                </a:lnTo>
                <a:lnTo>
                  <a:pt x="64558" y="2441684"/>
                </a:lnTo>
                <a:lnTo>
                  <a:pt x="107881" y="2394066"/>
                </a:lnTo>
                <a:lnTo>
                  <a:pt x="140696" y="2352496"/>
                </a:lnTo>
                <a:lnTo>
                  <a:pt x="149313" y="2340954"/>
                </a:lnTo>
                <a:lnTo>
                  <a:pt x="169270" y="2322099"/>
                </a:lnTo>
                <a:lnTo>
                  <a:pt x="211360" y="2274755"/>
                </a:lnTo>
                <a:lnTo>
                  <a:pt x="228417" y="2254795"/>
                </a:lnTo>
                <a:lnTo>
                  <a:pt x="235925" y="2244614"/>
                </a:lnTo>
                <a:lnTo>
                  <a:pt x="273643" y="2216682"/>
                </a:lnTo>
                <a:lnTo>
                  <a:pt x="288413" y="2198459"/>
                </a:lnTo>
                <a:lnTo>
                  <a:pt x="331673" y="2163504"/>
                </a:lnTo>
                <a:lnTo>
                  <a:pt x="377797" y="2117748"/>
                </a:lnTo>
                <a:lnTo>
                  <a:pt x="415922" y="2080683"/>
                </a:lnTo>
                <a:lnTo>
                  <a:pt x="428622" y="2074464"/>
                </a:lnTo>
                <a:lnTo>
                  <a:pt x="469897" y="2035165"/>
                </a:lnTo>
                <a:lnTo>
                  <a:pt x="473425" y="2028820"/>
                </a:lnTo>
                <a:lnTo>
                  <a:pt x="476051" y="2022473"/>
                </a:lnTo>
                <a:lnTo>
                  <a:pt x="482421" y="2012950"/>
                </a:lnTo>
                <a:lnTo>
                  <a:pt x="484283" y="2006600"/>
                </a:lnTo>
                <a:lnTo>
                  <a:pt x="485838" y="2004483"/>
                </a:lnTo>
                <a:lnTo>
                  <a:pt x="487932" y="2003072"/>
                </a:lnTo>
                <a:lnTo>
                  <a:pt x="490387" y="2002131"/>
                </a:lnTo>
                <a:lnTo>
                  <a:pt x="492024" y="2000446"/>
                </a:lnTo>
                <a:lnTo>
                  <a:pt x="497473" y="1990136"/>
                </a:lnTo>
                <a:lnTo>
                  <a:pt x="501556" y="1984114"/>
                </a:lnTo>
                <a:lnTo>
                  <a:pt x="504912" y="1974772"/>
                </a:lnTo>
                <a:lnTo>
                  <a:pt x="521695" y="1952035"/>
                </a:lnTo>
                <a:lnTo>
                  <a:pt x="523744" y="1938566"/>
                </a:lnTo>
                <a:lnTo>
                  <a:pt x="524846" y="1936903"/>
                </a:lnTo>
                <a:lnTo>
                  <a:pt x="526638" y="1935793"/>
                </a:lnTo>
                <a:lnTo>
                  <a:pt x="528891" y="1935054"/>
                </a:lnTo>
                <a:lnTo>
                  <a:pt x="530393" y="1933502"/>
                </a:lnTo>
                <a:lnTo>
                  <a:pt x="532062" y="1928956"/>
                </a:lnTo>
                <a:lnTo>
                  <a:pt x="533362" y="1909988"/>
                </a:lnTo>
                <a:lnTo>
                  <a:pt x="534432" y="1908326"/>
                </a:lnTo>
                <a:lnTo>
                  <a:pt x="536204" y="1907218"/>
                </a:lnTo>
                <a:lnTo>
                  <a:pt x="538443" y="1906478"/>
                </a:lnTo>
                <a:lnTo>
                  <a:pt x="539936" y="1904927"/>
                </a:lnTo>
                <a:lnTo>
                  <a:pt x="541595" y="1900381"/>
                </a:lnTo>
                <a:lnTo>
                  <a:pt x="543973" y="1869185"/>
                </a:lnTo>
                <a:lnTo>
                  <a:pt x="549466" y="1860286"/>
                </a:lnTo>
                <a:lnTo>
                  <a:pt x="552054" y="1849697"/>
                </a:lnTo>
                <a:lnTo>
                  <a:pt x="552412" y="1834755"/>
                </a:lnTo>
                <a:lnTo>
                  <a:pt x="555254" y="1828624"/>
                </a:lnTo>
                <a:lnTo>
                  <a:pt x="558986" y="1822372"/>
                </a:lnTo>
                <a:lnTo>
                  <a:pt x="561382" y="1809735"/>
                </a:lnTo>
                <a:lnTo>
                  <a:pt x="561972" y="1762241"/>
                </a:lnTo>
                <a:lnTo>
                  <a:pt x="561972" y="1728931"/>
                </a:lnTo>
                <a:lnTo>
                  <a:pt x="560914" y="1727296"/>
                </a:lnTo>
                <a:lnTo>
                  <a:pt x="559150" y="1726206"/>
                </a:lnTo>
                <a:lnTo>
                  <a:pt x="556916" y="1725479"/>
                </a:lnTo>
                <a:lnTo>
                  <a:pt x="555426" y="1723936"/>
                </a:lnTo>
                <a:lnTo>
                  <a:pt x="553771" y="1719400"/>
                </a:lnTo>
                <a:lnTo>
                  <a:pt x="552271" y="1717766"/>
                </a:lnTo>
                <a:lnTo>
                  <a:pt x="547783" y="1715952"/>
                </a:lnTo>
                <a:lnTo>
                  <a:pt x="546163" y="1714410"/>
                </a:lnTo>
                <a:lnTo>
                  <a:pt x="543048" y="1705405"/>
                </a:lnTo>
                <a:lnTo>
                  <a:pt x="525314" y="1687369"/>
                </a:lnTo>
                <a:lnTo>
                  <a:pt x="519242" y="1686353"/>
                </a:lnTo>
                <a:lnTo>
                  <a:pt x="517611" y="1685152"/>
                </a:lnTo>
                <a:lnTo>
                  <a:pt x="515797" y="1680995"/>
                </a:lnTo>
                <a:lnTo>
                  <a:pt x="514256" y="1679463"/>
                </a:lnTo>
                <a:lnTo>
                  <a:pt x="504731" y="1675610"/>
                </a:lnTo>
                <a:lnTo>
                  <a:pt x="497504" y="1669934"/>
                </a:lnTo>
                <a:lnTo>
                  <a:pt x="491692" y="1668235"/>
                </a:lnTo>
                <a:lnTo>
                  <a:pt x="489718" y="1666723"/>
                </a:lnTo>
                <a:lnTo>
                  <a:pt x="487526" y="1662222"/>
                </a:lnTo>
                <a:lnTo>
                  <a:pt x="485883" y="1660597"/>
                </a:lnTo>
                <a:lnTo>
                  <a:pt x="476174" y="1656577"/>
                </a:lnTo>
                <a:lnTo>
                  <a:pt x="468935" y="1650888"/>
                </a:lnTo>
                <a:lnTo>
                  <a:pt x="463119" y="1649187"/>
                </a:lnTo>
                <a:lnTo>
                  <a:pt x="461145" y="1647674"/>
                </a:lnTo>
                <a:lnTo>
                  <a:pt x="458952" y="1643172"/>
                </a:lnTo>
                <a:lnTo>
                  <a:pt x="457309" y="1641548"/>
                </a:lnTo>
                <a:lnTo>
                  <a:pt x="439909" y="1630226"/>
                </a:lnTo>
                <a:lnTo>
                  <a:pt x="430891" y="1622515"/>
                </a:lnTo>
                <a:lnTo>
                  <a:pt x="420859" y="1619680"/>
                </a:lnTo>
                <a:lnTo>
                  <a:pt x="411841" y="1612789"/>
                </a:lnTo>
                <a:lnTo>
                  <a:pt x="402954" y="1609574"/>
                </a:lnTo>
                <a:lnTo>
                  <a:pt x="393617" y="1603448"/>
                </a:lnTo>
                <a:lnTo>
                  <a:pt x="387312" y="1601644"/>
                </a:lnTo>
                <a:lnTo>
                  <a:pt x="385207" y="1600104"/>
                </a:lnTo>
                <a:lnTo>
                  <a:pt x="383804" y="1598019"/>
                </a:lnTo>
                <a:lnTo>
                  <a:pt x="382868" y="1595571"/>
                </a:lnTo>
                <a:lnTo>
                  <a:pt x="381186" y="1593939"/>
                </a:lnTo>
                <a:lnTo>
                  <a:pt x="376495" y="1592126"/>
                </a:lnTo>
                <a:lnTo>
                  <a:pt x="364859" y="1589903"/>
                </a:lnTo>
                <a:lnTo>
                  <a:pt x="350421" y="1578932"/>
                </a:lnTo>
                <a:lnTo>
                  <a:pt x="347913" y="1576497"/>
                </a:lnTo>
                <a:lnTo>
                  <a:pt x="342304" y="1573790"/>
                </a:lnTo>
                <a:lnTo>
                  <a:pt x="339327" y="1573069"/>
                </a:lnTo>
                <a:lnTo>
                  <a:pt x="337342" y="1571529"/>
                </a:lnTo>
                <a:lnTo>
                  <a:pt x="335136" y="1566996"/>
                </a:lnTo>
                <a:lnTo>
                  <a:pt x="333490" y="1565364"/>
                </a:lnTo>
                <a:lnTo>
                  <a:pt x="328838" y="1563551"/>
                </a:lnTo>
                <a:lnTo>
                  <a:pt x="317229" y="1561328"/>
                </a:lnTo>
                <a:lnTo>
                  <a:pt x="302796" y="1550357"/>
                </a:lnTo>
                <a:lnTo>
                  <a:pt x="300288" y="1547922"/>
                </a:lnTo>
                <a:lnTo>
                  <a:pt x="294679" y="1545215"/>
                </a:lnTo>
                <a:lnTo>
                  <a:pt x="291702" y="1544494"/>
                </a:lnTo>
                <a:lnTo>
                  <a:pt x="278069" y="1534976"/>
                </a:lnTo>
                <a:lnTo>
                  <a:pt x="230811" y="1489172"/>
                </a:lnTo>
                <a:lnTo>
                  <a:pt x="224995" y="1487355"/>
                </a:lnTo>
                <a:lnTo>
                  <a:pt x="223021" y="1485811"/>
                </a:lnTo>
                <a:lnTo>
                  <a:pt x="220827" y="1481275"/>
                </a:lnTo>
                <a:lnTo>
                  <a:pt x="219184" y="1479641"/>
                </a:lnTo>
                <a:lnTo>
                  <a:pt x="214535" y="1477827"/>
                </a:lnTo>
                <a:lnTo>
                  <a:pt x="212873" y="1476285"/>
                </a:lnTo>
                <a:lnTo>
                  <a:pt x="211025" y="1471749"/>
                </a:lnTo>
                <a:lnTo>
                  <a:pt x="209474" y="1470116"/>
                </a:lnTo>
                <a:lnTo>
                  <a:pt x="199933" y="1466078"/>
                </a:lnTo>
                <a:lnTo>
                  <a:pt x="191949" y="1458687"/>
                </a:lnTo>
                <a:lnTo>
                  <a:pt x="185871" y="1457729"/>
                </a:lnTo>
                <a:lnTo>
                  <a:pt x="184238" y="1456535"/>
                </a:lnTo>
                <a:lnTo>
                  <a:pt x="183149" y="1454682"/>
                </a:lnTo>
                <a:lnTo>
                  <a:pt x="182424" y="1452388"/>
                </a:lnTo>
                <a:lnTo>
                  <a:pt x="180882" y="1450859"/>
                </a:lnTo>
                <a:lnTo>
                  <a:pt x="176346" y="1449160"/>
                </a:lnTo>
                <a:lnTo>
                  <a:pt x="174713" y="1447648"/>
                </a:lnTo>
                <a:lnTo>
                  <a:pt x="172899" y="1443147"/>
                </a:lnTo>
                <a:lnTo>
                  <a:pt x="171357" y="1441522"/>
                </a:lnTo>
                <a:lnTo>
                  <a:pt x="163374" y="1438703"/>
                </a:lnTo>
                <a:lnTo>
                  <a:pt x="153849" y="1438312"/>
                </a:lnTo>
                <a:lnTo>
                  <a:pt x="153365" y="1437242"/>
                </a:lnTo>
                <a:lnTo>
                  <a:pt x="152827" y="1433229"/>
                </a:lnTo>
                <a:lnTo>
                  <a:pt x="151625" y="1431736"/>
                </a:lnTo>
                <a:lnTo>
                  <a:pt x="142721" y="1427954"/>
                </a:lnTo>
                <a:lnTo>
                  <a:pt x="134791" y="1420583"/>
                </a:lnTo>
                <a:lnTo>
                  <a:pt x="128718" y="1419627"/>
                </a:lnTo>
                <a:lnTo>
                  <a:pt x="127086" y="1418435"/>
                </a:lnTo>
                <a:lnTo>
                  <a:pt x="125998" y="1416582"/>
                </a:lnTo>
                <a:lnTo>
                  <a:pt x="124252" y="1411060"/>
                </a:lnTo>
                <a:lnTo>
                  <a:pt x="121191" y="1410304"/>
                </a:lnTo>
                <a:lnTo>
                  <a:pt x="118893" y="1410102"/>
                </a:lnTo>
                <a:lnTo>
                  <a:pt x="117361" y="1408910"/>
                </a:lnTo>
                <a:lnTo>
                  <a:pt x="115659" y="1404763"/>
                </a:lnTo>
                <a:lnTo>
                  <a:pt x="114146" y="1403233"/>
                </a:lnTo>
                <a:lnTo>
                  <a:pt x="104676" y="1399385"/>
                </a:lnTo>
                <a:lnTo>
                  <a:pt x="95677" y="1391052"/>
                </a:lnTo>
                <a:lnTo>
                  <a:pt x="90318" y="1390769"/>
                </a:lnTo>
                <a:lnTo>
                  <a:pt x="88786" y="1389671"/>
                </a:lnTo>
                <a:lnTo>
                  <a:pt x="87765" y="1387881"/>
                </a:lnTo>
                <a:lnTo>
                  <a:pt x="87084" y="1385629"/>
                </a:lnTo>
                <a:lnTo>
                  <a:pt x="85571" y="1384127"/>
                </a:lnTo>
                <a:lnTo>
                  <a:pt x="77641" y="1381521"/>
                </a:lnTo>
                <a:lnTo>
                  <a:pt x="71568" y="1381242"/>
                </a:lnTo>
                <a:lnTo>
                  <a:pt x="69936" y="1380145"/>
                </a:lnTo>
                <a:lnTo>
                  <a:pt x="68848" y="1378355"/>
                </a:lnTo>
                <a:lnTo>
                  <a:pt x="67102" y="1372934"/>
                </a:lnTo>
                <a:lnTo>
                  <a:pt x="64041" y="1372193"/>
                </a:lnTo>
                <a:lnTo>
                  <a:pt x="61743" y="1371996"/>
                </a:lnTo>
                <a:lnTo>
                  <a:pt x="60211" y="1370805"/>
                </a:lnTo>
                <a:lnTo>
                  <a:pt x="57551" y="1363434"/>
                </a:lnTo>
                <a:lnTo>
                  <a:pt x="57267" y="1357422"/>
                </a:lnTo>
                <a:lnTo>
                  <a:pt x="56169" y="1355797"/>
                </a:lnTo>
                <a:lnTo>
                  <a:pt x="54378" y="1354715"/>
                </a:lnTo>
                <a:lnTo>
                  <a:pt x="48018" y="1352677"/>
                </a:lnTo>
                <a:lnTo>
                  <a:pt x="38499" y="1343421"/>
                </a:lnTo>
                <a:lnTo>
                  <a:pt x="38216" y="1338086"/>
                </a:lnTo>
                <a:lnTo>
                  <a:pt x="37118" y="1336557"/>
                </a:lnTo>
                <a:lnTo>
                  <a:pt x="35328" y="1335538"/>
                </a:lnTo>
                <a:lnTo>
                  <a:pt x="28967" y="1333619"/>
                </a:lnTo>
                <a:lnTo>
                  <a:pt x="28572" y="1287209"/>
                </a:lnTo>
                <a:lnTo>
                  <a:pt x="28572" y="1277791"/>
                </a:lnTo>
                <a:lnTo>
                  <a:pt x="35118" y="1269030"/>
                </a:lnTo>
                <a:lnTo>
                  <a:pt x="37705" y="1259054"/>
                </a:lnTo>
                <a:lnTo>
                  <a:pt x="44566" y="1250042"/>
                </a:lnTo>
                <a:lnTo>
                  <a:pt x="46264" y="1244196"/>
                </a:lnTo>
                <a:lnTo>
                  <a:pt x="47775" y="1242214"/>
                </a:lnTo>
                <a:lnTo>
                  <a:pt x="53900" y="1238366"/>
                </a:lnTo>
                <a:lnTo>
                  <a:pt x="55704" y="1233716"/>
                </a:lnTo>
                <a:lnTo>
                  <a:pt x="57243" y="1232052"/>
                </a:lnTo>
                <a:lnTo>
                  <a:pt x="66763" y="1227959"/>
                </a:lnTo>
                <a:lnTo>
                  <a:pt x="89327" y="1206062"/>
                </a:lnTo>
                <a:lnTo>
                  <a:pt x="92616" y="1199955"/>
                </a:lnTo>
                <a:lnTo>
                  <a:pt x="94727" y="1187411"/>
                </a:lnTo>
                <a:lnTo>
                  <a:pt x="95247" y="1152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2"/>
          <p:cNvSpPr/>
          <p:nvPr>
            <p:custDataLst>
              <p:tags r:id="rId2"/>
            </p:custDataLst>
          </p:nvPr>
        </p:nvSpPr>
        <p:spPr>
          <a:xfrm>
            <a:off x="1543050" y="238125"/>
            <a:ext cx="2362201" cy="2324101"/>
          </a:xfrm>
          <a:custGeom>
            <a:avLst/>
            <a:gdLst/>
            <a:ahLst/>
            <a:cxnLst/>
            <a:rect l="0" t="0" r="0" b="0"/>
            <a:pathLst>
              <a:path w="2362201" h="2324101">
                <a:moveTo>
                  <a:pt x="2362200" y="781050"/>
                </a:moveTo>
                <a:lnTo>
                  <a:pt x="2362200" y="781050"/>
                </a:lnTo>
                <a:lnTo>
                  <a:pt x="2362200" y="790574"/>
                </a:lnTo>
                <a:lnTo>
                  <a:pt x="2314687" y="790575"/>
                </a:lnTo>
                <a:lnTo>
                  <a:pt x="2282789" y="790575"/>
                </a:lnTo>
                <a:lnTo>
                  <a:pt x="2276459" y="793397"/>
                </a:lnTo>
                <a:lnTo>
                  <a:pt x="2270118" y="797121"/>
                </a:lnTo>
                <a:lnTo>
                  <a:pt x="2259539" y="799217"/>
                </a:lnTo>
                <a:lnTo>
                  <a:pt x="2216677" y="800085"/>
                </a:lnTo>
                <a:lnTo>
                  <a:pt x="2206507" y="801151"/>
                </a:lnTo>
                <a:lnTo>
                  <a:pt x="2188532" y="807637"/>
                </a:lnTo>
                <a:lnTo>
                  <a:pt x="2149564" y="810606"/>
                </a:lnTo>
                <a:lnTo>
                  <a:pt x="2131423" y="817148"/>
                </a:lnTo>
                <a:lnTo>
                  <a:pt x="2120991" y="819319"/>
                </a:lnTo>
                <a:lnTo>
                  <a:pt x="2108109" y="825432"/>
                </a:lnTo>
                <a:lnTo>
                  <a:pt x="2063841" y="829649"/>
                </a:lnTo>
                <a:lnTo>
                  <a:pt x="2045698" y="836197"/>
                </a:lnTo>
                <a:lnTo>
                  <a:pt x="2017123" y="840846"/>
                </a:lnTo>
                <a:lnTo>
                  <a:pt x="1991370" y="849943"/>
                </a:lnTo>
                <a:lnTo>
                  <a:pt x="1984662" y="854003"/>
                </a:lnTo>
                <a:lnTo>
                  <a:pt x="1973877" y="856288"/>
                </a:lnTo>
                <a:lnTo>
                  <a:pt x="1955841" y="857123"/>
                </a:lnTo>
                <a:lnTo>
                  <a:pt x="1927924" y="865885"/>
                </a:lnTo>
                <a:lnTo>
                  <a:pt x="1921185" y="866379"/>
                </a:lnTo>
                <a:lnTo>
                  <a:pt x="1914663" y="869421"/>
                </a:lnTo>
                <a:lnTo>
                  <a:pt x="1898668" y="881940"/>
                </a:lnTo>
                <a:lnTo>
                  <a:pt x="1855141" y="897516"/>
                </a:lnTo>
                <a:lnTo>
                  <a:pt x="1845799" y="902663"/>
                </a:lnTo>
                <a:lnTo>
                  <a:pt x="1838423" y="911510"/>
                </a:lnTo>
                <a:lnTo>
                  <a:pt x="1792825" y="942980"/>
                </a:lnTo>
                <a:lnTo>
                  <a:pt x="1745478" y="978958"/>
                </a:lnTo>
                <a:lnTo>
                  <a:pt x="1698718" y="1016797"/>
                </a:lnTo>
                <a:lnTo>
                  <a:pt x="1651116" y="1060378"/>
                </a:lnTo>
                <a:lnTo>
                  <a:pt x="1606646" y="1098662"/>
                </a:lnTo>
                <a:lnTo>
                  <a:pt x="1562117" y="1142984"/>
                </a:lnTo>
                <a:lnTo>
                  <a:pt x="1555757" y="1148285"/>
                </a:lnTo>
                <a:lnTo>
                  <a:pt x="1549403" y="1150641"/>
                </a:lnTo>
                <a:lnTo>
                  <a:pt x="1547285" y="1152327"/>
                </a:lnTo>
                <a:lnTo>
                  <a:pt x="1529958" y="1174866"/>
                </a:lnTo>
                <a:lnTo>
                  <a:pt x="1523826" y="1178329"/>
                </a:lnTo>
                <a:lnTo>
                  <a:pt x="1520709" y="1179253"/>
                </a:lnTo>
                <a:lnTo>
                  <a:pt x="1518631" y="1180927"/>
                </a:lnTo>
                <a:lnTo>
                  <a:pt x="1509966" y="1194195"/>
                </a:lnTo>
                <a:lnTo>
                  <a:pt x="1504357" y="1197503"/>
                </a:lnTo>
                <a:lnTo>
                  <a:pt x="1501380" y="1198385"/>
                </a:lnTo>
                <a:lnTo>
                  <a:pt x="1499395" y="1200032"/>
                </a:lnTo>
                <a:lnTo>
                  <a:pt x="1497189" y="1204684"/>
                </a:lnTo>
                <a:lnTo>
                  <a:pt x="1495543" y="1206347"/>
                </a:lnTo>
                <a:lnTo>
                  <a:pt x="1490891" y="1208196"/>
                </a:lnTo>
                <a:lnTo>
                  <a:pt x="1489228" y="1209747"/>
                </a:lnTo>
                <a:lnTo>
                  <a:pt x="1477829" y="1226970"/>
                </a:lnTo>
                <a:lnTo>
                  <a:pt x="1461271" y="1244869"/>
                </a:lnTo>
                <a:lnTo>
                  <a:pt x="1455282" y="1257353"/>
                </a:lnTo>
                <a:lnTo>
                  <a:pt x="1442239" y="1273182"/>
                </a:lnTo>
                <a:lnTo>
                  <a:pt x="1440037" y="1279528"/>
                </a:lnTo>
                <a:lnTo>
                  <a:pt x="1438391" y="1281644"/>
                </a:lnTo>
                <a:lnTo>
                  <a:pt x="1415931" y="1298967"/>
                </a:lnTo>
                <a:lnTo>
                  <a:pt x="1412469" y="1305099"/>
                </a:lnTo>
                <a:lnTo>
                  <a:pt x="1409872" y="1311353"/>
                </a:lnTo>
                <a:lnTo>
                  <a:pt x="1374407" y="1352550"/>
                </a:lnTo>
                <a:lnTo>
                  <a:pt x="1373471" y="1355725"/>
                </a:lnTo>
                <a:lnTo>
                  <a:pt x="1371789" y="1357842"/>
                </a:lnTo>
                <a:lnTo>
                  <a:pt x="1365424" y="1361879"/>
                </a:lnTo>
                <a:lnTo>
                  <a:pt x="1363563" y="1366574"/>
                </a:lnTo>
                <a:lnTo>
                  <a:pt x="1357092" y="1372188"/>
                </a:lnTo>
                <a:lnTo>
                  <a:pt x="1349277" y="1378212"/>
                </a:lnTo>
                <a:lnTo>
                  <a:pt x="1317231" y="1419226"/>
                </a:lnTo>
                <a:lnTo>
                  <a:pt x="1314628" y="1425576"/>
                </a:lnTo>
                <a:lnTo>
                  <a:pt x="1288507" y="1457499"/>
                </a:lnTo>
                <a:lnTo>
                  <a:pt x="1287630" y="1460616"/>
                </a:lnTo>
                <a:lnTo>
                  <a:pt x="1285987" y="1462694"/>
                </a:lnTo>
                <a:lnTo>
                  <a:pt x="1279676" y="1466677"/>
                </a:lnTo>
                <a:lnTo>
                  <a:pt x="1268279" y="1484136"/>
                </a:lnTo>
                <a:lnTo>
                  <a:pt x="1223348" y="1530435"/>
                </a:lnTo>
                <a:lnTo>
                  <a:pt x="1217197" y="1543067"/>
                </a:lnTo>
                <a:lnTo>
                  <a:pt x="1213018" y="1549407"/>
                </a:lnTo>
                <a:lnTo>
                  <a:pt x="1209607" y="1558927"/>
                </a:lnTo>
                <a:lnTo>
                  <a:pt x="1203422" y="1568451"/>
                </a:lnTo>
                <a:lnTo>
                  <a:pt x="1200061" y="1577975"/>
                </a:lnTo>
                <a:lnTo>
                  <a:pt x="1193891" y="1587500"/>
                </a:lnTo>
                <a:lnTo>
                  <a:pt x="1192077" y="1593850"/>
                </a:lnTo>
                <a:lnTo>
                  <a:pt x="1190535" y="1595967"/>
                </a:lnTo>
                <a:lnTo>
                  <a:pt x="1188448" y="1597378"/>
                </a:lnTo>
                <a:lnTo>
                  <a:pt x="1183308" y="1600004"/>
                </a:lnTo>
                <a:lnTo>
                  <a:pt x="1177495" y="1604699"/>
                </a:lnTo>
                <a:lnTo>
                  <a:pt x="1174206" y="1610313"/>
                </a:lnTo>
                <a:lnTo>
                  <a:pt x="1170863" y="1625677"/>
                </a:lnTo>
                <a:lnTo>
                  <a:pt x="1165132" y="1635148"/>
                </a:lnTo>
                <a:lnTo>
                  <a:pt x="1161905" y="1644657"/>
                </a:lnTo>
                <a:lnTo>
                  <a:pt x="1157399" y="1651003"/>
                </a:lnTo>
                <a:lnTo>
                  <a:pt x="1151869" y="1654529"/>
                </a:lnTo>
                <a:lnTo>
                  <a:pt x="1148913" y="1655469"/>
                </a:lnTo>
                <a:lnTo>
                  <a:pt x="1146942" y="1657155"/>
                </a:lnTo>
                <a:lnTo>
                  <a:pt x="1125712" y="1684078"/>
                </a:lnTo>
                <a:lnTo>
                  <a:pt x="1108865" y="1702064"/>
                </a:lnTo>
                <a:lnTo>
                  <a:pt x="1106662" y="1708267"/>
                </a:lnTo>
                <a:lnTo>
                  <a:pt x="1105016" y="1710345"/>
                </a:lnTo>
                <a:lnTo>
                  <a:pt x="1091798" y="1719009"/>
                </a:lnTo>
                <a:lnTo>
                  <a:pt x="1088493" y="1724618"/>
                </a:lnTo>
                <a:lnTo>
                  <a:pt x="1087612" y="1727595"/>
                </a:lnTo>
                <a:lnTo>
                  <a:pt x="1085966" y="1729580"/>
                </a:lnTo>
                <a:lnTo>
                  <a:pt x="1081316" y="1731786"/>
                </a:lnTo>
                <a:lnTo>
                  <a:pt x="1079652" y="1733432"/>
                </a:lnTo>
                <a:lnTo>
                  <a:pt x="1075559" y="1743147"/>
                </a:lnTo>
                <a:lnTo>
                  <a:pt x="1068163" y="1751146"/>
                </a:lnTo>
                <a:lnTo>
                  <a:pt x="1067204" y="1757226"/>
                </a:lnTo>
                <a:lnTo>
                  <a:pt x="1066011" y="1758859"/>
                </a:lnTo>
                <a:lnTo>
                  <a:pt x="1064157" y="1759948"/>
                </a:lnTo>
                <a:lnTo>
                  <a:pt x="1061863" y="1760673"/>
                </a:lnTo>
                <a:lnTo>
                  <a:pt x="1053578" y="1766751"/>
                </a:lnTo>
                <a:lnTo>
                  <a:pt x="1050340" y="1772295"/>
                </a:lnTo>
                <a:lnTo>
                  <a:pt x="1048262" y="1784477"/>
                </a:lnTo>
                <a:lnTo>
                  <a:pt x="1047033" y="1786552"/>
                </a:lnTo>
                <a:lnTo>
                  <a:pt x="1045155" y="1787934"/>
                </a:lnTo>
                <a:lnTo>
                  <a:pt x="1042845" y="1788856"/>
                </a:lnTo>
                <a:lnTo>
                  <a:pt x="1041305" y="1790529"/>
                </a:lnTo>
                <a:lnTo>
                  <a:pt x="1036011" y="1800819"/>
                </a:lnTo>
                <a:lnTo>
                  <a:pt x="1031949" y="1806839"/>
                </a:lnTo>
                <a:lnTo>
                  <a:pt x="1028604" y="1816178"/>
                </a:lnTo>
                <a:lnTo>
                  <a:pt x="1022439" y="1825648"/>
                </a:lnTo>
                <a:lnTo>
                  <a:pt x="1019084" y="1835157"/>
                </a:lnTo>
                <a:lnTo>
                  <a:pt x="1012915" y="1844677"/>
                </a:lnTo>
                <a:lnTo>
                  <a:pt x="1010617" y="1854201"/>
                </a:lnTo>
                <a:lnTo>
                  <a:pt x="1010080" y="1860550"/>
                </a:lnTo>
                <a:lnTo>
                  <a:pt x="1008878" y="1862667"/>
                </a:lnTo>
                <a:lnTo>
                  <a:pt x="1007019" y="1864078"/>
                </a:lnTo>
                <a:lnTo>
                  <a:pt x="1002130" y="1866704"/>
                </a:lnTo>
                <a:lnTo>
                  <a:pt x="992328" y="1874936"/>
                </a:lnTo>
                <a:lnTo>
                  <a:pt x="991368" y="1878585"/>
                </a:lnTo>
                <a:lnTo>
                  <a:pt x="991112" y="1881040"/>
                </a:lnTo>
                <a:lnTo>
                  <a:pt x="988005" y="1886590"/>
                </a:lnTo>
                <a:lnTo>
                  <a:pt x="982444" y="1893720"/>
                </a:lnTo>
                <a:lnTo>
                  <a:pt x="980287" y="1902733"/>
                </a:lnTo>
                <a:lnTo>
                  <a:pt x="974609" y="1911619"/>
                </a:lnTo>
                <a:lnTo>
                  <a:pt x="972910" y="1917820"/>
                </a:lnTo>
                <a:lnTo>
                  <a:pt x="971398" y="1919897"/>
                </a:lnTo>
                <a:lnTo>
                  <a:pt x="969332" y="1921281"/>
                </a:lnTo>
                <a:lnTo>
                  <a:pt x="966897" y="1922204"/>
                </a:lnTo>
                <a:lnTo>
                  <a:pt x="965272" y="1923878"/>
                </a:lnTo>
                <a:lnTo>
                  <a:pt x="959844" y="1934168"/>
                </a:lnTo>
                <a:lnTo>
                  <a:pt x="955764" y="1940189"/>
                </a:lnTo>
                <a:lnTo>
                  <a:pt x="952409" y="1949528"/>
                </a:lnTo>
                <a:lnTo>
                  <a:pt x="946240" y="1958998"/>
                </a:lnTo>
                <a:lnTo>
                  <a:pt x="944426" y="1965335"/>
                </a:lnTo>
                <a:lnTo>
                  <a:pt x="942884" y="1967448"/>
                </a:lnTo>
                <a:lnTo>
                  <a:pt x="940798" y="1968857"/>
                </a:lnTo>
                <a:lnTo>
                  <a:pt x="938348" y="1969797"/>
                </a:lnTo>
                <a:lnTo>
                  <a:pt x="936715" y="1971481"/>
                </a:lnTo>
                <a:lnTo>
                  <a:pt x="932678" y="1981266"/>
                </a:lnTo>
                <a:lnTo>
                  <a:pt x="924329" y="1990294"/>
                </a:lnTo>
                <a:lnTo>
                  <a:pt x="915760" y="1990687"/>
                </a:lnTo>
                <a:lnTo>
                  <a:pt x="915306" y="1991758"/>
                </a:lnTo>
                <a:lnTo>
                  <a:pt x="914802" y="1995770"/>
                </a:lnTo>
                <a:lnTo>
                  <a:pt x="913610" y="1997263"/>
                </a:lnTo>
                <a:lnTo>
                  <a:pt x="906235" y="1999857"/>
                </a:lnTo>
                <a:lnTo>
                  <a:pt x="881198" y="2000249"/>
                </a:lnTo>
                <a:lnTo>
                  <a:pt x="875655" y="2003072"/>
                </a:lnTo>
                <a:lnTo>
                  <a:pt x="872695" y="2005306"/>
                </a:lnTo>
                <a:lnTo>
                  <a:pt x="869406" y="2010611"/>
                </a:lnTo>
                <a:lnTo>
                  <a:pt x="866886" y="2016496"/>
                </a:lnTo>
                <a:lnTo>
                  <a:pt x="860576" y="2025760"/>
                </a:lnTo>
                <a:lnTo>
                  <a:pt x="857177" y="2035208"/>
                </a:lnTo>
                <a:lnTo>
                  <a:pt x="850996" y="2044710"/>
                </a:lnTo>
                <a:lnTo>
                  <a:pt x="847636" y="2054228"/>
                </a:lnTo>
                <a:lnTo>
                  <a:pt x="841466" y="2063751"/>
                </a:lnTo>
                <a:lnTo>
                  <a:pt x="839168" y="2073275"/>
                </a:lnTo>
                <a:lnTo>
                  <a:pt x="838327" y="2089150"/>
                </a:lnTo>
                <a:lnTo>
                  <a:pt x="835434" y="2095500"/>
                </a:lnTo>
                <a:lnTo>
                  <a:pt x="831679" y="2101850"/>
                </a:lnTo>
                <a:lnTo>
                  <a:pt x="829071" y="2112669"/>
                </a:lnTo>
                <a:lnTo>
                  <a:pt x="828710" y="2127642"/>
                </a:lnTo>
                <a:lnTo>
                  <a:pt x="827640" y="2129628"/>
                </a:lnTo>
                <a:lnTo>
                  <a:pt x="825868" y="2130953"/>
                </a:lnTo>
                <a:lnTo>
                  <a:pt x="820477" y="2133077"/>
                </a:lnTo>
                <a:lnTo>
                  <a:pt x="819740" y="2136190"/>
                </a:lnTo>
                <a:lnTo>
                  <a:pt x="819266" y="2141755"/>
                </a:lnTo>
                <a:lnTo>
                  <a:pt x="818169" y="2142212"/>
                </a:lnTo>
                <a:lnTo>
                  <a:pt x="809742" y="2143114"/>
                </a:lnTo>
                <a:lnTo>
                  <a:pt x="800217" y="2152534"/>
                </a:lnTo>
                <a:lnTo>
                  <a:pt x="800135" y="2157672"/>
                </a:lnTo>
                <a:lnTo>
                  <a:pt x="799065" y="2159173"/>
                </a:lnTo>
                <a:lnTo>
                  <a:pt x="797293" y="2160174"/>
                </a:lnTo>
                <a:lnTo>
                  <a:pt x="790968" y="2162058"/>
                </a:lnTo>
                <a:lnTo>
                  <a:pt x="790609" y="2170366"/>
                </a:lnTo>
                <a:lnTo>
                  <a:pt x="789540" y="2170811"/>
                </a:lnTo>
                <a:lnTo>
                  <a:pt x="785529" y="2171305"/>
                </a:lnTo>
                <a:lnTo>
                  <a:pt x="784036" y="2172495"/>
                </a:lnTo>
                <a:lnTo>
                  <a:pt x="781443" y="2179866"/>
                </a:lnTo>
                <a:lnTo>
                  <a:pt x="781166" y="2185879"/>
                </a:lnTo>
                <a:lnTo>
                  <a:pt x="780069" y="2187503"/>
                </a:lnTo>
                <a:lnTo>
                  <a:pt x="778280" y="2188585"/>
                </a:lnTo>
                <a:lnTo>
                  <a:pt x="776028" y="2189307"/>
                </a:lnTo>
                <a:lnTo>
                  <a:pt x="774527" y="2190846"/>
                </a:lnTo>
                <a:lnTo>
                  <a:pt x="771642" y="2199845"/>
                </a:lnTo>
                <a:lnTo>
                  <a:pt x="763334" y="2208438"/>
                </a:lnTo>
                <a:lnTo>
                  <a:pt x="762117" y="2217881"/>
                </a:lnTo>
                <a:lnTo>
                  <a:pt x="761020" y="2218362"/>
                </a:lnTo>
                <a:lnTo>
                  <a:pt x="752870" y="2219288"/>
                </a:lnTo>
                <a:lnTo>
                  <a:pt x="752510" y="2227523"/>
                </a:lnTo>
                <a:lnTo>
                  <a:pt x="751440" y="2227965"/>
                </a:lnTo>
                <a:lnTo>
                  <a:pt x="743066" y="2228840"/>
                </a:lnTo>
                <a:lnTo>
                  <a:pt x="742953" y="2237982"/>
                </a:lnTo>
                <a:lnTo>
                  <a:pt x="733435" y="2247890"/>
                </a:lnTo>
                <a:lnTo>
                  <a:pt x="733426" y="2256100"/>
                </a:lnTo>
                <a:lnTo>
                  <a:pt x="732367" y="2256542"/>
                </a:lnTo>
                <a:lnTo>
                  <a:pt x="728369" y="2257032"/>
                </a:lnTo>
                <a:lnTo>
                  <a:pt x="726879" y="2258221"/>
                </a:lnTo>
                <a:lnTo>
                  <a:pt x="724016" y="2266548"/>
                </a:lnTo>
                <a:lnTo>
                  <a:pt x="718878" y="2266831"/>
                </a:lnTo>
                <a:lnTo>
                  <a:pt x="717377" y="2267929"/>
                </a:lnTo>
                <a:lnTo>
                  <a:pt x="714770" y="2275141"/>
                </a:lnTo>
                <a:lnTo>
                  <a:pt x="711729" y="2275882"/>
                </a:lnTo>
                <a:lnTo>
                  <a:pt x="706209" y="2276358"/>
                </a:lnTo>
                <a:lnTo>
                  <a:pt x="705756" y="2277455"/>
                </a:lnTo>
                <a:lnTo>
                  <a:pt x="704969" y="2284666"/>
                </a:lnTo>
                <a:lnTo>
                  <a:pt x="695721" y="2295098"/>
                </a:lnTo>
                <a:lnTo>
                  <a:pt x="695360" y="2303688"/>
                </a:lnTo>
                <a:lnTo>
                  <a:pt x="694290" y="2304142"/>
                </a:lnTo>
                <a:lnTo>
                  <a:pt x="690279" y="2304646"/>
                </a:lnTo>
                <a:lnTo>
                  <a:pt x="688786" y="2305840"/>
                </a:lnTo>
                <a:lnTo>
                  <a:pt x="685807" y="2314552"/>
                </a:lnTo>
                <a:lnTo>
                  <a:pt x="685800" y="2314575"/>
                </a:lnTo>
                <a:lnTo>
                  <a:pt x="676275" y="2314575"/>
                </a:lnTo>
                <a:lnTo>
                  <a:pt x="676275" y="2324100"/>
                </a:lnTo>
                <a:lnTo>
                  <a:pt x="657226" y="2324100"/>
                </a:lnTo>
                <a:lnTo>
                  <a:pt x="647734" y="2314610"/>
                </a:lnTo>
                <a:lnTo>
                  <a:pt x="629077" y="2314575"/>
                </a:lnTo>
                <a:lnTo>
                  <a:pt x="628687" y="2306374"/>
                </a:lnTo>
                <a:lnTo>
                  <a:pt x="627617" y="2305933"/>
                </a:lnTo>
                <a:lnTo>
                  <a:pt x="619135" y="2305051"/>
                </a:lnTo>
                <a:lnTo>
                  <a:pt x="614072" y="2299994"/>
                </a:lnTo>
                <a:lnTo>
                  <a:pt x="608765" y="2297511"/>
                </a:lnTo>
                <a:lnTo>
                  <a:pt x="600226" y="2295560"/>
                </a:lnTo>
                <a:lnTo>
                  <a:pt x="600079" y="2286393"/>
                </a:lnTo>
                <a:lnTo>
                  <a:pt x="591874" y="2286035"/>
                </a:lnTo>
                <a:lnTo>
                  <a:pt x="591433" y="2284965"/>
                </a:lnTo>
                <a:lnTo>
                  <a:pt x="590666" y="2277802"/>
                </a:lnTo>
                <a:lnTo>
                  <a:pt x="587779" y="2277065"/>
                </a:lnTo>
                <a:lnTo>
                  <a:pt x="585528" y="2276868"/>
                </a:lnTo>
                <a:lnTo>
                  <a:pt x="584027" y="2275679"/>
                </a:lnTo>
                <a:lnTo>
                  <a:pt x="581420" y="2268308"/>
                </a:lnTo>
                <a:lnTo>
                  <a:pt x="578378" y="2267554"/>
                </a:lnTo>
                <a:lnTo>
                  <a:pt x="572859" y="2267069"/>
                </a:lnTo>
                <a:lnTo>
                  <a:pt x="572406" y="2265971"/>
                </a:lnTo>
                <a:lnTo>
                  <a:pt x="571535" y="2257820"/>
                </a:lnTo>
                <a:lnTo>
                  <a:pt x="563302" y="2249259"/>
                </a:lnTo>
                <a:lnTo>
                  <a:pt x="562091" y="2239818"/>
                </a:lnTo>
                <a:lnTo>
                  <a:pt x="560994" y="2239338"/>
                </a:lnTo>
                <a:lnTo>
                  <a:pt x="553784" y="2238502"/>
                </a:lnTo>
                <a:lnTo>
                  <a:pt x="553043" y="2235609"/>
                </a:lnTo>
                <a:lnTo>
                  <a:pt x="552567" y="2225129"/>
                </a:lnTo>
                <a:lnTo>
                  <a:pt x="551470" y="2223194"/>
                </a:lnTo>
                <a:lnTo>
                  <a:pt x="549680" y="2221904"/>
                </a:lnTo>
                <a:lnTo>
                  <a:pt x="547428" y="2221045"/>
                </a:lnTo>
                <a:lnTo>
                  <a:pt x="545927" y="2219413"/>
                </a:lnTo>
                <a:lnTo>
                  <a:pt x="543320" y="2211275"/>
                </a:lnTo>
                <a:lnTo>
                  <a:pt x="543042" y="2205181"/>
                </a:lnTo>
                <a:lnTo>
                  <a:pt x="540155" y="2199633"/>
                </a:lnTo>
                <a:lnTo>
                  <a:pt x="536402" y="2193640"/>
                </a:lnTo>
                <a:lnTo>
                  <a:pt x="533993" y="2181169"/>
                </a:lnTo>
                <a:lnTo>
                  <a:pt x="533795" y="2178012"/>
                </a:lnTo>
                <a:lnTo>
                  <a:pt x="532605" y="2175908"/>
                </a:lnTo>
                <a:lnTo>
                  <a:pt x="530753" y="2174505"/>
                </a:lnTo>
                <a:lnTo>
                  <a:pt x="528461" y="2173570"/>
                </a:lnTo>
                <a:lnTo>
                  <a:pt x="526932" y="2171889"/>
                </a:lnTo>
                <a:lnTo>
                  <a:pt x="521657" y="2161585"/>
                </a:lnTo>
                <a:lnTo>
                  <a:pt x="517597" y="2155562"/>
                </a:lnTo>
                <a:lnTo>
                  <a:pt x="515312" y="2146222"/>
                </a:lnTo>
                <a:lnTo>
                  <a:pt x="514778" y="2139916"/>
                </a:lnTo>
                <a:lnTo>
                  <a:pt x="513577" y="2137811"/>
                </a:lnTo>
                <a:lnTo>
                  <a:pt x="511718" y="2136407"/>
                </a:lnTo>
                <a:lnTo>
                  <a:pt x="509420" y="2135471"/>
                </a:lnTo>
                <a:lnTo>
                  <a:pt x="507888" y="2133789"/>
                </a:lnTo>
                <a:lnTo>
                  <a:pt x="506187" y="2129098"/>
                </a:lnTo>
                <a:lnTo>
                  <a:pt x="503846" y="2108122"/>
                </a:lnTo>
                <a:lnTo>
                  <a:pt x="497302" y="2095485"/>
                </a:lnTo>
                <a:lnTo>
                  <a:pt x="496635" y="2092315"/>
                </a:lnTo>
                <a:lnTo>
                  <a:pt x="495131" y="2090202"/>
                </a:lnTo>
                <a:lnTo>
                  <a:pt x="493071" y="2088793"/>
                </a:lnTo>
                <a:lnTo>
                  <a:pt x="490639" y="2087853"/>
                </a:lnTo>
                <a:lnTo>
                  <a:pt x="489018" y="2086169"/>
                </a:lnTo>
                <a:lnTo>
                  <a:pt x="485002" y="2076384"/>
                </a:lnTo>
                <a:lnTo>
                  <a:pt x="479313" y="2069140"/>
                </a:lnTo>
                <a:lnTo>
                  <a:pt x="477158" y="2060291"/>
                </a:lnTo>
                <a:lnTo>
                  <a:pt x="476370" y="2049719"/>
                </a:lnTo>
                <a:lnTo>
                  <a:pt x="469728" y="2040635"/>
                </a:lnTo>
                <a:lnTo>
                  <a:pt x="467615" y="2031736"/>
                </a:lnTo>
                <a:lnTo>
                  <a:pt x="467121" y="2025533"/>
                </a:lnTo>
                <a:lnTo>
                  <a:pt x="464078" y="2019248"/>
                </a:lnTo>
                <a:lnTo>
                  <a:pt x="458559" y="2011646"/>
                </a:lnTo>
                <a:lnTo>
                  <a:pt x="457468" y="2002540"/>
                </a:lnTo>
                <a:lnTo>
                  <a:pt x="457319" y="1996682"/>
                </a:lnTo>
                <a:lnTo>
                  <a:pt x="454431" y="1990550"/>
                </a:lnTo>
                <a:lnTo>
                  <a:pt x="449010" y="1983047"/>
                </a:lnTo>
                <a:lnTo>
                  <a:pt x="447939" y="1973961"/>
                </a:lnTo>
                <a:lnTo>
                  <a:pt x="447792" y="1968105"/>
                </a:lnTo>
                <a:lnTo>
                  <a:pt x="446695" y="1966120"/>
                </a:lnTo>
                <a:lnTo>
                  <a:pt x="444905" y="1964796"/>
                </a:lnTo>
                <a:lnTo>
                  <a:pt x="442653" y="1963914"/>
                </a:lnTo>
                <a:lnTo>
                  <a:pt x="441152" y="1962268"/>
                </a:lnTo>
                <a:lnTo>
                  <a:pt x="439484" y="1957616"/>
                </a:lnTo>
                <a:lnTo>
                  <a:pt x="437355" y="1946007"/>
                </a:lnTo>
                <a:lnTo>
                  <a:pt x="431682" y="1936670"/>
                </a:lnTo>
                <a:lnTo>
                  <a:pt x="429229" y="1924035"/>
                </a:lnTo>
                <a:lnTo>
                  <a:pt x="428626" y="1876410"/>
                </a:lnTo>
                <a:lnTo>
                  <a:pt x="428625" y="1868778"/>
                </a:lnTo>
                <a:lnTo>
                  <a:pt x="420424" y="1858864"/>
                </a:lnTo>
                <a:lnTo>
                  <a:pt x="419492" y="1852760"/>
                </a:lnTo>
                <a:lnTo>
                  <a:pt x="419216" y="1844248"/>
                </a:lnTo>
                <a:lnTo>
                  <a:pt x="420236" y="1842274"/>
                </a:lnTo>
                <a:lnTo>
                  <a:pt x="421974" y="1840958"/>
                </a:lnTo>
                <a:lnTo>
                  <a:pt x="424191" y="1840080"/>
                </a:lnTo>
                <a:lnTo>
                  <a:pt x="425669" y="1838437"/>
                </a:lnTo>
                <a:lnTo>
                  <a:pt x="427311" y="1833788"/>
                </a:lnTo>
                <a:lnTo>
                  <a:pt x="428622" y="1787522"/>
                </a:lnTo>
                <a:lnTo>
                  <a:pt x="428624" y="1777999"/>
                </a:lnTo>
                <a:lnTo>
                  <a:pt x="429683" y="1775883"/>
                </a:lnTo>
                <a:lnTo>
                  <a:pt x="431447" y="1774472"/>
                </a:lnTo>
                <a:lnTo>
                  <a:pt x="433681" y="1773531"/>
                </a:lnTo>
                <a:lnTo>
                  <a:pt x="435171" y="1771846"/>
                </a:lnTo>
                <a:lnTo>
                  <a:pt x="436826" y="1767151"/>
                </a:lnTo>
                <a:lnTo>
                  <a:pt x="438140" y="1730365"/>
                </a:lnTo>
                <a:lnTo>
                  <a:pt x="439201" y="1728251"/>
                </a:lnTo>
                <a:lnTo>
                  <a:pt x="440968" y="1726843"/>
                </a:lnTo>
                <a:lnTo>
                  <a:pt x="443203" y="1725903"/>
                </a:lnTo>
                <a:lnTo>
                  <a:pt x="444694" y="1724219"/>
                </a:lnTo>
                <a:lnTo>
                  <a:pt x="446350" y="1719525"/>
                </a:lnTo>
                <a:lnTo>
                  <a:pt x="447674" y="1672832"/>
                </a:lnTo>
                <a:lnTo>
                  <a:pt x="450497" y="1666700"/>
                </a:lnTo>
                <a:lnTo>
                  <a:pt x="454221" y="1660447"/>
                </a:lnTo>
                <a:lnTo>
                  <a:pt x="456611" y="1647810"/>
                </a:lnTo>
                <a:lnTo>
                  <a:pt x="458256" y="1602317"/>
                </a:lnTo>
                <a:lnTo>
                  <a:pt x="465842" y="1575683"/>
                </a:lnTo>
                <a:lnTo>
                  <a:pt x="467760" y="1545190"/>
                </a:lnTo>
                <a:lnTo>
                  <a:pt x="475365" y="1518535"/>
                </a:lnTo>
                <a:lnTo>
                  <a:pt x="476245" y="1473557"/>
                </a:lnTo>
                <a:lnTo>
                  <a:pt x="477306" y="1463481"/>
                </a:lnTo>
                <a:lnTo>
                  <a:pt x="484451" y="1445018"/>
                </a:lnTo>
                <a:lnTo>
                  <a:pt x="485770" y="1400176"/>
                </a:lnTo>
                <a:lnTo>
                  <a:pt x="485775" y="1353913"/>
                </a:lnTo>
                <a:lnTo>
                  <a:pt x="485775" y="1308070"/>
                </a:lnTo>
                <a:lnTo>
                  <a:pt x="485775" y="1301737"/>
                </a:lnTo>
                <a:lnTo>
                  <a:pt x="482953" y="1295394"/>
                </a:lnTo>
                <a:lnTo>
                  <a:pt x="480719" y="1292221"/>
                </a:lnTo>
                <a:lnTo>
                  <a:pt x="477574" y="1277642"/>
                </a:lnTo>
                <a:lnTo>
                  <a:pt x="475269" y="1244665"/>
                </a:lnTo>
                <a:lnTo>
                  <a:pt x="458641" y="1198336"/>
                </a:lnTo>
                <a:lnTo>
                  <a:pt x="457217" y="1153129"/>
                </a:lnTo>
                <a:lnTo>
                  <a:pt x="457211" y="1149753"/>
                </a:lnTo>
                <a:lnTo>
                  <a:pt x="454383" y="1143179"/>
                </a:lnTo>
                <a:lnTo>
                  <a:pt x="452147" y="1139944"/>
                </a:lnTo>
                <a:lnTo>
                  <a:pt x="449000" y="1125279"/>
                </a:lnTo>
                <a:lnTo>
                  <a:pt x="446694" y="1092268"/>
                </a:lnTo>
                <a:lnTo>
                  <a:pt x="439484" y="1073577"/>
                </a:lnTo>
                <a:lnTo>
                  <a:pt x="438185" y="1030397"/>
                </a:lnTo>
                <a:lnTo>
                  <a:pt x="438160" y="1017444"/>
                </a:lnTo>
                <a:lnTo>
                  <a:pt x="435332" y="1010292"/>
                </a:lnTo>
                <a:lnTo>
                  <a:pt x="433097" y="1006903"/>
                </a:lnTo>
                <a:lnTo>
                  <a:pt x="429018" y="984318"/>
                </a:lnTo>
                <a:lnTo>
                  <a:pt x="428741" y="976980"/>
                </a:lnTo>
                <a:lnTo>
                  <a:pt x="425854" y="971141"/>
                </a:lnTo>
                <a:lnTo>
                  <a:pt x="422102" y="965018"/>
                </a:lnTo>
                <a:lnTo>
                  <a:pt x="418931" y="955621"/>
                </a:lnTo>
                <a:lnTo>
                  <a:pt x="412818" y="946134"/>
                </a:lnTo>
                <a:lnTo>
                  <a:pt x="410536" y="936620"/>
                </a:lnTo>
                <a:lnTo>
                  <a:pt x="409702" y="920749"/>
                </a:lnTo>
                <a:lnTo>
                  <a:pt x="406809" y="914400"/>
                </a:lnTo>
                <a:lnTo>
                  <a:pt x="403054" y="908050"/>
                </a:lnTo>
                <a:lnTo>
                  <a:pt x="400644" y="895350"/>
                </a:lnTo>
                <a:lnTo>
                  <a:pt x="400446" y="892175"/>
                </a:lnTo>
                <a:lnTo>
                  <a:pt x="399255" y="890058"/>
                </a:lnTo>
                <a:lnTo>
                  <a:pt x="397403" y="888647"/>
                </a:lnTo>
                <a:lnTo>
                  <a:pt x="395111" y="887706"/>
                </a:lnTo>
                <a:lnTo>
                  <a:pt x="393582" y="886021"/>
                </a:lnTo>
                <a:lnTo>
                  <a:pt x="388307" y="875712"/>
                </a:lnTo>
                <a:lnTo>
                  <a:pt x="384247" y="869688"/>
                </a:lnTo>
                <a:lnTo>
                  <a:pt x="380904" y="860347"/>
                </a:lnTo>
                <a:lnTo>
                  <a:pt x="374739" y="850877"/>
                </a:lnTo>
                <a:lnTo>
                  <a:pt x="372442" y="841368"/>
                </a:lnTo>
                <a:lnTo>
                  <a:pt x="371905" y="835022"/>
                </a:lnTo>
                <a:lnTo>
                  <a:pt x="370703" y="832906"/>
                </a:lnTo>
                <a:lnTo>
                  <a:pt x="368844" y="831496"/>
                </a:lnTo>
                <a:lnTo>
                  <a:pt x="366546" y="830556"/>
                </a:lnTo>
                <a:lnTo>
                  <a:pt x="365014" y="828870"/>
                </a:lnTo>
                <a:lnTo>
                  <a:pt x="363312" y="824176"/>
                </a:lnTo>
                <a:lnTo>
                  <a:pt x="361161" y="812538"/>
                </a:lnTo>
                <a:lnTo>
                  <a:pt x="355484" y="803197"/>
                </a:lnTo>
                <a:lnTo>
                  <a:pt x="352828" y="792446"/>
                </a:lnTo>
                <a:lnTo>
                  <a:pt x="352544" y="786073"/>
                </a:lnTo>
                <a:lnTo>
                  <a:pt x="351446" y="784399"/>
                </a:lnTo>
                <a:lnTo>
                  <a:pt x="349656" y="783282"/>
                </a:lnTo>
                <a:lnTo>
                  <a:pt x="347404" y="782538"/>
                </a:lnTo>
                <a:lnTo>
                  <a:pt x="345903" y="780984"/>
                </a:lnTo>
                <a:lnTo>
                  <a:pt x="344235" y="776435"/>
                </a:lnTo>
                <a:lnTo>
                  <a:pt x="342935" y="754319"/>
                </a:lnTo>
                <a:lnTo>
                  <a:pt x="336361" y="745235"/>
                </a:lnTo>
                <a:lnTo>
                  <a:pt x="334260" y="736336"/>
                </a:lnTo>
                <a:lnTo>
                  <a:pt x="333377" y="688974"/>
                </a:lnTo>
                <a:lnTo>
                  <a:pt x="333375" y="668631"/>
                </a:lnTo>
                <a:lnTo>
                  <a:pt x="326829" y="659517"/>
                </a:lnTo>
                <a:lnTo>
                  <a:pt x="324242" y="649465"/>
                </a:lnTo>
                <a:lnTo>
                  <a:pt x="323850" y="605090"/>
                </a:lnTo>
                <a:lnTo>
                  <a:pt x="321028" y="599482"/>
                </a:lnTo>
                <a:lnTo>
                  <a:pt x="315649" y="592314"/>
                </a:lnTo>
                <a:lnTo>
                  <a:pt x="314587" y="583294"/>
                </a:lnTo>
                <a:lnTo>
                  <a:pt x="314325" y="538425"/>
                </a:lnTo>
                <a:lnTo>
                  <a:pt x="311503" y="532811"/>
                </a:lnTo>
                <a:lnTo>
                  <a:pt x="307779" y="526788"/>
                </a:lnTo>
                <a:lnTo>
                  <a:pt x="305389" y="514298"/>
                </a:lnTo>
                <a:lnTo>
                  <a:pt x="304803" y="487264"/>
                </a:lnTo>
                <a:lnTo>
                  <a:pt x="288991" y="468933"/>
                </a:lnTo>
                <a:lnTo>
                  <a:pt x="286710" y="460088"/>
                </a:lnTo>
                <a:lnTo>
                  <a:pt x="285877" y="444462"/>
                </a:lnTo>
                <a:lnTo>
                  <a:pt x="284776" y="442358"/>
                </a:lnTo>
                <a:lnTo>
                  <a:pt x="282984" y="440955"/>
                </a:lnTo>
                <a:lnTo>
                  <a:pt x="280731" y="440020"/>
                </a:lnTo>
                <a:lnTo>
                  <a:pt x="279229" y="438339"/>
                </a:lnTo>
                <a:lnTo>
                  <a:pt x="277560" y="433648"/>
                </a:lnTo>
                <a:lnTo>
                  <a:pt x="275430" y="422013"/>
                </a:lnTo>
                <a:lnTo>
                  <a:pt x="269757" y="412672"/>
                </a:lnTo>
                <a:lnTo>
                  <a:pt x="268059" y="406366"/>
                </a:lnTo>
                <a:lnTo>
                  <a:pt x="266547" y="404260"/>
                </a:lnTo>
                <a:lnTo>
                  <a:pt x="264482" y="402857"/>
                </a:lnTo>
                <a:lnTo>
                  <a:pt x="262046" y="401921"/>
                </a:lnTo>
                <a:lnTo>
                  <a:pt x="260422" y="400239"/>
                </a:lnTo>
                <a:lnTo>
                  <a:pt x="254994" y="389935"/>
                </a:lnTo>
                <a:lnTo>
                  <a:pt x="250914" y="383913"/>
                </a:lnTo>
                <a:lnTo>
                  <a:pt x="247559" y="374572"/>
                </a:lnTo>
                <a:lnTo>
                  <a:pt x="212456" y="327646"/>
                </a:lnTo>
                <a:lnTo>
                  <a:pt x="174623" y="280287"/>
                </a:lnTo>
                <a:lnTo>
                  <a:pt x="139700" y="235353"/>
                </a:lnTo>
                <a:lnTo>
                  <a:pt x="123825" y="216306"/>
                </a:lnTo>
                <a:lnTo>
                  <a:pt x="95250" y="169392"/>
                </a:lnTo>
                <a:lnTo>
                  <a:pt x="73025" y="126880"/>
                </a:lnTo>
                <a:lnTo>
                  <a:pt x="42072" y="84873"/>
                </a:lnTo>
                <a:lnTo>
                  <a:pt x="19399" y="4357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20"/>
          <p:cNvGrpSpPr/>
          <p:nvPr/>
        </p:nvGrpSpPr>
        <p:grpSpPr>
          <a:xfrm>
            <a:off x="4810159" y="3553160"/>
            <a:ext cx="1476339" cy="654995"/>
            <a:chOff x="4810159" y="3553160"/>
            <a:chExt cx="1476339" cy="654995"/>
          </a:xfrm>
        </p:grpSpPr>
        <p:sp>
          <p:nvSpPr>
            <p:cNvPr id="4" name="SMARTInkShape-3"/>
            <p:cNvSpPr/>
            <p:nvPr>
              <p:custDataLst>
                <p:tags r:id="rId195"/>
              </p:custDataLst>
            </p:nvPr>
          </p:nvSpPr>
          <p:spPr>
            <a:xfrm>
              <a:off x="5038846" y="3857628"/>
              <a:ext cx="76042" cy="123382"/>
            </a:xfrm>
            <a:custGeom>
              <a:avLst/>
              <a:gdLst/>
              <a:ahLst/>
              <a:cxnLst/>
              <a:rect l="0" t="0" r="0" b="0"/>
              <a:pathLst>
                <a:path w="76042" h="123382">
                  <a:moveTo>
                    <a:pt x="66554" y="38097"/>
                  </a:moveTo>
                  <a:lnTo>
                    <a:pt x="66554" y="38097"/>
                  </a:lnTo>
                  <a:lnTo>
                    <a:pt x="61498" y="38097"/>
                  </a:lnTo>
                  <a:lnTo>
                    <a:pt x="60009" y="37039"/>
                  </a:lnTo>
                  <a:lnTo>
                    <a:pt x="59015" y="35275"/>
                  </a:lnTo>
                  <a:lnTo>
                    <a:pt x="57421" y="29896"/>
                  </a:lnTo>
                  <a:lnTo>
                    <a:pt x="57029" y="115"/>
                  </a:lnTo>
                  <a:lnTo>
                    <a:pt x="39695" y="0"/>
                  </a:lnTo>
                  <a:lnTo>
                    <a:pt x="15633" y="22387"/>
                  </a:lnTo>
                  <a:lnTo>
                    <a:pt x="12173" y="28645"/>
                  </a:lnTo>
                  <a:lnTo>
                    <a:pt x="8711" y="44457"/>
                  </a:lnTo>
                  <a:lnTo>
                    <a:pt x="1937" y="57149"/>
                  </a:lnTo>
                  <a:lnTo>
                    <a:pt x="0" y="79372"/>
                  </a:lnTo>
                  <a:lnTo>
                    <a:pt x="2755" y="85722"/>
                  </a:lnTo>
                  <a:lnTo>
                    <a:pt x="6448" y="92072"/>
                  </a:lnTo>
                  <a:lnTo>
                    <a:pt x="8820" y="104772"/>
                  </a:lnTo>
                  <a:lnTo>
                    <a:pt x="9015" y="107947"/>
                  </a:lnTo>
                  <a:lnTo>
                    <a:pt x="10204" y="110064"/>
                  </a:lnTo>
                  <a:lnTo>
                    <a:pt x="12053" y="111475"/>
                  </a:lnTo>
                  <a:lnTo>
                    <a:pt x="14345" y="112416"/>
                  </a:lnTo>
                  <a:lnTo>
                    <a:pt x="15873" y="114101"/>
                  </a:lnTo>
                  <a:lnTo>
                    <a:pt x="17571" y="118796"/>
                  </a:lnTo>
                  <a:lnTo>
                    <a:pt x="19082" y="120471"/>
                  </a:lnTo>
                  <a:lnTo>
                    <a:pt x="23583" y="122333"/>
                  </a:lnTo>
                  <a:lnTo>
                    <a:pt x="32067" y="123381"/>
                  </a:lnTo>
                  <a:lnTo>
                    <a:pt x="38174" y="120804"/>
                  </a:lnTo>
                  <a:lnTo>
                    <a:pt x="44415" y="117189"/>
                  </a:lnTo>
                  <a:lnTo>
                    <a:pt x="50717" y="115583"/>
                  </a:lnTo>
                  <a:lnTo>
                    <a:pt x="52821" y="114096"/>
                  </a:lnTo>
                  <a:lnTo>
                    <a:pt x="54224" y="112046"/>
                  </a:lnTo>
                  <a:lnTo>
                    <a:pt x="56841" y="106947"/>
                  </a:lnTo>
                  <a:lnTo>
                    <a:pt x="63205" y="98126"/>
                  </a:lnTo>
                  <a:lnTo>
                    <a:pt x="66620" y="88809"/>
                  </a:lnTo>
                  <a:lnTo>
                    <a:pt x="72806" y="79346"/>
                  </a:lnTo>
                  <a:lnTo>
                    <a:pt x="75109" y="69839"/>
                  </a:lnTo>
                  <a:lnTo>
                    <a:pt x="76041" y="44447"/>
                  </a:lnTo>
                  <a:lnTo>
                    <a:pt x="73240" y="38097"/>
                  </a:lnTo>
                  <a:lnTo>
                    <a:pt x="57037" y="19054"/>
                  </a:lnTo>
                  <a:lnTo>
                    <a:pt x="57029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/>
            <p:cNvSpPr/>
            <p:nvPr>
              <p:custDataLst>
                <p:tags r:id="rId196"/>
              </p:custDataLst>
            </p:nvPr>
          </p:nvSpPr>
          <p:spPr>
            <a:xfrm>
              <a:off x="4810159" y="3695700"/>
              <a:ext cx="171417" cy="304397"/>
            </a:xfrm>
            <a:custGeom>
              <a:avLst/>
              <a:gdLst/>
              <a:ahLst/>
              <a:cxnLst/>
              <a:rect l="0" t="0" r="0" b="0"/>
              <a:pathLst>
                <a:path w="171417" h="304397">
                  <a:moveTo>
                    <a:pt x="28541" y="9525"/>
                  </a:moveTo>
                  <a:lnTo>
                    <a:pt x="28541" y="9525"/>
                  </a:lnTo>
                  <a:lnTo>
                    <a:pt x="38032" y="34"/>
                  </a:lnTo>
                  <a:lnTo>
                    <a:pt x="47474" y="0"/>
                  </a:lnTo>
                  <a:lnTo>
                    <a:pt x="47581" y="8201"/>
                  </a:lnTo>
                  <a:lnTo>
                    <a:pt x="42531" y="14189"/>
                  </a:lnTo>
                  <a:lnTo>
                    <a:pt x="40051" y="22534"/>
                  </a:lnTo>
                  <a:lnTo>
                    <a:pt x="37085" y="60285"/>
                  </a:lnTo>
                  <a:lnTo>
                    <a:pt x="30542" y="78387"/>
                  </a:lnTo>
                  <a:lnTo>
                    <a:pt x="28717" y="122031"/>
                  </a:lnTo>
                  <a:lnTo>
                    <a:pt x="27561" y="135727"/>
                  </a:lnTo>
                  <a:lnTo>
                    <a:pt x="19609" y="180928"/>
                  </a:lnTo>
                  <a:lnTo>
                    <a:pt x="18221" y="193654"/>
                  </a:lnTo>
                  <a:lnTo>
                    <a:pt x="10095" y="235302"/>
                  </a:lnTo>
                  <a:lnTo>
                    <a:pt x="9527" y="268386"/>
                  </a:lnTo>
                  <a:lnTo>
                    <a:pt x="6685" y="275563"/>
                  </a:lnTo>
                  <a:lnTo>
                    <a:pt x="1293" y="283738"/>
                  </a:lnTo>
                  <a:lnTo>
                    <a:pt x="0" y="294830"/>
                  </a:lnTo>
                  <a:lnTo>
                    <a:pt x="8170" y="303437"/>
                  </a:lnTo>
                  <a:lnTo>
                    <a:pt x="14156" y="304396"/>
                  </a:lnTo>
                  <a:lnTo>
                    <a:pt x="15776" y="303473"/>
                  </a:lnTo>
                  <a:lnTo>
                    <a:pt x="16856" y="301798"/>
                  </a:lnTo>
                  <a:lnTo>
                    <a:pt x="17576" y="299624"/>
                  </a:lnTo>
                  <a:lnTo>
                    <a:pt x="20173" y="298174"/>
                  </a:lnTo>
                  <a:lnTo>
                    <a:pt x="47194" y="295444"/>
                  </a:lnTo>
                  <a:lnTo>
                    <a:pt x="77994" y="295285"/>
                  </a:lnTo>
                  <a:lnTo>
                    <a:pt x="85092" y="292457"/>
                  </a:lnTo>
                  <a:lnTo>
                    <a:pt x="91774" y="288731"/>
                  </a:lnTo>
                  <a:lnTo>
                    <a:pt x="104688" y="286339"/>
                  </a:lnTo>
                  <a:lnTo>
                    <a:pt x="150151" y="285750"/>
                  </a:lnTo>
                  <a:lnTo>
                    <a:pt x="160136" y="285750"/>
                  </a:lnTo>
                  <a:lnTo>
                    <a:pt x="171416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/>
            <p:cNvSpPr/>
            <p:nvPr>
              <p:custDataLst>
                <p:tags r:id="rId197"/>
              </p:custDataLst>
            </p:nvPr>
          </p:nvSpPr>
          <p:spPr>
            <a:xfrm>
              <a:off x="5124450" y="3848110"/>
              <a:ext cx="133351" cy="114291"/>
            </a:xfrm>
            <a:custGeom>
              <a:avLst/>
              <a:gdLst/>
              <a:ahLst/>
              <a:cxnLst/>
              <a:rect l="0" t="0" r="0" b="0"/>
              <a:pathLst>
                <a:path w="133351" h="114291">
                  <a:moveTo>
                    <a:pt x="0" y="9515"/>
                  </a:moveTo>
                  <a:lnTo>
                    <a:pt x="0" y="9515"/>
                  </a:lnTo>
                  <a:lnTo>
                    <a:pt x="9409" y="107"/>
                  </a:lnTo>
                  <a:lnTo>
                    <a:pt x="17716" y="0"/>
                  </a:lnTo>
                  <a:lnTo>
                    <a:pt x="28449" y="9399"/>
                  </a:lnTo>
                  <a:lnTo>
                    <a:pt x="28575" y="45772"/>
                  </a:lnTo>
                  <a:lnTo>
                    <a:pt x="35120" y="54855"/>
                  </a:lnTo>
                  <a:lnTo>
                    <a:pt x="37217" y="63754"/>
                  </a:lnTo>
                  <a:lnTo>
                    <a:pt x="38100" y="85676"/>
                  </a:lnTo>
                  <a:lnTo>
                    <a:pt x="38100" y="57992"/>
                  </a:lnTo>
                  <a:lnTo>
                    <a:pt x="40922" y="49404"/>
                  </a:lnTo>
                  <a:lnTo>
                    <a:pt x="44645" y="42061"/>
                  </a:lnTo>
                  <a:lnTo>
                    <a:pt x="47233" y="25495"/>
                  </a:lnTo>
                  <a:lnTo>
                    <a:pt x="47591" y="11406"/>
                  </a:lnTo>
                  <a:lnTo>
                    <a:pt x="56757" y="431"/>
                  </a:lnTo>
                  <a:lnTo>
                    <a:pt x="89055" y="31895"/>
                  </a:lnTo>
                  <a:lnTo>
                    <a:pt x="92496" y="38159"/>
                  </a:lnTo>
                  <a:lnTo>
                    <a:pt x="95085" y="44471"/>
                  </a:lnTo>
                  <a:lnTo>
                    <a:pt x="101434" y="53974"/>
                  </a:lnTo>
                  <a:lnTo>
                    <a:pt x="104843" y="63493"/>
                  </a:lnTo>
                  <a:lnTo>
                    <a:pt x="111027" y="73016"/>
                  </a:lnTo>
                  <a:lnTo>
                    <a:pt x="114388" y="82540"/>
                  </a:lnTo>
                  <a:lnTo>
                    <a:pt x="120559" y="92065"/>
                  </a:lnTo>
                  <a:lnTo>
                    <a:pt x="123915" y="101590"/>
                  </a:lnTo>
                  <a:lnTo>
                    <a:pt x="133350" y="114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/>
            <p:cNvSpPr/>
            <p:nvPr>
              <p:custDataLst>
                <p:tags r:id="rId198"/>
              </p:custDataLst>
            </p:nvPr>
          </p:nvSpPr>
          <p:spPr>
            <a:xfrm>
              <a:off x="5305463" y="3857639"/>
              <a:ext cx="95202" cy="350516"/>
            </a:xfrm>
            <a:custGeom>
              <a:avLst/>
              <a:gdLst/>
              <a:ahLst/>
              <a:cxnLst/>
              <a:rect l="0" t="0" r="0" b="0"/>
              <a:pathLst>
                <a:path w="95202" h="350516">
                  <a:moveTo>
                    <a:pt x="38062" y="85711"/>
                  </a:moveTo>
                  <a:lnTo>
                    <a:pt x="38062" y="85711"/>
                  </a:lnTo>
                  <a:lnTo>
                    <a:pt x="53250" y="69464"/>
                  </a:lnTo>
                  <a:lnTo>
                    <a:pt x="59171" y="57063"/>
                  </a:lnTo>
                  <a:lnTo>
                    <a:pt x="65162" y="49478"/>
                  </a:lnTo>
                  <a:lnTo>
                    <a:pt x="66200" y="43107"/>
                  </a:lnTo>
                  <a:lnTo>
                    <a:pt x="66626" y="15827"/>
                  </a:lnTo>
                  <a:lnTo>
                    <a:pt x="63810" y="9496"/>
                  </a:lnTo>
                  <a:lnTo>
                    <a:pt x="61577" y="6326"/>
                  </a:lnTo>
                  <a:lnTo>
                    <a:pt x="56274" y="2804"/>
                  </a:lnTo>
                  <a:lnTo>
                    <a:pt x="47672" y="357"/>
                  </a:lnTo>
                  <a:lnTo>
                    <a:pt x="25241" y="0"/>
                  </a:lnTo>
                  <a:lnTo>
                    <a:pt x="23165" y="1054"/>
                  </a:lnTo>
                  <a:lnTo>
                    <a:pt x="21780" y="2815"/>
                  </a:lnTo>
                  <a:lnTo>
                    <a:pt x="20858" y="5047"/>
                  </a:lnTo>
                  <a:lnTo>
                    <a:pt x="19184" y="6535"/>
                  </a:lnTo>
                  <a:lnTo>
                    <a:pt x="14502" y="8188"/>
                  </a:lnTo>
                  <a:lnTo>
                    <a:pt x="12831" y="9687"/>
                  </a:lnTo>
                  <a:lnTo>
                    <a:pt x="2144" y="28757"/>
                  </a:lnTo>
                  <a:lnTo>
                    <a:pt x="0" y="52113"/>
                  </a:lnTo>
                  <a:lnTo>
                    <a:pt x="2801" y="57726"/>
                  </a:lnTo>
                  <a:lnTo>
                    <a:pt x="8167" y="64896"/>
                  </a:lnTo>
                  <a:lnTo>
                    <a:pt x="11723" y="65877"/>
                  </a:lnTo>
                  <a:lnTo>
                    <a:pt x="14152" y="66138"/>
                  </a:lnTo>
                  <a:lnTo>
                    <a:pt x="19674" y="69251"/>
                  </a:lnTo>
                  <a:lnTo>
                    <a:pt x="26786" y="74816"/>
                  </a:lnTo>
                  <a:lnTo>
                    <a:pt x="33075" y="75780"/>
                  </a:lnTo>
                  <a:lnTo>
                    <a:pt x="34737" y="74857"/>
                  </a:lnTo>
                  <a:lnTo>
                    <a:pt x="35846" y="73183"/>
                  </a:lnTo>
                  <a:lnTo>
                    <a:pt x="37624" y="67950"/>
                  </a:lnTo>
                  <a:lnTo>
                    <a:pt x="40689" y="67233"/>
                  </a:lnTo>
                  <a:lnTo>
                    <a:pt x="52633" y="66661"/>
                  </a:lnTo>
                  <a:lnTo>
                    <a:pt x="54126" y="67719"/>
                  </a:lnTo>
                  <a:lnTo>
                    <a:pt x="55121" y="69484"/>
                  </a:lnTo>
                  <a:lnTo>
                    <a:pt x="56850" y="76362"/>
                  </a:lnTo>
                  <a:lnTo>
                    <a:pt x="57110" y="120837"/>
                  </a:lnTo>
                  <a:lnTo>
                    <a:pt x="58170" y="137511"/>
                  </a:lnTo>
                  <a:lnTo>
                    <a:pt x="68871" y="181020"/>
                  </a:lnTo>
                  <a:lnTo>
                    <a:pt x="74002" y="200028"/>
                  </a:lnTo>
                  <a:lnTo>
                    <a:pt x="78344" y="219066"/>
                  </a:lnTo>
                  <a:lnTo>
                    <a:pt x="83512" y="238113"/>
                  </a:lnTo>
                  <a:lnTo>
                    <a:pt x="87865" y="257161"/>
                  </a:lnTo>
                  <a:lnTo>
                    <a:pt x="93035" y="276211"/>
                  </a:lnTo>
                  <a:lnTo>
                    <a:pt x="95156" y="323000"/>
                  </a:lnTo>
                  <a:lnTo>
                    <a:pt x="95201" y="336371"/>
                  </a:lnTo>
                  <a:lnTo>
                    <a:pt x="92385" y="342813"/>
                  </a:lnTo>
                  <a:lnTo>
                    <a:pt x="90152" y="346012"/>
                  </a:lnTo>
                  <a:lnTo>
                    <a:pt x="84849" y="349567"/>
                  </a:lnTo>
                  <a:lnTo>
                    <a:pt x="81954" y="350515"/>
                  </a:lnTo>
                  <a:lnTo>
                    <a:pt x="80023" y="350088"/>
                  </a:lnTo>
                  <a:lnTo>
                    <a:pt x="78737" y="348746"/>
                  </a:lnTo>
                  <a:lnTo>
                    <a:pt x="76247" y="344432"/>
                  </a:lnTo>
                  <a:lnTo>
                    <a:pt x="71614" y="338987"/>
                  </a:lnTo>
                  <a:lnTo>
                    <a:pt x="42040" y="316385"/>
                  </a:lnTo>
                  <a:lnTo>
                    <a:pt x="28537" y="295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/>
            <p:cNvSpPr/>
            <p:nvPr>
              <p:custDataLst>
                <p:tags r:id="rId199"/>
              </p:custDataLst>
            </p:nvPr>
          </p:nvSpPr>
          <p:spPr>
            <a:xfrm>
              <a:off x="5591175" y="3629059"/>
              <a:ext cx="57151" cy="371442"/>
            </a:xfrm>
            <a:custGeom>
              <a:avLst/>
              <a:gdLst/>
              <a:ahLst/>
              <a:cxnLst/>
              <a:rect l="0" t="0" r="0" b="0"/>
              <a:pathLst>
                <a:path w="57151" h="37144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31765"/>
                  </a:lnTo>
                  <a:lnTo>
                    <a:pt x="16475" y="76416"/>
                  </a:lnTo>
                  <a:lnTo>
                    <a:pt x="21646" y="117110"/>
                  </a:lnTo>
                  <a:lnTo>
                    <a:pt x="27663" y="161208"/>
                  </a:lnTo>
                  <a:lnTo>
                    <a:pt x="28455" y="201364"/>
                  </a:lnTo>
                  <a:lnTo>
                    <a:pt x="36099" y="247797"/>
                  </a:lnTo>
                  <a:lnTo>
                    <a:pt x="37924" y="294421"/>
                  </a:lnTo>
                  <a:lnTo>
                    <a:pt x="39136" y="325825"/>
                  </a:lnTo>
                  <a:lnTo>
                    <a:pt x="46298" y="345469"/>
                  </a:lnTo>
                  <a:lnTo>
                    <a:pt x="47509" y="365041"/>
                  </a:lnTo>
                  <a:lnTo>
                    <a:pt x="48606" y="367174"/>
                  </a:lnTo>
                  <a:lnTo>
                    <a:pt x="50396" y="368596"/>
                  </a:lnTo>
                  <a:lnTo>
                    <a:pt x="57150" y="371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"/>
            <p:cNvSpPr/>
            <p:nvPr>
              <p:custDataLst>
                <p:tags r:id="rId200"/>
              </p:custDataLst>
            </p:nvPr>
          </p:nvSpPr>
          <p:spPr>
            <a:xfrm>
              <a:off x="5686937" y="3790960"/>
              <a:ext cx="94739" cy="170918"/>
            </a:xfrm>
            <a:custGeom>
              <a:avLst/>
              <a:gdLst/>
              <a:ahLst/>
              <a:cxnLst/>
              <a:rect l="0" t="0" r="0" b="0"/>
              <a:pathLst>
                <a:path w="94739" h="170918">
                  <a:moveTo>
                    <a:pt x="94738" y="28565"/>
                  </a:moveTo>
                  <a:lnTo>
                    <a:pt x="94738" y="28565"/>
                  </a:lnTo>
                  <a:lnTo>
                    <a:pt x="76091" y="9917"/>
                  </a:lnTo>
                  <a:lnTo>
                    <a:pt x="70751" y="9634"/>
                  </a:lnTo>
                  <a:lnTo>
                    <a:pt x="65380" y="6746"/>
                  </a:lnTo>
                  <a:lnTo>
                    <a:pt x="59465" y="2992"/>
                  </a:lnTo>
                  <a:lnTo>
                    <a:pt x="48949" y="386"/>
                  </a:lnTo>
                  <a:lnTo>
                    <a:pt x="23839" y="0"/>
                  </a:lnTo>
                  <a:lnTo>
                    <a:pt x="22072" y="1055"/>
                  </a:lnTo>
                  <a:lnTo>
                    <a:pt x="20893" y="2817"/>
                  </a:lnTo>
                  <a:lnTo>
                    <a:pt x="19003" y="8192"/>
                  </a:lnTo>
                  <a:lnTo>
                    <a:pt x="15923" y="8927"/>
                  </a:lnTo>
                  <a:lnTo>
                    <a:pt x="1217" y="9481"/>
                  </a:lnTo>
                  <a:lnTo>
                    <a:pt x="640" y="10550"/>
                  </a:lnTo>
                  <a:lnTo>
                    <a:pt x="0" y="14562"/>
                  </a:lnTo>
                  <a:lnTo>
                    <a:pt x="888" y="16054"/>
                  </a:lnTo>
                  <a:lnTo>
                    <a:pt x="2538" y="17049"/>
                  </a:lnTo>
                  <a:lnTo>
                    <a:pt x="4697" y="17713"/>
                  </a:lnTo>
                  <a:lnTo>
                    <a:pt x="6135" y="19214"/>
                  </a:lnTo>
                  <a:lnTo>
                    <a:pt x="8634" y="27124"/>
                  </a:lnTo>
                  <a:lnTo>
                    <a:pt x="11666" y="27925"/>
                  </a:lnTo>
                  <a:lnTo>
                    <a:pt x="13957" y="28138"/>
                  </a:lnTo>
                  <a:lnTo>
                    <a:pt x="19324" y="31197"/>
                  </a:lnTo>
                  <a:lnTo>
                    <a:pt x="22237" y="33495"/>
                  </a:lnTo>
                  <a:lnTo>
                    <a:pt x="25474" y="38870"/>
                  </a:lnTo>
                  <a:lnTo>
                    <a:pt x="26337" y="41785"/>
                  </a:lnTo>
                  <a:lnTo>
                    <a:pt x="27970" y="43729"/>
                  </a:lnTo>
                  <a:lnTo>
                    <a:pt x="41169" y="52160"/>
                  </a:lnTo>
                  <a:lnTo>
                    <a:pt x="44471" y="57749"/>
                  </a:lnTo>
                  <a:lnTo>
                    <a:pt x="46997" y="63761"/>
                  </a:lnTo>
                  <a:lnTo>
                    <a:pt x="72918" y="95245"/>
                  </a:lnTo>
                  <a:lnTo>
                    <a:pt x="75141" y="107941"/>
                  </a:lnTo>
                  <a:lnTo>
                    <a:pt x="75674" y="136515"/>
                  </a:lnTo>
                  <a:lnTo>
                    <a:pt x="72860" y="142865"/>
                  </a:lnTo>
                  <a:lnTo>
                    <a:pt x="70627" y="146040"/>
                  </a:lnTo>
                  <a:lnTo>
                    <a:pt x="65325" y="149568"/>
                  </a:lnTo>
                  <a:lnTo>
                    <a:pt x="59441" y="152194"/>
                  </a:lnTo>
                  <a:lnTo>
                    <a:pt x="53298" y="156889"/>
                  </a:lnTo>
                  <a:lnTo>
                    <a:pt x="49862" y="162504"/>
                  </a:lnTo>
                  <a:lnTo>
                    <a:pt x="48945" y="165483"/>
                  </a:lnTo>
                  <a:lnTo>
                    <a:pt x="47276" y="167469"/>
                  </a:lnTo>
                  <a:lnTo>
                    <a:pt x="42600" y="169675"/>
                  </a:lnTo>
                  <a:lnTo>
                    <a:pt x="34017" y="170917"/>
                  </a:lnTo>
                  <a:lnTo>
                    <a:pt x="32032" y="170033"/>
                  </a:lnTo>
                  <a:lnTo>
                    <a:pt x="30709" y="168386"/>
                  </a:lnTo>
                  <a:lnTo>
                    <a:pt x="29239" y="163732"/>
                  </a:lnTo>
                  <a:lnTo>
                    <a:pt x="28063" y="123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"/>
            <p:cNvSpPr/>
            <p:nvPr>
              <p:custDataLst>
                <p:tags r:id="rId201"/>
              </p:custDataLst>
            </p:nvPr>
          </p:nvSpPr>
          <p:spPr>
            <a:xfrm>
              <a:off x="5838828" y="3661637"/>
              <a:ext cx="19048" cy="291239"/>
            </a:xfrm>
            <a:custGeom>
              <a:avLst/>
              <a:gdLst/>
              <a:ahLst/>
              <a:cxnLst/>
              <a:rect l="0" t="0" r="0" b="0"/>
              <a:pathLst>
                <a:path w="19048" h="291239">
                  <a:moveTo>
                    <a:pt x="9522" y="5488"/>
                  </a:moveTo>
                  <a:lnTo>
                    <a:pt x="9522" y="5488"/>
                  </a:lnTo>
                  <a:lnTo>
                    <a:pt x="9522" y="431"/>
                  </a:lnTo>
                  <a:lnTo>
                    <a:pt x="8464" y="0"/>
                  </a:lnTo>
                  <a:lnTo>
                    <a:pt x="390" y="5212"/>
                  </a:lnTo>
                  <a:lnTo>
                    <a:pt x="0" y="36353"/>
                  </a:lnTo>
                  <a:lnTo>
                    <a:pt x="9130" y="79979"/>
                  </a:lnTo>
                  <a:lnTo>
                    <a:pt x="9488" y="121798"/>
                  </a:lnTo>
                  <a:lnTo>
                    <a:pt x="9519" y="163857"/>
                  </a:lnTo>
                  <a:lnTo>
                    <a:pt x="9522" y="207361"/>
                  </a:lnTo>
                  <a:lnTo>
                    <a:pt x="10580" y="229827"/>
                  </a:lnTo>
                  <a:lnTo>
                    <a:pt x="18164" y="264963"/>
                  </a:lnTo>
                  <a:lnTo>
                    <a:pt x="19047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"/>
            <p:cNvSpPr/>
            <p:nvPr>
              <p:custDataLst>
                <p:tags r:id="rId202"/>
              </p:custDataLst>
            </p:nvPr>
          </p:nvSpPr>
          <p:spPr>
            <a:xfrm>
              <a:off x="5886488" y="3810431"/>
              <a:ext cx="91176" cy="113870"/>
            </a:xfrm>
            <a:custGeom>
              <a:avLst/>
              <a:gdLst/>
              <a:ahLst/>
              <a:cxnLst/>
              <a:rect l="0" t="0" r="0" b="0"/>
              <a:pathLst>
                <a:path w="91176" h="113870">
                  <a:moveTo>
                    <a:pt x="85687" y="56719"/>
                  </a:moveTo>
                  <a:lnTo>
                    <a:pt x="85687" y="56719"/>
                  </a:lnTo>
                  <a:lnTo>
                    <a:pt x="90743" y="51662"/>
                  </a:lnTo>
                  <a:lnTo>
                    <a:pt x="91175" y="49114"/>
                  </a:lnTo>
                  <a:lnTo>
                    <a:pt x="90403" y="46358"/>
                  </a:lnTo>
                  <a:lnTo>
                    <a:pt x="87783" y="40472"/>
                  </a:lnTo>
                  <a:lnTo>
                    <a:pt x="85769" y="20486"/>
                  </a:lnTo>
                  <a:lnTo>
                    <a:pt x="75599" y="14115"/>
                  </a:lnTo>
                  <a:lnTo>
                    <a:pt x="61861" y="9028"/>
                  </a:lnTo>
                  <a:lnTo>
                    <a:pt x="60278" y="6933"/>
                  </a:lnTo>
                  <a:lnTo>
                    <a:pt x="59223" y="4478"/>
                  </a:lnTo>
                  <a:lnTo>
                    <a:pt x="57461" y="2842"/>
                  </a:lnTo>
                  <a:lnTo>
                    <a:pt x="52681" y="1024"/>
                  </a:lnTo>
                  <a:lnTo>
                    <a:pt x="44040" y="0"/>
                  </a:lnTo>
                  <a:lnTo>
                    <a:pt x="37897" y="2583"/>
                  </a:lnTo>
                  <a:lnTo>
                    <a:pt x="31639" y="6200"/>
                  </a:lnTo>
                  <a:lnTo>
                    <a:pt x="22165" y="9295"/>
                  </a:lnTo>
                  <a:lnTo>
                    <a:pt x="15827" y="13769"/>
                  </a:lnTo>
                  <a:lnTo>
                    <a:pt x="12305" y="19286"/>
                  </a:lnTo>
                  <a:lnTo>
                    <a:pt x="11366" y="22239"/>
                  </a:lnTo>
                  <a:lnTo>
                    <a:pt x="9681" y="24207"/>
                  </a:lnTo>
                  <a:lnTo>
                    <a:pt x="4987" y="26394"/>
                  </a:lnTo>
                  <a:lnTo>
                    <a:pt x="3312" y="28035"/>
                  </a:lnTo>
                  <a:lnTo>
                    <a:pt x="1450" y="32682"/>
                  </a:lnTo>
                  <a:lnTo>
                    <a:pt x="0" y="69062"/>
                  </a:lnTo>
                  <a:lnTo>
                    <a:pt x="2801" y="75610"/>
                  </a:lnTo>
                  <a:lnTo>
                    <a:pt x="14152" y="89784"/>
                  </a:lnTo>
                  <a:lnTo>
                    <a:pt x="19674" y="92581"/>
                  </a:lnTo>
                  <a:lnTo>
                    <a:pt x="33075" y="94688"/>
                  </a:lnTo>
                  <a:lnTo>
                    <a:pt x="50882" y="94808"/>
                  </a:lnTo>
                  <a:lnTo>
                    <a:pt x="57166" y="91992"/>
                  </a:lnTo>
                  <a:lnTo>
                    <a:pt x="60323" y="89759"/>
                  </a:lnTo>
                  <a:lnTo>
                    <a:pt x="63830" y="84456"/>
                  </a:lnTo>
                  <a:lnTo>
                    <a:pt x="67326" y="69309"/>
                  </a:lnTo>
                  <a:lnTo>
                    <a:pt x="73073" y="59861"/>
                  </a:lnTo>
                  <a:lnTo>
                    <a:pt x="75756" y="49071"/>
                  </a:lnTo>
                  <a:lnTo>
                    <a:pt x="76159" y="37800"/>
                  </a:lnTo>
                  <a:lnTo>
                    <a:pt x="71105" y="42764"/>
                  </a:lnTo>
                  <a:lnTo>
                    <a:pt x="68623" y="48047"/>
                  </a:lnTo>
                  <a:lnTo>
                    <a:pt x="66640" y="91731"/>
                  </a:lnTo>
                  <a:lnTo>
                    <a:pt x="74176" y="104774"/>
                  </a:lnTo>
                  <a:lnTo>
                    <a:pt x="74838" y="107806"/>
                  </a:lnTo>
                  <a:lnTo>
                    <a:pt x="76338" y="109827"/>
                  </a:lnTo>
                  <a:lnTo>
                    <a:pt x="78396" y="111174"/>
                  </a:lnTo>
                  <a:lnTo>
                    <a:pt x="85687" y="11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"/>
            <p:cNvSpPr/>
            <p:nvPr>
              <p:custDataLst>
                <p:tags r:id="rId203"/>
              </p:custDataLst>
            </p:nvPr>
          </p:nvSpPr>
          <p:spPr>
            <a:xfrm>
              <a:off x="6019800" y="3800641"/>
              <a:ext cx="85726" cy="123532"/>
            </a:xfrm>
            <a:custGeom>
              <a:avLst/>
              <a:gdLst/>
              <a:ahLst/>
              <a:cxnLst/>
              <a:rect l="0" t="0" r="0" b="0"/>
              <a:pathLst>
                <a:path w="85726" h="123532">
                  <a:moveTo>
                    <a:pt x="9525" y="47459"/>
                  </a:moveTo>
                  <a:lnTo>
                    <a:pt x="9525" y="47459"/>
                  </a:lnTo>
                  <a:lnTo>
                    <a:pt x="9525" y="55660"/>
                  </a:lnTo>
                  <a:lnTo>
                    <a:pt x="2980" y="64327"/>
                  </a:lnTo>
                  <a:lnTo>
                    <a:pt x="883" y="73153"/>
                  </a:lnTo>
                  <a:lnTo>
                    <a:pt x="0" y="120388"/>
                  </a:lnTo>
                  <a:lnTo>
                    <a:pt x="0" y="123531"/>
                  </a:lnTo>
                  <a:lnTo>
                    <a:pt x="8201" y="115447"/>
                  </a:lnTo>
                  <a:lnTo>
                    <a:pt x="7584" y="113951"/>
                  </a:lnTo>
                  <a:lnTo>
                    <a:pt x="4076" y="109466"/>
                  </a:lnTo>
                  <a:lnTo>
                    <a:pt x="3776" y="106789"/>
                  </a:lnTo>
                  <a:lnTo>
                    <a:pt x="18111" y="59976"/>
                  </a:lnTo>
                  <a:lnTo>
                    <a:pt x="19830" y="44347"/>
                  </a:lnTo>
                  <a:lnTo>
                    <a:pt x="27215" y="25661"/>
                  </a:lnTo>
                  <a:lnTo>
                    <a:pt x="29364" y="12618"/>
                  </a:lnTo>
                  <a:lnTo>
                    <a:pt x="33513" y="6222"/>
                  </a:lnTo>
                  <a:lnTo>
                    <a:pt x="38883" y="2673"/>
                  </a:lnTo>
                  <a:lnTo>
                    <a:pt x="47532" y="208"/>
                  </a:lnTo>
                  <a:lnTo>
                    <a:pt x="52169" y="0"/>
                  </a:lnTo>
                  <a:lnTo>
                    <a:pt x="53830" y="1003"/>
                  </a:lnTo>
                  <a:lnTo>
                    <a:pt x="54937" y="2730"/>
                  </a:lnTo>
                  <a:lnTo>
                    <a:pt x="55674" y="4940"/>
                  </a:lnTo>
                  <a:lnTo>
                    <a:pt x="64495" y="19138"/>
                  </a:lnTo>
                  <a:lnTo>
                    <a:pt x="65221" y="22228"/>
                  </a:lnTo>
                  <a:lnTo>
                    <a:pt x="74023" y="37956"/>
                  </a:lnTo>
                  <a:lnTo>
                    <a:pt x="79006" y="83573"/>
                  </a:lnTo>
                  <a:lnTo>
                    <a:pt x="82739" y="91026"/>
                  </a:lnTo>
                  <a:lnTo>
                    <a:pt x="85725" y="104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"/>
            <p:cNvSpPr/>
            <p:nvPr>
              <p:custDataLst>
                <p:tags r:id="rId204"/>
              </p:custDataLst>
            </p:nvPr>
          </p:nvSpPr>
          <p:spPr>
            <a:xfrm>
              <a:off x="6162689" y="3553160"/>
              <a:ext cx="123809" cy="361570"/>
            </a:xfrm>
            <a:custGeom>
              <a:avLst/>
              <a:gdLst/>
              <a:ahLst/>
              <a:cxnLst/>
              <a:rect l="0" t="0" r="0" b="0"/>
              <a:pathLst>
                <a:path w="123809" h="361570">
                  <a:moveTo>
                    <a:pt x="47611" y="323515"/>
                  </a:moveTo>
                  <a:lnTo>
                    <a:pt x="47611" y="323515"/>
                  </a:lnTo>
                  <a:lnTo>
                    <a:pt x="47611" y="318458"/>
                  </a:lnTo>
                  <a:lnTo>
                    <a:pt x="48669" y="316969"/>
                  </a:lnTo>
                  <a:lnTo>
                    <a:pt x="50433" y="315976"/>
                  </a:lnTo>
                  <a:lnTo>
                    <a:pt x="52667" y="315314"/>
                  </a:lnTo>
                  <a:lnTo>
                    <a:pt x="54156" y="313814"/>
                  </a:lnTo>
                  <a:lnTo>
                    <a:pt x="55812" y="309326"/>
                  </a:lnTo>
                  <a:lnTo>
                    <a:pt x="56743" y="300849"/>
                  </a:lnTo>
                  <a:lnTo>
                    <a:pt x="57932" y="298879"/>
                  </a:lnTo>
                  <a:lnTo>
                    <a:pt x="59784" y="297566"/>
                  </a:lnTo>
                  <a:lnTo>
                    <a:pt x="62076" y="296691"/>
                  </a:lnTo>
                  <a:lnTo>
                    <a:pt x="63605" y="295049"/>
                  </a:lnTo>
                  <a:lnTo>
                    <a:pt x="65303" y="290402"/>
                  </a:lnTo>
                  <a:lnTo>
                    <a:pt x="66626" y="271356"/>
                  </a:lnTo>
                  <a:lnTo>
                    <a:pt x="65579" y="269692"/>
                  </a:lnTo>
                  <a:lnTo>
                    <a:pt x="63823" y="268583"/>
                  </a:lnTo>
                  <a:lnTo>
                    <a:pt x="56958" y="266657"/>
                  </a:lnTo>
                  <a:lnTo>
                    <a:pt x="52471" y="266495"/>
                  </a:lnTo>
                  <a:lnTo>
                    <a:pt x="46949" y="269245"/>
                  </a:lnTo>
                  <a:lnTo>
                    <a:pt x="40966" y="272936"/>
                  </a:lnTo>
                  <a:lnTo>
                    <a:pt x="34780" y="274577"/>
                  </a:lnTo>
                  <a:lnTo>
                    <a:pt x="32708" y="276073"/>
                  </a:lnTo>
                  <a:lnTo>
                    <a:pt x="31325" y="278129"/>
                  </a:lnTo>
                  <a:lnTo>
                    <a:pt x="28730" y="283235"/>
                  </a:lnTo>
                  <a:lnTo>
                    <a:pt x="4141" y="310841"/>
                  </a:lnTo>
                  <a:lnTo>
                    <a:pt x="1217" y="320347"/>
                  </a:lnTo>
                  <a:lnTo>
                    <a:pt x="0" y="347064"/>
                  </a:lnTo>
                  <a:lnTo>
                    <a:pt x="2814" y="352679"/>
                  </a:lnTo>
                  <a:lnTo>
                    <a:pt x="8188" y="359850"/>
                  </a:lnTo>
                  <a:lnTo>
                    <a:pt x="11745" y="360831"/>
                  </a:lnTo>
                  <a:lnTo>
                    <a:pt x="26810" y="361569"/>
                  </a:lnTo>
                  <a:lnTo>
                    <a:pt x="35820" y="355060"/>
                  </a:lnTo>
                  <a:lnTo>
                    <a:pt x="41665" y="353410"/>
                  </a:lnTo>
                  <a:lnTo>
                    <a:pt x="47790" y="347032"/>
                  </a:lnTo>
                  <a:lnTo>
                    <a:pt x="76191" y="300923"/>
                  </a:lnTo>
                  <a:lnTo>
                    <a:pt x="91003" y="256373"/>
                  </a:lnTo>
                  <a:lnTo>
                    <a:pt x="97222" y="215826"/>
                  </a:lnTo>
                  <a:lnTo>
                    <a:pt x="108329" y="172421"/>
                  </a:lnTo>
                  <a:lnTo>
                    <a:pt x="114167" y="126727"/>
                  </a:lnTo>
                  <a:lnTo>
                    <a:pt x="121593" y="86029"/>
                  </a:lnTo>
                  <a:lnTo>
                    <a:pt x="123616" y="38658"/>
                  </a:lnTo>
                  <a:lnTo>
                    <a:pt x="123808" y="796"/>
                  </a:lnTo>
                  <a:lnTo>
                    <a:pt x="120988" y="167"/>
                  </a:lnTo>
                  <a:lnTo>
                    <a:pt x="118754" y="0"/>
                  </a:lnTo>
                  <a:lnTo>
                    <a:pt x="117264" y="947"/>
                  </a:lnTo>
                  <a:lnTo>
                    <a:pt x="116272" y="2636"/>
                  </a:lnTo>
                  <a:lnTo>
                    <a:pt x="115169" y="8394"/>
                  </a:lnTo>
                  <a:lnTo>
                    <a:pt x="113489" y="23535"/>
                  </a:lnTo>
                  <a:lnTo>
                    <a:pt x="106798" y="50437"/>
                  </a:lnTo>
                  <a:lnTo>
                    <a:pt x="98483" y="95329"/>
                  </a:lnTo>
                  <a:lnTo>
                    <a:pt x="93056" y="135919"/>
                  </a:lnTo>
                  <a:lnTo>
                    <a:pt x="87162" y="179332"/>
                  </a:lnTo>
                  <a:lnTo>
                    <a:pt x="84939" y="225028"/>
                  </a:lnTo>
                  <a:lnTo>
                    <a:pt x="78229" y="265726"/>
                  </a:lnTo>
                  <a:lnTo>
                    <a:pt x="76186" y="294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1"/>
          <p:cNvGrpSpPr/>
          <p:nvPr/>
        </p:nvGrpSpPr>
        <p:grpSpPr>
          <a:xfrm>
            <a:off x="457234" y="1047750"/>
            <a:ext cx="1181063" cy="800101"/>
            <a:chOff x="457234" y="1047750"/>
            <a:chExt cx="1181063" cy="800101"/>
          </a:xfrm>
        </p:grpSpPr>
        <p:sp>
          <p:nvSpPr>
            <p:cNvPr id="15" name="SMARTInkShape-13"/>
            <p:cNvSpPr/>
            <p:nvPr>
              <p:custDataLst>
                <p:tags r:id="rId193"/>
              </p:custDataLst>
            </p:nvPr>
          </p:nvSpPr>
          <p:spPr>
            <a:xfrm>
              <a:off x="457234" y="1209675"/>
              <a:ext cx="1152492" cy="638176"/>
            </a:xfrm>
            <a:custGeom>
              <a:avLst/>
              <a:gdLst/>
              <a:ahLst/>
              <a:cxnLst/>
              <a:rect l="0" t="0" r="0" b="0"/>
              <a:pathLst>
                <a:path w="1152492" h="638176">
                  <a:moveTo>
                    <a:pt x="9491" y="628650"/>
                  </a:moveTo>
                  <a:lnTo>
                    <a:pt x="9491" y="628650"/>
                  </a:lnTo>
                  <a:lnTo>
                    <a:pt x="9491" y="638141"/>
                  </a:lnTo>
                  <a:lnTo>
                    <a:pt x="0" y="638175"/>
                  </a:lnTo>
                  <a:lnTo>
                    <a:pt x="14156" y="623986"/>
                  </a:lnTo>
                  <a:lnTo>
                    <a:pt x="16856" y="618463"/>
                  </a:lnTo>
                  <a:lnTo>
                    <a:pt x="23646" y="601238"/>
                  </a:lnTo>
                  <a:lnTo>
                    <a:pt x="32010" y="592478"/>
                  </a:lnTo>
                  <a:lnTo>
                    <a:pt x="41724" y="583998"/>
                  </a:lnTo>
                  <a:lnTo>
                    <a:pt x="79667" y="539905"/>
                  </a:lnTo>
                  <a:lnTo>
                    <a:pt x="126084" y="493049"/>
                  </a:lnTo>
                  <a:lnTo>
                    <a:pt x="171718" y="448437"/>
                  </a:lnTo>
                  <a:lnTo>
                    <a:pt x="212398" y="417055"/>
                  </a:lnTo>
                  <a:lnTo>
                    <a:pt x="255829" y="380596"/>
                  </a:lnTo>
                  <a:lnTo>
                    <a:pt x="302586" y="349366"/>
                  </a:lnTo>
                  <a:lnTo>
                    <a:pt x="341044" y="324002"/>
                  </a:lnTo>
                  <a:lnTo>
                    <a:pt x="384424" y="301552"/>
                  </a:lnTo>
                  <a:lnTo>
                    <a:pt x="425618" y="275263"/>
                  </a:lnTo>
                  <a:lnTo>
                    <a:pt x="470866" y="248423"/>
                  </a:lnTo>
                  <a:lnTo>
                    <a:pt x="516729" y="226595"/>
                  </a:lnTo>
                  <a:lnTo>
                    <a:pt x="558658" y="206721"/>
                  </a:lnTo>
                  <a:lnTo>
                    <a:pt x="604125" y="187428"/>
                  </a:lnTo>
                  <a:lnTo>
                    <a:pt x="651110" y="168306"/>
                  </a:lnTo>
                  <a:lnTo>
                    <a:pt x="697487" y="150292"/>
                  </a:lnTo>
                  <a:lnTo>
                    <a:pt x="739569" y="136724"/>
                  </a:lnTo>
                  <a:lnTo>
                    <a:pt x="784022" y="120826"/>
                  </a:lnTo>
                  <a:lnTo>
                    <a:pt x="824475" y="108943"/>
                  </a:lnTo>
                  <a:lnTo>
                    <a:pt x="864331" y="98719"/>
                  </a:lnTo>
                  <a:lnTo>
                    <a:pt x="907067" y="88987"/>
                  </a:lnTo>
                  <a:lnTo>
                    <a:pt x="951024" y="79039"/>
                  </a:lnTo>
                  <a:lnTo>
                    <a:pt x="990281" y="71704"/>
                  </a:lnTo>
                  <a:lnTo>
                    <a:pt x="1030615" y="64515"/>
                  </a:lnTo>
                  <a:lnTo>
                    <a:pt x="1068087" y="57797"/>
                  </a:lnTo>
                  <a:lnTo>
                    <a:pt x="1087370" y="57278"/>
                  </a:lnTo>
                  <a:lnTo>
                    <a:pt x="1094621" y="54385"/>
                  </a:lnTo>
                  <a:lnTo>
                    <a:pt x="1101371" y="50629"/>
                  </a:lnTo>
                  <a:lnTo>
                    <a:pt x="1114328" y="48218"/>
                  </a:lnTo>
                  <a:lnTo>
                    <a:pt x="1117524" y="48021"/>
                  </a:lnTo>
                  <a:lnTo>
                    <a:pt x="1119655" y="46830"/>
                  </a:lnTo>
                  <a:lnTo>
                    <a:pt x="1121075" y="44979"/>
                  </a:lnTo>
                  <a:lnTo>
                    <a:pt x="1123712" y="40099"/>
                  </a:lnTo>
                  <a:lnTo>
                    <a:pt x="1152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"/>
            <p:cNvSpPr/>
            <p:nvPr>
              <p:custDataLst>
                <p:tags r:id="rId194"/>
              </p:custDataLst>
            </p:nvPr>
          </p:nvSpPr>
          <p:spPr>
            <a:xfrm>
              <a:off x="1487388" y="1047750"/>
              <a:ext cx="150909" cy="428626"/>
            </a:xfrm>
            <a:custGeom>
              <a:avLst/>
              <a:gdLst/>
              <a:ahLst/>
              <a:cxnLst/>
              <a:rect l="0" t="0" r="0" b="0"/>
              <a:pathLst>
                <a:path w="150909" h="428626">
                  <a:moveTo>
                    <a:pt x="46137" y="0"/>
                  </a:moveTo>
                  <a:lnTo>
                    <a:pt x="46137" y="0"/>
                  </a:lnTo>
                  <a:lnTo>
                    <a:pt x="41081" y="0"/>
                  </a:lnTo>
                  <a:lnTo>
                    <a:pt x="35776" y="2822"/>
                  </a:lnTo>
                  <a:lnTo>
                    <a:pt x="29890" y="6546"/>
                  </a:lnTo>
                  <a:lnTo>
                    <a:pt x="17488" y="8937"/>
                  </a:lnTo>
                  <a:lnTo>
                    <a:pt x="9904" y="9409"/>
                  </a:lnTo>
                  <a:lnTo>
                    <a:pt x="0" y="25917"/>
                  </a:lnTo>
                  <a:lnTo>
                    <a:pt x="562" y="27861"/>
                  </a:lnTo>
                  <a:lnTo>
                    <a:pt x="5352" y="35654"/>
                  </a:lnTo>
                  <a:lnTo>
                    <a:pt x="6844" y="41599"/>
                  </a:lnTo>
                  <a:lnTo>
                    <a:pt x="8300" y="43608"/>
                  </a:lnTo>
                  <a:lnTo>
                    <a:pt x="10329" y="44947"/>
                  </a:lnTo>
                  <a:lnTo>
                    <a:pt x="15406" y="47493"/>
                  </a:lnTo>
                  <a:lnTo>
                    <a:pt x="60099" y="82574"/>
                  </a:lnTo>
                  <a:lnTo>
                    <a:pt x="85697" y="98428"/>
                  </a:lnTo>
                  <a:lnTo>
                    <a:pt x="110600" y="124662"/>
                  </a:lnTo>
                  <a:lnTo>
                    <a:pt x="134907" y="165179"/>
                  </a:lnTo>
                  <a:lnTo>
                    <a:pt x="146653" y="194122"/>
                  </a:lnTo>
                  <a:lnTo>
                    <a:pt x="150538" y="241422"/>
                  </a:lnTo>
                  <a:lnTo>
                    <a:pt x="150879" y="289018"/>
                  </a:lnTo>
                  <a:lnTo>
                    <a:pt x="150908" y="333805"/>
                  </a:lnTo>
                  <a:lnTo>
                    <a:pt x="142711" y="377305"/>
                  </a:lnTo>
                  <a:lnTo>
                    <a:pt x="131862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2"/>
          <p:cNvGrpSpPr/>
          <p:nvPr/>
        </p:nvGrpSpPr>
        <p:grpSpPr>
          <a:xfrm>
            <a:off x="685800" y="1933610"/>
            <a:ext cx="504826" cy="447476"/>
            <a:chOff x="685800" y="1933610"/>
            <a:chExt cx="504826" cy="447476"/>
          </a:xfrm>
        </p:grpSpPr>
        <p:sp>
          <p:nvSpPr>
            <p:cNvPr id="18" name="SMARTInkShape-15"/>
            <p:cNvSpPr/>
            <p:nvPr>
              <p:custDataLst>
                <p:tags r:id="rId189"/>
              </p:custDataLst>
            </p:nvPr>
          </p:nvSpPr>
          <p:spPr>
            <a:xfrm>
              <a:off x="685800" y="2133600"/>
              <a:ext cx="199985" cy="247486"/>
            </a:xfrm>
            <a:custGeom>
              <a:avLst/>
              <a:gdLst/>
              <a:ahLst/>
              <a:cxnLst/>
              <a:rect l="0" t="0" r="0" b="0"/>
              <a:pathLst>
                <a:path w="199985" h="247486">
                  <a:moveTo>
                    <a:pt x="0" y="104775"/>
                  </a:moveTo>
                  <a:lnTo>
                    <a:pt x="0" y="104775"/>
                  </a:lnTo>
                  <a:lnTo>
                    <a:pt x="0" y="95366"/>
                  </a:lnTo>
                  <a:lnTo>
                    <a:pt x="0" y="100341"/>
                  </a:lnTo>
                  <a:lnTo>
                    <a:pt x="2822" y="105627"/>
                  </a:lnTo>
                  <a:lnTo>
                    <a:pt x="15809" y="121566"/>
                  </a:lnTo>
                  <a:lnTo>
                    <a:pt x="19148" y="130446"/>
                  </a:lnTo>
                  <a:lnTo>
                    <a:pt x="34154" y="155795"/>
                  </a:lnTo>
                  <a:lnTo>
                    <a:pt x="37989" y="167399"/>
                  </a:lnTo>
                  <a:lnTo>
                    <a:pt x="63906" y="208946"/>
                  </a:lnTo>
                  <a:lnTo>
                    <a:pt x="66503" y="215632"/>
                  </a:lnTo>
                  <a:lnTo>
                    <a:pt x="72856" y="225345"/>
                  </a:lnTo>
                  <a:lnTo>
                    <a:pt x="75209" y="234927"/>
                  </a:lnTo>
                  <a:lnTo>
                    <a:pt x="75760" y="241290"/>
                  </a:lnTo>
                  <a:lnTo>
                    <a:pt x="76965" y="243410"/>
                  </a:lnTo>
                  <a:lnTo>
                    <a:pt x="78827" y="244823"/>
                  </a:lnTo>
                  <a:lnTo>
                    <a:pt x="85321" y="247485"/>
                  </a:lnTo>
                  <a:lnTo>
                    <a:pt x="85605" y="242544"/>
                  </a:lnTo>
                  <a:lnTo>
                    <a:pt x="84587" y="241071"/>
                  </a:lnTo>
                  <a:lnTo>
                    <a:pt x="82850" y="240089"/>
                  </a:lnTo>
                  <a:lnTo>
                    <a:pt x="80633" y="239434"/>
                  </a:lnTo>
                  <a:lnTo>
                    <a:pt x="79155" y="237940"/>
                  </a:lnTo>
                  <a:lnTo>
                    <a:pt x="68834" y="211340"/>
                  </a:lnTo>
                  <a:lnTo>
                    <a:pt x="64493" y="197733"/>
                  </a:lnTo>
                  <a:lnTo>
                    <a:pt x="56503" y="183118"/>
                  </a:lnTo>
                  <a:lnTo>
                    <a:pt x="23276" y="136811"/>
                  </a:lnTo>
                  <a:lnTo>
                    <a:pt x="19607" y="125744"/>
                  </a:lnTo>
                  <a:lnTo>
                    <a:pt x="9932" y="114742"/>
                  </a:lnTo>
                  <a:lnTo>
                    <a:pt x="41407" y="114301"/>
                  </a:lnTo>
                  <a:lnTo>
                    <a:pt x="47683" y="117123"/>
                  </a:lnTo>
                  <a:lnTo>
                    <a:pt x="50839" y="119357"/>
                  </a:lnTo>
                  <a:lnTo>
                    <a:pt x="65393" y="122501"/>
                  </a:lnTo>
                  <a:lnTo>
                    <a:pt x="95499" y="126472"/>
                  </a:lnTo>
                  <a:lnTo>
                    <a:pt x="111552" y="134134"/>
                  </a:lnTo>
                  <a:lnTo>
                    <a:pt x="115643" y="137048"/>
                  </a:lnTo>
                  <a:lnTo>
                    <a:pt x="125833" y="140285"/>
                  </a:lnTo>
                  <a:lnTo>
                    <a:pt x="154562" y="145470"/>
                  </a:lnTo>
                  <a:lnTo>
                    <a:pt x="168114" y="151031"/>
                  </a:lnTo>
                  <a:lnTo>
                    <a:pt x="199556" y="152397"/>
                  </a:lnTo>
                  <a:lnTo>
                    <a:pt x="199984" y="139142"/>
                  </a:lnTo>
                  <a:lnTo>
                    <a:pt x="197184" y="133102"/>
                  </a:lnTo>
                  <a:lnTo>
                    <a:pt x="165067" y="88721"/>
                  </a:lnTo>
                  <a:lnTo>
                    <a:pt x="136524" y="42442"/>
                  </a:lnTo>
                  <a:lnTo>
                    <a:pt x="128058" y="32096"/>
                  </a:lnTo>
                  <a:lnTo>
                    <a:pt x="125079" y="2232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"/>
            <p:cNvSpPr/>
            <p:nvPr>
              <p:custDataLst>
                <p:tags r:id="rId190"/>
              </p:custDataLst>
            </p:nvPr>
          </p:nvSpPr>
          <p:spPr>
            <a:xfrm>
              <a:off x="828675" y="2076450"/>
              <a:ext cx="114301" cy="9134"/>
            </a:xfrm>
            <a:custGeom>
              <a:avLst/>
              <a:gdLst/>
              <a:ahLst/>
              <a:cxnLst/>
              <a:rect l="0" t="0" r="0" b="0"/>
              <a:pathLst>
                <a:path w="114301" h="9134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9712" y="2822"/>
                  </a:lnTo>
                  <a:lnTo>
                    <a:pt x="25694" y="6546"/>
                  </a:lnTo>
                  <a:lnTo>
                    <a:pt x="38158" y="8937"/>
                  </a:lnTo>
                  <a:lnTo>
                    <a:pt x="41314" y="9133"/>
                  </a:lnTo>
                  <a:lnTo>
                    <a:pt x="88784" y="11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"/>
            <p:cNvSpPr/>
            <p:nvPr>
              <p:custDataLst>
                <p:tags r:id="rId191"/>
              </p:custDataLst>
            </p:nvPr>
          </p:nvSpPr>
          <p:spPr>
            <a:xfrm>
              <a:off x="934784" y="1971675"/>
              <a:ext cx="93917" cy="180976"/>
            </a:xfrm>
            <a:custGeom>
              <a:avLst/>
              <a:gdLst/>
              <a:ahLst/>
              <a:cxnLst/>
              <a:rect l="0" t="0" r="0" b="0"/>
              <a:pathLst>
                <a:path w="93917" h="180976">
                  <a:moveTo>
                    <a:pt x="27241" y="9525"/>
                  </a:moveTo>
                  <a:lnTo>
                    <a:pt x="27241" y="9525"/>
                  </a:lnTo>
                  <a:lnTo>
                    <a:pt x="27241" y="34"/>
                  </a:lnTo>
                  <a:lnTo>
                    <a:pt x="17832" y="0"/>
                  </a:lnTo>
                  <a:lnTo>
                    <a:pt x="17719" y="9133"/>
                  </a:lnTo>
                  <a:lnTo>
                    <a:pt x="9515" y="17692"/>
                  </a:lnTo>
                  <a:lnTo>
                    <a:pt x="8307" y="27132"/>
                  </a:lnTo>
                  <a:lnTo>
                    <a:pt x="1668" y="35894"/>
                  </a:lnTo>
                  <a:lnTo>
                    <a:pt x="0" y="41706"/>
                  </a:lnTo>
                  <a:lnTo>
                    <a:pt x="614" y="43679"/>
                  </a:lnTo>
                  <a:lnTo>
                    <a:pt x="2081" y="44994"/>
                  </a:lnTo>
                  <a:lnTo>
                    <a:pt x="4118" y="45871"/>
                  </a:lnTo>
                  <a:lnTo>
                    <a:pt x="5476" y="47514"/>
                  </a:lnTo>
                  <a:lnTo>
                    <a:pt x="6984" y="52162"/>
                  </a:lnTo>
                  <a:lnTo>
                    <a:pt x="9011" y="63769"/>
                  </a:lnTo>
                  <a:lnTo>
                    <a:pt x="14666" y="73105"/>
                  </a:lnTo>
                  <a:lnTo>
                    <a:pt x="17114" y="85741"/>
                  </a:lnTo>
                  <a:lnTo>
                    <a:pt x="17314" y="88911"/>
                  </a:lnTo>
                  <a:lnTo>
                    <a:pt x="20360" y="95255"/>
                  </a:lnTo>
                  <a:lnTo>
                    <a:pt x="22653" y="98428"/>
                  </a:lnTo>
                  <a:lnTo>
                    <a:pt x="28024" y="101954"/>
                  </a:lnTo>
                  <a:lnTo>
                    <a:pt x="30938" y="102895"/>
                  </a:lnTo>
                  <a:lnTo>
                    <a:pt x="36998" y="109584"/>
                  </a:lnTo>
                  <a:lnTo>
                    <a:pt x="42161" y="118554"/>
                  </a:lnTo>
                  <a:lnTo>
                    <a:pt x="46126" y="129554"/>
                  </a:lnTo>
                  <a:lnTo>
                    <a:pt x="52474" y="139516"/>
                  </a:lnTo>
                  <a:lnTo>
                    <a:pt x="55884" y="149170"/>
                  </a:lnTo>
                  <a:lnTo>
                    <a:pt x="62069" y="158734"/>
                  </a:lnTo>
                  <a:lnTo>
                    <a:pt x="65430" y="168271"/>
                  </a:lnTo>
                  <a:lnTo>
                    <a:pt x="73414" y="179093"/>
                  </a:lnTo>
                  <a:lnTo>
                    <a:pt x="77043" y="180139"/>
                  </a:lnTo>
                  <a:lnTo>
                    <a:pt x="93916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"/>
            <p:cNvSpPr/>
            <p:nvPr>
              <p:custDataLst>
                <p:tags r:id="rId192"/>
              </p:custDataLst>
            </p:nvPr>
          </p:nvSpPr>
          <p:spPr>
            <a:xfrm>
              <a:off x="1047751" y="1933610"/>
              <a:ext cx="142875" cy="123660"/>
            </a:xfrm>
            <a:custGeom>
              <a:avLst/>
              <a:gdLst/>
              <a:ahLst/>
              <a:cxnLst/>
              <a:rect l="0" t="0" r="0" b="0"/>
              <a:pathLst>
                <a:path w="142875" h="123660">
                  <a:moveTo>
                    <a:pt x="38099" y="28540"/>
                  </a:moveTo>
                  <a:lnTo>
                    <a:pt x="38099" y="28540"/>
                  </a:lnTo>
                  <a:lnTo>
                    <a:pt x="28966" y="19407"/>
                  </a:lnTo>
                  <a:lnTo>
                    <a:pt x="28690" y="14075"/>
                  </a:lnTo>
                  <a:lnTo>
                    <a:pt x="27593" y="12547"/>
                  </a:lnTo>
                  <a:lnTo>
                    <a:pt x="25803" y="11528"/>
                  </a:lnTo>
                  <a:lnTo>
                    <a:pt x="19444" y="9609"/>
                  </a:lnTo>
                  <a:lnTo>
                    <a:pt x="19084" y="1300"/>
                  </a:lnTo>
                  <a:lnTo>
                    <a:pt x="18014" y="855"/>
                  </a:lnTo>
                  <a:lnTo>
                    <a:pt x="9917" y="0"/>
                  </a:lnTo>
                  <a:lnTo>
                    <a:pt x="1358" y="8169"/>
                  </a:lnTo>
                  <a:lnTo>
                    <a:pt x="402" y="14155"/>
                  </a:lnTo>
                  <a:lnTo>
                    <a:pt x="0" y="60293"/>
                  </a:lnTo>
                  <a:lnTo>
                    <a:pt x="1058" y="79537"/>
                  </a:lnTo>
                  <a:lnTo>
                    <a:pt x="7603" y="91157"/>
                  </a:lnTo>
                  <a:lnTo>
                    <a:pt x="22389" y="107799"/>
                  </a:lnTo>
                  <a:lnTo>
                    <a:pt x="28647" y="111391"/>
                  </a:lnTo>
                  <a:lnTo>
                    <a:pt x="34957" y="114046"/>
                  </a:lnTo>
                  <a:lnTo>
                    <a:pt x="44459" y="120433"/>
                  </a:lnTo>
                  <a:lnTo>
                    <a:pt x="53977" y="122795"/>
                  </a:lnTo>
                  <a:lnTo>
                    <a:pt x="69849" y="123659"/>
                  </a:lnTo>
                  <a:lnTo>
                    <a:pt x="76199" y="120910"/>
                  </a:lnTo>
                  <a:lnTo>
                    <a:pt x="103481" y="96340"/>
                  </a:lnTo>
                  <a:lnTo>
                    <a:pt x="142874" y="47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3"/>
          <p:cNvGrpSpPr/>
          <p:nvPr/>
        </p:nvGrpSpPr>
        <p:grpSpPr>
          <a:xfrm>
            <a:off x="4495803" y="1895485"/>
            <a:ext cx="409570" cy="238081"/>
            <a:chOff x="4495803" y="1895485"/>
            <a:chExt cx="409570" cy="238081"/>
          </a:xfrm>
        </p:grpSpPr>
        <p:sp>
          <p:nvSpPr>
            <p:cNvPr id="23" name="SMARTInkShape-19"/>
            <p:cNvSpPr/>
            <p:nvPr>
              <p:custDataLst>
                <p:tags r:id="rId185"/>
              </p:custDataLst>
            </p:nvPr>
          </p:nvSpPr>
          <p:spPr>
            <a:xfrm>
              <a:off x="4495803" y="2095500"/>
              <a:ext cx="47623" cy="38066"/>
            </a:xfrm>
            <a:custGeom>
              <a:avLst/>
              <a:gdLst/>
              <a:ahLst/>
              <a:cxnLst/>
              <a:rect l="0" t="0" r="0" b="0"/>
              <a:pathLst>
                <a:path w="47623" h="38066">
                  <a:moveTo>
                    <a:pt x="28572" y="0"/>
                  </a:moveTo>
                  <a:lnTo>
                    <a:pt x="28572" y="0"/>
                  </a:lnTo>
                  <a:lnTo>
                    <a:pt x="38097" y="0"/>
                  </a:lnTo>
                  <a:lnTo>
                    <a:pt x="23632" y="0"/>
                  </a:lnTo>
                  <a:lnTo>
                    <a:pt x="22104" y="1058"/>
                  </a:lnTo>
                  <a:lnTo>
                    <a:pt x="21084" y="2822"/>
                  </a:lnTo>
                  <a:lnTo>
                    <a:pt x="20405" y="5057"/>
                  </a:lnTo>
                  <a:lnTo>
                    <a:pt x="18895" y="6546"/>
                  </a:lnTo>
                  <a:lnTo>
                    <a:pt x="10965" y="9133"/>
                  </a:lnTo>
                  <a:lnTo>
                    <a:pt x="10163" y="12173"/>
                  </a:lnTo>
                  <a:lnTo>
                    <a:pt x="9949" y="14465"/>
                  </a:lnTo>
                  <a:lnTo>
                    <a:pt x="8748" y="15993"/>
                  </a:lnTo>
                  <a:lnTo>
                    <a:pt x="4592" y="17692"/>
                  </a:lnTo>
                  <a:lnTo>
                    <a:pt x="3060" y="19203"/>
                  </a:lnTo>
                  <a:lnTo>
                    <a:pt x="33" y="28448"/>
                  </a:lnTo>
                  <a:lnTo>
                    <a:pt x="0" y="36765"/>
                  </a:lnTo>
                  <a:lnTo>
                    <a:pt x="1057" y="37210"/>
                  </a:lnTo>
                  <a:lnTo>
                    <a:pt x="14186" y="38065"/>
                  </a:lnTo>
                  <a:lnTo>
                    <a:pt x="15807" y="37019"/>
                  </a:lnTo>
                  <a:lnTo>
                    <a:pt x="16887" y="35262"/>
                  </a:lnTo>
                  <a:lnTo>
                    <a:pt x="17607" y="33033"/>
                  </a:lnTo>
                  <a:lnTo>
                    <a:pt x="19145" y="31547"/>
                  </a:lnTo>
                  <a:lnTo>
                    <a:pt x="23677" y="29896"/>
                  </a:lnTo>
                  <a:lnTo>
                    <a:pt x="25309" y="28397"/>
                  </a:lnTo>
                  <a:lnTo>
                    <a:pt x="29344" y="18952"/>
                  </a:lnTo>
                  <a:lnTo>
                    <a:pt x="36735" y="10975"/>
                  </a:lnTo>
                  <a:lnTo>
                    <a:pt x="38097" y="11"/>
                  </a:lnTo>
                  <a:lnTo>
                    <a:pt x="23632" y="0"/>
                  </a:lnTo>
                  <a:lnTo>
                    <a:pt x="22104" y="1058"/>
                  </a:lnTo>
                  <a:lnTo>
                    <a:pt x="21084" y="2822"/>
                  </a:lnTo>
                  <a:lnTo>
                    <a:pt x="19166" y="9133"/>
                  </a:lnTo>
                  <a:lnTo>
                    <a:pt x="10856" y="9490"/>
                  </a:lnTo>
                  <a:lnTo>
                    <a:pt x="18941" y="18934"/>
                  </a:lnTo>
                  <a:lnTo>
                    <a:pt x="33511" y="19049"/>
                  </a:lnTo>
                  <a:lnTo>
                    <a:pt x="35040" y="17991"/>
                  </a:lnTo>
                  <a:lnTo>
                    <a:pt x="36059" y="16227"/>
                  </a:lnTo>
                  <a:lnTo>
                    <a:pt x="37978" y="9917"/>
                  </a:lnTo>
                  <a:lnTo>
                    <a:pt x="46288" y="9560"/>
                  </a:lnTo>
                  <a:lnTo>
                    <a:pt x="46733" y="8490"/>
                  </a:lnTo>
                  <a:lnTo>
                    <a:pt x="47619" y="35"/>
                  </a:lnTo>
                  <a:lnTo>
                    <a:pt x="47622" y="5067"/>
                  </a:lnTo>
                  <a:lnTo>
                    <a:pt x="46563" y="6553"/>
                  </a:lnTo>
                  <a:lnTo>
                    <a:pt x="44799" y="7544"/>
                  </a:lnTo>
                  <a:lnTo>
                    <a:pt x="42565" y="8204"/>
                  </a:lnTo>
                  <a:lnTo>
                    <a:pt x="41076" y="9703"/>
                  </a:lnTo>
                  <a:lnTo>
                    <a:pt x="37301" y="19148"/>
                  </a:lnTo>
                  <a:lnTo>
                    <a:pt x="29930" y="27125"/>
                  </a:lnTo>
                  <a:lnTo>
                    <a:pt x="21236" y="29347"/>
                  </a:lnTo>
                  <a:lnTo>
                    <a:pt x="11273" y="36738"/>
                  </a:lnTo>
                  <a:lnTo>
                    <a:pt x="10690" y="36134"/>
                  </a:lnTo>
                  <a:lnTo>
                    <a:pt x="952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"/>
            <p:cNvSpPr/>
            <p:nvPr>
              <p:custDataLst>
                <p:tags r:id="rId186"/>
              </p:custDataLst>
            </p:nvPr>
          </p:nvSpPr>
          <p:spPr>
            <a:xfrm>
              <a:off x="4648200" y="1943134"/>
              <a:ext cx="76201" cy="171417"/>
            </a:xfrm>
            <a:custGeom>
              <a:avLst/>
              <a:gdLst/>
              <a:ahLst/>
              <a:cxnLst/>
              <a:rect l="0" t="0" r="0" b="0"/>
              <a:pathLst>
                <a:path w="76201" h="171417">
                  <a:moveTo>
                    <a:pt x="38100" y="9491"/>
                  </a:moveTo>
                  <a:lnTo>
                    <a:pt x="38100" y="9491"/>
                  </a:lnTo>
                  <a:lnTo>
                    <a:pt x="38100" y="358"/>
                  </a:lnTo>
                  <a:lnTo>
                    <a:pt x="29899" y="0"/>
                  </a:lnTo>
                  <a:lnTo>
                    <a:pt x="29458" y="1047"/>
                  </a:lnTo>
                  <a:lnTo>
                    <a:pt x="28967" y="5033"/>
                  </a:lnTo>
                  <a:lnTo>
                    <a:pt x="27779" y="6519"/>
                  </a:lnTo>
                  <a:lnTo>
                    <a:pt x="20408" y="9100"/>
                  </a:lnTo>
                  <a:lnTo>
                    <a:pt x="14396" y="9375"/>
                  </a:lnTo>
                  <a:lnTo>
                    <a:pt x="12772" y="10472"/>
                  </a:lnTo>
                  <a:lnTo>
                    <a:pt x="11690" y="12262"/>
                  </a:lnTo>
                  <a:lnTo>
                    <a:pt x="9952" y="17682"/>
                  </a:lnTo>
                  <a:lnTo>
                    <a:pt x="6893" y="18423"/>
                  </a:lnTo>
                  <a:lnTo>
                    <a:pt x="4595" y="18621"/>
                  </a:lnTo>
                  <a:lnTo>
                    <a:pt x="3063" y="19811"/>
                  </a:lnTo>
                  <a:lnTo>
                    <a:pt x="403" y="27182"/>
                  </a:lnTo>
                  <a:lnTo>
                    <a:pt x="0" y="56686"/>
                  </a:lnTo>
                  <a:lnTo>
                    <a:pt x="17610" y="74722"/>
                  </a:lnTo>
                  <a:lnTo>
                    <a:pt x="26370" y="76939"/>
                  </a:lnTo>
                  <a:lnTo>
                    <a:pt x="35213" y="82628"/>
                  </a:lnTo>
                  <a:lnTo>
                    <a:pt x="41403" y="84329"/>
                  </a:lnTo>
                  <a:lnTo>
                    <a:pt x="43477" y="85842"/>
                  </a:lnTo>
                  <a:lnTo>
                    <a:pt x="44860" y="87908"/>
                  </a:lnTo>
                  <a:lnTo>
                    <a:pt x="45782" y="90344"/>
                  </a:lnTo>
                  <a:lnTo>
                    <a:pt x="47454" y="91968"/>
                  </a:lnTo>
                  <a:lnTo>
                    <a:pt x="57743" y="97397"/>
                  </a:lnTo>
                  <a:lnTo>
                    <a:pt x="74721" y="112815"/>
                  </a:lnTo>
                  <a:lnTo>
                    <a:pt x="76070" y="122340"/>
                  </a:lnTo>
                  <a:lnTo>
                    <a:pt x="76200" y="141390"/>
                  </a:lnTo>
                  <a:lnTo>
                    <a:pt x="67999" y="150915"/>
                  </a:lnTo>
                  <a:lnTo>
                    <a:pt x="67067" y="156992"/>
                  </a:lnTo>
                  <a:lnTo>
                    <a:pt x="65879" y="158626"/>
                  </a:lnTo>
                  <a:lnTo>
                    <a:pt x="64027" y="159714"/>
                  </a:lnTo>
                  <a:lnTo>
                    <a:pt x="61735" y="160440"/>
                  </a:lnTo>
                  <a:lnTo>
                    <a:pt x="49352" y="169965"/>
                  </a:lnTo>
                  <a:lnTo>
                    <a:pt x="39575" y="171288"/>
                  </a:lnTo>
                  <a:lnTo>
                    <a:pt x="19096" y="171416"/>
                  </a:lnTo>
                  <a:lnTo>
                    <a:pt x="19064" y="166359"/>
                  </a:lnTo>
                  <a:lnTo>
                    <a:pt x="20118" y="164870"/>
                  </a:lnTo>
                  <a:lnTo>
                    <a:pt x="21878" y="163877"/>
                  </a:lnTo>
                  <a:lnTo>
                    <a:pt x="27252" y="162283"/>
                  </a:lnTo>
                  <a:lnTo>
                    <a:pt x="38100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"/>
            <p:cNvSpPr/>
            <p:nvPr>
              <p:custDataLst>
                <p:tags r:id="rId187"/>
              </p:custDataLst>
            </p:nvPr>
          </p:nvSpPr>
          <p:spPr>
            <a:xfrm>
              <a:off x="4791075" y="1943100"/>
              <a:ext cx="28184" cy="152401"/>
            </a:xfrm>
            <a:custGeom>
              <a:avLst/>
              <a:gdLst/>
              <a:ahLst/>
              <a:cxnLst/>
              <a:rect l="0" t="0" r="0" b="0"/>
              <a:pathLst>
                <a:path w="28184" h="1524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8201" y="14189"/>
                  </a:lnTo>
                  <a:lnTo>
                    <a:pt x="10506" y="35012"/>
                  </a:lnTo>
                  <a:lnTo>
                    <a:pt x="17049" y="47642"/>
                  </a:lnTo>
                  <a:lnTo>
                    <a:pt x="19034" y="94662"/>
                  </a:lnTo>
                  <a:lnTo>
                    <a:pt x="19047" y="107834"/>
                  </a:lnTo>
                  <a:lnTo>
                    <a:pt x="28183" y="140598"/>
                  </a:lnTo>
                  <a:lnTo>
                    <a:pt x="25578" y="144685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/>
            <p:cNvSpPr/>
            <p:nvPr>
              <p:custDataLst>
                <p:tags r:id="rId188"/>
              </p:custDataLst>
            </p:nvPr>
          </p:nvSpPr>
          <p:spPr>
            <a:xfrm>
              <a:off x="4791075" y="1895485"/>
              <a:ext cx="114298" cy="228033"/>
            </a:xfrm>
            <a:custGeom>
              <a:avLst/>
              <a:gdLst/>
              <a:ahLst/>
              <a:cxnLst/>
              <a:rect l="0" t="0" r="0" b="0"/>
              <a:pathLst>
                <a:path w="114298" h="228033">
                  <a:moveTo>
                    <a:pt x="28575" y="66665"/>
                  </a:moveTo>
                  <a:lnTo>
                    <a:pt x="28575" y="66665"/>
                  </a:lnTo>
                  <a:lnTo>
                    <a:pt x="14110" y="66665"/>
                  </a:lnTo>
                  <a:lnTo>
                    <a:pt x="8741" y="63843"/>
                  </a:lnTo>
                  <a:lnTo>
                    <a:pt x="45" y="57174"/>
                  </a:lnTo>
                  <a:lnTo>
                    <a:pt x="0" y="29927"/>
                  </a:lnTo>
                  <a:lnTo>
                    <a:pt x="8201" y="20484"/>
                  </a:lnTo>
                  <a:lnTo>
                    <a:pt x="14189" y="19468"/>
                  </a:lnTo>
                  <a:lnTo>
                    <a:pt x="15810" y="18267"/>
                  </a:lnTo>
                  <a:lnTo>
                    <a:pt x="17610" y="14110"/>
                  </a:lnTo>
                  <a:lnTo>
                    <a:pt x="19148" y="12578"/>
                  </a:lnTo>
                  <a:lnTo>
                    <a:pt x="23680" y="10877"/>
                  </a:lnTo>
                  <a:lnTo>
                    <a:pt x="32181" y="9918"/>
                  </a:lnTo>
                  <a:lnTo>
                    <a:pt x="34155" y="8726"/>
                  </a:lnTo>
                  <a:lnTo>
                    <a:pt x="35470" y="6872"/>
                  </a:lnTo>
                  <a:lnTo>
                    <a:pt x="36346" y="4578"/>
                  </a:lnTo>
                  <a:lnTo>
                    <a:pt x="37990" y="3049"/>
                  </a:lnTo>
                  <a:lnTo>
                    <a:pt x="42637" y="1349"/>
                  </a:lnTo>
                  <a:lnTo>
                    <a:pt x="71185" y="0"/>
                  </a:lnTo>
                  <a:lnTo>
                    <a:pt x="76793" y="2817"/>
                  </a:lnTo>
                  <a:lnTo>
                    <a:pt x="83961" y="8192"/>
                  </a:lnTo>
                  <a:lnTo>
                    <a:pt x="84941" y="11749"/>
                  </a:lnTo>
                  <a:lnTo>
                    <a:pt x="85723" y="41695"/>
                  </a:lnTo>
                  <a:lnTo>
                    <a:pt x="82902" y="47806"/>
                  </a:lnTo>
                  <a:lnTo>
                    <a:pt x="69915" y="64380"/>
                  </a:lnTo>
                  <a:lnTo>
                    <a:pt x="66802" y="75667"/>
                  </a:lnTo>
                  <a:lnTo>
                    <a:pt x="57153" y="85712"/>
                  </a:lnTo>
                  <a:lnTo>
                    <a:pt x="57150" y="85714"/>
                  </a:lnTo>
                  <a:lnTo>
                    <a:pt x="71615" y="85715"/>
                  </a:lnTo>
                  <a:lnTo>
                    <a:pt x="73143" y="86773"/>
                  </a:lnTo>
                  <a:lnTo>
                    <a:pt x="74163" y="88537"/>
                  </a:lnTo>
                  <a:lnTo>
                    <a:pt x="74842" y="90771"/>
                  </a:lnTo>
                  <a:lnTo>
                    <a:pt x="76352" y="92261"/>
                  </a:lnTo>
                  <a:lnTo>
                    <a:pt x="80854" y="93916"/>
                  </a:lnTo>
                  <a:lnTo>
                    <a:pt x="89338" y="94848"/>
                  </a:lnTo>
                  <a:lnTo>
                    <a:pt x="91309" y="96037"/>
                  </a:lnTo>
                  <a:lnTo>
                    <a:pt x="92623" y="97888"/>
                  </a:lnTo>
                  <a:lnTo>
                    <a:pt x="93498" y="100180"/>
                  </a:lnTo>
                  <a:lnTo>
                    <a:pt x="95140" y="101708"/>
                  </a:lnTo>
                  <a:lnTo>
                    <a:pt x="104848" y="105555"/>
                  </a:lnTo>
                  <a:lnTo>
                    <a:pt x="109394" y="109702"/>
                  </a:lnTo>
                  <a:lnTo>
                    <a:pt x="112120" y="115073"/>
                  </a:lnTo>
                  <a:lnTo>
                    <a:pt x="114215" y="133175"/>
                  </a:lnTo>
                  <a:lnTo>
                    <a:pt x="114297" y="155682"/>
                  </a:lnTo>
                  <a:lnTo>
                    <a:pt x="111477" y="161967"/>
                  </a:lnTo>
                  <a:lnTo>
                    <a:pt x="107753" y="168288"/>
                  </a:lnTo>
                  <a:lnTo>
                    <a:pt x="104599" y="177797"/>
                  </a:lnTo>
                  <a:lnTo>
                    <a:pt x="72986" y="212715"/>
                  </a:lnTo>
                  <a:lnTo>
                    <a:pt x="53772" y="224357"/>
                  </a:lnTo>
                  <a:lnTo>
                    <a:pt x="38686" y="227754"/>
                  </a:lnTo>
                  <a:lnTo>
                    <a:pt x="35316" y="228032"/>
                  </a:lnTo>
                  <a:lnTo>
                    <a:pt x="28749" y="225520"/>
                  </a:lnTo>
                  <a:lnTo>
                    <a:pt x="25516" y="223368"/>
                  </a:lnTo>
                  <a:lnTo>
                    <a:pt x="23360" y="220876"/>
                  </a:lnTo>
                  <a:lnTo>
                    <a:pt x="19050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24"/>
          <p:cNvGrpSpPr/>
          <p:nvPr/>
        </p:nvGrpSpPr>
        <p:grpSpPr>
          <a:xfrm>
            <a:off x="6019800" y="2943228"/>
            <a:ext cx="352422" cy="180970"/>
            <a:chOff x="6019800" y="2943228"/>
            <a:chExt cx="352422" cy="180970"/>
          </a:xfrm>
        </p:grpSpPr>
        <p:sp>
          <p:nvSpPr>
            <p:cNvPr id="28" name="SMARTInkShape-23"/>
            <p:cNvSpPr/>
            <p:nvPr>
              <p:custDataLst>
                <p:tags r:id="rId182"/>
              </p:custDataLst>
            </p:nvPr>
          </p:nvSpPr>
          <p:spPr>
            <a:xfrm>
              <a:off x="6019800" y="3086100"/>
              <a:ext cx="27249" cy="38098"/>
            </a:xfrm>
            <a:custGeom>
              <a:avLst/>
              <a:gdLst/>
              <a:ahLst/>
              <a:cxnLst/>
              <a:rect l="0" t="0" r="0" b="0"/>
              <a:pathLst>
                <a:path w="27249" h="38098">
                  <a:moveTo>
                    <a:pt x="19050" y="9525"/>
                  </a:moveTo>
                  <a:lnTo>
                    <a:pt x="19050" y="9525"/>
                  </a:lnTo>
                  <a:lnTo>
                    <a:pt x="19050" y="1324"/>
                  </a:lnTo>
                  <a:lnTo>
                    <a:pt x="17992" y="883"/>
                  </a:lnTo>
                  <a:lnTo>
                    <a:pt x="9525" y="0"/>
                  </a:lnTo>
                  <a:lnTo>
                    <a:pt x="9525" y="14189"/>
                  </a:lnTo>
                  <a:lnTo>
                    <a:pt x="8467" y="15809"/>
                  </a:lnTo>
                  <a:lnTo>
                    <a:pt x="6703" y="16890"/>
                  </a:lnTo>
                  <a:lnTo>
                    <a:pt x="1324" y="18624"/>
                  </a:lnTo>
                  <a:lnTo>
                    <a:pt x="588" y="21683"/>
                  </a:lnTo>
                  <a:lnTo>
                    <a:pt x="393" y="23980"/>
                  </a:lnTo>
                  <a:lnTo>
                    <a:pt x="1320" y="25512"/>
                  </a:lnTo>
                  <a:lnTo>
                    <a:pt x="2997" y="26533"/>
                  </a:lnTo>
                  <a:lnTo>
                    <a:pt x="5173" y="27213"/>
                  </a:lnTo>
                  <a:lnTo>
                    <a:pt x="6624" y="28726"/>
                  </a:lnTo>
                  <a:lnTo>
                    <a:pt x="9521" y="38084"/>
                  </a:lnTo>
                  <a:lnTo>
                    <a:pt x="9522" y="38089"/>
                  </a:lnTo>
                  <a:lnTo>
                    <a:pt x="14581" y="38096"/>
                  </a:lnTo>
                  <a:lnTo>
                    <a:pt x="16070" y="37039"/>
                  </a:lnTo>
                  <a:lnTo>
                    <a:pt x="17064" y="35276"/>
                  </a:lnTo>
                  <a:lnTo>
                    <a:pt x="18934" y="28967"/>
                  </a:lnTo>
                  <a:lnTo>
                    <a:pt x="19016" y="23635"/>
                  </a:lnTo>
                  <a:lnTo>
                    <a:pt x="20086" y="22106"/>
                  </a:lnTo>
                  <a:lnTo>
                    <a:pt x="21857" y="21088"/>
                  </a:lnTo>
                  <a:lnTo>
                    <a:pt x="27248" y="19452"/>
                  </a:lnTo>
                  <a:lnTo>
                    <a:pt x="9920" y="19050"/>
                  </a:lnTo>
                  <a:lnTo>
                    <a:pt x="9642" y="24106"/>
                  </a:lnTo>
                  <a:lnTo>
                    <a:pt x="8545" y="25596"/>
                  </a:lnTo>
                  <a:lnTo>
                    <a:pt x="395" y="28459"/>
                  </a:lnTo>
                  <a:lnTo>
                    <a:pt x="0" y="38097"/>
                  </a:lnTo>
                  <a:lnTo>
                    <a:pt x="9525" y="28575"/>
                  </a:lnTo>
                  <a:lnTo>
                    <a:pt x="4037" y="34063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"/>
            <p:cNvSpPr/>
            <p:nvPr>
              <p:custDataLst>
                <p:tags r:id="rId183"/>
              </p:custDataLst>
            </p:nvPr>
          </p:nvSpPr>
          <p:spPr>
            <a:xfrm>
              <a:off x="6162675" y="2943228"/>
              <a:ext cx="85722" cy="171437"/>
            </a:xfrm>
            <a:custGeom>
              <a:avLst/>
              <a:gdLst/>
              <a:ahLst/>
              <a:cxnLst/>
              <a:rect l="0" t="0" r="0" b="0"/>
              <a:pathLst>
                <a:path w="85722" h="171437">
                  <a:moveTo>
                    <a:pt x="66675" y="19047"/>
                  </a:moveTo>
                  <a:lnTo>
                    <a:pt x="66675" y="19047"/>
                  </a:lnTo>
                  <a:lnTo>
                    <a:pt x="66675" y="13991"/>
                  </a:lnTo>
                  <a:lnTo>
                    <a:pt x="65617" y="12501"/>
                  </a:lnTo>
                  <a:lnTo>
                    <a:pt x="63853" y="11508"/>
                  </a:lnTo>
                  <a:lnTo>
                    <a:pt x="57543" y="9638"/>
                  </a:lnTo>
                  <a:lnTo>
                    <a:pt x="57160" y="393"/>
                  </a:lnTo>
                  <a:lnTo>
                    <a:pt x="34484" y="0"/>
                  </a:lnTo>
                  <a:lnTo>
                    <a:pt x="32514" y="1057"/>
                  </a:lnTo>
                  <a:lnTo>
                    <a:pt x="31201" y="2820"/>
                  </a:lnTo>
                  <a:lnTo>
                    <a:pt x="30326" y="5055"/>
                  </a:lnTo>
                  <a:lnTo>
                    <a:pt x="28684" y="6544"/>
                  </a:lnTo>
                  <a:lnTo>
                    <a:pt x="20527" y="9130"/>
                  </a:lnTo>
                  <a:lnTo>
                    <a:pt x="14431" y="9406"/>
                  </a:lnTo>
                  <a:lnTo>
                    <a:pt x="12796" y="10503"/>
                  </a:lnTo>
                  <a:lnTo>
                    <a:pt x="11705" y="12293"/>
                  </a:lnTo>
                  <a:lnTo>
                    <a:pt x="10979" y="14544"/>
                  </a:lnTo>
                  <a:lnTo>
                    <a:pt x="9436" y="16045"/>
                  </a:lnTo>
                  <a:lnTo>
                    <a:pt x="4899" y="17713"/>
                  </a:lnTo>
                  <a:lnTo>
                    <a:pt x="3266" y="19216"/>
                  </a:lnTo>
                  <a:lnTo>
                    <a:pt x="127" y="28145"/>
                  </a:lnTo>
                  <a:lnTo>
                    <a:pt x="0" y="46178"/>
                  </a:lnTo>
                  <a:lnTo>
                    <a:pt x="5056" y="52251"/>
                  </a:lnTo>
                  <a:lnTo>
                    <a:pt x="10361" y="54971"/>
                  </a:lnTo>
                  <a:lnTo>
                    <a:pt x="13257" y="55696"/>
                  </a:lnTo>
                  <a:lnTo>
                    <a:pt x="26742" y="65221"/>
                  </a:lnTo>
                  <a:lnTo>
                    <a:pt x="35817" y="72932"/>
                  </a:lnTo>
                  <a:lnTo>
                    <a:pt x="44715" y="76288"/>
                  </a:lnTo>
                  <a:lnTo>
                    <a:pt x="54053" y="82457"/>
                  </a:lnTo>
                  <a:lnTo>
                    <a:pt x="60359" y="84271"/>
                  </a:lnTo>
                  <a:lnTo>
                    <a:pt x="62465" y="85813"/>
                  </a:lnTo>
                  <a:lnTo>
                    <a:pt x="63868" y="87899"/>
                  </a:lnTo>
                  <a:lnTo>
                    <a:pt x="64804" y="90349"/>
                  </a:lnTo>
                  <a:lnTo>
                    <a:pt x="66485" y="91982"/>
                  </a:lnTo>
                  <a:lnTo>
                    <a:pt x="76789" y="97424"/>
                  </a:lnTo>
                  <a:lnTo>
                    <a:pt x="79768" y="99874"/>
                  </a:lnTo>
                  <a:lnTo>
                    <a:pt x="83077" y="105418"/>
                  </a:lnTo>
                  <a:lnTo>
                    <a:pt x="85376" y="114186"/>
                  </a:lnTo>
                  <a:lnTo>
                    <a:pt x="85721" y="137881"/>
                  </a:lnTo>
                  <a:lnTo>
                    <a:pt x="82901" y="143476"/>
                  </a:lnTo>
                  <a:lnTo>
                    <a:pt x="79178" y="149490"/>
                  </a:lnTo>
                  <a:lnTo>
                    <a:pt x="77524" y="155691"/>
                  </a:lnTo>
                  <a:lnTo>
                    <a:pt x="76024" y="157768"/>
                  </a:lnTo>
                  <a:lnTo>
                    <a:pt x="73966" y="159153"/>
                  </a:lnTo>
                  <a:lnTo>
                    <a:pt x="66013" y="161101"/>
                  </a:lnTo>
                  <a:lnTo>
                    <a:pt x="63059" y="161375"/>
                  </a:lnTo>
                  <a:lnTo>
                    <a:pt x="56954" y="164501"/>
                  </a:lnTo>
                  <a:lnTo>
                    <a:pt x="50713" y="168360"/>
                  </a:lnTo>
                  <a:lnTo>
                    <a:pt x="39970" y="171040"/>
                  </a:lnTo>
                  <a:lnTo>
                    <a:pt x="29016" y="171436"/>
                  </a:lnTo>
                  <a:lnTo>
                    <a:pt x="28706" y="166387"/>
                  </a:lnTo>
                  <a:lnTo>
                    <a:pt x="27604" y="164899"/>
                  </a:lnTo>
                  <a:lnTo>
                    <a:pt x="23557" y="163245"/>
                  </a:lnTo>
                  <a:lnTo>
                    <a:pt x="23113" y="161745"/>
                  </a:lnTo>
                  <a:lnTo>
                    <a:pt x="27956" y="152299"/>
                  </a:lnTo>
                  <a:lnTo>
                    <a:pt x="28493" y="139265"/>
                  </a:lnTo>
                  <a:lnTo>
                    <a:pt x="29579" y="137293"/>
                  </a:lnTo>
                  <a:lnTo>
                    <a:pt x="31361" y="135978"/>
                  </a:lnTo>
                  <a:lnTo>
                    <a:pt x="38100" y="13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"/>
            <p:cNvSpPr/>
            <p:nvPr>
              <p:custDataLst>
                <p:tags r:id="rId184"/>
              </p:custDataLst>
            </p:nvPr>
          </p:nvSpPr>
          <p:spPr>
            <a:xfrm>
              <a:off x="6286501" y="2952751"/>
              <a:ext cx="85721" cy="142829"/>
            </a:xfrm>
            <a:custGeom>
              <a:avLst/>
              <a:gdLst/>
              <a:ahLst/>
              <a:cxnLst/>
              <a:rect l="0" t="0" r="0" b="0"/>
              <a:pathLst>
                <a:path w="85721" h="142829">
                  <a:moveTo>
                    <a:pt x="57149" y="28574"/>
                  </a:moveTo>
                  <a:lnTo>
                    <a:pt x="57149" y="28574"/>
                  </a:lnTo>
                  <a:lnTo>
                    <a:pt x="57149" y="1326"/>
                  </a:lnTo>
                  <a:lnTo>
                    <a:pt x="56091" y="884"/>
                  </a:lnTo>
                  <a:lnTo>
                    <a:pt x="34377" y="0"/>
                  </a:lnTo>
                  <a:lnTo>
                    <a:pt x="32442" y="1058"/>
                  </a:lnTo>
                  <a:lnTo>
                    <a:pt x="31153" y="2822"/>
                  </a:lnTo>
                  <a:lnTo>
                    <a:pt x="28662" y="7603"/>
                  </a:lnTo>
                  <a:lnTo>
                    <a:pt x="22368" y="16245"/>
                  </a:lnTo>
                  <a:lnTo>
                    <a:pt x="18973" y="25509"/>
                  </a:lnTo>
                  <a:lnTo>
                    <a:pt x="14430" y="31798"/>
                  </a:lnTo>
                  <a:lnTo>
                    <a:pt x="8882" y="35298"/>
                  </a:lnTo>
                  <a:lnTo>
                    <a:pt x="5921" y="36232"/>
                  </a:lnTo>
                  <a:lnTo>
                    <a:pt x="3947" y="38971"/>
                  </a:lnTo>
                  <a:lnTo>
                    <a:pt x="779" y="55753"/>
                  </a:lnTo>
                  <a:lnTo>
                    <a:pt x="5" y="102778"/>
                  </a:lnTo>
                  <a:lnTo>
                    <a:pt x="0" y="117080"/>
                  </a:lnTo>
                  <a:lnTo>
                    <a:pt x="1058" y="119328"/>
                  </a:lnTo>
                  <a:lnTo>
                    <a:pt x="2822" y="120827"/>
                  </a:lnTo>
                  <a:lnTo>
                    <a:pt x="5056" y="121826"/>
                  </a:lnTo>
                  <a:lnTo>
                    <a:pt x="6546" y="123550"/>
                  </a:lnTo>
                  <a:lnTo>
                    <a:pt x="11758" y="133922"/>
                  </a:lnTo>
                  <a:lnTo>
                    <a:pt x="14189" y="136906"/>
                  </a:lnTo>
                  <a:lnTo>
                    <a:pt x="19711" y="140222"/>
                  </a:lnTo>
                  <a:lnTo>
                    <a:pt x="31880" y="142351"/>
                  </a:lnTo>
                  <a:lnTo>
                    <a:pt x="50810" y="142828"/>
                  </a:lnTo>
                  <a:lnTo>
                    <a:pt x="52923" y="141785"/>
                  </a:lnTo>
                  <a:lnTo>
                    <a:pt x="54332" y="140031"/>
                  </a:lnTo>
                  <a:lnTo>
                    <a:pt x="55270" y="137804"/>
                  </a:lnTo>
                  <a:lnTo>
                    <a:pt x="56955" y="136319"/>
                  </a:lnTo>
                  <a:lnTo>
                    <a:pt x="67263" y="131113"/>
                  </a:lnTo>
                  <a:lnTo>
                    <a:pt x="73286" y="124947"/>
                  </a:lnTo>
                  <a:lnTo>
                    <a:pt x="81568" y="110634"/>
                  </a:lnTo>
                  <a:lnTo>
                    <a:pt x="84904" y="95779"/>
                  </a:lnTo>
                  <a:lnTo>
                    <a:pt x="85710" y="50251"/>
                  </a:lnTo>
                  <a:lnTo>
                    <a:pt x="85720" y="36643"/>
                  </a:lnTo>
                  <a:lnTo>
                    <a:pt x="82900" y="29338"/>
                  </a:lnTo>
                  <a:lnTo>
                    <a:pt x="79177" y="22563"/>
                  </a:lnTo>
                  <a:lnTo>
                    <a:pt x="76023" y="12800"/>
                  </a:lnTo>
                  <a:lnTo>
                    <a:pt x="71534" y="6394"/>
                  </a:lnTo>
                  <a:lnTo>
                    <a:pt x="66012" y="2841"/>
                  </a:lnTo>
                  <a:lnTo>
                    <a:pt x="49466" y="165"/>
                  </a:lnTo>
                  <a:lnTo>
                    <a:pt x="34528" y="14"/>
                  </a:lnTo>
                  <a:lnTo>
                    <a:pt x="28398" y="2828"/>
                  </a:lnTo>
                  <a:lnTo>
                    <a:pt x="19049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5"/>
          <p:cNvGrpSpPr/>
          <p:nvPr/>
        </p:nvGrpSpPr>
        <p:grpSpPr>
          <a:xfrm>
            <a:off x="2200285" y="1457325"/>
            <a:ext cx="419080" cy="371476"/>
            <a:chOff x="2200285" y="1457325"/>
            <a:chExt cx="419080" cy="371476"/>
          </a:xfrm>
        </p:grpSpPr>
        <p:sp>
          <p:nvSpPr>
            <p:cNvPr id="32" name="SMARTInkShape-26"/>
            <p:cNvSpPr/>
            <p:nvPr>
              <p:custDataLst>
                <p:tags r:id="rId179"/>
              </p:custDataLst>
            </p:nvPr>
          </p:nvSpPr>
          <p:spPr>
            <a:xfrm>
              <a:off x="2200285" y="1800225"/>
              <a:ext cx="37696" cy="28576"/>
            </a:xfrm>
            <a:custGeom>
              <a:avLst/>
              <a:gdLst/>
              <a:ahLst/>
              <a:cxnLst/>
              <a:rect l="0" t="0" r="0" b="0"/>
              <a:pathLst>
                <a:path w="37696" h="28576">
                  <a:moveTo>
                    <a:pt x="9515" y="0"/>
                  </a:moveTo>
                  <a:lnTo>
                    <a:pt x="9515" y="0"/>
                  </a:lnTo>
                  <a:lnTo>
                    <a:pt x="9515" y="28458"/>
                  </a:lnTo>
                  <a:lnTo>
                    <a:pt x="9515" y="0"/>
                  </a:lnTo>
                  <a:lnTo>
                    <a:pt x="9515" y="27240"/>
                  </a:lnTo>
                  <a:lnTo>
                    <a:pt x="10573" y="27685"/>
                  </a:lnTo>
                  <a:lnTo>
                    <a:pt x="27231" y="28574"/>
                  </a:lnTo>
                  <a:lnTo>
                    <a:pt x="27676" y="27516"/>
                  </a:lnTo>
                  <a:lnTo>
                    <a:pt x="28448" y="20374"/>
                  </a:lnTo>
                  <a:lnTo>
                    <a:pt x="31335" y="19638"/>
                  </a:lnTo>
                  <a:lnTo>
                    <a:pt x="37695" y="19084"/>
                  </a:lnTo>
                  <a:lnTo>
                    <a:pt x="19156" y="116"/>
                  </a:lnTo>
                  <a:lnTo>
                    <a:pt x="10849" y="8211"/>
                  </a:lnTo>
                  <a:lnTo>
                    <a:pt x="9525" y="18923"/>
                  </a:lnTo>
                  <a:lnTo>
                    <a:pt x="0" y="28565"/>
                  </a:lnTo>
                  <a:lnTo>
                    <a:pt x="9505" y="28575"/>
                  </a:lnTo>
                  <a:lnTo>
                    <a:pt x="1904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"/>
            <p:cNvSpPr/>
            <p:nvPr>
              <p:custDataLst>
                <p:tags r:id="rId180"/>
              </p:custDataLst>
            </p:nvPr>
          </p:nvSpPr>
          <p:spPr>
            <a:xfrm>
              <a:off x="2276475" y="1600201"/>
              <a:ext cx="180976" cy="209119"/>
            </a:xfrm>
            <a:custGeom>
              <a:avLst/>
              <a:gdLst/>
              <a:ahLst/>
              <a:cxnLst/>
              <a:rect l="0" t="0" r="0" b="0"/>
              <a:pathLst>
                <a:path w="180976" h="209119">
                  <a:moveTo>
                    <a:pt x="9525" y="104774"/>
                  </a:moveTo>
                  <a:lnTo>
                    <a:pt x="9525" y="104774"/>
                  </a:lnTo>
                  <a:lnTo>
                    <a:pt x="9525" y="95249"/>
                  </a:lnTo>
                  <a:lnTo>
                    <a:pt x="9525" y="109714"/>
                  </a:lnTo>
                  <a:lnTo>
                    <a:pt x="12347" y="115084"/>
                  </a:lnTo>
                  <a:lnTo>
                    <a:pt x="23714" y="133426"/>
                  </a:lnTo>
                  <a:lnTo>
                    <a:pt x="27135" y="145131"/>
                  </a:lnTo>
                  <a:lnTo>
                    <a:pt x="29349" y="158567"/>
                  </a:lnTo>
                  <a:lnTo>
                    <a:pt x="45034" y="180963"/>
                  </a:lnTo>
                  <a:lnTo>
                    <a:pt x="47113" y="188615"/>
                  </a:lnTo>
                  <a:lnTo>
                    <a:pt x="55781" y="198535"/>
                  </a:lnTo>
                  <a:lnTo>
                    <a:pt x="57114" y="209118"/>
                  </a:lnTo>
                  <a:lnTo>
                    <a:pt x="57139" y="204365"/>
                  </a:lnTo>
                  <a:lnTo>
                    <a:pt x="56084" y="202918"/>
                  </a:lnTo>
                  <a:lnTo>
                    <a:pt x="52090" y="201310"/>
                  </a:lnTo>
                  <a:lnTo>
                    <a:pt x="50602" y="199823"/>
                  </a:lnTo>
                  <a:lnTo>
                    <a:pt x="45391" y="189832"/>
                  </a:lnTo>
                  <a:lnTo>
                    <a:pt x="42960" y="186879"/>
                  </a:lnTo>
                  <a:lnTo>
                    <a:pt x="40260" y="177954"/>
                  </a:lnTo>
                  <a:lnTo>
                    <a:pt x="38002" y="167990"/>
                  </a:lnTo>
                  <a:lnTo>
                    <a:pt x="30751" y="152970"/>
                  </a:lnTo>
                  <a:lnTo>
                    <a:pt x="30025" y="149605"/>
                  </a:lnTo>
                  <a:lnTo>
                    <a:pt x="21227" y="130577"/>
                  </a:lnTo>
                  <a:lnTo>
                    <a:pt x="18959" y="120475"/>
                  </a:lnTo>
                  <a:lnTo>
                    <a:pt x="11702" y="105367"/>
                  </a:lnTo>
                  <a:lnTo>
                    <a:pt x="8753" y="88977"/>
                  </a:lnTo>
                  <a:lnTo>
                    <a:pt x="2043" y="76215"/>
                  </a:lnTo>
                  <a:lnTo>
                    <a:pt x="0" y="29899"/>
                  </a:lnTo>
                  <a:lnTo>
                    <a:pt x="0" y="34023"/>
                  </a:lnTo>
                  <a:lnTo>
                    <a:pt x="1058" y="35382"/>
                  </a:lnTo>
                  <a:lnTo>
                    <a:pt x="8201" y="37741"/>
                  </a:lnTo>
                  <a:lnTo>
                    <a:pt x="8937" y="40762"/>
                  </a:lnTo>
                  <a:lnTo>
                    <a:pt x="9133" y="43049"/>
                  </a:lnTo>
                  <a:lnTo>
                    <a:pt x="10322" y="44574"/>
                  </a:lnTo>
                  <a:lnTo>
                    <a:pt x="19203" y="48414"/>
                  </a:lnTo>
                  <a:lnTo>
                    <a:pt x="32188" y="60846"/>
                  </a:lnTo>
                  <a:lnTo>
                    <a:pt x="35472" y="66906"/>
                  </a:lnTo>
                  <a:lnTo>
                    <a:pt x="36348" y="70004"/>
                  </a:lnTo>
                  <a:lnTo>
                    <a:pt x="37991" y="72069"/>
                  </a:lnTo>
                  <a:lnTo>
                    <a:pt x="51204" y="80712"/>
                  </a:lnTo>
                  <a:lnTo>
                    <a:pt x="54507" y="86319"/>
                  </a:lnTo>
                  <a:lnTo>
                    <a:pt x="56628" y="93485"/>
                  </a:lnTo>
                  <a:lnTo>
                    <a:pt x="63593" y="102505"/>
                  </a:lnTo>
                  <a:lnTo>
                    <a:pt x="66269" y="112537"/>
                  </a:lnTo>
                  <a:lnTo>
                    <a:pt x="67463" y="113124"/>
                  </a:lnTo>
                  <a:lnTo>
                    <a:pt x="74840" y="114144"/>
                  </a:lnTo>
                  <a:lnTo>
                    <a:pt x="75596" y="117053"/>
                  </a:lnTo>
                  <a:lnTo>
                    <a:pt x="76081" y="122486"/>
                  </a:lnTo>
                  <a:lnTo>
                    <a:pt x="78969" y="120407"/>
                  </a:lnTo>
                  <a:lnTo>
                    <a:pt x="84390" y="115506"/>
                  </a:lnTo>
                  <a:lnTo>
                    <a:pt x="85329" y="109600"/>
                  </a:lnTo>
                  <a:lnTo>
                    <a:pt x="85724" y="63496"/>
                  </a:lnTo>
                  <a:lnTo>
                    <a:pt x="85725" y="18461"/>
                  </a:lnTo>
                  <a:lnTo>
                    <a:pt x="85725" y="2"/>
                  </a:lnTo>
                  <a:lnTo>
                    <a:pt x="90781" y="0"/>
                  </a:lnTo>
                  <a:lnTo>
                    <a:pt x="92271" y="1058"/>
                  </a:lnTo>
                  <a:lnTo>
                    <a:pt x="93264" y="2822"/>
                  </a:lnTo>
                  <a:lnTo>
                    <a:pt x="94858" y="8200"/>
                  </a:lnTo>
                  <a:lnTo>
                    <a:pt x="138727" y="54059"/>
                  </a:lnTo>
                  <a:lnTo>
                    <a:pt x="144878" y="66691"/>
                  </a:lnTo>
                  <a:lnTo>
                    <a:pt x="149057" y="73031"/>
                  </a:lnTo>
                  <a:lnTo>
                    <a:pt x="152468" y="82551"/>
                  </a:lnTo>
                  <a:lnTo>
                    <a:pt x="158653" y="92075"/>
                  </a:lnTo>
                  <a:lnTo>
                    <a:pt x="162014" y="101599"/>
                  </a:lnTo>
                  <a:lnTo>
                    <a:pt x="180975" y="12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8"/>
            <p:cNvSpPr/>
            <p:nvPr>
              <p:custDataLst>
                <p:tags r:id="rId181"/>
              </p:custDataLst>
            </p:nvPr>
          </p:nvSpPr>
          <p:spPr>
            <a:xfrm>
              <a:off x="2476500" y="1457325"/>
              <a:ext cx="142865" cy="247209"/>
            </a:xfrm>
            <a:custGeom>
              <a:avLst/>
              <a:gdLst/>
              <a:ahLst/>
              <a:cxnLst/>
              <a:rect l="0" t="0" r="0" b="0"/>
              <a:pathLst>
                <a:path w="142865" h="247209">
                  <a:moveTo>
                    <a:pt x="9525" y="114300"/>
                  </a:moveTo>
                  <a:lnTo>
                    <a:pt x="9525" y="114300"/>
                  </a:lnTo>
                  <a:lnTo>
                    <a:pt x="9525" y="128871"/>
                  </a:lnTo>
                  <a:lnTo>
                    <a:pt x="10583" y="130364"/>
                  </a:lnTo>
                  <a:lnTo>
                    <a:pt x="12347" y="131360"/>
                  </a:lnTo>
                  <a:lnTo>
                    <a:pt x="14581" y="132023"/>
                  </a:lnTo>
                  <a:lnTo>
                    <a:pt x="22783" y="138013"/>
                  </a:lnTo>
                  <a:lnTo>
                    <a:pt x="26001" y="143536"/>
                  </a:lnTo>
                  <a:lnTo>
                    <a:pt x="29294" y="158837"/>
                  </a:lnTo>
                  <a:lnTo>
                    <a:pt x="35021" y="168301"/>
                  </a:lnTo>
                  <a:lnTo>
                    <a:pt x="47721" y="205493"/>
                  </a:lnTo>
                  <a:lnTo>
                    <a:pt x="54974" y="218901"/>
                  </a:lnTo>
                  <a:lnTo>
                    <a:pt x="57147" y="247208"/>
                  </a:lnTo>
                  <a:lnTo>
                    <a:pt x="57149" y="242463"/>
                  </a:lnTo>
                  <a:lnTo>
                    <a:pt x="54327" y="237231"/>
                  </a:lnTo>
                  <a:lnTo>
                    <a:pt x="50604" y="231378"/>
                  </a:lnTo>
                  <a:lnTo>
                    <a:pt x="47449" y="222132"/>
                  </a:lnTo>
                  <a:lnTo>
                    <a:pt x="32514" y="202131"/>
                  </a:lnTo>
                  <a:lnTo>
                    <a:pt x="26531" y="182959"/>
                  </a:lnTo>
                  <a:lnTo>
                    <a:pt x="2769" y="143515"/>
                  </a:lnTo>
                  <a:lnTo>
                    <a:pt x="243" y="131420"/>
                  </a:lnTo>
                  <a:lnTo>
                    <a:pt x="1" y="118363"/>
                  </a:lnTo>
                  <a:lnTo>
                    <a:pt x="0" y="120692"/>
                  </a:lnTo>
                  <a:lnTo>
                    <a:pt x="1059" y="121736"/>
                  </a:lnTo>
                  <a:lnTo>
                    <a:pt x="5056" y="122897"/>
                  </a:lnTo>
                  <a:lnTo>
                    <a:pt x="25510" y="124829"/>
                  </a:lnTo>
                  <a:lnTo>
                    <a:pt x="38122" y="134176"/>
                  </a:lnTo>
                  <a:lnTo>
                    <a:pt x="44460" y="139009"/>
                  </a:lnTo>
                  <a:lnTo>
                    <a:pt x="50804" y="141157"/>
                  </a:lnTo>
                  <a:lnTo>
                    <a:pt x="52919" y="142788"/>
                  </a:lnTo>
                  <a:lnTo>
                    <a:pt x="56955" y="149082"/>
                  </a:lnTo>
                  <a:lnTo>
                    <a:pt x="76374" y="159745"/>
                  </a:lnTo>
                  <a:lnTo>
                    <a:pt x="79491" y="160472"/>
                  </a:lnTo>
                  <a:lnTo>
                    <a:pt x="88934" y="166551"/>
                  </a:lnTo>
                  <a:lnTo>
                    <a:pt x="92443" y="172095"/>
                  </a:lnTo>
                  <a:lnTo>
                    <a:pt x="93379" y="175055"/>
                  </a:lnTo>
                  <a:lnTo>
                    <a:pt x="95061" y="177028"/>
                  </a:lnTo>
                  <a:lnTo>
                    <a:pt x="112845" y="189130"/>
                  </a:lnTo>
                  <a:lnTo>
                    <a:pt x="122373" y="190380"/>
                  </a:lnTo>
                  <a:lnTo>
                    <a:pt x="128451" y="190464"/>
                  </a:lnTo>
                  <a:lnTo>
                    <a:pt x="130084" y="189418"/>
                  </a:lnTo>
                  <a:lnTo>
                    <a:pt x="131173" y="187662"/>
                  </a:lnTo>
                  <a:lnTo>
                    <a:pt x="131898" y="185433"/>
                  </a:lnTo>
                  <a:lnTo>
                    <a:pt x="140698" y="171201"/>
                  </a:lnTo>
                  <a:lnTo>
                    <a:pt x="142790" y="144982"/>
                  </a:lnTo>
                  <a:lnTo>
                    <a:pt x="142864" y="121973"/>
                  </a:lnTo>
                  <a:lnTo>
                    <a:pt x="128685" y="77920"/>
                  </a:lnTo>
                  <a:lnTo>
                    <a:pt x="116926" y="57795"/>
                  </a:lnTo>
                  <a:lnTo>
                    <a:pt x="114409" y="51087"/>
                  </a:lnTo>
                  <a:lnTo>
                    <a:pt x="108100" y="41360"/>
                  </a:lnTo>
                  <a:lnTo>
                    <a:pt x="104702" y="31775"/>
                  </a:lnTo>
                  <a:lnTo>
                    <a:pt x="96704" y="20935"/>
                  </a:lnTo>
                  <a:lnTo>
                    <a:pt x="95378" y="1101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6"/>
          <p:cNvGrpSpPr/>
          <p:nvPr/>
        </p:nvGrpSpPr>
        <p:grpSpPr>
          <a:xfrm>
            <a:off x="7486688" y="430004"/>
            <a:ext cx="971513" cy="379618"/>
            <a:chOff x="7486688" y="430004"/>
            <a:chExt cx="971513" cy="379618"/>
          </a:xfrm>
        </p:grpSpPr>
        <p:sp>
          <p:nvSpPr>
            <p:cNvPr id="36" name="SMARTInkShape-29"/>
            <p:cNvSpPr/>
            <p:nvPr>
              <p:custDataLst>
                <p:tags r:id="rId170"/>
              </p:custDataLst>
            </p:nvPr>
          </p:nvSpPr>
          <p:spPr>
            <a:xfrm>
              <a:off x="7486688" y="514351"/>
              <a:ext cx="95213" cy="295229"/>
            </a:xfrm>
            <a:custGeom>
              <a:avLst/>
              <a:gdLst/>
              <a:ahLst/>
              <a:cxnLst/>
              <a:rect l="0" t="0" r="0" b="0"/>
              <a:pathLst>
                <a:path w="95213" h="295229">
                  <a:moveTo>
                    <a:pt x="95212" y="19049"/>
                  </a:moveTo>
                  <a:lnTo>
                    <a:pt x="95212" y="19049"/>
                  </a:lnTo>
                  <a:lnTo>
                    <a:pt x="95212" y="9916"/>
                  </a:lnTo>
                  <a:lnTo>
                    <a:pt x="90156" y="9640"/>
                  </a:lnTo>
                  <a:lnTo>
                    <a:pt x="88667" y="8543"/>
                  </a:lnTo>
                  <a:lnTo>
                    <a:pt x="87012" y="4502"/>
                  </a:lnTo>
                  <a:lnTo>
                    <a:pt x="85511" y="3001"/>
                  </a:lnTo>
                  <a:lnTo>
                    <a:pt x="77602" y="394"/>
                  </a:lnTo>
                  <a:lnTo>
                    <a:pt x="44008" y="0"/>
                  </a:lnTo>
                  <a:lnTo>
                    <a:pt x="37883" y="2822"/>
                  </a:lnTo>
                  <a:lnTo>
                    <a:pt x="4953" y="33112"/>
                  </a:lnTo>
                  <a:lnTo>
                    <a:pt x="2180" y="38705"/>
                  </a:lnTo>
                  <a:lnTo>
                    <a:pt x="49" y="56977"/>
                  </a:lnTo>
                  <a:lnTo>
                    <a:pt x="0" y="61658"/>
                  </a:lnTo>
                  <a:lnTo>
                    <a:pt x="2801" y="67267"/>
                  </a:lnTo>
                  <a:lnTo>
                    <a:pt x="6516" y="73288"/>
                  </a:lnTo>
                  <a:lnTo>
                    <a:pt x="9665" y="82627"/>
                  </a:lnTo>
                  <a:lnTo>
                    <a:pt x="44782" y="123824"/>
                  </a:lnTo>
                  <a:lnTo>
                    <a:pt x="45717" y="126999"/>
                  </a:lnTo>
                  <a:lnTo>
                    <a:pt x="52400" y="133349"/>
                  </a:lnTo>
                  <a:lnTo>
                    <a:pt x="79061" y="155574"/>
                  </a:lnTo>
                  <a:lnTo>
                    <a:pt x="82742" y="164746"/>
                  </a:lnTo>
                  <a:lnTo>
                    <a:pt x="85437" y="174820"/>
                  </a:lnTo>
                  <a:lnTo>
                    <a:pt x="92968" y="189911"/>
                  </a:lnTo>
                  <a:lnTo>
                    <a:pt x="95195" y="237531"/>
                  </a:lnTo>
                  <a:lnTo>
                    <a:pt x="95201" y="240904"/>
                  </a:lnTo>
                  <a:lnTo>
                    <a:pt x="92385" y="247473"/>
                  </a:lnTo>
                  <a:lnTo>
                    <a:pt x="88664" y="253921"/>
                  </a:lnTo>
                  <a:lnTo>
                    <a:pt x="85511" y="263501"/>
                  </a:lnTo>
                  <a:lnTo>
                    <a:pt x="81022" y="269864"/>
                  </a:lnTo>
                  <a:lnTo>
                    <a:pt x="75500" y="273397"/>
                  </a:lnTo>
                  <a:lnTo>
                    <a:pt x="69518" y="276026"/>
                  </a:lnTo>
                  <a:lnTo>
                    <a:pt x="47570" y="292626"/>
                  </a:lnTo>
                  <a:lnTo>
                    <a:pt x="36075" y="295042"/>
                  </a:lnTo>
                  <a:lnTo>
                    <a:pt x="24969" y="295228"/>
                  </a:lnTo>
                  <a:lnTo>
                    <a:pt x="22983" y="294185"/>
                  </a:lnTo>
                  <a:lnTo>
                    <a:pt x="21660" y="292431"/>
                  </a:lnTo>
                  <a:lnTo>
                    <a:pt x="20189" y="287661"/>
                  </a:lnTo>
                  <a:lnTo>
                    <a:pt x="19058" y="263475"/>
                  </a:lnTo>
                  <a:lnTo>
                    <a:pt x="21854" y="257152"/>
                  </a:lnTo>
                  <a:lnTo>
                    <a:pt x="25567" y="250814"/>
                  </a:lnTo>
                  <a:lnTo>
                    <a:pt x="28537" y="238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0"/>
            <p:cNvSpPr/>
            <p:nvPr>
              <p:custDataLst>
                <p:tags r:id="rId171"/>
              </p:custDataLst>
            </p:nvPr>
          </p:nvSpPr>
          <p:spPr>
            <a:xfrm>
              <a:off x="7668018" y="485775"/>
              <a:ext cx="56758" cy="323847"/>
            </a:xfrm>
            <a:custGeom>
              <a:avLst/>
              <a:gdLst/>
              <a:ahLst/>
              <a:cxnLst/>
              <a:rect l="0" t="0" r="0" b="0"/>
              <a:pathLst>
                <a:path w="56758" h="323847">
                  <a:moveTo>
                    <a:pt x="18657" y="19050"/>
                  </a:moveTo>
                  <a:lnTo>
                    <a:pt x="18657" y="19050"/>
                  </a:lnTo>
                  <a:lnTo>
                    <a:pt x="18657" y="4"/>
                  </a:lnTo>
                  <a:lnTo>
                    <a:pt x="10457" y="0"/>
                  </a:lnTo>
                  <a:lnTo>
                    <a:pt x="16845" y="10361"/>
                  </a:lnTo>
                  <a:lnTo>
                    <a:pt x="18625" y="55479"/>
                  </a:lnTo>
                  <a:lnTo>
                    <a:pt x="18655" y="99571"/>
                  </a:lnTo>
                  <a:lnTo>
                    <a:pt x="17599" y="146233"/>
                  </a:lnTo>
                  <a:lnTo>
                    <a:pt x="10015" y="192716"/>
                  </a:lnTo>
                  <a:lnTo>
                    <a:pt x="9210" y="238237"/>
                  </a:lnTo>
                  <a:lnTo>
                    <a:pt x="8096" y="258384"/>
                  </a:lnTo>
                  <a:lnTo>
                    <a:pt x="1598" y="278032"/>
                  </a:lnTo>
                  <a:lnTo>
                    <a:pt x="0" y="296925"/>
                  </a:lnTo>
                  <a:lnTo>
                    <a:pt x="2604" y="304122"/>
                  </a:lnTo>
                  <a:lnTo>
                    <a:pt x="6231" y="310849"/>
                  </a:lnTo>
                  <a:lnTo>
                    <a:pt x="8750" y="321929"/>
                  </a:lnTo>
                  <a:lnTo>
                    <a:pt x="9936" y="322569"/>
                  </a:lnTo>
                  <a:lnTo>
                    <a:pt x="28279" y="323840"/>
                  </a:lnTo>
                  <a:lnTo>
                    <a:pt x="32810" y="323846"/>
                  </a:lnTo>
                  <a:lnTo>
                    <a:pt x="38353" y="321026"/>
                  </a:lnTo>
                  <a:lnTo>
                    <a:pt x="41312" y="318792"/>
                  </a:lnTo>
                  <a:lnTo>
                    <a:pt x="44600" y="313488"/>
                  </a:lnTo>
                  <a:lnTo>
                    <a:pt x="47944" y="298340"/>
                  </a:lnTo>
                  <a:lnTo>
                    <a:pt x="53676" y="288892"/>
                  </a:lnTo>
                  <a:lnTo>
                    <a:pt x="56757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"/>
            <p:cNvSpPr/>
            <p:nvPr>
              <p:custDataLst>
                <p:tags r:id="rId172"/>
              </p:custDataLst>
            </p:nvPr>
          </p:nvSpPr>
          <p:spPr>
            <a:xfrm>
              <a:off x="7624115" y="666750"/>
              <a:ext cx="91136" cy="38101"/>
            </a:xfrm>
            <a:custGeom>
              <a:avLst/>
              <a:gdLst/>
              <a:ahLst/>
              <a:cxnLst/>
              <a:rect l="0" t="0" r="0" b="0"/>
              <a:pathLst>
                <a:path w="91136" h="38101">
                  <a:moveTo>
                    <a:pt x="14935" y="38100"/>
                  </a:moveTo>
                  <a:lnTo>
                    <a:pt x="14935" y="38100"/>
                  </a:lnTo>
                  <a:lnTo>
                    <a:pt x="470" y="38100"/>
                  </a:lnTo>
                  <a:lnTo>
                    <a:pt x="0" y="37042"/>
                  </a:lnTo>
                  <a:lnTo>
                    <a:pt x="5137" y="28967"/>
                  </a:lnTo>
                  <a:lnTo>
                    <a:pt x="10386" y="23635"/>
                  </a:lnTo>
                  <a:lnTo>
                    <a:pt x="15736" y="21088"/>
                  </a:lnTo>
                  <a:lnTo>
                    <a:pt x="40606" y="18015"/>
                  </a:lnTo>
                  <a:lnTo>
                    <a:pt x="50999" y="12511"/>
                  </a:lnTo>
                  <a:lnTo>
                    <a:pt x="65955" y="9351"/>
                  </a:lnTo>
                  <a:lnTo>
                    <a:pt x="81026" y="2161"/>
                  </a:lnTo>
                  <a:lnTo>
                    <a:pt x="91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"/>
            <p:cNvSpPr/>
            <p:nvPr>
              <p:custDataLst>
                <p:tags r:id="rId173"/>
              </p:custDataLst>
            </p:nvPr>
          </p:nvSpPr>
          <p:spPr>
            <a:xfrm>
              <a:off x="7772434" y="628650"/>
              <a:ext cx="133317" cy="141386"/>
            </a:xfrm>
            <a:custGeom>
              <a:avLst/>
              <a:gdLst/>
              <a:ahLst/>
              <a:cxnLst/>
              <a:rect l="0" t="0" r="0" b="0"/>
              <a:pathLst>
                <a:path w="133317" h="141386">
                  <a:moveTo>
                    <a:pt x="19016" y="0"/>
                  </a:moveTo>
                  <a:lnTo>
                    <a:pt x="19016" y="0"/>
                  </a:lnTo>
                  <a:lnTo>
                    <a:pt x="10816" y="0"/>
                  </a:lnTo>
                  <a:lnTo>
                    <a:pt x="10374" y="1058"/>
                  </a:lnTo>
                  <a:lnTo>
                    <a:pt x="9525" y="17334"/>
                  </a:lnTo>
                  <a:lnTo>
                    <a:pt x="2952" y="26315"/>
                  </a:lnTo>
                  <a:lnTo>
                    <a:pt x="1293" y="32157"/>
                  </a:lnTo>
                  <a:lnTo>
                    <a:pt x="0" y="69468"/>
                  </a:lnTo>
                  <a:lnTo>
                    <a:pt x="9317" y="114121"/>
                  </a:lnTo>
                  <a:lnTo>
                    <a:pt x="9376" y="117356"/>
                  </a:lnTo>
                  <a:lnTo>
                    <a:pt x="12262" y="123772"/>
                  </a:lnTo>
                  <a:lnTo>
                    <a:pt x="23677" y="137846"/>
                  </a:lnTo>
                  <a:lnTo>
                    <a:pt x="29201" y="140640"/>
                  </a:lnTo>
                  <a:lnTo>
                    <a:pt x="32156" y="141385"/>
                  </a:lnTo>
                  <a:lnTo>
                    <a:pt x="34127" y="140823"/>
                  </a:lnTo>
                  <a:lnTo>
                    <a:pt x="35440" y="139391"/>
                  </a:lnTo>
                  <a:lnTo>
                    <a:pt x="36315" y="137377"/>
                  </a:lnTo>
                  <a:lnTo>
                    <a:pt x="37958" y="136035"/>
                  </a:lnTo>
                  <a:lnTo>
                    <a:pt x="48196" y="131058"/>
                  </a:lnTo>
                  <a:lnTo>
                    <a:pt x="60411" y="120197"/>
                  </a:lnTo>
                  <a:lnTo>
                    <a:pt x="63872" y="114099"/>
                  </a:lnTo>
                  <a:lnTo>
                    <a:pt x="71150" y="96504"/>
                  </a:lnTo>
                  <a:lnTo>
                    <a:pt x="81721" y="79191"/>
                  </a:lnTo>
                  <a:lnTo>
                    <a:pt x="87729" y="59309"/>
                  </a:lnTo>
                  <a:lnTo>
                    <a:pt x="91888" y="51759"/>
                  </a:lnTo>
                  <a:lnTo>
                    <a:pt x="95289" y="41559"/>
                  </a:lnTo>
                  <a:lnTo>
                    <a:pt x="101471" y="31834"/>
                  </a:lnTo>
                  <a:lnTo>
                    <a:pt x="104614" y="19611"/>
                  </a:lnTo>
                  <a:lnTo>
                    <a:pt x="104741" y="66682"/>
                  </a:lnTo>
                  <a:lnTo>
                    <a:pt x="104741" y="93369"/>
                  </a:lnTo>
                  <a:lnTo>
                    <a:pt x="121216" y="114474"/>
                  </a:lnTo>
                  <a:lnTo>
                    <a:pt x="122074" y="117591"/>
                  </a:lnTo>
                  <a:lnTo>
                    <a:pt x="123704" y="119669"/>
                  </a:lnTo>
                  <a:lnTo>
                    <a:pt x="13331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3"/>
            <p:cNvSpPr/>
            <p:nvPr>
              <p:custDataLst>
                <p:tags r:id="rId174"/>
              </p:custDataLst>
            </p:nvPr>
          </p:nvSpPr>
          <p:spPr>
            <a:xfrm>
              <a:off x="7962911" y="447845"/>
              <a:ext cx="76190" cy="313714"/>
            </a:xfrm>
            <a:custGeom>
              <a:avLst/>
              <a:gdLst/>
              <a:ahLst/>
              <a:cxnLst/>
              <a:rect l="0" t="0" r="0" b="0"/>
              <a:pathLst>
                <a:path w="76190" h="313714">
                  <a:moveTo>
                    <a:pt x="57139" y="228430"/>
                  </a:moveTo>
                  <a:lnTo>
                    <a:pt x="57139" y="228430"/>
                  </a:lnTo>
                  <a:lnTo>
                    <a:pt x="57139" y="219021"/>
                  </a:lnTo>
                  <a:lnTo>
                    <a:pt x="38491" y="200258"/>
                  </a:lnTo>
                  <a:lnTo>
                    <a:pt x="28966" y="199866"/>
                  </a:lnTo>
                  <a:lnTo>
                    <a:pt x="21039" y="206403"/>
                  </a:lnTo>
                  <a:lnTo>
                    <a:pt x="15342" y="208057"/>
                  </a:lnTo>
                  <a:lnTo>
                    <a:pt x="13399" y="209556"/>
                  </a:lnTo>
                  <a:lnTo>
                    <a:pt x="11240" y="214044"/>
                  </a:lnTo>
                  <a:lnTo>
                    <a:pt x="8797" y="225549"/>
                  </a:lnTo>
                  <a:lnTo>
                    <a:pt x="3069" y="234867"/>
                  </a:lnTo>
                  <a:lnTo>
                    <a:pt x="597" y="247497"/>
                  </a:lnTo>
                  <a:lnTo>
                    <a:pt x="0" y="288363"/>
                  </a:lnTo>
                  <a:lnTo>
                    <a:pt x="2816" y="294931"/>
                  </a:lnTo>
                  <a:lnTo>
                    <a:pt x="8191" y="302714"/>
                  </a:lnTo>
                  <a:lnTo>
                    <a:pt x="9123" y="309119"/>
                  </a:lnTo>
                  <a:lnTo>
                    <a:pt x="10312" y="310798"/>
                  </a:lnTo>
                  <a:lnTo>
                    <a:pt x="12163" y="311917"/>
                  </a:lnTo>
                  <a:lnTo>
                    <a:pt x="19823" y="313492"/>
                  </a:lnTo>
                  <a:lnTo>
                    <a:pt x="22737" y="313713"/>
                  </a:lnTo>
                  <a:lnTo>
                    <a:pt x="24680" y="312802"/>
                  </a:lnTo>
                  <a:lnTo>
                    <a:pt x="25974" y="311136"/>
                  </a:lnTo>
                  <a:lnTo>
                    <a:pt x="26838" y="308968"/>
                  </a:lnTo>
                  <a:lnTo>
                    <a:pt x="28471" y="307522"/>
                  </a:lnTo>
                  <a:lnTo>
                    <a:pt x="33109" y="305915"/>
                  </a:lnTo>
                  <a:lnTo>
                    <a:pt x="34769" y="303370"/>
                  </a:lnTo>
                  <a:lnTo>
                    <a:pt x="45571" y="256285"/>
                  </a:lnTo>
                  <a:lnTo>
                    <a:pt x="49831" y="237742"/>
                  </a:lnTo>
                  <a:lnTo>
                    <a:pt x="53890" y="223044"/>
                  </a:lnTo>
                  <a:lnTo>
                    <a:pt x="56497" y="181936"/>
                  </a:lnTo>
                  <a:lnTo>
                    <a:pt x="62069" y="142928"/>
                  </a:lnTo>
                  <a:lnTo>
                    <a:pt x="65756" y="104649"/>
                  </a:lnTo>
                  <a:lnTo>
                    <a:pt x="69306" y="69336"/>
                  </a:lnTo>
                  <a:lnTo>
                    <a:pt x="75282" y="36186"/>
                  </a:lnTo>
                  <a:lnTo>
                    <a:pt x="76186" y="403"/>
                  </a:lnTo>
                  <a:lnTo>
                    <a:pt x="71132" y="0"/>
                  </a:lnTo>
                  <a:lnTo>
                    <a:pt x="69642" y="1002"/>
                  </a:lnTo>
                  <a:lnTo>
                    <a:pt x="68649" y="2728"/>
                  </a:lnTo>
                  <a:lnTo>
                    <a:pt x="58498" y="44888"/>
                  </a:lnTo>
                  <a:lnTo>
                    <a:pt x="57258" y="90634"/>
                  </a:lnTo>
                  <a:lnTo>
                    <a:pt x="57155" y="133849"/>
                  </a:lnTo>
                  <a:lnTo>
                    <a:pt x="58199" y="174347"/>
                  </a:lnTo>
                  <a:lnTo>
                    <a:pt x="65782" y="221095"/>
                  </a:lnTo>
                  <a:lnTo>
                    <a:pt x="67462" y="239780"/>
                  </a:lnTo>
                  <a:lnTo>
                    <a:pt x="76189" y="2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"/>
            <p:cNvSpPr/>
            <p:nvPr>
              <p:custDataLst>
                <p:tags r:id="rId175"/>
              </p:custDataLst>
            </p:nvPr>
          </p:nvSpPr>
          <p:spPr>
            <a:xfrm>
              <a:off x="8086741" y="619163"/>
              <a:ext cx="95235" cy="114129"/>
            </a:xfrm>
            <a:custGeom>
              <a:avLst/>
              <a:gdLst/>
              <a:ahLst/>
              <a:cxnLst/>
              <a:rect l="0" t="0" r="0" b="0"/>
              <a:pathLst>
                <a:path w="95235" h="114129">
                  <a:moveTo>
                    <a:pt x="9509" y="47587"/>
                  </a:moveTo>
                  <a:lnTo>
                    <a:pt x="9509" y="47587"/>
                  </a:lnTo>
                  <a:lnTo>
                    <a:pt x="36716" y="47587"/>
                  </a:lnTo>
                  <a:lnTo>
                    <a:pt x="55683" y="29977"/>
                  </a:lnTo>
                  <a:lnTo>
                    <a:pt x="56704" y="23907"/>
                  </a:lnTo>
                  <a:lnTo>
                    <a:pt x="57007" y="15406"/>
                  </a:lnTo>
                  <a:lnTo>
                    <a:pt x="55991" y="13433"/>
                  </a:lnTo>
                  <a:lnTo>
                    <a:pt x="54256" y="12118"/>
                  </a:lnTo>
                  <a:lnTo>
                    <a:pt x="52041" y="11241"/>
                  </a:lnTo>
                  <a:lnTo>
                    <a:pt x="50563" y="9598"/>
                  </a:lnTo>
                  <a:lnTo>
                    <a:pt x="48922" y="4950"/>
                  </a:lnTo>
                  <a:lnTo>
                    <a:pt x="47427" y="3287"/>
                  </a:lnTo>
                  <a:lnTo>
                    <a:pt x="39523" y="400"/>
                  </a:lnTo>
                  <a:lnTo>
                    <a:pt x="24953" y="0"/>
                  </a:lnTo>
                  <a:lnTo>
                    <a:pt x="18843" y="2801"/>
                  </a:lnTo>
                  <a:lnTo>
                    <a:pt x="15731" y="5030"/>
                  </a:lnTo>
                  <a:lnTo>
                    <a:pt x="12274" y="10328"/>
                  </a:lnTo>
                  <a:lnTo>
                    <a:pt x="10055" y="17297"/>
                  </a:lnTo>
                  <a:lnTo>
                    <a:pt x="4614" y="23560"/>
                  </a:lnTo>
                  <a:lnTo>
                    <a:pt x="2042" y="31970"/>
                  </a:lnTo>
                  <a:lnTo>
                    <a:pt x="0" y="78937"/>
                  </a:lnTo>
                  <a:lnTo>
                    <a:pt x="1050" y="89037"/>
                  </a:lnTo>
                  <a:lnTo>
                    <a:pt x="5044" y="97054"/>
                  </a:lnTo>
                  <a:lnTo>
                    <a:pt x="7591" y="99615"/>
                  </a:lnTo>
                  <a:lnTo>
                    <a:pt x="28633" y="111976"/>
                  </a:lnTo>
                  <a:lnTo>
                    <a:pt x="50438" y="114061"/>
                  </a:lnTo>
                  <a:lnTo>
                    <a:pt x="55845" y="114128"/>
                  </a:lnTo>
                  <a:lnTo>
                    <a:pt x="64675" y="111380"/>
                  </a:lnTo>
                  <a:lnTo>
                    <a:pt x="72128" y="107690"/>
                  </a:lnTo>
                  <a:lnTo>
                    <a:pt x="82273" y="104553"/>
                  </a:lnTo>
                  <a:lnTo>
                    <a:pt x="95234" y="9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"/>
            <p:cNvSpPr/>
            <p:nvPr>
              <p:custDataLst>
                <p:tags r:id="rId176"/>
              </p:custDataLst>
            </p:nvPr>
          </p:nvSpPr>
          <p:spPr>
            <a:xfrm>
              <a:off x="8201025" y="601878"/>
              <a:ext cx="76201" cy="131116"/>
            </a:xfrm>
            <a:custGeom>
              <a:avLst/>
              <a:gdLst/>
              <a:ahLst/>
              <a:cxnLst/>
              <a:rect l="0" t="0" r="0" b="0"/>
              <a:pathLst>
                <a:path w="76201" h="131116">
                  <a:moveTo>
                    <a:pt x="9525" y="45822"/>
                  </a:moveTo>
                  <a:lnTo>
                    <a:pt x="9525" y="45822"/>
                  </a:lnTo>
                  <a:lnTo>
                    <a:pt x="4469" y="40765"/>
                  </a:lnTo>
                  <a:lnTo>
                    <a:pt x="2980" y="40334"/>
                  </a:lnTo>
                  <a:lnTo>
                    <a:pt x="1987" y="41105"/>
                  </a:lnTo>
                  <a:lnTo>
                    <a:pt x="116" y="45546"/>
                  </a:lnTo>
                  <a:lnTo>
                    <a:pt x="0" y="92167"/>
                  </a:lnTo>
                  <a:lnTo>
                    <a:pt x="2822" y="100992"/>
                  </a:lnTo>
                  <a:lnTo>
                    <a:pt x="8200" y="110224"/>
                  </a:lnTo>
                  <a:lnTo>
                    <a:pt x="9447" y="122065"/>
                  </a:lnTo>
                  <a:lnTo>
                    <a:pt x="9522" y="131115"/>
                  </a:lnTo>
                  <a:lnTo>
                    <a:pt x="9525" y="85476"/>
                  </a:lnTo>
                  <a:lnTo>
                    <a:pt x="10583" y="52253"/>
                  </a:lnTo>
                  <a:lnTo>
                    <a:pt x="17063" y="34118"/>
                  </a:lnTo>
                  <a:lnTo>
                    <a:pt x="18934" y="13178"/>
                  </a:lnTo>
                  <a:lnTo>
                    <a:pt x="21821" y="7325"/>
                  </a:lnTo>
                  <a:lnTo>
                    <a:pt x="27241" y="0"/>
                  </a:lnTo>
                  <a:lnTo>
                    <a:pt x="28744" y="457"/>
                  </a:lnTo>
                  <a:lnTo>
                    <a:pt x="36659" y="6556"/>
                  </a:lnTo>
                  <a:lnTo>
                    <a:pt x="37459" y="10026"/>
                  </a:lnTo>
                  <a:lnTo>
                    <a:pt x="37673" y="12433"/>
                  </a:lnTo>
                  <a:lnTo>
                    <a:pt x="38874" y="14038"/>
                  </a:lnTo>
                  <a:lnTo>
                    <a:pt x="43030" y="15821"/>
                  </a:lnTo>
                  <a:lnTo>
                    <a:pt x="44562" y="17355"/>
                  </a:lnTo>
                  <a:lnTo>
                    <a:pt x="46263" y="21881"/>
                  </a:lnTo>
                  <a:lnTo>
                    <a:pt x="48414" y="39956"/>
                  </a:lnTo>
                  <a:lnTo>
                    <a:pt x="55111" y="54815"/>
                  </a:lnTo>
                  <a:lnTo>
                    <a:pt x="55790" y="58168"/>
                  </a:lnTo>
                  <a:lnTo>
                    <a:pt x="65232" y="77541"/>
                  </a:lnTo>
                  <a:lnTo>
                    <a:pt x="67449" y="95753"/>
                  </a:lnTo>
                  <a:lnTo>
                    <a:pt x="69307" y="98160"/>
                  </a:lnTo>
                  <a:lnTo>
                    <a:pt x="76200" y="102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6"/>
            <p:cNvSpPr/>
            <p:nvPr>
              <p:custDataLst>
                <p:tags r:id="rId177"/>
              </p:custDataLst>
            </p:nvPr>
          </p:nvSpPr>
          <p:spPr>
            <a:xfrm>
              <a:off x="8353425" y="430004"/>
              <a:ext cx="38101" cy="312375"/>
            </a:xfrm>
            <a:custGeom>
              <a:avLst/>
              <a:gdLst/>
              <a:ahLst/>
              <a:cxnLst/>
              <a:rect l="0" t="0" r="0" b="0"/>
              <a:pathLst>
                <a:path w="38101" h="312375">
                  <a:moveTo>
                    <a:pt x="0" y="36721"/>
                  </a:moveTo>
                  <a:lnTo>
                    <a:pt x="0" y="36721"/>
                  </a:lnTo>
                  <a:lnTo>
                    <a:pt x="7538" y="18821"/>
                  </a:lnTo>
                  <a:lnTo>
                    <a:pt x="9409" y="8771"/>
                  </a:lnTo>
                  <a:lnTo>
                    <a:pt x="17716" y="0"/>
                  </a:lnTo>
                  <a:lnTo>
                    <a:pt x="18161" y="599"/>
                  </a:lnTo>
                  <a:lnTo>
                    <a:pt x="19048" y="43336"/>
                  </a:lnTo>
                  <a:lnTo>
                    <a:pt x="17992" y="59965"/>
                  </a:lnTo>
                  <a:lnTo>
                    <a:pt x="10850" y="95887"/>
                  </a:lnTo>
                  <a:lnTo>
                    <a:pt x="9641" y="142997"/>
                  </a:lnTo>
                  <a:lnTo>
                    <a:pt x="9535" y="190577"/>
                  </a:lnTo>
                  <a:lnTo>
                    <a:pt x="9526" y="233141"/>
                  </a:lnTo>
                  <a:lnTo>
                    <a:pt x="9525" y="276938"/>
                  </a:lnTo>
                  <a:lnTo>
                    <a:pt x="9525" y="311015"/>
                  </a:lnTo>
                  <a:lnTo>
                    <a:pt x="10583" y="311659"/>
                  </a:lnTo>
                  <a:lnTo>
                    <a:pt x="14581" y="312374"/>
                  </a:lnTo>
                  <a:lnTo>
                    <a:pt x="16070" y="311506"/>
                  </a:lnTo>
                  <a:lnTo>
                    <a:pt x="17063" y="309870"/>
                  </a:lnTo>
                  <a:lnTo>
                    <a:pt x="18462" y="302510"/>
                  </a:lnTo>
                  <a:lnTo>
                    <a:pt x="18657" y="299638"/>
                  </a:lnTo>
                  <a:lnTo>
                    <a:pt x="21698" y="293626"/>
                  </a:lnTo>
                  <a:lnTo>
                    <a:pt x="23990" y="290541"/>
                  </a:lnTo>
                  <a:lnTo>
                    <a:pt x="26537" y="281469"/>
                  </a:lnTo>
                  <a:lnTo>
                    <a:pt x="31218" y="253555"/>
                  </a:lnTo>
                  <a:lnTo>
                    <a:pt x="38100" y="236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"/>
            <p:cNvSpPr/>
            <p:nvPr>
              <p:custDataLst>
                <p:tags r:id="rId178"/>
              </p:custDataLst>
            </p:nvPr>
          </p:nvSpPr>
          <p:spPr>
            <a:xfrm>
              <a:off x="8305838" y="571500"/>
              <a:ext cx="152363" cy="57117"/>
            </a:xfrm>
            <a:custGeom>
              <a:avLst/>
              <a:gdLst/>
              <a:ahLst/>
              <a:cxnLst/>
              <a:rect l="0" t="0" r="0" b="0"/>
              <a:pathLst>
                <a:path w="152363" h="57117">
                  <a:moveTo>
                    <a:pt x="28537" y="47625"/>
                  </a:moveTo>
                  <a:lnTo>
                    <a:pt x="28537" y="47625"/>
                  </a:lnTo>
                  <a:lnTo>
                    <a:pt x="11204" y="47625"/>
                  </a:lnTo>
                  <a:lnTo>
                    <a:pt x="0" y="57116"/>
                  </a:lnTo>
                  <a:lnTo>
                    <a:pt x="5031" y="52083"/>
                  </a:lnTo>
                  <a:lnTo>
                    <a:pt x="10328" y="49606"/>
                  </a:lnTo>
                  <a:lnTo>
                    <a:pt x="13222" y="48946"/>
                  </a:lnTo>
                  <a:lnTo>
                    <a:pt x="55984" y="28379"/>
                  </a:lnTo>
                  <a:lnTo>
                    <a:pt x="89771" y="13732"/>
                  </a:lnTo>
                  <a:lnTo>
                    <a:pt x="133849" y="5023"/>
                  </a:lnTo>
                  <a:lnTo>
                    <a:pt x="152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7"/>
          <p:cNvGrpSpPr/>
          <p:nvPr/>
        </p:nvGrpSpPr>
        <p:grpSpPr>
          <a:xfrm>
            <a:off x="8815041" y="439911"/>
            <a:ext cx="224185" cy="322090"/>
            <a:chOff x="8815041" y="439911"/>
            <a:chExt cx="224185" cy="322090"/>
          </a:xfrm>
        </p:grpSpPr>
        <p:sp>
          <p:nvSpPr>
            <p:cNvPr id="46" name="SMARTInkShape-38"/>
            <p:cNvSpPr/>
            <p:nvPr>
              <p:custDataLst>
                <p:tags r:id="rId168"/>
              </p:custDataLst>
            </p:nvPr>
          </p:nvSpPr>
          <p:spPr>
            <a:xfrm>
              <a:off x="8829675" y="466759"/>
              <a:ext cx="180976" cy="238092"/>
            </a:xfrm>
            <a:custGeom>
              <a:avLst/>
              <a:gdLst/>
              <a:ahLst/>
              <a:cxnLst/>
              <a:rect l="0" t="0" r="0" b="0"/>
              <a:pathLst>
                <a:path w="180976" h="23809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40980" y="38124"/>
                  </a:lnTo>
                  <a:lnTo>
                    <a:pt x="51022" y="45500"/>
                  </a:lnTo>
                  <a:lnTo>
                    <a:pt x="87461" y="92207"/>
                  </a:lnTo>
                  <a:lnTo>
                    <a:pt x="123181" y="133911"/>
                  </a:lnTo>
                  <a:lnTo>
                    <a:pt x="141454" y="158833"/>
                  </a:lnTo>
                  <a:lnTo>
                    <a:pt x="164697" y="188625"/>
                  </a:lnTo>
                  <a:lnTo>
                    <a:pt x="180531" y="226646"/>
                  </a:lnTo>
                  <a:lnTo>
                    <a:pt x="180975" y="2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"/>
            <p:cNvSpPr/>
            <p:nvPr>
              <p:custDataLst>
                <p:tags r:id="rId169"/>
              </p:custDataLst>
            </p:nvPr>
          </p:nvSpPr>
          <p:spPr>
            <a:xfrm>
              <a:off x="8815041" y="439911"/>
              <a:ext cx="224185" cy="322090"/>
            </a:xfrm>
            <a:custGeom>
              <a:avLst/>
              <a:gdLst/>
              <a:ahLst/>
              <a:cxnLst/>
              <a:rect l="0" t="0" r="0" b="0"/>
              <a:pathLst>
                <a:path w="224185" h="322090">
                  <a:moveTo>
                    <a:pt x="224184" y="36339"/>
                  </a:moveTo>
                  <a:lnTo>
                    <a:pt x="224184" y="36339"/>
                  </a:lnTo>
                  <a:lnTo>
                    <a:pt x="224184" y="12741"/>
                  </a:lnTo>
                  <a:lnTo>
                    <a:pt x="221362" y="7154"/>
                  </a:lnTo>
                  <a:lnTo>
                    <a:pt x="215983" y="0"/>
                  </a:lnTo>
                  <a:lnTo>
                    <a:pt x="214483" y="471"/>
                  </a:lnTo>
                  <a:lnTo>
                    <a:pt x="207316" y="5133"/>
                  </a:lnTo>
                  <a:lnTo>
                    <a:pt x="198490" y="8043"/>
                  </a:lnTo>
                  <a:lnTo>
                    <a:pt x="192303" y="12474"/>
                  </a:lnTo>
                  <a:lnTo>
                    <a:pt x="163856" y="53743"/>
                  </a:lnTo>
                  <a:lnTo>
                    <a:pt x="144809" y="98649"/>
                  </a:lnTo>
                  <a:lnTo>
                    <a:pt x="121394" y="141794"/>
                  </a:lnTo>
                  <a:lnTo>
                    <a:pt x="107649" y="167068"/>
                  </a:lnTo>
                  <a:lnTo>
                    <a:pt x="92994" y="190785"/>
                  </a:lnTo>
                  <a:lnTo>
                    <a:pt x="79127" y="215098"/>
                  </a:lnTo>
                  <a:lnTo>
                    <a:pt x="64435" y="238530"/>
                  </a:lnTo>
                  <a:lnTo>
                    <a:pt x="50557" y="262758"/>
                  </a:lnTo>
                  <a:lnTo>
                    <a:pt x="18095" y="304895"/>
                  </a:lnTo>
                  <a:lnTo>
                    <a:pt x="9427" y="311350"/>
                  </a:lnTo>
                  <a:lnTo>
                    <a:pt x="7028" y="316611"/>
                  </a:lnTo>
                  <a:lnTo>
                    <a:pt x="5329" y="318437"/>
                  </a:lnTo>
                  <a:lnTo>
                    <a:pt x="0" y="321007"/>
                  </a:lnTo>
                  <a:lnTo>
                    <a:pt x="645" y="321367"/>
                  </a:lnTo>
                  <a:lnTo>
                    <a:pt x="5109" y="322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28"/>
          <p:cNvGrpSpPr/>
          <p:nvPr/>
        </p:nvGrpSpPr>
        <p:grpSpPr>
          <a:xfrm>
            <a:off x="9420259" y="485822"/>
            <a:ext cx="114267" cy="228540"/>
            <a:chOff x="9420259" y="485822"/>
            <a:chExt cx="114267" cy="228540"/>
          </a:xfrm>
        </p:grpSpPr>
        <p:sp>
          <p:nvSpPr>
            <p:cNvPr id="49" name="SMARTInkShape-40"/>
            <p:cNvSpPr/>
            <p:nvPr>
              <p:custDataLst>
                <p:tags r:id="rId165"/>
              </p:custDataLst>
            </p:nvPr>
          </p:nvSpPr>
          <p:spPr>
            <a:xfrm>
              <a:off x="9429750" y="6000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7228"/>
                  </a:lnTo>
                  <a:lnTo>
                    <a:pt x="0" y="50535"/>
                  </a:lnTo>
                  <a:lnTo>
                    <a:pt x="2822" y="57032"/>
                  </a:lnTo>
                  <a:lnTo>
                    <a:pt x="6546" y="63448"/>
                  </a:lnTo>
                  <a:lnTo>
                    <a:pt x="8937" y="76190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"/>
            <p:cNvSpPr/>
            <p:nvPr>
              <p:custDataLst>
                <p:tags r:id="rId166"/>
              </p:custDataLst>
            </p:nvPr>
          </p:nvSpPr>
          <p:spPr>
            <a:xfrm>
              <a:off x="9420259" y="485822"/>
              <a:ext cx="9492" cy="38054"/>
            </a:xfrm>
            <a:custGeom>
              <a:avLst/>
              <a:gdLst/>
              <a:ahLst/>
              <a:cxnLst/>
              <a:rect l="0" t="0" r="0" b="0"/>
              <a:pathLst>
                <a:path w="9492" h="38054">
                  <a:moveTo>
                    <a:pt x="9491" y="38053"/>
                  </a:moveTo>
                  <a:lnTo>
                    <a:pt x="9491" y="38053"/>
                  </a:lnTo>
                  <a:lnTo>
                    <a:pt x="9491" y="5978"/>
                  </a:lnTo>
                  <a:lnTo>
                    <a:pt x="8433" y="3970"/>
                  </a:lnTo>
                  <a:lnTo>
                    <a:pt x="6669" y="2631"/>
                  </a:lnTo>
                  <a:lnTo>
                    <a:pt x="81" y="0"/>
                  </a:lnTo>
                  <a:lnTo>
                    <a:pt x="0" y="5023"/>
                  </a:lnTo>
                  <a:lnTo>
                    <a:pt x="2803" y="10320"/>
                  </a:lnTo>
                  <a:lnTo>
                    <a:pt x="9491" y="19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2"/>
            <p:cNvSpPr/>
            <p:nvPr>
              <p:custDataLst>
                <p:tags r:id="rId167"/>
              </p:custDataLst>
            </p:nvPr>
          </p:nvSpPr>
          <p:spPr>
            <a:xfrm>
              <a:off x="9458325" y="552451"/>
              <a:ext cx="76201" cy="161911"/>
            </a:xfrm>
            <a:custGeom>
              <a:avLst/>
              <a:gdLst/>
              <a:ahLst/>
              <a:cxnLst/>
              <a:rect l="0" t="0" r="0" b="0"/>
              <a:pathLst>
                <a:path w="76201" h="161911">
                  <a:moveTo>
                    <a:pt x="76200" y="19049"/>
                  </a:moveTo>
                  <a:lnTo>
                    <a:pt x="76200" y="19049"/>
                  </a:lnTo>
                  <a:lnTo>
                    <a:pt x="71143" y="19049"/>
                  </a:lnTo>
                  <a:lnTo>
                    <a:pt x="69654" y="17991"/>
                  </a:lnTo>
                  <a:lnTo>
                    <a:pt x="68660" y="16227"/>
                  </a:lnTo>
                  <a:lnTo>
                    <a:pt x="67066" y="10848"/>
                  </a:lnTo>
                  <a:lnTo>
                    <a:pt x="61735" y="4860"/>
                  </a:lnTo>
                  <a:lnTo>
                    <a:pt x="59148" y="4298"/>
                  </a:lnTo>
                  <a:lnTo>
                    <a:pt x="56366" y="4981"/>
                  </a:lnTo>
                  <a:lnTo>
                    <a:pt x="53452" y="6496"/>
                  </a:lnTo>
                  <a:lnTo>
                    <a:pt x="50450" y="6447"/>
                  </a:lnTo>
                  <a:lnTo>
                    <a:pt x="30442" y="312"/>
                  </a:lnTo>
                  <a:lnTo>
                    <a:pt x="1755" y="0"/>
                  </a:lnTo>
                  <a:lnTo>
                    <a:pt x="1170" y="1058"/>
                  </a:lnTo>
                  <a:lnTo>
                    <a:pt x="1" y="41395"/>
                  </a:lnTo>
                  <a:lnTo>
                    <a:pt x="1060" y="43471"/>
                  </a:lnTo>
                  <a:lnTo>
                    <a:pt x="2822" y="44855"/>
                  </a:lnTo>
                  <a:lnTo>
                    <a:pt x="7605" y="47452"/>
                  </a:lnTo>
                  <a:lnTo>
                    <a:pt x="13257" y="52134"/>
                  </a:lnTo>
                  <a:lnTo>
                    <a:pt x="16476" y="57742"/>
                  </a:lnTo>
                  <a:lnTo>
                    <a:pt x="18963" y="63763"/>
                  </a:lnTo>
                  <a:lnTo>
                    <a:pt x="32157" y="79409"/>
                  </a:lnTo>
                  <a:lnTo>
                    <a:pt x="61268" y="99749"/>
                  </a:lnTo>
                  <a:lnTo>
                    <a:pt x="64272" y="105363"/>
                  </a:lnTo>
                  <a:lnTo>
                    <a:pt x="66666" y="111386"/>
                  </a:lnTo>
                  <a:lnTo>
                    <a:pt x="72905" y="120727"/>
                  </a:lnTo>
                  <a:lnTo>
                    <a:pt x="75223" y="130197"/>
                  </a:lnTo>
                  <a:lnTo>
                    <a:pt x="76071" y="140996"/>
                  </a:lnTo>
                  <a:lnTo>
                    <a:pt x="68644" y="152988"/>
                  </a:lnTo>
                  <a:lnTo>
                    <a:pt x="67987" y="155967"/>
                  </a:lnTo>
                  <a:lnTo>
                    <a:pt x="66491" y="157952"/>
                  </a:lnTo>
                  <a:lnTo>
                    <a:pt x="62006" y="160159"/>
                  </a:lnTo>
                  <a:lnTo>
                    <a:pt x="15980" y="161910"/>
                  </a:lnTo>
                  <a:lnTo>
                    <a:pt x="9572" y="159096"/>
                  </a:lnTo>
                  <a:lnTo>
                    <a:pt x="0" y="15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29"/>
          <p:cNvGrpSpPr/>
          <p:nvPr/>
        </p:nvGrpSpPr>
        <p:grpSpPr>
          <a:xfrm>
            <a:off x="9929171" y="363882"/>
            <a:ext cx="862655" cy="464755"/>
            <a:chOff x="9929171" y="363882"/>
            <a:chExt cx="862655" cy="464755"/>
          </a:xfrm>
        </p:grpSpPr>
        <p:sp>
          <p:nvSpPr>
            <p:cNvPr id="53" name="SMARTInkShape-43"/>
            <p:cNvSpPr/>
            <p:nvPr>
              <p:custDataLst>
                <p:tags r:id="rId156"/>
              </p:custDataLst>
            </p:nvPr>
          </p:nvSpPr>
          <p:spPr>
            <a:xfrm>
              <a:off x="9929171" y="571511"/>
              <a:ext cx="119705" cy="133340"/>
            </a:xfrm>
            <a:custGeom>
              <a:avLst/>
              <a:gdLst/>
              <a:ahLst/>
              <a:cxnLst/>
              <a:rect l="0" t="0" r="0" b="0"/>
              <a:pathLst>
                <a:path w="119705" h="133340">
                  <a:moveTo>
                    <a:pt x="72079" y="28564"/>
                  </a:moveTo>
                  <a:lnTo>
                    <a:pt x="72079" y="28564"/>
                  </a:lnTo>
                  <a:lnTo>
                    <a:pt x="72079" y="23507"/>
                  </a:lnTo>
                  <a:lnTo>
                    <a:pt x="71021" y="22018"/>
                  </a:lnTo>
                  <a:lnTo>
                    <a:pt x="69255" y="21025"/>
                  </a:lnTo>
                  <a:lnTo>
                    <a:pt x="67022" y="20363"/>
                  </a:lnTo>
                  <a:lnTo>
                    <a:pt x="65533" y="18863"/>
                  </a:lnTo>
                  <a:lnTo>
                    <a:pt x="63877" y="14375"/>
                  </a:lnTo>
                  <a:lnTo>
                    <a:pt x="62377" y="12755"/>
                  </a:lnTo>
                  <a:lnTo>
                    <a:pt x="57888" y="10954"/>
                  </a:lnTo>
                  <a:lnTo>
                    <a:pt x="56269" y="9416"/>
                  </a:lnTo>
                  <a:lnTo>
                    <a:pt x="53456" y="1439"/>
                  </a:lnTo>
                  <a:lnTo>
                    <a:pt x="50397" y="634"/>
                  </a:lnTo>
                  <a:lnTo>
                    <a:pt x="29434" y="0"/>
                  </a:lnTo>
                  <a:lnTo>
                    <a:pt x="27775" y="1055"/>
                  </a:lnTo>
                  <a:lnTo>
                    <a:pt x="26668" y="2816"/>
                  </a:lnTo>
                  <a:lnTo>
                    <a:pt x="25930" y="5049"/>
                  </a:lnTo>
                  <a:lnTo>
                    <a:pt x="24380" y="6537"/>
                  </a:lnTo>
                  <a:lnTo>
                    <a:pt x="19834" y="8191"/>
                  </a:lnTo>
                  <a:lnTo>
                    <a:pt x="18200" y="9690"/>
                  </a:lnTo>
                  <a:lnTo>
                    <a:pt x="7581" y="28760"/>
                  </a:lnTo>
                  <a:lnTo>
                    <a:pt x="2772" y="55170"/>
                  </a:lnTo>
                  <a:lnTo>
                    <a:pt x="475" y="59002"/>
                  </a:lnTo>
                  <a:lnTo>
                    <a:pt x="0" y="62614"/>
                  </a:lnTo>
                  <a:lnTo>
                    <a:pt x="6281" y="92041"/>
                  </a:lnTo>
                  <a:lnTo>
                    <a:pt x="10380" y="98404"/>
                  </a:lnTo>
                  <a:lnTo>
                    <a:pt x="15729" y="101937"/>
                  </a:lnTo>
                  <a:lnTo>
                    <a:pt x="18637" y="102879"/>
                  </a:lnTo>
                  <a:lnTo>
                    <a:pt x="20576" y="104566"/>
                  </a:lnTo>
                  <a:lnTo>
                    <a:pt x="23304" y="109879"/>
                  </a:lnTo>
                  <a:lnTo>
                    <a:pt x="23688" y="109233"/>
                  </a:lnTo>
                  <a:lnTo>
                    <a:pt x="23943" y="107743"/>
                  </a:lnTo>
                  <a:lnTo>
                    <a:pt x="25173" y="106750"/>
                  </a:lnTo>
                  <a:lnTo>
                    <a:pt x="29359" y="105647"/>
                  </a:lnTo>
                  <a:lnTo>
                    <a:pt x="37666" y="105025"/>
                  </a:lnTo>
                  <a:lnTo>
                    <a:pt x="43731" y="102058"/>
                  </a:lnTo>
                  <a:lnTo>
                    <a:pt x="46831" y="99785"/>
                  </a:lnTo>
                  <a:lnTo>
                    <a:pt x="50275" y="94437"/>
                  </a:lnTo>
                  <a:lnTo>
                    <a:pt x="52864" y="88533"/>
                  </a:lnTo>
                  <a:lnTo>
                    <a:pt x="59212" y="79258"/>
                  </a:lnTo>
                  <a:lnTo>
                    <a:pt x="62114" y="68532"/>
                  </a:lnTo>
                  <a:lnTo>
                    <a:pt x="70717" y="58627"/>
                  </a:lnTo>
                  <a:lnTo>
                    <a:pt x="71959" y="49069"/>
                  </a:lnTo>
                  <a:lnTo>
                    <a:pt x="72078" y="62090"/>
                  </a:lnTo>
                  <a:lnTo>
                    <a:pt x="74903" y="67454"/>
                  </a:lnTo>
                  <a:lnTo>
                    <a:pt x="80281" y="74464"/>
                  </a:lnTo>
                  <a:lnTo>
                    <a:pt x="82402" y="83453"/>
                  </a:lnTo>
                  <a:lnTo>
                    <a:pt x="88072" y="92335"/>
                  </a:lnTo>
                  <a:lnTo>
                    <a:pt x="90525" y="104817"/>
                  </a:lnTo>
                  <a:lnTo>
                    <a:pt x="90727" y="107975"/>
                  </a:lnTo>
                  <a:lnTo>
                    <a:pt x="93773" y="114305"/>
                  </a:lnTo>
                  <a:lnTo>
                    <a:pt x="104352" y="126992"/>
                  </a:lnTo>
                  <a:lnTo>
                    <a:pt x="110412" y="130518"/>
                  </a:lnTo>
                  <a:lnTo>
                    <a:pt x="119704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4"/>
            <p:cNvSpPr/>
            <p:nvPr>
              <p:custDataLst>
                <p:tags r:id="rId157"/>
              </p:custDataLst>
            </p:nvPr>
          </p:nvSpPr>
          <p:spPr>
            <a:xfrm>
              <a:off x="10106418" y="561978"/>
              <a:ext cx="66283" cy="129226"/>
            </a:xfrm>
            <a:custGeom>
              <a:avLst/>
              <a:gdLst/>
              <a:ahLst/>
              <a:cxnLst/>
              <a:rect l="0" t="0" r="0" b="0"/>
              <a:pathLst>
                <a:path w="66283" h="129226">
                  <a:moveTo>
                    <a:pt x="66282" y="9522"/>
                  </a:moveTo>
                  <a:lnTo>
                    <a:pt x="66282" y="9522"/>
                  </a:lnTo>
                  <a:lnTo>
                    <a:pt x="48947" y="9522"/>
                  </a:lnTo>
                  <a:lnTo>
                    <a:pt x="39181" y="1321"/>
                  </a:lnTo>
                  <a:lnTo>
                    <a:pt x="29635" y="113"/>
                  </a:lnTo>
                  <a:lnTo>
                    <a:pt x="14031" y="0"/>
                  </a:lnTo>
                  <a:lnTo>
                    <a:pt x="12398" y="1057"/>
                  </a:lnTo>
                  <a:lnTo>
                    <a:pt x="11309" y="2821"/>
                  </a:lnTo>
                  <a:lnTo>
                    <a:pt x="9260" y="9130"/>
                  </a:lnTo>
                  <a:lnTo>
                    <a:pt x="9170" y="14462"/>
                  </a:lnTo>
                  <a:lnTo>
                    <a:pt x="8100" y="15990"/>
                  </a:lnTo>
                  <a:lnTo>
                    <a:pt x="6327" y="17009"/>
                  </a:lnTo>
                  <a:lnTo>
                    <a:pt x="4087" y="17689"/>
                  </a:lnTo>
                  <a:lnTo>
                    <a:pt x="2594" y="19200"/>
                  </a:lnTo>
                  <a:lnTo>
                    <a:pt x="935" y="23701"/>
                  </a:lnTo>
                  <a:lnTo>
                    <a:pt x="0" y="32185"/>
                  </a:lnTo>
                  <a:lnTo>
                    <a:pt x="2604" y="38292"/>
                  </a:lnTo>
                  <a:lnTo>
                    <a:pt x="7842" y="45779"/>
                  </a:lnTo>
                  <a:lnTo>
                    <a:pt x="8961" y="57741"/>
                  </a:lnTo>
                  <a:lnTo>
                    <a:pt x="9018" y="60718"/>
                  </a:lnTo>
                  <a:lnTo>
                    <a:pt x="10115" y="62702"/>
                  </a:lnTo>
                  <a:lnTo>
                    <a:pt x="11904" y="64026"/>
                  </a:lnTo>
                  <a:lnTo>
                    <a:pt x="16714" y="66554"/>
                  </a:lnTo>
                  <a:lnTo>
                    <a:pt x="45019" y="91981"/>
                  </a:lnTo>
                  <a:lnTo>
                    <a:pt x="50835" y="93795"/>
                  </a:lnTo>
                  <a:lnTo>
                    <a:pt x="52809" y="95338"/>
                  </a:lnTo>
                  <a:lnTo>
                    <a:pt x="56237" y="103321"/>
                  </a:lnTo>
                  <a:lnTo>
                    <a:pt x="56742" y="118923"/>
                  </a:lnTo>
                  <a:lnTo>
                    <a:pt x="55690" y="120556"/>
                  </a:lnTo>
                  <a:lnTo>
                    <a:pt x="53928" y="121645"/>
                  </a:lnTo>
                  <a:lnTo>
                    <a:pt x="48555" y="123392"/>
                  </a:lnTo>
                  <a:lnTo>
                    <a:pt x="42566" y="128751"/>
                  </a:lnTo>
                  <a:lnTo>
                    <a:pt x="40947" y="129225"/>
                  </a:lnTo>
                  <a:lnTo>
                    <a:pt x="39867" y="128482"/>
                  </a:lnTo>
                  <a:lnTo>
                    <a:pt x="39148" y="126929"/>
                  </a:lnTo>
                  <a:lnTo>
                    <a:pt x="37608" y="125893"/>
                  </a:lnTo>
                  <a:lnTo>
                    <a:pt x="33077" y="124742"/>
                  </a:lnTo>
                  <a:lnTo>
                    <a:pt x="31446" y="123377"/>
                  </a:lnTo>
                  <a:lnTo>
                    <a:pt x="28611" y="115702"/>
                  </a:lnTo>
                  <a:lnTo>
                    <a:pt x="28182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"/>
            <p:cNvSpPr/>
            <p:nvPr>
              <p:custDataLst>
                <p:tags r:id="rId158"/>
              </p:custDataLst>
            </p:nvPr>
          </p:nvSpPr>
          <p:spPr>
            <a:xfrm>
              <a:off x="10229850" y="543320"/>
              <a:ext cx="47626" cy="142050"/>
            </a:xfrm>
            <a:custGeom>
              <a:avLst/>
              <a:gdLst/>
              <a:ahLst/>
              <a:cxnLst/>
              <a:rect l="0" t="0" r="0" b="0"/>
              <a:pathLst>
                <a:path w="47626" h="142050">
                  <a:moveTo>
                    <a:pt x="47625" y="18655"/>
                  </a:moveTo>
                  <a:lnTo>
                    <a:pt x="47625" y="18655"/>
                  </a:lnTo>
                  <a:lnTo>
                    <a:pt x="42568" y="18655"/>
                  </a:lnTo>
                  <a:lnTo>
                    <a:pt x="41079" y="17597"/>
                  </a:lnTo>
                  <a:lnTo>
                    <a:pt x="40087" y="15833"/>
                  </a:lnTo>
                  <a:lnTo>
                    <a:pt x="39423" y="13598"/>
                  </a:lnTo>
                  <a:lnTo>
                    <a:pt x="37923" y="12109"/>
                  </a:lnTo>
                  <a:lnTo>
                    <a:pt x="29002" y="9246"/>
                  </a:lnTo>
                  <a:lnTo>
                    <a:pt x="21055" y="2607"/>
                  </a:lnTo>
                  <a:lnTo>
                    <a:pt x="11253" y="0"/>
                  </a:lnTo>
                  <a:lnTo>
                    <a:pt x="10678" y="927"/>
                  </a:lnTo>
                  <a:lnTo>
                    <a:pt x="10037" y="4779"/>
                  </a:lnTo>
                  <a:lnTo>
                    <a:pt x="8809" y="6229"/>
                  </a:lnTo>
                  <a:lnTo>
                    <a:pt x="1368" y="8748"/>
                  </a:lnTo>
                  <a:lnTo>
                    <a:pt x="610" y="11782"/>
                  </a:lnTo>
                  <a:lnTo>
                    <a:pt x="1" y="36254"/>
                  </a:lnTo>
                  <a:lnTo>
                    <a:pt x="6546" y="45023"/>
                  </a:lnTo>
                  <a:lnTo>
                    <a:pt x="9134" y="55001"/>
                  </a:lnTo>
                  <a:lnTo>
                    <a:pt x="15993" y="64013"/>
                  </a:lnTo>
                  <a:lnTo>
                    <a:pt x="17691" y="69858"/>
                  </a:lnTo>
                  <a:lnTo>
                    <a:pt x="19202" y="71841"/>
                  </a:lnTo>
                  <a:lnTo>
                    <a:pt x="25328" y="75689"/>
                  </a:lnTo>
                  <a:lnTo>
                    <a:pt x="27132" y="80339"/>
                  </a:lnTo>
                  <a:lnTo>
                    <a:pt x="28537" y="102534"/>
                  </a:lnTo>
                  <a:lnTo>
                    <a:pt x="33620" y="108889"/>
                  </a:lnTo>
                  <a:lnTo>
                    <a:pt x="34055" y="111620"/>
                  </a:lnTo>
                  <a:lnTo>
                    <a:pt x="33286" y="114498"/>
                  </a:lnTo>
                  <a:lnTo>
                    <a:pt x="29506" y="121666"/>
                  </a:lnTo>
                  <a:lnTo>
                    <a:pt x="28852" y="127964"/>
                  </a:lnTo>
                  <a:lnTo>
                    <a:pt x="27701" y="129627"/>
                  </a:lnTo>
                  <a:lnTo>
                    <a:pt x="25875" y="130737"/>
                  </a:lnTo>
                  <a:lnTo>
                    <a:pt x="23599" y="131476"/>
                  </a:lnTo>
                  <a:lnTo>
                    <a:pt x="11248" y="141026"/>
                  </a:lnTo>
                  <a:lnTo>
                    <a:pt x="4979" y="142049"/>
                  </a:lnTo>
                  <a:lnTo>
                    <a:pt x="3320" y="141134"/>
                  </a:lnTo>
                  <a:lnTo>
                    <a:pt x="2213" y="139466"/>
                  </a:lnTo>
                  <a:lnTo>
                    <a:pt x="437" y="134241"/>
                  </a:lnTo>
                  <a:lnTo>
                    <a:pt x="0" y="123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6"/>
            <p:cNvSpPr/>
            <p:nvPr>
              <p:custDataLst>
                <p:tags r:id="rId159"/>
              </p:custDataLst>
            </p:nvPr>
          </p:nvSpPr>
          <p:spPr>
            <a:xfrm>
              <a:off x="10334625" y="581025"/>
              <a:ext cx="8203" cy="76201"/>
            </a:xfrm>
            <a:custGeom>
              <a:avLst/>
              <a:gdLst/>
              <a:ahLst/>
              <a:cxnLst/>
              <a:rect l="0" t="0" r="0" b="0"/>
              <a:pathLst>
                <a:path w="8203" h="76201">
                  <a:moveTo>
                    <a:pt x="0" y="0"/>
                  </a:moveTo>
                  <a:lnTo>
                    <a:pt x="0" y="0"/>
                  </a:lnTo>
                  <a:lnTo>
                    <a:pt x="0" y="23680"/>
                  </a:lnTo>
                  <a:lnTo>
                    <a:pt x="1058" y="25311"/>
                  </a:lnTo>
                  <a:lnTo>
                    <a:pt x="2824" y="26399"/>
                  </a:lnTo>
                  <a:lnTo>
                    <a:pt x="5057" y="27125"/>
                  </a:lnTo>
                  <a:lnTo>
                    <a:pt x="6546" y="28666"/>
                  </a:lnTo>
                  <a:lnTo>
                    <a:pt x="8202" y="33202"/>
                  </a:lnTo>
                  <a:lnTo>
                    <a:pt x="7584" y="35893"/>
                  </a:lnTo>
                  <a:lnTo>
                    <a:pt x="1812" y="4781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7"/>
            <p:cNvSpPr/>
            <p:nvPr>
              <p:custDataLst>
                <p:tags r:id="rId160"/>
              </p:custDataLst>
            </p:nvPr>
          </p:nvSpPr>
          <p:spPr>
            <a:xfrm>
              <a:off x="10325100" y="4857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1241"/>
                  </a:lnTo>
                  <a:lnTo>
                    <a:pt x="22" y="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8"/>
            <p:cNvSpPr/>
            <p:nvPr>
              <p:custDataLst>
                <p:tags r:id="rId161"/>
              </p:custDataLst>
            </p:nvPr>
          </p:nvSpPr>
          <p:spPr>
            <a:xfrm>
              <a:off x="10363723" y="571501"/>
              <a:ext cx="85088" cy="257136"/>
            </a:xfrm>
            <a:custGeom>
              <a:avLst/>
              <a:gdLst/>
              <a:ahLst/>
              <a:cxnLst/>
              <a:rect l="0" t="0" r="0" b="0"/>
              <a:pathLst>
                <a:path w="85088" h="257136">
                  <a:moveTo>
                    <a:pt x="56627" y="28574"/>
                  </a:moveTo>
                  <a:lnTo>
                    <a:pt x="56627" y="28574"/>
                  </a:lnTo>
                  <a:lnTo>
                    <a:pt x="56627" y="392"/>
                  </a:lnTo>
                  <a:lnTo>
                    <a:pt x="38936" y="0"/>
                  </a:lnTo>
                  <a:lnTo>
                    <a:pt x="32924" y="5056"/>
                  </a:lnTo>
                  <a:lnTo>
                    <a:pt x="30217" y="10360"/>
                  </a:lnTo>
                  <a:lnTo>
                    <a:pt x="29495" y="13257"/>
                  </a:lnTo>
                  <a:lnTo>
                    <a:pt x="19977" y="26742"/>
                  </a:lnTo>
                  <a:lnTo>
                    <a:pt x="18529" y="73085"/>
                  </a:lnTo>
                  <a:lnTo>
                    <a:pt x="18527" y="85169"/>
                  </a:lnTo>
                  <a:lnTo>
                    <a:pt x="26729" y="85675"/>
                  </a:lnTo>
                  <a:lnTo>
                    <a:pt x="35394" y="79168"/>
                  </a:lnTo>
                  <a:lnTo>
                    <a:pt x="44221" y="76021"/>
                  </a:lnTo>
                  <a:lnTo>
                    <a:pt x="50407" y="71534"/>
                  </a:lnTo>
                  <a:lnTo>
                    <a:pt x="53864" y="66012"/>
                  </a:lnTo>
                  <a:lnTo>
                    <a:pt x="56457" y="60030"/>
                  </a:lnTo>
                  <a:lnTo>
                    <a:pt x="62810" y="50712"/>
                  </a:lnTo>
                  <a:lnTo>
                    <a:pt x="65162" y="41248"/>
                  </a:lnTo>
                  <a:lnTo>
                    <a:pt x="65712" y="34913"/>
                  </a:lnTo>
                  <a:lnTo>
                    <a:pt x="66916" y="32800"/>
                  </a:lnTo>
                  <a:lnTo>
                    <a:pt x="68778" y="31391"/>
                  </a:lnTo>
                  <a:lnTo>
                    <a:pt x="71078" y="30452"/>
                  </a:lnTo>
                  <a:lnTo>
                    <a:pt x="72611" y="28768"/>
                  </a:lnTo>
                  <a:lnTo>
                    <a:pt x="75557" y="19490"/>
                  </a:lnTo>
                  <a:lnTo>
                    <a:pt x="75676" y="42650"/>
                  </a:lnTo>
                  <a:lnTo>
                    <a:pt x="66543" y="79017"/>
                  </a:lnTo>
                  <a:lnTo>
                    <a:pt x="75295" y="125273"/>
                  </a:lnTo>
                  <a:lnTo>
                    <a:pt x="76713" y="158824"/>
                  </a:lnTo>
                  <a:lnTo>
                    <a:pt x="83875" y="187752"/>
                  </a:lnTo>
                  <a:lnTo>
                    <a:pt x="85087" y="217261"/>
                  </a:lnTo>
                  <a:lnTo>
                    <a:pt x="82329" y="226382"/>
                  </a:lnTo>
                  <a:lnTo>
                    <a:pt x="78634" y="233964"/>
                  </a:lnTo>
                  <a:lnTo>
                    <a:pt x="76991" y="240861"/>
                  </a:lnTo>
                  <a:lnTo>
                    <a:pt x="75495" y="243124"/>
                  </a:lnTo>
                  <a:lnTo>
                    <a:pt x="73441" y="244632"/>
                  </a:lnTo>
                  <a:lnTo>
                    <a:pt x="71010" y="245638"/>
                  </a:lnTo>
                  <a:lnTo>
                    <a:pt x="69391" y="247367"/>
                  </a:lnTo>
                  <a:lnTo>
                    <a:pt x="67591" y="252110"/>
                  </a:lnTo>
                  <a:lnTo>
                    <a:pt x="66053" y="253798"/>
                  </a:lnTo>
                  <a:lnTo>
                    <a:pt x="61522" y="255673"/>
                  </a:lnTo>
                  <a:lnTo>
                    <a:pt x="34365" y="257135"/>
                  </a:lnTo>
                  <a:lnTo>
                    <a:pt x="28034" y="254335"/>
                  </a:lnTo>
                  <a:lnTo>
                    <a:pt x="24865" y="252106"/>
                  </a:lnTo>
                  <a:lnTo>
                    <a:pt x="21345" y="246808"/>
                  </a:lnTo>
                  <a:lnTo>
                    <a:pt x="18722" y="240925"/>
                  </a:lnTo>
                  <a:lnTo>
                    <a:pt x="5434" y="220318"/>
                  </a:lnTo>
                  <a:lnTo>
                    <a:pt x="1242" y="202627"/>
                  </a:lnTo>
                  <a:lnTo>
                    <a:pt x="0" y="183979"/>
                  </a:lnTo>
                  <a:lnTo>
                    <a:pt x="4688" y="165049"/>
                  </a:lnTo>
                  <a:lnTo>
                    <a:pt x="18527" y="13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9"/>
            <p:cNvSpPr/>
            <p:nvPr>
              <p:custDataLst>
                <p:tags r:id="rId162"/>
              </p:custDataLst>
            </p:nvPr>
          </p:nvSpPr>
          <p:spPr>
            <a:xfrm>
              <a:off x="10487025" y="543090"/>
              <a:ext cx="57151" cy="104611"/>
            </a:xfrm>
            <a:custGeom>
              <a:avLst/>
              <a:gdLst/>
              <a:ahLst/>
              <a:cxnLst/>
              <a:rect l="0" t="0" r="0" b="0"/>
              <a:pathLst>
                <a:path w="57151" h="104611">
                  <a:moveTo>
                    <a:pt x="0" y="18885"/>
                  </a:moveTo>
                  <a:lnTo>
                    <a:pt x="0" y="18885"/>
                  </a:lnTo>
                  <a:lnTo>
                    <a:pt x="0" y="63415"/>
                  </a:lnTo>
                  <a:lnTo>
                    <a:pt x="0" y="104598"/>
                  </a:lnTo>
                  <a:lnTo>
                    <a:pt x="0" y="58949"/>
                  </a:lnTo>
                  <a:lnTo>
                    <a:pt x="0" y="44673"/>
                  </a:lnTo>
                  <a:lnTo>
                    <a:pt x="2824" y="38107"/>
                  </a:lnTo>
                  <a:lnTo>
                    <a:pt x="6546" y="31662"/>
                  </a:lnTo>
                  <a:lnTo>
                    <a:pt x="9702" y="22083"/>
                  </a:lnTo>
                  <a:lnTo>
                    <a:pt x="15810" y="12542"/>
                  </a:lnTo>
                  <a:lnTo>
                    <a:pt x="17609" y="6188"/>
                  </a:lnTo>
                  <a:lnTo>
                    <a:pt x="19147" y="4070"/>
                  </a:lnTo>
                  <a:lnTo>
                    <a:pt x="21230" y="2659"/>
                  </a:lnTo>
                  <a:lnTo>
                    <a:pt x="27125" y="393"/>
                  </a:lnTo>
                  <a:lnTo>
                    <a:pt x="33201" y="0"/>
                  </a:lnTo>
                  <a:lnTo>
                    <a:pt x="34835" y="1004"/>
                  </a:lnTo>
                  <a:lnTo>
                    <a:pt x="35923" y="2731"/>
                  </a:lnTo>
                  <a:lnTo>
                    <a:pt x="37671" y="8051"/>
                  </a:lnTo>
                  <a:lnTo>
                    <a:pt x="44562" y="16706"/>
                  </a:lnTo>
                  <a:lnTo>
                    <a:pt x="46263" y="22502"/>
                  </a:lnTo>
                  <a:lnTo>
                    <a:pt x="47776" y="24472"/>
                  </a:lnTo>
                  <a:lnTo>
                    <a:pt x="52278" y="26660"/>
                  </a:lnTo>
                  <a:lnTo>
                    <a:pt x="53901" y="28301"/>
                  </a:lnTo>
                  <a:lnTo>
                    <a:pt x="55707" y="32948"/>
                  </a:lnTo>
                  <a:lnTo>
                    <a:pt x="57138" y="78828"/>
                  </a:lnTo>
                  <a:lnTo>
                    <a:pt x="57150" y="104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"/>
            <p:cNvSpPr/>
            <p:nvPr>
              <p:custDataLst>
                <p:tags r:id="rId163"/>
              </p:custDataLst>
            </p:nvPr>
          </p:nvSpPr>
          <p:spPr>
            <a:xfrm>
              <a:off x="10595921" y="533528"/>
              <a:ext cx="61193" cy="109841"/>
            </a:xfrm>
            <a:custGeom>
              <a:avLst/>
              <a:gdLst/>
              <a:ahLst/>
              <a:cxnLst/>
              <a:rect l="0" t="0" r="0" b="0"/>
              <a:pathLst>
                <a:path w="61193" h="109841">
                  <a:moveTo>
                    <a:pt x="24454" y="57022"/>
                  </a:moveTo>
                  <a:lnTo>
                    <a:pt x="24454" y="57022"/>
                  </a:lnTo>
                  <a:lnTo>
                    <a:pt x="18966" y="57022"/>
                  </a:lnTo>
                  <a:lnTo>
                    <a:pt x="32630" y="57022"/>
                  </a:lnTo>
                  <a:lnTo>
                    <a:pt x="51579" y="39412"/>
                  </a:lnTo>
                  <a:lnTo>
                    <a:pt x="53801" y="30652"/>
                  </a:lnTo>
                  <a:lnTo>
                    <a:pt x="61192" y="20676"/>
                  </a:lnTo>
                  <a:lnTo>
                    <a:pt x="60588" y="19033"/>
                  </a:lnTo>
                  <a:lnTo>
                    <a:pt x="54234" y="10875"/>
                  </a:lnTo>
                  <a:lnTo>
                    <a:pt x="53386" y="4778"/>
                  </a:lnTo>
                  <a:lnTo>
                    <a:pt x="52208" y="3143"/>
                  </a:lnTo>
                  <a:lnTo>
                    <a:pt x="50366" y="2053"/>
                  </a:lnTo>
                  <a:lnTo>
                    <a:pt x="43349" y="159"/>
                  </a:lnTo>
                  <a:lnTo>
                    <a:pt x="38849" y="0"/>
                  </a:lnTo>
                  <a:lnTo>
                    <a:pt x="33322" y="2751"/>
                  </a:lnTo>
                  <a:lnTo>
                    <a:pt x="19917" y="14065"/>
                  </a:lnTo>
                  <a:lnTo>
                    <a:pt x="17146" y="19585"/>
                  </a:lnTo>
                  <a:lnTo>
                    <a:pt x="16407" y="22539"/>
                  </a:lnTo>
                  <a:lnTo>
                    <a:pt x="6857" y="36129"/>
                  </a:lnTo>
                  <a:lnTo>
                    <a:pt x="4633" y="51758"/>
                  </a:lnTo>
                  <a:lnTo>
                    <a:pt x="475" y="59269"/>
                  </a:lnTo>
                  <a:lnTo>
                    <a:pt x="0" y="62753"/>
                  </a:lnTo>
                  <a:lnTo>
                    <a:pt x="5131" y="88748"/>
                  </a:lnTo>
                  <a:lnTo>
                    <a:pt x="6281" y="90873"/>
                  </a:lnTo>
                  <a:lnTo>
                    <a:pt x="8105" y="92289"/>
                  </a:lnTo>
                  <a:lnTo>
                    <a:pt x="12954" y="94921"/>
                  </a:lnTo>
                  <a:lnTo>
                    <a:pt x="29000" y="109262"/>
                  </a:lnTo>
                  <a:lnTo>
                    <a:pt x="32777" y="109840"/>
                  </a:lnTo>
                  <a:lnTo>
                    <a:pt x="53029" y="10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1"/>
            <p:cNvSpPr/>
            <p:nvPr>
              <p:custDataLst>
                <p:tags r:id="rId164"/>
              </p:custDataLst>
            </p:nvPr>
          </p:nvSpPr>
          <p:spPr>
            <a:xfrm>
              <a:off x="10696578" y="363882"/>
              <a:ext cx="95248" cy="272839"/>
            </a:xfrm>
            <a:custGeom>
              <a:avLst/>
              <a:gdLst/>
              <a:ahLst/>
              <a:cxnLst/>
              <a:rect l="0" t="0" r="0" b="0"/>
              <a:pathLst>
                <a:path w="95248" h="272839">
                  <a:moveTo>
                    <a:pt x="76197" y="188568"/>
                  </a:moveTo>
                  <a:lnTo>
                    <a:pt x="76197" y="188568"/>
                  </a:lnTo>
                  <a:lnTo>
                    <a:pt x="71140" y="188568"/>
                  </a:lnTo>
                  <a:lnTo>
                    <a:pt x="69651" y="187510"/>
                  </a:lnTo>
                  <a:lnTo>
                    <a:pt x="68659" y="185746"/>
                  </a:lnTo>
                  <a:lnTo>
                    <a:pt x="67995" y="183511"/>
                  </a:lnTo>
                  <a:lnTo>
                    <a:pt x="66495" y="182022"/>
                  </a:lnTo>
                  <a:lnTo>
                    <a:pt x="62006" y="180367"/>
                  </a:lnTo>
                  <a:lnTo>
                    <a:pt x="59330" y="180984"/>
                  </a:lnTo>
                  <a:lnTo>
                    <a:pt x="53531" y="184492"/>
                  </a:lnTo>
                  <a:lnTo>
                    <a:pt x="50503" y="184792"/>
                  </a:lnTo>
                  <a:lnTo>
                    <a:pt x="30058" y="179128"/>
                  </a:lnTo>
                  <a:lnTo>
                    <a:pt x="21261" y="185606"/>
                  </a:lnTo>
                  <a:lnTo>
                    <a:pt x="15445" y="187251"/>
                  </a:lnTo>
                  <a:lnTo>
                    <a:pt x="13470" y="188749"/>
                  </a:lnTo>
                  <a:lnTo>
                    <a:pt x="2214" y="207814"/>
                  </a:lnTo>
                  <a:lnTo>
                    <a:pt x="83" y="233026"/>
                  </a:lnTo>
                  <a:lnTo>
                    <a:pt x="0" y="253362"/>
                  </a:lnTo>
                  <a:lnTo>
                    <a:pt x="17606" y="272838"/>
                  </a:lnTo>
                  <a:lnTo>
                    <a:pt x="19144" y="272265"/>
                  </a:lnTo>
                  <a:lnTo>
                    <a:pt x="26367" y="267460"/>
                  </a:lnTo>
                  <a:lnTo>
                    <a:pt x="35210" y="264507"/>
                  </a:lnTo>
                  <a:lnTo>
                    <a:pt x="50834" y="251615"/>
                  </a:lnTo>
                  <a:lnTo>
                    <a:pt x="60334" y="237352"/>
                  </a:lnTo>
                  <a:lnTo>
                    <a:pt x="72846" y="193742"/>
                  </a:lnTo>
                  <a:lnTo>
                    <a:pt x="82450" y="147107"/>
                  </a:lnTo>
                  <a:lnTo>
                    <a:pt x="85291" y="102400"/>
                  </a:lnTo>
                  <a:lnTo>
                    <a:pt x="93885" y="58912"/>
                  </a:lnTo>
                  <a:lnTo>
                    <a:pt x="86079" y="14514"/>
                  </a:lnTo>
                  <a:lnTo>
                    <a:pt x="85827" y="4587"/>
                  </a:lnTo>
                  <a:lnTo>
                    <a:pt x="84735" y="2414"/>
                  </a:lnTo>
                  <a:lnTo>
                    <a:pt x="82946" y="965"/>
                  </a:lnTo>
                  <a:lnTo>
                    <a:pt x="80697" y="0"/>
                  </a:lnTo>
                  <a:lnTo>
                    <a:pt x="78139" y="414"/>
                  </a:lnTo>
                  <a:lnTo>
                    <a:pt x="68392" y="6439"/>
                  </a:lnTo>
                  <a:lnTo>
                    <a:pt x="67437" y="9902"/>
                  </a:lnTo>
                  <a:lnTo>
                    <a:pt x="65953" y="16028"/>
                  </a:lnTo>
                  <a:lnTo>
                    <a:pt x="50871" y="59413"/>
                  </a:lnTo>
                  <a:lnTo>
                    <a:pt x="47907" y="103128"/>
                  </a:lnTo>
                  <a:lnTo>
                    <a:pt x="48705" y="142806"/>
                  </a:lnTo>
                  <a:lnTo>
                    <a:pt x="64957" y="188920"/>
                  </a:lnTo>
                  <a:lnTo>
                    <a:pt x="68733" y="196838"/>
                  </a:lnTo>
                  <a:lnTo>
                    <a:pt x="71221" y="200431"/>
                  </a:lnTo>
                  <a:lnTo>
                    <a:pt x="95247" y="217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30"/>
          <p:cNvGrpSpPr/>
          <p:nvPr/>
        </p:nvGrpSpPr>
        <p:grpSpPr>
          <a:xfrm>
            <a:off x="7429500" y="952500"/>
            <a:ext cx="1419226" cy="503457"/>
            <a:chOff x="7429500" y="952500"/>
            <a:chExt cx="1419226" cy="503457"/>
          </a:xfrm>
        </p:grpSpPr>
        <p:sp>
          <p:nvSpPr>
            <p:cNvPr id="63" name="SMARTInkShape-52"/>
            <p:cNvSpPr/>
            <p:nvPr>
              <p:custDataLst>
                <p:tags r:id="rId141"/>
              </p:custDataLst>
            </p:nvPr>
          </p:nvSpPr>
          <p:spPr>
            <a:xfrm>
              <a:off x="7486650" y="1057716"/>
              <a:ext cx="95251" cy="151829"/>
            </a:xfrm>
            <a:custGeom>
              <a:avLst/>
              <a:gdLst/>
              <a:ahLst/>
              <a:cxnLst/>
              <a:rect l="0" t="0" r="0" b="0"/>
              <a:pathLst>
                <a:path w="95251" h="151829">
                  <a:moveTo>
                    <a:pt x="0" y="85284"/>
                  </a:moveTo>
                  <a:lnTo>
                    <a:pt x="0" y="85284"/>
                  </a:lnTo>
                  <a:lnTo>
                    <a:pt x="0" y="93485"/>
                  </a:lnTo>
                  <a:lnTo>
                    <a:pt x="1058" y="93926"/>
                  </a:lnTo>
                  <a:lnTo>
                    <a:pt x="5056" y="94416"/>
                  </a:lnTo>
                  <a:lnTo>
                    <a:pt x="6545" y="93489"/>
                  </a:lnTo>
                  <a:lnTo>
                    <a:pt x="7538" y="91812"/>
                  </a:lnTo>
                  <a:lnTo>
                    <a:pt x="8200" y="89636"/>
                  </a:lnTo>
                  <a:lnTo>
                    <a:pt x="9701" y="88185"/>
                  </a:lnTo>
                  <a:lnTo>
                    <a:pt x="14189" y="86573"/>
                  </a:lnTo>
                  <a:lnTo>
                    <a:pt x="22666" y="85666"/>
                  </a:lnTo>
                  <a:lnTo>
                    <a:pt x="24636" y="84480"/>
                  </a:lnTo>
                  <a:lnTo>
                    <a:pt x="25949" y="82632"/>
                  </a:lnTo>
                  <a:lnTo>
                    <a:pt x="28057" y="77117"/>
                  </a:lnTo>
                  <a:lnTo>
                    <a:pt x="35019" y="68423"/>
                  </a:lnTo>
                  <a:lnTo>
                    <a:pt x="37187" y="59592"/>
                  </a:lnTo>
                  <a:lnTo>
                    <a:pt x="38098" y="13317"/>
                  </a:lnTo>
                  <a:lnTo>
                    <a:pt x="38100" y="1048"/>
                  </a:lnTo>
                  <a:lnTo>
                    <a:pt x="37042" y="552"/>
                  </a:lnTo>
                  <a:lnTo>
                    <a:pt x="33044" y="0"/>
                  </a:lnTo>
                  <a:lnTo>
                    <a:pt x="31555" y="911"/>
                  </a:lnTo>
                  <a:lnTo>
                    <a:pt x="30562" y="2577"/>
                  </a:lnTo>
                  <a:lnTo>
                    <a:pt x="29900" y="4746"/>
                  </a:lnTo>
                  <a:lnTo>
                    <a:pt x="28399" y="6192"/>
                  </a:lnTo>
                  <a:lnTo>
                    <a:pt x="18389" y="11335"/>
                  </a:lnTo>
                  <a:lnTo>
                    <a:pt x="15434" y="13760"/>
                  </a:lnTo>
                  <a:lnTo>
                    <a:pt x="12151" y="22098"/>
                  </a:lnTo>
                  <a:lnTo>
                    <a:pt x="9634" y="31801"/>
                  </a:lnTo>
                  <a:lnTo>
                    <a:pt x="2216" y="46654"/>
                  </a:lnTo>
                  <a:lnTo>
                    <a:pt x="38" y="93114"/>
                  </a:lnTo>
                  <a:lnTo>
                    <a:pt x="1" y="126432"/>
                  </a:lnTo>
                  <a:lnTo>
                    <a:pt x="2822" y="132853"/>
                  </a:lnTo>
                  <a:lnTo>
                    <a:pt x="14189" y="146930"/>
                  </a:lnTo>
                  <a:lnTo>
                    <a:pt x="19711" y="149724"/>
                  </a:lnTo>
                  <a:lnTo>
                    <a:pt x="36257" y="151828"/>
                  </a:lnTo>
                  <a:lnTo>
                    <a:pt x="46398" y="145387"/>
                  </a:lnTo>
                  <a:lnTo>
                    <a:pt x="72220" y="141635"/>
                  </a:lnTo>
                  <a:lnTo>
                    <a:pt x="85566" y="132124"/>
                  </a:lnTo>
                  <a:lnTo>
                    <a:pt x="95250" y="123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3"/>
            <p:cNvSpPr/>
            <p:nvPr>
              <p:custDataLst>
                <p:tags r:id="rId142"/>
              </p:custDataLst>
            </p:nvPr>
          </p:nvSpPr>
          <p:spPr>
            <a:xfrm>
              <a:off x="7600960" y="1066834"/>
              <a:ext cx="114291" cy="123792"/>
            </a:xfrm>
            <a:custGeom>
              <a:avLst/>
              <a:gdLst/>
              <a:ahLst/>
              <a:cxnLst/>
              <a:rect l="0" t="0" r="0" b="0"/>
              <a:pathLst>
                <a:path w="114291" h="123792">
                  <a:moveTo>
                    <a:pt x="9515" y="9491"/>
                  </a:moveTo>
                  <a:lnTo>
                    <a:pt x="9515" y="9491"/>
                  </a:lnTo>
                  <a:lnTo>
                    <a:pt x="24" y="0"/>
                  </a:lnTo>
                  <a:lnTo>
                    <a:pt x="0" y="5033"/>
                  </a:lnTo>
                  <a:lnTo>
                    <a:pt x="1055" y="6519"/>
                  </a:lnTo>
                  <a:lnTo>
                    <a:pt x="2817" y="7510"/>
                  </a:lnTo>
                  <a:lnTo>
                    <a:pt x="5050" y="8170"/>
                  </a:lnTo>
                  <a:lnTo>
                    <a:pt x="6538" y="9669"/>
                  </a:lnTo>
                  <a:lnTo>
                    <a:pt x="11750" y="19678"/>
                  </a:lnTo>
                  <a:lnTo>
                    <a:pt x="57157" y="66657"/>
                  </a:lnTo>
                  <a:lnTo>
                    <a:pt x="101590" y="110033"/>
                  </a:lnTo>
                  <a:lnTo>
                    <a:pt x="107940" y="112385"/>
                  </a:lnTo>
                  <a:lnTo>
                    <a:pt x="110057" y="114070"/>
                  </a:lnTo>
                  <a:lnTo>
                    <a:pt x="114290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4"/>
            <p:cNvSpPr/>
            <p:nvPr>
              <p:custDataLst>
                <p:tags r:id="rId143"/>
              </p:custDataLst>
            </p:nvPr>
          </p:nvSpPr>
          <p:spPr>
            <a:xfrm>
              <a:off x="7620000" y="1057275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95250" y="0"/>
                  </a:moveTo>
                  <a:lnTo>
                    <a:pt x="95250" y="0"/>
                  </a:lnTo>
                  <a:lnTo>
                    <a:pt x="77917" y="0"/>
                  </a:lnTo>
                  <a:lnTo>
                    <a:pt x="63093" y="13257"/>
                  </a:lnTo>
                  <a:lnTo>
                    <a:pt x="59792" y="19298"/>
                  </a:lnTo>
                  <a:lnTo>
                    <a:pt x="57265" y="25510"/>
                  </a:lnTo>
                  <a:lnTo>
                    <a:pt x="32729" y="55036"/>
                  </a:lnTo>
                  <a:lnTo>
                    <a:pt x="26574" y="74215"/>
                  </a:lnTo>
                  <a:lnTo>
                    <a:pt x="2770" y="113660"/>
                  </a:lnTo>
                  <a:lnTo>
                    <a:pt x="364" y="13009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55"/>
            <p:cNvSpPr/>
            <p:nvPr>
              <p:custDataLst>
                <p:tags r:id="rId144"/>
              </p:custDataLst>
            </p:nvPr>
          </p:nvSpPr>
          <p:spPr>
            <a:xfrm>
              <a:off x="7753477" y="1076361"/>
              <a:ext cx="104649" cy="95215"/>
            </a:xfrm>
            <a:custGeom>
              <a:avLst/>
              <a:gdLst/>
              <a:ahLst/>
              <a:cxnLst/>
              <a:rect l="0" t="0" r="0" b="0"/>
              <a:pathLst>
                <a:path w="104649" h="95215">
                  <a:moveTo>
                    <a:pt x="66548" y="28539"/>
                  </a:moveTo>
                  <a:lnTo>
                    <a:pt x="66548" y="28539"/>
                  </a:lnTo>
                  <a:lnTo>
                    <a:pt x="75680" y="28539"/>
                  </a:lnTo>
                  <a:lnTo>
                    <a:pt x="69449" y="20935"/>
                  </a:lnTo>
                  <a:lnTo>
                    <a:pt x="67838" y="15282"/>
                  </a:lnTo>
                  <a:lnTo>
                    <a:pt x="66350" y="13351"/>
                  </a:lnTo>
                  <a:lnTo>
                    <a:pt x="58460" y="9997"/>
                  </a:lnTo>
                  <a:lnTo>
                    <a:pt x="57662" y="6893"/>
                  </a:lnTo>
                  <a:lnTo>
                    <a:pt x="57449" y="4583"/>
                  </a:lnTo>
                  <a:lnTo>
                    <a:pt x="56249" y="3043"/>
                  </a:lnTo>
                  <a:lnTo>
                    <a:pt x="52092" y="1333"/>
                  </a:lnTo>
                  <a:lnTo>
                    <a:pt x="33428" y="0"/>
                  </a:lnTo>
                  <a:lnTo>
                    <a:pt x="27840" y="2802"/>
                  </a:lnTo>
                  <a:lnTo>
                    <a:pt x="14388" y="14154"/>
                  </a:lnTo>
                  <a:lnTo>
                    <a:pt x="11616" y="19676"/>
                  </a:lnTo>
                  <a:lnTo>
                    <a:pt x="10876" y="22630"/>
                  </a:lnTo>
                  <a:lnTo>
                    <a:pt x="2053" y="38122"/>
                  </a:lnTo>
                  <a:lnTo>
                    <a:pt x="0" y="60292"/>
                  </a:lnTo>
                  <a:lnTo>
                    <a:pt x="1016" y="62408"/>
                  </a:lnTo>
                  <a:lnTo>
                    <a:pt x="2751" y="63818"/>
                  </a:lnTo>
                  <a:lnTo>
                    <a:pt x="4966" y="64759"/>
                  </a:lnTo>
                  <a:lnTo>
                    <a:pt x="6444" y="66444"/>
                  </a:lnTo>
                  <a:lnTo>
                    <a:pt x="9010" y="74675"/>
                  </a:lnTo>
                  <a:lnTo>
                    <a:pt x="12047" y="75502"/>
                  </a:lnTo>
                  <a:lnTo>
                    <a:pt x="14340" y="75723"/>
                  </a:lnTo>
                  <a:lnTo>
                    <a:pt x="15867" y="76928"/>
                  </a:lnTo>
                  <a:lnTo>
                    <a:pt x="17565" y="81090"/>
                  </a:lnTo>
                  <a:lnTo>
                    <a:pt x="19076" y="81565"/>
                  </a:lnTo>
                  <a:lnTo>
                    <a:pt x="27005" y="77084"/>
                  </a:lnTo>
                  <a:lnTo>
                    <a:pt x="35768" y="69800"/>
                  </a:lnTo>
                  <a:lnTo>
                    <a:pt x="41578" y="68044"/>
                  </a:lnTo>
                  <a:lnTo>
                    <a:pt x="43551" y="66517"/>
                  </a:lnTo>
                  <a:lnTo>
                    <a:pt x="45744" y="61999"/>
                  </a:lnTo>
                  <a:lnTo>
                    <a:pt x="47387" y="60370"/>
                  </a:lnTo>
                  <a:lnTo>
                    <a:pt x="52034" y="58561"/>
                  </a:lnTo>
                  <a:lnTo>
                    <a:pt x="53698" y="57021"/>
                  </a:lnTo>
                  <a:lnTo>
                    <a:pt x="57020" y="47600"/>
                  </a:lnTo>
                  <a:lnTo>
                    <a:pt x="65223" y="47590"/>
                  </a:lnTo>
                  <a:lnTo>
                    <a:pt x="65665" y="48648"/>
                  </a:lnTo>
                  <a:lnTo>
                    <a:pt x="66432" y="55790"/>
                  </a:lnTo>
                  <a:lnTo>
                    <a:pt x="73071" y="64457"/>
                  </a:lnTo>
                  <a:lnTo>
                    <a:pt x="75678" y="74413"/>
                  </a:lnTo>
                  <a:lnTo>
                    <a:pt x="90252" y="90308"/>
                  </a:lnTo>
                  <a:lnTo>
                    <a:pt x="95780" y="93033"/>
                  </a:lnTo>
                  <a:lnTo>
                    <a:pt x="104648" y="95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6"/>
            <p:cNvSpPr/>
            <p:nvPr>
              <p:custDataLst>
                <p:tags r:id="rId145"/>
              </p:custDataLst>
            </p:nvPr>
          </p:nvSpPr>
          <p:spPr>
            <a:xfrm>
              <a:off x="7877302" y="1058634"/>
              <a:ext cx="76074" cy="112928"/>
            </a:xfrm>
            <a:custGeom>
              <a:avLst/>
              <a:gdLst/>
              <a:ahLst/>
              <a:cxnLst/>
              <a:rect l="0" t="0" r="0" b="0"/>
              <a:pathLst>
                <a:path w="76074" h="112928">
                  <a:moveTo>
                    <a:pt x="76073" y="27216"/>
                  </a:moveTo>
                  <a:lnTo>
                    <a:pt x="76073" y="27216"/>
                  </a:lnTo>
                  <a:lnTo>
                    <a:pt x="76073" y="18083"/>
                  </a:lnTo>
                  <a:lnTo>
                    <a:pt x="61608" y="3229"/>
                  </a:lnTo>
                  <a:lnTo>
                    <a:pt x="56239" y="680"/>
                  </a:lnTo>
                  <a:lnTo>
                    <a:pt x="53325" y="0"/>
                  </a:lnTo>
                  <a:lnTo>
                    <a:pt x="50324" y="606"/>
                  </a:lnTo>
                  <a:lnTo>
                    <a:pt x="38138" y="7363"/>
                  </a:lnTo>
                  <a:lnTo>
                    <a:pt x="33460" y="7809"/>
                  </a:lnTo>
                  <a:lnTo>
                    <a:pt x="27853" y="10830"/>
                  </a:lnTo>
                  <a:lnTo>
                    <a:pt x="14389" y="22346"/>
                  </a:lnTo>
                  <a:lnTo>
                    <a:pt x="11616" y="27874"/>
                  </a:lnTo>
                  <a:lnTo>
                    <a:pt x="10876" y="30830"/>
                  </a:lnTo>
                  <a:lnTo>
                    <a:pt x="2053" y="46324"/>
                  </a:lnTo>
                  <a:lnTo>
                    <a:pt x="0" y="68494"/>
                  </a:lnTo>
                  <a:lnTo>
                    <a:pt x="2751" y="74843"/>
                  </a:lnTo>
                  <a:lnTo>
                    <a:pt x="6444" y="81192"/>
                  </a:lnTo>
                  <a:lnTo>
                    <a:pt x="9580" y="90716"/>
                  </a:lnTo>
                  <a:lnTo>
                    <a:pt x="15685" y="100241"/>
                  </a:lnTo>
                  <a:lnTo>
                    <a:pt x="17484" y="106591"/>
                  </a:lnTo>
                  <a:lnTo>
                    <a:pt x="19022" y="108708"/>
                  </a:lnTo>
                  <a:lnTo>
                    <a:pt x="21106" y="110119"/>
                  </a:lnTo>
                  <a:lnTo>
                    <a:pt x="29095" y="112105"/>
                  </a:lnTo>
                  <a:lnTo>
                    <a:pt x="60209" y="112927"/>
                  </a:lnTo>
                  <a:lnTo>
                    <a:pt x="66553" y="110112"/>
                  </a:lnTo>
                  <a:lnTo>
                    <a:pt x="76073" y="103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7"/>
            <p:cNvSpPr/>
            <p:nvPr>
              <p:custDataLst>
                <p:tags r:id="rId146"/>
              </p:custDataLst>
            </p:nvPr>
          </p:nvSpPr>
          <p:spPr>
            <a:xfrm>
              <a:off x="8001000" y="971562"/>
              <a:ext cx="38101" cy="218899"/>
            </a:xfrm>
            <a:custGeom>
              <a:avLst/>
              <a:gdLst/>
              <a:ahLst/>
              <a:cxnLst/>
              <a:rect l="0" t="0" r="0" b="0"/>
              <a:pathLst>
                <a:path w="38101" h="218899">
                  <a:moveTo>
                    <a:pt x="9525" y="38088"/>
                  </a:moveTo>
                  <a:lnTo>
                    <a:pt x="9525" y="38088"/>
                  </a:lnTo>
                  <a:lnTo>
                    <a:pt x="9525" y="33031"/>
                  </a:lnTo>
                  <a:lnTo>
                    <a:pt x="18934" y="1579"/>
                  </a:lnTo>
                  <a:lnTo>
                    <a:pt x="17914" y="1049"/>
                  </a:lnTo>
                  <a:lnTo>
                    <a:pt x="9640" y="0"/>
                  </a:lnTo>
                  <a:lnTo>
                    <a:pt x="9528" y="22378"/>
                  </a:lnTo>
                  <a:lnTo>
                    <a:pt x="6704" y="28637"/>
                  </a:lnTo>
                  <a:lnTo>
                    <a:pt x="4469" y="31787"/>
                  </a:lnTo>
                  <a:lnTo>
                    <a:pt x="1325" y="46334"/>
                  </a:lnTo>
                  <a:lnTo>
                    <a:pt x="78" y="88999"/>
                  </a:lnTo>
                  <a:lnTo>
                    <a:pt x="5" y="133344"/>
                  </a:lnTo>
                  <a:lnTo>
                    <a:pt x="0" y="172732"/>
                  </a:lnTo>
                  <a:lnTo>
                    <a:pt x="2822" y="180127"/>
                  </a:lnTo>
                  <a:lnTo>
                    <a:pt x="6545" y="186941"/>
                  </a:lnTo>
                  <a:lnTo>
                    <a:pt x="8937" y="199939"/>
                  </a:lnTo>
                  <a:lnTo>
                    <a:pt x="9409" y="212699"/>
                  </a:lnTo>
                  <a:lnTo>
                    <a:pt x="10506" y="214820"/>
                  </a:lnTo>
                  <a:lnTo>
                    <a:pt x="12296" y="216234"/>
                  </a:lnTo>
                  <a:lnTo>
                    <a:pt x="17716" y="218504"/>
                  </a:lnTo>
                  <a:lnTo>
                    <a:pt x="23711" y="218898"/>
                  </a:lnTo>
                  <a:lnTo>
                    <a:pt x="25333" y="217894"/>
                  </a:lnTo>
                  <a:lnTo>
                    <a:pt x="26413" y="216167"/>
                  </a:lnTo>
                  <a:lnTo>
                    <a:pt x="27134" y="213957"/>
                  </a:lnTo>
                  <a:lnTo>
                    <a:pt x="28673" y="212484"/>
                  </a:lnTo>
                  <a:lnTo>
                    <a:pt x="33204" y="210848"/>
                  </a:lnTo>
                  <a:lnTo>
                    <a:pt x="34837" y="209353"/>
                  </a:lnTo>
                  <a:lnTo>
                    <a:pt x="38100" y="200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8"/>
            <p:cNvSpPr/>
            <p:nvPr>
              <p:custDataLst>
                <p:tags r:id="rId147"/>
              </p:custDataLst>
            </p:nvPr>
          </p:nvSpPr>
          <p:spPr>
            <a:xfrm>
              <a:off x="7953802" y="1066800"/>
              <a:ext cx="85299" cy="38101"/>
            </a:xfrm>
            <a:custGeom>
              <a:avLst/>
              <a:gdLst/>
              <a:ahLst/>
              <a:cxnLst/>
              <a:rect l="0" t="0" r="0" b="0"/>
              <a:pathLst>
                <a:path w="85299" h="38101">
                  <a:moveTo>
                    <a:pt x="18623" y="38100"/>
                  </a:moveTo>
                  <a:lnTo>
                    <a:pt x="18623" y="38100"/>
                  </a:lnTo>
                  <a:lnTo>
                    <a:pt x="0" y="38100"/>
                  </a:lnTo>
                  <a:lnTo>
                    <a:pt x="13773" y="38100"/>
                  </a:lnTo>
                  <a:lnTo>
                    <a:pt x="19289" y="35278"/>
                  </a:lnTo>
                  <a:lnTo>
                    <a:pt x="25269" y="31554"/>
                  </a:lnTo>
                  <a:lnTo>
                    <a:pt x="34586" y="28399"/>
                  </a:lnTo>
                  <a:lnTo>
                    <a:pt x="54614" y="13464"/>
                  </a:lnTo>
                  <a:lnTo>
                    <a:pt x="73789" y="7481"/>
                  </a:lnTo>
                  <a:lnTo>
                    <a:pt x="85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9"/>
            <p:cNvSpPr/>
            <p:nvPr>
              <p:custDataLst>
                <p:tags r:id="rId148"/>
              </p:custDataLst>
            </p:nvPr>
          </p:nvSpPr>
          <p:spPr>
            <a:xfrm>
              <a:off x="8096250" y="952500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19050" y="0"/>
                  </a:moveTo>
                  <a:lnTo>
                    <a:pt x="19050" y="0"/>
                  </a:lnTo>
                  <a:lnTo>
                    <a:pt x="4585" y="0"/>
                  </a:lnTo>
                  <a:lnTo>
                    <a:pt x="3056" y="1058"/>
                  </a:lnTo>
                  <a:lnTo>
                    <a:pt x="2038" y="2822"/>
                  </a:lnTo>
                  <a:lnTo>
                    <a:pt x="604" y="10361"/>
                  </a:lnTo>
                  <a:lnTo>
                    <a:pt x="3" y="55861"/>
                  </a:lnTo>
                  <a:lnTo>
                    <a:pt x="0" y="100132"/>
                  </a:lnTo>
                  <a:lnTo>
                    <a:pt x="0" y="142468"/>
                  </a:lnTo>
                  <a:lnTo>
                    <a:pt x="0" y="188256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0"/>
            <p:cNvSpPr/>
            <p:nvPr>
              <p:custDataLst>
                <p:tags r:id="rId149"/>
              </p:custDataLst>
            </p:nvPr>
          </p:nvSpPr>
          <p:spPr>
            <a:xfrm>
              <a:off x="8153400" y="1076325"/>
              <a:ext cx="47626" cy="72077"/>
            </a:xfrm>
            <a:custGeom>
              <a:avLst/>
              <a:gdLst/>
              <a:ahLst/>
              <a:cxnLst/>
              <a:rect l="0" t="0" r="0" b="0"/>
              <a:pathLst>
                <a:path w="47626" h="72077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1325" y="17334"/>
                  </a:lnTo>
                  <a:lnTo>
                    <a:pt x="116" y="27100"/>
                  </a:lnTo>
                  <a:lnTo>
                    <a:pt x="0" y="66235"/>
                  </a:lnTo>
                  <a:lnTo>
                    <a:pt x="5056" y="71601"/>
                  </a:lnTo>
                  <a:lnTo>
                    <a:pt x="6545" y="72076"/>
                  </a:lnTo>
                  <a:lnTo>
                    <a:pt x="7538" y="71334"/>
                  </a:lnTo>
                  <a:lnTo>
                    <a:pt x="9132" y="67595"/>
                  </a:lnTo>
                  <a:lnTo>
                    <a:pt x="17052" y="65799"/>
                  </a:lnTo>
                  <a:lnTo>
                    <a:pt x="22748" y="61699"/>
                  </a:lnTo>
                  <a:lnTo>
                    <a:pt x="25985" y="56350"/>
                  </a:lnTo>
                  <a:lnTo>
                    <a:pt x="26849" y="53441"/>
                  </a:lnTo>
                  <a:lnTo>
                    <a:pt x="28482" y="51503"/>
                  </a:lnTo>
                  <a:lnTo>
                    <a:pt x="476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1"/>
            <p:cNvSpPr/>
            <p:nvPr>
              <p:custDataLst>
                <p:tags r:id="rId150"/>
              </p:custDataLst>
            </p:nvPr>
          </p:nvSpPr>
          <p:spPr>
            <a:xfrm>
              <a:off x="8191549" y="1077649"/>
              <a:ext cx="76114" cy="274850"/>
            </a:xfrm>
            <a:custGeom>
              <a:avLst/>
              <a:gdLst/>
              <a:ahLst/>
              <a:cxnLst/>
              <a:rect l="0" t="0" r="0" b="0"/>
              <a:pathLst>
                <a:path w="76114" h="274850">
                  <a:moveTo>
                    <a:pt x="38051" y="8201"/>
                  </a:moveTo>
                  <a:lnTo>
                    <a:pt x="38051" y="8201"/>
                  </a:lnTo>
                  <a:lnTo>
                    <a:pt x="38051" y="0"/>
                  </a:lnTo>
                  <a:lnTo>
                    <a:pt x="28919" y="7843"/>
                  </a:lnTo>
                  <a:lnTo>
                    <a:pt x="20360" y="16371"/>
                  </a:lnTo>
                  <a:lnTo>
                    <a:pt x="19403" y="22381"/>
                  </a:lnTo>
                  <a:lnTo>
                    <a:pt x="19120" y="30865"/>
                  </a:lnTo>
                  <a:lnTo>
                    <a:pt x="20138" y="32835"/>
                  </a:lnTo>
                  <a:lnTo>
                    <a:pt x="21876" y="34149"/>
                  </a:lnTo>
                  <a:lnTo>
                    <a:pt x="24093" y="35025"/>
                  </a:lnTo>
                  <a:lnTo>
                    <a:pt x="25570" y="36667"/>
                  </a:lnTo>
                  <a:lnTo>
                    <a:pt x="27213" y="41313"/>
                  </a:lnTo>
                  <a:lnTo>
                    <a:pt x="29325" y="52920"/>
                  </a:lnTo>
                  <a:lnTo>
                    <a:pt x="34995" y="62256"/>
                  </a:lnTo>
                  <a:lnTo>
                    <a:pt x="37447" y="74892"/>
                  </a:lnTo>
                  <a:lnTo>
                    <a:pt x="38841" y="82291"/>
                  </a:lnTo>
                  <a:lnTo>
                    <a:pt x="49794" y="112388"/>
                  </a:lnTo>
                  <a:lnTo>
                    <a:pt x="60714" y="130616"/>
                  </a:lnTo>
                  <a:lnTo>
                    <a:pt x="74674" y="177846"/>
                  </a:lnTo>
                  <a:lnTo>
                    <a:pt x="76113" y="220404"/>
                  </a:lnTo>
                  <a:lnTo>
                    <a:pt x="73312" y="227044"/>
                  </a:lnTo>
                  <a:lnTo>
                    <a:pt x="60960" y="249666"/>
                  </a:lnTo>
                  <a:lnTo>
                    <a:pt x="57186" y="261309"/>
                  </a:lnTo>
                  <a:lnTo>
                    <a:pt x="52553" y="268155"/>
                  </a:lnTo>
                  <a:lnTo>
                    <a:pt x="46966" y="271903"/>
                  </a:lnTo>
                  <a:lnTo>
                    <a:pt x="37870" y="274013"/>
                  </a:lnTo>
                  <a:lnTo>
                    <a:pt x="15815" y="274849"/>
                  </a:lnTo>
                  <a:lnTo>
                    <a:pt x="9471" y="272056"/>
                  </a:lnTo>
                  <a:lnTo>
                    <a:pt x="6299" y="269829"/>
                  </a:lnTo>
                  <a:lnTo>
                    <a:pt x="2772" y="264533"/>
                  </a:lnTo>
                  <a:lnTo>
                    <a:pt x="508" y="252509"/>
                  </a:lnTo>
                  <a:lnTo>
                    <a:pt x="0" y="225410"/>
                  </a:lnTo>
                  <a:lnTo>
                    <a:pt x="2795" y="218333"/>
                  </a:lnTo>
                  <a:lnTo>
                    <a:pt x="9476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2"/>
            <p:cNvSpPr/>
            <p:nvPr>
              <p:custDataLst>
                <p:tags r:id="rId151"/>
              </p:custDataLst>
            </p:nvPr>
          </p:nvSpPr>
          <p:spPr>
            <a:xfrm>
              <a:off x="7429500" y="1304925"/>
              <a:ext cx="685801" cy="55827"/>
            </a:xfrm>
            <a:custGeom>
              <a:avLst/>
              <a:gdLst/>
              <a:ahLst/>
              <a:cxnLst/>
              <a:rect l="0" t="0" r="0" b="0"/>
              <a:pathLst>
                <a:path w="685801" h="55827">
                  <a:moveTo>
                    <a:pt x="0" y="47625"/>
                  </a:moveTo>
                  <a:lnTo>
                    <a:pt x="0" y="47625"/>
                  </a:lnTo>
                  <a:lnTo>
                    <a:pt x="0" y="55826"/>
                  </a:lnTo>
                  <a:lnTo>
                    <a:pt x="5056" y="51701"/>
                  </a:lnTo>
                  <a:lnTo>
                    <a:pt x="7604" y="51401"/>
                  </a:lnTo>
                  <a:lnTo>
                    <a:pt x="13257" y="53889"/>
                  </a:lnTo>
                  <a:lnTo>
                    <a:pt x="24942" y="52879"/>
                  </a:lnTo>
                  <a:lnTo>
                    <a:pt x="69178" y="45264"/>
                  </a:lnTo>
                  <a:lnTo>
                    <a:pt x="115383" y="39515"/>
                  </a:lnTo>
                  <a:lnTo>
                    <a:pt x="160012" y="33463"/>
                  </a:lnTo>
                  <a:lnTo>
                    <a:pt x="206749" y="30023"/>
                  </a:lnTo>
                  <a:lnTo>
                    <a:pt x="254111" y="29004"/>
                  </a:lnTo>
                  <a:lnTo>
                    <a:pt x="288621" y="25943"/>
                  </a:lnTo>
                  <a:lnTo>
                    <a:pt x="325126" y="22114"/>
                  </a:lnTo>
                  <a:lnTo>
                    <a:pt x="362517" y="20412"/>
                  </a:lnTo>
                  <a:lnTo>
                    <a:pt x="400302" y="16833"/>
                  </a:lnTo>
                  <a:lnTo>
                    <a:pt x="437204" y="12773"/>
                  </a:lnTo>
                  <a:lnTo>
                    <a:pt x="471243" y="10969"/>
                  </a:lnTo>
                  <a:lnTo>
                    <a:pt x="504011" y="10167"/>
                  </a:lnTo>
                  <a:lnTo>
                    <a:pt x="549387" y="6893"/>
                  </a:lnTo>
                  <a:lnTo>
                    <a:pt x="589642" y="2042"/>
                  </a:lnTo>
                  <a:lnTo>
                    <a:pt x="636114" y="403"/>
                  </a:lnTo>
                  <a:lnTo>
                    <a:pt x="683406" y="7"/>
                  </a:lnTo>
                  <a:lnTo>
                    <a:pt x="685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3"/>
            <p:cNvSpPr/>
            <p:nvPr>
              <p:custDataLst>
                <p:tags r:id="rId152"/>
              </p:custDataLst>
            </p:nvPr>
          </p:nvSpPr>
          <p:spPr>
            <a:xfrm>
              <a:off x="7448968" y="1343025"/>
              <a:ext cx="809208" cy="112932"/>
            </a:xfrm>
            <a:custGeom>
              <a:avLst/>
              <a:gdLst/>
              <a:ahLst/>
              <a:cxnLst/>
              <a:rect l="0" t="0" r="0" b="0"/>
              <a:pathLst>
                <a:path w="809208" h="112932">
                  <a:moveTo>
                    <a:pt x="47207" y="85725"/>
                  </a:moveTo>
                  <a:lnTo>
                    <a:pt x="47207" y="85725"/>
                  </a:lnTo>
                  <a:lnTo>
                    <a:pt x="992" y="104267"/>
                  </a:lnTo>
                  <a:lnTo>
                    <a:pt x="208" y="107371"/>
                  </a:lnTo>
                  <a:lnTo>
                    <a:pt x="0" y="109681"/>
                  </a:lnTo>
                  <a:lnTo>
                    <a:pt x="918" y="111221"/>
                  </a:lnTo>
                  <a:lnTo>
                    <a:pt x="2590" y="112247"/>
                  </a:lnTo>
                  <a:lnTo>
                    <a:pt x="4762" y="112931"/>
                  </a:lnTo>
                  <a:lnTo>
                    <a:pt x="48950" y="99032"/>
                  </a:lnTo>
                  <a:lnTo>
                    <a:pt x="91296" y="93175"/>
                  </a:lnTo>
                  <a:lnTo>
                    <a:pt x="134706" y="85110"/>
                  </a:lnTo>
                  <a:lnTo>
                    <a:pt x="181083" y="76018"/>
                  </a:lnTo>
                  <a:lnTo>
                    <a:pt x="213598" y="69769"/>
                  </a:lnTo>
                  <a:lnTo>
                    <a:pt x="249217" y="63464"/>
                  </a:lnTo>
                  <a:lnTo>
                    <a:pt x="289036" y="57134"/>
                  </a:lnTo>
                  <a:lnTo>
                    <a:pt x="331428" y="50793"/>
                  </a:lnTo>
                  <a:lnTo>
                    <a:pt x="374964" y="44447"/>
                  </a:lnTo>
                  <a:lnTo>
                    <a:pt x="419007" y="38099"/>
                  </a:lnTo>
                  <a:lnTo>
                    <a:pt x="463276" y="32808"/>
                  </a:lnTo>
                  <a:lnTo>
                    <a:pt x="507646" y="30456"/>
                  </a:lnTo>
                  <a:lnTo>
                    <a:pt x="549238" y="26589"/>
                  </a:lnTo>
                  <a:lnTo>
                    <a:pt x="588890" y="22401"/>
                  </a:lnTo>
                  <a:lnTo>
                    <a:pt x="627680" y="20539"/>
                  </a:lnTo>
                  <a:lnTo>
                    <a:pt x="663265" y="19712"/>
                  </a:lnTo>
                  <a:lnTo>
                    <a:pt x="707404" y="16424"/>
                  </a:lnTo>
                  <a:lnTo>
                    <a:pt x="750763" y="10888"/>
                  </a:lnTo>
                  <a:lnTo>
                    <a:pt x="795836" y="9645"/>
                  </a:lnTo>
                  <a:lnTo>
                    <a:pt x="805245" y="9560"/>
                  </a:lnTo>
                  <a:lnTo>
                    <a:pt x="806566" y="8490"/>
                  </a:lnTo>
                  <a:lnTo>
                    <a:pt x="809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4"/>
            <p:cNvSpPr/>
            <p:nvPr>
              <p:custDataLst>
                <p:tags r:id="rId153"/>
              </p:custDataLst>
            </p:nvPr>
          </p:nvSpPr>
          <p:spPr>
            <a:xfrm>
              <a:off x="8458215" y="1057716"/>
              <a:ext cx="93781" cy="123336"/>
            </a:xfrm>
            <a:custGeom>
              <a:avLst/>
              <a:gdLst/>
              <a:ahLst/>
              <a:cxnLst/>
              <a:rect l="0" t="0" r="0" b="0"/>
              <a:pathLst>
                <a:path w="93781" h="123336">
                  <a:moveTo>
                    <a:pt x="76185" y="37659"/>
                  </a:moveTo>
                  <a:lnTo>
                    <a:pt x="76185" y="37659"/>
                  </a:lnTo>
                  <a:lnTo>
                    <a:pt x="76185" y="13556"/>
                  </a:lnTo>
                  <a:lnTo>
                    <a:pt x="75127" y="12065"/>
                  </a:lnTo>
                  <a:lnTo>
                    <a:pt x="73363" y="11072"/>
                  </a:lnTo>
                  <a:lnTo>
                    <a:pt x="67985" y="9477"/>
                  </a:lnTo>
                  <a:lnTo>
                    <a:pt x="59318" y="15708"/>
                  </a:lnTo>
                  <a:lnTo>
                    <a:pt x="50491" y="18808"/>
                  </a:lnTo>
                  <a:lnTo>
                    <a:pt x="41172" y="24900"/>
                  </a:lnTo>
                  <a:lnTo>
                    <a:pt x="31709" y="28234"/>
                  </a:lnTo>
                  <a:lnTo>
                    <a:pt x="6334" y="50487"/>
                  </a:lnTo>
                  <a:lnTo>
                    <a:pt x="2807" y="56766"/>
                  </a:lnTo>
                  <a:lnTo>
                    <a:pt x="542" y="69420"/>
                  </a:lnTo>
                  <a:lnTo>
                    <a:pt x="0" y="97984"/>
                  </a:lnTo>
                  <a:lnTo>
                    <a:pt x="2814" y="104334"/>
                  </a:lnTo>
                  <a:lnTo>
                    <a:pt x="17320" y="121503"/>
                  </a:lnTo>
                  <a:lnTo>
                    <a:pt x="21095" y="122548"/>
                  </a:lnTo>
                  <a:lnTo>
                    <a:pt x="49581" y="123335"/>
                  </a:lnTo>
                  <a:lnTo>
                    <a:pt x="56599" y="120540"/>
                  </a:lnTo>
                  <a:lnTo>
                    <a:pt x="69729" y="110122"/>
                  </a:lnTo>
                  <a:lnTo>
                    <a:pt x="73315" y="104084"/>
                  </a:lnTo>
                  <a:lnTo>
                    <a:pt x="75968" y="97873"/>
                  </a:lnTo>
                  <a:lnTo>
                    <a:pt x="82353" y="88426"/>
                  </a:lnTo>
                  <a:lnTo>
                    <a:pt x="85774" y="78924"/>
                  </a:lnTo>
                  <a:lnTo>
                    <a:pt x="91961" y="69406"/>
                  </a:lnTo>
                  <a:lnTo>
                    <a:pt x="93780" y="63058"/>
                  </a:lnTo>
                  <a:lnTo>
                    <a:pt x="93206" y="59883"/>
                  </a:lnTo>
                  <a:lnTo>
                    <a:pt x="87504" y="47184"/>
                  </a:lnTo>
                  <a:lnTo>
                    <a:pt x="86906" y="44009"/>
                  </a:lnTo>
                  <a:lnTo>
                    <a:pt x="73998" y="18609"/>
                  </a:lnTo>
                  <a:lnTo>
                    <a:pt x="71552" y="15434"/>
                  </a:lnTo>
                  <a:lnTo>
                    <a:pt x="66012" y="11906"/>
                  </a:lnTo>
                  <a:lnTo>
                    <a:pt x="60022" y="9280"/>
                  </a:lnTo>
                  <a:lnTo>
                    <a:pt x="49454" y="1048"/>
                  </a:lnTo>
                  <a:lnTo>
                    <a:pt x="43099" y="0"/>
                  </a:lnTo>
                  <a:lnTo>
                    <a:pt x="41428" y="912"/>
                  </a:lnTo>
                  <a:lnTo>
                    <a:pt x="40314" y="2577"/>
                  </a:lnTo>
                  <a:lnTo>
                    <a:pt x="39570" y="4746"/>
                  </a:lnTo>
                  <a:lnTo>
                    <a:pt x="38017" y="6192"/>
                  </a:lnTo>
                  <a:lnTo>
                    <a:pt x="33468" y="7799"/>
                  </a:lnTo>
                  <a:lnTo>
                    <a:pt x="31833" y="9285"/>
                  </a:lnTo>
                  <a:lnTo>
                    <a:pt x="28992" y="17172"/>
                  </a:lnTo>
                  <a:lnTo>
                    <a:pt x="33744" y="23240"/>
                  </a:lnTo>
                  <a:lnTo>
                    <a:pt x="38978" y="25959"/>
                  </a:lnTo>
                  <a:lnTo>
                    <a:pt x="47610" y="2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5"/>
            <p:cNvSpPr/>
            <p:nvPr>
              <p:custDataLst>
                <p:tags r:id="rId154"/>
              </p:custDataLst>
            </p:nvPr>
          </p:nvSpPr>
          <p:spPr>
            <a:xfrm>
              <a:off x="8572500" y="1066803"/>
              <a:ext cx="66665" cy="104773"/>
            </a:xfrm>
            <a:custGeom>
              <a:avLst/>
              <a:gdLst/>
              <a:ahLst/>
              <a:cxnLst/>
              <a:rect l="0" t="0" r="0" b="0"/>
              <a:pathLst>
                <a:path w="66665" h="104773">
                  <a:moveTo>
                    <a:pt x="9525" y="9522"/>
                  </a:moveTo>
                  <a:lnTo>
                    <a:pt x="9525" y="9522"/>
                  </a:lnTo>
                  <a:lnTo>
                    <a:pt x="9525" y="7"/>
                  </a:lnTo>
                  <a:lnTo>
                    <a:pt x="4469" y="0"/>
                  </a:lnTo>
                  <a:lnTo>
                    <a:pt x="2980" y="1057"/>
                  </a:lnTo>
                  <a:lnTo>
                    <a:pt x="1987" y="2821"/>
                  </a:lnTo>
                  <a:lnTo>
                    <a:pt x="393" y="13255"/>
                  </a:lnTo>
                  <a:lnTo>
                    <a:pt x="0" y="59133"/>
                  </a:lnTo>
                  <a:lnTo>
                    <a:pt x="0" y="85718"/>
                  </a:lnTo>
                  <a:lnTo>
                    <a:pt x="0" y="44433"/>
                  </a:lnTo>
                  <a:lnTo>
                    <a:pt x="2822" y="38091"/>
                  </a:lnTo>
                  <a:lnTo>
                    <a:pt x="33088" y="5023"/>
                  </a:lnTo>
                  <a:lnTo>
                    <a:pt x="38695" y="2231"/>
                  </a:lnTo>
                  <a:lnTo>
                    <a:pt x="45862" y="438"/>
                  </a:lnTo>
                  <a:lnTo>
                    <a:pt x="55672" y="8237"/>
                  </a:lnTo>
                  <a:lnTo>
                    <a:pt x="56493" y="11773"/>
                  </a:lnTo>
                  <a:lnTo>
                    <a:pt x="56712" y="14198"/>
                  </a:lnTo>
                  <a:lnTo>
                    <a:pt x="59777" y="19714"/>
                  </a:lnTo>
                  <a:lnTo>
                    <a:pt x="63609" y="25693"/>
                  </a:lnTo>
                  <a:lnTo>
                    <a:pt x="65767" y="35010"/>
                  </a:lnTo>
                  <a:lnTo>
                    <a:pt x="66664" y="69848"/>
                  </a:lnTo>
                  <a:lnTo>
                    <a:pt x="63848" y="76197"/>
                  </a:lnTo>
                  <a:lnTo>
                    <a:pt x="60127" y="82547"/>
                  </a:lnTo>
                  <a:lnTo>
                    <a:pt x="57738" y="95247"/>
                  </a:lnTo>
                  <a:lnTo>
                    <a:pt x="57150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6"/>
            <p:cNvSpPr/>
            <p:nvPr>
              <p:custDataLst>
                <p:tags r:id="rId155"/>
              </p:custDataLst>
            </p:nvPr>
          </p:nvSpPr>
          <p:spPr>
            <a:xfrm>
              <a:off x="8705899" y="1048190"/>
              <a:ext cx="142827" cy="123266"/>
            </a:xfrm>
            <a:custGeom>
              <a:avLst/>
              <a:gdLst/>
              <a:ahLst/>
              <a:cxnLst/>
              <a:rect l="0" t="0" r="0" b="0"/>
              <a:pathLst>
                <a:path w="142827" h="123266">
                  <a:moveTo>
                    <a:pt x="28526" y="47185"/>
                  </a:moveTo>
                  <a:lnTo>
                    <a:pt x="28526" y="47185"/>
                  </a:lnTo>
                  <a:lnTo>
                    <a:pt x="28526" y="55386"/>
                  </a:lnTo>
                  <a:lnTo>
                    <a:pt x="29584" y="55827"/>
                  </a:lnTo>
                  <a:lnTo>
                    <a:pt x="52205" y="56707"/>
                  </a:lnTo>
                  <a:lnTo>
                    <a:pt x="53838" y="55650"/>
                  </a:lnTo>
                  <a:lnTo>
                    <a:pt x="54925" y="53886"/>
                  </a:lnTo>
                  <a:lnTo>
                    <a:pt x="56672" y="48509"/>
                  </a:lnTo>
                  <a:lnTo>
                    <a:pt x="65265" y="39100"/>
                  </a:lnTo>
                  <a:lnTo>
                    <a:pt x="67416" y="30340"/>
                  </a:lnTo>
                  <a:lnTo>
                    <a:pt x="71563" y="24529"/>
                  </a:lnTo>
                  <a:lnTo>
                    <a:pt x="72034" y="21498"/>
                  </a:lnTo>
                  <a:lnTo>
                    <a:pt x="71290" y="18418"/>
                  </a:lnTo>
                  <a:lnTo>
                    <a:pt x="66182" y="9256"/>
                  </a:lnTo>
                  <a:lnTo>
                    <a:pt x="57517" y="0"/>
                  </a:lnTo>
                  <a:lnTo>
                    <a:pt x="52168" y="4747"/>
                  </a:lnTo>
                  <a:lnTo>
                    <a:pt x="43972" y="7157"/>
                  </a:lnTo>
                  <a:lnTo>
                    <a:pt x="38824" y="7800"/>
                  </a:lnTo>
                  <a:lnTo>
                    <a:pt x="35391" y="9286"/>
                  </a:lnTo>
                  <a:lnTo>
                    <a:pt x="33102" y="11336"/>
                  </a:lnTo>
                  <a:lnTo>
                    <a:pt x="12458" y="40061"/>
                  </a:lnTo>
                  <a:lnTo>
                    <a:pt x="6217" y="44019"/>
                  </a:lnTo>
                  <a:lnTo>
                    <a:pt x="4127" y="47191"/>
                  </a:lnTo>
                  <a:lnTo>
                    <a:pt x="776" y="64668"/>
                  </a:lnTo>
                  <a:lnTo>
                    <a:pt x="0" y="88368"/>
                  </a:lnTo>
                  <a:lnTo>
                    <a:pt x="2794" y="94769"/>
                  </a:lnTo>
                  <a:lnTo>
                    <a:pt x="14142" y="108832"/>
                  </a:lnTo>
                  <a:lnTo>
                    <a:pt x="19664" y="111625"/>
                  </a:lnTo>
                  <a:lnTo>
                    <a:pt x="45648" y="116486"/>
                  </a:lnTo>
                  <a:lnTo>
                    <a:pt x="49467" y="118786"/>
                  </a:lnTo>
                  <a:lnTo>
                    <a:pt x="64952" y="122022"/>
                  </a:lnTo>
                  <a:lnTo>
                    <a:pt x="96626" y="123265"/>
                  </a:lnTo>
                  <a:lnTo>
                    <a:pt x="142826" y="11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SMARTInkShape-67"/>
          <p:cNvSpPr/>
          <p:nvPr>
            <p:custDataLst>
              <p:tags r:id="rId3"/>
            </p:custDataLst>
          </p:nvPr>
        </p:nvSpPr>
        <p:spPr>
          <a:xfrm>
            <a:off x="9153656" y="933462"/>
            <a:ext cx="295145" cy="457019"/>
          </a:xfrm>
          <a:custGeom>
            <a:avLst/>
            <a:gdLst/>
            <a:ahLst/>
            <a:cxnLst/>
            <a:rect l="0" t="0" r="0" b="0"/>
            <a:pathLst>
              <a:path w="295145" h="457019">
                <a:moveTo>
                  <a:pt x="95119" y="133338"/>
                </a:moveTo>
                <a:lnTo>
                  <a:pt x="95119" y="133338"/>
                </a:lnTo>
                <a:lnTo>
                  <a:pt x="86918" y="125137"/>
                </a:lnTo>
                <a:lnTo>
                  <a:pt x="78251" y="123016"/>
                </a:lnTo>
                <a:lnTo>
                  <a:pt x="69425" y="117344"/>
                </a:lnTo>
                <a:lnTo>
                  <a:pt x="63238" y="115646"/>
                </a:lnTo>
                <a:lnTo>
                  <a:pt x="61165" y="116252"/>
                </a:lnTo>
                <a:lnTo>
                  <a:pt x="59782" y="117714"/>
                </a:lnTo>
                <a:lnTo>
                  <a:pt x="58862" y="119747"/>
                </a:lnTo>
                <a:lnTo>
                  <a:pt x="56130" y="121102"/>
                </a:lnTo>
                <a:lnTo>
                  <a:pt x="44291" y="124068"/>
                </a:lnTo>
                <a:lnTo>
                  <a:pt x="42183" y="126100"/>
                </a:lnTo>
                <a:lnTo>
                  <a:pt x="30921" y="139989"/>
                </a:lnTo>
                <a:lnTo>
                  <a:pt x="15652" y="155603"/>
                </a:lnTo>
                <a:lnTo>
                  <a:pt x="12175" y="164753"/>
                </a:lnTo>
                <a:lnTo>
                  <a:pt x="529" y="211598"/>
                </a:lnTo>
                <a:lnTo>
                  <a:pt x="0" y="230288"/>
                </a:lnTo>
                <a:lnTo>
                  <a:pt x="8082" y="253828"/>
                </a:lnTo>
                <a:lnTo>
                  <a:pt x="14063" y="261231"/>
                </a:lnTo>
                <a:lnTo>
                  <a:pt x="19583" y="264263"/>
                </a:lnTo>
                <a:lnTo>
                  <a:pt x="31750" y="266209"/>
                </a:lnTo>
                <a:lnTo>
                  <a:pt x="38027" y="263653"/>
                </a:lnTo>
                <a:lnTo>
                  <a:pt x="69720" y="234885"/>
                </a:lnTo>
                <a:lnTo>
                  <a:pt x="81361" y="215682"/>
                </a:lnTo>
                <a:lnTo>
                  <a:pt x="85398" y="204068"/>
                </a:lnTo>
                <a:lnTo>
                  <a:pt x="91767" y="192865"/>
                </a:lnTo>
                <a:lnTo>
                  <a:pt x="95032" y="148227"/>
                </a:lnTo>
                <a:lnTo>
                  <a:pt x="94035" y="130929"/>
                </a:lnTo>
                <a:lnTo>
                  <a:pt x="86914" y="111632"/>
                </a:lnTo>
                <a:lnTo>
                  <a:pt x="84796" y="98515"/>
                </a:lnTo>
                <a:lnTo>
                  <a:pt x="78107" y="85733"/>
                </a:lnTo>
                <a:lnTo>
                  <a:pt x="76079" y="61772"/>
                </a:lnTo>
                <a:lnTo>
                  <a:pt x="78896" y="56375"/>
                </a:lnTo>
                <a:lnTo>
                  <a:pt x="90260" y="43069"/>
                </a:lnTo>
                <a:lnTo>
                  <a:pt x="95782" y="40302"/>
                </a:lnTo>
                <a:lnTo>
                  <a:pt x="98735" y="39564"/>
                </a:lnTo>
                <a:lnTo>
                  <a:pt x="112139" y="31834"/>
                </a:lnTo>
                <a:lnTo>
                  <a:pt x="126033" y="28474"/>
                </a:lnTo>
                <a:lnTo>
                  <a:pt x="128429" y="26387"/>
                </a:lnTo>
                <a:lnTo>
                  <a:pt x="130025" y="23937"/>
                </a:lnTo>
                <a:lnTo>
                  <a:pt x="142387" y="15433"/>
                </a:lnTo>
                <a:lnTo>
                  <a:pt x="179704" y="973"/>
                </a:lnTo>
                <a:lnTo>
                  <a:pt x="199360" y="0"/>
                </a:lnTo>
                <a:lnTo>
                  <a:pt x="208048" y="8190"/>
                </a:lnTo>
                <a:lnTo>
                  <a:pt x="207446" y="9689"/>
                </a:lnTo>
                <a:lnTo>
                  <a:pt x="202603" y="16856"/>
                </a:lnTo>
                <a:lnTo>
                  <a:pt x="199639" y="25682"/>
                </a:lnTo>
                <a:lnTo>
                  <a:pt x="184776" y="45522"/>
                </a:lnTo>
                <a:lnTo>
                  <a:pt x="173585" y="86283"/>
                </a:lnTo>
                <a:lnTo>
                  <a:pt x="158499" y="125351"/>
                </a:lnTo>
                <a:lnTo>
                  <a:pt x="150267" y="168818"/>
                </a:lnTo>
                <a:lnTo>
                  <a:pt x="139173" y="206434"/>
                </a:lnTo>
                <a:lnTo>
                  <a:pt x="133337" y="247025"/>
                </a:lnTo>
                <a:lnTo>
                  <a:pt x="125912" y="285617"/>
                </a:lnTo>
                <a:lnTo>
                  <a:pt x="117440" y="332289"/>
                </a:lnTo>
                <a:lnTo>
                  <a:pt x="114455" y="375323"/>
                </a:lnTo>
                <a:lnTo>
                  <a:pt x="114195" y="420289"/>
                </a:lnTo>
                <a:lnTo>
                  <a:pt x="114172" y="440635"/>
                </a:lnTo>
                <a:lnTo>
                  <a:pt x="116993" y="447362"/>
                </a:lnTo>
                <a:lnTo>
                  <a:pt x="122370" y="455247"/>
                </a:lnTo>
                <a:lnTo>
                  <a:pt x="125929" y="456325"/>
                </a:lnTo>
                <a:lnTo>
                  <a:pt x="131780" y="457018"/>
                </a:lnTo>
                <a:lnTo>
                  <a:pt x="155572" y="434793"/>
                </a:lnTo>
                <a:lnTo>
                  <a:pt x="180849" y="390259"/>
                </a:lnTo>
                <a:lnTo>
                  <a:pt x="197072" y="355213"/>
                </a:lnTo>
                <a:lnTo>
                  <a:pt x="206330" y="311934"/>
                </a:lnTo>
                <a:lnTo>
                  <a:pt x="209419" y="266799"/>
                </a:lnTo>
                <a:lnTo>
                  <a:pt x="209419" y="266702"/>
                </a:lnTo>
                <a:lnTo>
                  <a:pt x="209419" y="271749"/>
                </a:lnTo>
                <a:lnTo>
                  <a:pt x="210477" y="273237"/>
                </a:lnTo>
                <a:lnTo>
                  <a:pt x="212241" y="274229"/>
                </a:lnTo>
                <a:lnTo>
                  <a:pt x="219120" y="275952"/>
                </a:lnTo>
                <a:lnTo>
                  <a:pt x="241300" y="276203"/>
                </a:lnTo>
                <a:lnTo>
                  <a:pt x="272045" y="266512"/>
                </a:lnTo>
                <a:lnTo>
                  <a:pt x="295144" y="2476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32"/>
          <p:cNvGrpSpPr/>
          <p:nvPr/>
        </p:nvGrpSpPr>
        <p:grpSpPr>
          <a:xfrm>
            <a:off x="9906004" y="971562"/>
            <a:ext cx="1142997" cy="295264"/>
            <a:chOff x="9906004" y="971562"/>
            <a:chExt cx="1142997" cy="295264"/>
          </a:xfrm>
        </p:grpSpPr>
        <p:sp>
          <p:nvSpPr>
            <p:cNvPr id="80" name="SMARTInkShape-68"/>
            <p:cNvSpPr/>
            <p:nvPr>
              <p:custDataLst>
                <p:tags r:id="rId133"/>
              </p:custDataLst>
            </p:nvPr>
          </p:nvSpPr>
          <p:spPr>
            <a:xfrm>
              <a:off x="9906004" y="1000136"/>
              <a:ext cx="95247" cy="199977"/>
            </a:xfrm>
            <a:custGeom>
              <a:avLst/>
              <a:gdLst/>
              <a:ahLst/>
              <a:cxnLst/>
              <a:rect l="0" t="0" r="0" b="0"/>
              <a:pathLst>
                <a:path w="95247" h="199977">
                  <a:moveTo>
                    <a:pt x="95246" y="28564"/>
                  </a:moveTo>
                  <a:lnTo>
                    <a:pt x="95246" y="28564"/>
                  </a:lnTo>
                  <a:lnTo>
                    <a:pt x="95246" y="23507"/>
                  </a:lnTo>
                  <a:lnTo>
                    <a:pt x="94188" y="22018"/>
                  </a:lnTo>
                  <a:lnTo>
                    <a:pt x="92422" y="21025"/>
                  </a:lnTo>
                  <a:lnTo>
                    <a:pt x="90189" y="20363"/>
                  </a:lnTo>
                  <a:lnTo>
                    <a:pt x="88700" y="18863"/>
                  </a:lnTo>
                  <a:lnTo>
                    <a:pt x="84923" y="9416"/>
                  </a:lnTo>
                  <a:lnTo>
                    <a:pt x="77555" y="1439"/>
                  </a:lnTo>
                  <a:lnTo>
                    <a:pt x="71543" y="419"/>
                  </a:lnTo>
                  <a:lnTo>
                    <a:pt x="49464" y="0"/>
                  </a:lnTo>
                  <a:lnTo>
                    <a:pt x="40381" y="6537"/>
                  </a:lnTo>
                  <a:lnTo>
                    <a:pt x="31482" y="9690"/>
                  </a:lnTo>
                  <a:lnTo>
                    <a:pt x="22143" y="15799"/>
                  </a:lnTo>
                  <a:lnTo>
                    <a:pt x="12674" y="19137"/>
                  </a:lnTo>
                  <a:lnTo>
                    <a:pt x="6336" y="23669"/>
                  </a:lnTo>
                  <a:lnTo>
                    <a:pt x="2814" y="29211"/>
                  </a:lnTo>
                  <a:lnTo>
                    <a:pt x="161" y="45770"/>
                  </a:lnTo>
                  <a:lnTo>
                    <a:pt x="0" y="69956"/>
                  </a:lnTo>
                  <a:lnTo>
                    <a:pt x="2820" y="76241"/>
                  </a:lnTo>
                  <a:lnTo>
                    <a:pt x="5054" y="79399"/>
                  </a:lnTo>
                  <a:lnTo>
                    <a:pt x="10357" y="82907"/>
                  </a:lnTo>
                  <a:lnTo>
                    <a:pt x="16243" y="85525"/>
                  </a:lnTo>
                  <a:lnTo>
                    <a:pt x="22385" y="90216"/>
                  </a:lnTo>
                  <a:lnTo>
                    <a:pt x="25822" y="95829"/>
                  </a:lnTo>
                  <a:lnTo>
                    <a:pt x="26739" y="98807"/>
                  </a:lnTo>
                  <a:lnTo>
                    <a:pt x="33401" y="104939"/>
                  </a:lnTo>
                  <a:lnTo>
                    <a:pt x="41300" y="111192"/>
                  </a:lnTo>
                  <a:lnTo>
                    <a:pt x="46806" y="119604"/>
                  </a:lnTo>
                  <a:lnTo>
                    <a:pt x="66810" y="133929"/>
                  </a:lnTo>
                  <a:lnTo>
                    <a:pt x="81507" y="149292"/>
                  </a:lnTo>
                  <a:lnTo>
                    <a:pt x="83848" y="155598"/>
                  </a:lnTo>
                  <a:lnTo>
                    <a:pt x="85556" y="174617"/>
                  </a:lnTo>
                  <a:lnTo>
                    <a:pt x="82825" y="180965"/>
                  </a:lnTo>
                  <a:lnTo>
                    <a:pt x="80615" y="184140"/>
                  </a:lnTo>
                  <a:lnTo>
                    <a:pt x="75338" y="187667"/>
                  </a:lnTo>
                  <a:lnTo>
                    <a:pt x="69465" y="190293"/>
                  </a:lnTo>
                  <a:lnTo>
                    <a:pt x="60207" y="196663"/>
                  </a:lnTo>
                  <a:lnTo>
                    <a:pt x="50763" y="199021"/>
                  </a:lnTo>
                  <a:lnTo>
                    <a:pt x="33595" y="199976"/>
                  </a:lnTo>
                  <a:lnTo>
                    <a:pt x="27982" y="197175"/>
                  </a:lnTo>
                  <a:lnTo>
                    <a:pt x="25003" y="194946"/>
                  </a:lnTo>
                  <a:lnTo>
                    <a:pt x="21694" y="189648"/>
                  </a:lnTo>
                  <a:lnTo>
                    <a:pt x="19569" y="177623"/>
                  </a:lnTo>
                  <a:lnTo>
                    <a:pt x="19046" y="15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"/>
            <p:cNvSpPr/>
            <p:nvPr>
              <p:custDataLst>
                <p:tags r:id="rId134"/>
              </p:custDataLst>
            </p:nvPr>
          </p:nvSpPr>
          <p:spPr>
            <a:xfrm>
              <a:off x="10048875" y="971562"/>
              <a:ext cx="95205" cy="228578"/>
            </a:xfrm>
            <a:custGeom>
              <a:avLst/>
              <a:gdLst/>
              <a:ahLst/>
              <a:cxnLst/>
              <a:rect l="0" t="0" r="0" b="0"/>
              <a:pathLst>
                <a:path w="95205" h="228578">
                  <a:moveTo>
                    <a:pt x="0" y="85713"/>
                  </a:moveTo>
                  <a:lnTo>
                    <a:pt x="0" y="85713"/>
                  </a:lnTo>
                  <a:lnTo>
                    <a:pt x="0" y="100178"/>
                  </a:lnTo>
                  <a:lnTo>
                    <a:pt x="1058" y="101707"/>
                  </a:lnTo>
                  <a:lnTo>
                    <a:pt x="2824" y="102725"/>
                  </a:lnTo>
                  <a:lnTo>
                    <a:pt x="5057" y="103405"/>
                  </a:lnTo>
                  <a:lnTo>
                    <a:pt x="6546" y="104916"/>
                  </a:lnTo>
                  <a:lnTo>
                    <a:pt x="8202" y="109417"/>
                  </a:lnTo>
                  <a:lnTo>
                    <a:pt x="10576" y="139957"/>
                  </a:lnTo>
                  <a:lnTo>
                    <a:pt x="17063" y="152441"/>
                  </a:lnTo>
                  <a:lnTo>
                    <a:pt x="19034" y="199839"/>
                  </a:lnTo>
                  <a:lnTo>
                    <a:pt x="19050" y="228539"/>
                  </a:lnTo>
                  <a:lnTo>
                    <a:pt x="13993" y="228574"/>
                  </a:lnTo>
                  <a:lnTo>
                    <a:pt x="12504" y="227520"/>
                  </a:lnTo>
                  <a:lnTo>
                    <a:pt x="11512" y="225759"/>
                  </a:lnTo>
                  <a:lnTo>
                    <a:pt x="9916" y="215329"/>
                  </a:lnTo>
                  <a:lnTo>
                    <a:pt x="9535" y="168053"/>
                  </a:lnTo>
                  <a:lnTo>
                    <a:pt x="17727" y="127248"/>
                  </a:lnTo>
                  <a:lnTo>
                    <a:pt x="21698" y="87733"/>
                  </a:lnTo>
                  <a:lnTo>
                    <a:pt x="27216" y="60712"/>
                  </a:lnTo>
                  <a:lnTo>
                    <a:pt x="29366" y="41538"/>
                  </a:lnTo>
                  <a:lnTo>
                    <a:pt x="37698" y="11839"/>
                  </a:lnTo>
                  <a:lnTo>
                    <a:pt x="38065" y="1516"/>
                  </a:lnTo>
                  <a:lnTo>
                    <a:pt x="39135" y="1007"/>
                  </a:lnTo>
                  <a:lnTo>
                    <a:pt x="47510" y="0"/>
                  </a:lnTo>
                  <a:lnTo>
                    <a:pt x="47590" y="5048"/>
                  </a:lnTo>
                  <a:lnTo>
                    <a:pt x="48660" y="6536"/>
                  </a:lnTo>
                  <a:lnTo>
                    <a:pt x="52670" y="8190"/>
                  </a:lnTo>
                  <a:lnTo>
                    <a:pt x="54164" y="9689"/>
                  </a:lnTo>
                  <a:lnTo>
                    <a:pt x="55823" y="14178"/>
                  </a:lnTo>
                  <a:lnTo>
                    <a:pt x="57324" y="15798"/>
                  </a:lnTo>
                  <a:lnTo>
                    <a:pt x="61813" y="17598"/>
                  </a:lnTo>
                  <a:lnTo>
                    <a:pt x="63434" y="19136"/>
                  </a:lnTo>
                  <a:lnTo>
                    <a:pt x="65234" y="23668"/>
                  </a:lnTo>
                  <a:lnTo>
                    <a:pt x="66663" y="64400"/>
                  </a:lnTo>
                  <a:lnTo>
                    <a:pt x="59134" y="76726"/>
                  </a:lnTo>
                  <a:lnTo>
                    <a:pt x="58473" y="79722"/>
                  </a:lnTo>
                  <a:lnTo>
                    <a:pt x="49785" y="95285"/>
                  </a:lnTo>
                  <a:lnTo>
                    <a:pt x="47626" y="104759"/>
                  </a:lnTo>
                  <a:lnTo>
                    <a:pt x="47625" y="104760"/>
                  </a:lnTo>
                  <a:lnTo>
                    <a:pt x="47625" y="104763"/>
                  </a:lnTo>
                  <a:lnTo>
                    <a:pt x="61816" y="118952"/>
                  </a:lnTo>
                  <a:lnTo>
                    <a:pt x="67338" y="121653"/>
                  </a:lnTo>
                  <a:lnTo>
                    <a:pt x="70293" y="122373"/>
                  </a:lnTo>
                  <a:lnTo>
                    <a:pt x="72260" y="123911"/>
                  </a:lnTo>
                  <a:lnTo>
                    <a:pt x="92608" y="152445"/>
                  </a:lnTo>
                  <a:lnTo>
                    <a:pt x="94903" y="168270"/>
                  </a:lnTo>
                  <a:lnTo>
                    <a:pt x="95204" y="184139"/>
                  </a:lnTo>
                  <a:lnTo>
                    <a:pt x="92408" y="190488"/>
                  </a:lnTo>
                  <a:lnTo>
                    <a:pt x="80059" y="206363"/>
                  </a:lnTo>
                  <a:lnTo>
                    <a:pt x="77915" y="212713"/>
                  </a:lnTo>
                  <a:lnTo>
                    <a:pt x="76284" y="214830"/>
                  </a:lnTo>
                  <a:lnTo>
                    <a:pt x="50711" y="227099"/>
                  </a:lnTo>
                  <a:lnTo>
                    <a:pt x="30500" y="228501"/>
                  </a:lnTo>
                  <a:lnTo>
                    <a:pt x="12705" y="228577"/>
                  </a:lnTo>
                  <a:lnTo>
                    <a:pt x="8115" y="225761"/>
                  </a:lnTo>
                  <a:lnTo>
                    <a:pt x="5411" y="223528"/>
                  </a:lnTo>
                  <a:lnTo>
                    <a:pt x="2404" y="218225"/>
                  </a:lnTo>
                  <a:lnTo>
                    <a:pt x="0" y="209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0"/>
            <p:cNvSpPr/>
            <p:nvPr>
              <p:custDataLst>
                <p:tags r:id="rId135"/>
              </p:custDataLst>
            </p:nvPr>
          </p:nvSpPr>
          <p:spPr>
            <a:xfrm>
              <a:off x="10182225" y="1181100"/>
              <a:ext cx="37986" cy="85726"/>
            </a:xfrm>
            <a:custGeom>
              <a:avLst/>
              <a:gdLst/>
              <a:ahLst/>
              <a:cxnLst/>
              <a:rect l="0" t="0" r="0" b="0"/>
              <a:pathLst>
                <a:path w="37986" h="85726">
                  <a:moveTo>
                    <a:pt x="28575" y="0"/>
                  </a:moveTo>
                  <a:lnTo>
                    <a:pt x="28575" y="0"/>
                  </a:lnTo>
                  <a:lnTo>
                    <a:pt x="36777" y="8201"/>
                  </a:lnTo>
                  <a:lnTo>
                    <a:pt x="37709" y="14189"/>
                  </a:lnTo>
                  <a:lnTo>
                    <a:pt x="37985" y="22666"/>
                  </a:lnTo>
                  <a:lnTo>
                    <a:pt x="35227" y="28771"/>
                  </a:lnTo>
                  <a:lnTo>
                    <a:pt x="31532" y="35012"/>
                  </a:lnTo>
                  <a:lnTo>
                    <a:pt x="28393" y="44476"/>
                  </a:lnTo>
                  <a:lnTo>
                    <a:pt x="22289" y="53983"/>
                  </a:lnTo>
                  <a:lnTo>
                    <a:pt x="20489" y="60328"/>
                  </a:lnTo>
                  <a:lnTo>
                    <a:pt x="18951" y="62444"/>
                  </a:lnTo>
                  <a:lnTo>
                    <a:pt x="16867" y="63854"/>
                  </a:lnTo>
                  <a:lnTo>
                    <a:pt x="14420" y="64795"/>
                  </a:lnTo>
                  <a:lnTo>
                    <a:pt x="12789" y="66480"/>
                  </a:lnTo>
                  <a:lnTo>
                    <a:pt x="7348" y="7678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1"/>
            <p:cNvSpPr/>
            <p:nvPr>
              <p:custDataLst>
                <p:tags r:id="rId136"/>
              </p:custDataLst>
            </p:nvPr>
          </p:nvSpPr>
          <p:spPr>
            <a:xfrm>
              <a:off x="10364573" y="981076"/>
              <a:ext cx="103350" cy="195695"/>
            </a:xfrm>
            <a:custGeom>
              <a:avLst/>
              <a:gdLst/>
              <a:ahLst/>
              <a:cxnLst/>
              <a:rect l="0" t="0" r="0" b="0"/>
              <a:pathLst>
                <a:path w="103350" h="195695">
                  <a:moveTo>
                    <a:pt x="65302" y="28574"/>
                  </a:moveTo>
                  <a:lnTo>
                    <a:pt x="65302" y="28574"/>
                  </a:lnTo>
                  <a:lnTo>
                    <a:pt x="74436" y="19441"/>
                  </a:lnTo>
                  <a:lnTo>
                    <a:pt x="74826" y="1358"/>
                  </a:lnTo>
                  <a:lnTo>
                    <a:pt x="73769" y="905"/>
                  </a:lnTo>
                  <a:lnTo>
                    <a:pt x="46067" y="0"/>
                  </a:lnTo>
                  <a:lnTo>
                    <a:pt x="42953" y="1058"/>
                  </a:lnTo>
                  <a:lnTo>
                    <a:pt x="40879" y="2822"/>
                  </a:lnTo>
                  <a:lnTo>
                    <a:pt x="39495" y="5056"/>
                  </a:lnTo>
                  <a:lnTo>
                    <a:pt x="37512" y="6545"/>
                  </a:lnTo>
                  <a:lnTo>
                    <a:pt x="32489" y="8200"/>
                  </a:lnTo>
                  <a:lnTo>
                    <a:pt x="20643" y="10321"/>
                  </a:lnTo>
                  <a:lnTo>
                    <a:pt x="14409" y="14464"/>
                  </a:lnTo>
                  <a:lnTo>
                    <a:pt x="10932" y="19834"/>
                  </a:lnTo>
                  <a:lnTo>
                    <a:pt x="8701" y="31904"/>
                  </a:lnTo>
                  <a:lnTo>
                    <a:pt x="7460" y="33969"/>
                  </a:lnTo>
                  <a:lnTo>
                    <a:pt x="5573" y="35346"/>
                  </a:lnTo>
                  <a:lnTo>
                    <a:pt x="3259" y="36264"/>
                  </a:lnTo>
                  <a:lnTo>
                    <a:pt x="1714" y="37934"/>
                  </a:lnTo>
                  <a:lnTo>
                    <a:pt x="0" y="42612"/>
                  </a:lnTo>
                  <a:lnTo>
                    <a:pt x="600" y="45341"/>
                  </a:lnTo>
                  <a:lnTo>
                    <a:pt x="6347" y="57325"/>
                  </a:lnTo>
                  <a:lnTo>
                    <a:pt x="7795" y="64827"/>
                  </a:lnTo>
                  <a:lnTo>
                    <a:pt x="21378" y="79769"/>
                  </a:lnTo>
                  <a:lnTo>
                    <a:pt x="27435" y="83078"/>
                  </a:lnTo>
                  <a:lnTo>
                    <a:pt x="33657" y="85606"/>
                  </a:lnTo>
                  <a:lnTo>
                    <a:pt x="63188" y="110145"/>
                  </a:lnTo>
                  <a:lnTo>
                    <a:pt x="82365" y="116301"/>
                  </a:lnTo>
                  <a:lnTo>
                    <a:pt x="96659" y="127395"/>
                  </a:lnTo>
                  <a:lnTo>
                    <a:pt x="100406" y="133525"/>
                  </a:lnTo>
                  <a:lnTo>
                    <a:pt x="102810" y="146084"/>
                  </a:lnTo>
                  <a:lnTo>
                    <a:pt x="103349" y="160046"/>
                  </a:lnTo>
                  <a:lnTo>
                    <a:pt x="90140" y="175017"/>
                  </a:lnTo>
                  <a:lnTo>
                    <a:pt x="84102" y="178326"/>
                  </a:lnTo>
                  <a:lnTo>
                    <a:pt x="77890" y="180855"/>
                  </a:lnTo>
                  <a:lnTo>
                    <a:pt x="68444" y="187171"/>
                  </a:lnTo>
                  <a:lnTo>
                    <a:pt x="58943" y="190571"/>
                  </a:lnTo>
                  <a:lnTo>
                    <a:pt x="52598" y="195117"/>
                  </a:lnTo>
                  <a:lnTo>
                    <a:pt x="49424" y="195694"/>
                  </a:lnTo>
                  <a:lnTo>
                    <a:pt x="46250" y="195021"/>
                  </a:lnTo>
                  <a:lnTo>
                    <a:pt x="39901" y="192509"/>
                  </a:lnTo>
                  <a:lnTo>
                    <a:pt x="30377" y="190036"/>
                  </a:lnTo>
                  <a:lnTo>
                    <a:pt x="19558" y="182377"/>
                  </a:lnTo>
                  <a:lnTo>
                    <a:pt x="18513" y="178775"/>
                  </a:lnTo>
                  <a:lnTo>
                    <a:pt x="17677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72"/>
            <p:cNvSpPr/>
            <p:nvPr>
              <p:custDataLst>
                <p:tags r:id="rId137"/>
              </p:custDataLst>
            </p:nvPr>
          </p:nvSpPr>
          <p:spPr>
            <a:xfrm>
              <a:off x="10525125" y="1019234"/>
              <a:ext cx="75681" cy="123756"/>
            </a:xfrm>
            <a:custGeom>
              <a:avLst/>
              <a:gdLst/>
              <a:ahLst/>
              <a:cxnLst/>
              <a:rect l="0" t="0" r="0" b="0"/>
              <a:pathLst>
                <a:path w="75681" h="123756">
                  <a:moveTo>
                    <a:pt x="47625" y="18991"/>
                  </a:moveTo>
                  <a:lnTo>
                    <a:pt x="47625" y="18991"/>
                  </a:lnTo>
                  <a:lnTo>
                    <a:pt x="47625" y="13934"/>
                  </a:lnTo>
                  <a:lnTo>
                    <a:pt x="46567" y="12445"/>
                  </a:lnTo>
                  <a:lnTo>
                    <a:pt x="44801" y="11452"/>
                  </a:lnTo>
                  <a:lnTo>
                    <a:pt x="38491" y="9582"/>
                  </a:lnTo>
                  <a:lnTo>
                    <a:pt x="20776" y="9469"/>
                  </a:lnTo>
                  <a:lnTo>
                    <a:pt x="11786" y="16013"/>
                  </a:lnTo>
                  <a:lnTo>
                    <a:pt x="5944" y="17667"/>
                  </a:lnTo>
                  <a:lnTo>
                    <a:pt x="3963" y="19167"/>
                  </a:lnTo>
                  <a:lnTo>
                    <a:pt x="1761" y="23655"/>
                  </a:lnTo>
                  <a:lnTo>
                    <a:pt x="9" y="69995"/>
                  </a:lnTo>
                  <a:lnTo>
                    <a:pt x="0" y="98250"/>
                  </a:lnTo>
                  <a:lnTo>
                    <a:pt x="2824" y="104665"/>
                  </a:lnTo>
                  <a:lnTo>
                    <a:pt x="5057" y="107857"/>
                  </a:lnTo>
                  <a:lnTo>
                    <a:pt x="10361" y="111403"/>
                  </a:lnTo>
                  <a:lnTo>
                    <a:pt x="13257" y="112349"/>
                  </a:lnTo>
                  <a:lnTo>
                    <a:pt x="15187" y="114038"/>
                  </a:lnTo>
                  <a:lnTo>
                    <a:pt x="17335" y="118737"/>
                  </a:lnTo>
                  <a:lnTo>
                    <a:pt x="18964" y="120413"/>
                  </a:lnTo>
                  <a:lnTo>
                    <a:pt x="23598" y="122276"/>
                  </a:lnTo>
                  <a:lnTo>
                    <a:pt x="52136" y="123755"/>
                  </a:lnTo>
                  <a:lnTo>
                    <a:pt x="53805" y="122700"/>
                  </a:lnTo>
                  <a:lnTo>
                    <a:pt x="54921" y="120939"/>
                  </a:lnTo>
                  <a:lnTo>
                    <a:pt x="55664" y="118706"/>
                  </a:lnTo>
                  <a:lnTo>
                    <a:pt x="72252" y="97197"/>
                  </a:lnTo>
                  <a:lnTo>
                    <a:pt x="75680" y="74276"/>
                  </a:lnTo>
                  <a:lnTo>
                    <a:pt x="66470" y="42175"/>
                  </a:lnTo>
                  <a:lnTo>
                    <a:pt x="51562" y="15704"/>
                  </a:lnTo>
                  <a:lnTo>
                    <a:pt x="49375" y="7652"/>
                  </a:lnTo>
                  <a:lnTo>
                    <a:pt x="47734" y="5082"/>
                  </a:lnTo>
                  <a:lnTo>
                    <a:pt x="45581" y="3368"/>
                  </a:lnTo>
                  <a:lnTo>
                    <a:pt x="40367" y="1464"/>
                  </a:lnTo>
                  <a:lnTo>
                    <a:pt x="29098" y="0"/>
                  </a:lnTo>
                  <a:lnTo>
                    <a:pt x="28575" y="9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3"/>
            <p:cNvSpPr/>
            <p:nvPr>
              <p:custDataLst>
                <p:tags r:id="rId138"/>
              </p:custDataLst>
            </p:nvPr>
          </p:nvSpPr>
          <p:spPr>
            <a:xfrm>
              <a:off x="10677525" y="117157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31554" y="16868"/>
                  </a:lnTo>
                  <a:lnTo>
                    <a:pt x="29898" y="22666"/>
                  </a:lnTo>
                  <a:lnTo>
                    <a:pt x="28398" y="23578"/>
                  </a:lnTo>
                  <a:lnTo>
                    <a:pt x="26340" y="23127"/>
                  </a:lnTo>
                  <a:lnTo>
                    <a:pt x="23909" y="21768"/>
                  </a:lnTo>
                  <a:lnTo>
                    <a:pt x="22290" y="21920"/>
                  </a:lnTo>
                  <a:lnTo>
                    <a:pt x="21211" y="23080"/>
                  </a:lnTo>
                  <a:lnTo>
                    <a:pt x="18953" y="27191"/>
                  </a:lnTo>
                  <a:lnTo>
                    <a:pt x="14420" y="32546"/>
                  </a:lnTo>
                  <a:lnTo>
                    <a:pt x="8878" y="35632"/>
                  </a:lnTo>
                  <a:lnTo>
                    <a:pt x="5918" y="36454"/>
                  </a:lnTo>
                  <a:lnTo>
                    <a:pt x="3946" y="3806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4"/>
            <p:cNvSpPr/>
            <p:nvPr>
              <p:custDataLst>
                <p:tags r:id="rId139"/>
              </p:custDataLst>
            </p:nvPr>
          </p:nvSpPr>
          <p:spPr>
            <a:xfrm>
              <a:off x="10868145" y="1057276"/>
              <a:ext cx="57031" cy="85687"/>
            </a:xfrm>
            <a:custGeom>
              <a:avLst/>
              <a:gdLst/>
              <a:ahLst/>
              <a:cxnLst/>
              <a:rect l="0" t="0" r="0" b="0"/>
              <a:pathLst>
                <a:path w="57031" h="85687">
                  <a:moveTo>
                    <a:pt x="57030" y="9524"/>
                  </a:moveTo>
                  <a:lnTo>
                    <a:pt x="57030" y="9524"/>
                  </a:lnTo>
                  <a:lnTo>
                    <a:pt x="47896" y="9524"/>
                  </a:lnTo>
                  <a:lnTo>
                    <a:pt x="47540" y="1323"/>
                  </a:lnTo>
                  <a:lnTo>
                    <a:pt x="46470" y="882"/>
                  </a:lnTo>
                  <a:lnTo>
                    <a:pt x="28857" y="0"/>
                  </a:lnTo>
                  <a:lnTo>
                    <a:pt x="23517" y="5056"/>
                  </a:lnTo>
                  <a:lnTo>
                    <a:pt x="20968" y="10360"/>
                  </a:lnTo>
                  <a:lnTo>
                    <a:pt x="20289" y="13256"/>
                  </a:lnTo>
                  <a:lnTo>
                    <a:pt x="18778" y="15187"/>
                  </a:lnTo>
                  <a:lnTo>
                    <a:pt x="14277" y="17333"/>
                  </a:lnTo>
                  <a:lnTo>
                    <a:pt x="12652" y="18963"/>
                  </a:lnTo>
                  <a:lnTo>
                    <a:pt x="10848" y="23597"/>
                  </a:lnTo>
                  <a:lnTo>
                    <a:pt x="8632" y="35195"/>
                  </a:lnTo>
                  <a:lnTo>
                    <a:pt x="2943" y="44529"/>
                  </a:lnTo>
                  <a:lnTo>
                    <a:pt x="485" y="57165"/>
                  </a:lnTo>
                  <a:lnTo>
                    <a:pt x="0" y="69852"/>
                  </a:lnTo>
                  <a:lnTo>
                    <a:pt x="1017" y="71968"/>
                  </a:lnTo>
                  <a:lnTo>
                    <a:pt x="2755" y="73378"/>
                  </a:lnTo>
                  <a:lnTo>
                    <a:pt x="4971" y="74318"/>
                  </a:lnTo>
                  <a:lnTo>
                    <a:pt x="6449" y="76004"/>
                  </a:lnTo>
                  <a:lnTo>
                    <a:pt x="9017" y="84235"/>
                  </a:lnTo>
                  <a:lnTo>
                    <a:pt x="12055" y="85062"/>
                  </a:lnTo>
                  <a:lnTo>
                    <a:pt x="26729" y="85686"/>
                  </a:lnTo>
                  <a:lnTo>
                    <a:pt x="35719" y="79170"/>
                  </a:lnTo>
                  <a:lnTo>
                    <a:pt x="41561" y="77520"/>
                  </a:lnTo>
                  <a:lnTo>
                    <a:pt x="43542" y="76021"/>
                  </a:lnTo>
                  <a:lnTo>
                    <a:pt x="53702" y="60030"/>
                  </a:lnTo>
                  <a:lnTo>
                    <a:pt x="56044" y="50712"/>
                  </a:lnTo>
                  <a:lnTo>
                    <a:pt x="56901" y="39969"/>
                  </a:lnTo>
                  <a:lnTo>
                    <a:pt x="49475" y="27984"/>
                  </a:lnTo>
                  <a:lnTo>
                    <a:pt x="48817" y="25006"/>
                  </a:lnTo>
                  <a:lnTo>
                    <a:pt x="39419" y="11371"/>
                  </a:lnTo>
                  <a:lnTo>
                    <a:pt x="35797" y="10345"/>
                  </a:lnTo>
                  <a:lnTo>
                    <a:pt x="18930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5"/>
            <p:cNvSpPr/>
            <p:nvPr>
              <p:custDataLst>
                <p:tags r:id="rId140"/>
              </p:custDataLst>
            </p:nvPr>
          </p:nvSpPr>
          <p:spPr>
            <a:xfrm>
              <a:off x="10953750" y="1019175"/>
              <a:ext cx="95251" cy="119440"/>
            </a:xfrm>
            <a:custGeom>
              <a:avLst/>
              <a:gdLst/>
              <a:ahLst/>
              <a:cxnLst/>
              <a:rect l="0" t="0" r="0" b="0"/>
              <a:pathLst>
                <a:path w="95251" h="119440">
                  <a:moveTo>
                    <a:pt x="0" y="38100"/>
                  </a:moveTo>
                  <a:lnTo>
                    <a:pt x="0" y="38100"/>
                  </a:lnTo>
                  <a:lnTo>
                    <a:pt x="0" y="28691"/>
                  </a:lnTo>
                  <a:lnTo>
                    <a:pt x="23680" y="28575"/>
                  </a:lnTo>
                  <a:lnTo>
                    <a:pt x="25311" y="29634"/>
                  </a:lnTo>
                  <a:lnTo>
                    <a:pt x="26399" y="31398"/>
                  </a:lnTo>
                  <a:lnTo>
                    <a:pt x="27125" y="33632"/>
                  </a:lnTo>
                  <a:lnTo>
                    <a:pt x="41706" y="50965"/>
                  </a:lnTo>
                  <a:lnTo>
                    <a:pt x="53001" y="63533"/>
                  </a:lnTo>
                  <a:lnTo>
                    <a:pt x="59153" y="76206"/>
                  </a:lnTo>
                  <a:lnTo>
                    <a:pt x="63333" y="82553"/>
                  </a:lnTo>
                  <a:lnTo>
                    <a:pt x="66235" y="93369"/>
                  </a:lnTo>
                  <a:lnTo>
                    <a:pt x="66663" y="112535"/>
                  </a:lnTo>
                  <a:lnTo>
                    <a:pt x="61616" y="118833"/>
                  </a:lnTo>
                  <a:lnTo>
                    <a:pt x="60127" y="119439"/>
                  </a:lnTo>
                  <a:lnTo>
                    <a:pt x="59134" y="118784"/>
                  </a:lnTo>
                  <a:lnTo>
                    <a:pt x="58473" y="117290"/>
                  </a:lnTo>
                  <a:lnTo>
                    <a:pt x="56973" y="116293"/>
                  </a:lnTo>
                  <a:lnTo>
                    <a:pt x="49066" y="114562"/>
                  </a:lnTo>
                  <a:lnTo>
                    <a:pt x="33474" y="100118"/>
                  </a:lnTo>
                  <a:lnTo>
                    <a:pt x="30752" y="91769"/>
                  </a:lnTo>
                  <a:lnTo>
                    <a:pt x="28587" y="44481"/>
                  </a:lnTo>
                  <a:lnTo>
                    <a:pt x="31402" y="38114"/>
                  </a:lnTo>
                  <a:lnTo>
                    <a:pt x="41833" y="25403"/>
                  </a:lnTo>
                  <a:lnTo>
                    <a:pt x="47874" y="2187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33"/>
          <p:cNvGrpSpPr/>
          <p:nvPr/>
        </p:nvGrpSpPr>
        <p:grpSpPr>
          <a:xfrm>
            <a:off x="11291162" y="942975"/>
            <a:ext cx="415064" cy="219062"/>
            <a:chOff x="11291162" y="942975"/>
            <a:chExt cx="415064" cy="219062"/>
          </a:xfrm>
        </p:grpSpPr>
        <p:sp>
          <p:nvSpPr>
            <p:cNvPr id="89" name="SMARTInkShape-76"/>
            <p:cNvSpPr/>
            <p:nvPr>
              <p:custDataLst>
                <p:tags r:id="rId131"/>
              </p:custDataLst>
            </p:nvPr>
          </p:nvSpPr>
          <p:spPr>
            <a:xfrm>
              <a:off x="11291162" y="952536"/>
              <a:ext cx="195989" cy="209501"/>
            </a:xfrm>
            <a:custGeom>
              <a:avLst/>
              <a:gdLst/>
              <a:ahLst/>
              <a:cxnLst/>
              <a:rect l="0" t="0" r="0" b="0"/>
              <a:pathLst>
                <a:path w="195989" h="209501">
                  <a:moveTo>
                    <a:pt x="5488" y="66639"/>
                  </a:moveTo>
                  <a:lnTo>
                    <a:pt x="5488" y="66639"/>
                  </a:lnTo>
                  <a:lnTo>
                    <a:pt x="5488" y="74840"/>
                  </a:lnTo>
                  <a:lnTo>
                    <a:pt x="431" y="80828"/>
                  </a:lnTo>
                  <a:lnTo>
                    <a:pt x="0" y="82449"/>
                  </a:lnTo>
                  <a:lnTo>
                    <a:pt x="771" y="83529"/>
                  </a:lnTo>
                  <a:lnTo>
                    <a:pt x="2343" y="84249"/>
                  </a:lnTo>
                  <a:lnTo>
                    <a:pt x="3392" y="85787"/>
                  </a:lnTo>
                  <a:lnTo>
                    <a:pt x="4867" y="93009"/>
                  </a:lnTo>
                  <a:lnTo>
                    <a:pt x="5482" y="136692"/>
                  </a:lnTo>
                  <a:lnTo>
                    <a:pt x="5488" y="181338"/>
                  </a:lnTo>
                  <a:lnTo>
                    <a:pt x="5488" y="209500"/>
                  </a:lnTo>
                  <a:lnTo>
                    <a:pt x="5488" y="164180"/>
                  </a:lnTo>
                  <a:lnTo>
                    <a:pt x="5488" y="117281"/>
                  </a:lnTo>
                  <a:lnTo>
                    <a:pt x="5488" y="72980"/>
                  </a:lnTo>
                  <a:lnTo>
                    <a:pt x="5488" y="25529"/>
                  </a:lnTo>
                  <a:lnTo>
                    <a:pt x="5488" y="0"/>
                  </a:lnTo>
                  <a:lnTo>
                    <a:pt x="10545" y="5031"/>
                  </a:lnTo>
                  <a:lnTo>
                    <a:pt x="15849" y="7508"/>
                  </a:lnTo>
                  <a:lnTo>
                    <a:pt x="22823" y="9098"/>
                  </a:lnTo>
                  <a:lnTo>
                    <a:pt x="29086" y="14429"/>
                  </a:lnTo>
                  <a:lnTo>
                    <a:pt x="31852" y="19799"/>
                  </a:lnTo>
                  <a:lnTo>
                    <a:pt x="32589" y="22712"/>
                  </a:lnTo>
                  <a:lnTo>
                    <a:pt x="38683" y="31869"/>
                  </a:lnTo>
                  <a:lnTo>
                    <a:pt x="84981" y="79455"/>
                  </a:lnTo>
                  <a:lnTo>
                    <a:pt x="90665" y="85142"/>
                  </a:lnTo>
                  <a:lnTo>
                    <a:pt x="99365" y="85641"/>
                  </a:lnTo>
                  <a:lnTo>
                    <a:pt x="99823" y="84599"/>
                  </a:lnTo>
                  <a:lnTo>
                    <a:pt x="100331" y="80618"/>
                  </a:lnTo>
                  <a:lnTo>
                    <a:pt x="101526" y="79134"/>
                  </a:lnTo>
                  <a:lnTo>
                    <a:pt x="105674" y="77484"/>
                  </a:lnTo>
                  <a:lnTo>
                    <a:pt x="107203" y="75986"/>
                  </a:lnTo>
                  <a:lnTo>
                    <a:pt x="112481" y="65977"/>
                  </a:lnTo>
                  <a:lnTo>
                    <a:pt x="116541" y="59995"/>
                  </a:lnTo>
                  <a:lnTo>
                    <a:pt x="119883" y="50677"/>
                  </a:lnTo>
                  <a:lnTo>
                    <a:pt x="126049" y="41213"/>
                  </a:lnTo>
                  <a:lnTo>
                    <a:pt x="129405" y="31706"/>
                  </a:lnTo>
                  <a:lnTo>
                    <a:pt x="137387" y="20894"/>
                  </a:lnTo>
                  <a:lnTo>
                    <a:pt x="138409" y="14515"/>
                  </a:lnTo>
                  <a:lnTo>
                    <a:pt x="139610" y="12839"/>
                  </a:lnTo>
                  <a:lnTo>
                    <a:pt x="141470" y="11723"/>
                  </a:lnTo>
                  <a:lnTo>
                    <a:pt x="148353" y="9492"/>
                  </a:lnTo>
                  <a:lnTo>
                    <a:pt x="156564" y="9489"/>
                  </a:lnTo>
                  <a:lnTo>
                    <a:pt x="157005" y="10548"/>
                  </a:lnTo>
                  <a:lnTo>
                    <a:pt x="157497" y="14546"/>
                  </a:lnTo>
                  <a:lnTo>
                    <a:pt x="160536" y="19850"/>
                  </a:lnTo>
                  <a:lnTo>
                    <a:pt x="173691" y="35804"/>
                  </a:lnTo>
                  <a:lnTo>
                    <a:pt x="175974" y="44685"/>
                  </a:lnTo>
                  <a:lnTo>
                    <a:pt x="177711" y="55078"/>
                  </a:lnTo>
                  <a:lnTo>
                    <a:pt x="185102" y="78026"/>
                  </a:lnTo>
                  <a:lnTo>
                    <a:pt x="187498" y="117612"/>
                  </a:lnTo>
                  <a:lnTo>
                    <a:pt x="193997" y="135543"/>
                  </a:lnTo>
                  <a:lnTo>
                    <a:pt x="195973" y="180883"/>
                  </a:lnTo>
                  <a:lnTo>
                    <a:pt x="195988" y="190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7"/>
            <p:cNvSpPr/>
            <p:nvPr>
              <p:custDataLst>
                <p:tags r:id="rId132"/>
              </p:custDataLst>
            </p:nvPr>
          </p:nvSpPr>
          <p:spPr>
            <a:xfrm>
              <a:off x="11544303" y="942975"/>
              <a:ext cx="161923" cy="218945"/>
            </a:xfrm>
            <a:custGeom>
              <a:avLst/>
              <a:gdLst/>
              <a:ahLst/>
              <a:cxnLst/>
              <a:rect l="0" t="0" r="0" b="0"/>
              <a:pathLst>
                <a:path w="161923" h="218945">
                  <a:moveTo>
                    <a:pt x="19047" y="66675"/>
                  </a:moveTo>
                  <a:lnTo>
                    <a:pt x="19047" y="66675"/>
                  </a:lnTo>
                  <a:lnTo>
                    <a:pt x="19047" y="57151"/>
                  </a:lnTo>
                  <a:lnTo>
                    <a:pt x="19047" y="104452"/>
                  </a:lnTo>
                  <a:lnTo>
                    <a:pt x="19047" y="150373"/>
                  </a:lnTo>
                  <a:lnTo>
                    <a:pt x="19047" y="193248"/>
                  </a:lnTo>
                  <a:lnTo>
                    <a:pt x="16223" y="199835"/>
                  </a:lnTo>
                  <a:lnTo>
                    <a:pt x="10845" y="207631"/>
                  </a:lnTo>
                  <a:lnTo>
                    <a:pt x="9637" y="217583"/>
                  </a:lnTo>
                  <a:lnTo>
                    <a:pt x="8540" y="218080"/>
                  </a:lnTo>
                  <a:lnTo>
                    <a:pt x="1333" y="218944"/>
                  </a:lnTo>
                  <a:lnTo>
                    <a:pt x="887" y="217929"/>
                  </a:lnTo>
                  <a:lnTo>
                    <a:pt x="0" y="172729"/>
                  </a:lnTo>
                  <a:lnTo>
                    <a:pt x="8639" y="130064"/>
                  </a:lnTo>
                  <a:lnTo>
                    <a:pt x="10320" y="111092"/>
                  </a:lnTo>
                  <a:lnTo>
                    <a:pt x="18142" y="73022"/>
                  </a:lnTo>
                  <a:lnTo>
                    <a:pt x="19011" y="35482"/>
                  </a:lnTo>
                  <a:lnTo>
                    <a:pt x="21853" y="28823"/>
                  </a:lnTo>
                  <a:lnTo>
                    <a:pt x="27245" y="20980"/>
                  </a:lnTo>
                  <a:lnTo>
                    <a:pt x="28570" y="9564"/>
                  </a:lnTo>
                  <a:lnTo>
                    <a:pt x="28572" y="22786"/>
                  </a:lnTo>
                  <a:lnTo>
                    <a:pt x="31396" y="28824"/>
                  </a:lnTo>
                  <a:lnTo>
                    <a:pt x="43759" y="44483"/>
                  </a:lnTo>
                  <a:lnTo>
                    <a:pt x="59314" y="87959"/>
                  </a:lnTo>
                  <a:lnTo>
                    <a:pt x="67314" y="102615"/>
                  </a:lnTo>
                  <a:lnTo>
                    <a:pt x="70274" y="106510"/>
                  </a:lnTo>
                  <a:lnTo>
                    <a:pt x="73565" y="116482"/>
                  </a:lnTo>
                  <a:lnTo>
                    <a:pt x="78787" y="145053"/>
                  </a:lnTo>
                  <a:lnTo>
                    <a:pt x="87936" y="170805"/>
                  </a:lnTo>
                  <a:lnTo>
                    <a:pt x="103322" y="189000"/>
                  </a:lnTo>
                  <a:lnTo>
                    <a:pt x="113867" y="190461"/>
                  </a:lnTo>
                  <a:lnTo>
                    <a:pt x="122461" y="182296"/>
                  </a:lnTo>
                  <a:lnTo>
                    <a:pt x="140283" y="135866"/>
                  </a:lnTo>
                  <a:lnTo>
                    <a:pt x="154562" y="88365"/>
                  </a:lnTo>
                  <a:lnTo>
                    <a:pt x="158651" y="79490"/>
                  </a:lnTo>
                  <a:lnTo>
                    <a:pt x="161884" y="31910"/>
                  </a:lnTo>
                  <a:lnTo>
                    <a:pt x="161922" y="10991"/>
                  </a:lnTo>
                  <a:lnTo>
                    <a:pt x="160864" y="10502"/>
                  </a:lnTo>
                  <a:lnTo>
                    <a:pt x="156864" y="9959"/>
                  </a:lnTo>
                  <a:lnTo>
                    <a:pt x="155376" y="8756"/>
                  </a:lnTo>
                  <a:lnTo>
                    <a:pt x="1523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78"/>
          <p:cNvSpPr/>
          <p:nvPr>
            <p:custDataLst>
              <p:tags r:id="rId4"/>
            </p:custDataLst>
          </p:nvPr>
        </p:nvSpPr>
        <p:spPr>
          <a:xfrm>
            <a:off x="8801491" y="781050"/>
            <a:ext cx="218685" cy="38101"/>
          </a:xfrm>
          <a:custGeom>
            <a:avLst/>
            <a:gdLst/>
            <a:ahLst/>
            <a:cxnLst/>
            <a:rect l="0" t="0" r="0" b="0"/>
            <a:pathLst>
              <a:path w="218685" h="38101">
                <a:moveTo>
                  <a:pt x="9134" y="28575"/>
                </a:moveTo>
                <a:lnTo>
                  <a:pt x="9134" y="28575"/>
                </a:lnTo>
                <a:lnTo>
                  <a:pt x="0" y="28575"/>
                </a:lnTo>
                <a:lnTo>
                  <a:pt x="45981" y="28575"/>
                </a:lnTo>
                <a:lnTo>
                  <a:pt x="90714" y="28575"/>
                </a:lnTo>
                <a:lnTo>
                  <a:pt x="100425" y="27517"/>
                </a:lnTo>
                <a:lnTo>
                  <a:pt x="135285" y="19933"/>
                </a:lnTo>
                <a:lnTo>
                  <a:pt x="164552" y="19084"/>
                </a:lnTo>
                <a:lnTo>
                  <a:pt x="166721" y="18015"/>
                </a:lnTo>
                <a:lnTo>
                  <a:pt x="168167" y="16243"/>
                </a:lnTo>
                <a:lnTo>
                  <a:pt x="169131" y="14004"/>
                </a:lnTo>
                <a:lnTo>
                  <a:pt x="169773" y="13569"/>
                </a:lnTo>
                <a:lnTo>
                  <a:pt x="170202" y="14338"/>
                </a:lnTo>
                <a:lnTo>
                  <a:pt x="170891" y="18119"/>
                </a:lnTo>
                <a:lnTo>
                  <a:pt x="168162" y="18636"/>
                </a:lnTo>
                <a:lnTo>
                  <a:pt x="165953" y="18774"/>
                </a:lnTo>
                <a:lnTo>
                  <a:pt x="160675" y="21750"/>
                </a:lnTo>
                <a:lnTo>
                  <a:pt x="154802" y="25541"/>
                </a:lnTo>
                <a:lnTo>
                  <a:pt x="144487" y="27676"/>
                </a:lnTo>
                <a:lnTo>
                  <a:pt x="128496" y="29367"/>
                </a:lnTo>
                <a:lnTo>
                  <a:pt x="98117" y="37194"/>
                </a:lnTo>
                <a:lnTo>
                  <a:pt x="51583" y="38076"/>
                </a:lnTo>
                <a:lnTo>
                  <a:pt x="28352" y="38100"/>
                </a:lnTo>
                <a:lnTo>
                  <a:pt x="41457" y="38100"/>
                </a:lnTo>
                <a:lnTo>
                  <a:pt x="85604" y="29163"/>
                </a:lnTo>
                <a:lnTo>
                  <a:pt x="98154" y="27778"/>
                </a:lnTo>
                <a:lnTo>
                  <a:pt x="134856" y="20408"/>
                </a:lnTo>
                <a:lnTo>
                  <a:pt x="182075" y="14113"/>
                </a:lnTo>
                <a:lnTo>
                  <a:pt x="21868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MARTInkShape-79"/>
          <p:cNvSpPr/>
          <p:nvPr>
            <p:custDataLst>
              <p:tags r:id="rId5"/>
            </p:custDataLst>
          </p:nvPr>
        </p:nvSpPr>
        <p:spPr>
          <a:xfrm>
            <a:off x="7067803" y="571511"/>
            <a:ext cx="209288" cy="780912"/>
          </a:xfrm>
          <a:custGeom>
            <a:avLst/>
            <a:gdLst/>
            <a:ahLst/>
            <a:cxnLst/>
            <a:rect l="0" t="0" r="0" b="0"/>
            <a:pathLst>
              <a:path w="209288" h="780912">
                <a:moveTo>
                  <a:pt x="199772" y="38089"/>
                </a:moveTo>
                <a:lnTo>
                  <a:pt x="199772" y="38089"/>
                </a:lnTo>
                <a:lnTo>
                  <a:pt x="204828" y="38089"/>
                </a:lnTo>
                <a:lnTo>
                  <a:pt x="206317" y="37031"/>
                </a:lnTo>
                <a:lnTo>
                  <a:pt x="207310" y="35267"/>
                </a:lnTo>
                <a:lnTo>
                  <a:pt x="209036" y="28388"/>
                </a:lnTo>
                <a:lnTo>
                  <a:pt x="209287" y="14409"/>
                </a:lnTo>
                <a:lnTo>
                  <a:pt x="208232" y="12778"/>
                </a:lnTo>
                <a:lnTo>
                  <a:pt x="206470" y="11690"/>
                </a:lnTo>
                <a:lnTo>
                  <a:pt x="201095" y="9944"/>
                </a:lnTo>
                <a:lnTo>
                  <a:pt x="200360" y="6883"/>
                </a:lnTo>
                <a:lnTo>
                  <a:pt x="200163" y="4585"/>
                </a:lnTo>
                <a:lnTo>
                  <a:pt x="198975" y="3053"/>
                </a:lnTo>
                <a:lnTo>
                  <a:pt x="191606" y="392"/>
                </a:lnTo>
                <a:lnTo>
                  <a:pt x="172949" y="0"/>
                </a:lnTo>
                <a:lnTo>
                  <a:pt x="125679" y="19701"/>
                </a:lnTo>
                <a:lnTo>
                  <a:pt x="82008" y="52069"/>
                </a:lnTo>
                <a:lnTo>
                  <a:pt x="59662" y="76442"/>
                </a:lnTo>
                <a:lnTo>
                  <a:pt x="26633" y="120654"/>
                </a:lnTo>
                <a:lnTo>
                  <a:pt x="4068" y="165090"/>
                </a:lnTo>
                <a:lnTo>
                  <a:pt x="0" y="209539"/>
                </a:lnTo>
                <a:lnTo>
                  <a:pt x="917" y="222239"/>
                </a:lnTo>
                <a:lnTo>
                  <a:pt x="13020" y="253989"/>
                </a:lnTo>
                <a:lnTo>
                  <a:pt x="37869" y="295852"/>
                </a:lnTo>
                <a:lnTo>
                  <a:pt x="63248" y="339541"/>
                </a:lnTo>
                <a:lnTo>
                  <a:pt x="73125" y="359710"/>
                </a:lnTo>
                <a:lnTo>
                  <a:pt x="80446" y="379255"/>
                </a:lnTo>
                <a:lnTo>
                  <a:pt x="100366" y="413706"/>
                </a:lnTo>
                <a:lnTo>
                  <a:pt x="104359" y="458520"/>
                </a:lnTo>
                <a:lnTo>
                  <a:pt x="103455" y="498728"/>
                </a:lnTo>
                <a:lnTo>
                  <a:pt x="88046" y="542930"/>
                </a:lnTo>
                <a:lnTo>
                  <a:pt x="83412" y="561969"/>
                </a:lnTo>
                <a:lnTo>
                  <a:pt x="75337" y="578193"/>
                </a:lnTo>
                <a:lnTo>
                  <a:pt x="53686" y="616332"/>
                </a:lnTo>
                <a:lnTo>
                  <a:pt x="45381" y="637379"/>
                </a:lnTo>
                <a:lnTo>
                  <a:pt x="42870" y="640816"/>
                </a:lnTo>
                <a:lnTo>
                  <a:pt x="40079" y="650279"/>
                </a:lnTo>
                <a:lnTo>
                  <a:pt x="37781" y="660482"/>
                </a:lnTo>
                <a:lnTo>
                  <a:pt x="31595" y="673234"/>
                </a:lnTo>
                <a:lnTo>
                  <a:pt x="28360" y="717412"/>
                </a:lnTo>
                <a:lnTo>
                  <a:pt x="28333" y="732083"/>
                </a:lnTo>
                <a:lnTo>
                  <a:pt x="29388" y="735701"/>
                </a:lnTo>
                <a:lnTo>
                  <a:pt x="31149" y="738114"/>
                </a:lnTo>
                <a:lnTo>
                  <a:pt x="33382" y="739722"/>
                </a:lnTo>
                <a:lnTo>
                  <a:pt x="35863" y="747154"/>
                </a:lnTo>
                <a:lnTo>
                  <a:pt x="36524" y="752099"/>
                </a:lnTo>
                <a:lnTo>
                  <a:pt x="38023" y="755396"/>
                </a:lnTo>
                <a:lnTo>
                  <a:pt x="40082" y="757593"/>
                </a:lnTo>
                <a:lnTo>
                  <a:pt x="57093" y="769142"/>
                </a:lnTo>
                <a:lnTo>
                  <a:pt x="63335" y="771518"/>
                </a:lnTo>
                <a:lnTo>
                  <a:pt x="73856" y="777747"/>
                </a:lnTo>
                <a:lnTo>
                  <a:pt x="115507" y="780911"/>
                </a:lnTo>
                <a:lnTo>
                  <a:pt x="159941" y="766846"/>
                </a:lnTo>
                <a:lnTo>
                  <a:pt x="171197" y="7619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36"/>
          <p:cNvGrpSpPr/>
          <p:nvPr/>
        </p:nvGrpSpPr>
        <p:grpSpPr>
          <a:xfrm>
            <a:off x="5867445" y="676667"/>
            <a:ext cx="495256" cy="409173"/>
            <a:chOff x="5867445" y="676667"/>
            <a:chExt cx="495256" cy="409173"/>
          </a:xfrm>
        </p:grpSpPr>
        <p:sp>
          <p:nvSpPr>
            <p:cNvPr id="94" name="SMARTInkShape-80"/>
            <p:cNvSpPr/>
            <p:nvPr>
              <p:custDataLst>
                <p:tags r:id="rId123"/>
              </p:custDataLst>
            </p:nvPr>
          </p:nvSpPr>
          <p:spPr>
            <a:xfrm>
              <a:off x="5867445" y="723911"/>
              <a:ext cx="123781" cy="238114"/>
            </a:xfrm>
            <a:custGeom>
              <a:avLst/>
              <a:gdLst/>
              <a:ahLst/>
              <a:cxnLst/>
              <a:rect l="0" t="0" r="0" b="0"/>
              <a:pathLst>
                <a:path w="123781" h="238114">
                  <a:moveTo>
                    <a:pt x="19005" y="57139"/>
                  </a:moveTo>
                  <a:lnTo>
                    <a:pt x="19005" y="57139"/>
                  </a:lnTo>
                  <a:lnTo>
                    <a:pt x="60711" y="57139"/>
                  </a:lnTo>
                  <a:lnTo>
                    <a:pt x="66822" y="54317"/>
                  </a:lnTo>
                  <a:lnTo>
                    <a:pt x="74311" y="48938"/>
                  </a:lnTo>
                  <a:lnTo>
                    <a:pt x="83395" y="46817"/>
                  </a:lnTo>
                  <a:lnTo>
                    <a:pt x="92294" y="41146"/>
                  </a:lnTo>
                  <a:lnTo>
                    <a:pt x="102884" y="38491"/>
                  </a:lnTo>
                  <a:lnTo>
                    <a:pt x="111969" y="31623"/>
                  </a:lnTo>
                  <a:lnTo>
                    <a:pt x="122016" y="28967"/>
                  </a:lnTo>
                  <a:lnTo>
                    <a:pt x="122604" y="27774"/>
                  </a:lnTo>
                  <a:lnTo>
                    <a:pt x="123780" y="419"/>
                  </a:lnTo>
                  <a:lnTo>
                    <a:pt x="101390" y="0"/>
                  </a:lnTo>
                  <a:lnTo>
                    <a:pt x="99328" y="1055"/>
                  </a:lnTo>
                  <a:lnTo>
                    <a:pt x="97954" y="2816"/>
                  </a:lnTo>
                  <a:lnTo>
                    <a:pt x="97038" y="5049"/>
                  </a:lnTo>
                  <a:lnTo>
                    <a:pt x="95368" y="6537"/>
                  </a:lnTo>
                  <a:lnTo>
                    <a:pt x="85085" y="11748"/>
                  </a:lnTo>
                  <a:lnTo>
                    <a:pt x="72863" y="22655"/>
                  </a:lnTo>
                  <a:lnTo>
                    <a:pt x="69400" y="28760"/>
                  </a:lnTo>
                  <a:lnTo>
                    <a:pt x="66802" y="35001"/>
                  </a:lnTo>
                  <a:lnTo>
                    <a:pt x="60449" y="44465"/>
                  </a:lnTo>
                  <a:lnTo>
                    <a:pt x="58096" y="53972"/>
                  </a:lnTo>
                  <a:lnTo>
                    <a:pt x="57143" y="71163"/>
                  </a:lnTo>
                  <a:lnTo>
                    <a:pt x="59944" y="76778"/>
                  </a:lnTo>
                  <a:lnTo>
                    <a:pt x="71295" y="90247"/>
                  </a:lnTo>
                  <a:lnTo>
                    <a:pt x="76817" y="93021"/>
                  </a:lnTo>
                  <a:lnTo>
                    <a:pt x="83929" y="94801"/>
                  </a:lnTo>
                  <a:lnTo>
                    <a:pt x="92939" y="101698"/>
                  </a:lnTo>
                  <a:lnTo>
                    <a:pt x="102968" y="104360"/>
                  </a:lnTo>
                  <a:lnTo>
                    <a:pt x="109265" y="104644"/>
                  </a:lnTo>
                  <a:lnTo>
                    <a:pt x="110928" y="105743"/>
                  </a:lnTo>
                  <a:lnTo>
                    <a:pt x="112037" y="107533"/>
                  </a:lnTo>
                  <a:lnTo>
                    <a:pt x="114125" y="113894"/>
                  </a:lnTo>
                  <a:lnTo>
                    <a:pt x="107683" y="121815"/>
                  </a:lnTo>
                  <a:lnTo>
                    <a:pt x="106043" y="127512"/>
                  </a:lnTo>
                  <a:lnTo>
                    <a:pt x="104547" y="129454"/>
                  </a:lnTo>
                  <a:lnTo>
                    <a:pt x="76097" y="149747"/>
                  </a:lnTo>
                  <a:lnTo>
                    <a:pt x="69779" y="152273"/>
                  </a:lnTo>
                  <a:lnTo>
                    <a:pt x="25747" y="184174"/>
                  </a:lnTo>
                  <a:lnTo>
                    <a:pt x="22001" y="190505"/>
                  </a:lnTo>
                  <a:lnTo>
                    <a:pt x="21003" y="193674"/>
                  </a:lnTo>
                  <a:lnTo>
                    <a:pt x="19278" y="195788"/>
                  </a:lnTo>
                  <a:lnTo>
                    <a:pt x="5923" y="204514"/>
                  </a:lnTo>
                  <a:lnTo>
                    <a:pt x="2608" y="210128"/>
                  </a:lnTo>
                  <a:lnTo>
                    <a:pt x="304" y="218945"/>
                  </a:lnTo>
                  <a:lnTo>
                    <a:pt x="0" y="227110"/>
                  </a:lnTo>
                  <a:lnTo>
                    <a:pt x="5025" y="233207"/>
                  </a:lnTo>
                  <a:lnTo>
                    <a:pt x="10322" y="235933"/>
                  </a:lnTo>
                  <a:lnTo>
                    <a:pt x="28367" y="238029"/>
                  </a:lnTo>
                  <a:lnTo>
                    <a:pt x="66303" y="238113"/>
                  </a:lnTo>
                  <a:lnTo>
                    <a:pt x="74599" y="235291"/>
                  </a:lnTo>
                  <a:lnTo>
                    <a:pt x="83491" y="229913"/>
                  </a:lnTo>
                  <a:lnTo>
                    <a:pt x="98340" y="227792"/>
                  </a:lnTo>
                  <a:lnTo>
                    <a:pt x="100470" y="225941"/>
                  </a:lnTo>
                  <a:lnTo>
                    <a:pt x="104730" y="21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1"/>
            <p:cNvSpPr/>
            <p:nvPr>
              <p:custDataLst>
                <p:tags r:id="rId124"/>
              </p:custDataLst>
            </p:nvPr>
          </p:nvSpPr>
          <p:spPr>
            <a:xfrm>
              <a:off x="6019800" y="8572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15810" y="9701"/>
                  </a:lnTo>
                  <a:lnTo>
                    <a:pt x="17610" y="14189"/>
                  </a:lnTo>
                  <a:lnTo>
                    <a:pt x="19148" y="15810"/>
                  </a:lnTo>
                  <a:lnTo>
                    <a:pt x="32181" y="23680"/>
                  </a:lnTo>
                  <a:lnTo>
                    <a:pt x="69853" y="60336"/>
                  </a:lnTo>
                  <a:lnTo>
                    <a:pt x="73380" y="66680"/>
                  </a:lnTo>
                  <a:lnTo>
                    <a:pt x="76004" y="73027"/>
                  </a:lnTo>
                  <a:lnTo>
                    <a:pt x="80699" y="79376"/>
                  </a:lnTo>
                  <a:lnTo>
                    <a:pt x="86313" y="82903"/>
                  </a:lnTo>
                  <a:lnTo>
                    <a:pt x="89293" y="83844"/>
                  </a:lnTo>
                  <a:lnTo>
                    <a:pt x="91279" y="85529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2"/>
            <p:cNvSpPr/>
            <p:nvPr>
              <p:custDataLst>
                <p:tags r:id="rId125"/>
              </p:custDataLst>
            </p:nvPr>
          </p:nvSpPr>
          <p:spPr>
            <a:xfrm>
              <a:off x="6048375" y="847725"/>
              <a:ext cx="76201" cy="133351"/>
            </a:xfrm>
            <a:custGeom>
              <a:avLst/>
              <a:gdLst/>
              <a:ahLst/>
              <a:cxnLst/>
              <a:rect l="0" t="0" r="0" b="0"/>
              <a:pathLst>
                <a:path w="76201" h="133351">
                  <a:moveTo>
                    <a:pt x="76200" y="0"/>
                  </a:moveTo>
                  <a:lnTo>
                    <a:pt x="76200" y="0"/>
                  </a:lnTo>
                  <a:lnTo>
                    <a:pt x="61735" y="0"/>
                  </a:lnTo>
                  <a:lnTo>
                    <a:pt x="60206" y="1058"/>
                  </a:lnTo>
                  <a:lnTo>
                    <a:pt x="59187" y="2822"/>
                  </a:lnTo>
                  <a:lnTo>
                    <a:pt x="58508" y="5057"/>
                  </a:lnTo>
                  <a:lnTo>
                    <a:pt x="56998" y="6546"/>
                  </a:lnTo>
                  <a:lnTo>
                    <a:pt x="46968" y="11759"/>
                  </a:lnTo>
                  <a:lnTo>
                    <a:pt x="44012" y="14189"/>
                  </a:lnTo>
                  <a:lnTo>
                    <a:pt x="40727" y="19712"/>
                  </a:lnTo>
                  <a:lnTo>
                    <a:pt x="38210" y="25694"/>
                  </a:lnTo>
                  <a:lnTo>
                    <a:pt x="23956" y="47667"/>
                  </a:lnTo>
                  <a:lnTo>
                    <a:pt x="16874" y="66263"/>
                  </a:lnTo>
                  <a:lnTo>
                    <a:pt x="12791" y="72842"/>
                  </a:lnTo>
                  <a:lnTo>
                    <a:pt x="10492" y="83554"/>
                  </a:lnTo>
                  <a:lnTo>
                    <a:pt x="9652" y="106619"/>
                  </a:lnTo>
                  <a:lnTo>
                    <a:pt x="8552" y="109179"/>
                  </a:lnTo>
                  <a:lnTo>
                    <a:pt x="6759" y="110886"/>
                  </a:lnTo>
                  <a:lnTo>
                    <a:pt x="4506" y="112024"/>
                  </a:lnTo>
                  <a:lnTo>
                    <a:pt x="3004" y="113841"/>
                  </a:lnTo>
                  <a:lnTo>
                    <a:pt x="1335" y="11868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3"/>
            <p:cNvSpPr/>
            <p:nvPr>
              <p:custDataLst>
                <p:tags r:id="rId126"/>
              </p:custDataLst>
            </p:nvPr>
          </p:nvSpPr>
          <p:spPr>
            <a:xfrm>
              <a:off x="6172200" y="804248"/>
              <a:ext cx="66549" cy="262422"/>
            </a:xfrm>
            <a:custGeom>
              <a:avLst/>
              <a:gdLst/>
              <a:ahLst/>
              <a:cxnLst/>
              <a:rect l="0" t="0" r="0" b="0"/>
              <a:pathLst>
                <a:path w="66549" h="262422">
                  <a:moveTo>
                    <a:pt x="0" y="72052"/>
                  </a:moveTo>
                  <a:lnTo>
                    <a:pt x="0" y="72052"/>
                  </a:lnTo>
                  <a:lnTo>
                    <a:pt x="0" y="89662"/>
                  </a:lnTo>
                  <a:lnTo>
                    <a:pt x="6545" y="98422"/>
                  </a:lnTo>
                  <a:lnTo>
                    <a:pt x="8201" y="104233"/>
                  </a:lnTo>
                  <a:lnTo>
                    <a:pt x="10561" y="145881"/>
                  </a:lnTo>
                  <a:lnTo>
                    <a:pt x="17723" y="169119"/>
                  </a:lnTo>
                  <a:lnTo>
                    <a:pt x="19016" y="216350"/>
                  </a:lnTo>
                  <a:lnTo>
                    <a:pt x="19050" y="262421"/>
                  </a:lnTo>
                  <a:lnTo>
                    <a:pt x="19050" y="216891"/>
                  </a:lnTo>
                  <a:lnTo>
                    <a:pt x="19050" y="174503"/>
                  </a:lnTo>
                  <a:lnTo>
                    <a:pt x="17992" y="145872"/>
                  </a:lnTo>
                  <a:lnTo>
                    <a:pt x="10113" y="100674"/>
                  </a:lnTo>
                  <a:lnTo>
                    <a:pt x="10845" y="89006"/>
                  </a:lnTo>
                  <a:lnTo>
                    <a:pt x="17760" y="69437"/>
                  </a:lnTo>
                  <a:lnTo>
                    <a:pt x="19036" y="24608"/>
                  </a:lnTo>
                  <a:lnTo>
                    <a:pt x="19040" y="21373"/>
                  </a:lnTo>
                  <a:lnTo>
                    <a:pt x="21868" y="14956"/>
                  </a:lnTo>
                  <a:lnTo>
                    <a:pt x="28182" y="5938"/>
                  </a:lnTo>
                  <a:lnTo>
                    <a:pt x="28459" y="487"/>
                  </a:lnTo>
                  <a:lnTo>
                    <a:pt x="29556" y="0"/>
                  </a:lnTo>
                  <a:lnTo>
                    <a:pt x="38269" y="4766"/>
                  </a:lnTo>
                  <a:lnTo>
                    <a:pt x="42761" y="5105"/>
                  </a:lnTo>
                  <a:lnTo>
                    <a:pt x="44383" y="6254"/>
                  </a:lnTo>
                  <a:lnTo>
                    <a:pt x="45463" y="8078"/>
                  </a:lnTo>
                  <a:lnTo>
                    <a:pt x="46184" y="10353"/>
                  </a:lnTo>
                  <a:lnTo>
                    <a:pt x="54975" y="24664"/>
                  </a:lnTo>
                  <a:lnTo>
                    <a:pt x="55699" y="27760"/>
                  </a:lnTo>
                  <a:lnTo>
                    <a:pt x="63410" y="41392"/>
                  </a:lnTo>
                  <a:lnTo>
                    <a:pt x="66548" y="74836"/>
                  </a:lnTo>
                  <a:lnTo>
                    <a:pt x="63796" y="81403"/>
                  </a:lnTo>
                  <a:lnTo>
                    <a:pt x="50863" y="98328"/>
                  </a:lnTo>
                  <a:lnTo>
                    <a:pt x="47526" y="107236"/>
                  </a:lnTo>
                  <a:lnTo>
                    <a:pt x="42995" y="113442"/>
                  </a:lnTo>
                  <a:lnTo>
                    <a:pt x="37453" y="116906"/>
                  </a:lnTo>
                  <a:lnTo>
                    <a:pt x="25272" y="119130"/>
                  </a:lnTo>
                  <a:lnTo>
                    <a:pt x="23198" y="118254"/>
                  </a:lnTo>
                  <a:lnTo>
                    <a:pt x="21815" y="116611"/>
                  </a:lnTo>
                  <a:lnTo>
                    <a:pt x="20894" y="114458"/>
                  </a:lnTo>
                  <a:lnTo>
                    <a:pt x="19221" y="113023"/>
                  </a:lnTo>
                  <a:lnTo>
                    <a:pt x="8932" y="107897"/>
                  </a:lnTo>
                  <a:lnTo>
                    <a:pt x="5954" y="105474"/>
                  </a:lnTo>
                  <a:lnTo>
                    <a:pt x="2646" y="99959"/>
                  </a:lnTo>
                  <a:lnTo>
                    <a:pt x="0" y="8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4"/>
            <p:cNvSpPr/>
            <p:nvPr>
              <p:custDataLst>
                <p:tags r:id="rId127"/>
              </p:custDataLst>
            </p:nvPr>
          </p:nvSpPr>
          <p:spPr>
            <a:xfrm>
              <a:off x="6290537" y="676667"/>
              <a:ext cx="53114" cy="228078"/>
            </a:xfrm>
            <a:custGeom>
              <a:avLst/>
              <a:gdLst/>
              <a:ahLst/>
              <a:cxnLst/>
              <a:rect l="0" t="0" r="0" b="0"/>
              <a:pathLst>
                <a:path w="53114" h="228078">
                  <a:moveTo>
                    <a:pt x="24538" y="9133"/>
                  </a:moveTo>
                  <a:lnTo>
                    <a:pt x="24538" y="9133"/>
                  </a:lnTo>
                  <a:lnTo>
                    <a:pt x="15406" y="0"/>
                  </a:lnTo>
                  <a:lnTo>
                    <a:pt x="13955" y="45142"/>
                  </a:lnTo>
                  <a:lnTo>
                    <a:pt x="6812" y="68137"/>
                  </a:lnTo>
                  <a:lnTo>
                    <a:pt x="5540" y="114104"/>
                  </a:lnTo>
                  <a:lnTo>
                    <a:pt x="4432" y="158170"/>
                  </a:lnTo>
                  <a:lnTo>
                    <a:pt x="432" y="169210"/>
                  </a:lnTo>
                  <a:lnTo>
                    <a:pt x="0" y="174060"/>
                  </a:lnTo>
                  <a:lnTo>
                    <a:pt x="5406" y="212294"/>
                  </a:lnTo>
                  <a:lnTo>
                    <a:pt x="6492" y="214424"/>
                  </a:lnTo>
                  <a:lnTo>
                    <a:pt x="8274" y="215844"/>
                  </a:lnTo>
                  <a:lnTo>
                    <a:pt x="10521" y="216790"/>
                  </a:lnTo>
                  <a:lnTo>
                    <a:pt x="12018" y="218479"/>
                  </a:lnTo>
                  <a:lnTo>
                    <a:pt x="14619" y="226718"/>
                  </a:lnTo>
                  <a:lnTo>
                    <a:pt x="17660" y="227546"/>
                  </a:lnTo>
                  <a:lnTo>
                    <a:pt x="28235" y="228077"/>
                  </a:lnTo>
                  <a:lnTo>
                    <a:pt x="34295" y="225327"/>
                  </a:lnTo>
                  <a:lnTo>
                    <a:pt x="48101" y="214015"/>
                  </a:lnTo>
                  <a:lnTo>
                    <a:pt x="50885" y="208495"/>
                  </a:lnTo>
                  <a:lnTo>
                    <a:pt x="53113" y="190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5"/>
            <p:cNvSpPr/>
            <p:nvPr>
              <p:custDataLst>
                <p:tags r:id="rId128"/>
              </p:custDataLst>
            </p:nvPr>
          </p:nvSpPr>
          <p:spPr>
            <a:xfrm>
              <a:off x="6277091" y="809625"/>
              <a:ext cx="85610" cy="9526"/>
            </a:xfrm>
            <a:custGeom>
              <a:avLst/>
              <a:gdLst/>
              <a:ahLst/>
              <a:cxnLst/>
              <a:rect l="0" t="0" r="0" b="0"/>
              <a:pathLst>
                <a:path w="85610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22551" y="9525"/>
                  </a:lnTo>
                  <a:lnTo>
                    <a:pt x="28655" y="6703"/>
                  </a:lnTo>
                  <a:lnTo>
                    <a:pt x="31765" y="4469"/>
                  </a:lnTo>
                  <a:lnTo>
                    <a:pt x="53839" y="392"/>
                  </a:lnTo>
                  <a:lnTo>
                    <a:pt x="85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6"/>
            <p:cNvSpPr/>
            <p:nvPr>
              <p:custDataLst>
                <p:tags r:id="rId129"/>
              </p:custDataLst>
            </p:nvPr>
          </p:nvSpPr>
          <p:spPr>
            <a:xfrm>
              <a:off x="5972175" y="990600"/>
              <a:ext cx="314326" cy="66560"/>
            </a:xfrm>
            <a:custGeom>
              <a:avLst/>
              <a:gdLst/>
              <a:ahLst/>
              <a:cxnLst/>
              <a:rect l="0" t="0" r="0" b="0"/>
              <a:pathLst>
                <a:path w="314326" h="66560">
                  <a:moveTo>
                    <a:pt x="0" y="57150"/>
                  </a:moveTo>
                  <a:lnTo>
                    <a:pt x="0" y="57150"/>
                  </a:lnTo>
                  <a:lnTo>
                    <a:pt x="0" y="66559"/>
                  </a:lnTo>
                  <a:lnTo>
                    <a:pt x="5056" y="61584"/>
                  </a:lnTo>
                  <a:lnTo>
                    <a:pt x="5488" y="60106"/>
                  </a:lnTo>
                  <a:lnTo>
                    <a:pt x="4716" y="59121"/>
                  </a:lnTo>
                  <a:lnTo>
                    <a:pt x="3144" y="58464"/>
                  </a:lnTo>
                  <a:lnTo>
                    <a:pt x="3155" y="58026"/>
                  </a:lnTo>
                  <a:lnTo>
                    <a:pt x="8226" y="57410"/>
                  </a:lnTo>
                  <a:lnTo>
                    <a:pt x="26623" y="56115"/>
                  </a:lnTo>
                  <a:lnTo>
                    <a:pt x="48494" y="49615"/>
                  </a:lnTo>
                  <a:lnTo>
                    <a:pt x="87094" y="41341"/>
                  </a:lnTo>
                  <a:lnTo>
                    <a:pt x="133531" y="38527"/>
                  </a:lnTo>
                  <a:lnTo>
                    <a:pt x="176282" y="27795"/>
                  </a:lnTo>
                  <a:lnTo>
                    <a:pt x="218148" y="20778"/>
                  </a:lnTo>
                  <a:lnTo>
                    <a:pt x="263756" y="16455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7"/>
            <p:cNvSpPr/>
            <p:nvPr>
              <p:custDataLst>
                <p:tags r:id="rId130"/>
              </p:custDataLst>
            </p:nvPr>
          </p:nvSpPr>
          <p:spPr>
            <a:xfrm>
              <a:off x="6011804" y="1019175"/>
              <a:ext cx="274697" cy="66665"/>
            </a:xfrm>
            <a:custGeom>
              <a:avLst/>
              <a:gdLst/>
              <a:ahLst/>
              <a:cxnLst/>
              <a:rect l="0" t="0" r="0" b="0"/>
              <a:pathLst>
                <a:path w="274697" h="66665">
                  <a:moveTo>
                    <a:pt x="74671" y="38100"/>
                  </a:moveTo>
                  <a:lnTo>
                    <a:pt x="74671" y="38100"/>
                  </a:lnTo>
                  <a:lnTo>
                    <a:pt x="49232" y="48461"/>
                  </a:lnTo>
                  <a:lnTo>
                    <a:pt x="45012" y="51357"/>
                  </a:lnTo>
                  <a:lnTo>
                    <a:pt x="34678" y="54575"/>
                  </a:lnTo>
                  <a:lnTo>
                    <a:pt x="24088" y="57064"/>
                  </a:lnTo>
                  <a:lnTo>
                    <a:pt x="8489" y="65692"/>
                  </a:lnTo>
                  <a:lnTo>
                    <a:pt x="0" y="66546"/>
                  </a:lnTo>
                  <a:lnTo>
                    <a:pt x="16918" y="66664"/>
                  </a:lnTo>
                  <a:lnTo>
                    <a:pt x="60005" y="56974"/>
                  </a:lnTo>
                  <a:lnTo>
                    <a:pt x="97409" y="49785"/>
                  </a:lnTo>
                  <a:lnTo>
                    <a:pt x="132914" y="45443"/>
                  </a:lnTo>
                  <a:lnTo>
                    <a:pt x="170245" y="37453"/>
                  </a:lnTo>
                  <a:lnTo>
                    <a:pt x="205294" y="25561"/>
                  </a:lnTo>
                  <a:lnTo>
                    <a:pt x="250639" y="7636"/>
                  </a:lnTo>
                  <a:lnTo>
                    <a:pt x="2746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37"/>
          <p:cNvGrpSpPr/>
          <p:nvPr/>
        </p:nvGrpSpPr>
        <p:grpSpPr>
          <a:xfrm>
            <a:off x="8286884" y="1819314"/>
            <a:ext cx="1033767" cy="1209633"/>
            <a:chOff x="8286884" y="1819314"/>
            <a:chExt cx="1033767" cy="1209633"/>
          </a:xfrm>
        </p:grpSpPr>
        <p:sp>
          <p:nvSpPr>
            <p:cNvPr id="103" name="SMARTInkShape-88"/>
            <p:cNvSpPr/>
            <p:nvPr>
              <p:custDataLst>
                <p:tags r:id="rId108"/>
              </p:custDataLst>
            </p:nvPr>
          </p:nvSpPr>
          <p:spPr>
            <a:xfrm>
              <a:off x="8324850" y="1956662"/>
              <a:ext cx="161926" cy="224563"/>
            </a:xfrm>
            <a:custGeom>
              <a:avLst/>
              <a:gdLst/>
              <a:ahLst/>
              <a:cxnLst/>
              <a:rect l="0" t="0" r="0" b="0"/>
              <a:pathLst>
                <a:path w="161926" h="224563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9132" y="5212"/>
                  </a:lnTo>
                  <a:lnTo>
                    <a:pt x="22748" y="5464"/>
                  </a:lnTo>
                  <a:lnTo>
                    <a:pt x="24691" y="6530"/>
                  </a:lnTo>
                  <a:lnTo>
                    <a:pt x="25985" y="8299"/>
                  </a:lnTo>
                  <a:lnTo>
                    <a:pt x="28482" y="13087"/>
                  </a:lnTo>
                  <a:lnTo>
                    <a:pt x="73032" y="60524"/>
                  </a:lnTo>
                  <a:lnTo>
                    <a:pt x="101600" y="107002"/>
                  </a:lnTo>
                  <a:lnTo>
                    <a:pt x="129117" y="152501"/>
                  </a:lnTo>
                  <a:lnTo>
                    <a:pt x="135337" y="174306"/>
                  </a:lnTo>
                  <a:lnTo>
                    <a:pt x="149752" y="195757"/>
                  </a:lnTo>
                  <a:lnTo>
                    <a:pt x="152281" y="202235"/>
                  </a:lnTo>
                  <a:lnTo>
                    <a:pt x="158597" y="211833"/>
                  </a:lnTo>
                  <a:lnTo>
                    <a:pt x="161925" y="224562"/>
                  </a:lnTo>
                  <a:lnTo>
                    <a:pt x="161925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9"/>
            <p:cNvSpPr/>
            <p:nvPr>
              <p:custDataLst>
                <p:tags r:id="rId109"/>
              </p:custDataLst>
            </p:nvPr>
          </p:nvSpPr>
          <p:spPr>
            <a:xfrm>
              <a:off x="8324886" y="1943101"/>
              <a:ext cx="180940" cy="217582"/>
            </a:xfrm>
            <a:custGeom>
              <a:avLst/>
              <a:gdLst/>
              <a:ahLst/>
              <a:cxnLst/>
              <a:rect l="0" t="0" r="0" b="0"/>
              <a:pathLst>
                <a:path w="180940" h="217582">
                  <a:moveTo>
                    <a:pt x="180939" y="28574"/>
                  </a:moveTo>
                  <a:lnTo>
                    <a:pt x="180939" y="28574"/>
                  </a:lnTo>
                  <a:lnTo>
                    <a:pt x="180939" y="4976"/>
                  </a:lnTo>
                  <a:lnTo>
                    <a:pt x="179881" y="3317"/>
                  </a:lnTo>
                  <a:lnTo>
                    <a:pt x="178117" y="2211"/>
                  </a:lnTo>
                  <a:lnTo>
                    <a:pt x="171530" y="37"/>
                  </a:lnTo>
                  <a:lnTo>
                    <a:pt x="162284" y="0"/>
                  </a:lnTo>
                  <a:lnTo>
                    <a:pt x="153723" y="8200"/>
                  </a:lnTo>
                  <a:lnTo>
                    <a:pt x="151574" y="16867"/>
                  </a:lnTo>
                  <a:lnTo>
                    <a:pt x="129985" y="49514"/>
                  </a:lnTo>
                  <a:lnTo>
                    <a:pt x="106705" y="69327"/>
                  </a:lnTo>
                  <a:lnTo>
                    <a:pt x="78358" y="116519"/>
                  </a:lnTo>
                  <a:lnTo>
                    <a:pt x="59115" y="135355"/>
                  </a:lnTo>
                  <a:lnTo>
                    <a:pt x="25399" y="182695"/>
                  </a:lnTo>
                  <a:lnTo>
                    <a:pt x="13730" y="196562"/>
                  </a:lnTo>
                  <a:lnTo>
                    <a:pt x="10047" y="207630"/>
                  </a:lnTo>
                  <a:lnTo>
                    <a:pt x="1337" y="217581"/>
                  </a:lnTo>
                  <a:lnTo>
                    <a:pt x="879" y="217021"/>
                  </a:lnTo>
                  <a:lnTo>
                    <a:pt x="0" y="209902"/>
                  </a:lnTo>
                  <a:lnTo>
                    <a:pt x="9489" y="20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0"/>
            <p:cNvSpPr/>
            <p:nvPr>
              <p:custDataLst>
                <p:tags r:id="rId110"/>
              </p:custDataLst>
            </p:nvPr>
          </p:nvSpPr>
          <p:spPr>
            <a:xfrm>
              <a:off x="8572500" y="20193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22390" y="9525"/>
                  </a:lnTo>
                  <a:lnTo>
                    <a:pt x="28649" y="6703"/>
                  </a:lnTo>
                  <a:lnTo>
                    <a:pt x="34958" y="2979"/>
                  </a:lnTo>
                  <a:lnTo>
                    <a:pt x="47632" y="58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1"/>
            <p:cNvSpPr/>
            <p:nvPr>
              <p:custDataLst>
                <p:tags r:id="rId111"/>
              </p:custDataLst>
            </p:nvPr>
          </p:nvSpPr>
          <p:spPr>
            <a:xfrm>
              <a:off x="8572501" y="2076450"/>
              <a:ext cx="114300" cy="28573"/>
            </a:xfrm>
            <a:custGeom>
              <a:avLst/>
              <a:gdLst/>
              <a:ahLst/>
              <a:cxnLst/>
              <a:rect l="0" t="0" r="0" b="0"/>
              <a:pathLst>
                <a:path w="114300" h="28573">
                  <a:moveTo>
                    <a:pt x="9524" y="9525"/>
                  </a:moveTo>
                  <a:lnTo>
                    <a:pt x="9524" y="9525"/>
                  </a:lnTo>
                  <a:lnTo>
                    <a:pt x="115" y="18934"/>
                  </a:lnTo>
                  <a:lnTo>
                    <a:pt x="0" y="28458"/>
                  </a:lnTo>
                  <a:lnTo>
                    <a:pt x="22389" y="28572"/>
                  </a:lnTo>
                  <a:lnTo>
                    <a:pt x="64993" y="19442"/>
                  </a:lnTo>
                  <a:lnTo>
                    <a:pt x="88135" y="18069"/>
                  </a:lnTo>
                  <a:lnTo>
                    <a:pt x="100432" y="11468"/>
                  </a:lnTo>
                  <a:lnTo>
                    <a:pt x="114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2"/>
            <p:cNvSpPr/>
            <p:nvPr>
              <p:custDataLst>
                <p:tags r:id="rId112"/>
              </p:custDataLst>
            </p:nvPr>
          </p:nvSpPr>
          <p:spPr>
            <a:xfrm>
              <a:off x="8821639" y="1876435"/>
              <a:ext cx="93321" cy="209421"/>
            </a:xfrm>
            <a:custGeom>
              <a:avLst/>
              <a:gdLst/>
              <a:ahLst/>
              <a:cxnLst/>
              <a:rect l="0" t="0" r="0" b="0"/>
              <a:pathLst>
                <a:path w="93321" h="209421">
                  <a:moveTo>
                    <a:pt x="74711" y="28565"/>
                  </a:moveTo>
                  <a:lnTo>
                    <a:pt x="74711" y="28565"/>
                  </a:lnTo>
                  <a:lnTo>
                    <a:pt x="74711" y="20364"/>
                  </a:lnTo>
                  <a:lnTo>
                    <a:pt x="56063" y="393"/>
                  </a:lnTo>
                  <a:lnTo>
                    <a:pt x="38338" y="0"/>
                  </a:lnTo>
                  <a:lnTo>
                    <a:pt x="12936" y="23670"/>
                  </a:lnTo>
                  <a:lnTo>
                    <a:pt x="10213" y="29212"/>
                  </a:lnTo>
                  <a:lnTo>
                    <a:pt x="8163" y="42627"/>
                  </a:lnTo>
                  <a:lnTo>
                    <a:pt x="8048" y="60435"/>
                  </a:lnTo>
                  <a:lnTo>
                    <a:pt x="9102" y="62512"/>
                  </a:lnTo>
                  <a:lnTo>
                    <a:pt x="10863" y="63896"/>
                  </a:lnTo>
                  <a:lnTo>
                    <a:pt x="13095" y="64819"/>
                  </a:lnTo>
                  <a:lnTo>
                    <a:pt x="14584" y="66493"/>
                  </a:lnTo>
                  <a:lnTo>
                    <a:pt x="16238" y="71175"/>
                  </a:lnTo>
                  <a:lnTo>
                    <a:pt x="18359" y="82804"/>
                  </a:lnTo>
                  <a:lnTo>
                    <a:pt x="33786" y="101613"/>
                  </a:lnTo>
                  <a:lnTo>
                    <a:pt x="62020" y="129107"/>
                  </a:lnTo>
                  <a:lnTo>
                    <a:pt x="74713" y="135326"/>
                  </a:lnTo>
                  <a:lnTo>
                    <a:pt x="77888" y="137839"/>
                  </a:lnTo>
                  <a:lnTo>
                    <a:pt x="81414" y="143454"/>
                  </a:lnTo>
                  <a:lnTo>
                    <a:pt x="84040" y="149477"/>
                  </a:lnTo>
                  <a:lnTo>
                    <a:pt x="90410" y="158818"/>
                  </a:lnTo>
                  <a:lnTo>
                    <a:pt x="92769" y="168288"/>
                  </a:lnTo>
                  <a:lnTo>
                    <a:pt x="93320" y="174625"/>
                  </a:lnTo>
                  <a:lnTo>
                    <a:pt x="90743" y="180970"/>
                  </a:lnTo>
                  <a:lnTo>
                    <a:pt x="87128" y="187317"/>
                  </a:lnTo>
                  <a:lnTo>
                    <a:pt x="84617" y="198134"/>
                  </a:lnTo>
                  <a:lnTo>
                    <a:pt x="66386" y="202589"/>
                  </a:lnTo>
                  <a:lnTo>
                    <a:pt x="59369" y="206451"/>
                  </a:lnTo>
                  <a:lnTo>
                    <a:pt x="46241" y="208930"/>
                  </a:lnTo>
                  <a:lnTo>
                    <a:pt x="33457" y="209420"/>
                  </a:lnTo>
                  <a:lnTo>
                    <a:pt x="27095" y="206664"/>
                  </a:lnTo>
                  <a:lnTo>
                    <a:pt x="20740" y="202970"/>
                  </a:lnTo>
                  <a:lnTo>
                    <a:pt x="9918" y="200404"/>
                  </a:lnTo>
                  <a:lnTo>
                    <a:pt x="0" y="191848"/>
                  </a:lnTo>
                  <a:lnTo>
                    <a:pt x="563" y="190337"/>
                  </a:lnTo>
                  <a:lnTo>
                    <a:pt x="8036" y="18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3"/>
            <p:cNvSpPr/>
            <p:nvPr>
              <p:custDataLst>
                <p:tags r:id="rId113"/>
              </p:custDataLst>
            </p:nvPr>
          </p:nvSpPr>
          <p:spPr>
            <a:xfrm>
              <a:off x="8982075" y="1819314"/>
              <a:ext cx="123788" cy="247597"/>
            </a:xfrm>
            <a:custGeom>
              <a:avLst/>
              <a:gdLst/>
              <a:ahLst/>
              <a:cxnLst/>
              <a:rect l="0" t="0" r="0" b="0"/>
              <a:pathLst>
                <a:path w="123788" h="247597">
                  <a:moveTo>
                    <a:pt x="47625" y="133311"/>
                  </a:moveTo>
                  <a:lnTo>
                    <a:pt x="47625" y="133311"/>
                  </a:lnTo>
                  <a:lnTo>
                    <a:pt x="30014" y="133311"/>
                  </a:lnTo>
                  <a:lnTo>
                    <a:pt x="29535" y="132253"/>
                  </a:lnTo>
                  <a:lnTo>
                    <a:pt x="28702" y="125110"/>
                  </a:lnTo>
                  <a:lnTo>
                    <a:pt x="28578" y="138010"/>
                  </a:lnTo>
                  <a:lnTo>
                    <a:pt x="31399" y="143513"/>
                  </a:lnTo>
                  <a:lnTo>
                    <a:pt x="35121" y="149487"/>
                  </a:lnTo>
                  <a:lnTo>
                    <a:pt x="37512" y="161945"/>
                  </a:lnTo>
                  <a:lnTo>
                    <a:pt x="37709" y="165101"/>
                  </a:lnTo>
                  <a:lnTo>
                    <a:pt x="40748" y="171429"/>
                  </a:lnTo>
                  <a:lnTo>
                    <a:pt x="44569" y="177769"/>
                  </a:lnTo>
                  <a:lnTo>
                    <a:pt x="46720" y="188347"/>
                  </a:lnTo>
                  <a:lnTo>
                    <a:pt x="47618" y="234834"/>
                  </a:lnTo>
                  <a:lnTo>
                    <a:pt x="47625" y="247596"/>
                  </a:lnTo>
                  <a:lnTo>
                    <a:pt x="47625" y="242550"/>
                  </a:lnTo>
                  <a:lnTo>
                    <a:pt x="44803" y="237248"/>
                  </a:lnTo>
                  <a:lnTo>
                    <a:pt x="42568" y="234352"/>
                  </a:lnTo>
                  <a:lnTo>
                    <a:pt x="40085" y="225490"/>
                  </a:lnTo>
                  <a:lnTo>
                    <a:pt x="35865" y="208601"/>
                  </a:lnTo>
                  <a:lnTo>
                    <a:pt x="30735" y="190191"/>
                  </a:lnTo>
                  <a:lnTo>
                    <a:pt x="28765" y="149515"/>
                  </a:lnTo>
                  <a:lnTo>
                    <a:pt x="27601" y="133104"/>
                  </a:lnTo>
                  <a:lnTo>
                    <a:pt x="23113" y="110907"/>
                  </a:lnTo>
                  <a:lnTo>
                    <a:pt x="27956" y="64421"/>
                  </a:lnTo>
                  <a:lnTo>
                    <a:pt x="29449" y="45754"/>
                  </a:lnTo>
                  <a:lnTo>
                    <a:pt x="40323" y="19275"/>
                  </a:lnTo>
                  <a:lnTo>
                    <a:pt x="55700" y="1455"/>
                  </a:lnTo>
                  <a:lnTo>
                    <a:pt x="66245" y="0"/>
                  </a:lnTo>
                  <a:lnTo>
                    <a:pt x="71604" y="5029"/>
                  </a:lnTo>
                  <a:lnTo>
                    <a:pt x="74157" y="10327"/>
                  </a:lnTo>
                  <a:lnTo>
                    <a:pt x="74839" y="13222"/>
                  </a:lnTo>
                  <a:lnTo>
                    <a:pt x="76351" y="15152"/>
                  </a:lnTo>
                  <a:lnTo>
                    <a:pt x="80853" y="17296"/>
                  </a:lnTo>
                  <a:lnTo>
                    <a:pt x="82476" y="19984"/>
                  </a:lnTo>
                  <a:lnTo>
                    <a:pt x="85297" y="40319"/>
                  </a:lnTo>
                  <a:lnTo>
                    <a:pt x="85598" y="50489"/>
                  </a:lnTo>
                  <a:lnTo>
                    <a:pt x="82847" y="56990"/>
                  </a:lnTo>
                  <a:lnTo>
                    <a:pt x="79155" y="63407"/>
                  </a:lnTo>
                  <a:lnTo>
                    <a:pt x="76784" y="76150"/>
                  </a:lnTo>
                  <a:lnTo>
                    <a:pt x="76590" y="79329"/>
                  </a:lnTo>
                  <a:lnTo>
                    <a:pt x="73550" y="85683"/>
                  </a:lnTo>
                  <a:lnTo>
                    <a:pt x="69730" y="92035"/>
                  </a:lnTo>
                  <a:lnTo>
                    <a:pt x="67279" y="104736"/>
                  </a:lnTo>
                  <a:lnTo>
                    <a:pt x="67077" y="107911"/>
                  </a:lnTo>
                  <a:lnTo>
                    <a:pt x="65885" y="110028"/>
                  </a:lnTo>
                  <a:lnTo>
                    <a:pt x="64031" y="111439"/>
                  </a:lnTo>
                  <a:lnTo>
                    <a:pt x="57552" y="114096"/>
                  </a:lnTo>
                  <a:lnTo>
                    <a:pt x="57185" y="122448"/>
                  </a:lnTo>
                  <a:lnTo>
                    <a:pt x="58232" y="122893"/>
                  </a:lnTo>
                  <a:lnTo>
                    <a:pt x="92363" y="124844"/>
                  </a:lnTo>
                  <a:lnTo>
                    <a:pt x="104832" y="131325"/>
                  </a:lnTo>
                  <a:lnTo>
                    <a:pt x="107988" y="131987"/>
                  </a:lnTo>
                  <a:lnTo>
                    <a:pt x="110093" y="133486"/>
                  </a:lnTo>
                  <a:lnTo>
                    <a:pt x="111495" y="135545"/>
                  </a:lnTo>
                  <a:lnTo>
                    <a:pt x="114112" y="140654"/>
                  </a:lnTo>
                  <a:lnTo>
                    <a:pt x="120477" y="149480"/>
                  </a:lnTo>
                  <a:lnTo>
                    <a:pt x="122833" y="158798"/>
                  </a:lnTo>
                  <a:lnTo>
                    <a:pt x="123787" y="184114"/>
                  </a:lnTo>
                  <a:lnTo>
                    <a:pt x="120986" y="190463"/>
                  </a:lnTo>
                  <a:lnTo>
                    <a:pt x="91944" y="222327"/>
                  </a:lnTo>
                  <a:lnTo>
                    <a:pt x="82845" y="225791"/>
                  </a:lnTo>
                  <a:lnTo>
                    <a:pt x="72803" y="228388"/>
                  </a:lnTo>
                  <a:lnTo>
                    <a:pt x="57733" y="235857"/>
                  </a:lnTo>
                  <a:lnTo>
                    <a:pt x="39508" y="237646"/>
                  </a:lnTo>
                  <a:lnTo>
                    <a:pt x="30612" y="235068"/>
                  </a:lnTo>
                  <a:lnTo>
                    <a:pt x="12969" y="221814"/>
                  </a:lnTo>
                  <a:lnTo>
                    <a:pt x="4313" y="212568"/>
                  </a:lnTo>
                  <a:lnTo>
                    <a:pt x="0" y="199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4"/>
            <p:cNvSpPr/>
            <p:nvPr>
              <p:custDataLst>
                <p:tags r:id="rId114"/>
              </p:custDataLst>
            </p:nvPr>
          </p:nvSpPr>
          <p:spPr>
            <a:xfrm>
              <a:off x="8296278" y="2371725"/>
              <a:ext cx="171448" cy="219076"/>
            </a:xfrm>
            <a:custGeom>
              <a:avLst/>
              <a:gdLst/>
              <a:ahLst/>
              <a:cxnLst/>
              <a:rect l="0" t="0" r="0" b="0"/>
              <a:pathLst>
                <a:path w="171448" h="219076">
                  <a:moveTo>
                    <a:pt x="9522" y="0"/>
                  </a:moveTo>
                  <a:lnTo>
                    <a:pt x="9522" y="0"/>
                  </a:lnTo>
                  <a:lnTo>
                    <a:pt x="7" y="0"/>
                  </a:lnTo>
                  <a:lnTo>
                    <a:pt x="0" y="5056"/>
                  </a:lnTo>
                  <a:lnTo>
                    <a:pt x="1057" y="6546"/>
                  </a:lnTo>
                  <a:lnTo>
                    <a:pt x="2821" y="7539"/>
                  </a:lnTo>
                  <a:lnTo>
                    <a:pt x="13255" y="9133"/>
                  </a:lnTo>
                  <a:lnTo>
                    <a:pt x="15186" y="10322"/>
                  </a:lnTo>
                  <a:lnTo>
                    <a:pt x="16473" y="12172"/>
                  </a:lnTo>
                  <a:lnTo>
                    <a:pt x="18962" y="17052"/>
                  </a:lnTo>
                  <a:lnTo>
                    <a:pt x="32154" y="31905"/>
                  </a:lnTo>
                  <a:lnTo>
                    <a:pt x="74522" y="65386"/>
                  </a:lnTo>
                  <a:lnTo>
                    <a:pt x="80744" y="74216"/>
                  </a:lnTo>
                  <a:lnTo>
                    <a:pt x="85627" y="82726"/>
                  </a:lnTo>
                  <a:lnTo>
                    <a:pt x="120437" y="127970"/>
                  </a:lnTo>
                  <a:lnTo>
                    <a:pt x="146038" y="172782"/>
                  </a:lnTo>
                  <a:lnTo>
                    <a:pt x="155570" y="183604"/>
                  </a:lnTo>
                  <a:lnTo>
                    <a:pt x="159098" y="193079"/>
                  </a:lnTo>
                  <a:lnTo>
                    <a:pt x="161726" y="203288"/>
                  </a:lnTo>
                  <a:lnTo>
                    <a:pt x="17144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5"/>
            <p:cNvSpPr/>
            <p:nvPr>
              <p:custDataLst>
                <p:tags r:id="rId115"/>
              </p:custDataLst>
            </p:nvPr>
          </p:nvSpPr>
          <p:spPr>
            <a:xfrm>
              <a:off x="8286884" y="2371735"/>
              <a:ext cx="199499" cy="257000"/>
            </a:xfrm>
            <a:custGeom>
              <a:avLst/>
              <a:gdLst/>
              <a:ahLst/>
              <a:cxnLst/>
              <a:rect l="0" t="0" r="0" b="0"/>
              <a:pathLst>
                <a:path w="199499" h="257000">
                  <a:moveTo>
                    <a:pt x="190366" y="9515"/>
                  </a:moveTo>
                  <a:lnTo>
                    <a:pt x="190366" y="9515"/>
                  </a:lnTo>
                  <a:lnTo>
                    <a:pt x="195422" y="9515"/>
                  </a:lnTo>
                  <a:lnTo>
                    <a:pt x="196911" y="8457"/>
                  </a:lnTo>
                  <a:lnTo>
                    <a:pt x="197904" y="6693"/>
                  </a:lnTo>
                  <a:lnTo>
                    <a:pt x="199498" y="1314"/>
                  </a:lnTo>
                  <a:lnTo>
                    <a:pt x="198571" y="873"/>
                  </a:lnTo>
                  <a:lnTo>
                    <a:pt x="190478" y="0"/>
                  </a:lnTo>
                  <a:lnTo>
                    <a:pt x="185343" y="5050"/>
                  </a:lnTo>
                  <a:lnTo>
                    <a:pt x="182842" y="10352"/>
                  </a:lnTo>
                  <a:lnTo>
                    <a:pt x="182175" y="13248"/>
                  </a:lnTo>
                  <a:lnTo>
                    <a:pt x="180672" y="15179"/>
                  </a:lnTo>
                  <a:lnTo>
                    <a:pt x="176180" y="17324"/>
                  </a:lnTo>
                  <a:lnTo>
                    <a:pt x="170656" y="23922"/>
                  </a:lnTo>
                  <a:lnTo>
                    <a:pt x="136384" y="71041"/>
                  </a:lnTo>
                  <a:lnTo>
                    <a:pt x="106626" y="114360"/>
                  </a:lnTo>
                  <a:lnTo>
                    <a:pt x="77476" y="158744"/>
                  </a:lnTo>
                  <a:lnTo>
                    <a:pt x="47670" y="202001"/>
                  </a:lnTo>
                  <a:lnTo>
                    <a:pt x="40162" y="212540"/>
                  </a:lnTo>
                  <a:lnTo>
                    <a:pt x="14513" y="234646"/>
                  </a:lnTo>
                  <a:lnTo>
                    <a:pt x="0" y="256999"/>
                  </a:lnTo>
                  <a:lnTo>
                    <a:pt x="9391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6"/>
            <p:cNvSpPr/>
            <p:nvPr>
              <p:custDataLst>
                <p:tags r:id="rId116"/>
              </p:custDataLst>
            </p:nvPr>
          </p:nvSpPr>
          <p:spPr>
            <a:xfrm>
              <a:off x="8572500" y="24669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44459" y="9525"/>
                  </a:lnTo>
                  <a:lnTo>
                    <a:pt x="49040" y="6703"/>
                  </a:lnTo>
                  <a:lnTo>
                    <a:pt x="51743" y="4469"/>
                  </a:lnTo>
                  <a:lnTo>
                    <a:pt x="60391" y="198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7"/>
            <p:cNvSpPr/>
            <p:nvPr>
              <p:custDataLst>
                <p:tags r:id="rId117"/>
              </p:custDataLst>
            </p:nvPr>
          </p:nvSpPr>
          <p:spPr>
            <a:xfrm>
              <a:off x="8601119" y="2543175"/>
              <a:ext cx="161882" cy="19041"/>
            </a:xfrm>
            <a:custGeom>
              <a:avLst/>
              <a:gdLst/>
              <a:ahLst/>
              <a:cxnLst/>
              <a:rect l="0" t="0" r="0" b="0"/>
              <a:pathLst>
                <a:path w="161882" h="19041">
                  <a:moveTo>
                    <a:pt x="19006" y="0"/>
                  </a:moveTo>
                  <a:lnTo>
                    <a:pt x="19006" y="0"/>
                  </a:lnTo>
                  <a:lnTo>
                    <a:pt x="13950" y="5056"/>
                  </a:lnTo>
                  <a:lnTo>
                    <a:pt x="8645" y="7539"/>
                  </a:lnTo>
                  <a:lnTo>
                    <a:pt x="464" y="9409"/>
                  </a:lnTo>
                  <a:lnTo>
                    <a:pt x="0" y="17716"/>
                  </a:lnTo>
                  <a:lnTo>
                    <a:pt x="1044" y="18161"/>
                  </a:lnTo>
                  <a:lnTo>
                    <a:pt x="31756" y="19040"/>
                  </a:lnTo>
                  <a:lnTo>
                    <a:pt x="76406" y="10113"/>
                  </a:lnTo>
                  <a:lnTo>
                    <a:pt x="120621" y="9560"/>
                  </a:lnTo>
                  <a:lnTo>
                    <a:pt x="161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8"/>
            <p:cNvSpPr/>
            <p:nvPr>
              <p:custDataLst>
                <p:tags r:id="rId118"/>
              </p:custDataLst>
            </p:nvPr>
          </p:nvSpPr>
          <p:spPr>
            <a:xfrm>
              <a:off x="8886863" y="2343151"/>
              <a:ext cx="104689" cy="209535"/>
            </a:xfrm>
            <a:custGeom>
              <a:avLst/>
              <a:gdLst/>
              <a:ahLst/>
              <a:cxnLst/>
              <a:rect l="0" t="0" r="0" b="0"/>
              <a:pathLst>
                <a:path w="104689" h="209535">
                  <a:moveTo>
                    <a:pt x="57112" y="28574"/>
                  </a:moveTo>
                  <a:lnTo>
                    <a:pt x="57112" y="28574"/>
                  </a:lnTo>
                  <a:lnTo>
                    <a:pt x="57112" y="14385"/>
                  </a:lnTo>
                  <a:lnTo>
                    <a:pt x="56054" y="12765"/>
                  </a:lnTo>
                  <a:lnTo>
                    <a:pt x="54290" y="11684"/>
                  </a:lnTo>
                  <a:lnTo>
                    <a:pt x="52055" y="10964"/>
                  </a:lnTo>
                  <a:lnTo>
                    <a:pt x="50566" y="9426"/>
                  </a:lnTo>
                  <a:lnTo>
                    <a:pt x="47702" y="429"/>
                  </a:lnTo>
                  <a:lnTo>
                    <a:pt x="29896" y="0"/>
                  </a:lnTo>
                  <a:lnTo>
                    <a:pt x="14383" y="14188"/>
                  </a:lnTo>
                  <a:lnTo>
                    <a:pt x="11663" y="19710"/>
                  </a:lnTo>
                  <a:lnTo>
                    <a:pt x="10937" y="22665"/>
                  </a:lnTo>
                  <a:lnTo>
                    <a:pt x="929" y="37929"/>
                  </a:lnTo>
                  <a:lnTo>
                    <a:pt x="0" y="55385"/>
                  </a:lnTo>
                  <a:lnTo>
                    <a:pt x="6516" y="64405"/>
                  </a:lnTo>
                  <a:lnTo>
                    <a:pt x="9666" y="73292"/>
                  </a:lnTo>
                  <a:lnTo>
                    <a:pt x="31843" y="98434"/>
                  </a:lnTo>
                  <a:lnTo>
                    <a:pt x="38120" y="101956"/>
                  </a:lnTo>
                  <a:lnTo>
                    <a:pt x="55829" y="109274"/>
                  </a:lnTo>
                  <a:lnTo>
                    <a:pt x="78946" y="127115"/>
                  </a:lnTo>
                  <a:lnTo>
                    <a:pt x="100481" y="149231"/>
                  </a:lnTo>
                  <a:lnTo>
                    <a:pt x="102846" y="155577"/>
                  </a:lnTo>
                  <a:lnTo>
                    <a:pt x="104688" y="184149"/>
                  </a:lnTo>
                  <a:lnTo>
                    <a:pt x="101893" y="190499"/>
                  </a:lnTo>
                  <a:lnTo>
                    <a:pt x="99665" y="193674"/>
                  </a:lnTo>
                  <a:lnTo>
                    <a:pt x="86419" y="203199"/>
                  </a:lnTo>
                  <a:lnTo>
                    <a:pt x="74144" y="207668"/>
                  </a:lnTo>
                  <a:lnTo>
                    <a:pt x="34896" y="209534"/>
                  </a:lnTo>
                  <a:lnTo>
                    <a:pt x="28541" y="206720"/>
                  </a:lnTo>
                  <a:lnTo>
                    <a:pt x="25364" y="204488"/>
                  </a:lnTo>
                  <a:lnTo>
                    <a:pt x="21836" y="199186"/>
                  </a:lnTo>
                  <a:lnTo>
                    <a:pt x="19848" y="190251"/>
                  </a:lnTo>
                  <a:lnTo>
                    <a:pt x="19012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9"/>
            <p:cNvSpPr/>
            <p:nvPr>
              <p:custDataLst>
                <p:tags r:id="rId119"/>
              </p:custDataLst>
            </p:nvPr>
          </p:nvSpPr>
          <p:spPr>
            <a:xfrm>
              <a:off x="9029700" y="2391124"/>
              <a:ext cx="122337" cy="151876"/>
            </a:xfrm>
            <a:custGeom>
              <a:avLst/>
              <a:gdLst/>
              <a:ahLst/>
              <a:cxnLst/>
              <a:rect l="0" t="0" r="0" b="0"/>
              <a:pathLst>
                <a:path w="122337" h="151876">
                  <a:moveTo>
                    <a:pt x="76200" y="37751"/>
                  </a:moveTo>
                  <a:lnTo>
                    <a:pt x="76200" y="37751"/>
                  </a:lnTo>
                  <a:lnTo>
                    <a:pt x="76200" y="28342"/>
                  </a:lnTo>
                  <a:lnTo>
                    <a:pt x="67999" y="3633"/>
                  </a:lnTo>
                  <a:lnTo>
                    <a:pt x="66499" y="2306"/>
                  </a:lnTo>
                  <a:lnTo>
                    <a:pt x="62009" y="831"/>
                  </a:lnTo>
                  <a:lnTo>
                    <a:pt x="53534" y="0"/>
                  </a:lnTo>
                  <a:lnTo>
                    <a:pt x="47429" y="2629"/>
                  </a:lnTo>
                  <a:lnTo>
                    <a:pt x="41187" y="6266"/>
                  </a:lnTo>
                  <a:lnTo>
                    <a:pt x="31724" y="9372"/>
                  </a:lnTo>
                  <a:lnTo>
                    <a:pt x="25388" y="13849"/>
                  </a:lnTo>
                  <a:lnTo>
                    <a:pt x="21868" y="19367"/>
                  </a:lnTo>
                  <a:lnTo>
                    <a:pt x="19243" y="25347"/>
                  </a:lnTo>
                  <a:lnTo>
                    <a:pt x="3971" y="45185"/>
                  </a:lnTo>
                  <a:lnTo>
                    <a:pt x="523" y="68180"/>
                  </a:lnTo>
                  <a:lnTo>
                    <a:pt x="46" y="96636"/>
                  </a:lnTo>
                  <a:lnTo>
                    <a:pt x="2842" y="103786"/>
                  </a:lnTo>
                  <a:lnTo>
                    <a:pt x="31800" y="145298"/>
                  </a:lnTo>
                  <a:lnTo>
                    <a:pt x="38122" y="149049"/>
                  </a:lnTo>
                  <a:lnTo>
                    <a:pt x="50804" y="151458"/>
                  </a:lnTo>
                  <a:lnTo>
                    <a:pt x="65383" y="151875"/>
                  </a:lnTo>
                  <a:lnTo>
                    <a:pt x="74215" y="149151"/>
                  </a:lnTo>
                  <a:lnTo>
                    <a:pt x="81669" y="145470"/>
                  </a:lnTo>
                  <a:lnTo>
                    <a:pt x="91815" y="142340"/>
                  </a:lnTo>
                  <a:lnTo>
                    <a:pt x="98310" y="137857"/>
                  </a:lnTo>
                  <a:lnTo>
                    <a:pt x="107916" y="124327"/>
                  </a:lnTo>
                  <a:lnTo>
                    <a:pt x="121590" y="87519"/>
                  </a:lnTo>
                  <a:lnTo>
                    <a:pt x="122336" y="83630"/>
                  </a:lnTo>
                  <a:lnTo>
                    <a:pt x="120341" y="73664"/>
                  </a:lnTo>
                  <a:lnTo>
                    <a:pt x="116090" y="56153"/>
                  </a:lnTo>
                  <a:lnTo>
                    <a:pt x="114037" y="44871"/>
                  </a:lnTo>
                  <a:lnTo>
                    <a:pt x="101147" y="20514"/>
                  </a:lnTo>
                  <a:lnTo>
                    <a:pt x="97066" y="16735"/>
                  </a:lnTo>
                  <a:lnTo>
                    <a:pt x="69648" y="3293"/>
                  </a:lnTo>
                  <a:lnTo>
                    <a:pt x="45886" y="131"/>
                  </a:lnTo>
                  <a:lnTo>
                    <a:pt x="13667" y="9380"/>
                  </a:lnTo>
                  <a:lnTo>
                    <a:pt x="0" y="1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00"/>
            <p:cNvSpPr/>
            <p:nvPr>
              <p:custDataLst>
                <p:tags r:id="rId120"/>
              </p:custDataLst>
            </p:nvPr>
          </p:nvSpPr>
          <p:spPr>
            <a:xfrm>
              <a:off x="8572548" y="3000375"/>
              <a:ext cx="152353" cy="28572"/>
            </a:xfrm>
            <a:custGeom>
              <a:avLst/>
              <a:gdLst/>
              <a:ahLst/>
              <a:cxnLst/>
              <a:rect l="0" t="0" r="0" b="0"/>
              <a:pathLst>
                <a:path w="152353" h="28572">
                  <a:moveTo>
                    <a:pt x="28527" y="0"/>
                  </a:moveTo>
                  <a:lnTo>
                    <a:pt x="28527" y="0"/>
                  </a:lnTo>
                  <a:lnTo>
                    <a:pt x="12281" y="15188"/>
                  </a:lnTo>
                  <a:lnTo>
                    <a:pt x="6137" y="17334"/>
                  </a:lnTo>
                  <a:lnTo>
                    <a:pt x="4075" y="18964"/>
                  </a:lnTo>
                  <a:lnTo>
                    <a:pt x="0" y="28445"/>
                  </a:lnTo>
                  <a:lnTo>
                    <a:pt x="22344" y="28571"/>
                  </a:lnTo>
                  <a:lnTo>
                    <a:pt x="64946" y="14386"/>
                  </a:lnTo>
                  <a:lnTo>
                    <a:pt x="95398" y="10165"/>
                  </a:lnTo>
                  <a:lnTo>
                    <a:pt x="126978" y="8551"/>
                  </a:lnTo>
                  <a:lnTo>
                    <a:pt x="152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01"/>
            <p:cNvSpPr/>
            <p:nvPr>
              <p:custDataLst>
                <p:tags r:id="rId121"/>
              </p:custDataLst>
            </p:nvPr>
          </p:nvSpPr>
          <p:spPr>
            <a:xfrm>
              <a:off x="8877310" y="2771825"/>
              <a:ext cx="209541" cy="228386"/>
            </a:xfrm>
            <a:custGeom>
              <a:avLst/>
              <a:gdLst/>
              <a:ahLst/>
              <a:cxnLst/>
              <a:rect l="0" t="0" r="0" b="0"/>
              <a:pathLst>
                <a:path w="209541" h="228386">
                  <a:moveTo>
                    <a:pt x="9515" y="95200"/>
                  </a:moveTo>
                  <a:lnTo>
                    <a:pt x="9515" y="95200"/>
                  </a:lnTo>
                  <a:lnTo>
                    <a:pt x="9515" y="86999"/>
                  </a:lnTo>
                  <a:lnTo>
                    <a:pt x="8457" y="86558"/>
                  </a:lnTo>
                  <a:lnTo>
                    <a:pt x="1314" y="85791"/>
                  </a:lnTo>
                  <a:lnTo>
                    <a:pt x="578" y="82905"/>
                  </a:lnTo>
                  <a:lnTo>
                    <a:pt x="0" y="76267"/>
                  </a:lnTo>
                  <a:lnTo>
                    <a:pt x="8192" y="84361"/>
                  </a:lnTo>
                  <a:lnTo>
                    <a:pt x="9400" y="93761"/>
                  </a:lnTo>
                  <a:lnTo>
                    <a:pt x="14537" y="99830"/>
                  </a:lnTo>
                  <a:lnTo>
                    <a:pt x="17038" y="108194"/>
                  </a:lnTo>
                  <a:lnTo>
                    <a:pt x="19835" y="129328"/>
                  </a:lnTo>
                  <a:lnTo>
                    <a:pt x="25508" y="140472"/>
                  </a:lnTo>
                  <a:lnTo>
                    <a:pt x="28541" y="187195"/>
                  </a:lnTo>
                  <a:lnTo>
                    <a:pt x="28562" y="203140"/>
                  </a:lnTo>
                  <a:lnTo>
                    <a:pt x="25741" y="209495"/>
                  </a:lnTo>
                  <a:lnTo>
                    <a:pt x="22019" y="215848"/>
                  </a:lnTo>
                  <a:lnTo>
                    <a:pt x="19074" y="228385"/>
                  </a:lnTo>
                  <a:lnTo>
                    <a:pt x="19040" y="185987"/>
                  </a:lnTo>
                  <a:lnTo>
                    <a:pt x="19040" y="142750"/>
                  </a:lnTo>
                  <a:lnTo>
                    <a:pt x="19040" y="97180"/>
                  </a:lnTo>
                  <a:lnTo>
                    <a:pt x="20098" y="83380"/>
                  </a:lnTo>
                  <a:lnTo>
                    <a:pt x="28174" y="36791"/>
                  </a:lnTo>
                  <a:lnTo>
                    <a:pt x="28565" y="0"/>
                  </a:lnTo>
                  <a:lnTo>
                    <a:pt x="36766" y="8156"/>
                  </a:lnTo>
                  <a:lnTo>
                    <a:pt x="38888" y="16819"/>
                  </a:lnTo>
                  <a:lnTo>
                    <a:pt x="54551" y="38108"/>
                  </a:lnTo>
                  <a:lnTo>
                    <a:pt x="57048" y="44426"/>
                  </a:lnTo>
                  <a:lnTo>
                    <a:pt x="82946" y="76151"/>
                  </a:lnTo>
                  <a:lnTo>
                    <a:pt x="83869" y="79326"/>
                  </a:lnTo>
                  <a:lnTo>
                    <a:pt x="85542" y="81442"/>
                  </a:lnTo>
                  <a:lnTo>
                    <a:pt x="90224" y="83794"/>
                  </a:lnTo>
                  <a:lnTo>
                    <a:pt x="118432" y="85626"/>
                  </a:lnTo>
                  <a:lnTo>
                    <a:pt x="124245" y="82831"/>
                  </a:lnTo>
                  <a:lnTo>
                    <a:pt x="130356" y="79119"/>
                  </a:lnTo>
                  <a:lnTo>
                    <a:pt x="139747" y="75971"/>
                  </a:lnTo>
                  <a:lnTo>
                    <a:pt x="146066" y="71485"/>
                  </a:lnTo>
                  <a:lnTo>
                    <a:pt x="149579" y="65962"/>
                  </a:lnTo>
                  <a:lnTo>
                    <a:pt x="153078" y="50663"/>
                  </a:lnTo>
                  <a:lnTo>
                    <a:pt x="158826" y="41199"/>
                  </a:lnTo>
                  <a:lnTo>
                    <a:pt x="162058" y="31692"/>
                  </a:lnTo>
                  <a:lnTo>
                    <a:pt x="171428" y="19015"/>
                  </a:lnTo>
                  <a:lnTo>
                    <a:pt x="176493" y="24061"/>
                  </a:lnTo>
                  <a:lnTo>
                    <a:pt x="178978" y="29363"/>
                  </a:lnTo>
                  <a:lnTo>
                    <a:pt x="181947" y="53958"/>
                  </a:lnTo>
                  <a:lnTo>
                    <a:pt x="188488" y="66631"/>
                  </a:lnTo>
                  <a:lnTo>
                    <a:pt x="195512" y="112564"/>
                  </a:lnTo>
                  <a:lnTo>
                    <a:pt x="199422" y="132660"/>
                  </a:lnTo>
                  <a:lnTo>
                    <a:pt x="200995" y="155637"/>
                  </a:lnTo>
                  <a:lnTo>
                    <a:pt x="208204" y="174172"/>
                  </a:lnTo>
                  <a:lnTo>
                    <a:pt x="209540" y="190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02"/>
            <p:cNvSpPr/>
            <p:nvPr>
              <p:custDataLst>
                <p:tags r:id="rId122"/>
              </p:custDataLst>
            </p:nvPr>
          </p:nvSpPr>
          <p:spPr>
            <a:xfrm>
              <a:off x="9124950" y="2705100"/>
              <a:ext cx="195701" cy="266651"/>
            </a:xfrm>
            <a:custGeom>
              <a:avLst/>
              <a:gdLst/>
              <a:ahLst/>
              <a:cxnLst/>
              <a:rect l="0" t="0" r="0" b="0"/>
              <a:pathLst>
                <a:path w="195701" h="266651">
                  <a:moveTo>
                    <a:pt x="0" y="123825"/>
                  </a:moveTo>
                  <a:lnTo>
                    <a:pt x="0" y="123825"/>
                  </a:lnTo>
                  <a:lnTo>
                    <a:pt x="0" y="114300"/>
                  </a:lnTo>
                  <a:lnTo>
                    <a:pt x="0" y="127557"/>
                  </a:lnTo>
                  <a:lnTo>
                    <a:pt x="2822" y="133597"/>
                  </a:lnTo>
                  <a:lnTo>
                    <a:pt x="6546" y="139810"/>
                  </a:lnTo>
                  <a:lnTo>
                    <a:pt x="8937" y="152422"/>
                  </a:lnTo>
                  <a:lnTo>
                    <a:pt x="10323" y="159818"/>
                  </a:lnTo>
                  <a:lnTo>
                    <a:pt x="17691" y="182827"/>
                  </a:lnTo>
                  <a:lnTo>
                    <a:pt x="18931" y="216341"/>
                  </a:lnTo>
                  <a:lnTo>
                    <a:pt x="16175" y="225974"/>
                  </a:lnTo>
                  <a:lnTo>
                    <a:pt x="12481" y="233783"/>
                  </a:lnTo>
                  <a:lnTo>
                    <a:pt x="9915" y="250671"/>
                  </a:lnTo>
                  <a:lnTo>
                    <a:pt x="9528" y="266534"/>
                  </a:lnTo>
                  <a:lnTo>
                    <a:pt x="14582" y="266650"/>
                  </a:lnTo>
                  <a:lnTo>
                    <a:pt x="16071" y="265609"/>
                  </a:lnTo>
                  <a:lnTo>
                    <a:pt x="17065" y="263856"/>
                  </a:lnTo>
                  <a:lnTo>
                    <a:pt x="18659" y="253438"/>
                  </a:lnTo>
                  <a:lnTo>
                    <a:pt x="19034" y="206458"/>
                  </a:lnTo>
                  <a:lnTo>
                    <a:pt x="19049" y="159668"/>
                  </a:lnTo>
                  <a:lnTo>
                    <a:pt x="21872" y="132681"/>
                  </a:lnTo>
                  <a:lnTo>
                    <a:pt x="27987" y="86502"/>
                  </a:lnTo>
                  <a:lnTo>
                    <a:pt x="29557" y="56194"/>
                  </a:lnTo>
                  <a:lnTo>
                    <a:pt x="31346" y="53338"/>
                  </a:lnTo>
                  <a:lnTo>
                    <a:pt x="33597" y="51433"/>
                  </a:lnTo>
                  <a:lnTo>
                    <a:pt x="36098" y="46496"/>
                  </a:lnTo>
                  <a:lnTo>
                    <a:pt x="36764" y="43697"/>
                  </a:lnTo>
                  <a:lnTo>
                    <a:pt x="46184" y="30391"/>
                  </a:lnTo>
                  <a:lnTo>
                    <a:pt x="46664" y="30844"/>
                  </a:lnTo>
                  <a:lnTo>
                    <a:pt x="47498" y="36936"/>
                  </a:lnTo>
                  <a:lnTo>
                    <a:pt x="54146" y="45474"/>
                  </a:lnTo>
                  <a:lnTo>
                    <a:pt x="68857" y="87976"/>
                  </a:lnTo>
                  <a:lnTo>
                    <a:pt x="83095" y="124022"/>
                  </a:lnTo>
                  <a:lnTo>
                    <a:pt x="87768" y="142933"/>
                  </a:lnTo>
                  <a:lnTo>
                    <a:pt x="93033" y="161942"/>
                  </a:lnTo>
                  <a:lnTo>
                    <a:pt x="97415" y="180980"/>
                  </a:lnTo>
                  <a:lnTo>
                    <a:pt x="106951" y="208714"/>
                  </a:lnTo>
                  <a:lnTo>
                    <a:pt x="111033" y="215529"/>
                  </a:lnTo>
                  <a:lnTo>
                    <a:pt x="114390" y="225315"/>
                  </a:lnTo>
                  <a:lnTo>
                    <a:pt x="122373" y="236229"/>
                  </a:lnTo>
                  <a:lnTo>
                    <a:pt x="126002" y="237282"/>
                  </a:lnTo>
                  <a:lnTo>
                    <a:pt x="136955" y="237958"/>
                  </a:lnTo>
                  <a:lnTo>
                    <a:pt x="138928" y="236955"/>
                  </a:lnTo>
                  <a:lnTo>
                    <a:pt x="140243" y="235228"/>
                  </a:lnTo>
                  <a:lnTo>
                    <a:pt x="150133" y="215323"/>
                  </a:lnTo>
                  <a:lnTo>
                    <a:pt x="157960" y="202911"/>
                  </a:lnTo>
                  <a:lnTo>
                    <a:pt x="168122" y="161425"/>
                  </a:lnTo>
                  <a:lnTo>
                    <a:pt x="177704" y="114339"/>
                  </a:lnTo>
                  <a:lnTo>
                    <a:pt x="187233" y="66761"/>
                  </a:lnTo>
                  <a:lnTo>
                    <a:pt x="190590" y="46475"/>
                  </a:lnTo>
                  <a:lnTo>
                    <a:pt x="195126" y="37236"/>
                  </a:lnTo>
                  <a:lnTo>
                    <a:pt x="195700" y="33291"/>
                  </a:lnTo>
                  <a:lnTo>
                    <a:pt x="195026" y="29602"/>
                  </a:lnTo>
                  <a:lnTo>
                    <a:pt x="191842" y="19354"/>
                  </a:lnTo>
                  <a:lnTo>
                    <a:pt x="190764" y="11467"/>
                  </a:lnTo>
                  <a:lnTo>
                    <a:pt x="182323" y="1494"/>
                  </a:lnTo>
                  <a:lnTo>
                    <a:pt x="178752" y="66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38"/>
          <p:cNvGrpSpPr/>
          <p:nvPr/>
        </p:nvGrpSpPr>
        <p:grpSpPr>
          <a:xfrm>
            <a:off x="8258645" y="2857510"/>
            <a:ext cx="409106" cy="247641"/>
            <a:chOff x="8258645" y="2857510"/>
            <a:chExt cx="409106" cy="247641"/>
          </a:xfrm>
        </p:grpSpPr>
        <p:sp>
          <p:nvSpPr>
            <p:cNvPr id="119" name="SMARTInkShape-103"/>
            <p:cNvSpPr/>
            <p:nvPr>
              <p:custDataLst>
                <p:tags r:id="rId105"/>
              </p:custDataLst>
            </p:nvPr>
          </p:nvSpPr>
          <p:spPr>
            <a:xfrm>
              <a:off x="8287143" y="2857510"/>
              <a:ext cx="152008" cy="209541"/>
            </a:xfrm>
            <a:custGeom>
              <a:avLst/>
              <a:gdLst/>
              <a:ahLst/>
              <a:cxnLst/>
              <a:rect l="0" t="0" r="0" b="0"/>
              <a:pathLst>
                <a:path w="152008" h="209541">
                  <a:moveTo>
                    <a:pt x="9132" y="9515"/>
                  </a:moveTo>
                  <a:lnTo>
                    <a:pt x="9132" y="9515"/>
                  </a:lnTo>
                  <a:lnTo>
                    <a:pt x="9132" y="382"/>
                  </a:lnTo>
                  <a:lnTo>
                    <a:pt x="0" y="0"/>
                  </a:lnTo>
                  <a:lnTo>
                    <a:pt x="4780" y="5050"/>
                  </a:lnTo>
                  <a:lnTo>
                    <a:pt x="10020" y="7530"/>
                  </a:lnTo>
                  <a:lnTo>
                    <a:pt x="12900" y="8192"/>
                  </a:lnTo>
                  <a:lnTo>
                    <a:pt x="14819" y="9692"/>
                  </a:lnTo>
                  <a:lnTo>
                    <a:pt x="23208" y="22656"/>
                  </a:lnTo>
                  <a:lnTo>
                    <a:pt x="40291" y="35002"/>
                  </a:lnTo>
                  <a:lnTo>
                    <a:pt x="75347" y="78425"/>
                  </a:lnTo>
                  <a:lnTo>
                    <a:pt x="97639" y="106947"/>
                  </a:lnTo>
                  <a:lnTo>
                    <a:pt x="122841" y="135518"/>
                  </a:lnTo>
                  <a:lnTo>
                    <a:pt x="139608" y="161270"/>
                  </a:lnTo>
                  <a:lnTo>
                    <a:pt x="151949" y="208651"/>
                  </a:lnTo>
                  <a:lnTo>
                    <a:pt x="152007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4"/>
            <p:cNvSpPr/>
            <p:nvPr>
              <p:custDataLst>
                <p:tags r:id="rId106"/>
              </p:custDataLst>
            </p:nvPr>
          </p:nvSpPr>
          <p:spPr>
            <a:xfrm>
              <a:off x="8258645" y="2857651"/>
              <a:ext cx="199556" cy="247500"/>
            </a:xfrm>
            <a:custGeom>
              <a:avLst/>
              <a:gdLst/>
              <a:ahLst/>
              <a:cxnLst/>
              <a:rect l="0" t="0" r="0" b="0"/>
              <a:pathLst>
                <a:path w="199556" h="247500">
                  <a:moveTo>
                    <a:pt x="199555" y="18899"/>
                  </a:moveTo>
                  <a:lnTo>
                    <a:pt x="199555" y="18899"/>
                  </a:lnTo>
                  <a:lnTo>
                    <a:pt x="199555" y="357"/>
                  </a:lnTo>
                  <a:lnTo>
                    <a:pt x="194499" y="0"/>
                  </a:lnTo>
                  <a:lnTo>
                    <a:pt x="189194" y="2738"/>
                  </a:lnTo>
                  <a:lnTo>
                    <a:pt x="143662" y="46219"/>
                  </a:lnTo>
                  <a:lnTo>
                    <a:pt x="123939" y="68763"/>
                  </a:lnTo>
                  <a:lnTo>
                    <a:pt x="93995" y="104820"/>
                  </a:lnTo>
                  <a:lnTo>
                    <a:pt x="58485" y="149085"/>
                  </a:lnTo>
                  <a:lnTo>
                    <a:pt x="36301" y="174476"/>
                  </a:lnTo>
                  <a:lnTo>
                    <a:pt x="28417" y="192466"/>
                  </a:lnTo>
                  <a:lnTo>
                    <a:pt x="15733" y="206028"/>
                  </a:lnTo>
                  <a:lnTo>
                    <a:pt x="587" y="237484"/>
                  </a:lnTo>
                  <a:lnTo>
                    <a:pt x="0" y="242342"/>
                  </a:lnTo>
                  <a:lnTo>
                    <a:pt x="901" y="244061"/>
                  </a:lnTo>
                  <a:lnTo>
                    <a:pt x="2561" y="245207"/>
                  </a:lnTo>
                  <a:lnTo>
                    <a:pt x="9055" y="247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5"/>
            <p:cNvSpPr/>
            <p:nvPr>
              <p:custDataLst>
                <p:tags r:id="rId107"/>
              </p:custDataLst>
            </p:nvPr>
          </p:nvSpPr>
          <p:spPr>
            <a:xfrm>
              <a:off x="8572500" y="29432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8200" y="1324"/>
                  </a:lnTo>
                  <a:lnTo>
                    <a:pt x="14189" y="392"/>
                  </a:lnTo>
                  <a:lnTo>
                    <a:pt x="60285" y="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106"/>
          <p:cNvSpPr/>
          <p:nvPr>
            <p:custDataLst>
              <p:tags r:id="rId6"/>
            </p:custDataLst>
          </p:nvPr>
        </p:nvSpPr>
        <p:spPr>
          <a:xfrm>
            <a:off x="8048629" y="1657387"/>
            <a:ext cx="1314401" cy="561934"/>
          </a:xfrm>
          <a:custGeom>
            <a:avLst/>
            <a:gdLst/>
            <a:ahLst/>
            <a:cxnLst/>
            <a:rect l="0" t="0" r="0" b="0"/>
            <a:pathLst>
              <a:path w="1314401" h="561934">
                <a:moveTo>
                  <a:pt x="190496" y="542888"/>
                </a:moveTo>
                <a:lnTo>
                  <a:pt x="190496" y="542888"/>
                </a:lnTo>
                <a:lnTo>
                  <a:pt x="235032" y="542888"/>
                </a:lnTo>
                <a:lnTo>
                  <a:pt x="278073" y="542888"/>
                </a:lnTo>
                <a:lnTo>
                  <a:pt x="319788" y="542888"/>
                </a:lnTo>
                <a:lnTo>
                  <a:pt x="363750" y="534687"/>
                </a:lnTo>
                <a:lnTo>
                  <a:pt x="409809" y="533538"/>
                </a:lnTo>
                <a:lnTo>
                  <a:pt x="438217" y="530593"/>
                </a:lnTo>
                <a:lnTo>
                  <a:pt x="481316" y="525172"/>
                </a:lnTo>
                <a:lnTo>
                  <a:pt x="524049" y="523043"/>
                </a:lnTo>
                <a:lnTo>
                  <a:pt x="569336" y="516351"/>
                </a:lnTo>
                <a:lnTo>
                  <a:pt x="614226" y="509659"/>
                </a:lnTo>
                <a:lnTo>
                  <a:pt x="651302" y="506231"/>
                </a:lnTo>
                <a:lnTo>
                  <a:pt x="695210" y="498527"/>
                </a:lnTo>
                <a:lnTo>
                  <a:pt x="731154" y="495172"/>
                </a:lnTo>
                <a:lnTo>
                  <a:pt x="778402" y="487915"/>
                </a:lnTo>
                <a:lnTo>
                  <a:pt x="823681" y="481112"/>
                </a:lnTo>
                <a:lnTo>
                  <a:pt x="865785" y="476122"/>
                </a:lnTo>
                <a:lnTo>
                  <a:pt x="904676" y="466043"/>
                </a:lnTo>
                <a:lnTo>
                  <a:pt x="942933" y="458917"/>
                </a:lnTo>
                <a:lnTo>
                  <a:pt x="987769" y="447033"/>
                </a:lnTo>
                <a:lnTo>
                  <a:pt x="1003098" y="442077"/>
                </a:lnTo>
                <a:lnTo>
                  <a:pt x="1043080" y="433579"/>
                </a:lnTo>
                <a:lnTo>
                  <a:pt x="1076125" y="421706"/>
                </a:lnTo>
                <a:lnTo>
                  <a:pt x="1095313" y="417024"/>
                </a:lnTo>
                <a:lnTo>
                  <a:pt x="1139818" y="396719"/>
                </a:lnTo>
                <a:lnTo>
                  <a:pt x="1183213" y="383248"/>
                </a:lnTo>
                <a:lnTo>
                  <a:pt x="1212669" y="363951"/>
                </a:lnTo>
                <a:lnTo>
                  <a:pt x="1235835" y="337389"/>
                </a:lnTo>
                <a:lnTo>
                  <a:pt x="1279401" y="301598"/>
                </a:lnTo>
                <a:lnTo>
                  <a:pt x="1291139" y="282344"/>
                </a:lnTo>
                <a:lnTo>
                  <a:pt x="1295194" y="270721"/>
                </a:lnTo>
                <a:lnTo>
                  <a:pt x="1311798" y="247665"/>
                </a:lnTo>
                <a:lnTo>
                  <a:pt x="1314096" y="231745"/>
                </a:lnTo>
                <a:lnTo>
                  <a:pt x="1314400" y="215864"/>
                </a:lnTo>
                <a:lnTo>
                  <a:pt x="1311604" y="209513"/>
                </a:lnTo>
                <a:lnTo>
                  <a:pt x="1307891" y="203163"/>
                </a:lnTo>
                <a:lnTo>
                  <a:pt x="1304742" y="193638"/>
                </a:lnTo>
                <a:lnTo>
                  <a:pt x="1269970" y="146896"/>
                </a:lnTo>
                <a:lnTo>
                  <a:pt x="1259405" y="136749"/>
                </a:lnTo>
                <a:lnTo>
                  <a:pt x="1215028" y="107920"/>
                </a:lnTo>
                <a:lnTo>
                  <a:pt x="1171513" y="85689"/>
                </a:lnTo>
                <a:lnTo>
                  <a:pt x="1130644" y="66638"/>
                </a:lnTo>
                <a:lnTo>
                  <a:pt x="1086434" y="50410"/>
                </a:lnTo>
                <a:lnTo>
                  <a:pt x="1066970" y="45602"/>
                </a:lnTo>
                <a:lnTo>
                  <a:pt x="1053115" y="41414"/>
                </a:lnTo>
                <a:lnTo>
                  <a:pt x="1009100" y="33448"/>
                </a:lnTo>
                <a:lnTo>
                  <a:pt x="961949" y="21646"/>
                </a:lnTo>
                <a:lnTo>
                  <a:pt x="914387" y="18301"/>
                </a:lnTo>
                <a:lnTo>
                  <a:pt x="866770" y="10858"/>
                </a:lnTo>
                <a:lnTo>
                  <a:pt x="819146" y="2129"/>
                </a:lnTo>
                <a:lnTo>
                  <a:pt x="772579" y="248"/>
                </a:lnTo>
                <a:lnTo>
                  <a:pt x="732097" y="0"/>
                </a:lnTo>
                <a:lnTo>
                  <a:pt x="693161" y="2790"/>
                </a:lnTo>
                <a:lnTo>
                  <a:pt x="653958" y="8606"/>
                </a:lnTo>
                <a:lnTo>
                  <a:pt x="609166" y="14428"/>
                </a:lnTo>
                <a:lnTo>
                  <a:pt x="561914" y="21231"/>
                </a:lnTo>
                <a:lnTo>
                  <a:pt x="518804" y="27095"/>
                </a:lnTo>
                <a:lnTo>
                  <a:pt x="478185" y="35857"/>
                </a:lnTo>
                <a:lnTo>
                  <a:pt x="445859" y="44957"/>
                </a:lnTo>
                <a:lnTo>
                  <a:pt x="400865" y="54846"/>
                </a:lnTo>
                <a:lnTo>
                  <a:pt x="360590" y="69933"/>
                </a:lnTo>
                <a:lnTo>
                  <a:pt x="317934" y="88874"/>
                </a:lnTo>
                <a:lnTo>
                  <a:pt x="271234" y="116115"/>
                </a:lnTo>
                <a:lnTo>
                  <a:pt x="224443" y="140644"/>
                </a:lnTo>
                <a:lnTo>
                  <a:pt x="200906" y="156770"/>
                </a:lnTo>
                <a:lnTo>
                  <a:pt x="173692" y="182394"/>
                </a:lnTo>
                <a:lnTo>
                  <a:pt x="150095" y="197532"/>
                </a:lnTo>
                <a:lnTo>
                  <a:pt x="131324" y="216985"/>
                </a:lnTo>
                <a:lnTo>
                  <a:pt x="120806" y="225534"/>
                </a:lnTo>
                <a:lnTo>
                  <a:pt x="92201" y="273143"/>
                </a:lnTo>
                <a:lnTo>
                  <a:pt x="73033" y="306068"/>
                </a:lnTo>
                <a:lnTo>
                  <a:pt x="54835" y="327873"/>
                </a:lnTo>
                <a:lnTo>
                  <a:pt x="37682" y="368668"/>
                </a:lnTo>
                <a:lnTo>
                  <a:pt x="12680" y="411918"/>
                </a:lnTo>
                <a:lnTo>
                  <a:pt x="4224" y="424237"/>
                </a:lnTo>
                <a:lnTo>
                  <a:pt x="1876" y="431240"/>
                </a:lnTo>
                <a:lnTo>
                  <a:pt x="18" y="476033"/>
                </a:lnTo>
                <a:lnTo>
                  <a:pt x="0" y="488877"/>
                </a:lnTo>
                <a:lnTo>
                  <a:pt x="5053" y="503484"/>
                </a:lnTo>
                <a:lnTo>
                  <a:pt x="19294" y="523248"/>
                </a:lnTo>
                <a:lnTo>
                  <a:pt x="41286" y="546028"/>
                </a:lnTo>
                <a:lnTo>
                  <a:pt x="47628" y="549575"/>
                </a:lnTo>
                <a:lnTo>
                  <a:pt x="89268" y="560944"/>
                </a:lnTo>
                <a:lnTo>
                  <a:pt x="133368" y="561880"/>
                </a:lnTo>
                <a:lnTo>
                  <a:pt x="178987" y="561933"/>
                </a:lnTo>
                <a:lnTo>
                  <a:pt x="202256" y="559114"/>
                </a:lnTo>
                <a:lnTo>
                  <a:pt x="247940" y="552237"/>
                </a:lnTo>
                <a:lnTo>
                  <a:pt x="290253" y="544328"/>
                </a:lnTo>
                <a:lnTo>
                  <a:pt x="331142" y="540255"/>
                </a:lnTo>
                <a:lnTo>
                  <a:pt x="377690" y="528710"/>
                </a:lnTo>
                <a:lnTo>
                  <a:pt x="409571" y="5238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40"/>
          <p:cNvGrpSpPr/>
          <p:nvPr/>
        </p:nvGrpSpPr>
        <p:grpSpPr>
          <a:xfrm>
            <a:off x="9677529" y="1647995"/>
            <a:ext cx="847597" cy="304592"/>
            <a:chOff x="9677529" y="1647995"/>
            <a:chExt cx="847597" cy="304592"/>
          </a:xfrm>
        </p:grpSpPr>
        <p:sp>
          <p:nvSpPr>
            <p:cNvPr id="124" name="SMARTInkShape-107"/>
            <p:cNvSpPr/>
            <p:nvPr>
              <p:custDataLst>
                <p:tags r:id="rId97"/>
              </p:custDataLst>
            </p:nvPr>
          </p:nvSpPr>
          <p:spPr>
            <a:xfrm>
              <a:off x="9677529" y="1819275"/>
              <a:ext cx="85596" cy="133312"/>
            </a:xfrm>
            <a:custGeom>
              <a:avLst/>
              <a:gdLst/>
              <a:ahLst/>
              <a:cxnLst/>
              <a:rect l="0" t="0" r="0" b="0"/>
              <a:pathLst>
                <a:path w="85596" h="133312">
                  <a:moveTo>
                    <a:pt x="76071" y="9525"/>
                  </a:moveTo>
                  <a:lnTo>
                    <a:pt x="76071" y="9525"/>
                  </a:lnTo>
                  <a:lnTo>
                    <a:pt x="76071" y="116"/>
                  </a:lnTo>
                  <a:lnTo>
                    <a:pt x="52084" y="0"/>
                  </a:lnTo>
                  <a:lnTo>
                    <a:pt x="50554" y="1058"/>
                  </a:lnTo>
                  <a:lnTo>
                    <a:pt x="49535" y="2822"/>
                  </a:lnTo>
                  <a:lnTo>
                    <a:pt x="48855" y="5056"/>
                  </a:lnTo>
                  <a:lnTo>
                    <a:pt x="47344" y="6546"/>
                  </a:lnTo>
                  <a:lnTo>
                    <a:pt x="42842" y="8201"/>
                  </a:lnTo>
                  <a:lnTo>
                    <a:pt x="41218" y="9701"/>
                  </a:lnTo>
                  <a:lnTo>
                    <a:pt x="39415" y="14189"/>
                  </a:lnTo>
                  <a:lnTo>
                    <a:pt x="37876" y="15809"/>
                  </a:lnTo>
                  <a:lnTo>
                    <a:pt x="33342" y="17610"/>
                  </a:lnTo>
                  <a:lnTo>
                    <a:pt x="31710" y="19148"/>
                  </a:lnTo>
                  <a:lnTo>
                    <a:pt x="12028" y="55221"/>
                  </a:lnTo>
                  <a:lnTo>
                    <a:pt x="9507" y="62642"/>
                  </a:lnTo>
                  <a:lnTo>
                    <a:pt x="3197" y="72771"/>
                  </a:lnTo>
                  <a:lnTo>
                    <a:pt x="856" y="82475"/>
                  </a:lnTo>
                  <a:lnTo>
                    <a:pt x="0" y="98415"/>
                  </a:lnTo>
                  <a:lnTo>
                    <a:pt x="2751" y="104771"/>
                  </a:lnTo>
                  <a:lnTo>
                    <a:pt x="6442" y="111123"/>
                  </a:lnTo>
                  <a:lnTo>
                    <a:pt x="8084" y="117474"/>
                  </a:lnTo>
                  <a:lnTo>
                    <a:pt x="9580" y="119591"/>
                  </a:lnTo>
                  <a:lnTo>
                    <a:pt x="11635" y="121002"/>
                  </a:lnTo>
                  <a:lnTo>
                    <a:pt x="16742" y="123629"/>
                  </a:lnTo>
                  <a:lnTo>
                    <a:pt x="25566" y="129999"/>
                  </a:lnTo>
                  <a:lnTo>
                    <a:pt x="36128" y="132909"/>
                  </a:lnTo>
                  <a:lnTo>
                    <a:pt x="51067" y="133311"/>
                  </a:lnTo>
                  <a:lnTo>
                    <a:pt x="57197" y="130511"/>
                  </a:lnTo>
                  <a:lnTo>
                    <a:pt x="72918" y="118159"/>
                  </a:lnTo>
                  <a:lnTo>
                    <a:pt x="79256" y="116015"/>
                  </a:lnTo>
                  <a:lnTo>
                    <a:pt x="81370" y="113327"/>
                  </a:lnTo>
                  <a:lnTo>
                    <a:pt x="85039" y="98049"/>
                  </a:lnTo>
                  <a:lnTo>
                    <a:pt x="85594" y="50859"/>
                  </a:lnTo>
                  <a:lnTo>
                    <a:pt x="85595" y="44476"/>
                  </a:lnTo>
                  <a:lnTo>
                    <a:pt x="82772" y="38112"/>
                  </a:lnTo>
                  <a:lnTo>
                    <a:pt x="79050" y="31755"/>
                  </a:lnTo>
                  <a:lnTo>
                    <a:pt x="77394" y="25402"/>
                  </a:lnTo>
                  <a:lnTo>
                    <a:pt x="75895" y="23285"/>
                  </a:lnTo>
                  <a:lnTo>
                    <a:pt x="73836" y="21873"/>
                  </a:lnTo>
                  <a:lnTo>
                    <a:pt x="65883" y="19886"/>
                  </a:lnTo>
                  <a:lnTo>
                    <a:pt x="62930" y="19608"/>
                  </a:lnTo>
                  <a:lnTo>
                    <a:pt x="60961" y="18363"/>
                  </a:lnTo>
                  <a:lnTo>
                    <a:pt x="59647" y="16476"/>
                  </a:lnTo>
                  <a:lnTo>
                    <a:pt x="58772" y="14159"/>
                  </a:lnTo>
                  <a:lnTo>
                    <a:pt x="57130" y="13672"/>
                  </a:lnTo>
                  <a:lnTo>
                    <a:pt x="54977" y="14407"/>
                  </a:lnTo>
                  <a:lnTo>
                    <a:pt x="52483" y="15954"/>
                  </a:lnTo>
                  <a:lnTo>
                    <a:pt x="49763" y="15928"/>
                  </a:lnTo>
                  <a:lnTo>
                    <a:pt x="43917" y="13076"/>
                  </a:lnTo>
                  <a:lnTo>
                    <a:pt x="41936" y="12951"/>
                  </a:lnTo>
                  <a:lnTo>
                    <a:pt x="40613" y="13926"/>
                  </a:lnTo>
                  <a:lnTo>
                    <a:pt x="38125" y="18750"/>
                  </a:lnTo>
                  <a:lnTo>
                    <a:pt x="3797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8"/>
            <p:cNvSpPr/>
            <p:nvPr>
              <p:custDataLst>
                <p:tags r:id="rId98"/>
              </p:custDataLst>
            </p:nvPr>
          </p:nvSpPr>
          <p:spPr>
            <a:xfrm>
              <a:off x="9801225" y="1819286"/>
              <a:ext cx="104776" cy="95201"/>
            </a:xfrm>
            <a:custGeom>
              <a:avLst/>
              <a:gdLst/>
              <a:ahLst/>
              <a:cxnLst/>
              <a:rect l="0" t="0" r="0" b="0"/>
              <a:pathLst>
                <a:path w="104776" h="95201">
                  <a:moveTo>
                    <a:pt x="9525" y="28564"/>
                  </a:moveTo>
                  <a:lnTo>
                    <a:pt x="9525" y="28564"/>
                  </a:lnTo>
                  <a:lnTo>
                    <a:pt x="9525" y="116"/>
                  </a:lnTo>
                  <a:lnTo>
                    <a:pt x="1323" y="0"/>
                  </a:lnTo>
                  <a:lnTo>
                    <a:pt x="883" y="1055"/>
                  </a:lnTo>
                  <a:lnTo>
                    <a:pt x="0" y="47631"/>
                  </a:lnTo>
                  <a:lnTo>
                    <a:pt x="0" y="69840"/>
                  </a:lnTo>
                  <a:lnTo>
                    <a:pt x="2824" y="76190"/>
                  </a:lnTo>
                  <a:lnTo>
                    <a:pt x="8202" y="83833"/>
                  </a:lnTo>
                  <a:lnTo>
                    <a:pt x="9134" y="90213"/>
                  </a:lnTo>
                  <a:lnTo>
                    <a:pt x="10323" y="91888"/>
                  </a:lnTo>
                  <a:lnTo>
                    <a:pt x="12173" y="93005"/>
                  </a:lnTo>
                  <a:lnTo>
                    <a:pt x="19202" y="94945"/>
                  </a:lnTo>
                  <a:lnTo>
                    <a:pt x="27132" y="95200"/>
                  </a:lnTo>
                  <a:lnTo>
                    <a:pt x="35895" y="88686"/>
                  </a:lnTo>
                  <a:lnTo>
                    <a:pt x="41706" y="87035"/>
                  </a:lnTo>
                  <a:lnTo>
                    <a:pt x="43679" y="85536"/>
                  </a:lnTo>
                  <a:lnTo>
                    <a:pt x="55672" y="68415"/>
                  </a:lnTo>
                  <a:lnTo>
                    <a:pt x="56713" y="62126"/>
                  </a:lnTo>
                  <a:lnTo>
                    <a:pt x="57150" y="28694"/>
                  </a:lnTo>
                  <a:lnTo>
                    <a:pt x="57150" y="52244"/>
                  </a:lnTo>
                  <a:lnTo>
                    <a:pt x="59974" y="57786"/>
                  </a:lnTo>
                  <a:lnTo>
                    <a:pt x="84275" y="84260"/>
                  </a:lnTo>
                  <a:lnTo>
                    <a:pt x="90351" y="85283"/>
                  </a:lnTo>
                  <a:lnTo>
                    <a:pt x="95897" y="82700"/>
                  </a:lnTo>
                  <a:lnTo>
                    <a:pt x="104775" y="7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9"/>
            <p:cNvSpPr/>
            <p:nvPr>
              <p:custDataLst>
                <p:tags r:id="rId99"/>
              </p:custDataLst>
            </p:nvPr>
          </p:nvSpPr>
          <p:spPr>
            <a:xfrm>
              <a:off x="9944100" y="1647995"/>
              <a:ext cx="47626" cy="265969"/>
            </a:xfrm>
            <a:custGeom>
              <a:avLst/>
              <a:gdLst/>
              <a:ahLst/>
              <a:cxnLst/>
              <a:rect l="0" t="0" r="0" b="0"/>
              <a:pathLst>
                <a:path w="47626" h="265969">
                  <a:moveTo>
                    <a:pt x="0" y="171280"/>
                  </a:moveTo>
                  <a:lnTo>
                    <a:pt x="0" y="171280"/>
                  </a:lnTo>
                  <a:lnTo>
                    <a:pt x="1058" y="138787"/>
                  </a:lnTo>
                  <a:lnTo>
                    <a:pt x="8202" y="102626"/>
                  </a:lnTo>
                  <a:lnTo>
                    <a:pt x="12173" y="67081"/>
                  </a:lnTo>
                  <a:lnTo>
                    <a:pt x="17012" y="47626"/>
                  </a:lnTo>
                  <a:lnTo>
                    <a:pt x="19841" y="23332"/>
                  </a:lnTo>
                  <a:lnTo>
                    <a:pt x="26536" y="9607"/>
                  </a:lnTo>
                  <a:lnTo>
                    <a:pt x="28540" y="0"/>
                  </a:lnTo>
                  <a:lnTo>
                    <a:pt x="28572" y="8046"/>
                  </a:lnTo>
                  <a:lnTo>
                    <a:pt x="23517" y="14024"/>
                  </a:lnTo>
                  <a:lnTo>
                    <a:pt x="21037" y="22366"/>
                  </a:lnTo>
                  <a:lnTo>
                    <a:pt x="19102" y="67184"/>
                  </a:lnTo>
                  <a:lnTo>
                    <a:pt x="19054" y="112204"/>
                  </a:lnTo>
                  <a:lnTo>
                    <a:pt x="19050" y="158467"/>
                  </a:lnTo>
                  <a:lnTo>
                    <a:pt x="19050" y="203024"/>
                  </a:lnTo>
                  <a:lnTo>
                    <a:pt x="19050" y="229723"/>
                  </a:lnTo>
                  <a:lnTo>
                    <a:pt x="21874" y="237118"/>
                  </a:lnTo>
                  <a:lnTo>
                    <a:pt x="25596" y="243933"/>
                  </a:lnTo>
                  <a:lnTo>
                    <a:pt x="27987" y="256932"/>
                  </a:lnTo>
                  <a:lnTo>
                    <a:pt x="28460" y="264634"/>
                  </a:lnTo>
                  <a:lnTo>
                    <a:pt x="29557" y="265266"/>
                  </a:lnTo>
                  <a:lnTo>
                    <a:pt x="33597" y="265968"/>
                  </a:lnTo>
                  <a:lnTo>
                    <a:pt x="38921" y="263458"/>
                  </a:lnTo>
                  <a:lnTo>
                    <a:pt x="41821" y="261307"/>
                  </a:lnTo>
                  <a:lnTo>
                    <a:pt x="45046" y="256095"/>
                  </a:lnTo>
                  <a:lnTo>
                    <a:pt x="47625" y="247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0"/>
            <p:cNvSpPr/>
            <p:nvPr>
              <p:custDataLst>
                <p:tags r:id="rId100"/>
              </p:custDataLst>
            </p:nvPr>
          </p:nvSpPr>
          <p:spPr>
            <a:xfrm>
              <a:off x="9906038" y="1771650"/>
              <a:ext cx="104738" cy="38101"/>
            </a:xfrm>
            <a:custGeom>
              <a:avLst/>
              <a:gdLst/>
              <a:ahLst/>
              <a:cxnLst/>
              <a:rect l="0" t="0" r="0" b="0"/>
              <a:pathLst>
                <a:path w="104738" h="38101">
                  <a:moveTo>
                    <a:pt x="28537" y="38100"/>
                  </a:moveTo>
                  <a:lnTo>
                    <a:pt x="28537" y="38100"/>
                  </a:lnTo>
                  <a:lnTo>
                    <a:pt x="23480" y="33044"/>
                  </a:lnTo>
                  <a:lnTo>
                    <a:pt x="18176" y="30561"/>
                  </a:lnTo>
                  <a:lnTo>
                    <a:pt x="91" y="28578"/>
                  </a:lnTo>
                  <a:lnTo>
                    <a:pt x="0" y="23519"/>
                  </a:lnTo>
                  <a:lnTo>
                    <a:pt x="1045" y="22030"/>
                  </a:lnTo>
                  <a:lnTo>
                    <a:pt x="2801" y="21037"/>
                  </a:lnTo>
                  <a:lnTo>
                    <a:pt x="9665" y="19312"/>
                  </a:lnTo>
                  <a:lnTo>
                    <a:pt x="31842" y="19060"/>
                  </a:lnTo>
                  <a:lnTo>
                    <a:pt x="38120" y="16232"/>
                  </a:lnTo>
                  <a:lnTo>
                    <a:pt x="44437" y="12506"/>
                  </a:lnTo>
                  <a:lnTo>
                    <a:pt x="55003" y="10408"/>
                  </a:lnTo>
                  <a:lnTo>
                    <a:pt x="71069" y="8729"/>
                  </a:lnTo>
                  <a:lnTo>
                    <a:pt x="1047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11"/>
            <p:cNvSpPr/>
            <p:nvPr>
              <p:custDataLst>
                <p:tags r:id="rId101"/>
              </p:custDataLst>
            </p:nvPr>
          </p:nvSpPr>
          <p:spPr>
            <a:xfrm>
              <a:off x="10058403" y="1771653"/>
              <a:ext cx="76198" cy="123823"/>
            </a:xfrm>
            <a:custGeom>
              <a:avLst/>
              <a:gdLst/>
              <a:ahLst/>
              <a:cxnLst/>
              <a:rect l="0" t="0" r="0" b="0"/>
              <a:pathLst>
                <a:path w="76198" h="123823">
                  <a:moveTo>
                    <a:pt x="76197" y="9522"/>
                  </a:moveTo>
                  <a:lnTo>
                    <a:pt x="76197" y="9522"/>
                  </a:lnTo>
                  <a:lnTo>
                    <a:pt x="66787" y="9522"/>
                  </a:lnTo>
                  <a:lnTo>
                    <a:pt x="66707" y="4466"/>
                  </a:lnTo>
                  <a:lnTo>
                    <a:pt x="65637" y="2976"/>
                  </a:lnTo>
                  <a:lnTo>
                    <a:pt x="58474" y="389"/>
                  </a:lnTo>
                  <a:lnTo>
                    <a:pt x="38616" y="0"/>
                  </a:lnTo>
                  <a:lnTo>
                    <a:pt x="33194" y="5054"/>
                  </a:lnTo>
                  <a:lnTo>
                    <a:pt x="30627" y="10359"/>
                  </a:lnTo>
                  <a:lnTo>
                    <a:pt x="29942" y="13255"/>
                  </a:lnTo>
                  <a:lnTo>
                    <a:pt x="28426" y="15185"/>
                  </a:lnTo>
                  <a:lnTo>
                    <a:pt x="15435" y="23595"/>
                  </a:lnTo>
                  <a:lnTo>
                    <a:pt x="12149" y="29182"/>
                  </a:lnTo>
                  <a:lnTo>
                    <a:pt x="9631" y="35193"/>
                  </a:lnTo>
                  <a:lnTo>
                    <a:pt x="4985" y="41392"/>
                  </a:lnTo>
                  <a:lnTo>
                    <a:pt x="2214" y="50498"/>
                  </a:lnTo>
                  <a:lnTo>
                    <a:pt x="9" y="95243"/>
                  </a:lnTo>
                  <a:lnTo>
                    <a:pt x="0" y="101949"/>
                  </a:lnTo>
                  <a:lnTo>
                    <a:pt x="5055" y="108992"/>
                  </a:lnTo>
                  <a:lnTo>
                    <a:pt x="17332" y="122032"/>
                  </a:lnTo>
                  <a:lnTo>
                    <a:pt x="38097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12"/>
            <p:cNvSpPr/>
            <p:nvPr>
              <p:custDataLst>
                <p:tags r:id="rId102"/>
              </p:custDataLst>
            </p:nvPr>
          </p:nvSpPr>
          <p:spPr>
            <a:xfrm>
              <a:off x="10144245" y="1772052"/>
              <a:ext cx="74711" cy="104360"/>
            </a:xfrm>
            <a:custGeom>
              <a:avLst/>
              <a:gdLst/>
              <a:ahLst/>
              <a:cxnLst/>
              <a:rect l="0" t="0" r="0" b="0"/>
              <a:pathLst>
                <a:path w="74711" h="104360">
                  <a:moveTo>
                    <a:pt x="66555" y="18648"/>
                  </a:moveTo>
                  <a:lnTo>
                    <a:pt x="66555" y="18648"/>
                  </a:lnTo>
                  <a:lnTo>
                    <a:pt x="66555" y="13592"/>
                  </a:lnTo>
                  <a:lnTo>
                    <a:pt x="65497" y="12102"/>
                  </a:lnTo>
                  <a:lnTo>
                    <a:pt x="63731" y="11109"/>
                  </a:lnTo>
                  <a:lnTo>
                    <a:pt x="53298" y="9515"/>
                  </a:lnTo>
                  <a:lnTo>
                    <a:pt x="51368" y="8326"/>
                  </a:lnTo>
                  <a:lnTo>
                    <a:pt x="50079" y="6475"/>
                  </a:lnTo>
                  <a:lnTo>
                    <a:pt x="49220" y="4183"/>
                  </a:lnTo>
                  <a:lnTo>
                    <a:pt x="47591" y="2655"/>
                  </a:lnTo>
                  <a:lnTo>
                    <a:pt x="39454" y="0"/>
                  </a:lnTo>
                  <a:lnTo>
                    <a:pt x="27813" y="7190"/>
                  </a:lnTo>
                  <a:lnTo>
                    <a:pt x="24852" y="7835"/>
                  </a:lnTo>
                  <a:lnTo>
                    <a:pt x="22878" y="9322"/>
                  </a:lnTo>
                  <a:lnTo>
                    <a:pt x="12731" y="25294"/>
                  </a:lnTo>
                  <a:lnTo>
                    <a:pt x="10390" y="34611"/>
                  </a:lnTo>
                  <a:lnTo>
                    <a:pt x="9842" y="40912"/>
                  </a:lnTo>
                  <a:lnTo>
                    <a:pt x="6778" y="47240"/>
                  </a:lnTo>
                  <a:lnTo>
                    <a:pt x="2946" y="53581"/>
                  </a:lnTo>
                  <a:lnTo>
                    <a:pt x="485" y="66275"/>
                  </a:lnTo>
                  <a:lnTo>
                    <a:pt x="0" y="78973"/>
                  </a:lnTo>
                  <a:lnTo>
                    <a:pt x="1017" y="81090"/>
                  </a:lnTo>
                  <a:lnTo>
                    <a:pt x="2755" y="82501"/>
                  </a:lnTo>
                  <a:lnTo>
                    <a:pt x="4971" y="83442"/>
                  </a:lnTo>
                  <a:lnTo>
                    <a:pt x="6449" y="85127"/>
                  </a:lnTo>
                  <a:lnTo>
                    <a:pt x="8093" y="89822"/>
                  </a:lnTo>
                  <a:lnTo>
                    <a:pt x="9015" y="98415"/>
                  </a:lnTo>
                  <a:lnTo>
                    <a:pt x="10204" y="100401"/>
                  </a:lnTo>
                  <a:lnTo>
                    <a:pt x="12055" y="101725"/>
                  </a:lnTo>
                  <a:lnTo>
                    <a:pt x="16932" y="103196"/>
                  </a:lnTo>
                  <a:lnTo>
                    <a:pt x="45636" y="104359"/>
                  </a:lnTo>
                  <a:lnTo>
                    <a:pt x="54741" y="97824"/>
                  </a:lnTo>
                  <a:lnTo>
                    <a:pt x="60599" y="96171"/>
                  </a:lnTo>
                  <a:lnTo>
                    <a:pt x="62584" y="94671"/>
                  </a:lnTo>
                  <a:lnTo>
                    <a:pt x="64790" y="90183"/>
                  </a:lnTo>
                  <a:lnTo>
                    <a:pt x="67264" y="78679"/>
                  </a:lnTo>
                  <a:lnTo>
                    <a:pt x="72996" y="69361"/>
                  </a:lnTo>
                  <a:lnTo>
                    <a:pt x="74710" y="63059"/>
                  </a:lnTo>
                  <a:lnTo>
                    <a:pt x="74108" y="59897"/>
                  </a:lnTo>
                  <a:lnTo>
                    <a:pt x="67358" y="47417"/>
                  </a:lnTo>
                  <a:lnTo>
                    <a:pt x="66912" y="42723"/>
                  </a:lnTo>
                  <a:lnTo>
                    <a:pt x="63892" y="37109"/>
                  </a:lnTo>
                  <a:lnTo>
                    <a:pt x="61604" y="34131"/>
                  </a:lnTo>
                  <a:lnTo>
                    <a:pt x="56242" y="30821"/>
                  </a:lnTo>
                  <a:lnTo>
                    <a:pt x="49231" y="28696"/>
                  </a:lnTo>
                  <a:lnTo>
                    <a:pt x="39456" y="20018"/>
                  </a:lnTo>
                  <a:lnTo>
                    <a:pt x="28455" y="18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3"/>
            <p:cNvSpPr/>
            <p:nvPr>
              <p:custDataLst>
                <p:tags r:id="rId103"/>
              </p:custDataLst>
            </p:nvPr>
          </p:nvSpPr>
          <p:spPr>
            <a:xfrm>
              <a:off x="10239378" y="1752612"/>
              <a:ext cx="123823" cy="114250"/>
            </a:xfrm>
            <a:custGeom>
              <a:avLst/>
              <a:gdLst/>
              <a:ahLst/>
              <a:cxnLst/>
              <a:rect l="0" t="0" r="0" b="0"/>
              <a:pathLst>
                <a:path w="123823" h="114250">
                  <a:moveTo>
                    <a:pt x="19047" y="28563"/>
                  </a:moveTo>
                  <a:lnTo>
                    <a:pt x="19047" y="28563"/>
                  </a:lnTo>
                  <a:lnTo>
                    <a:pt x="19047" y="19072"/>
                  </a:lnTo>
                  <a:lnTo>
                    <a:pt x="9913" y="19039"/>
                  </a:lnTo>
                  <a:lnTo>
                    <a:pt x="9522" y="63514"/>
                  </a:lnTo>
                  <a:lnTo>
                    <a:pt x="9522" y="98413"/>
                  </a:lnTo>
                  <a:lnTo>
                    <a:pt x="8464" y="100530"/>
                  </a:lnTo>
                  <a:lnTo>
                    <a:pt x="6698" y="101941"/>
                  </a:lnTo>
                  <a:lnTo>
                    <a:pt x="4465" y="102882"/>
                  </a:lnTo>
                  <a:lnTo>
                    <a:pt x="2976" y="104567"/>
                  </a:lnTo>
                  <a:lnTo>
                    <a:pt x="7" y="114249"/>
                  </a:lnTo>
                  <a:lnTo>
                    <a:pt x="0" y="109220"/>
                  </a:lnTo>
                  <a:lnTo>
                    <a:pt x="1057" y="107735"/>
                  </a:lnTo>
                  <a:lnTo>
                    <a:pt x="2821" y="106744"/>
                  </a:lnTo>
                  <a:lnTo>
                    <a:pt x="5055" y="106084"/>
                  </a:lnTo>
                  <a:lnTo>
                    <a:pt x="6543" y="104585"/>
                  </a:lnTo>
                  <a:lnTo>
                    <a:pt x="8199" y="100098"/>
                  </a:lnTo>
                  <a:lnTo>
                    <a:pt x="10320" y="82048"/>
                  </a:lnTo>
                  <a:lnTo>
                    <a:pt x="15990" y="69575"/>
                  </a:lnTo>
                  <a:lnTo>
                    <a:pt x="19199" y="54003"/>
                  </a:lnTo>
                  <a:lnTo>
                    <a:pt x="26383" y="42216"/>
                  </a:lnTo>
                  <a:lnTo>
                    <a:pt x="34155" y="32020"/>
                  </a:lnTo>
                  <a:lnTo>
                    <a:pt x="40140" y="19094"/>
                  </a:lnTo>
                  <a:lnTo>
                    <a:pt x="44296" y="12713"/>
                  </a:lnTo>
                  <a:lnTo>
                    <a:pt x="47185" y="1873"/>
                  </a:lnTo>
                  <a:lnTo>
                    <a:pt x="48388" y="1245"/>
                  </a:lnTo>
                  <a:lnTo>
                    <a:pt x="56744" y="37"/>
                  </a:lnTo>
                  <a:lnTo>
                    <a:pt x="57146" y="41278"/>
                  </a:lnTo>
                  <a:lnTo>
                    <a:pt x="54323" y="47619"/>
                  </a:lnTo>
                  <a:lnTo>
                    <a:pt x="50601" y="53966"/>
                  </a:lnTo>
                  <a:lnTo>
                    <a:pt x="48013" y="64782"/>
                  </a:lnTo>
                  <a:lnTo>
                    <a:pt x="47623" y="85282"/>
                  </a:lnTo>
                  <a:lnTo>
                    <a:pt x="47622" y="68368"/>
                  </a:lnTo>
                  <a:lnTo>
                    <a:pt x="54168" y="59396"/>
                  </a:lnTo>
                  <a:lnTo>
                    <a:pt x="57324" y="50516"/>
                  </a:lnTo>
                  <a:lnTo>
                    <a:pt x="63432" y="40124"/>
                  </a:lnTo>
                  <a:lnTo>
                    <a:pt x="66769" y="25168"/>
                  </a:lnTo>
                  <a:lnTo>
                    <a:pt x="74747" y="11784"/>
                  </a:lnTo>
                  <a:lnTo>
                    <a:pt x="80823" y="5129"/>
                  </a:lnTo>
                  <a:lnTo>
                    <a:pt x="86369" y="2273"/>
                  </a:lnTo>
                  <a:lnTo>
                    <a:pt x="95958" y="77"/>
                  </a:lnTo>
                  <a:lnTo>
                    <a:pt x="103402" y="0"/>
                  </a:lnTo>
                  <a:lnTo>
                    <a:pt x="117909" y="13246"/>
                  </a:lnTo>
                  <a:lnTo>
                    <a:pt x="121195" y="19286"/>
                  </a:lnTo>
                  <a:lnTo>
                    <a:pt x="123476" y="34946"/>
                  </a:lnTo>
                  <a:lnTo>
                    <a:pt x="123821" y="82508"/>
                  </a:lnTo>
                  <a:lnTo>
                    <a:pt x="123822" y="98689"/>
                  </a:lnTo>
                  <a:lnTo>
                    <a:pt x="122764" y="100714"/>
                  </a:lnTo>
                  <a:lnTo>
                    <a:pt x="120998" y="102063"/>
                  </a:lnTo>
                  <a:lnTo>
                    <a:pt x="114297" y="104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4"/>
            <p:cNvSpPr/>
            <p:nvPr>
              <p:custDataLst>
                <p:tags r:id="rId104"/>
              </p:custDataLst>
            </p:nvPr>
          </p:nvSpPr>
          <p:spPr>
            <a:xfrm>
              <a:off x="10401315" y="1724064"/>
              <a:ext cx="123811" cy="131949"/>
            </a:xfrm>
            <a:custGeom>
              <a:avLst/>
              <a:gdLst/>
              <a:ahLst/>
              <a:cxnLst/>
              <a:rect l="0" t="0" r="0" b="0"/>
              <a:pathLst>
                <a:path w="123811" h="131949">
                  <a:moveTo>
                    <a:pt x="9510" y="47586"/>
                  </a:moveTo>
                  <a:lnTo>
                    <a:pt x="9510" y="47586"/>
                  </a:lnTo>
                  <a:lnTo>
                    <a:pt x="20" y="47586"/>
                  </a:lnTo>
                  <a:lnTo>
                    <a:pt x="5051" y="47586"/>
                  </a:lnTo>
                  <a:lnTo>
                    <a:pt x="6537" y="48644"/>
                  </a:lnTo>
                  <a:lnTo>
                    <a:pt x="7528" y="50408"/>
                  </a:lnTo>
                  <a:lnTo>
                    <a:pt x="9119" y="55787"/>
                  </a:lnTo>
                  <a:lnTo>
                    <a:pt x="12158" y="56522"/>
                  </a:lnTo>
                  <a:lnTo>
                    <a:pt x="33189" y="57108"/>
                  </a:lnTo>
                  <a:lnTo>
                    <a:pt x="38732" y="54287"/>
                  </a:lnTo>
                  <a:lnTo>
                    <a:pt x="44723" y="50565"/>
                  </a:lnTo>
                  <a:lnTo>
                    <a:pt x="50912" y="48910"/>
                  </a:lnTo>
                  <a:lnTo>
                    <a:pt x="52986" y="47410"/>
                  </a:lnTo>
                  <a:lnTo>
                    <a:pt x="54369" y="45352"/>
                  </a:lnTo>
                  <a:lnTo>
                    <a:pt x="55291" y="42922"/>
                  </a:lnTo>
                  <a:lnTo>
                    <a:pt x="56964" y="41301"/>
                  </a:lnTo>
                  <a:lnTo>
                    <a:pt x="61646" y="39501"/>
                  </a:lnTo>
                  <a:lnTo>
                    <a:pt x="63318" y="37963"/>
                  </a:lnTo>
                  <a:lnTo>
                    <a:pt x="74005" y="18819"/>
                  </a:lnTo>
                  <a:lnTo>
                    <a:pt x="76057" y="4976"/>
                  </a:lnTo>
                  <a:lnTo>
                    <a:pt x="75042" y="3304"/>
                  </a:lnTo>
                  <a:lnTo>
                    <a:pt x="73305" y="2190"/>
                  </a:lnTo>
                  <a:lnTo>
                    <a:pt x="65807" y="621"/>
                  </a:lnTo>
                  <a:lnTo>
                    <a:pt x="52586" y="0"/>
                  </a:lnTo>
                  <a:lnTo>
                    <a:pt x="47000" y="2800"/>
                  </a:lnTo>
                  <a:lnTo>
                    <a:pt x="6331" y="41251"/>
                  </a:lnTo>
                  <a:lnTo>
                    <a:pt x="2806" y="47592"/>
                  </a:lnTo>
                  <a:lnTo>
                    <a:pt x="820" y="59935"/>
                  </a:lnTo>
                  <a:lnTo>
                    <a:pt x="0" y="98270"/>
                  </a:lnTo>
                  <a:lnTo>
                    <a:pt x="2814" y="104684"/>
                  </a:lnTo>
                  <a:lnTo>
                    <a:pt x="5046" y="107877"/>
                  </a:lnTo>
                  <a:lnTo>
                    <a:pt x="10348" y="111423"/>
                  </a:lnTo>
                  <a:lnTo>
                    <a:pt x="16233" y="114058"/>
                  </a:lnTo>
                  <a:lnTo>
                    <a:pt x="25494" y="120433"/>
                  </a:lnTo>
                  <a:lnTo>
                    <a:pt x="31785" y="122296"/>
                  </a:lnTo>
                  <a:lnTo>
                    <a:pt x="57976" y="126412"/>
                  </a:lnTo>
                  <a:lnTo>
                    <a:pt x="77645" y="131948"/>
                  </a:lnTo>
                  <a:lnTo>
                    <a:pt x="123810" y="123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41"/>
          <p:cNvGrpSpPr/>
          <p:nvPr/>
        </p:nvGrpSpPr>
        <p:grpSpPr>
          <a:xfrm>
            <a:off x="8143878" y="3457575"/>
            <a:ext cx="1000123" cy="409565"/>
            <a:chOff x="8143878" y="3457575"/>
            <a:chExt cx="1000123" cy="409565"/>
          </a:xfrm>
        </p:grpSpPr>
        <p:sp>
          <p:nvSpPr>
            <p:cNvPr id="133" name="SMARTInkShape-115"/>
            <p:cNvSpPr/>
            <p:nvPr>
              <p:custDataLst>
                <p:tags r:id="rId90"/>
              </p:custDataLst>
            </p:nvPr>
          </p:nvSpPr>
          <p:spPr>
            <a:xfrm>
              <a:off x="8143878" y="3457575"/>
              <a:ext cx="104773" cy="409565"/>
            </a:xfrm>
            <a:custGeom>
              <a:avLst/>
              <a:gdLst/>
              <a:ahLst/>
              <a:cxnLst/>
              <a:rect l="0" t="0" r="0" b="0"/>
              <a:pathLst>
                <a:path w="104773" h="409565">
                  <a:moveTo>
                    <a:pt x="104772" y="19050"/>
                  </a:moveTo>
                  <a:lnTo>
                    <a:pt x="104772" y="19050"/>
                  </a:lnTo>
                  <a:lnTo>
                    <a:pt x="95640" y="19050"/>
                  </a:lnTo>
                  <a:lnTo>
                    <a:pt x="87720" y="12504"/>
                  </a:lnTo>
                  <a:lnTo>
                    <a:pt x="79023" y="10408"/>
                  </a:lnTo>
                  <a:lnTo>
                    <a:pt x="72867" y="9918"/>
                  </a:lnTo>
                  <a:lnTo>
                    <a:pt x="70803" y="8728"/>
                  </a:lnTo>
                  <a:lnTo>
                    <a:pt x="69426" y="6877"/>
                  </a:lnTo>
                  <a:lnTo>
                    <a:pt x="68508" y="4585"/>
                  </a:lnTo>
                  <a:lnTo>
                    <a:pt x="66837" y="3056"/>
                  </a:lnTo>
                  <a:lnTo>
                    <a:pt x="62159" y="1358"/>
                  </a:lnTo>
                  <a:lnTo>
                    <a:pt x="24969" y="0"/>
                  </a:lnTo>
                  <a:lnTo>
                    <a:pt x="22996" y="1058"/>
                  </a:lnTo>
                  <a:lnTo>
                    <a:pt x="21679" y="2823"/>
                  </a:lnTo>
                  <a:lnTo>
                    <a:pt x="19567" y="8201"/>
                  </a:lnTo>
                  <a:lnTo>
                    <a:pt x="16456" y="8936"/>
                  </a:lnTo>
                  <a:lnTo>
                    <a:pt x="14146" y="9132"/>
                  </a:lnTo>
                  <a:lnTo>
                    <a:pt x="12605" y="10322"/>
                  </a:lnTo>
                  <a:lnTo>
                    <a:pt x="8734" y="19203"/>
                  </a:lnTo>
                  <a:lnTo>
                    <a:pt x="1357" y="27131"/>
                  </a:lnTo>
                  <a:lnTo>
                    <a:pt x="400" y="33204"/>
                  </a:lnTo>
                  <a:lnTo>
                    <a:pt x="0" y="55672"/>
                  </a:lnTo>
                  <a:lnTo>
                    <a:pt x="6544" y="64462"/>
                  </a:lnTo>
                  <a:lnTo>
                    <a:pt x="9698" y="73310"/>
                  </a:lnTo>
                  <a:lnTo>
                    <a:pt x="15806" y="82634"/>
                  </a:lnTo>
                  <a:lnTo>
                    <a:pt x="17607" y="88938"/>
                  </a:lnTo>
                  <a:lnTo>
                    <a:pt x="19145" y="91041"/>
                  </a:lnTo>
                  <a:lnTo>
                    <a:pt x="21229" y="92444"/>
                  </a:lnTo>
                  <a:lnTo>
                    <a:pt x="23677" y="93379"/>
                  </a:lnTo>
                  <a:lnTo>
                    <a:pt x="25309" y="96119"/>
                  </a:lnTo>
                  <a:lnTo>
                    <a:pt x="29343" y="120029"/>
                  </a:lnTo>
                  <a:lnTo>
                    <a:pt x="38877" y="133228"/>
                  </a:lnTo>
                  <a:lnTo>
                    <a:pt x="43735" y="139646"/>
                  </a:lnTo>
                  <a:lnTo>
                    <a:pt x="46469" y="149209"/>
                  </a:lnTo>
                  <a:lnTo>
                    <a:pt x="47613" y="196588"/>
                  </a:lnTo>
                  <a:lnTo>
                    <a:pt x="47621" y="212691"/>
                  </a:lnTo>
                  <a:lnTo>
                    <a:pt x="44799" y="219060"/>
                  </a:lnTo>
                  <a:lnTo>
                    <a:pt x="41075" y="225418"/>
                  </a:lnTo>
                  <a:lnTo>
                    <a:pt x="39421" y="231772"/>
                  </a:lnTo>
                  <a:lnTo>
                    <a:pt x="37921" y="233890"/>
                  </a:lnTo>
                  <a:lnTo>
                    <a:pt x="35862" y="235302"/>
                  </a:lnTo>
                  <a:lnTo>
                    <a:pt x="28609" y="238111"/>
                  </a:lnTo>
                  <a:lnTo>
                    <a:pt x="23527" y="238121"/>
                  </a:lnTo>
                  <a:lnTo>
                    <a:pt x="22034" y="237064"/>
                  </a:lnTo>
                  <a:lnTo>
                    <a:pt x="21038" y="235301"/>
                  </a:lnTo>
                  <a:lnTo>
                    <a:pt x="19163" y="228992"/>
                  </a:lnTo>
                  <a:lnTo>
                    <a:pt x="19047" y="209553"/>
                  </a:lnTo>
                  <a:lnTo>
                    <a:pt x="27247" y="209550"/>
                  </a:lnTo>
                  <a:lnTo>
                    <a:pt x="27689" y="210608"/>
                  </a:lnTo>
                  <a:lnTo>
                    <a:pt x="28569" y="241431"/>
                  </a:lnTo>
                  <a:lnTo>
                    <a:pt x="25748" y="247708"/>
                  </a:lnTo>
                  <a:lnTo>
                    <a:pt x="23515" y="250863"/>
                  </a:lnTo>
                  <a:lnTo>
                    <a:pt x="20371" y="265418"/>
                  </a:lnTo>
                  <a:lnTo>
                    <a:pt x="18066" y="292898"/>
                  </a:lnTo>
                  <a:lnTo>
                    <a:pt x="10411" y="319769"/>
                  </a:lnTo>
                  <a:lnTo>
                    <a:pt x="9525" y="365122"/>
                  </a:lnTo>
                  <a:lnTo>
                    <a:pt x="9523" y="374649"/>
                  </a:lnTo>
                  <a:lnTo>
                    <a:pt x="10580" y="376766"/>
                  </a:lnTo>
                  <a:lnTo>
                    <a:pt x="12344" y="378177"/>
                  </a:lnTo>
                  <a:lnTo>
                    <a:pt x="14578" y="379118"/>
                  </a:lnTo>
                  <a:lnTo>
                    <a:pt x="16067" y="380804"/>
                  </a:lnTo>
                  <a:lnTo>
                    <a:pt x="17722" y="385499"/>
                  </a:lnTo>
                  <a:lnTo>
                    <a:pt x="18654" y="394093"/>
                  </a:lnTo>
                  <a:lnTo>
                    <a:pt x="19843" y="396079"/>
                  </a:lnTo>
                  <a:lnTo>
                    <a:pt x="21695" y="397402"/>
                  </a:lnTo>
                  <a:lnTo>
                    <a:pt x="27213" y="399527"/>
                  </a:lnTo>
                  <a:lnTo>
                    <a:pt x="36654" y="408205"/>
                  </a:lnTo>
                  <a:lnTo>
                    <a:pt x="42725" y="409169"/>
                  </a:lnTo>
                  <a:lnTo>
                    <a:pt x="61683" y="409564"/>
                  </a:lnTo>
                  <a:lnTo>
                    <a:pt x="75307" y="404515"/>
                  </a:lnTo>
                  <a:lnTo>
                    <a:pt x="95247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6"/>
            <p:cNvSpPr/>
            <p:nvPr>
              <p:custDataLst>
                <p:tags r:id="rId91"/>
              </p:custDataLst>
            </p:nvPr>
          </p:nvSpPr>
          <p:spPr>
            <a:xfrm>
              <a:off x="8297611" y="3543334"/>
              <a:ext cx="74865" cy="199872"/>
            </a:xfrm>
            <a:custGeom>
              <a:avLst/>
              <a:gdLst/>
              <a:ahLst/>
              <a:cxnLst/>
              <a:rect l="0" t="0" r="0" b="0"/>
              <a:pathLst>
                <a:path w="74865" h="199872">
                  <a:moveTo>
                    <a:pt x="74864" y="28541"/>
                  </a:moveTo>
                  <a:lnTo>
                    <a:pt x="74864" y="28541"/>
                  </a:lnTo>
                  <a:lnTo>
                    <a:pt x="74864" y="19133"/>
                  </a:lnTo>
                  <a:lnTo>
                    <a:pt x="65732" y="9887"/>
                  </a:lnTo>
                  <a:lnTo>
                    <a:pt x="60399" y="9608"/>
                  </a:lnTo>
                  <a:lnTo>
                    <a:pt x="55030" y="6721"/>
                  </a:lnTo>
                  <a:lnTo>
                    <a:pt x="46800" y="362"/>
                  </a:lnTo>
                  <a:lnTo>
                    <a:pt x="38132" y="0"/>
                  </a:lnTo>
                  <a:lnTo>
                    <a:pt x="29430" y="6519"/>
                  </a:lnTo>
                  <a:lnTo>
                    <a:pt x="23627" y="8170"/>
                  </a:lnTo>
                  <a:lnTo>
                    <a:pt x="21656" y="9669"/>
                  </a:lnTo>
                  <a:lnTo>
                    <a:pt x="17825" y="15776"/>
                  </a:lnTo>
                  <a:lnTo>
                    <a:pt x="13177" y="17576"/>
                  </a:lnTo>
                  <a:lnTo>
                    <a:pt x="11514" y="19114"/>
                  </a:lnTo>
                  <a:lnTo>
                    <a:pt x="9667" y="23646"/>
                  </a:lnTo>
                  <a:lnTo>
                    <a:pt x="8318" y="36312"/>
                  </a:lnTo>
                  <a:lnTo>
                    <a:pt x="1668" y="45324"/>
                  </a:lnTo>
                  <a:lnTo>
                    <a:pt x="0" y="51169"/>
                  </a:lnTo>
                  <a:lnTo>
                    <a:pt x="613" y="54210"/>
                  </a:lnTo>
                  <a:lnTo>
                    <a:pt x="6379" y="66694"/>
                  </a:lnTo>
                  <a:lnTo>
                    <a:pt x="7832" y="79351"/>
                  </a:lnTo>
                  <a:lnTo>
                    <a:pt x="9008" y="81465"/>
                  </a:lnTo>
                  <a:lnTo>
                    <a:pt x="10852" y="82874"/>
                  </a:lnTo>
                  <a:lnTo>
                    <a:pt x="13138" y="83812"/>
                  </a:lnTo>
                  <a:lnTo>
                    <a:pt x="14664" y="85497"/>
                  </a:lnTo>
                  <a:lnTo>
                    <a:pt x="19933" y="95805"/>
                  </a:lnTo>
                  <a:lnTo>
                    <a:pt x="42142" y="120639"/>
                  </a:lnTo>
                  <a:lnTo>
                    <a:pt x="44446" y="126976"/>
                  </a:lnTo>
                  <a:lnTo>
                    <a:pt x="46118" y="129090"/>
                  </a:lnTo>
                  <a:lnTo>
                    <a:pt x="52471" y="133122"/>
                  </a:lnTo>
                  <a:lnTo>
                    <a:pt x="63157" y="152541"/>
                  </a:lnTo>
                  <a:lnTo>
                    <a:pt x="65313" y="180747"/>
                  </a:lnTo>
                  <a:lnTo>
                    <a:pt x="65328" y="185441"/>
                  </a:lnTo>
                  <a:lnTo>
                    <a:pt x="64273" y="187116"/>
                  </a:lnTo>
                  <a:lnTo>
                    <a:pt x="62512" y="188232"/>
                  </a:lnTo>
                  <a:lnTo>
                    <a:pt x="57137" y="190025"/>
                  </a:lnTo>
                  <a:lnTo>
                    <a:pt x="56402" y="193092"/>
                  </a:lnTo>
                  <a:lnTo>
                    <a:pt x="56205" y="195392"/>
                  </a:lnTo>
                  <a:lnTo>
                    <a:pt x="55016" y="196925"/>
                  </a:lnTo>
                  <a:lnTo>
                    <a:pt x="47648" y="199587"/>
                  </a:lnTo>
                  <a:lnTo>
                    <a:pt x="41635" y="199871"/>
                  </a:lnTo>
                  <a:lnTo>
                    <a:pt x="40011" y="198853"/>
                  </a:lnTo>
                  <a:lnTo>
                    <a:pt x="38929" y="197116"/>
                  </a:lnTo>
                  <a:lnTo>
                    <a:pt x="37192" y="191779"/>
                  </a:lnTo>
                  <a:lnTo>
                    <a:pt x="34132" y="191050"/>
                  </a:lnTo>
                  <a:lnTo>
                    <a:pt x="27643" y="190500"/>
                  </a:lnTo>
                  <a:lnTo>
                    <a:pt x="27359" y="185419"/>
                  </a:lnTo>
                  <a:lnTo>
                    <a:pt x="28378" y="183927"/>
                  </a:lnTo>
                  <a:lnTo>
                    <a:pt x="30114" y="182932"/>
                  </a:lnTo>
                  <a:lnTo>
                    <a:pt x="32331" y="182268"/>
                  </a:lnTo>
                  <a:lnTo>
                    <a:pt x="33808" y="180767"/>
                  </a:lnTo>
                  <a:lnTo>
                    <a:pt x="36764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7"/>
            <p:cNvSpPr/>
            <p:nvPr>
              <p:custDataLst>
                <p:tags r:id="rId92"/>
              </p:custDataLst>
            </p:nvPr>
          </p:nvSpPr>
          <p:spPr>
            <a:xfrm>
              <a:off x="8458201" y="3505203"/>
              <a:ext cx="93799" cy="228549"/>
            </a:xfrm>
            <a:custGeom>
              <a:avLst/>
              <a:gdLst/>
              <a:ahLst/>
              <a:cxnLst/>
              <a:rect l="0" t="0" r="0" b="0"/>
              <a:pathLst>
                <a:path w="93799" h="228549">
                  <a:moveTo>
                    <a:pt x="19049" y="123822"/>
                  </a:moveTo>
                  <a:lnTo>
                    <a:pt x="19049" y="123822"/>
                  </a:lnTo>
                  <a:lnTo>
                    <a:pt x="19049" y="105165"/>
                  </a:lnTo>
                  <a:lnTo>
                    <a:pt x="19049" y="127521"/>
                  </a:lnTo>
                  <a:lnTo>
                    <a:pt x="21871" y="133580"/>
                  </a:lnTo>
                  <a:lnTo>
                    <a:pt x="25594" y="139800"/>
                  </a:lnTo>
                  <a:lnTo>
                    <a:pt x="27986" y="152418"/>
                  </a:lnTo>
                  <a:lnTo>
                    <a:pt x="29625" y="195964"/>
                  </a:lnTo>
                  <a:lnTo>
                    <a:pt x="36112" y="209373"/>
                  </a:lnTo>
                  <a:lnTo>
                    <a:pt x="38096" y="228548"/>
                  </a:lnTo>
                  <a:lnTo>
                    <a:pt x="33042" y="223526"/>
                  </a:lnTo>
                  <a:lnTo>
                    <a:pt x="30559" y="218229"/>
                  </a:lnTo>
                  <a:lnTo>
                    <a:pt x="21050" y="170604"/>
                  </a:lnTo>
                  <a:lnTo>
                    <a:pt x="16820" y="152147"/>
                  </a:lnTo>
                  <a:lnTo>
                    <a:pt x="11686" y="133273"/>
                  </a:lnTo>
                  <a:lnTo>
                    <a:pt x="6892" y="95240"/>
                  </a:lnTo>
                  <a:lnTo>
                    <a:pt x="2041" y="76195"/>
                  </a:lnTo>
                  <a:lnTo>
                    <a:pt x="52" y="30806"/>
                  </a:lnTo>
                  <a:lnTo>
                    <a:pt x="0" y="5061"/>
                  </a:lnTo>
                  <a:lnTo>
                    <a:pt x="1057" y="3373"/>
                  </a:lnTo>
                  <a:lnTo>
                    <a:pt x="2821" y="2248"/>
                  </a:lnTo>
                  <a:lnTo>
                    <a:pt x="8199" y="442"/>
                  </a:lnTo>
                  <a:lnTo>
                    <a:pt x="32180" y="0"/>
                  </a:lnTo>
                  <a:lnTo>
                    <a:pt x="34154" y="1058"/>
                  </a:lnTo>
                  <a:lnTo>
                    <a:pt x="35469" y="2821"/>
                  </a:lnTo>
                  <a:lnTo>
                    <a:pt x="36346" y="5054"/>
                  </a:lnTo>
                  <a:lnTo>
                    <a:pt x="37988" y="6543"/>
                  </a:lnTo>
                  <a:lnTo>
                    <a:pt x="48229" y="11756"/>
                  </a:lnTo>
                  <a:lnTo>
                    <a:pt x="51203" y="14186"/>
                  </a:lnTo>
                  <a:lnTo>
                    <a:pt x="54507" y="19709"/>
                  </a:lnTo>
                  <a:lnTo>
                    <a:pt x="57034" y="25691"/>
                  </a:lnTo>
                  <a:lnTo>
                    <a:pt x="63348" y="35009"/>
                  </a:lnTo>
                  <a:lnTo>
                    <a:pt x="66236" y="45752"/>
                  </a:lnTo>
                  <a:lnTo>
                    <a:pt x="66545" y="52124"/>
                  </a:lnTo>
                  <a:lnTo>
                    <a:pt x="63794" y="57737"/>
                  </a:lnTo>
                  <a:lnTo>
                    <a:pt x="60102" y="63759"/>
                  </a:lnTo>
                  <a:lnTo>
                    <a:pt x="57537" y="74350"/>
                  </a:lnTo>
                  <a:lnTo>
                    <a:pt x="57264" y="80706"/>
                  </a:lnTo>
                  <a:lnTo>
                    <a:pt x="56168" y="82378"/>
                  </a:lnTo>
                  <a:lnTo>
                    <a:pt x="54378" y="83493"/>
                  </a:lnTo>
                  <a:lnTo>
                    <a:pt x="52127" y="84236"/>
                  </a:lnTo>
                  <a:lnTo>
                    <a:pt x="50626" y="85789"/>
                  </a:lnTo>
                  <a:lnTo>
                    <a:pt x="47741" y="94816"/>
                  </a:lnTo>
                  <a:lnTo>
                    <a:pt x="39433" y="95209"/>
                  </a:lnTo>
                  <a:lnTo>
                    <a:pt x="47267" y="104379"/>
                  </a:lnTo>
                  <a:lnTo>
                    <a:pt x="65231" y="122378"/>
                  </a:lnTo>
                  <a:lnTo>
                    <a:pt x="67448" y="131141"/>
                  </a:lnTo>
                  <a:lnTo>
                    <a:pt x="73136" y="139984"/>
                  </a:lnTo>
                  <a:lnTo>
                    <a:pt x="74837" y="146175"/>
                  </a:lnTo>
                  <a:lnTo>
                    <a:pt x="76349" y="148249"/>
                  </a:lnTo>
                  <a:lnTo>
                    <a:pt x="78416" y="149632"/>
                  </a:lnTo>
                  <a:lnTo>
                    <a:pt x="80852" y="150553"/>
                  </a:lnTo>
                  <a:lnTo>
                    <a:pt x="82475" y="152226"/>
                  </a:lnTo>
                  <a:lnTo>
                    <a:pt x="87904" y="162515"/>
                  </a:lnTo>
                  <a:lnTo>
                    <a:pt x="91985" y="168536"/>
                  </a:lnTo>
                  <a:lnTo>
                    <a:pt x="93798" y="174739"/>
                  </a:lnTo>
                  <a:lnTo>
                    <a:pt x="93224" y="177875"/>
                  </a:lnTo>
                  <a:lnTo>
                    <a:pt x="86522" y="190308"/>
                  </a:lnTo>
                  <a:lnTo>
                    <a:pt x="86078" y="194999"/>
                  </a:lnTo>
                  <a:lnTo>
                    <a:pt x="84902" y="196673"/>
                  </a:lnTo>
                  <a:lnTo>
                    <a:pt x="83059" y="197790"/>
                  </a:lnTo>
                  <a:lnTo>
                    <a:pt x="80772" y="198534"/>
                  </a:lnTo>
                  <a:lnTo>
                    <a:pt x="68399" y="208092"/>
                  </a:lnTo>
                  <a:lnTo>
                    <a:pt x="62129" y="209116"/>
                  </a:lnTo>
                  <a:lnTo>
                    <a:pt x="33590" y="209544"/>
                  </a:lnTo>
                  <a:lnTo>
                    <a:pt x="27981" y="206723"/>
                  </a:lnTo>
                  <a:lnTo>
                    <a:pt x="19049" y="20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8"/>
            <p:cNvSpPr/>
            <p:nvPr>
              <p:custDataLst>
                <p:tags r:id="rId93"/>
              </p:custDataLst>
            </p:nvPr>
          </p:nvSpPr>
          <p:spPr>
            <a:xfrm>
              <a:off x="8601075" y="3724275"/>
              <a:ext cx="28460" cy="66676"/>
            </a:xfrm>
            <a:custGeom>
              <a:avLst/>
              <a:gdLst/>
              <a:ahLst/>
              <a:cxnLst/>
              <a:rect l="0" t="0" r="0" b="0"/>
              <a:pathLst>
                <a:path w="28460" h="66676">
                  <a:moveTo>
                    <a:pt x="19050" y="0"/>
                  </a:moveTo>
                  <a:lnTo>
                    <a:pt x="19050" y="0"/>
                  </a:lnTo>
                  <a:lnTo>
                    <a:pt x="24106" y="0"/>
                  </a:lnTo>
                  <a:lnTo>
                    <a:pt x="25595" y="1058"/>
                  </a:lnTo>
                  <a:lnTo>
                    <a:pt x="26588" y="2822"/>
                  </a:lnTo>
                  <a:lnTo>
                    <a:pt x="28314" y="9701"/>
                  </a:lnTo>
                  <a:lnTo>
                    <a:pt x="28459" y="14189"/>
                  </a:lnTo>
                  <a:lnTo>
                    <a:pt x="27439" y="15809"/>
                  </a:lnTo>
                  <a:lnTo>
                    <a:pt x="25702" y="16890"/>
                  </a:lnTo>
                  <a:lnTo>
                    <a:pt x="23485" y="17610"/>
                  </a:lnTo>
                  <a:lnTo>
                    <a:pt x="22006" y="19148"/>
                  </a:lnTo>
                  <a:lnTo>
                    <a:pt x="18252" y="28666"/>
                  </a:lnTo>
                  <a:lnTo>
                    <a:pt x="3884" y="44736"/>
                  </a:lnTo>
                  <a:lnTo>
                    <a:pt x="1151" y="5406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9"/>
            <p:cNvSpPr/>
            <p:nvPr>
              <p:custDataLst>
                <p:tags r:id="rId94"/>
              </p:custDataLst>
            </p:nvPr>
          </p:nvSpPr>
          <p:spPr>
            <a:xfrm>
              <a:off x="8820165" y="3486153"/>
              <a:ext cx="104712" cy="228559"/>
            </a:xfrm>
            <a:custGeom>
              <a:avLst/>
              <a:gdLst/>
              <a:ahLst/>
              <a:cxnLst/>
              <a:rect l="0" t="0" r="0" b="0"/>
              <a:pathLst>
                <a:path w="104712" h="228559">
                  <a:moveTo>
                    <a:pt x="57135" y="38097"/>
                  </a:moveTo>
                  <a:lnTo>
                    <a:pt x="57135" y="38097"/>
                  </a:lnTo>
                  <a:lnTo>
                    <a:pt x="57135" y="20405"/>
                  </a:lnTo>
                  <a:lnTo>
                    <a:pt x="58193" y="19953"/>
                  </a:lnTo>
                  <a:lnTo>
                    <a:pt x="62192" y="19449"/>
                  </a:lnTo>
                  <a:lnTo>
                    <a:pt x="63681" y="18257"/>
                  </a:lnTo>
                  <a:lnTo>
                    <a:pt x="66269" y="10882"/>
                  </a:lnTo>
                  <a:lnTo>
                    <a:pt x="66650" y="425"/>
                  </a:lnTo>
                  <a:lnTo>
                    <a:pt x="49049" y="0"/>
                  </a:lnTo>
                  <a:lnTo>
                    <a:pt x="40290" y="6543"/>
                  </a:lnTo>
                  <a:lnTo>
                    <a:pt x="34479" y="8198"/>
                  </a:lnTo>
                  <a:lnTo>
                    <a:pt x="32506" y="9698"/>
                  </a:lnTo>
                  <a:lnTo>
                    <a:pt x="28671" y="15807"/>
                  </a:lnTo>
                  <a:lnTo>
                    <a:pt x="15457" y="23677"/>
                  </a:lnTo>
                  <a:lnTo>
                    <a:pt x="1831" y="36343"/>
                  </a:lnTo>
                  <a:lnTo>
                    <a:pt x="806" y="40140"/>
                  </a:lnTo>
                  <a:lnTo>
                    <a:pt x="0" y="69883"/>
                  </a:lnTo>
                  <a:lnTo>
                    <a:pt x="1052" y="71988"/>
                  </a:lnTo>
                  <a:lnTo>
                    <a:pt x="2814" y="73391"/>
                  </a:lnTo>
                  <a:lnTo>
                    <a:pt x="7592" y="76008"/>
                  </a:lnTo>
                  <a:lnTo>
                    <a:pt x="31784" y="98538"/>
                  </a:lnTo>
                  <a:lnTo>
                    <a:pt x="35285" y="104824"/>
                  </a:lnTo>
                  <a:lnTo>
                    <a:pt x="36218" y="107981"/>
                  </a:lnTo>
                  <a:lnTo>
                    <a:pt x="38957" y="110086"/>
                  </a:lnTo>
                  <a:lnTo>
                    <a:pt x="55740" y="116288"/>
                  </a:lnTo>
                  <a:lnTo>
                    <a:pt x="88860" y="146081"/>
                  </a:lnTo>
                  <a:lnTo>
                    <a:pt x="100521" y="165300"/>
                  </a:lnTo>
                  <a:lnTo>
                    <a:pt x="104202" y="178699"/>
                  </a:lnTo>
                  <a:lnTo>
                    <a:pt x="104711" y="194030"/>
                  </a:lnTo>
                  <a:lnTo>
                    <a:pt x="101916" y="200181"/>
                  </a:lnTo>
                  <a:lnTo>
                    <a:pt x="81162" y="223574"/>
                  </a:lnTo>
                  <a:lnTo>
                    <a:pt x="75575" y="226365"/>
                  </a:lnTo>
                  <a:lnTo>
                    <a:pt x="49542" y="228401"/>
                  </a:lnTo>
                  <a:lnTo>
                    <a:pt x="40348" y="228558"/>
                  </a:lnTo>
                  <a:lnTo>
                    <a:pt x="30082" y="220393"/>
                  </a:lnTo>
                  <a:lnTo>
                    <a:pt x="29237" y="216837"/>
                  </a:lnTo>
                  <a:lnTo>
                    <a:pt x="29010" y="214407"/>
                  </a:lnTo>
                  <a:lnTo>
                    <a:pt x="31583" y="208885"/>
                  </a:lnTo>
                  <a:lnTo>
                    <a:pt x="35195" y="202903"/>
                  </a:lnTo>
                  <a:lnTo>
                    <a:pt x="38085" y="19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0"/>
            <p:cNvSpPr/>
            <p:nvPr>
              <p:custDataLst>
                <p:tags r:id="rId95"/>
              </p:custDataLst>
            </p:nvPr>
          </p:nvSpPr>
          <p:spPr>
            <a:xfrm>
              <a:off x="8964511" y="3505250"/>
              <a:ext cx="122318" cy="161859"/>
            </a:xfrm>
            <a:custGeom>
              <a:avLst/>
              <a:gdLst/>
              <a:ahLst/>
              <a:cxnLst/>
              <a:rect l="0" t="0" r="0" b="0"/>
              <a:pathLst>
                <a:path w="122318" h="161859">
                  <a:moveTo>
                    <a:pt x="84239" y="57100"/>
                  </a:moveTo>
                  <a:lnTo>
                    <a:pt x="84239" y="57100"/>
                  </a:lnTo>
                  <a:lnTo>
                    <a:pt x="70048" y="57100"/>
                  </a:lnTo>
                  <a:lnTo>
                    <a:pt x="64526" y="54278"/>
                  </a:lnTo>
                  <a:lnTo>
                    <a:pt x="58545" y="50554"/>
                  </a:lnTo>
                  <a:lnTo>
                    <a:pt x="52358" y="48899"/>
                  </a:lnTo>
                  <a:lnTo>
                    <a:pt x="49226" y="49516"/>
                  </a:lnTo>
                  <a:lnTo>
                    <a:pt x="38484" y="55892"/>
                  </a:lnTo>
                  <a:lnTo>
                    <a:pt x="14272" y="79459"/>
                  </a:lnTo>
                  <a:lnTo>
                    <a:pt x="10810" y="85734"/>
                  </a:lnTo>
                  <a:lnTo>
                    <a:pt x="8212" y="92052"/>
                  </a:lnTo>
                  <a:lnTo>
                    <a:pt x="3530" y="98387"/>
                  </a:lnTo>
                  <a:lnTo>
                    <a:pt x="743" y="107552"/>
                  </a:lnTo>
                  <a:lnTo>
                    <a:pt x="0" y="112960"/>
                  </a:lnTo>
                  <a:lnTo>
                    <a:pt x="1996" y="121791"/>
                  </a:lnTo>
                  <a:lnTo>
                    <a:pt x="5353" y="129243"/>
                  </a:lnTo>
                  <a:lnTo>
                    <a:pt x="8302" y="139388"/>
                  </a:lnTo>
                  <a:lnTo>
                    <a:pt x="16135" y="150434"/>
                  </a:lnTo>
                  <a:lnTo>
                    <a:pt x="33841" y="160382"/>
                  </a:lnTo>
                  <a:lnTo>
                    <a:pt x="77403" y="161858"/>
                  </a:lnTo>
                  <a:lnTo>
                    <a:pt x="87551" y="160810"/>
                  </a:lnTo>
                  <a:lnTo>
                    <a:pt x="99214" y="154268"/>
                  </a:lnTo>
                  <a:lnTo>
                    <a:pt x="115870" y="139485"/>
                  </a:lnTo>
                  <a:lnTo>
                    <a:pt x="119464" y="133227"/>
                  </a:lnTo>
                  <a:lnTo>
                    <a:pt x="121487" y="120931"/>
                  </a:lnTo>
                  <a:lnTo>
                    <a:pt x="122317" y="74090"/>
                  </a:lnTo>
                  <a:lnTo>
                    <a:pt x="121272" y="62535"/>
                  </a:lnTo>
                  <a:lnTo>
                    <a:pt x="114732" y="45187"/>
                  </a:lnTo>
                  <a:lnTo>
                    <a:pt x="87039" y="9544"/>
                  </a:lnTo>
                  <a:lnTo>
                    <a:pt x="86106" y="6345"/>
                  </a:lnTo>
                  <a:lnTo>
                    <a:pt x="83367" y="4214"/>
                  </a:lnTo>
                  <a:lnTo>
                    <a:pt x="70457" y="1213"/>
                  </a:lnTo>
                  <a:lnTo>
                    <a:pt x="43047" y="0"/>
                  </a:lnTo>
                  <a:lnTo>
                    <a:pt x="40903" y="1041"/>
                  </a:lnTo>
                  <a:lnTo>
                    <a:pt x="39473" y="2794"/>
                  </a:lnTo>
                  <a:lnTo>
                    <a:pt x="36614" y="9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1"/>
            <p:cNvSpPr/>
            <p:nvPr>
              <p:custDataLst>
                <p:tags r:id="rId96"/>
              </p:custDataLst>
            </p:nvPr>
          </p:nvSpPr>
          <p:spPr>
            <a:xfrm>
              <a:off x="9096375" y="3695700"/>
              <a:ext cx="47626" cy="95251"/>
            </a:xfrm>
            <a:custGeom>
              <a:avLst/>
              <a:gdLst/>
              <a:ahLst/>
              <a:cxnLst/>
              <a:rect l="0" t="0" r="0" b="0"/>
              <a:pathLst>
                <a:path w="47626" h="95251">
                  <a:moveTo>
                    <a:pt x="47625" y="0"/>
                  </a:moveTo>
                  <a:lnTo>
                    <a:pt x="47625" y="0"/>
                  </a:lnTo>
                  <a:lnTo>
                    <a:pt x="47625" y="41207"/>
                  </a:lnTo>
                  <a:lnTo>
                    <a:pt x="46567" y="42289"/>
                  </a:lnTo>
                  <a:lnTo>
                    <a:pt x="44803" y="41951"/>
                  </a:lnTo>
                  <a:lnTo>
                    <a:pt x="42568" y="40667"/>
                  </a:lnTo>
                  <a:lnTo>
                    <a:pt x="41079" y="40870"/>
                  </a:lnTo>
                  <a:lnTo>
                    <a:pt x="40085" y="42063"/>
                  </a:lnTo>
                  <a:lnTo>
                    <a:pt x="30757" y="6104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42"/>
          <p:cNvGrpSpPr/>
          <p:nvPr/>
        </p:nvGrpSpPr>
        <p:grpSpPr>
          <a:xfrm>
            <a:off x="9372610" y="3276600"/>
            <a:ext cx="647691" cy="476212"/>
            <a:chOff x="9372610" y="3276600"/>
            <a:chExt cx="647691" cy="476212"/>
          </a:xfrm>
        </p:grpSpPr>
        <p:sp>
          <p:nvSpPr>
            <p:cNvPr id="141" name="SMARTInkShape-122"/>
            <p:cNvSpPr/>
            <p:nvPr>
              <p:custDataLst>
                <p:tags r:id="rId85"/>
              </p:custDataLst>
            </p:nvPr>
          </p:nvSpPr>
          <p:spPr>
            <a:xfrm>
              <a:off x="9372610" y="3419514"/>
              <a:ext cx="161916" cy="218998"/>
            </a:xfrm>
            <a:custGeom>
              <a:avLst/>
              <a:gdLst/>
              <a:ahLst/>
              <a:cxnLst/>
              <a:rect l="0" t="0" r="0" b="0"/>
              <a:pathLst>
                <a:path w="161916" h="218998">
                  <a:moveTo>
                    <a:pt x="9515" y="66636"/>
                  </a:moveTo>
                  <a:lnTo>
                    <a:pt x="9515" y="66636"/>
                  </a:lnTo>
                  <a:lnTo>
                    <a:pt x="9515" y="111112"/>
                  </a:lnTo>
                  <a:lnTo>
                    <a:pt x="9515" y="158449"/>
                  </a:lnTo>
                  <a:lnTo>
                    <a:pt x="9515" y="205014"/>
                  </a:lnTo>
                  <a:lnTo>
                    <a:pt x="9515" y="218997"/>
                  </a:lnTo>
                  <a:lnTo>
                    <a:pt x="9515" y="172966"/>
                  </a:lnTo>
                  <a:lnTo>
                    <a:pt x="9515" y="126527"/>
                  </a:lnTo>
                  <a:lnTo>
                    <a:pt x="871" y="82485"/>
                  </a:lnTo>
                  <a:lnTo>
                    <a:pt x="24" y="36766"/>
                  </a:lnTo>
                  <a:lnTo>
                    <a:pt x="0" y="25918"/>
                  </a:lnTo>
                  <a:lnTo>
                    <a:pt x="2817" y="19259"/>
                  </a:lnTo>
                  <a:lnTo>
                    <a:pt x="8192" y="11417"/>
                  </a:lnTo>
                  <a:lnTo>
                    <a:pt x="9512" y="0"/>
                  </a:lnTo>
                  <a:lnTo>
                    <a:pt x="9515" y="8165"/>
                  </a:lnTo>
                  <a:lnTo>
                    <a:pt x="25991" y="28732"/>
                  </a:lnTo>
                  <a:lnTo>
                    <a:pt x="33113" y="46331"/>
                  </a:lnTo>
                  <a:lnTo>
                    <a:pt x="47500" y="66181"/>
                  </a:lnTo>
                  <a:lnTo>
                    <a:pt x="60717" y="79694"/>
                  </a:lnTo>
                  <a:lnTo>
                    <a:pt x="66844" y="83023"/>
                  </a:lnTo>
                  <a:lnTo>
                    <a:pt x="78192" y="85452"/>
                  </a:lnTo>
                  <a:lnTo>
                    <a:pt x="89286" y="85640"/>
                  </a:lnTo>
                  <a:lnTo>
                    <a:pt x="91270" y="84597"/>
                  </a:lnTo>
                  <a:lnTo>
                    <a:pt x="92593" y="82843"/>
                  </a:lnTo>
                  <a:lnTo>
                    <a:pt x="93476" y="80616"/>
                  </a:lnTo>
                  <a:lnTo>
                    <a:pt x="95122" y="79131"/>
                  </a:lnTo>
                  <a:lnTo>
                    <a:pt x="99774" y="77481"/>
                  </a:lnTo>
                  <a:lnTo>
                    <a:pt x="101437" y="75983"/>
                  </a:lnTo>
                  <a:lnTo>
                    <a:pt x="103287" y="71496"/>
                  </a:lnTo>
                  <a:lnTo>
                    <a:pt x="105531" y="59992"/>
                  </a:lnTo>
                  <a:lnTo>
                    <a:pt x="112928" y="49428"/>
                  </a:lnTo>
                  <a:lnTo>
                    <a:pt x="114023" y="40346"/>
                  </a:lnTo>
                  <a:lnTo>
                    <a:pt x="114171" y="34491"/>
                  </a:lnTo>
                  <a:lnTo>
                    <a:pt x="115270" y="32506"/>
                  </a:lnTo>
                  <a:lnTo>
                    <a:pt x="117060" y="31182"/>
                  </a:lnTo>
                  <a:lnTo>
                    <a:pt x="123812" y="28538"/>
                  </a:lnTo>
                  <a:lnTo>
                    <a:pt x="123814" y="33593"/>
                  </a:lnTo>
                  <a:lnTo>
                    <a:pt x="124873" y="35082"/>
                  </a:lnTo>
                  <a:lnTo>
                    <a:pt x="126637" y="36075"/>
                  </a:lnTo>
                  <a:lnTo>
                    <a:pt x="128872" y="36737"/>
                  </a:lnTo>
                  <a:lnTo>
                    <a:pt x="130361" y="38237"/>
                  </a:lnTo>
                  <a:lnTo>
                    <a:pt x="132016" y="42725"/>
                  </a:lnTo>
                  <a:lnTo>
                    <a:pt x="134138" y="54230"/>
                  </a:lnTo>
                  <a:lnTo>
                    <a:pt x="139809" y="64606"/>
                  </a:lnTo>
                  <a:lnTo>
                    <a:pt x="143017" y="79558"/>
                  </a:lnTo>
                  <a:lnTo>
                    <a:pt x="150225" y="94628"/>
                  </a:lnTo>
                  <a:lnTo>
                    <a:pt x="152364" y="140451"/>
                  </a:lnTo>
                  <a:lnTo>
                    <a:pt x="153441" y="155653"/>
                  </a:lnTo>
                  <a:lnTo>
                    <a:pt x="160590" y="174183"/>
                  </a:lnTo>
                  <a:lnTo>
                    <a:pt x="161915" y="190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3"/>
            <p:cNvSpPr/>
            <p:nvPr>
              <p:custDataLst>
                <p:tags r:id="rId86"/>
              </p:custDataLst>
            </p:nvPr>
          </p:nvSpPr>
          <p:spPr>
            <a:xfrm>
              <a:off x="9620250" y="3400425"/>
              <a:ext cx="133351" cy="237565"/>
            </a:xfrm>
            <a:custGeom>
              <a:avLst/>
              <a:gdLst/>
              <a:ahLst/>
              <a:cxnLst/>
              <a:rect l="0" t="0" r="0" b="0"/>
              <a:pathLst>
                <a:path w="133351" h="237565">
                  <a:moveTo>
                    <a:pt x="0" y="85725"/>
                  </a:moveTo>
                  <a:lnTo>
                    <a:pt x="0" y="85725"/>
                  </a:lnTo>
                  <a:lnTo>
                    <a:pt x="0" y="76593"/>
                  </a:lnTo>
                  <a:lnTo>
                    <a:pt x="0" y="122659"/>
                  </a:lnTo>
                  <a:lnTo>
                    <a:pt x="0" y="135239"/>
                  </a:lnTo>
                  <a:lnTo>
                    <a:pt x="2822" y="142303"/>
                  </a:lnTo>
                  <a:lnTo>
                    <a:pt x="5057" y="145669"/>
                  </a:lnTo>
                  <a:lnTo>
                    <a:pt x="8201" y="160518"/>
                  </a:lnTo>
                  <a:lnTo>
                    <a:pt x="9410" y="188804"/>
                  </a:lnTo>
                  <a:lnTo>
                    <a:pt x="6652" y="197860"/>
                  </a:lnTo>
                  <a:lnTo>
                    <a:pt x="2956" y="205413"/>
                  </a:lnTo>
                  <a:lnTo>
                    <a:pt x="390" y="222123"/>
                  </a:lnTo>
                  <a:lnTo>
                    <a:pt x="10" y="237564"/>
                  </a:lnTo>
                  <a:lnTo>
                    <a:pt x="0" y="192054"/>
                  </a:lnTo>
                  <a:lnTo>
                    <a:pt x="2822" y="183077"/>
                  </a:lnTo>
                  <a:lnTo>
                    <a:pt x="5057" y="179201"/>
                  </a:lnTo>
                  <a:lnTo>
                    <a:pt x="8937" y="144209"/>
                  </a:lnTo>
                  <a:lnTo>
                    <a:pt x="9503" y="98673"/>
                  </a:lnTo>
                  <a:lnTo>
                    <a:pt x="9524" y="63943"/>
                  </a:lnTo>
                  <a:lnTo>
                    <a:pt x="12347" y="57347"/>
                  </a:lnTo>
                  <a:lnTo>
                    <a:pt x="16071" y="50888"/>
                  </a:lnTo>
                  <a:lnTo>
                    <a:pt x="19016" y="38266"/>
                  </a:lnTo>
                  <a:lnTo>
                    <a:pt x="19040" y="43206"/>
                  </a:lnTo>
                  <a:lnTo>
                    <a:pt x="21868" y="48483"/>
                  </a:lnTo>
                  <a:lnTo>
                    <a:pt x="25595" y="54356"/>
                  </a:lnTo>
                  <a:lnTo>
                    <a:pt x="28749" y="63613"/>
                  </a:lnTo>
                  <a:lnTo>
                    <a:pt x="34859" y="73059"/>
                  </a:lnTo>
                  <a:lnTo>
                    <a:pt x="37139" y="83619"/>
                  </a:lnTo>
                  <a:lnTo>
                    <a:pt x="38874" y="98624"/>
                  </a:lnTo>
                  <a:lnTo>
                    <a:pt x="54985" y="140838"/>
                  </a:lnTo>
                  <a:lnTo>
                    <a:pt x="57924" y="165028"/>
                  </a:lnTo>
                  <a:lnTo>
                    <a:pt x="68892" y="190310"/>
                  </a:lnTo>
                  <a:lnTo>
                    <a:pt x="72951" y="196766"/>
                  </a:lnTo>
                  <a:lnTo>
                    <a:pt x="74756" y="203162"/>
                  </a:lnTo>
                  <a:lnTo>
                    <a:pt x="76295" y="205292"/>
                  </a:lnTo>
                  <a:lnTo>
                    <a:pt x="78380" y="206711"/>
                  </a:lnTo>
                  <a:lnTo>
                    <a:pt x="83520" y="209347"/>
                  </a:lnTo>
                  <a:lnTo>
                    <a:pt x="94730" y="218634"/>
                  </a:lnTo>
                  <a:lnTo>
                    <a:pt x="109426" y="204874"/>
                  </a:lnTo>
                  <a:lnTo>
                    <a:pt x="112133" y="199358"/>
                  </a:lnTo>
                  <a:lnTo>
                    <a:pt x="128452" y="154074"/>
                  </a:lnTo>
                  <a:lnTo>
                    <a:pt x="132705" y="123628"/>
                  </a:lnTo>
                  <a:lnTo>
                    <a:pt x="133312" y="79364"/>
                  </a:lnTo>
                  <a:lnTo>
                    <a:pt x="133348" y="3598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4"/>
            <p:cNvSpPr/>
            <p:nvPr>
              <p:custDataLst>
                <p:tags r:id="rId87"/>
              </p:custDataLst>
            </p:nvPr>
          </p:nvSpPr>
          <p:spPr>
            <a:xfrm>
              <a:off x="9801235" y="3276600"/>
              <a:ext cx="57138" cy="476212"/>
            </a:xfrm>
            <a:custGeom>
              <a:avLst/>
              <a:gdLst/>
              <a:ahLst/>
              <a:cxnLst/>
              <a:rect l="0" t="0" r="0" b="0"/>
              <a:pathLst>
                <a:path w="57138" h="476212">
                  <a:moveTo>
                    <a:pt x="9515" y="38100"/>
                  </a:moveTo>
                  <a:lnTo>
                    <a:pt x="9515" y="38100"/>
                  </a:lnTo>
                  <a:lnTo>
                    <a:pt x="9515" y="15434"/>
                  </a:lnTo>
                  <a:lnTo>
                    <a:pt x="8457" y="13464"/>
                  </a:lnTo>
                  <a:lnTo>
                    <a:pt x="6691" y="12151"/>
                  </a:lnTo>
                  <a:lnTo>
                    <a:pt x="4458" y="11276"/>
                  </a:lnTo>
                  <a:lnTo>
                    <a:pt x="2969" y="9634"/>
                  </a:lnTo>
                  <a:lnTo>
                    <a:pt x="0" y="39"/>
                  </a:lnTo>
                  <a:lnTo>
                    <a:pt x="14537" y="0"/>
                  </a:lnTo>
                  <a:lnTo>
                    <a:pt x="19861" y="2822"/>
                  </a:lnTo>
                  <a:lnTo>
                    <a:pt x="25755" y="6546"/>
                  </a:lnTo>
                  <a:lnTo>
                    <a:pt x="31902" y="8201"/>
                  </a:lnTo>
                  <a:lnTo>
                    <a:pt x="33964" y="9701"/>
                  </a:lnTo>
                  <a:lnTo>
                    <a:pt x="35340" y="11759"/>
                  </a:lnTo>
                  <a:lnTo>
                    <a:pt x="37926" y="16868"/>
                  </a:lnTo>
                  <a:lnTo>
                    <a:pt x="44275" y="25694"/>
                  </a:lnTo>
                  <a:lnTo>
                    <a:pt x="46625" y="35012"/>
                  </a:lnTo>
                  <a:lnTo>
                    <a:pt x="47608" y="79571"/>
                  </a:lnTo>
                  <a:lnTo>
                    <a:pt x="47612" y="87576"/>
                  </a:lnTo>
                  <a:lnTo>
                    <a:pt x="44791" y="94662"/>
                  </a:lnTo>
                  <a:lnTo>
                    <a:pt x="42557" y="98033"/>
                  </a:lnTo>
                  <a:lnTo>
                    <a:pt x="35855" y="121788"/>
                  </a:lnTo>
                  <a:lnTo>
                    <a:pt x="31805" y="129269"/>
                  </a:lnTo>
                  <a:lnTo>
                    <a:pt x="28466" y="139431"/>
                  </a:lnTo>
                  <a:lnTo>
                    <a:pt x="22304" y="149146"/>
                  </a:lnTo>
                  <a:lnTo>
                    <a:pt x="20490" y="155540"/>
                  </a:lnTo>
                  <a:lnTo>
                    <a:pt x="18948" y="157668"/>
                  </a:lnTo>
                  <a:lnTo>
                    <a:pt x="16863" y="159087"/>
                  </a:lnTo>
                  <a:lnTo>
                    <a:pt x="14414" y="160033"/>
                  </a:lnTo>
                  <a:lnTo>
                    <a:pt x="12780" y="161722"/>
                  </a:lnTo>
                  <a:lnTo>
                    <a:pt x="10966" y="166421"/>
                  </a:lnTo>
                  <a:lnTo>
                    <a:pt x="9518" y="204527"/>
                  </a:lnTo>
                  <a:lnTo>
                    <a:pt x="12339" y="210140"/>
                  </a:lnTo>
                  <a:lnTo>
                    <a:pt x="17717" y="217310"/>
                  </a:lnTo>
                  <a:lnTo>
                    <a:pt x="19838" y="226331"/>
                  </a:lnTo>
                  <a:lnTo>
                    <a:pt x="25508" y="235218"/>
                  </a:lnTo>
                  <a:lnTo>
                    <a:pt x="27961" y="247703"/>
                  </a:lnTo>
                  <a:lnTo>
                    <a:pt x="28445" y="260360"/>
                  </a:lnTo>
                  <a:lnTo>
                    <a:pt x="31335" y="266705"/>
                  </a:lnTo>
                  <a:lnTo>
                    <a:pt x="35088" y="273052"/>
                  </a:lnTo>
                  <a:lnTo>
                    <a:pt x="37497" y="285750"/>
                  </a:lnTo>
                  <a:lnTo>
                    <a:pt x="38083" y="330376"/>
                  </a:lnTo>
                  <a:lnTo>
                    <a:pt x="39147" y="346010"/>
                  </a:lnTo>
                  <a:lnTo>
                    <a:pt x="46291" y="364698"/>
                  </a:lnTo>
                  <a:lnTo>
                    <a:pt x="48597" y="395967"/>
                  </a:lnTo>
                  <a:lnTo>
                    <a:pt x="55138" y="409396"/>
                  </a:lnTo>
                  <a:lnTo>
                    <a:pt x="57133" y="454024"/>
                  </a:lnTo>
                  <a:lnTo>
                    <a:pt x="57137" y="460375"/>
                  </a:lnTo>
                  <a:lnTo>
                    <a:pt x="56080" y="462492"/>
                  </a:lnTo>
                  <a:lnTo>
                    <a:pt x="54316" y="463903"/>
                  </a:lnTo>
                  <a:lnTo>
                    <a:pt x="52082" y="464843"/>
                  </a:lnTo>
                  <a:lnTo>
                    <a:pt x="50594" y="466529"/>
                  </a:lnTo>
                  <a:lnTo>
                    <a:pt x="48938" y="471224"/>
                  </a:lnTo>
                  <a:lnTo>
                    <a:pt x="47438" y="472899"/>
                  </a:lnTo>
                  <a:lnTo>
                    <a:pt x="42949" y="474761"/>
                  </a:lnTo>
                  <a:lnTo>
                    <a:pt x="20883" y="476211"/>
                  </a:lnTo>
                  <a:lnTo>
                    <a:pt x="14529" y="471182"/>
                  </a:lnTo>
                  <a:lnTo>
                    <a:pt x="11744" y="465884"/>
                  </a:lnTo>
                  <a:lnTo>
                    <a:pt x="9515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5"/>
            <p:cNvSpPr/>
            <p:nvPr>
              <p:custDataLst>
                <p:tags r:id="rId88"/>
              </p:custDataLst>
            </p:nvPr>
          </p:nvSpPr>
          <p:spPr>
            <a:xfrm>
              <a:off x="9972675" y="3467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9524" y="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6"/>
            <p:cNvSpPr/>
            <p:nvPr>
              <p:custDataLst>
                <p:tags r:id="rId89"/>
              </p:custDataLst>
            </p:nvPr>
          </p:nvSpPr>
          <p:spPr>
            <a:xfrm>
              <a:off x="10001250" y="35718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8202" y="14189"/>
                  </a:lnTo>
                  <a:lnTo>
                    <a:pt x="9525" y="37979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43"/>
          <p:cNvGrpSpPr/>
          <p:nvPr/>
        </p:nvGrpSpPr>
        <p:grpSpPr>
          <a:xfrm>
            <a:off x="10096902" y="3228976"/>
            <a:ext cx="1666474" cy="990600"/>
            <a:chOff x="10096902" y="3228976"/>
            <a:chExt cx="1666474" cy="990600"/>
          </a:xfrm>
        </p:grpSpPr>
        <p:sp>
          <p:nvSpPr>
            <p:cNvPr id="147" name="SMARTInkShape-127"/>
            <p:cNvSpPr/>
            <p:nvPr>
              <p:custDataLst>
                <p:tags r:id="rId75"/>
              </p:custDataLst>
            </p:nvPr>
          </p:nvSpPr>
          <p:spPr>
            <a:xfrm>
              <a:off x="10268353" y="3400425"/>
              <a:ext cx="102975" cy="199898"/>
            </a:xfrm>
            <a:custGeom>
              <a:avLst/>
              <a:gdLst/>
              <a:ahLst/>
              <a:cxnLst/>
              <a:rect l="0" t="0" r="0" b="0"/>
              <a:pathLst>
                <a:path w="102975" h="199898">
                  <a:moveTo>
                    <a:pt x="66272" y="19050"/>
                  </a:moveTo>
                  <a:lnTo>
                    <a:pt x="66272" y="19050"/>
                  </a:lnTo>
                  <a:lnTo>
                    <a:pt x="66272" y="9918"/>
                  </a:lnTo>
                  <a:lnTo>
                    <a:pt x="58070" y="1358"/>
                  </a:lnTo>
                  <a:lnTo>
                    <a:pt x="52081" y="402"/>
                  </a:lnTo>
                  <a:lnTo>
                    <a:pt x="20410" y="0"/>
                  </a:lnTo>
                  <a:lnTo>
                    <a:pt x="10601" y="8201"/>
                  </a:lnTo>
                  <a:lnTo>
                    <a:pt x="9777" y="11759"/>
                  </a:lnTo>
                  <a:lnTo>
                    <a:pt x="9559" y="14189"/>
                  </a:lnTo>
                  <a:lnTo>
                    <a:pt x="6495" y="19712"/>
                  </a:lnTo>
                  <a:lnTo>
                    <a:pt x="959" y="26824"/>
                  </a:lnTo>
                  <a:lnTo>
                    <a:pt x="0" y="33113"/>
                  </a:lnTo>
                  <a:lnTo>
                    <a:pt x="2598" y="38706"/>
                  </a:lnTo>
                  <a:lnTo>
                    <a:pt x="7834" y="45863"/>
                  </a:lnTo>
                  <a:lnTo>
                    <a:pt x="9925" y="54881"/>
                  </a:lnTo>
                  <a:lnTo>
                    <a:pt x="22347" y="69969"/>
                  </a:lnTo>
                  <a:lnTo>
                    <a:pt x="28405" y="73431"/>
                  </a:lnTo>
                  <a:lnTo>
                    <a:pt x="34625" y="76028"/>
                  </a:lnTo>
                  <a:lnTo>
                    <a:pt x="69449" y="107984"/>
                  </a:lnTo>
                  <a:lnTo>
                    <a:pt x="72973" y="114315"/>
                  </a:lnTo>
                  <a:lnTo>
                    <a:pt x="73916" y="117485"/>
                  </a:lnTo>
                  <a:lnTo>
                    <a:pt x="80605" y="123830"/>
                  </a:lnTo>
                  <a:lnTo>
                    <a:pt x="88518" y="130177"/>
                  </a:lnTo>
                  <a:lnTo>
                    <a:pt x="92034" y="136526"/>
                  </a:lnTo>
                  <a:lnTo>
                    <a:pt x="95349" y="149225"/>
                  </a:lnTo>
                  <a:lnTo>
                    <a:pt x="101228" y="158750"/>
                  </a:lnTo>
                  <a:lnTo>
                    <a:pt x="102974" y="165100"/>
                  </a:lnTo>
                  <a:lnTo>
                    <a:pt x="102382" y="168275"/>
                  </a:lnTo>
                  <a:lnTo>
                    <a:pt x="95648" y="180779"/>
                  </a:lnTo>
                  <a:lnTo>
                    <a:pt x="95203" y="185474"/>
                  </a:lnTo>
                  <a:lnTo>
                    <a:pt x="94026" y="187149"/>
                  </a:lnTo>
                  <a:lnTo>
                    <a:pt x="92183" y="188266"/>
                  </a:lnTo>
                  <a:lnTo>
                    <a:pt x="89896" y="189011"/>
                  </a:lnTo>
                  <a:lnTo>
                    <a:pt x="77523" y="198570"/>
                  </a:lnTo>
                  <a:lnTo>
                    <a:pt x="71252" y="199594"/>
                  </a:lnTo>
                  <a:lnTo>
                    <a:pt x="62691" y="199897"/>
                  </a:lnTo>
                  <a:lnTo>
                    <a:pt x="56567" y="197146"/>
                  </a:lnTo>
                  <a:lnTo>
                    <a:pt x="28603" y="171880"/>
                  </a:lnTo>
                  <a:lnTo>
                    <a:pt x="33356" y="166520"/>
                  </a:lnTo>
                  <a:lnTo>
                    <a:pt x="38590" y="163968"/>
                  </a:lnTo>
                  <a:lnTo>
                    <a:pt x="4722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8"/>
            <p:cNvSpPr/>
            <p:nvPr>
              <p:custDataLst>
                <p:tags r:id="rId76"/>
              </p:custDataLst>
            </p:nvPr>
          </p:nvSpPr>
          <p:spPr>
            <a:xfrm>
              <a:off x="10420353" y="3433063"/>
              <a:ext cx="85723" cy="109798"/>
            </a:xfrm>
            <a:custGeom>
              <a:avLst/>
              <a:gdLst/>
              <a:ahLst/>
              <a:cxnLst/>
              <a:rect l="0" t="0" r="0" b="0"/>
              <a:pathLst>
                <a:path w="85723" h="109798">
                  <a:moveTo>
                    <a:pt x="85722" y="43562"/>
                  </a:moveTo>
                  <a:lnTo>
                    <a:pt x="85722" y="43562"/>
                  </a:lnTo>
                  <a:lnTo>
                    <a:pt x="80665" y="43562"/>
                  </a:lnTo>
                  <a:lnTo>
                    <a:pt x="79176" y="42504"/>
                  </a:lnTo>
                  <a:lnTo>
                    <a:pt x="78184" y="40740"/>
                  </a:lnTo>
                  <a:lnTo>
                    <a:pt x="77520" y="38505"/>
                  </a:lnTo>
                  <a:lnTo>
                    <a:pt x="76020" y="37016"/>
                  </a:lnTo>
                  <a:lnTo>
                    <a:pt x="71531" y="35361"/>
                  </a:lnTo>
                  <a:lnTo>
                    <a:pt x="69912" y="33861"/>
                  </a:lnTo>
                  <a:lnTo>
                    <a:pt x="68113" y="29373"/>
                  </a:lnTo>
                  <a:lnTo>
                    <a:pt x="66575" y="27753"/>
                  </a:lnTo>
                  <a:lnTo>
                    <a:pt x="62042" y="25952"/>
                  </a:lnTo>
                  <a:lnTo>
                    <a:pt x="60411" y="24414"/>
                  </a:lnTo>
                  <a:lnTo>
                    <a:pt x="56375" y="14896"/>
                  </a:lnTo>
                  <a:lnTo>
                    <a:pt x="42600" y="443"/>
                  </a:lnTo>
                  <a:lnTo>
                    <a:pt x="41099" y="0"/>
                  </a:lnTo>
                  <a:lnTo>
                    <a:pt x="40099" y="762"/>
                  </a:lnTo>
                  <a:lnTo>
                    <a:pt x="39433" y="2329"/>
                  </a:lnTo>
                  <a:lnTo>
                    <a:pt x="37929" y="3373"/>
                  </a:lnTo>
                  <a:lnTo>
                    <a:pt x="30014" y="5187"/>
                  </a:lnTo>
                  <a:lnTo>
                    <a:pt x="15440" y="18695"/>
                  </a:lnTo>
                  <a:lnTo>
                    <a:pt x="12154" y="24749"/>
                  </a:lnTo>
                  <a:lnTo>
                    <a:pt x="11277" y="27845"/>
                  </a:lnTo>
                  <a:lnTo>
                    <a:pt x="9634" y="29909"/>
                  </a:lnTo>
                  <a:lnTo>
                    <a:pt x="4985" y="32202"/>
                  </a:lnTo>
                  <a:lnTo>
                    <a:pt x="3323" y="34930"/>
                  </a:lnTo>
                  <a:lnTo>
                    <a:pt x="434" y="55335"/>
                  </a:lnTo>
                  <a:lnTo>
                    <a:pt x="0" y="85222"/>
                  </a:lnTo>
                  <a:lnTo>
                    <a:pt x="2821" y="91358"/>
                  </a:lnTo>
                  <a:lnTo>
                    <a:pt x="14188" y="105221"/>
                  </a:lnTo>
                  <a:lnTo>
                    <a:pt x="19708" y="108008"/>
                  </a:lnTo>
                  <a:lnTo>
                    <a:pt x="26821" y="109797"/>
                  </a:lnTo>
                  <a:lnTo>
                    <a:pt x="38702" y="102640"/>
                  </a:lnTo>
                  <a:lnTo>
                    <a:pt x="41675" y="101998"/>
                  </a:lnTo>
                  <a:lnTo>
                    <a:pt x="43657" y="100511"/>
                  </a:lnTo>
                  <a:lnTo>
                    <a:pt x="47507" y="94420"/>
                  </a:lnTo>
                  <a:lnTo>
                    <a:pt x="52155" y="92624"/>
                  </a:lnTo>
                  <a:lnTo>
                    <a:pt x="53819" y="91087"/>
                  </a:lnTo>
                  <a:lnTo>
                    <a:pt x="55668" y="86556"/>
                  </a:lnTo>
                  <a:lnTo>
                    <a:pt x="57147" y="53125"/>
                  </a:lnTo>
                  <a:lnTo>
                    <a:pt x="57147" y="58155"/>
                  </a:lnTo>
                  <a:lnTo>
                    <a:pt x="58205" y="59640"/>
                  </a:lnTo>
                  <a:lnTo>
                    <a:pt x="59971" y="60631"/>
                  </a:lnTo>
                  <a:lnTo>
                    <a:pt x="62204" y="61291"/>
                  </a:lnTo>
                  <a:lnTo>
                    <a:pt x="63693" y="62790"/>
                  </a:lnTo>
                  <a:lnTo>
                    <a:pt x="66281" y="70697"/>
                  </a:lnTo>
                  <a:lnTo>
                    <a:pt x="66557" y="76767"/>
                  </a:lnTo>
                  <a:lnTo>
                    <a:pt x="67654" y="78399"/>
                  </a:lnTo>
                  <a:lnTo>
                    <a:pt x="69443" y="79487"/>
                  </a:lnTo>
                  <a:lnTo>
                    <a:pt x="71694" y="80211"/>
                  </a:lnTo>
                  <a:lnTo>
                    <a:pt x="73195" y="81753"/>
                  </a:lnTo>
                  <a:lnTo>
                    <a:pt x="74861" y="86289"/>
                  </a:lnTo>
                  <a:lnTo>
                    <a:pt x="76365" y="87922"/>
                  </a:lnTo>
                  <a:lnTo>
                    <a:pt x="85722" y="91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9"/>
            <p:cNvSpPr/>
            <p:nvPr>
              <p:custDataLst>
                <p:tags r:id="rId77"/>
              </p:custDataLst>
            </p:nvPr>
          </p:nvSpPr>
          <p:spPr>
            <a:xfrm>
              <a:off x="10544175" y="3438656"/>
              <a:ext cx="123826" cy="84233"/>
            </a:xfrm>
            <a:custGeom>
              <a:avLst/>
              <a:gdLst/>
              <a:ahLst/>
              <a:cxnLst/>
              <a:rect l="0" t="0" r="0" b="0"/>
              <a:pathLst>
                <a:path w="123826" h="84233">
                  <a:moveTo>
                    <a:pt x="0" y="28444"/>
                  </a:moveTo>
                  <a:lnTo>
                    <a:pt x="0" y="28444"/>
                  </a:lnTo>
                  <a:lnTo>
                    <a:pt x="0" y="9404"/>
                  </a:lnTo>
                  <a:lnTo>
                    <a:pt x="0" y="41275"/>
                  </a:lnTo>
                  <a:lnTo>
                    <a:pt x="1058" y="43348"/>
                  </a:lnTo>
                  <a:lnTo>
                    <a:pt x="2824" y="44730"/>
                  </a:lnTo>
                  <a:lnTo>
                    <a:pt x="5057" y="45652"/>
                  </a:lnTo>
                  <a:lnTo>
                    <a:pt x="6546" y="47324"/>
                  </a:lnTo>
                  <a:lnTo>
                    <a:pt x="8202" y="52004"/>
                  </a:lnTo>
                  <a:lnTo>
                    <a:pt x="9525" y="84232"/>
                  </a:lnTo>
                  <a:lnTo>
                    <a:pt x="9525" y="71369"/>
                  </a:lnTo>
                  <a:lnTo>
                    <a:pt x="12349" y="65866"/>
                  </a:lnTo>
                  <a:lnTo>
                    <a:pt x="16071" y="59893"/>
                  </a:lnTo>
                  <a:lnTo>
                    <a:pt x="18462" y="47435"/>
                  </a:lnTo>
                  <a:lnTo>
                    <a:pt x="18659" y="44279"/>
                  </a:lnTo>
                  <a:lnTo>
                    <a:pt x="21698" y="37951"/>
                  </a:lnTo>
                  <a:lnTo>
                    <a:pt x="25518" y="31611"/>
                  </a:lnTo>
                  <a:lnTo>
                    <a:pt x="27971" y="18917"/>
                  </a:lnTo>
                  <a:lnTo>
                    <a:pt x="28455" y="11275"/>
                  </a:lnTo>
                  <a:lnTo>
                    <a:pt x="37705" y="310"/>
                  </a:lnTo>
                  <a:lnTo>
                    <a:pt x="43039" y="0"/>
                  </a:lnTo>
                  <a:lnTo>
                    <a:pt x="44567" y="1015"/>
                  </a:lnTo>
                  <a:lnTo>
                    <a:pt x="45587" y="2749"/>
                  </a:lnTo>
                  <a:lnTo>
                    <a:pt x="47356" y="9577"/>
                  </a:lnTo>
                  <a:lnTo>
                    <a:pt x="47505" y="14062"/>
                  </a:lnTo>
                  <a:lnTo>
                    <a:pt x="48604" y="15680"/>
                  </a:lnTo>
                  <a:lnTo>
                    <a:pt x="50395" y="16760"/>
                  </a:lnTo>
                  <a:lnTo>
                    <a:pt x="52647" y="17480"/>
                  </a:lnTo>
                  <a:lnTo>
                    <a:pt x="54148" y="19018"/>
                  </a:lnTo>
                  <a:lnTo>
                    <a:pt x="56755" y="26993"/>
                  </a:lnTo>
                  <a:lnTo>
                    <a:pt x="57150" y="56613"/>
                  </a:lnTo>
                  <a:lnTo>
                    <a:pt x="62207" y="51842"/>
                  </a:lnTo>
                  <a:lnTo>
                    <a:pt x="64688" y="46605"/>
                  </a:lnTo>
                  <a:lnTo>
                    <a:pt x="66284" y="39675"/>
                  </a:lnTo>
                  <a:lnTo>
                    <a:pt x="73143" y="30702"/>
                  </a:lnTo>
                  <a:lnTo>
                    <a:pt x="75798" y="20679"/>
                  </a:lnTo>
                  <a:lnTo>
                    <a:pt x="93807" y="1323"/>
                  </a:lnTo>
                  <a:lnTo>
                    <a:pt x="95345" y="1896"/>
                  </a:lnTo>
                  <a:lnTo>
                    <a:pt x="103325" y="8198"/>
                  </a:lnTo>
                  <a:lnTo>
                    <a:pt x="109401" y="9040"/>
                  </a:lnTo>
                  <a:lnTo>
                    <a:pt x="111035" y="10216"/>
                  </a:lnTo>
                  <a:lnTo>
                    <a:pt x="112123" y="12059"/>
                  </a:lnTo>
                  <a:lnTo>
                    <a:pt x="113656" y="19708"/>
                  </a:lnTo>
                  <a:lnTo>
                    <a:pt x="114262" y="41190"/>
                  </a:lnTo>
                  <a:lnTo>
                    <a:pt x="117105" y="47515"/>
                  </a:lnTo>
                  <a:lnTo>
                    <a:pt x="120838" y="53853"/>
                  </a:lnTo>
                  <a:lnTo>
                    <a:pt x="123825" y="6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0"/>
            <p:cNvSpPr/>
            <p:nvPr>
              <p:custDataLst>
                <p:tags r:id="rId78"/>
              </p:custDataLst>
            </p:nvPr>
          </p:nvSpPr>
          <p:spPr>
            <a:xfrm>
              <a:off x="10715625" y="3362375"/>
              <a:ext cx="95123" cy="333157"/>
            </a:xfrm>
            <a:custGeom>
              <a:avLst/>
              <a:gdLst/>
              <a:ahLst/>
              <a:cxnLst/>
              <a:rect l="0" t="0" r="0" b="0"/>
              <a:pathLst>
                <a:path w="95123" h="333157">
                  <a:moveTo>
                    <a:pt x="19050" y="85675"/>
                  </a:moveTo>
                  <a:lnTo>
                    <a:pt x="19050" y="85675"/>
                  </a:lnTo>
                  <a:lnTo>
                    <a:pt x="19050" y="77474"/>
                  </a:lnTo>
                  <a:lnTo>
                    <a:pt x="19050" y="84467"/>
                  </a:lnTo>
                  <a:lnTo>
                    <a:pt x="16226" y="85138"/>
                  </a:lnTo>
                  <a:lnTo>
                    <a:pt x="13993" y="85317"/>
                  </a:lnTo>
                  <a:lnTo>
                    <a:pt x="12504" y="86495"/>
                  </a:lnTo>
                  <a:lnTo>
                    <a:pt x="10848" y="90625"/>
                  </a:lnTo>
                  <a:lnTo>
                    <a:pt x="9532" y="137738"/>
                  </a:lnTo>
                  <a:lnTo>
                    <a:pt x="9525" y="180999"/>
                  </a:lnTo>
                  <a:lnTo>
                    <a:pt x="9525" y="225379"/>
                  </a:lnTo>
                  <a:lnTo>
                    <a:pt x="8467" y="250776"/>
                  </a:lnTo>
                  <a:lnTo>
                    <a:pt x="588" y="287686"/>
                  </a:lnTo>
                  <a:lnTo>
                    <a:pt x="0" y="333156"/>
                  </a:lnTo>
                  <a:lnTo>
                    <a:pt x="0" y="328219"/>
                  </a:lnTo>
                  <a:lnTo>
                    <a:pt x="2824" y="322942"/>
                  </a:lnTo>
                  <a:lnTo>
                    <a:pt x="6546" y="317069"/>
                  </a:lnTo>
                  <a:lnTo>
                    <a:pt x="16889" y="282019"/>
                  </a:lnTo>
                  <a:lnTo>
                    <a:pt x="21682" y="235766"/>
                  </a:lnTo>
                  <a:lnTo>
                    <a:pt x="34214" y="190146"/>
                  </a:lnTo>
                  <a:lnTo>
                    <a:pt x="42645" y="142785"/>
                  </a:lnTo>
                  <a:lnTo>
                    <a:pt x="46970" y="95195"/>
                  </a:lnTo>
                  <a:lnTo>
                    <a:pt x="50252" y="69446"/>
                  </a:lnTo>
                  <a:lnTo>
                    <a:pt x="56242" y="36305"/>
                  </a:lnTo>
                  <a:lnTo>
                    <a:pt x="57149" y="120"/>
                  </a:lnTo>
                  <a:lnTo>
                    <a:pt x="62207" y="0"/>
                  </a:lnTo>
                  <a:lnTo>
                    <a:pt x="63696" y="1042"/>
                  </a:lnTo>
                  <a:lnTo>
                    <a:pt x="64688" y="2794"/>
                  </a:lnTo>
                  <a:lnTo>
                    <a:pt x="66284" y="8156"/>
                  </a:lnTo>
                  <a:lnTo>
                    <a:pt x="71615" y="14140"/>
                  </a:lnTo>
                  <a:lnTo>
                    <a:pt x="74162" y="22485"/>
                  </a:lnTo>
                  <a:lnTo>
                    <a:pt x="76352" y="32190"/>
                  </a:lnTo>
                  <a:lnTo>
                    <a:pt x="83560" y="47044"/>
                  </a:lnTo>
                  <a:lnTo>
                    <a:pt x="94821" y="93505"/>
                  </a:lnTo>
                  <a:lnTo>
                    <a:pt x="95122" y="106457"/>
                  </a:lnTo>
                  <a:lnTo>
                    <a:pt x="87037" y="135024"/>
                  </a:lnTo>
                  <a:lnTo>
                    <a:pt x="85542" y="137624"/>
                  </a:lnTo>
                  <a:lnTo>
                    <a:pt x="83486" y="139358"/>
                  </a:lnTo>
                  <a:lnTo>
                    <a:pt x="78379" y="142342"/>
                  </a:lnTo>
                  <a:lnTo>
                    <a:pt x="69555" y="148914"/>
                  </a:lnTo>
                  <a:lnTo>
                    <a:pt x="63370" y="150823"/>
                  </a:lnTo>
                  <a:lnTo>
                    <a:pt x="61296" y="152390"/>
                  </a:lnTo>
                  <a:lnTo>
                    <a:pt x="58993" y="156954"/>
                  </a:lnTo>
                  <a:lnTo>
                    <a:pt x="57320" y="157536"/>
                  </a:lnTo>
                  <a:lnTo>
                    <a:pt x="55145" y="156866"/>
                  </a:lnTo>
                  <a:lnTo>
                    <a:pt x="49909" y="154357"/>
                  </a:lnTo>
                  <a:lnTo>
                    <a:pt x="41011" y="151886"/>
                  </a:lnTo>
                  <a:lnTo>
                    <a:pt x="34807" y="147558"/>
                  </a:lnTo>
                  <a:lnTo>
                    <a:pt x="31345" y="142106"/>
                  </a:lnTo>
                  <a:lnTo>
                    <a:pt x="28749" y="136155"/>
                  </a:lnTo>
                  <a:lnTo>
                    <a:pt x="19050" y="123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31"/>
            <p:cNvSpPr/>
            <p:nvPr>
              <p:custDataLst>
                <p:tags r:id="rId79"/>
              </p:custDataLst>
            </p:nvPr>
          </p:nvSpPr>
          <p:spPr>
            <a:xfrm>
              <a:off x="10839450" y="3228976"/>
              <a:ext cx="38092" cy="219075"/>
            </a:xfrm>
            <a:custGeom>
              <a:avLst/>
              <a:gdLst/>
              <a:ahLst/>
              <a:cxnLst/>
              <a:rect l="0" t="0" r="0" b="0"/>
              <a:pathLst>
                <a:path w="38092" h="219075">
                  <a:moveTo>
                    <a:pt x="28575" y="9524"/>
                  </a:moveTo>
                  <a:lnTo>
                    <a:pt x="28575" y="9524"/>
                  </a:lnTo>
                  <a:lnTo>
                    <a:pt x="28575" y="4468"/>
                  </a:lnTo>
                  <a:lnTo>
                    <a:pt x="29633" y="2978"/>
                  </a:lnTo>
                  <a:lnTo>
                    <a:pt x="31399" y="1985"/>
                  </a:lnTo>
                  <a:lnTo>
                    <a:pt x="38091" y="2"/>
                  </a:lnTo>
                  <a:lnTo>
                    <a:pt x="33041" y="0"/>
                  </a:lnTo>
                  <a:lnTo>
                    <a:pt x="31552" y="1058"/>
                  </a:lnTo>
                  <a:lnTo>
                    <a:pt x="30559" y="2822"/>
                  </a:lnTo>
                  <a:lnTo>
                    <a:pt x="28966" y="13256"/>
                  </a:lnTo>
                  <a:lnTo>
                    <a:pt x="28590" y="57418"/>
                  </a:lnTo>
                  <a:lnTo>
                    <a:pt x="27523" y="69969"/>
                  </a:lnTo>
                  <a:lnTo>
                    <a:pt x="19933" y="109018"/>
                  </a:lnTo>
                  <a:lnTo>
                    <a:pt x="16402" y="140890"/>
                  </a:lnTo>
                  <a:lnTo>
                    <a:pt x="4872" y="187208"/>
                  </a:lnTo>
                  <a:lnTo>
                    <a:pt x="0" y="219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32"/>
            <p:cNvSpPr/>
            <p:nvPr>
              <p:custDataLst>
                <p:tags r:id="rId80"/>
              </p:custDataLst>
            </p:nvPr>
          </p:nvSpPr>
          <p:spPr>
            <a:xfrm>
              <a:off x="10877981" y="3343430"/>
              <a:ext cx="123395" cy="142600"/>
            </a:xfrm>
            <a:custGeom>
              <a:avLst/>
              <a:gdLst/>
              <a:ahLst/>
              <a:cxnLst/>
              <a:rect l="0" t="0" r="0" b="0"/>
              <a:pathLst>
                <a:path w="123395" h="142600">
                  <a:moveTo>
                    <a:pt x="18619" y="47470"/>
                  </a:moveTo>
                  <a:lnTo>
                    <a:pt x="18619" y="47470"/>
                  </a:lnTo>
                  <a:lnTo>
                    <a:pt x="18619" y="61935"/>
                  </a:lnTo>
                  <a:lnTo>
                    <a:pt x="19677" y="63464"/>
                  </a:lnTo>
                  <a:lnTo>
                    <a:pt x="21443" y="64483"/>
                  </a:lnTo>
                  <a:lnTo>
                    <a:pt x="27753" y="66401"/>
                  </a:lnTo>
                  <a:lnTo>
                    <a:pt x="33084" y="66485"/>
                  </a:lnTo>
                  <a:lnTo>
                    <a:pt x="34612" y="65438"/>
                  </a:lnTo>
                  <a:lnTo>
                    <a:pt x="35631" y="63682"/>
                  </a:lnTo>
                  <a:lnTo>
                    <a:pt x="36310" y="61453"/>
                  </a:lnTo>
                  <a:lnTo>
                    <a:pt x="37821" y="59967"/>
                  </a:lnTo>
                  <a:lnTo>
                    <a:pt x="42322" y="58316"/>
                  </a:lnTo>
                  <a:lnTo>
                    <a:pt x="43947" y="56817"/>
                  </a:lnTo>
                  <a:lnTo>
                    <a:pt x="51823" y="43854"/>
                  </a:lnTo>
                  <a:lnTo>
                    <a:pt x="62298" y="31508"/>
                  </a:lnTo>
                  <a:lnTo>
                    <a:pt x="65724" y="20765"/>
                  </a:lnTo>
                  <a:lnTo>
                    <a:pt x="66232" y="1610"/>
                  </a:lnTo>
                  <a:lnTo>
                    <a:pt x="65177" y="1022"/>
                  </a:lnTo>
                  <a:lnTo>
                    <a:pt x="52986" y="0"/>
                  </a:lnTo>
                  <a:lnTo>
                    <a:pt x="46945" y="2736"/>
                  </a:lnTo>
                  <a:lnTo>
                    <a:pt x="24572" y="22512"/>
                  </a:lnTo>
                  <a:lnTo>
                    <a:pt x="21265" y="28616"/>
                  </a:lnTo>
                  <a:lnTo>
                    <a:pt x="18737" y="34857"/>
                  </a:lnTo>
                  <a:lnTo>
                    <a:pt x="12422" y="44321"/>
                  </a:lnTo>
                  <a:lnTo>
                    <a:pt x="539" y="81513"/>
                  </a:lnTo>
                  <a:lnTo>
                    <a:pt x="0" y="88353"/>
                  </a:lnTo>
                  <a:lnTo>
                    <a:pt x="9295" y="119589"/>
                  </a:lnTo>
                  <a:lnTo>
                    <a:pt x="17183" y="131194"/>
                  </a:lnTo>
                  <a:lnTo>
                    <a:pt x="20802" y="132306"/>
                  </a:lnTo>
                  <a:lnTo>
                    <a:pt x="26998" y="133858"/>
                  </a:lnTo>
                  <a:lnTo>
                    <a:pt x="48221" y="140656"/>
                  </a:lnTo>
                  <a:lnTo>
                    <a:pt x="91704" y="142599"/>
                  </a:lnTo>
                  <a:lnTo>
                    <a:pt x="123394" y="133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3"/>
            <p:cNvSpPr/>
            <p:nvPr>
              <p:custDataLst>
                <p:tags r:id="rId81"/>
              </p:custDataLst>
            </p:nvPr>
          </p:nvSpPr>
          <p:spPr>
            <a:xfrm>
              <a:off x="11211056" y="3328424"/>
              <a:ext cx="76070" cy="157688"/>
            </a:xfrm>
            <a:custGeom>
              <a:avLst/>
              <a:gdLst/>
              <a:ahLst/>
              <a:cxnLst/>
              <a:rect l="0" t="0" r="0" b="0"/>
              <a:pathLst>
                <a:path w="76070" h="157688">
                  <a:moveTo>
                    <a:pt x="76069" y="33901"/>
                  </a:moveTo>
                  <a:lnTo>
                    <a:pt x="76069" y="33901"/>
                  </a:lnTo>
                  <a:lnTo>
                    <a:pt x="76069" y="25700"/>
                  </a:lnTo>
                  <a:lnTo>
                    <a:pt x="66935" y="6145"/>
                  </a:lnTo>
                  <a:lnTo>
                    <a:pt x="61604" y="513"/>
                  </a:lnTo>
                  <a:lnTo>
                    <a:pt x="59018" y="0"/>
                  </a:lnTo>
                  <a:lnTo>
                    <a:pt x="56235" y="717"/>
                  </a:lnTo>
                  <a:lnTo>
                    <a:pt x="50319" y="3278"/>
                  </a:lnTo>
                  <a:lnTo>
                    <a:pt x="30728" y="6331"/>
                  </a:lnTo>
                  <a:lnTo>
                    <a:pt x="21830" y="11856"/>
                  </a:lnTo>
                  <a:lnTo>
                    <a:pt x="11240" y="14456"/>
                  </a:lnTo>
                  <a:lnTo>
                    <a:pt x="4883" y="19791"/>
                  </a:lnTo>
                  <a:lnTo>
                    <a:pt x="2098" y="25160"/>
                  </a:lnTo>
                  <a:lnTo>
                    <a:pt x="0" y="38446"/>
                  </a:lnTo>
                  <a:lnTo>
                    <a:pt x="2750" y="44035"/>
                  </a:lnTo>
                  <a:lnTo>
                    <a:pt x="6442" y="50047"/>
                  </a:lnTo>
                  <a:lnTo>
                    <a:pt x="8082" y="56246"/>
                  </a:lnTo>
                  <a:lnTo>
                    <a:pt x="9578" y="58323"/>
                  </a:lnTo>
                  <a:lnTo>
                    <a:pt x="11633" y="59707"/>
                  </a:lnTo>
                  <a:lnTo>
                    <a:pt x="16740" y="62304"/>
                  </a:lnTo>
                  <a:lnTo>
                    <a:pt x="22537" y="66985"/>
                  </a:lnTo>
                  <a:lnTo>
                    <a:pt x="25818" y="72594"/>
                  </a:lnTo>
                  <a:lnTo>
                    <a:pt x="28335" y="78615"/>
                  </a:lnTo>
                  <a:lnTo>
                    <a:pt x="32982" y="84818"/>
                  </a:lnTo>
                  <a:lnTo>
                    <a:pt x="38574" y="88281"/>
                  </a:lnTo>
                  <a:lnTo>
                    <a:pt x="44588" y="90879"/>
                  </a:lnTo>
                  <a:lnTo>
                    <a:pt x="53922" y="97232"/>
                  </a:lnTo>
                  <a:lnTo>
                    <a:pt x="60229" y="99090"/>
                  </a:lnTo>
                  <a:lnTo>
                    <a:pt x="62336" y="100643"/>
                  </a:lnTo>
                  <a:lnTo>
                    <a:pt x="63738" y="102737"/>
                  </a:lnTo>
                  <a:lnTo>
                    <a:pt x="66355" y="107887"/>
                  </a:lnTo>
                  <a:lnTo>
                    <a:pt x="74581" y="117871"/>
                  </a:lnTo>
                  <a:lnTo>
                    <a:pt x="75629" y="124163"/>
                  </a:lnTo>
                  <a:lnTo>
                    <a:pt x="75938" y="132729"/>
                  </a:lnTo>
                  <a:lnTo>
                    <a:pt x="73188" y="138855"/>
                  </a:lnTo>
                  <a:lnTo>
                    <a:pt x="61875" y="152710"/>
                  </a:lnTo>
                  <a:lnTo>
                    <a:pt x="56355" y="155497"/>
                  </a:lnTo>
                  <a:lnTo>
                    <a:pt x="38139" y="157639"/>
                  </a:lnTo>
                  <a:lnTo>
                    <a:pt x="33458" y="157687"/>
                  </a:lnTo>
                  <a:lnTo>
                    <a:pt x="31786" y="156642"/>
                  </a:lnTo>
                  <a:lnTo>
                    <a:pt x="30673" y="154887"/>
                  </a:lnTo>
                  <a:lnTo>
                    <a:pt x="29104" y="147360"/>
                  </a:lnTo>
                  <a:lnTo>
                    <a:pt x="28444" y="138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4"/>
            <p:cNvSpPr/>
            <p:nvPr>
              <p:custDataLst>
                <p:tags r:id="rId82"/>
              </p:custDataLst>
            </p:nvPr>
          </p:nvSpPr>
          <p:spPr>
            <a:xfrm>
              <a:off x="11334750" y="3333882"/>
              <a:ext cx="66673" cy="304608"/>
            </a:xfrm>
            <a:custGeom>
              <a:avLst/>
              <a:gdLst/>
              <a:ahLst/>
              <a:cxnLst/>
              <a:rect l="0" t="0" r="0" b="0"/>
              <a:pathLst>
                <a:path w="66673" h="304608">
                  <a:moveTo>
                    <a:pt x="19050" y="37968"/>
                  </a:moveTo>
                  <a:lnTo>
                    <a:pt x="19050" y="37968"/>
                  </a:lnTo>
                  <a:lnTo>
                    <a:pt x="19050" y="46169"/>
                  </a:lnTo>
                  <a:lnTo>
                    <a:pt x="12504" y="54836"/>
                  </a:lnTo>
                  <a:lnTo>
                    <a:pt x="10408" y="63662"/>
                  </a:lnTo>
                  <a:lnTo>
                    <a:pt x="9560" y="88779"/>
                  </a:lnTo>
                  <a:lnTo>
                    <a:pt x="6718" y="95123"/>
                  </a:lnTo>
                  <a:lnTo>
                    <a:pt x="4480" y="98296"/>
                  </a:lnTo>
                  <a:lnTo>
                    <a:pt x="1327" y="112875"/>
                  </a:lnTo>
                  <a:lnTo>
                    <a:pt x="9168" y="159991"/>
                  </a:lnTo>
                  <a:lnTo>
                    <a:pt x="9506" y="203148"/>
                  </a:lnTo>
                  <a:lnTo>
                    <a:pt x="8461" y="222142"/>
                  </a:lnTo>
                  <a:lnTo>
                    <a:pt x="391" y="267863"/>
                  </a:lnTo>
                  <a:lnTo>
                    <a:pt x="0" y="304607"/>
                  </a:lnTo>
                  <a:lnTo>
                    <a:pt x="0" y="259611"/>
                  </a:lnTo>
                  <a:lnTo>
                    <a:pt x="0" y="217008"/>
                  </a:lnTo>
                  <a:lnTo>
                    <a:pt x="0" y="169824"/>
                  </a:lnTo>
                  <a:lnTo>
                    <a:pt x="7538" y="123497"/>
                  </a:lnTo>
                  <a:lnTo>
                    <a:pt x="9351" y="76887"/>
                  </a:lnTo>
                  <a:lnTo>
                    <a:pt x="10560" y="50971"/>
                  </a:lnTo>
                  <a:lnTo>
                    <a:pt x="21282" y="19586"/>
                  </a:lnTo>
                  <a:lnTo>
                    <a:pt x="27134" y="11406"/>
                  </a:lnTo>
                  <a:lnTo>
                    <a:pt x="28148" y="4933"/>
                  </a:lnTo>
                  <a:lnTo>
                    <a:pt x="29348" y="3245"/>
                  </a:lnTo>
                  <a:lnTo>
                    <a:pt x="31207" y="2119"/>
                  </a:lnTo>
                  <a:lnTo>
                    <a:pt x="38251" y="164"/>
                  </a:lnTo>
                  <a:lnTo>
                    <a:pt x="42753" y="0"/>
                  </a:lnTo>
                  <a:lnTo>
                    <a:pt x="44376" y="1014"/>
                  </a:lnTo>
                  <a:lnTo>
                    <a:pt x="45460" y="2749"/>
                  </a:lnTo>
                  <a:lnTo>
                    <a:pt x="46182" y="4963"/>
                  </a:lnTo>
                  <a:lnTo>
                    <a:pt x="47720" y="6440"/>
                  </a:lnTo>
                  <a:lnTo>
                    <a:pt x="57242" y="10192"/>
                  </a:lnTo>
                  <a:lnTo>
                    <a:pt x="61776" y="14334"/>
                  </a:lnTo>
                  <a:lnTo>
                    <a:pt x="64498" y="19703"/>
                  </a:lnTo>
                  <a:lnTo>
                    <a:pt x="66485" y="38037"/>
                  </a:lnTo>
                  <a:lnTo>
                    <a:pt x="66672" y="69719"/>
                  </a:lnTo>
                  <a:lnTo>
                    <a:pt x="63851" y="76068"/>
                  </a:lnTo>
                  <a:lnTo>
                    <a:pt x="52484" y="90092"/>
                  </a:lnTo>
                  <a:lnTo>
                    <a:pt x="46964" y="92884"/>
                  </a:lnTo>
                  <a:lnTo>
                    <a:pt x="44009" y="93629"/>
                  </a:lnTo>
                  <a:lnTo>
                    <a:pt x="42040" y="95183"/>
                  </a:lnTo>
                  <a:lnTo>
                    <a:pt x="39851" y="99733"/>
                  </a:lnTo>
                  <a:lnTo>
                    <a:pt x="38209" y="101370"/>
                  </a:lnTo>
                  <a:lnTo>
                    <a:pt x="33562" y="103188"/>
                  </a:lnTo>
                  <a:lnTo>
                    <a:pt x="24997" y="104212"/>
                  </a:lnTo>
                  <a:lnTo>
                    <a:pt x="18871" y="101629"/>
                  </a:lnTo>
                  <a:lnTo>
                    <a:pt x="11371" y="96404"/>
                  </a:lnTo>
                  <a:lnTo>
                    <a:pt x="0" y="95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5"/>
            <p:cNvSpPr/>
            <p:nvPr>
              <p:custDataLst>
                <p:tags r:id="rId83"/>
              </p:custDataLst>
            </p:nvPr>
          </p:nvSpPr>
          <p:spPr>
            <a:xfrm>
              <a:off x="11430001" y="3295688"/>
              <a:ext cx="333375" cy="123785"/>
            </a:xfrm>
            <a:custGeom>
              <a:avLst/>
              <a:gdLst/>
              <a:ahLst/>
              <a:cxnLst/>
              <a:rect l="0" t="0" r="0" b="0"/>
              <a:pathLst>
                <a:path w="333375" h="123785">
                  <a:moveTo>
                    <a:pt x="57149" y="66637"/>
                  </a:moveTo>
                  <a:lnTo>
                    <a:pt x="57149" y="66637"/>
                  </a:lnTo>
                  <a:lnTo>
                    <a:pt x="57149" y="49027"/>
                  </a:lnTo>
                  <a:lnTo>
                    <a:pt x="56091" y="48547"/>
                  </a:lnTo>
                  <a:lnTo>
                    <a:pt x="52092" y="48013"/>
                  </a:lnTo>
                  <a:lnTo>
                    <a:pt x="50603" y="46813"/>
                  </a:lnTo>
                  <a:lnTo>
                    <a:pt x="48015" y="39424"/>
                  </a:lnTo>
                  <a:lnTo>
                    <a:pt x="44976" y="38667"/>
                  </a:lnTo>
                  <a:lnTo>
                    <a:pt x="33161" y="38073"/>
                  </a:lnTo>
                  <a:lnTo>
                    <a:pt x="27790" y="40889"/>
                  </a:lnTo>
                  <a:lnTo>
                    <a:pt x="5943" y="60728"/>
                  </a:lnTo>
                  <a:lnTo>
                    <a:pt x="2641" y="66833"/>
                  </a:lnTo>
                  <a:lnTo>
                    <a:pt x="346" y="82538"/>
                  </a:lnTo>
                  <a:lnTo>
                    <a:pt x="0" y="112497"/>
                  </a:lnTo>
                  <a:lnTo>
                    <a:pt x="1059" y="113085"/>
                  </a:lnTo>
                  <a:lnTo>
                    <a:pt x="23597" y="114248"/>
                  </a:lnTo>
                  <a:lnTo>
                    <a:pt x="29184" y="111434"/>
                  </a:lnTo>
                  <a:lnTo>
                    <a:pt x="35195" y="107713"/>
                  </a:lnTo>
                  <a:lnTo>
                    <a:pt x="41394" y="106060"/>
                  </a:lnTo>
                  <a:lnTo>
                    <a:pt x="43472" y="104561"/>
                  </a:lnTo>
                  <a:lnTo>
                    <a:pt x="44855" y="102503"/>
                  </a:lnTo>
                  <a:lnTo>
                    <a:pt x="46803" y="94550"/>
                  </a:lnTo>
                  <a:lnTo>
                    <a:pt x="47076" y="91596"/>
                  </a:lnTo>
                  <a:lnTo>
                    <a:pt x="50204" y="85491"/>
                  </a:lnTo>
                  <a:lnTo>
                    <a:pt x="54062" y="79250"/>
                  </a:lnTo>
                  <a:lnTo>
                    <a:pt x="56742" y="68507"/>
                  </a:lnTo>
                  <a:lnTo>
                    <a:pt x="57149" y="57123"/>
                  </a:lnTo>
                  <a:lnTo>
                    <a:pt x="57149" y="99722"/>
                  </a:lnTo>
                  <a:lnTo>
                    <a:pt x="58207" y="101394"/>
                  </a:lnTo>
                  <a:lnTo>
                    <a:pt x="59973" y="102508"/>
                  </a:lnTo>
                  <a:lnTo>
                    <a:pt x="62206" y="103251"/>
                  </a:lnTo>
                  <a:lnTo>
                    <a:pt x="63695" y="104805"/>
                  </a:lnTo>
                  <a:lnTo>
                    <a:pt x="65351" y="109353"/>
                  </a:lnTo>
                  <a:lnTo>
                    <a:pt x="66851" y="110990"/>
                  </a:lnTo>
                  <a:lnTo>
                    <a:pt x="74758" y="113831"/>
                  </a:lnTo>
                  <a:lnTo>
                    <a:pt x="75239" y="112916"/>
                  </a:lnTo>
                  <a:lnTo>
                    <a:pt x="75772" y="109078"/>
                  </a:lnTo>
                  <a:lnTo>
                    <a:pt x="76972" y="107631"/>
                  </a:lnTo>
                  <a:lnTo>
                    <a:pt x="89419" y="100062"/>
                  </a:lnTo>
                  <a:lnTo>
                    <a:pt x="92659" y="94545"/>
                  </a:lnTo>
                  <a:lnTo>
                    <a:pt x="95155" y="88566"/>
                  </a:lnTo>
                  <a:lnTo>
                    <a:pt x="136534" y="44411"/>
                  </a:lnTo>
                  <a:lnTo>
                    <a:pt x="140056" y="35239"/>
                  </a:lnTo>
                  <a:lnTo>
                    <a:pt x="140996" y="29830"/>
                  </a:lnTo>
                  <a:lnTo>
                    <a:pt x="142679" y="26224"/>
                  </a:lnTo>
                  <a:lnTo>
                    <a:pt x="144861" y="23820"/>
                  </a:lnTo>
                  <a:lnTo>
                    <a:pt x="162098" y="11895"/>
                  </a:lnTo>
                  <a:lnTo>
                    <a:pt x="165214" y="11092"/>
                  </a:lnTo>
                  <a:lnTo>
                    <a:pt x="167292" y="9499"/>
                  </a:lnTo>
                  <a:lnTo>
                    <a:pt x="170901" y="1427"/>
                  </a:lnTo>
                  <a:lnTo>
                    <a:pt x="174029" y="613"/>
                  </a:lnTo>
                  <a:lnTo>
                    <a:pt x="176344" y="396"/>
                  </a:lnTo>
                  <a:lnTo>
                    <a:pt x="177887" y="1310"/>
                  </a:lnTo>
                  <a:lnTo>
                    <a:pt x="178916" y="2977"/>
                  </a:lnTo>
                  <a:lnTo>
                    <a:pt x="179601" y="5147"/>
                  </a:lnTo>
                  <a:lnTo>
                    <a:pt x="181117" y="6594"/>
                  </a:lnTo>
                  <a:lnTo>
                    <a:pt x="189055" y="9106"/>
                  </a:lnTo>
                  <a:lnTo>
                    <a:pt x="189857" y="12140"/>
                  </a:lnTo>
                  <a:lnTo>
                    <a:pt x="190497" y="24033"/>
                  </a:lnTo>
                  <a:lnTo>
                    <a:pt x="191556" y="25534"/>
                  </a:lnTo>
                  <a:lnTo>
                    <a:pt x="193320" y="26536"/>
                  </a:lnTo>
                  <a:lnTo>
                    <a:pt x="199989" y="28527"/>
                  </a:lnTo>
                  <a:lnTo>
                    <a:pt x="200024" y="37945"/>
                  </a:lnTo>
                  <a:lnTo>
                    <a:pt x="200024" y="28652"/>
                  </a:lnTo>
                  <a:lnTo>
                    <a:pt x="190890" y="19408"/>
                  </a:lnTo>
                  <a:lnTo>
                    <a:pt x="190614" y="14073"/>
                  </a:lnTo>
                  <a:lnTo>
                    <a:pt x="189517" y="12544"/>
                  </a:lnTo>
                  <a:lnTo>
                    <a:pt x="187728" y="11525"/>
                  </a:lnTo>
                  <a:lnTo>
                    <a:pt x="182307" y="9889"/>
                  </a:lnTo>
                  <a:lnTo>
                    <a:pt x="181567" y="6843"/>
                  </a:lnTo>
                  <a:lnTo>
                    <a:pt x="181369" y="4550"/>
                  </a:lnTo>
                  <a:lnTo>
                    <a:pt x="180180" y="3020"/>
                  </a:lnTo>
                  <a:lnTo>
                    <a:pt x="172808" y="365"/>
                  </a:lnTo>
                  <a:lnTo>
                    <a:pt x="166796" y="81"/>
                  </a:lnTo>
                  <a:lnTo>
                    <a:pt x="161269" y="2837"/>
                  </a:lnTo>
                  <a:lnTo>
                    <a:pt x="154150" y="8174"/>
                  </a:lnTo>
                  <a:lnTo>
                    <a:pt x="153178" y="11726"/>
                  </a:lnTo>
                  <a:lnTo>
                    <a:pt x="152919" y="14155"/>
                  </a:lnTo>
                  <a:lnTo>
                    <a:pt x="151688" y="15773"/>
                  </a:lnTo>
                  <a:lnTo>
                    <a:pt x="147496" y="17573"/>
                  </a:lnTo>
                  <a:lnTo>
                    <a:pt x="145955" y="19111"/>
                  </a:lnTo>
                  <a:lnTo>
                    <a:pt x="144244" y="23642"/>
                  </a:lnTo>
                  <a:lnTo>
                    <a:pt x="142876" y="69815"/>
                  </a:lnTo>
                  <a:lnTo>
                    <a:pt x="142874" y="107912"/>
                  </a:lnTo>
                  <a:lnTo>
                    <a:pt x="143932" y="110029"/>
                  </a:lnTo>
                  <a:lnTo>
                    <a:pt x="145698" y="111440"/>
                  </a:lnTo>
                  <a:lnTo>
                    <a:pt x="147932" y="112380"/>
                  </a:lnTo>
                  <a:lnTo>
                    <a:pt x="149420" y="114066"/>
                  </a:lnTo>
                  <a:lnTo>
                    <a:pt x="151076" y="118761"/>
                  </a:lnTo>
                  <a:lnTo>
                    <a:pt x="152576" y="120436"/>
                  </a:lnTo>
                  <a:lnTo>
                    <a:pt x="157065" y="122298"/>
                  </a:lnTo>
                  <a:lnTo>
                    <a:pt x="184189" y="123748"/>
                  </a:lnTo>
                  <a:lnTo>
                    <a:pt x="190517" y="120948"/>
                  </a:lnTo>
                  <a:lnTo>
                    <a:pt x="196858" y="117234"/>
                  </a:lnTo>
                  <a:lnTo>
                    <a:pt x="222445" y="106919"/>
                  </a:lnTo>
                  <a:lnTo>
                    <a:pt x="270047" y="69805"/>
                  </a:lnTo>
                  <a:lnTo>
                    <a:pt x="278065" y="63459"/>
                  </a:lnTo>
                  <a:lnTo>
                    <a:pt x="282334" y="57110"/>
                  </a:lnTo>
                  <a:lnTo>
                    <a:pt x="283472" y="53936"/>
                  </a:lnTo>
                  <a:lnTo>
                    <a:pt x="285290" y="51820"/>
                  </a:lnTo>
                  <a:lnTo>
                    <a:pt x="291845" y="47783"/>
                  </a:lnTo>
                  <a:lnTo>
                    <a:pt x="293749" y="43088"/>
                  </a:lnTo>
                  <a:lnTo>
                    <a:pt x="296031" y="31450"/>
                  </a:lnTo>
                  <a:lnTo>
                    <a:pt x="303435" y="20859"/>
                  </a:lnTo>
                  <a:lnTo>
                    <a:pt x="302831" y="19185"/>
                  </a:lnTo>
                  <a:lnTo>
                    <a:pt x="296479" y="10973"/>
                  </a:lnTo>
                  <a:lnTo>
                    <a:pt x="295631" y="4871"/>
                  </a:lnTo>
                  <a:lnTo>
                    <a:pt x="294453" y="3234"/>
                  </a:lnTo>
                  <a:lnTo>
                    <a:pt x="292611" y="2144"/>
                  </a:lnTo>
                  <a:lnTo>
                    <a:pt x="285594" y="249"/>
                  </a:lnTo>
                  <a:lnTo>
                    <a:pt x="272611" y="0"/>
                  </a:lnTo>
                  <a:lnTo>
                    <a:pt x="270641" y="1046"/>
                  </a:lnTo>
                  <a:lnTo>
                    <a:pt x="269326" y="2801"/>
                  </a:lnTo>
                  <a:lnTo>
                    <a:pt x="268450" y="5030"/>
                  </a:lnTo>
                  <a:lnTo>
                    <a:pt x="266808" y="6515"/>
                  </a:lnTo>
                  <a:lnTo>
                    <a:pt x="256569" y="11722"/>
                  </a:lnTo>
                  <a:lnTo>
                    <a:pt x="244355" y="22628"/>
                  </a:lnTo>
                  <a:lnTo>
                    <a:pt x="240894" y="28733"/>
                  </a:lnTo>
                  <a:lnTo>
                    <a:pt x="238672" y="41275"/>
                  </a:lnTo>
                  <a:lnTo>
                    <a:pt x="238128" y="88746"/>
                  </a:lnTo>
                  <a:lnTo>
                    <a:pt x="238125" y="98353"/>
                  </a:lnTo>
                  <a:lnTo>
                    <a:pt x="240948" y="104722"/>
                  </a:lnTo>
                  <a:lnTo>
                    <a:pt x="243182" y="107902"/>
                  </a:lnTo>
                  <a:lnTo>
                    <a:pt x="248485" y="111435"/>
                  </a:lnTo>
                  <a:lnTo>
                    <a:pt x="254371" y="114064"/>
                  </a:lnTo>
                  <a:lnTo>
                    <a:pt x="263633" y="120436"/>
                  </a:lnTo>
                  <a:lnTo>
                    <a:pt x="273082" y="122794"/>
                  </a:lnTo>
                  <a:lnTo>
                    <a:pt x="317499" y="123784"/>
                  </a:lnTo>
                  <a:lnTo>
                    <a:pt x="323849" y="120963"/>
                  </a:lnTo>
                  <a:lnTo>
                    <a:pt x="333374" y="11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6"/>
            <p:cNvSpPr/>
            <p:nvPr>
              <p:custDataLst>
                <p:tags r:id="rId84"/>
              </p:custDataLst>
            </p:nvPr>
          </p:nvSpPr>
          <p:spPr>
            <a:xfrm>
              <a:off x="10096902" y="3858066"/>
              <a:ext cx="666349" cy="361510"/>
            </a:xfrm>
            <a:custGeom>
              <a:avLst/>
              <a:gdLst/>
              <a:ahLst/>
              <a:cxnLst/>
              <a:rect l="0" t="0" r="0" b="0"/>
              <a:pathLst>
                <a:path w="666349" h="361510">
                  <a:moveTo>
                    <a:pt x="18648" y="361509"/>
                  </a:moveTo>
                  <a:lnTo>
                    <a:pt x="18648" y="361509"/>
                  </a:lnTo>
                  <a:lnTo>
                    <a:pt x="0" y="361509"/>
                  </a:lnTo>
                  <a:lnTo>
                    <a:pt x="45132" y="361509"/>
                  </a:lnTo>
                  <a:lnTo>
                    <a:pt x="85893" y="361509"/>
                  </a:lnTo>
                  <a:lnTo>
                    <a:pt x="127427" y="361509"/>
                  </a:lnTo>
                  <a:lnTo>
                    <a:pt x="173321" y="361509"/>
                  </a:lnTo>
                  <a:lnTo>
                    <a:pt x="193006" y="360451"/>
                  </a:lnTo>
                  <a:lnTo>
                    <a:pt x="239006" y="352377"/>
                  </a:lnTo>
                  <a:lnTo>
                    <a:pt x="256317" y="351987"/>
                  </a:lnTo>
                  <a:lnTo>
                    <a:pt x="256770" y="337519"/>
                  </a:lnTo>
                  <a:lnTo>
                    <a:pt x="255713" y="335990"/>
                  </a:lnTo>
                  <a:lnTo>
                    <a:pt x="253949" y="334971"/>
                  </a:lnTo>
                  <a:lnTo>
                    <a:pt x="251715" y="334292"/>
                  </a:lnTo>
                  <a:lnTo>
                    <a:pt x="250227" y="332781"/>
                  </a:lnTo>
                  <a:lnTo>
                    <a:pt x="246450" y="323313"/>
                  </a:lnTo>
                  <a:lnTo>
                    <a:pt x="240780" y="316090"/>
                  </a:lnTo>
                  <a:lnTo>
                    <a:pt x="237571" y="307247"/>
                  </a:lnTo>
                  <a:lnTo>
                    <a:pt x="221300" y="285292"/>
                  </a:lnTo>
                  <a:lnTo>
                    <a:pt x="218782" y="278952"/>
                  </a:lnTo>
                  <a:lnTo>
                    <a:pt x="203588" y="258850"/>
                  </a:lnTo>
                  <a:lnTo>
                    <a:pt x="191577" y="212119"/>
                  </a:lnTo>
                  <a:lnTo>
                    <a:pt x="190184" y="167824"/>
                  </a:lnTo>
                  <a:lnTo>
                    <a:pt x="190102" y="123384"/>
                  </a:lnTo>
                  <a:lnTo>
                    <a:pt x="190098" y="78934"/>
                  </a:lnTo>
                  <a:lnTo>
                    <a:pt x="195155" y="59884"/>
                  </a:lnTo>
                  <a:lnTo>
                    <a:pt x="206345" y="42089"/>
                  </a:lnTo>
                  <a:lnTo>
                    <a:pt x="231388" y="15483"/>
                  </a:lnTo>
                  <a:lnTo>
                    <a:pt x="237729" y="11928"/>
                  </a:lnTo>
                  <a:lnTo>
                    <a:pt x="272825" y="552"/>
                  </a:lnTo>
                  <a:lnTo>
                    <a:pt x="283664" y="0"/>
                  </a:lnTo>
                  <a:lnTo>
                    <a:pt x="292712" y="2577"/>
                  </a:lnTo>
                  <a:lnTo>
                    <a:pt x="296607" y="4746"/>
                  </a:lnTo>
                  <a:lnTo>
                    <a:pt x="344086" y="11737"/>
                  </a:lnTo>
                  <a:lnTo>
                    <a:pt x="368211" y="22308"/>
                  </a:lnTo>
                  <a:lnTo>
                    <a:pt x="377915" y="31189"/>
                  </a:lnTo>
                  <a:lnTo>
                    <a:pt x="404835" y="63865"/>
                  </a:lnTo>
                  <a:lnTo>
                    <a:pt x="408315" y="86070"/>
                  </a:lnTo>
                  <a:lnTo>
                    <a:pt x="409123" y="129780"/>
                  </a:lnTo>
                  <a:lnTo>
                    <a:pt x="408106" y="148597"/>
                  </a:lnTo>
                  <a:lnTo>
                    <a:pt x="392696" y="190234"/>
                  </a:lnTo>
                  <a:lnTo>
                    <a:pt x="390207" y="201779"/>
                  </a:lnTo>
                  <a:lnTo>
                    <a:pt x="383916" y="215286"/>
                  </a:lnTo>
                  <a:lnTo>
                    <a:pt x="380523" y="231165"/>
                  </a:lnTo>
                  <a:lnTo>
                    <a:pt x="374344" y="244102"/>
                  </a:lnTo>
                  <a:lnTo>
                    <a:pt x="370983" y="259812"/>
                  </a:lnTo>
                  <a:lnTo>
                    <a:pt x="363756" y="271639"/>
                  </a:lnTo>
                  <a:lnTo>
                    <a:pt x="357943" y="278528"/>
                  </a:lnTo>
                  <a:lnTo>
                    <a:pt x="354655" y="287939"/>
                  </a:lnTo>
                  <a:lnTo>
                    <a:pt x="352135" y="298120"/>
                  </a:lnTo>
                  <a:lnTo>
                    <a:pt x="343483" y="313419"/>
                  </a:lnTo>
                  <a:lnTo>
                    <a:pt x="342935" y="318263"/>
                  </a:lnTo>
                  <a:lnTo>
                    <a:pt x="343848" y="319979"/>
                  </a:lnTo>
                  <a:lnTo>
                    <a:pt x="345515" y="321122"/>
                  </a:lnTo>
                  <a:lnTo>
                    <a:pt x="350190" y="323451"/>
                  </a:lnTo>
                  <a:lnTo>
                    <a:pt x="358770" y="329654"/>
                  </a:lnTo>
                  <a:lnTo>
                    <a:pt x="368015" y="331962"/>
                  </a:lnTo>
                  <a:lnTo>
                    <a:pt x="410011" y="332917"/>
                  </a:lnTo>
                  <a:lnTo>
                    <a:pt x="450169" y="332933"/>
                  </a:lnTo>
                  <a:lnTo>
                    <a:pt x="466552" y="331876"/>
                  </a:lnTo>
                  <a:lnTo>
                    <a:pt x="505917" y="324733"/>
                  </a:lnTo>
                  <a:lnTo>
                    <a:pt x="552244" y="323584"/>
                  </a:lnTo>
                  <a:lnTo>
                    <a:pt x="577860" y="320639"/>
                  </a:lnTo>
                  <a:lnTo>
                    <a:pt x="605477" y="315218"/>
                  </a:lnTo>
                  <a:lnTo>
                    <a:pt x="642836" y="312904"/>
                  </a:lnTo>
                  <a:lnTo>
                    <a:pt x="656566" y="306360"/>
                  </a:lnTo>
                  <a:lnTo>
                    <a:pt x="666348" y="304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44"/>
          <p:cNvGrpSpPr/>
          <p:nvPr/>
        </p:nvGrpSpPr>
        <p:grpSpPr>
          <a:xfrm>
            <a:off x="10858504" y="1581150"/>
            <a:ext cx="390116" cy="323851"/>
            <a:chOff x="10858504" y="1581150"/>
            <a:chExt cx="390116" cy="323851"/>
          </a:xfrm>
        </p:grpSpPr>
        <p:sp>
          <p:nvSpPr>
            <p:cNvPr id="158" name="SMARTInkShape-137"/>
            <p:cNvSpPr/>
            <p:nvPr>
              <p:custDataLst>
                <p:tags r:id="rId72"/>
              </p:custDataLst>
            </p:nvPr>
          </p:nvSpPr>
          <p:spPr>
            <a:xfrm>
              <a:off x="10858504" y="1619366"/>
              <a:ext cx="85722" cy="285635"/>
            </a:xfrm>
            <a:custGeom>
              <a:avLst/>
              <a:gdLst/>
              <a:ahLst/>
              <a:cxnLst/>
              <a:rect l="0" t="0" r="0" b="0"/>
              <a:pathLst>
                <a:path w="85722" h="285635">
                  <a:moveTo>
                    <a:pt x="85721" y="18934"/>
                  </a:moveTo>
                  <a:lnTo>
                    <a:pt x="85721" y="18934"/>
                  </a:lnTo>
                  <a:lnTo>
                    <a:pt x="85721" y="9443"/>
                  </a:lnTo>
                  <a:lnTo>
                    <a:pt x="77519" y="9412"/>
                  </a:lnTo>
                  <a:lnTo>
                    <a:pt x="77079" y="8353"/>
                  </a:lnTo>
                  <a:lnTo>
                    <a:pt x="76587" y="4353"/>
                  </a:lnTo>
                  <a:lnTo>
                    <a:pt x="75398" y="2864"/>
                  </a:lnTo>
                  <a:lnTo>
                    <a:pt x="68030" y="277"/>
                  </a:lnTo>
                  <a:lnTo>
                    <a:pt x="62018" y="0"/>
                  </a:lnTo>
                  <a:lnTo>
                    <a:pt x="60393" y="1020"/>
                  </a:lnTo>
                  <a:lnTo>
                    <a:pt x="59311" y="2758"/>
                  </a:lnTo>
                  <a:lnTo>
                    <a:pt x="57574" y="8095"/>
                  </a:lnTo>
                  <a:lnTo>
                    <a:pt x="54514" y="8825"/>
                  </a:lnTo>
                  <a:lnTo>
                    <a:pt x="52216" y="9020"/>
                  </a:lnTo>
                  <a:lnTo>
                    <a:pt x="46840" y="12058"/>
                  </a:lnTo>
                  <a:lnTo>
                    <a:pt x="43926" y="14350"/>
                  </a:lnTo>
                  <a:lnTo>
                    <a:pt x="40686" y="19719"/>
                  </a:lnTo>
                  <a:lnTo>
                    <a:pt x="38190" y="25633"/>
                  </a:lnTo>
                  <a:lnTo>
                    <a:pt x="31892" y="34912"/>
                  </a:lnTo>
                  <a:lnTo>
                    <a:pt x="28497" y="44365"/>
                  </a:lnTo>
                  <a:lnTo>
                    <a:pt x="15443" y="65270"/>
                  </a:lnTo>
                  <a:lnTo>
                    <a:pt x="2213" y="111435"/>
                  </a:lnTo>
                  <a:lnTo>
                    <a:pt x="82" y="155723"/>
                  </a:lnTo>
                  <a:lnTo>
                    <a:pt x="0" y="199925"/>
                  </a:lnTo>
                  <a:lnTo>
                    <a:pt x="1056" y="211558"/>
                  </a:lnTo>
                  <a:lnTo>
                    <a:pt x="7534" y="230471"/>
                  </a:lnTo>
                  <a:lnTo>
                    <a:pt x="9698" y="241009"/>
                  </a:lnTo>
                  <a:lnTo>
                    <a:pt x="16863" y="252891"/>
                  </a:lnTo>
                  <a:lnTo>
                    <a:pt x="33950" y="272847"/>
                  </a:lnTo>
                  <a:lnTo>
                    <a:pt x="36253" y="279245"/>
                  </a:lnTo>
                  <a:lnTo>
                    <a:pt x="37926" y="281375"/>
                  </a:lnTo>
                  <a:lnTo>
                    <a:pt x="42607" y="283741"/>
                  </a:lnTo>
                  <a:lnTo>
                    <a:pt x="66671" y="28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8"/>
            <p:cNvSpPr/>
            <p:nvPr>
              <p:custDataLst>
                <p:tags r:id="rId73"/>
              </p:custDataLst>
            </p:nvPr>
          </p:nvSpPr>
          <p:spPr>
            <a:xfrm>
              <a:off x="10991850" y="1647861"/>
              <a:ext cx="209551" cy="180937"/>
            </a:xfrm>
            <a:custGeom>
              <a:avLst/>
              <a:gdLst/>
              <a:ahLst/>
              <a:cxnLst/>
              <a:rect l="0" t="0" r="0" b="0"/>
              <a:pathLst>
                <a:path w="209551" h="180937">
                  <a:moveTo>
                    <a:pt x="9525" y="57114"/>
                  </a:moveTo>
                  <a:lnTo>
                    <a:pt x="9525" y="57114"/>
                  </a:lnTo>
                  <a:lnTo>
                    <a:pt x="4037" y="57114"/>
                  </a:lnTo>
                  <a:lnTo>
                    <a:pt x="9525" y="57114"/>
                  </a:lnTo>
                  <a:lnTo>
                    <a:pt x="4468" y="57114"/>
                  </a:lnTo>
                  <a:lnTo>
                    <a:pt x="2979" y="58172"/>
                  </a:lnTo>
                  <a:lnTo>
                    <a:pt x="1987" y="59936"/>
                  </a:lnTo>
                  <a:lnTo>
                    <a:pt x="260" y="66815"/>
                  </a:lnTo>
                  <a:lnTo>
                    <a:pt x="0" y="114269"/>
                  </a:lnTo>
                  <a:lnTo>
                    <a:pt x="0" y="160008"/>
                  </a:lnTo>
                  <a:lnTo>
                    <a:pt x="6546" y="169122"/>
                  </a:lnTo>
                  <a:lnTo>
                    <a:pt x="9410" y="180416"/>
                  </a:lnTo>
                  <a:lnTo>
                    <a:pt x="27133" y="180935"/>
                  </a:lnTo>
                  <a:lnTo>
                    <a:pt x="35895" y="174392"/>
                  </a:lnTo>
                  <a:lnTo>
                    <a:pt x="41707" y="172738"/>
                  </a:lnTo>
                  <a:lnTo>
                    <a:pt x="43679" y="171238"/>
                  </a:lnTo>
                  <a:lnTo>
                    <a:pt x="54933" y="152168"/>
                  </a:lnTo>
                  <a:lnTo>
                    <a:pt x="57112" y="134800"/>
                  </a:lnTo>
                  <a:lnTo>
                    <a:pt x="57150" y="123917"/>
                  </a:lnTo>
                  <a:lnTo>
                    <a:pt x="57150" y="156991"/>
                  </a:lnTo>
                  <a:lnTo>
                    <a:pt x="58208" y="158624"/>
                  </a:lnTo>
                  <a:lnTo>
                    <a:pt x="59974" y="159712"/>
                  </a:lnTo>
                  <a:lnTo>
                    <a:pt x="62207" y="160438"/>
                  </a:lnTo>
                  <a:lnTo>
                    <a:pt x="63696" y="161980"/>
                  </a:lnTo>
                  <a:lnTo>
                    <a:pt x="65352" y="166516"/>
                  </a:lnTo>
                  <a:lnTo>
                    <a:pt x="66852" y="168149"/>
                  </a:lnTo>
                  <a:lnTo>
                    <a:pt x="71341" y="169963"/>
                  </a:lnTo>
                  <a:lnTo>
                    <a:pt x="72960" y="171505"/>
                  </a:lnTo>
                  <a:lnTo>
                    <a:pt x="75773" y="179488"/>
                  </a:lnTo>
                  <a:lnTo>
                    <a:pt x="78832" y="180294"/>
                  </a:lnTo>
                  <a:lnTo>
                    <a:pt x="103024" y="180936"/>
                  </a:lnTo>
                  <a:lnTo>
                    <a:pt x="128450" y="157259"/>
                  </a:lnTo>
                  <a:lnTo>
                    <a:pt x="131173" y="151717"/>
                  </a:lnTo>
                  <a:lnTo>
                    <a:pt x="132920" y="139536"/>
                  </a:lnTo>
                  <a:lnTo>
                    <a:pt x="134122" y="137462"/>
                  </a:lnTo>
                  <a:lnTo>
                    <a:pt x="135982" y="136080"/>
                  </a:lnTo>
                  <a:lnTo>
                    <a:pt x="138279" y="135158"/>
                  </a:lnTo>
                  <a:lnTo>
                    <a:pt x="139812" y="133485"/>
                  </a:lnTo>
                  <a:lnTo>
                    <a:pt x="141513" y="128804"/>
                  </a:lnTo>
                  <a:lnTo>
                    <a:pt x="142865" y="83828"/>
                  </a:lnTo>
                  <a:lnTo>
                    <a:pt x="142875" y="45772"/>
                  </a:lnTo>
                  <a:lnTo>
                    <a:pt x="140051" y="38668"/>
                  </a:lnTo>
                  <a:lnTo>
                    <a:pt x="134673" y="30540"/>
                  </a:lnTo>
                  <a:lnTo>
                    <a:pt x="133524" y="18441"/>
                  </a:lnTo>
                  <a:lnTo>
                    <a:pt x="133465" y="15457"/>
                  </a:lnTo>
                  <a:lnTo>
                    <a:pt x="132368" y="13468"/>
                  </a:lnTo>
                  <a:lnTo>
                    <a:pt x="130579" y="12142"/>
                  </a:lnTo>
                  <a:lnTo>
                    <a:pt x="125161" y="10013"/>
                  </a:lnTo>
                  <a:lnTo>
                    <a:pt x="114727" y="370"/>
                  </a:lnTo>
                  <a:lnTo>
                    <a:pt x="106136" y="0"/>
                  </a:lnTo>
                  <a:lnTo>
                    <a:pt x="105683" y="1046"/>
                  </a:lnTo>
                  <a:lnTo>
                    <a:pt x="104775" y="47768"/>
                  </a:lnTo>
                  <a:lnTo>
                    <a:pt x="104775" y="50884"/>
                  </a:lnTo>
                  <a:lnTo>
                    <a:pt x="105833" y="52960"/>
                  </a:lnTo>
                  <a:lnTo>
                    <a:pt x="107599" y="54345"/>
                  </a:lnTo>
                  <a:lnTo>
                    <a:pt x="109832" y="55268"/>
                  </a:lnTo>
                  <a:lnTo>
                    <a:pt x="111321" y="56942"/>
                  </a:lnTo>
                  <a:lnTo>
                    <a:pt x="116535" y="67232"/>
                  </a:lnTo>
                  <a:lnTo>
                    <a:pt x="118966" y="70210"/>
                  </a:lnTo>
                  <a:lnTo>
                    <a:pt x="124486" y="73517"/>
                  </a:lnTo>
                  <a:lnTo>
                    <a:pt x="136655" y="75641"/>
                  </a:lnTo>
                  <a:lnTo>
                    <a:pt x="175018" y="76163"/>
                  </a:lnTo>
                  <a:lnTo>
                    <a:pt x="181149" y="73341"/>
                  </a:lnTo>
                  <a:lnTo>
                    <a:pt x="187403" y="69618"/>
                  </a:lnTo>
                  <a:lnTo>
                    <a:pt x="198155" y="67031"/>
                  </a:lnTo>
                  <a:lnTo>
                    <a:pt x="204527" y="61699"/>
                  </a:lnTo>
                  <a:lnTo>
                    <a:pt x="207318" y="56329"/>
                  </a:lnTo>
                  <a:lnTo>
                    <a:pt x="209550" y="47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9"/>
            <p:cNvSpPr/>
            <p:nvPr>
              <p:custDataLst>
                <p:tags r:id="rId74"/>
              </p:custDataLst>
            </p:nvPr>
          </p:nvSpPr>
          <p:spPr>
            <a:xfrm>
              <a:off x="11191875" y="1581150"/>
              <a:ext cx="56745" cy="238126"/>
            </a:xfrm>
            <a:custGeom>
              <a:avLst/>
              <a:gdLst/>
              <a:ahLst/>
              <a:cxnLst/>
              <a:rect l="0" t="0" r="0" b="0"/>
              <a:pathLst>
                <a:path w="56745" h="2381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25949" y="38292"/>
                  </a:lnTo>
                  <a:lnTo>
                    <a:pt x="44981" y="83156"/>
                  </a:lnTo>
                  <a:lnTo>
                    <a:pt x="54066" y="127271"/>
                  </a:lnTo>
                  <a:lnTo>
                    <a:pt x="56744" y="158786"/>
                  </a:lnTo>
                  <a:lnTo>
                    <a:pt x="45376" y="202012"/>
                  </a:lnTo>
                  <a:lnTo>
                    <a:pt x="37433" y="216842"/>
                  </a:lnTo>
                  <a:lnTo>
                    <a:pt x="25267" y="231334"/>
                  </a:lnTo>
                  <a:lnTo>
                    <a:pt x="18991" y="235107"/>
                  </a:lnTo>
                  <a:lnTo>
                    <a:pt x="95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45"/>
          <p:cNvGrpSpPr/>
          <p:nvPr/>
        </p:nvGrpSpPr>
        <p:grpSpPr>
          <a:xfrm>
            <a:off x="1257300" y="4600575"/>
            <a:ext cx="9515476" cy="828495"/>
            <a:chOff x="1257300" y="4600575"/>
            <a:chExt cx="9515476" cy="828495"/>
          </a:xfrm>
        </p:grpSpPr>
        <p:sp>
          <p:nvSpPr>
            <p:cNvPr id="162" name="SMARTInkShape-140"/>
            <p:cNvSpPr/>
            <p:nvPr>
              <p:custDataLst>
                <p:tags r:id="rId42"/>
              </p:custDataLst>
            </p:nvPr>
          </p:nvSpPr>
          <p:spPr>
            <a:xfrm>
              <a:off x="1257300" y="4600575"/>
              <a:ext cx="9515476" cy="91214"/>
            </a:xfrm>
            <a:custGeom>
              <a:avLst/>
              <a:gdLst/>
              <a:ahLst/>
              <a:cxnLst/>
              <a:rect l="0" t="0" r="0" b="0"/>
              <a:pathLst>
                <a:path w="9515476" h="91214">
                  <a:moveTo>
                    <a:pt x="0" y="85725"/>
                  </a:moveTo>
                  <a:lnTo>
                    <a:pt x="0" y="85725"/>
                  </a:lnTo>
                  <a:lnTo>
                    <a:pt x="8201" y="85725"/>
                  </a:lnTo>
                  <a:lnTo>
                    <a:pt x="16868" y="79180"/>
                  </a:lnTo>
                  <a:lnTo>
                    <a:pt x="26824" y="76592"/>
                  </a:lnTo>
                  <a:lnTo>
                    <a:pt x="33113" y="71260"/>
                  </a:lnTo>
                  <a:lnTo>
                    <a:pt x="41528" y="68712"/>
                  </a:lnTo>
                  <a:lnTo>
                    <a:pt x="83546" y="65696"/>
                  </a:lnTo>
                  <a:lnTo>
                    <a:pt x="105893" y="61211"/>
                  </a:lnTo>
                  <a:lnTo>
                    <a:pt x="153474" y="66056"/>
                  </a:lnTo>
                  <a:lnTo>
                    <a:pt x="193534" y="66553"/>
                  </a:lnTo>
                  <a:lnTo>
                    <a:pt x="229499" y="69461"/>
                  </a:lnTo>
                  <a:lnTo>
                    <a:pt x="266966" y="74203"/>
                  </a:lnTo>
                  <a:lnTo>
                    <a:pt x="304879" y="75608"/>
                  </a:lnTo>
                  <a:lnTo>
                    <a:pt x="345746" y="78847"/>
                  </a:lnTo>
                  <a:lnTo>
                    <a:pt x="391368" y="83687"/>
                  </a:lnTo>
                  <a:lnTo>
                    <a:pt x="438400" y="85121"/>
                  </a:lnTo>
                  <a:lnTo>
                    <a:pt x="485849" y="85546"/>
                  </a:lnTo>
                  <a:lnTo>
                    <a:pt x="519675" y="85646"/>
                  </a:lnTo>
                  <a:lnTo>
                    <a:pt x="559402" y="85689"/>
                  </a:lnTo>
                  <a:lnTo>
                    <a:pt x="598932" y="85708"/>
                  </a:lnTo>
                  <a:lnTo>
                    <a:pt x="638725" y="85717"/>
                  </a:lnTo>
                  <a:lnTo>
                    <a:pt x="681106" y="85722"/>
                  </a:lnTo>
                  <a:lnTo>
                    <a:pt x="727458" y="85724"/>
                  </a:lnTo>
                  <a:lnTo>
                    <a:pt x="751672" y="85725"/>
                  </a:lnTo>
                  <a:lnTo>
                    <a:pt x="776281" y="85725"/>
                  </a:lnTo>
                  <a:lnTo>
                    <a:pt x="801154" y="85725"/>
                  </a:lnTo>
                  <a:lnTo>
                    <a:pt x="826203" y="85725"/>
                  </a:lnTo>
                  <a:lnTo>
                    <a:pt x="851369" y="85725"/>
                  </a:lnTo>
                  <a:lnTo>
                    <a:pt x="876612" y="85725"/>
                  </a:lnTo>
                  <a:lnTo>
                    <a:pt x="901908" y="85725"/>
                  </a:lnTo>
                  <a:lnTo>
                    <a:pt x="929355" y="86783"/>
                  </a:lnTo>
                  <a:lnTo>
                    <a:pt x="958237" y="88547"/>
                  </a:lnTo>
                  <a:lnTo>
                    <a:pt x="988075" y="90781"/>
                  </a:lnTo>
                  <a:lnTo>
                    <a:pt x="1017492" y="91213"/>
                  </a:lnTo>
                  <a:lnTo>
                    <a:pt x="1046628" y="90441"/>
                  </a:lnTo>
                  <a:lnTo>
                    <a:pt x="1075577" y="88869"/>
                  </a:lnTo>
                  <a:lnTo>
                    <a:pt x="1105459" y="87821"/>
                  </a:lnTo>
                  <a:lnTo>
                    <a:pt x="1135965" y="87122"/>
                  </a:lnTo>
                  <a:lnTo>
                    <a:pt x="1166885" y="86657"/>
                  </a:lnTo>
                  <a:lnTo>
                    <a:pt x="1198081" y="86346"/>
                  </a:lnTo>
                  <a:lnTo>
                    <a:pt x="1229463" y="86139"/>
                  </a:lnTo>
                  <a:lnTo>
                    <a:pt x="1260967" y="86001"/>
                  </a:lnTo>
                  <a:lnTo>
                    <a:pt x="1293612" y="85909"/>
                  </a:lnTo>
                  <a:lnTo>
                    <a:pt x="1327016" y="85847"/>
                  </a:lnTo>
                  <a:lnTo>
                    <a:pt x="1360927" y="85807"/>
                  </a:lnTo>
                  <a:lnTo>
                    <a:pt x="1395176" y="85779"/>
                  </a:lnTo>
                  <a:lnTo>
                    <a:pt x="1429651" y="85761"/>
                  </a:lnTo>
                  <a:lnTo>
                    <a:pt x="1464276" y="85749"/>
                  </a:lnTo>
                  <a:lnTo>
                    <a:pt x="1497942" y="85742"/>
                  </a:lnTo>
                  <a:lnTo>
                    <a:pt x="1530970" y="85736"/>
                  </a:lnTo>
                  <a:lnTo>
                    <a:pt x="1563572" y="85732"/>
                  </a:lnTo>
                  <a:lnTo>
                    <a:pt x="1598006" y="85730"/>
                  </a:lnTo>
                  <a:lnTo>
                    <a:pt x="1633662" y="85728"/>
                  </a:lnTo>
                  <a:lnTo>
                    <a:pt x="1670133" y="85727"/>
                  </a:lnTo>
                  <a:lnTo>
                    <a:pt x="1705031" y="85726"/>
                  </a:lnTo>
                  <a:lnTo>
                    <a:pt x="1738879" y="85726"/>
                  </a:lnTo>
                  <a:lnTo>
                    <a:pt x="1772027" y="85725"/>
                  </a:lnTo>
                  <a:lnTo>
                    <a:pt x="1807885" y="85725"/>
                  </a:lnTo>
                  <a:lnTo>
                    <a:pt x="1845548" y="85725"/>
                  </a:lnTo>
                  <a:lnTo>
                    <a:pt x="1884415" y="85725"/>
                  </a:lnTo>
                  <a:lnTo>
                    <a:pt x="1923027" y="85725"/>
                  </a:lnTo>
                  <a:lnTo>
                    <a:pt x="1961468" y="85725"/>
                  </a:lnTo>
                  <a:lnTo>
                    <a:pt x="1999795" y="85725"/>
                  </a:lnTo>
                  <a:lnTo>
                    <a:pt x="2038047" y="85725"/>
                  </a:lnTo>
                  <a:lnTo>
                    <a:pt x="2076248" y="85725"/>
                  </a:lnTo>
                  <a:lnTo>
                    <a:pt x="2114416" y="85725"/>
                  </a:lnTo>
                  <a:lnTo>
                    <a:pt x="2151502" y="85725"/>
                  </a:lnTo>
                  <a:lnTo>
                    <a:pt x="2187868" y="85725"/>
                  </a:lnTo>
                  <a:lnTo>
                    <a:pt x="2223753" y="85725"/>
                  </a:lnTo>
                  <a:lnTo>
                    <a:pt x="2261436" y="84667"/>
                  </a:lnTo>
                  <a:lnTo>
                    <a:pt x="2300315" y="82903"/>
                  </a:lnTo>
                  <a:lnTo>
                    <a:pt x="2339994" y="80669"/>
                  </a:lnTo>
                  <a:lnTo>
                    <a:pt x="2381262" y="79180"/>
                  </a:lnTo>
                  <a:lnTo>
                    <a:pt x="2423592" y="78186"/>
                  </a:lnTo>
                  <a:lnTo>
                    <a:pt x="2466628" y="77524"/>
                  </a:lnTo>
                  <a:lnTo>
                    <a:pt x="2509077" y="76024"/>
                  </a:lnTo>
                  <a:lnTo>
                    <a:pt x="2551135" y="73966"/>
                  </a:lnTo>
                  <a:lnTo>
                    <a:pt x="2592931" y="71536"/>
                  </a:lnTo>
                  <a:lnTo>
                    <a:pt x="2635612" y="69915"/>
                  </a:lnTo>
                  <a:lnTo>
                    <a:pt x="2678883" y="68835"/>
                  </a:lnTo>
                  <a:lnTo>
                    <a:pt x="2722547" y="68116"/>
                  </a:lnTo>
                  <a:lnTo>
                    <a:pt x="2767531" y="67635"/>
                  </a:lnTo>
                  <a:lnTo>
                    <a:pt x="2813396" y="67315"/>
                  </a:lnTo>
                  <a:lnTo>
                    <a:pt x="2859848" y="67102"/>
                  </a:lnTo>
                  <a:lnTo>
                    <a:pt x="2906690" y="66960"/>
                  </a:lnTo>
                  <a:lnTo>
                    <a:pt x="2953793" y="66865"/>
                  </a:lnTo>
                  <a:lnTo>
                    <a:pt x="3001071" y="66801"/>
                  </a:lnTo>
                  <a:lnTo>
                    <a:pt x="3048464" y="65701"/>
                  </a:lnTo>
                  <a:lnTo>
                    <a:pt x="3095935" y="63909"/>
                  </a:lnTo>
                  <a:lnTo>
                    <a:pt x="3143456" y="61656"/>
                  </a:lnTo>
                  <a:lnTo>
                    <a:pt x="3192071" y="60154"/>
                  </a:lnTo>
                  <a:lnTo>
                    <a:pt x="3241414" y="59153"/>
                  </a:lnTo>
                  <a:lnTo>
                    <a:pt x="3291243" y="58485"/>
                  </a:lnTo>
                  <a:lnTo>
                    <a:pt x="3340337" y="58040"/>
                  </a:lnTo>
                  <a:lnTo>
                    <a:pt x="3388942" y="57743"/>
                  </a:lnTo>
                  <a:lnTo>
                    <a:pt x="3437219" y="57545"/>
                  </a:lnTo>
                  <a:lnTo>
                    <a:pt x="3485279" y="56355"/>
                  </a:lnTo>
                  <a:lnTo>
                    <a:pt x="3533195" y="54504"/>
                  </a:lnTo>
                  <a:lnTo>
                    <a:pt x="3581013" y="52211"/>
                  </a:lnTo>
                  <a:lnTo>
                    <a:pt x="3630884" y="50682"/>
                  </a:lnTo>
                  <a:lnTo>
                    <a:pt x="3682123" y="49663"/>
                  </a:lnTo>
                  <a:lnTo>
                    <a:pt x="3734273" y="48983"/>
                  </a:lnTo>
                  <a:lnTo>
                    <a:pt x="3785974" y="48531"/>
                  </a:lnTo>
                  <a:lnTo>
                    <a:pt x="3837374" y="48229"/>
                  </a:lnTo>
                  <a:lnTo>
                    <a:pt x="3888574" y="48028"/>
                  </a:lnTo>
                  <a:lnTo>
                    <a:pt x="3940699" y="47893"/>
                  </a:lnTo>
                  <a:lnTo>
                    <a:pt x="3993442" y="47804"/>
                  </a:lnTo>
                  <a:lnTo>
                    <a:pt x="4046594" y="47744"/>
                  </a:lnTo>
                  <a:lnTo>
                    <a:pt x="4098963" y="47704"/>
                  </a:lnTo>
                  <a:lnTo>
                    <a:pt x="4150809" y="47679"/>
                  </a:lnTo>
                  <a:lnTo>
                    <a:pt x="4202306" y="47661"/>
                  </a:lnTo>
                  <a:lnTo>
                    <a:pt x="4253570" y="46591"/>
                  </a:lnTo>
                  <a:lnTo>
                    <a:pt x="4304680" y="44818"/>
                  </a:lnTo>
                  <a:lnTo>
                    <a:pt x="4355687" y="42579"/>
                  </a:lnTo>
                  <a:lnTo>
                    <a:pt x="4406624" y="41086"/>
                  </a:lnTo>
                  <a:lnTo>
                    <a:pt x="4457516" y="40091"/>
                  </a:lnTo>
                  <a:lnTo>
                    <a:pt x="4508377" y="39427"/>
                  </a:lnTo>
                  <a:lnTo>
                    <a:pt x="4560276" y="38985"/>
                  </a:lnTo>
                  <a:lnTo>
                    <a:pt x="4612868" y="38689"/>
                  </a:lnTo>
                  <a:lnTo>
                    <a:pt x="4665920" y="38493"/>
                  </a:lnTo>
                  <a:lnTo>
                    <a:pt x="4719280" y="38362"/>
                  </a:lnTo>
                  <a:lnTo>
                    <a:pt x="4772845" y="38275"/>
                  </a:lnTo>
                  <a:lnTo>
                    <a:pt x="4826547" y="38216"/>
                  </a:lnTo>
                  <a:lnTo>
                    <a:pt x="4880340" y="38178"/>
                  </a:lnTo>
                  <a:lnTo>
                    <a:pt x="4934193" y="38152"/>
                  </a:lnTo>
                  <a:lnTo>
                    <a:pt x="4988087" y="38134"/>
                  </a:lnTo>
                  <a:lnTo>
                    <a:pt x="5042009" y="38123"/>
                  </a:lnTo>
                  <a:lnTo>
                    <a:pt x="5095947" y="38116"/>
                  </a:lnTo>
                  <a:lnTo>
                    <a:pt x="5149898" y="38110"/>
                  </a:lnTo>
                  <a:lnTo>
                    <a:pt x="5203858" y="38107"/>
                  </a:lnTo>
                  <a:lnTo>
                    <a:pt x="5257821" y="38105"/>
                  </a:lnTo>
                  <a:lnTo>
                    <a:pt x="5311788" y="38103"/>
                  </a:lnTo>
                  <a:lnTo>
                    <a:pt x="5367876" y="37044"/>
                  </a:lnTo>
                  <a:lnTo>
                    <a:pt x="5425376" y="35280"/>
                  </a:lnTo>
                  <a:lnTo>
                    <a:pt x="5483818" y="33044"/>
                  </a:lnTo>
                  <a:lnTo>
                    <a:pt x="5541828" y="31555"/>
                  </a:lnTo>
                  <a:lnTo>
                    <a:pt x="5599552" y="30561"/>
                  </a:lnTo>
                  <a:lnTo>
                    <a:pt x="5657085" y="29899"/>
                  </a:lnTo>
                  <a:lnTo>
                    <a:pt x="5716607" y="29458"/>
                  </a:lnTo>
                  <a:lnTo>
                    <a:pt x="5777454" y="29163"/>
                  </a:lnTo>
                  <a:lnTo>
                    <a:pt x="5839186" y="28967"/>
                  </a:lnTo>
                  <a:lnTo>
                    <a:pt x="5900449" y="28837"/>
                  </a:lnTo>
                  <a:lnTo>
                    <a:pt x="5961400" y="28750"/>
                  </a:lnTo>
                  <a:lnTo>
                    <a:pt x="6022141" y="28691"/>
                  </a:lnTo>
                  <a:lnTo>
                    <a:pt x="6082744" y="27594"/>
                  </a:lnTo>
                  <a:lnTo>
                    <a:pt x="6143254" y="25805"/>
                  </a:lnTo>
                  <a:lnTo>
                    <a:pt x="6203704" y="23553"/>
                  </a:lnTo>
                  <a:lnTo>
                    <a:pt x="6265169" y="22053"/>
                  </a:lnTo>
                  <a:lnTo>
                    <a:pt x="6327312" y="21051"/>
                  </a:lnTo>
                  <a:lnTo>
                    <a:pt x="6389908" y="20384"/>
                  </a:lnTo>
                  <a:lnTo>
                    <a:pt x="6451747" y="19939"/>
                  </a:lnTo>
                  <a:lnTo>
                    <a:pt x="6513082" y="19643"/>
                  </a:lnTo>
                  <a:lnTo>
                    <a:pt x="6574079" y="19445"/>
                  </a:lnTo>
                  <a:lnTo>
                    <a:pt x="6634853" y="19314"/>
                  </a:lnTo>
                  <a:lnTo>
                    <a:pt x="6695477" y="19226"/>
                  </a:lnTo>
                  <a:lnTo>
                    <a:pt x="6756002" y="19167"/>
                  </a:lnTo>
                  <a:lnTo>
                    <a:pt x="6815402" y="19128"/>
                  </a:lnTo>
                  <a:lnTo>
                    <a:pt x="6874051" y="19102"/>
                  </a:lnTo>
                  <a:lnTo>
                    <a:pt x="6932201" y="19085"/>
                  </a:lnTo>
                  <a:lnTo>
                    <a:pt x="6990017" y="19073"/>
                  </a:lnTo>
                  <a:lnTo>
                    <a:pt x="7047611" y="19066"/>
                  </a:lnTo>
                  <a:lnTo>
                    <a:pt x="7105058" y="19060"/>
                  </a:lnTo>
                  <a:lnTo>
                    <a:pt x="7162405" y="19057"/>
                  </a:lnTo>
                  <a:lnTo>
                    <a:pt x="7219686" y="19055"/>
                  </a:lnTo>
                  <a:lnTo>
                    <a:pt x="7276924" y="19053"/>
                  </a:lnTo>
                  <a:lnTo>
                    <a:pt x="7334133" y="19052"/>
                  </a:lnTo>
                  <a:lnTo>
                    <a:pt x="7391322" y="19051"/>
                  </a:lnTo>
                  <a:lnTo>
                    <a:pt x="7448497" y="19050"/>
                  </a:lnTo>
                  <a:lnTo>
                    <a:pt x="7504606" y="19050"/>
                  </a:lnTo>
                  <a:lnTo>
                    <a:pt x="7560004" y="19050"/>
                  </a:lnTo>
                  <a:lnTo>
                    <a:pt x="7614928" y="19050"/>
                  </a:lnTo>
                  <a:lnTo>
                    <a:pt x="7669536" y="19050"/>
                  </a:lnTo>
                  <a:lnTo>
                    <a:pt x="7723932" y="19050"/>
                  </a:lnTo>
                  <a:lnTo>
                    <a:pt x="7778189" y="19050"/>
                  </a:lnTo>
                  <a:lnTo>
                    <a:pt x="7831292" y="19050"/>
                  </a:lnTo>
                  <a:lnTo>
                    <a:pt x="7883628" y="19050"/>
                  </a:lnTo>
                  <a:lnTo>
                    <a:pt x="7935453" y="19050"/>
                  </a:lnTo>
                  <a:lnTo>
                    <a:pt x="7986935" y="19050"/>
                  </a:lnTo>
                  <a:lnTo>
                    <a:pt x="8038189" y="19050"/>
                  </a:lnTo>
                  <a:lnTo>
                    <a:pt x="8089293" y="19050"/>
                  </a:lnTo>
                  <a:lnTo>
                    <a:pt x="8141354" y="19050"/>
                  </a:lnTo>
                  <a:lnTo>
                    <a:pt x="8194053" y="19050"/>
                  </a:lnTo>
                  <a:lnTo>
                    <a:pt x="8247177" y="19050"/>
                  </a:lnTo>
                  <a:lnTo>
                    <a:pt x="8298468" y="19050"/>
                  </a:lnTo>
                  <a:lnTo>
                    <a:pt x="8348538" y="19050"/>
                  </a:lnTo>
                  <a:lnTo>
                    <a:pt x="8397791" y="19050"/>
                  </a:lnTo>
                  <a:lnTo>
                    <a:pt x="8445445" y="19050"/>
                  </a:lnTo>
                  <a:lnTo>
                    <a:pt x="8492030" y="19050"/>
                  </a:lnTo>
                  <a:lnTo>
                    <a:pt x="8537904" y="19050"/>
                  </a:lnTo>
                  <a:lnTo>
                    <a:pt x="8583302" y="20108"/>
                  </a:lnTo>
                  <a:lnTo>
                    <a:pt x="8628385" y="21872"/>
                  </a:lnTo>
                  <a:lnTo>
                    <a:pt x="8673257" y="24106"/>
                  </a:lnTo>
                  <a:lnTo>
                    <a:pt x="8717988" y="25595"/>
                  </a:lnTo>
                  <a:lnTo>
                    <a:pt x="8762625" y="26589"/>
                  </a:lnTo>
                  <a:lnTo>
                    <a:pt x="8807200" y="27251"/>
                  </a:lnTo>
                  <a:lnTo>
                    <a:pt x="8850675" y="27692"/>
                  </a:lnTo>
                  <a:lnTo>
                    <a:pt x="8893415" y="27987"/>
                  </a:lnTo>
                  <a:lnTo>
                    <a:pt x="8935669" y="28183"/>
                  </a:lnTo>
                  <a:lnTo>
                    <a:pt x="8975479" y="28313"/>
                  </a:lnTo>
                  <a:lnTo>
                    <a:pt x="9013661" y="28400"/>
                  </a:lnTo>
                  <a:lnTo>
                    <a:pt x="9050757" y="28459"/>
                  </a:lnTo>
                  <a:lnTo>
                    <a:pt x="9087129" y="27439"/>
                  </a:lnTo>
                  <a:lnTo>
                    <a:pt x="9123019" y="25701"/>
                  </a:lnTo>
                  <a:lnTo>
                    <a:pt x="9158587" y="23484"/>
                  </a:lnTo>
                  <a:lnTo>
                    <a:pt x="9191826" y="22006"/>
                  </a:lnTo>
                  <a:lnTo>
                    <a:pt x="9223508" y="21021"/>
                  </a:lnTo>
                  <a:lnTo>
                    <a:pt x="9254155" y="20363"/>
                  </a:lnTo>
                  <a:lnTo>
                    <a:pt x="9284112" y="19926"/>
                  </a:lnTo>
                  <a:lnTo>
                    <a:pt x="9313607" y="19634"/>
                  </a:lnTo>
                  <a:lnTo>
                    <a:pt x="9342796" y="19440"/>
                  </a:lnTo>
                  <a:lnTo>
                    <a:pt x="9369664" y="18251"/>
                  </a:lnTo>
                  <a:lnTo>
                    <a:pt x="9394984" y="16401"/>
                  </a:lnTo>
                  <a:lnTo>
                    <a:pt x="9440756" y="11522"/>
                  </a:lnTo>
                  <a:lnTo>
                    <a:pt x="9478739" y="5827"/>
                  </a:lnTo>
                  <a:lnTo>
                    <a:pt x="95154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1"/>
            <p:cNvSpPr/>
            <p:nvPr>
              <p:custDataLst>
                <p:tags r:id="rId43"/>
              </p:custDataLst>
            </p:nvPr>
          </p:nvSpPr>
          <p:spPr>
            <a:xfrm>
              <a:off x="1876425" y="4840063"/>
              <a:ext cx="161926" cy="369589"/>
            </a:xfrm>
            <a:custGeom>
              <a:avLst/>
              <a:gdLst/>
              <a:ahLst/>
              <a:cxnLst/>
              <a:rect l="0" t="0" r="0" b="0"/>
              <a:pathLst>
                <a:path w="161926" h="369589">
                  <a:moveTo>
                    <a:pt x="38100" y="93887"/>
                  </a:moveTo>
                  <a:lnTo>
                    <a:pt x="38100" y="93887"/>
                  </a:lnTo>
                  <a:lnTo>
                    <a:pt x="38100" y="98943"/>
                  </a:lnTo>
                  <a:lnTo>
                    <a:pt x="35278" y="104248"/>
                  </a:lnTo>
                  <a:lnTo>
                    <a:pt x="31554" y="110134"/>
                  </a:lnTo>
                  <a:lnTo>
                    <a:pt x="29164" y="122535"/>
                  </a:lnTo>
                  <a:lnTo>
                    <a:pt x="28580" y="168101"/>
                  </a:lnTo>
                  <a:lnTo>
                    <a:pt x="27517" y="193305"/>
                  </a:lnTo>
                  <a:lnTo>
                    <a:pt x="19933" y="230499"/>
                  </a:lnTo>
                  <a:lnTo>
                    <a:pt x="18253" y="248430"/>
                  </a:lnTo>
                  <a:lnTo>
                    <a:pt x="11563" y="267328"/>
                  </a:lnTo>
                  <a:lnTo>
                    <a:pt x="8735" y="296290"/>
                  </a:lnTo>
                  <a:lnTo>
                    <a:pt x="1359" y="315614"/>
                  </a:lnTo>
                  <a:lnTo>
                    <a:pt x="0" y="332007"/>
                  </a:lnTo>
                  <a:lnTo>
                    <a:pt x="0" y="326954"/>
                  </a:lnTo>
                  <a:lnTo>
                    <a:pt x="2822" y="321650"/>
                  </a:lnTo>
                  <a:lnTo>
                    <a:pt x="5056" y="318754"/>
                  </a:lnTo>
                  <a:lnTo>
                    <a:pt x="7539" y="309892"/>
                  </a:lnTo>
                  <a:lnTo>
                    <a:pt x="12296" y="264669"/>
                  </a:lnTo>
                  <a:lnTo>
                    <a:pt x="26856" y="220848"/>
                  </a:lnTo>
                  <a:lnTo>
                    <a:pt x="29533" y="175377"/>
                  </a:lnTo>
                  <a:lnTo>
                    <a:pt x="37208" y="129694"/>
                  </a:lnTo>
                  <a:lnTo>
                    <a:pt x="38894" y="110024"/>
                  </a:lnTo>
                  <a:lnTo>
                    <a:pt x="49843" y="68149"/>
                  </a:lnTo>
                  <a:lnTo>
                    <a:pt x="53903" y="59165"/>
                  </a:lnTo>
                  <a:lnTo>
                    <a:pt x="57923" y="31380"/>
                  </a:lnTo>
                  <a:lnTo>
                    <a:pt x="65313" y="19699"/>
                  </a:lnTo>
                  <a:lnTo>
                    <a:pt x="66640" y="8607"/>
                  </a:lnTo>
                  <a:lnTo>
                    <a:pt x="66672" y="0"/>
                  </a:lnTo>
                  <a:lnTo>
                    <a:pt x="75808" y="7805"/>
                  </a:lnTo>
                  <a:lnTo>
                    <a:pt x="81140" y="8056"/>
                  </a:lnTo>
                  <a:lnTo>
                    <a:pt x="82668" y="9150"/>
                  </a:lnTo>
                  <a:lnTo>
                    <a:pt x="83687" y="10937"/>
                  </a:lnTo>
                  <a:lnTo>
                    <a:pt x="86515" y="24403"/>
                  </a:lnTo>
                  <a:lnTo>
                    <a:pt x="92191" y="33671"/>
                  </a:lnTo>
                  <a:lnTo>
                    <a:pt x="95402" y="43119"/>
                  </a:lnTo>
                  <a:lnTo>
                    <a:pt x="101527" y="53680"/>
                  </a:lnTo>
                  <a:lnTo>
                    <a:pt x="113333" y="100152"/>
                  </a:lnTo>
                  <a:lnTo>
                    <a:pt x="115072" y="117028"/>
                  </a:lnTo>
                  <a:lnTo>
                    <a:pt x="122463" y="153039"/>
                  </a:lnTo>
                  <a:lnTo>
                    <a:pt x="123705" y="195105"/>
                  </a:lnTo>
                  <a:lnTo>
                    <a:pt x="133519" y="239915"/>
                  </a:lnTo>
                  <a:lnTo>
                    <a:pt x="141434" y="271684"/>
                  </a:lnTo>
                  <a:lnTo>
                    <a:pt x="143849" y="309591"/>
                  </a:lnTo>
                  <a:lnTo>
                    <a:pt x="151510" y="337369"/>
                  </a:lnTo>
                  <a:lnTo>
                    <a:pt x="152365" y="355522"/>
                  </a:lnTo>
                  <a:lnTo>
                    <a:pt x="155207" y="361159"/>
                  </a:lnTo>
                  <a:lnTo>
                    <a:pt x="161532" y="369588"/>
                  </a:lnTo>
                  <a:lnTo>
                    <a:pt x="161925" y="360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42"/>
            <p:cNvSpPr/>
            <p:nvPr>
              <p:custDataLst>
                <p:tags r:id="rId44"/>
              </p:custDataLst>
            </p:nvPr>
          </p:nvSpPr>
          <p:spPr>
            <a:xfrm>
              <a:off x="1895591" y="5038725"/>
              <a:ext cx="142760" cy="66676"/>
            </a:xfrm>
            <a:custGeom>
              <a:avLst/>
              <a:gdLst/>
              <a:ahLst/>
              <a:cxnLst/>
              <a:rect l="0" t="0" r="0" b="0"/>
              <a:pathLst>
                <a:path w="142760" h="66676">
                  <a:moveTo>
                    <a:pt x="9409" y="66675"/>
                  </a:moveTo>
                  <a:lnTo>
                    <a:pt x="9409" y="66675"/>
                  </a:lnTo>
                  <a:lnTo>
                    <a:pt x="1208" y="66675"/>
                  </a:lnTo>
                  <a:lnTo>
                    <a:pt x="767" y="65617"/>
                  </a:lnTo>
                  <a:lnTo>
                    <a:pt x="0" y="58474"/>
                  </a:lnTo>
                  <a:lnTo>
                    <a:pt x="8095" y="49066"/>
                  </a:lnTo>
                  <a:lnTo>
                    <a:pt x="32125" y="40105"/>
                  </a:lnTo>
                  <a:lnTo>
                    <a:pt x="44597" y="32462"/>
                  </a:lnTo>
                  <a:lnTo>
                    <a:pt x="92093" y="20525"/>
                  </a:lnTo>
                  <a:lnTo>
                    <a:pt x="101896" y="16884"/>
                  </a:lnTo>
                  <a:lnTo>
                    <a:pt x="110839" y="12796"/>
                  </a:lnTo>
                  <a:lnTo>
                    <a:pt x="126716" y="9436"/>
                  </a:lnTo>
                  <a:lnTo>
                    <a:pt x="142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3"/>
            <p:cNvSpPr/>
            <p:nvPr>
              <p:custDataLst>
                <p:tags r:id="rId45"/>
              </p:custDataLst>
            </p:nvPr>
          </p:nvSpPr>
          <p:spPr>
            <a:xfrm>
              <a:off x="2085975" y="5029214"/>
              <a:ext cx="114301" cy="152387"/>
            </a:xfrm>
            <a:custGeom>
              <a:avLst/>
              <a:gdLst/>
              <a:ahLst/>
              <a:cxnLst/>
              <a:rect l="0" t="0" r="0" b="0"/>
              <a:pathLst>
                <a:path w="114301" h="152387">
                  <a:moveTo>
                    <a:pt x="0" y="9511"/>
                  </a:moveTo>
                  <a:lnTo>
                    <a:pt x="0" y="9511"/>
                  </a:lnTo>
                  <a:lnTo>
                    <a:pt x="0" y="54232"/>
                  </a:lnTo>
                  <a:lnTo>
                    <a:pt x="0" y="101327"/>
                  </a:lnTo>
                  <a:lnTo>
                    <a:pt x="0" y="128307"/>
                  </a:lnTo>
                  <a:lnTo>
                    <a:pt x="1058" y="129983"/>
                  </a:lnTo>
                  <a:lnTo>
                    <a:pt x="2822" y="131100"/>
                  </a:lnTo>
                  <a:lnTo>
                    <a:pt x="9491" y="133325"/>
                  </a:lnTo>
                  <a:lnTo>
                    <a:pt x="9525" y="88678"/>
                  </a:lnTo>
                  <a:lnTo>
                    <a:pt x="9525" y="44524"/>
                  </a:lnTo>
                  <a:lnTo>
                    <a:pt x="9525" y="36361"/>
                  </a:lnTo>
                  <a:lnTo>
                    <a:pt x="12347" y="29205"/>
                  </a:lnTo>
                  <a:lnTo>
                    <a:pt x="26001" y="9567"/>
                  </a:lnTo>
                  <a:lnTo>
                    <a:pt x="26859" y="6373"/>
                  </a:lnTo>
                  <a:lnTo>
                    <a:pt x="28489" y="4244"/>
                  </a:lnTo>
                  <a:lnTo>
                    <a:pt x="36625" y="546"/>
                  </a:lnTo>
                  <a:lnTo>
                    <a:pt x="55395" y="0"/>
                  </a:lnTo>
                  <a:lnTo>
                    <a:pt x="88935" y="31784"/>
                  </a:lnTo>
                  <a:lnTo>
                    <a:pt x="92443" y="38108"/>
                  </a:lnTo>
                  <a:lnTo>
                    <a:pt x="109390" y="84026"/>
                  </a:lnTo>
                  <a:lnTo>
                    <a:pt x="113330" y="100626"/>
                  </a:lnTo>
                  <a:lnTo>
                    <a:pt x="114292" y="147884"/>
                  </a:lnTo>
                  <a:lnTo>
                    <a:pt x="114300" y="152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4"/>
            <p:cNvSpPr/>
            <p:nvPr>
              <p:custDataLst>
                <p:tags r:id="rId46"/>
              </p:custDataLst>
            </p:nvPr>
          </p:nvSpPr>
          <p:spPr>
            <a:xfrm>
              <a:off x="2590838" y="4991220"/>
              <a:ext cx="123788" cy="160432"/>
            </a:xfrm>
            <a:custGeom>
              <a:avLst/>
              <a:gdLst/>
              <a:ahLst/>
              <a:cxnLst/>
              <a:rect l="0" t="0" r="0" b="0"/>
              <a:pathLst>
                <a:path w="123788" h="160432">
                  <a:moveTo>
                    <a:pt x="19012" y="37980"/>
                  </a:moveTo>
                  <a:lnTo>
                    <a:pt x="19012" y="37980"/>
                  </a:lnTo>
                  <a:lnTo>
                    <a:pt x="19012" y="46181"/>
                  </a:lnTo>
                  <a:lnTo>
                    <a:pt x="17954" y="46622"/>
                  </a:lnTo>
                  <a:lnTo>
                    <a:pt x="10811" y="47389"/>
                  </a:lnTo>
                  <a:lnTo>
                    <a:pt x="10076" y="50276"/>
                  </a:lnTo>
                  <a:lnTo>
                    <a:pt x="9497" y="56913"/>
                  </a:lnTo>
                  <a:lnTo>
                    <a:pt x="17689" y="65221"/>
                  </a:lnTo>
                  <a:lnTo>
                    <a:pt x="27097" y="66438"/>
                  </a:lnTo>
                  <a:lnTo>
                    <a:pt x="35857" y="59986"/>
                  </a:lnTo>
                  <a:lnTo>
                    <a:pt x="44700" y="57906"/>
                  </a:lnTo>
                  <a:lnTo>
                    <a:pt x="50890" y="57420"/>
                  </a:lnTo>
                  <a:lnTo>
                    <a:pt x="57169" y="54381"/>
                  </a:lnTo>
                  <a:lnTo>
                    <a:pt x="64767" y="48863"/>
                  </a:lnTo>
                  <a:lnTo>
                    <a:pt x="65805" y="45287"/>
                  </a:lnTo>
                  <a:lnTo>
                    <a:pt x="66083" y="42851"/>
                  </a:lnTo>
                  <a:lnTo>
                    <a:pt x="69213" y="37323"/>
                  </a:lnTo>
                  <a:lnTo>
                    <a:pt x="74789" y="30207"/>
                  </a:lnTo>
                  <a:lnTo>
                    <a:pt x="76042" y="20408"/>
                  </a:lnTo>
                  <a:lnTo>
                    <a:pt x="61696" y="4475"/>
                  </a:lnTo>
                  <a:lnTo>
                    <a:pt x="56327" y="1923"/>
                  </a:lnTo>
                  <a:lnTo>
                    <a:pt x="43042" y="0"/>
                  </a:lnTo>
                  <a:lnTo>
                    <a:pt x="37453" y="2755"/>
                  </a:lnTo>
                  <a:lnTo>
                    <a:pt x="24002" y="14073"/>
                  </a:lnTo>
                  <a:lnTo>
                    <a:pt x="21230" y="19594"/>
                  </a:lnTo>
                  <a:lnTo>
                    <a:pt x="20491" y="22547"/>
                  </a:lnTo>
                  <a:lnTo>
                    <a:pt x="18939" y="24516"/>
                  </a:lnTo>
                  <a:lnTo>
                    <a:pt x="14394" y="26705"/>
                  </a:lnTo>
                  <a:lnTo>
                    <a:pt x="12758" y="29405"/>
                  </a:lnTo>
                  <a:lnTo>
                    <a:pt x="7311" y="46125"/>
                  </a:lnTo>
                  <a:lnTo>
                    <a:pt x="3228" y="53241"/>
                  </a:lnTo>
                  <a:lnTo>
                    <a:pt x="930" y="64256"/>
                  </a:lnTo>
                  <a:lnTo>
                    <a:pt x="0" y="97906"/>
                  </a:lnTo>
                  <a:lnTo>
                    <a:pt x="9665" y="129150"/>
                  </a:lnTo>
                  <a:lnTo>
                    <a:pt x="22629" y="145811"/>
                  </a:lnTo>
                  <a:lnTo>
                    <a:pt x="28733" y="149405"/>
                  </a:lnTo>
                  <a:lnTo>
                    <a:pt x="44438" y="152959"/>
                  </a:lnTo>
                  <a:lnTo>
                    <a:pt x="55003" y="158713"/>
                  </a:lnTo>
                  <a:lnTo>
                    <a:pt x="65347" y="160431"/>
                  </a:lnTo>
                  <a:lnTo>
                    <a:pt x="68952" y="159831"/>
                  </a:lnTo>
                  <a:lnTo>
                    <a:pt x="71355" y="158372"/>
                  </a:lnTo>
                  <a:lnTo>
                    <a:pt x="72958" y="156341"/>
                  </a:lnTo>
                  <a:lnTo>
                    <a:pt x="80382" y="154085"/>
                  </a:lnTo>
                  <a:lnTo>
                    <a:pt x="89679" y="152024"/>
                  </a:lnTo>
                  <a:lnTo>
                    <a:pt x="104271" y="144899"/>
                  </a:lnTo>
                  <a:lnTo>
                    <a:pt x="107601" y="144184"/>
                  </a:lnTo>
                  <a:lnTo>
                    <a:pt x="123787" y="133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5"/>
            <p:cNvSpPr/>
            <p:nvPr>
              <p:custDataLst>
                <p:tags r:id="rId47"/>
              </p:custDataLst>
            </p:nvPr>
          </p:nvSpPr>
          <p:spPr>
            <a:xfrm>
              <a:off x="2733675" y="4991100"/>
              <a:ext cx="95251" cy="152353"/>
            </a:xfrm>
            <a:custGeom>
              <a:avLst/>
              <a:gdLst/>
              <a:ahLst/>
              <a:cxnLst/>
              <a:rect l="0" t="0" r="0" b="0"/>
              <a:pathLst>
                <a:path w="95251" h="15235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15809" y="26315"/>
                  </a:lnTo>
                  <a:lnTo>
                    <a:pt x="27125" y="59037"/>
                  </a:lnTo>
                  <a:lnTo>
                    <a:pt x="31206" y="78853"/>
                  </a:lnTo>
                  <a:lnTo>
                    <a:pt x="40318" y="104172"/>
                  </a:lnTo>
                  <a:lnTo>
                    <a:pt x="44377" y="110857"/>
                  </a:lnTo>
                  <a:lnTo>
                    <a:pt x="46983" y="123772"/>
                  </a:lnTo>
                  <a:lnTo>
                    <a:pt x="47197" y="126965"/>
                  </a:lnTo>
                  <a:lnTo>
                    <a:pt x="50257" y="133333"/>
                  </a:lnTo>
                  <a:lnTo>
                    <a:pt x="54087" y="139693"/>
                  </a:lnTo>
                  <a:lnTo>
                    <a:pt x="57030" y="151842"/>
                  </a:lnTo>
                  <a:lnTo>
                    <a:pt x="65340" y="152352"/>
                  </a:lnTo>
                  <a:lnTo>
                    <a:pt x="71336" y="147329"/>
                  </a:lnTo>
                  <a:lnTo>
                    <a:pt x="74038" y="142032"/>
                  </a:lnTo>
                  <a:lnTo>
                    <a:pt x="83722" y="97230"/>
                  </a:lnTo>
                  <a:lnTo>
                    <a:pt x="85702" y="51705"/>
                  </a:lnTo>
                  <a:lnTo>
                    <a:pt x="85722" y="40100"/>
                  </a:lnTo>
                  <a:lnTo>
                    <a:pt x="93264" y="28003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6"/>
            <p:cNvSpPr/>
            <p:nvPr>
              <p:custDataLst>
                <p:tags r:id="rId48"/>
              </p:custDataLst>
            </p:nvPr>
          </p:nvSpPr>
          <p:spPr>
            <a:xfrm>
              <a:off x="2867025" y="4981705"/>
              <a:ext cx="85726" cy="179356"/>
            </a:xfrm>
            <a:custGeom>
              <a:avLst/>
              <a:gdLst/>
              <a:ahLst/>
              <a:cxnLst/>
              <a:rect l="0" t="0" r="0" b="0"/>
              <a:pathLst>
                <a:path w="85726" h="179356">
                  <a:moveTo>
                    <a:pt x="0" y="66545"/>
                  </a:moveTo>
                  <a:lnTo>
                    <a:pt x="0" y="66545"/>
                  </a:lnTo>
                  <a:lnTo>
                    <a:pt x="0" y="75678"/>
                  </a:lnTo>
                  <a:lnTo>
                    <a:pt x="14547" y="76070"/>
                  </a:lnTo>
                  <a:lnTo>
                    <a:pt x="16048" y="75011"/>
                  </a:lnTo>
                  <a:lnTo>
                    <a:pt x="17049" y="73248"/>
                  </a:lnTo>
                  <a:lnTo>
                    <a:pt x="17716" y="71014"/>
                  </a:lnTo>
                  <a:lnTo>
                    <a:pt x="19219" y="69525"/>
                  </a:lnTo>
                  <a:lnTo>
                    <a:pt x="23711" y="67869"/>
                  </a:lnTo>
                  <a:lnTo>
                    <a:pt x="32190" y="66937"/>
                  </a:lnTo>
                  <a:lnTo>
                    <a:pt x="34160" y="65749"/>
                  </a:lnTo>
                  <a:lnTo>
                    <a:pt x="35473" y="63897"/>
                  </a:lnTo>
                  <a:lnTo>
                    <a:pt x="36349" y="61605"/>
                  </a:lnTo>
                  <a:lnTo>
                    <a:pt x="37991" y="60076"/>
                  </a:lnTo>
                  <a:lnTo>
                    <a:pt x="42638" y="58378"/>
                  </a:lnTo>
                  <a:lnTo>
                    <a:pt x="44300" y="56868"/>
                  </a:lnTo>
                  <a:lnTo>
                    <a:pt x="46148" y="52366"/>
                  </a:lnTo>
                  <a:lnTo>
                    <a:pt x="48392" y="40853"/>
                  </a:lnTo>
                  <a:lnTo>
                    <a:pt x="55787" y="30288"/>
                  </a:lnTo>
                  <a:lnTo>
                    <a:pt x="56881" y="21205"/>
                  </a:lnTo>
                  <a:lnTo>
                    <a:pt x="57139" y="4861"/>
                  </a:lnTo>
                  <a:lnTo>
                    <a:pt x="56085" y="3198"/>
                  </a:lnTo>
                  <a:lnTo>
                    <a:pt x="54323" y="2088"/>
                  </a:lnTo>
                  <a:lnTo>
                    <a:pt x="47448" y="163"/>
                  </a:lnTo>
                  <a:lnTo>
                    <a:pt x="42960" y="0"/>
                  </a:lnTo>
                  <a:lnTo>
                    <a:pt x="41340" y="1015"/>
                  </a:lnTo>
                  <a:lnTo>
                    <a:pt x="40260" y="2750"/>
                  </a:lnTo>
                  <a:lnTo>
                    <a:pt x="38526" y="8082"/>
                  </a:lnTo>
                  <a:lnTo>
                    <a:pt x="22936" y="25565"/>
                  </a:lnTo>
                  <a:lnTo>
                    <a:pt x="16995" y="38028"/>
                  </a:lnTo>
                  <a:lnTo>
                    <a:pt x="14506" y="41184"/>
                  </a:lnTo>
                  <a:lnTo>
                    <a:pt x="11739" y="50334"/>
                  </a:lnTo>
                  <a:lnTo>
                    <a:pt x="9563" y="96855"/>
                  </a:lnTo>
                  <a:lnTo>
                    <a:pt x="12364" y="104005"/>
                  </a:lnTo>
                  <a:lnTo>
                    <a:pt x="14593" y="107393"/>
                  </a:lnTo>
                  <a:lnTo>
                    <a:pt x="17729" y="122275"/>
                  </a:lnTo>
                  <a:lnTo>
                    <a:pt x="19847" y="138662"/>
                  </a:lnTo>
                  <a:lnTo>
                    <a:pt x="29359" y="152091"/>
                  </a:lnTo>
                  <a:lnTo>
                    <a:pt x="34216" y="158540"/>
                  </a:lnTo>
                  <a:lnTo>
                    <a:pt x="37588" y="169427"/>
                  </a:lnTo>
                  <a:lnTo>
                    <a:pt x="43005" y="175816"/>
                  </a:lnTo>
                  <a:lnTo>
                    <a:pt x="48394" y="178609"/>
                  </a:lnTo>
                  <a:lnTo>
                    <a:pt x="51313" y="179355"/>
                  </a:lnTo>
                  <a:lnTo>
                    <a:pt x="54317" y="178794"/>
                  </a:lnTo>
                  <a:lnTo>
                    <a:pt x="64838" y="172513"/>
                  </a:lnTo>
                  <a:lnTo>
                    <a:pt x="85725" y="152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7"/>
            <p:cNvSpPr/>
            <p:nvPr>
              <p:custDataLst>
                <p:tags r:id="rId49"/>
              </p:custDataLst>
            </p:nvPr>
          </p:nvSpPr>
          <p:spPr>
            <a:xfrm>
              <a:off x="2981325" y="4981706"/>
              <a:ext cx="95250" cy="161639"/>
            </a:xfrm>
            <a:custGeom>
              <a:avLst/>
              <a:gdLst/>
              <a:ahLst/>
              <a:cxnLst/>
              <a:rect l="0" t="0" r="0" b="0"/>
              <a:pathLst>
                <a:path w="95250" h="161639">
                  <a:moveTo>
                    <a:pt x="0" y="66544"/>
                  </a:moveTo>
                  <a:lnTo>
                    <a:pt x="0" y="66544"/>
                  </a:lnTo>
                  <a:lnTo>
                    <a:pt x="0" y="57411"/>
                  </a:lnTo>
                  <a:lnTo>
                    <a:pt x="8201" y="57053"/>
                  </a:lnTo>
                  <a:lnTo>
                    <a:pt x="1208" y="65223"/>
                  </a:lnTo>
                  <a:lnTo>
                    <a:pt x="239" y="73888"/>
                  </a:lnTo>
                  <a:lnTo>
                    <a:pt x="1" y="116996"/>
                  </a:lnTo>
                  <a:lnTo>
                    <a:pt x="0" y="147127"/>
                  </a:lnTo>
                  <a:lnTo>
                    <a:pt x="2822" y="152805"/>
                  </a:lnTo>
                  <a:lnTo>
                    <a:pt x="9409" y="161638"/>
                  </a:lnTo>
                  <a:lnTo>
                    <a:pt x="9525" y="115448"/>
                  </a:lnTo>
                  <a:lnTo>
                    <a:pt x="10583" y="81426"/>
                  </a:lnTo>
                  <a:lnTo>
                    <a:pt x="18461" y="40733"/>
                  </a:lnTo>
                  <a:lnTo>
                    <a:pt x="18658" y="36637"/>
                  </a:lnTo>
                  <a:lnTo>
                    <a:pt x="21697" y="29263"/>
                  </a:lnTo>
                  <a:lnTo>
                    <a:pt x="42645" y="4909"/>
                  </a:lnTo>
                  <a:lnTo>
                    <a:pt x="48234" y="2109"/>
                  </a:lnTo>
                  <a:lnTo>
                    <a:pt x="61684" y="0"/>
                  </a:lnTo>
                  <a:lnTo>
                    <a:pt x="63348" y="1015"/>
                  </a:lnTo>
                  <a:lnTo>
                    <a:pt x="64457" y="2749"/>
                  </a:lnTo>
                  <a:lnTo>
                    <a:pt x="65196" y="4964"/>
                  </a:lnTo>
                  <a:lnTo>
                    <a:pt x="66748" y="6441"/>
                  </a:lnTo>
                  <a:lnTo>
                    <a:pt x="71294" y="8082"/>
                  </a:lnTo>
                  <a:lnTo>
                    <a:pt x="72929" y="9578"/>
                  </a:lnTo>
                  <a:lnTo>
                    <a:pt x="83548" y="28640"/>
                  </a:lnTo>
                  <a:lnTo>
                    <a:pt x="84273" y="31750"/>
                  </a:lnTo>
                  <a:lnTo>
                    <a:pt x="91984" y="45403"/>
                  </a:lnTo>
                  <a:lnTo>
                    <a:pt x="95193" y="92959"/>
                  </a:lnTo>
                  <a:lnTo>
                    <a:pt x="95249" y="135033"/>
                  </a:lnTo>
                  <a:lnTo>
                    <a:pt x="94191" y="137603"/>
                  </a:lnTo>
                  <a:lnTo>
                    <a:pt x="92427" y="139317"/>
                  </a:lnTo>
                  <a:lnTo>
                    <a:pt x="85725" y="14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8"/>
            <p:cNvSpPr/>
            <p:nvPr>
              <p:custDataLst>
                <p:tags r:id="rId50"/>
              </p:custDataLst>
            </p:nvPr>
          </p:nvSpPr>
          <p:spPr>
            <a:xfrm>
              <a:off x="3152854" y="4858142"/>
              <a:ext cx="57072" cy="304370"/>
            </a:xfrm>
            <a:custGeom>
              <a:avLst/>
              <a:gdLst/>
              <a:ahLst/>
              <a:cxnLst/>
              <a:rect l="0" t="0" r="0" b="0"/>
              <a:pathLst>
                <a:path w="57072" h="304370">
                  <a:moveTo>
                    <a:pt x="47546" y="9133"/>
                  </a:moveTo>
                  <a:lnTo>
                    <a:pt x="47546" y="9133"/>
                  </a:lnTo>
                  <a:lnTo>
                    <a:pt x="47546" y="0"/>
                  </a:lnTo>
                  <a:lnTo>
                    <a:pt x="47546" y="4781"/>
                  </a:lnTo>
                  <a:lnTo>
                    <a:pt x="44724" y="10021"/>
                  </a:lnTo>
                  <a:lnTo>
                    <a:pt x="41000" y="15878"/>
                  </a:lnTo>
                  <a:lnTo>
                    <a:pt x="38610" y="28262"/>
                  </a:lnTo>
                  <a:lnTo>
                    <a:pt x="38413" y="31410"/>
                  </a:lnTo>
                  <a:lnTo>
                    <a:pt x="35374" y="37731"/>
                  </a:lnTo>
                  <a:lnTo>
                    <a:pt x="33081" y="40899"/>
                  </a:lnTo>
                  <a:lnTo>
                    <a:pt x="29854" y="55469"/>
                  </a:lnTo>
                  <a:lnTo>
                    <a:pt x="27706" y="72809"/>
                  </a:lnTo>
                  <a:lnTo>
                    <a:pt x="21010" y="98343"/>
                  </a:lnTo>
                  <a:lnTo>
                    <a:pt x="16328" y="141953"/>
                  </a:lnTo>
                  <a:lnTo>
                    <a:pt x="11485" y="161376"/>
                  </a:lnTo>
                  <a:lnTo>
                    <a:pt x="6803" y="199619"/>
                  </a:lnTo>
                  <a:lnTo>
                    <a:pt x="1960" y="218680"/>
                  </a:lnTo>
                  <a:lnTo>
                    <a:pt x="0" y="262937"/>
                  </a:lnTo>
                  <a:lnTo>
                    <a:pt x="1003" y="278833"/>
                  </a:lnTo>
                  <a:lnTo>
                    <a:pt x="8125" y="292561"/>
                  </a:lnTo>
                  <a:lnTo>
                    <a:pt x="14111" y="299251"/>
                  </a:lnTo>
                  <a:lnTo>
                    <a:pt x="19634" y="302116"/>
                  </a:lnTo>
                  <a:lnTo>
                    <a:pt x="30540" y="304207"/>
                  </a:lnTo>
                  <a:lnTo>
                    <a:pt x="36544" y="304369"/>
                  </a:lnTo>
                  <a:lnTo>
                    <a:pt x="42640" y="299340"/>
                  </a:lnTo>
                  <a:lnTo>
                    <a:pt x="45366" y="294042"/>
                  </a:lnTo>
                  <a:lnTo>
                    <a:pt x="46092" y="291147"/>
                  </a:lnTo>
                  <a:lnTo>
                    <a:pt x="57071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9"/>
            <p:cNvSpPr/>
            <p:nvPr>
              <p:custDataLst>
                <p:tags r:id="rId51"/>
              </p:custDataLst>
            </p:nvPr>
          </p:nvSpPr>
          <p:spPr>
            <a:xfrm>
              <a:off x="3105311" y="5019675"/>
              <a:ext cx="123665" cy="28576"/>
            </a:xfrm>
            <a:custGeom>
              <a:avLst/>
              <a:gdLst/>
              <a:ahLst/>
              <a:cxnLst/>
              <a:rect l="0" t="0" r="0" b="0"/>
              <a:pathLst>
                <a:path w="123665" h="28576">
                  <a:moveTo>
                    <a:pt x="28414" y="28575"/>
                  </a:moveTo>
                  <a:lnTo>
                    <a:pt x="28414" y="28575"/>
                  </a:lnTo>
                  <a:lnTo>
                    <a:pt x="6024" y="28575"/>
                  </a:lnTo>
                  <a:lnTo>
                    <a:pt x="3962" y="27517"/>
                  </a:lnTo>
                  <a:lnTo>
                    <a:pt x="2588" y="25753"/>
                  </a:lnTo>
                  <a:lnTo>
                    <a:pt x="0" y="19442"/>
                  </a:lnTo>
                  <a:lnTo>
                    <a:pt x="8054" y="19084"/>
                  </a:lnTo>
                  <a:lnTo>
                    <a:pt x="16710" y="12511"/>
                  </a:lnTo>
                  <a:lnTo>
                    <a:pt x="25534" y="10410"/>
                  </a:lnTo>
                  <a:lnTo>
                    <a:pt x="73042" y="9532"/>
                  </a:lnTo>
                  <a:lnTo>
                    <a:pt x="88674" y="8469"/>
                  </a:lnTo>
                  <a:lnTo>
                    <a:pt x="106796" y="1986"/>
                  </a:lnTo>
                  <a:lnTo>
                    <a:pt x="1236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0"/>
            <p:cNvSpPr/>
            <p:nvPr>
              <p:custDataLst>
                <p:tags r:id="rId52"/>
              </p:custDataLst>
            </p:nvPr>
          </p:nvSpPr>
          <p:spPr>
            <a:xfrm>
              <a:off x="3248025" y="5095875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5278" y="10361"/>
                  </a:lnTo>
                  <a:lnTo>
                    <a:pt x="31554" y="16247"/>
                  </a:lnTo>
                  <a:lnTo>
                    <a:pt x="29164" y="28648"/>
                  </a:lnTo>
                  <a:lnTo>
                    <a:pt x="28692" y="41290"/>
                  </a:lnTo>
                  <a:lnTo>
                    <a:pt x="27594" y="43402"/>
                  </a:lnTo>
                  <a:lnTo>
                    <a:pt x="25805" y="44810"/>
                  </a:lnTo>
                  <a:lnTo>
                    <a:pt x="23553" y="45748"/>
                  </a:lnTo>
                  <a:lnTo>
                    <a:pt x="22052" y="47432"/>
                  </a:lnTo>
                  <a:lnTo>
                    <a:pt x="16821" y="57739"/>
                  </a:lnTo>
                  <a:lnTo>
                    <a:pt x="12767" y="63762"/>
                  </a:lnTo>
                  <a:lnTo>
                    <a:pt x="9427" y="7310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1"/>
            <p:cNvSpPr/>
            <p:nvPr>
              <p:custDataLst>
                <p:tags r:id="rId53"/>
              </p:custDataLst>
            </p:nvPr>
          </p:nvSpPr>
          <p:spPr>
            <a:xfrm>
              <a:off x="3571885" y="4848230"/>
              <a:ext cx="152391" cy="295105"/>
            </a:xfrm>
            <a:custGeom>
              <a:avLst/>
              <a:gdLst/>
              <a:ahLst/>
              <a:cxnLst/>
              <a:rect l="0" t="0" r="0" b="0"/>
              <a:pathLst>
                <a:path w="152391" h="295105">
                  <a:moveTo>
                    <a:pt x="38090" y="123820"/>
                  </a:moveTo>
                  <a:lnTo>
                    <a:pt x="38090" y="123820"/>
                  </a:lnTo>
                  <a:lnTo>
                    <a:pt x="28568" y="123820"/>
                  </a:lnTo>
                  <a:lnTo>
                    <a:pt x="28565" y="169354"/>
                  </a:lnTo>
                  <a:lnTo>
                    <a:pt x="28565" y="216061"/>
                  </a:lnTo>
                  <a:lnTo>
                    <a:pt x="25743" y="225846"/>
                  </a:lnTo>
                  <a:lnTo>
                    <a:pt x="12090" y="254942"/>
                  </a:lnTo>
                  <a:lnTo>
                    <a:pt x="8557" y="282483"/>
                  </a:lnTo>
                  <a:lnTo>
                    <a:pt x="107" y="295104"/>
                  </a:lnTo>
                  <a:lnTo>
                    <a:pt x="0" y="281998"/>
                  </a:lnTo>
                  <a:lnTo>
                    <a:pt x="2817" y="275966"/>
                  </a:lnTo>
                  <a:lnTo>
                    <a:pt x="5050" y="272876"/>
                  </a:lnTo>
                  <a:lnTo>
                    <a:pt x="8192" y="258413"/>
                  </a:lnTo>
                  <a:lnTo>
                    <a:pt x="14455" y="217019"/>
                  </a:lnTo>
                  <a:lnTo>
                    <a:pt x="26838" y="169941"/>
                  </a:lnTo>
                  <a:lnTo>
                    <a:pt x="38699" y="126443"/>
                  </a:lnTo>
                  <a:lnTo>
                    <a:pt x="52987" y="85870"/>
                  </a:lnTo>
                  <a:lnTo>
                    <a:pt x="61649" y="51233"/>
                  </a:lnTo>
                  <a:lnTo>
                    <a:pt x="73279" y="33086"/>
                  </a:lnTo>
                  <a:lnTo>
                    <a:pt x="81560" y="22617"/>
                  </a:lnTo>
                  <a:lnTo>
                    <a:pt x="84484" y="12813"/>
                  </a:lnTo>
                  <a:lnTo>
                    <a:pt x="85168" y="6398"/>
                  </a:lnTo>
                  <a:lnTo>
                    <a:pt x="86408" y="4263"/>
                  </a:lnTo>
                  <a:lnTo>
                    <a:pt x="88294" y="2840"/>
                  </a:lnTo>
                  <a:lnTo>
                    <a:pt x="95229" y="0"/>
                  </a:lnTo>
                  <a:lnTo>
                    <a:pt x="95239" y="13253"/>
                  </a:lnTo>
                  <a:lnTo>
                    <a:pt x="98062" y="19293"/>
                  </a:lnTo>
                  <a:lnTo>
                    <a:pt x="101786" y="25505"/>
                  </a:lnTo>
                  <a:lnTo>
                    <a:pt x="112850" y="64057"/>
                  </a:lnTo>
                  <a:lnTo>
                    <a:pt x="119220" y="106701"/>
                  </a:lnTo>
                  <a:lnTo>
                    <a:pt x="123412" y="148832"/>
                  </a:lnTo>
                  <a:lnTo>
                    <a:pt x="132433" y="193647"/>
                  </a:lnTo>
                  <a:lnTo>
                    <a:pt x="134130" y="211655"/>
                  </a:lnTo>
                  <a:lnTo>
                    <a:pt x="140826" y="230579"/>
                  </a:lnTo>
                  <a:lnTo>
                    <a:pt x="142462" y="249330"/>
                  </a:lnTo>
                  <a:lnTo>
                    <a:pt x="143655" y="251944"/>
                  </a:lnTo>
                  <a:lnTo>
                    <a:pt x="145509" y="253685"/>
                  </a:lnTo>
                  <a:lnTo>
                    <a:pt x="147802" y="254846"/>
                  </a:lnTo>
                  <a:lnTo>
                    <a:pt x="149332" y="256679"/>
                  </a:lnTo>
                  <a:lnTo>
                    <a:pt x="151987" y="265168"/>
                  </a:lnTo>
                  <a:lnTo>
                    <a:pt x="152390" y="257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2"/>
            <p:cNvSpPr/>
            <p:nvPr>
              <p:custDataLst>
                <p:tags r:id="rId54"/>
              </p:custDataLst>
            </p:nvPr>
          </p:nvSpPr>
          <p:spPr>
            <a:xfrm>
              <a:off x="3571878" y="5000625"/>
              <a:ext cx="133348" cy="19051"/>
            </a:xfrm>
            <a:custGeom>
              <a:avLst/>
              <a:gdLst/>
              <a:ahLst/>
              <a:cxnLst/>
              <a:rect l="0" t="0" r="0" b="0"/>
              <a:pathLst>
                <a:path w="133348" h="19051">
                  <a:moveTo>
                    <a:pt x="9522" y="19050"/>
                  </a:moveTo>
                  <a:lnTo>
                    <a:pt x="9522" y="19050"/>
                  </a:lnTo>
                  <a:lnTo>
                    <a:pt x="0" y="19050"/>
                  </a:lnTo>
                  <a:lnTo>
                    <a:pt x="30588" y="19050"/>
                  </a:lnTo>
                  <a:lnTo>
                    <a:pt x="37582" y="16228"/>
                  </a:lnTo>
                  <a:lnTo>
                    <a:pt x="40929" y="13994"/>
                  </a:lnTo>
                  <a:lnTo>
                    <a:pt x="55752" y="10849"/>
                  </a:lnTo>
                  <a:lnTo>
                    <a:pt x="102967" y="9559"/>
                  </a:lnTo>
                  <a:lnTo>
                    <a:pt x="1333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3"/>
            <p:cNvSpPr/>
            <p:nvPr>
              <p:custDataLst>
                <p:tags r:id="rId55"/>
              </p:custDataLst>
            </p:nvPr>
          </p:nvSpPr>
          <p:spPr>
            <a:xfrm>
              <a:off x="3810000" y="5105400"/>
              <a:ext cx="24461" cy="66676"/>
            </a:xfrm>
            <a:custGeom>
              <a:avLst/>
              <a:gdLst/>
              <a:ahLst/>
              <a:cxnLst/>
              <a:rect l="0" t="0" r="0" b="0"/>
              <a:pathLst>
                <a:path w="24461" h="66676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7064" y="10361"/>
                  </a:lnTo>
                  <a:lnTo>
                    <a:pt x="18657" y="17333"/>
                  </a:lnTo>
                  <a:lnTo>
                    <a:pt x="23990" y="23598"/>
                  </a:lnTo>
                  <a:lnTo>
                    <a:pt x="24460" y="26315"/>
                  </a:lnTo>
                  <a:lnTo>
                    <a:pt x="23715" y="29185"/>
                  </a:lnTo>
                  <a:lnTo>
                    <a:pt x="19971" y="36339"/>
                  </a:lnTo>
                  <a:lnTo>
                    <a:pt x="18174" y="45357"/>
                  </a:lnTo>
                  <a:lnTo>
                    <a:pt x="12558" y="54244"/>
                  </a:lnTo>
                  <a:lnTo>
                    <a:pt x="10873" y="60444"/>
                  </a:lnTo>
                  <a:lnTo>
                    <a:pt x="9365" y="62521"/>
                  </a:lnTo>
                  <a:lnTo>
                    <a:pt x="7302" y="6390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4"/>
            <p:cNvSpPr/>
            <p:nvPr>
              <p:custDataLst>
                <p:tags r:id="rId56"/>
              </p:custDataLst>
            </p:nvPr>
          </p:nvSpPr>
          <p:spPr>
            <a:xfrm>
              <a:off x="4086225" y="503872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25" y="22666"/>
                  </a:lnTo>
                  <a:lnTo>
                    <a:pt x="6703" y="28771"/>
                  </a:lnTo>
                  <a:lnTo>
                    <a:pt x="2979" y="35012"/>
                  </a:lnTo>
                  <a:lnTo>
                    <a:pt x="1324" y="41314"/>
                  </a:lnTo>
                  <a:lnTo>
                    <a:pt x="1941" y="44476"/>
                  </a:lnTo>
                  <a:lnTo>
                    <a:pt x="7713" y="57155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5"/>
            <p:cNvSpPr/>
            <p:nvPr>
              <p:custDataLst>
                <p:tags r:id="rId57"/>
              </p:custDataLst>
            </p:nvPr>
          </p:nvSpPr>
          <p:spPr>
            <a:xfrm>
              <a:off x="4067175" y="49339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56"/>
            <p:cNvSpPr/>
            <p:nvPr>
              <p:custDataLst>
                <p:tags r:id="rId58"/>
              </p:custDataLst>
            </p:nvPr>
          </p:nvSpPr>
          <p:spPr>
            <a:xfrm>
              <a:off x="4143376" y="4981575"/>
              <a:ext cx="66545" cy="138751"/>
            </a:xfrm>
            <a:custGeom>
              <a:avLst/>
              <a:gdLst/>
              <a:ahLst/>
              <a:cxnLst/>
              <a:rect l="0" t="0" r="0" b="0"/>
              <a:pathLst>
                <a:path w="66545" h="138751">
                  <a:moveTo>
                    <a:pt x="57149" y="9525"/>
                  </a:moveTo>
                  <a:lnTo>
                    <a:pt x="57149" y="9525"/>
                  </a:lnTo>
                  <a:lnTo>
                    <a:pt x="52092" y="9525"/>
                  </a:lnTo>
                  <a:lnTo>
                    <a:pt x="50603" y="8467"/>
                  </a:lnTo>
                  <a:lnTo>
                    <a:pt x="49610" y="6703"/>
                  </a:lnTo>
                  <a:lnTo>
                    <a:pt x="48017" y="1324"/>
                  </a:lnTo>
                  <a:lnTo>
                    <a:pt x="44976" y="588"/>
                  </a:lnTo>
                  <a:lnTo>
                    <a:pt x="4987" y="0"/>
                  </a:lnTo>
                  <a:lnTo>
                    <a:pt x="3325" y="1058"/>
                  </a:lnTo>
                  <a:lnTo>
                    <a:pt x="2216" y="2822"/>
                  </a:lnTo>
                  <a:lnTo>
                    <a:pt x="291" y="9701"/>
                  </a:lnTo>
                  <a:lnTo>
                    <a:pt x="0" y="28146"/>
                  </a:lnTo>
                  <a:lnTo>
                    <a:pt x="22665" y="51238"/>
                  </a:lnTo>
                  <a:lnTo>
                    <a:pt x="28770" y="54523"/>
                  </a:lnTo>
                  <a:lnTo>
                    <a:pt x="31880" y="55398"/>
                  </a:lnTo>
                  <a:lnTo>
                    <a:pt x="33953" y="57040"/>
                  </a:lnTo>
                  <a:lnTo>
                    <a:pt x="54503" y="85779"/>
                  </a:lnTo>
                  <a:lnTo>
                    <a:pt x="55385" y="88935"/>
                  </a:lnTo>
                  <a:lnTo>
                    <a:pt x="57031" y="91041"/>
                  </a:lnTo>
                  <a:lnTo>
                    <a:pt x="63347" y="95060"/>
                  </a:lnTo>
                  <a:lnTo>
                    <a:pt x="65195" y="99752"/>
                  </a:lnTo>
                  <a:lnTo>
                    <a:pt x="66544" y="117592"/>
                  </a:lnTo>
                  <a:lnTo>
                    <a:pt x="65529" y="119669"/>
                  </a:lnTo>
                  <a:lnTo>
                    <a:pt x="63794" y="121054"/>
                  </a:lnTo>
                  <a:lnTo>
                    <a:pt x="61579" y="121978"/>
                  </a:lnTo>
                  <a:lnTo>
                    <a:pt x="60103" y="123652"/>
                  </a:lnTo>
                  <a:lnTo>
                    <a:pt x="58462" y="128334"/>
                  </a:lnTo>
                  <a:lnTo>
                    <a:pt x="56966" y="130006"/>
                  </a:lnTo>
                  <a:lnTo>
                    <a:pt x="52481" y="131864"/>
                  </a:lnTo>
                  <a:lnTo>
                    <a:pt x="44007" y="132910"/>
                  </a:lnTo>
                  <a:lnTo>
                    <a:pt x="42038" y="134115"/>
                  </a:lnTo>
                  <a:lnTo>
                    <a:pt x="40725" y="135976"/>
                  </a:lnTo>
                  <a:lnTo>
                    <a:pt x="39850" y="138276"/>
                  </a:lnTo>
                  <a:lnTo>
                    <a:pt x="38208" y="138750"/>
                  </a:lnTo>
                  <a:lnTo>
                    <a:pt x="36055" y="138009"/>
                  </a:lnTo>
                  <a:lnTo>
                    <a:pt x="2857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7"/>
            <p:cNvSpPr/>
            <p:nvPr>
              <p:custDataLst>
                <p:tags r:id="rId59"/>
              </p:custDataLst>
            </p:nvPr>
          </p:nvSpPr>
          <p:spPr>
            <a:xfrm>
              <a:off x="4591453" y="4991103"/>
              <a:ext cx="94848" cy="103316"/>
            </a:xfrm>
            <a:custGeom>
              <a:avLst/>
              <a:gdLst/>
              <a:ahLst/>
              <a:cxnLst/>
              <a:rect l="0" t="0" r="0" b="0"/>
              <a:pathLst>
                <a:path w="94848" h="103316">
                  <a:moveTo>
                    <a:pt x="66272" y="28572"/>
                  </a:moveTo>
                  <a:lnTo>
                    <a:pt x="66272" y="28572"/>
                  </a:lnTo>
                  <a:lnTo>
                    <a:pt x="66272" y="20371"/>
                  </a:lnTo>
                  <a:lnTo>
                    <a:pt x="65214" y="19930"/>
                  </a:lnTo>
                  <a:lnTo>
                    <a:pt x="61215" y="19439"/>
                  </a:lnTo>
                  <a:lnTo>
                    <a:pt x="59726" y="18251"/>
                  </a:lnTo>
                  <a:lnTo>
                    <a:pt x="58071" y="14107"/>
                  </a:lnTo>
                  <a:lnTo>
                    <a:pt x="56571" y="12578"/>
                  </a:lnTo>
                  <a:lnTo>
                    <a:pt x="52083" y="10880"/>
                  </a:lnTo>
                  <a:lnTo>
                    <a:pt x="50462" y="9370"/>
                  </a:lnTo>
                  <a:lnTo>
                    <a:pt x="47349" y="425"/>
                  </a:lnTo>
                  <a:lnTo>
                    <a:pt x="29613" y="0"/>
                  </a:lnTo>
                  <a:lnTo>
                    <a:pt x="29133" y="1057"/>
                  </a:lnTo>
                  <a:lnTo>
                    <a:pt x="28599" y="5054"/>
                  </a:lnTo>
                  <a:lnTo>
                    <a:pt x="27398" y="6544"/>
                  </a:lnTo>
                  <a:lnTo>
                    <a:pt x="23242" y="8198"/>
                  </a:lnTo>
                  <a:lnTo>
                    <a:pt x="21710" y="9698"/>
                  </a:lnTo>
                  <a:lnTo>
                    <a:pt x="16430" y="19709"/>
                  </a:lnTo>
                  <a:lnTo>
                    <a:pt x="12370" y="25690"/>
                  </a:lnTo>
                  <a:lnTo>
                    <a:pt x="10084" y="35009"/>
                  </a:lnTo>
                  <a:lnTo>
                    <a:pt x="9549" y="41311"/>
                  </a:lnTo>
                  <a:lnTo>
                    <a:pt x="6490" y="47639"/>
                  </a:lnTo>
                  <a:lnTo>
                    <a:pt x="4192" y="50808"/>
                  </a:lnTo>
                  <a:lnTo>
                    <a:pt x="959" y="65382"/>
                  </a:lnTo>
                  <a:lnTo>
                    <a:pt x="0" y="78049"/>
                  </a:lnTo>
                  <a:lnTo>
                    <a:pt x="924" y="80606"/>
                  </a:lnTo>
                  <a:lnTo>
                    <a:pt x="2599" y="82312"/>
                  </a:lnTo>
                  <a:lnTo>
                    <a:pt x="4773" y="83448"/>
                  </a:lnTo>
                  <a:lnTo>
                    <a:pt x="6223" y="85265"/>
                  </a:lnTo>
                  <a:lnTo>
                    <a:pt x="8740" y="93723"/>
                  </a:lnTo>
                  <a:lnTo>
                    <a:pt x="17289" y="103315"/>
                  </a:lnTo>
                  <a:lnTo>
                    <a:pt x="18800" y="102742"/>
                  </a:lnTo>
                  <a:lnTo>
                    <a:pt x="32801" y="90545"/>
                  </a:lnTo>
                  <a:lnTo>
                    <a:pt x="35521" y="85043"/>
                  </a:lnTo>
                  <a:lnTo>
                    <a:pt x="36246" y="82095"/>
                  </a:lnTo>
                  <a:lnTo>
                    <a:pt x="45045" y="66613"/>
                  </a:lnTo>
                  <a:lnTo>
                    <a:pt x="45771" y="63458"/>
                  </a:lnTo>
                  <a:lnTo>
                    <a:pt x="54570" y="47617"/>
                  </a:lnTo>
                  <a:lnTo>
                    <a:pt x="55296" y="44444"/>
                  </a:lnTo>
                  <a:lnTo>
                    <a:pt x="56838" y="42329"/>
                  </a:lnTo>
                  <a:lnTo>
                    <a:pt x="58924" y="40917"/>
                  </a:lnTo>
                  <a:lnTo>
                    <a:pt x="61373" y="39978"/>
                  </a:lnTo>
                  <a:lnTo>
                    <a:pt x="63006" y="38293"/>
                  </a:lnTo>
                  <a:lnTo>
                    <a:pt x="65842" y="30061"/>
                  </a:lnTo>
                  <a:lnTo>
                    <a:pt x="66261" y="19478"/>
                  </a:lnTo>
                  <a:lnTo>
                    <a:pt x="66272" y="45872"/>
                  </a:lnTo>
                  <a:lnTo>
                    <a:pt x="72818" y="54881"/>
                  </a:lnTo>
                  <a:lnTo>
                    <a:pt x="75680" y="66150"/>
                  </a:lnTo>
                  <a:lnTo>
                    <a:pt x="80819" y="71574"/>
                  </a:lnTo>
                  <a:lnTo>
                    <a:pt x="86142" y="74142"/>
                  </a:lnTo>
                  <a:lnTo>
                    <a:pt x="94847" y="76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58"/>
            <p:cNvSpPr/>
            <p:nvPr>
              <p:custDataLst>
                <p:tags r:id="rId60"/>
              </p:custDataLst>
            </p:nvPr>
          </p:nvSpPr>
          <p:spPr>
            <a:xfrm>
              <a:off x="4714875" y="5000625"/>
              <a:ext cx="57151" cy="85595"/>
            </a:xfrm>
            <a:custGeom>
              <a:avLst/>
              <a:gdLst/>
              <a:ahLst/>
              <a:cxnLst/>
              <a:rect l="0" t="0" r="0" b="0"/>
              <a:pathLst>
                <a:path w="57151" h="85595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0" y="47805"/>
                  </a:lnTo>
                  <a:lnTo>
                    <a:pt x="0" y="85594"/>
                  </a:lnTo>
                  <a:lnTo>
                    <a:pt x="8201" y="77512"/>
                  </a:lnTo>
                  <a:lnTo>
                    <a:pt x="9133" y="71532"/>
                  </a:lnTo>
                  <a:lnTo>
                    <a:pt x="9522" y="34914"/>
                  </a:lnTo>
                  <a:lnTo>
                    <a:pt x="12346" y="28570"/>
                  </a:lnTo>
                  <a:lnTo>
                    <a:pt x="16071" y="22223"/>
                  </a:lnTo>
                  <a:lnTo>
                    <a:pt x="18658" y="11406"/>
                  </a:lnTo>
                  <a:lnTo>
                    <a:pt x="27217" y="1489"/>
                  </a:lnTo>
                  <a:lnTo>
                    <a:pt x="30793" y="662"/>
                  </a:lnTo>
                  <a:lnTo>
                    <a:pt x="37673" y="39"/>
                  </a:lnTo>
                  <a:lnTo>
                    <a:pt x="46263" y="8205"/>
                  </a:lnTo>
                  <a:lnTo>
                    <a:pt x="47222" y="14190"/>
                  </a:lnTo>
                  <a:lnTo>
                    <a:pt x="48603" y="26753"/>
                  </a:lnTo>
                  <a:lnTo>
                    <a:pt x="571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9"/>
            <p:cNvSpPr/>
            <p:nvPr>
              <p:custDataLst>
                <p:tags r:id="rId61"/>
              </p:custDataLst>
            </p:nvPr>
          </p:nvSpPr>
          <p:spPr>
            <a:xfrm>
              <a:off x="4838700" y="4981691"/>
              <a:ext cx="104697" cy="304123"/>
            </a:xfrm>
            <a:custGeom>
              <a:avLst/>
              <a:gdLst/>
              <a:ahLst/>
              <a:cxnLst/>
              <a:rect l="0" t="0" r="0" b="0"/>
              <a:pathLst>
                <a:path w="104697" h="304123">
                  <a:moveTo>
                    <a:pt x="9525" y="9409"/>
                  </a:moveTo>
                  <a:lnTo>
                    <a:pt x="9525" y="9409"/>
                  </a:lnTo>
                  <a:lnTo>
                    <a:pt x="9525" y="1208"/>
                  </a:lnTo>
                  <a:lnTo>
                    <a:pt x="8467" y="767"/>
                  </a:lnTo>
                  <a:lnTo>
                    <a:pt x="1324" y="0"/>
                  </a:lnTo>
                  <a:lnTo>
                    <a:pt x="883" y="1020"/>
                  </a:lnTo>
                  <a:lnTo>
                    <a:pt x="0" y="41280"/>
                  </a:lnTo>
                  <a:lnTo>
                    <a:pt x="2823" y="47563"/>
                  </a:lnTo>
                  <a:lnTo>
                    <a:pt x="6546" y="53883"/>
                  </a:lnTo>
                  <a:lnTo>
                    <a:pt x="8201" y="60220"/>
                  </a:lnTo>
                  <a:lnTo>
                    <a:pt x="9701" y="62333"/>
                  </a:lnTo>
                  <a:lnTo>
                    <a:pt x="11759" y="63742"/>
                  </a:lnTo>
                  <a:lnTo>
                    <a:pt x="14189" y="64680"/>
                  </a:lnTo>
                  <a:lnTo>
                    <a:pt x="15810" y="66365"/>
                  </a:lnTo>
                  <a:lnTo>
                    <a:pt x="21232" y="76673"/>
                  </a:lnTo>
                  <a:lnTo>
                    <a:pt x="27124" y="83844"/>
                  </a:lnTo>
                  <a:lnTo>
                    <a:pt x="30753" y="84825"/>
                  </a:lnTo>
                  <a:lnTo>
                    <a:pt x="42726" y="85563"/>
                  </a:lnTo>
                  <a:lnTo>
                    <a:pt x="48270" y="82767"/>
                  </a:lnTo>
                  <a:lnTo>
                    <a:pt x="61687" y="71419"/>
                  </a:lnTo>
                  <a:lnTo>
                    <a:pt x="64458" y="65897"/>
                  </a:lnTo>
                  <a:lnTo>
                    <a:pt x="66480" y="47451"/>
                  </a:lnTo>
                  <a:lnTo>
                    <a:pt x="66545" y="44295"/>
                  </a:lnTo>
                  <a:lnTo>
                    <a:pt x="67647" y="42192"/>
                  </a:lnTo>
                  <a:lnTo>
                    <a:pt x="69440" y="40789"/>
                  </a:lnTo>
                  <a:lnTo>
                    <a:pt x="71693" y="39854"/>
                  </a:lnTo>
                  <a:lnTo>
                    <a:pt x="73196" y="38172"/>
                  </a:lnTo>
                  <a:lnTo>
                    <a:pt x="74865" y="33482"/>
                  </a:lnTo>
                  <a:lnTo>
                    <a:pt x="76197" y="9847"/>
                  </a:lnTo>
                  <a:lnTo>
                    <a:pt x="71143" y="9539"/>
                  </a:lnTo>
                  <a:lnTo>
                    <a:pt x="69653" y="10554"/>
                  </a:lnTo>
                  <a:lnTo>
                    <a:pt x="68661" y="12289"/>
                  </a:lnTo>
                  <a:lnTo>
                    <a:pt x="67067" y="22678"/>
                  </a:lnTo>
                  <a:lnTo>
                    <a:pt x="67995" y="24605"/>
                  </a:lnTo>
                  <a:lnTo>
                    <a:pt x="69672" y="25890"/>
                  </a:lnTo>
                  <a:lnTo>
                    <a:pt x="71848" y="26746"/>
                  </a:lnTo>
                  <a:lnTo>
                    <a:pt x="73299" y="28375"/>
                  </a:lnTo>
                  <a:lnTo>
                    <a:pt x="74911" y="33008"/>
                  </a:lnTo>
                  <a:lnTo>
                    <a:pt x="77183" y="60485"/>
                  </a:lnTo>
                  <a:lnTo>
                    <a:pt x="83724" y="78333"/>
                  </a:lnTo>
                  <a:lnTo>
                    <a:pt x="85894" y="88725"/>
                  </a:lnTo>
                  <a:lnTo>
                    <a:pt x="92008" y="101584"/>
                  </a:lnTo>
                  <a:lnTo>
                    <a:pt x="97882" y="142951"/>
                  </a:lnTo>
                  <a:lnTo>
                    <a:pt x="102733" y="161866"/>
                  </a:lnTo>
                  <a:lnTo>
                    <a:pt x="104696" y="203969"/>
                  </a:lnTo>
                  <a:lnTo>
                    <a:pt x="103693" y="222396"/>
                  </a:lnTo>
                  <a:lnTo>
                    <a:pt x="93016" y="263777"/>
                  </a:lnTo>
                  <a:lnTo>
                    <a:pt x="88965" y="271686"/>
                  </a:lnTo>
                  <a:lnTo>
                    <a:pt x="85627" y="282090"/>
                  </a:lnTo>
                  <a:lnTo>
                    <a:pt x="67195" y="304122"/>
                  </a:lnTo>
                  <a:lnTo>
                    <a:pt x="58519" y="296434"/>
                  </a:lnTo>
                  <a:lnTo>
                    <a:pt x="57186" y="263669"/>
                  </a:lnTo>
                  <a:lnTo>
                    <a:pt x="59988" y="257175"/>
                  </a:lnTo>
                  <a:lnTo>
                    <a:pt x="63703" y="250761"/>
                  </a:lnTo>
                  <a:lnTo>
                    <a:pt x="66853" y="241199"/>
                  </a:lnTo>
                  <a:lnTo>
                    <a:pt x="85725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60"/>
            <p:cNvSpPr/>
            <p:nvPr>
              <p:custDataLst>
                <p:tags r:id="rId62"/>
              </p:custDataLst>
            </p:nvPr>
          </p:nvSpPr>
          <p:spPr>
            <a:xfrm>
              <a:off x="4543425" y="5219820"/>
              <a:ext cx="314326" cy="37981"/>
            </a:xfrm>
            <a:custGeom>
              <a:avLst/>
              <a:gdLst/>
              <a:ahLst/>
              <a:cxnLst/>
              <a:rect l="0" t="0" r="0" b="0"/>
              <a:pathLst>
                <a:path w="314326" h="37981">
                  <a:moveTo>
                    <a:pt x="0" y="37980"/>
                  </a:moveTo>
                  <a:lnTo>
                    <a:pt x="0" y="37980"/>
                  </a:lnTo>
                  <a:lnTo>
                    <a:pt x="5057" y="32924"/>
                  </a:lnTo>
                  <a:lnTo>
                    <a:pt x="10361" y="30441"/>
                  </a:lnTo>
                  <a:lnTo>
                    <a:pt x="57419" y="18146"/>
                  </a:lnTo>
                  <a:lnTo>
                    <a:pt x="71028" y="13290"/>
                  </a:lnTo>
                  <a:lnTo>
                    <a:pt x="114873" y="9917"/>
                  </a:lnTo>
                  <a:lnTo>
                    <a:pt x="159059" y="2960"/>
                  </a:lnTo>
                  <a:lnTo>
                    <a:pt x="202281" y="488"/>
                  </a:lnTo>
                  <a:lnTo>
                    <a:pt x="246214" y="0"/>
                  </a:lnTo>
                  <a:lnTo>
                    <a:pt x="292263" y="2718"/>
                  </a:lnTo>
                  <a:lnTo>
                    <a:pt x="314325" y="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1"/>
            <p:cNvSpPr/>
            <p:nvPr>
              <p:custDataLst>
                <p:tags r:id="rId63"/>
              </p:custDataLst>
            </p:nvPr>
          </p:nvSpPr>
          <p:spPr>
            <a:xfrm>
              <a:off x="4536310" y="5267325"/>
              <a:ext cx="369066" cy="66638"/>
            </a:xfrm>
            <a:custGeom>
              <a:avLst/>
              <a:gdLst/>
              <a:ahLst/>
              <a:cxnLst/>
              <a:rect l="0" t="0" r="0" b="0"/>
              <a:pathLst>
                <a:path w="369066" h="66638">
                  <a:moveTo>
                    <a:pt x="64265" y="47625"/>
                  </a:moveTo>
                  <a:lnTo>
                    <a:pt x="64265" y="47625"/>
                  </a:lnTo>
                  <a:lnTo>
                    <a:pt x="49056" y="54170"/>
                  </a:lnTo>
                  <a:lnTo>
                    <a:pt x="3012" y="65715"/>
                  </a:lnTo>
                  <a:lnTo>
                    <a:pt x="0" y="66248"/>
                  </a:lnTo>
                  <a:lnTo>
                    <a:pt x="19260" y="66637"/>
                  </a:lnTo>
                  <a:lnTo>
                    <a:pt x="25918" y="63836"/>
                  </a:lnTo>
                  <a:lnTo>
                    <a:pt x="29175" y="61607"/>
                  </a:lnTo>
                  <a:lnTo>
                    <a:pt x="69834" y="52485"/>
                  </a:lnTo>
                  <a:lnTo>
                    <a:pt x="110011" y="42039"/>
                  </a:lnTo>
                  <a:lnTo>
                    <a:pt x="152441" y="36056"/>
                  </a:lnTo>
                  <a:lnTo>
                    <a:pt x="188817" y="27969"/>
                  </a:lnTo>
                  <a:lnTo>
                    <a:pt x="229227" y="21693"/>
                  </a:lnTo>
                  <a:lnTo>
                    <a:pt x="271893" y="17011"/>
                  </a:lnTo>
                  <a:lnTo>
                    <a:pt x="319179" y="11004"/>
                  </a:lnTo>
                  <a:lnTo>
                    <a:pt x="3690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2"/>
            <p:cNvSpPr/>
            <p:nvPr>
              <p:custDataLst>
                <p:tags r:id="rId64"/>
              </p:custDataLst>
            </p:nvPr>
          </p:nvSpPr>
          <p:spPr>
            <a:xfrm>
              <a:off x="5267325" y="5010150"/>
              <a:ext cx="47626" cy="171020"/>
            </a:xfrm>
            <a:custGeom>
              <a:avLst/>
              <a:gdLst/>
              <a:ahLst/>
              <a:cxnLst/>
              <a:rect l="0" t="0" r="0" b="0"/>
              <a:pathLst>
                <a:path w="47626" h="171020">
                  <a:moveTo>
                    <a:pt x="47625" y="19050"/>
                  </a:moveTo>
                  <a:lnTo>
                    <a:pt x="47625" y="19050"/>
                  </a:lnTo>
                  <a:lnTo>
                    <a:pt x="47625" y="10849"/>
                  </a:lnTo>
                  <a:lnTo>
                    <a:pt x="38216" y="126"/>
                  </a:lnTo>
                  <a:lnTo>
                    <a:pt x="20408" y="0"/>
                  </a:lnTo>
                  <a:lnTo>
                    <a:pt x="4897" y="14189"/>
                  </a:lnTo>
                  <a:lnTo>
                    <a:pt x="2176" y="19712"/>
                  </a:lnTo>
                  <a:lnTo>
                    <a:pt x="127" y="33113"/>
                  </a:lnTo>
                  <a:lnTo>
                    <a:pt x="0" y="64913"/>
                  </a:lnTo>
                  <a:lnTo>
                    <a:pt x="8201" y="74721"/>
                  </a:lnTo>
                  <a:lnTo>
                    <a:pt x="9133" y="80818"/>
                  </a:lnTo>
                  <a:lnTo>
                    <a:pt x="10321" y="82454"/>
                  </a:lnTo>
                  <a:lnTo>
                    <a:pt x="12173" y="83545"/>
                  </a:lnTo>
                  <a:lnTo>
                    <a:pt x="14465" y="84272"/>
                  </a:lnTo>
                  <a:lnTo>
                    <a:pt x="26849" y="93799"/>
                  </a:lnTo>
                  <a:lnTo>
                    <a:pt x="27808" y="97427"/>
                  </a:lnTo>
                  <a:lnTo>
                    <a:pt x="28063" y="99876"/>
                  </a:lnTo>
                  <a:lnTo>
                    <a:pt x="31170" y="105420"/>
                  </a:lnTo>
                  <a:lnTo>
                    <a:pt x="35020" y="111412"/>
                  </a:lnTo>
                  <a:lnTo>
                    <a:pt x="36731" y="117603"/>
                  </a:lnTo>
                  <a:lnTo>
                    <a:pt x="38246" y="119676"/>
                  </a:lnTo>
                  <a:lnTo>
                    <a:pt x="40314" y="121059"/>
                  </a:lnTo>
                  <a:lnTo>
                    <a:pt x="42751" y="121981"/>
                  </a:lnTo>
                  <a:lnTo>
                    <a:pt x="44376" y="123654"/>
                  </a:lnTo>
                  <a:lnTo>
                    <a:pt x="46181" y="128335"/>
                  </a:lnTo>
                  <a:lnTo>
                    <a:pt x="47499" y="146167"/>
                  </a:lnTo>
                  <a:lnTo>
                    <a:pt x="46482" y="148245"/>
                  </a:lnTo>
                  <a:lnTo>
                    <a:pt x="44746" y="149630"/>
                  </a:lnTo>
                  <a:lnTo>
                    <a:pt x="42531" y="150553"/>
                  </a:lnTo>
                  <a:lnTo>
                    <a:pt x="41054" y="152228"/>
                  </a:lnTo>
                  <a:lnTo>
                    <a:pt x="38489" y="160439"/>
                  </a:lnTo>
                  <a:lnTo>
                    <a:pt x="29933" y="169995"/>
                  </a:lnTo>
                  <a:lnTo>
                    <a:pt x="23921" y="171019"/>
                  </a:lnTo>
                  <a:lnTo>
                    <a:pt x="18393" y="168436"/>
                  </a:lnTo>
                  <a:lnTo>
                    <a:pt x="11277" y="163211"/>
                  </a:lnTo>
                  <a:lnTo>
                    <a:pt x="4987" y="162306"/>
                  </a:lnTo>
                  <a:lnTo>
                    <a:pt x="3325" y="161120"/>
                  </a:lnTo>
                  <a:lnTo>
                    <a:pt x="2216" y="159272"/>
                  </a:lnTo>
                  <a:lnTo>
                    <a:pt x="657" y="15161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3"/>
            <p:cNvSpPr/>
            <p:nvPr>
              <p:custDataLst>
                <p:tags r:id="rId65"/>
              </p:custDataLst>
            </p:nvPr>
          </p:nvSpPr>
          <p:spPr>
            <a:xfrm>
              <a:off x="5372100" y="4905516"/>
              <a:ext cx="238122" cy="285564"/>
            </a:xfrm>
            <a:custGeom>
              <a:avLst/>
              <a:gdLst/>
              <a:ahLst/>
              <a:cxnLst/>
              <a:rect l="0" t="0" r="0" b="0"/>
              <a:pathLst>
                <a:path w="238122" h="285564">
                  <a:moveTo>
                    <a:pt x="19050" y="133209"/>
                  </a:moveTo>
                  <a:lnTo>
                    <a:pt x="19050" y="133209"/>
                  </a:lnTo>
                  <a:lnTo>
                    <a:pt x="13994" y="133209"/>
                  </a:lnTo>
                  <a:lnTo>
                    <a:pt x="12505" y="134267"/>
                  </a:lnTo>
                  <a:lnTo>
                    <a:pt x="11511" y="136031"/>
                  </a:lnTo>
                  <a:lnTo>
                    <a:pt x="9641" y="150542"/>
                  </a:lnTo>
                  <a:lnTo>
                    <a:pt x="1334" y="160309"/>
                  </a:lnTo>
                  <a:lnTo>
                    <a:pt x="395" y="166403"/>
                  </a:lnTo>
                  <a:lnTo>
                    <a:pt x="2" y="212787"/>
                  </a:lnTo>
                  <a:lnTo>
                    <a:pt x="0" y="242448"/>
                  </a:lnTo>
                  <a:lnTo>
                    <a:pt x="2822" y="248082"/>
                  </a:lnTo>
                  <a:lnTo>
                    <a:pt x="8201" y="255266"/>
                  </a:lnTo>
                  <a:lnTo>
                    <a:pt x="11759" y="256248"/>
                  </a:lnTo>
                  <a:lnTo>
                    <a:pt x="14189" y="256510"/>
                  </a:lnTo>
                  <a:lnTo>
                    <a:pt x="15810" y="257743"/>
                  </a:lnTo>
                  <a:lnTo>
                    <a:pt x="17609" y="261936"/>
                  </a:lnTo>
                  <a:lnTo>
                    <a:pt x="18090" y="262419"/>
                  </a:lnTo>
                  <a:lnTo>
                    <a:pt x="18410" y="261682"/>
                  </a:lnTo>
                  <a:lnTo>
                    <a:pt x="18623" y="260133"/>
                  </a:lnTo>
                  <a:lnTo>
                    <a:pt x="19824" y="259099"/>
                  </a:lnTo>
                  <a:lnTo>
                    <a:pt x="23980" y="257952"/>
                  </a:lnTo>
                  <a:lnTo>
                    <a:pt x="25512" y="256588"/>
                  </a:lnTo>
                  <a:lnTo>
                    <a:pt x="33228" y="243858"/>
                  </a:lnTo>
                  <a:lnTo>
                    <a:pt x="43684" y="231539"/>
                  </a:lnTo>
                  <a:lnTo>
                    <a:pt x="49669" y="218915"/>
                  </a:lnTo>
                  <a:lnTo>
                    <a:pt x="53825" y="212576"/>
                  </a:lnTo>
                  <a:lnTo>
                    <a:pt x="56165" y="203056"/>
                  </a:lnTo>
                  <a:lnTo>
                    <a:pt x="57150" y="180965"/>
                  </a:lnTo>
                  <a:lnTo>
                    <a:pt x="65351" y="189047"/>
                  </a:lnTo>
                  <a:lnTo>
                    <a:pt x="66559" y="198444"/>
                  </a:lnTo>
                  <a:lnTo>
                    <a:pt x="66641" y="204514"/>
                  </a:lnTo>
                  <a:lnTo>
                    <a:pt x="69482" y="210056"/>
                  </a:lnTo>
                  <a:lnTo>
                    <a:pt x="73214" y="216046"/>
                  </a:lnTo>
                  <a:lnTo>
                    <a:pt x="75807" y="226616"/>
                  </a:lnTo>
                  <a:lnTo>
                    <a:pt x="82669" y="235699"/>
                  </a:lnTo>
                  <a:lnTo>
                    <a:pt x="84367" y="241555"/>
                  </a:lnTo>
                  <a:lnTo>
                    <a:pt x="85877" y="243539"/>
                  </a:lnTo>
                  <a:lnTo>
                    <a:pt x="90379" y="245745"/>
                  </a:lnTo>
                  <a:lnTo>
                    <a:pt x="103023" y="247354"/>
                  </a:lnTo>
                  <a:lnTo>
                    <a:pt x="109313" y="242407"/>
                  </a:lnTo>
                  <a:lnTo>
                    <a:pt x="112084" y="237128"/>
                  </a:lnTo>
                  <a:lnTo>
                    <a:pt x="112822" y="234238"/>
                  </a:lnTo>
                  <a:lnTo>
                    <a:pt x="119288" y="228206"/>
                  </a:lnTo>
                  <a:lnTo>
                    <a:pt x="127100" y="221996"/>
                  </a:lnTo>
                  <a:lnTo>
                    <a:pt x="137583" y="201163"/>
                  </a:lnTo>
                  <a:lnTo>
                    <a:pt x="153029" y="153582"/>
                  </a:lnTo>
                  <a:lnTo>
                    <a:pt x="159289" y="133601"/>
                  </a:lnTo>
                  <a:lnTo>
                    <a:pt x="163966" y="114275"/>
                  </a:lnTo>
                  <a:lnTo>
                    <a:pt x="168124" y="100452"/>
                  </a:lnTo>
                  <a:lnTo>
                    <a:pt x="173616" y="71352"/>
                  </a:lnTo>
                  <a:lnTo>
                    <a:pt x="177704" y="61267"/>
                  </a:lnTo>
                  <a:lnTo>
                    <a:pt x="188457" y="14404"/>
                  </a:lnTo>
                  <a:lnTo>
                    <a:pt x="189593" y="10556"/>
                  </a:lnTo>
                  <a:lnTo>
                    <a:pt x="190490" y="0"/>
                  </a:lnTo>
                  <a:lnTo>
                    <a:pt x="190497" y="4958"/>
                  </a:lnTo>
                  <a:lnTo>
                    <a:pt x="187677" y="10239"/>
                  </a:lnTo>
                  <a:lnTo>
                    <a:pt x="183953" y="16114"/>
                  </a:lnTo>
                  <a:lnTo>
                    <a:pt x="181563" y="28510"/>
                  </a:lnTo>
                  <a:lnTo>
                    <a:pt x="179939" y="70084"/>
                  </a:lnTo>
                  <a:lnTo>
                    <a:pt x="172335" y="107842"/>
                  </a:lnTo>
                  <a:lnTo>
                    <a:pt x="171502" y="152261"/>
                  </a:lnTo>
                  <a:lnTo>
                    <a:pt x="171453" y="196709"/>
                  </a:lnTo>
                  <a:lnTo>
                    <a:pt x="180387" y="239970"/>
                  </a:lnTo>
                  <a:lnTo>
                    <a:pt x="181772" y="250509"/>
                  </a:lnTo>
                  <a:lnTo>
                    <a:pt x="189142" y="264237"/>
                  </a:lnTo>
                  <a:lnTo>
                    <a:pt x="196778" y="273704"/>
                  </a:lnTo>
                  <a:lnTo>
                    <a:pt x="199597" y="283832"/>
                  </a:lnTo>
                  <a:lnTo>
                    <a:pt x="200798" y="284424"/>
                  </a:lnTo>
                  <a:lnTo>
                    <a:pt x="214203" y="285563"/>
                  </a:lnTo>
                  <a:lnTo>
                    <a:pt x="219732" y="282766"/>
                  </a:lnTo>
                  <a:lnTo>
                    <a:pt x="225717" y="279053"/>
                  </a:lnTo>
                  <a:lnTo>
                    <a:pt x="231905" y="277404"/>
                  </a:lnTo>
                  <a:lnTo>
                    <a:pt x="233978" y="275906"/>
                  </a:lnTo>
                  <a:lnTo>
                    <a:pt x="235360" y="273848"/>
                  </a:lnTo>
                  <a:lnTo>
                    <a:pt x="237305" y="265897"/>
                  </a:lnTo>
                  <a:lnTo>
                    <a:pt x="238119" y="220915"/>
                  </a:lnTo>
                  <a:lnTo>
                    <a:pt x="238121" y="217079"/>
                  </a:lnTo>
                  <a:lnTo>
                    <a:pt x="235301" y="209995"/>
                  </a:lnTo>
                  <a:lnTo>
                    <a:pt x="231578" y="203320"/>
                  </a:lnTo>
                  <a:lnTo>
                    <a:pt x="228424" y="193611"/>
                  </a:lnTo>
                  <a:lnTo>
                    <a:pt x="223935" y="187218"/>
                  </a:lnTo>
                  <a:lnTo>
                    <a:pt x="218413" y="183671"/>
                  </a:lnTo>
                  <a:lnTo>
                    <a:pt x="212432" y="181037"/>
                  </a:lnTo>
                  <a:lnTo>
                    <a:pt x="200571" y="171751"/>
                  </a:lnTo>
                  <a:lnTo>
                    <a:pt x="190500" y="171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4"/>
            <p:cNvSpPr/>
            <p:nvPr>
              <p:custDataLst>
                <p:tags r:id="rId66"/>
              </p:custDataLst>
            </p:nvPr>
          </p:nvSpPr>
          <p:spPr>
            <a:xfrm>
              <a:off x="5638810" y="5048285"/>
              <a:ext cx="47489" cy="123753"/>
            </a:xfrm>
            <a:custGeom>
              <a:avLst/>
              <a:gdLst/>
              <a:ahLst/>
              <a:cxnLst/>
              <a:rect l="0" t="0" r="0" b="0"/>
              <a:pathLst>
                <a:path w="47489" h="123753">
                  <a:moveTo>
                    <a:pt x="38090" y="28540"/>
                  </a:moveTo>
                  <a:lnTo>
                    <a:pt x="38090" y="28540"/>
                  </a:lnTo>
                  <a:lnTo>
                    <a:pt x="38090" y="20339"/>
                  </a:lnTo>
                  <a:lnTo>
                    <a:pt x="37032" y="19898"/>
                  </a:lnTo>
                  <a:lnTo>
                    <a:pt x="33034" y="19407"/>
                  </a:lnTo>
                  <a:lnTo>
                    <a:pt x="31545" y="18219"/>
                  </a:lnTo>
                  <a:lnTo>
                    <a:pt x="28957" y="10848"/>
                  </a:lnTo>
                  <a:lnTo>
                    <a:pt x="25917" y="10094"/>
                  </a:lnTo>
                  <a:lnTo>
                    <a:pt x="23625" y="9893"/>
                  </a:lnTo>
                  <a:lnTo>
                    <a:pt x="22096" y="8700"/>
                  </a:lnTo>
                  <a:lnTo>
                    <a:pt x="20398" y="4553"/>
                  </a:lnTo>
                  <a:lnTo>
                    <a:pt x="18888" y="3024"/>
                  </a:lnTo>
                  <a:lnTo>
                    <a:pt x="9641" y="0"/>
                  </a:lnTo>
                  <a:lnTo>
                    <a:pt x="385" y="9099"/>
                  </a:lnTo>
                  <a:lnTo>
                    <a:pt x="0" y="23669"/>
                  </a:lnTo>
                  <a:lnTo>
                    <a:pt x="1055" y="25293"/>
                  </a:lnTo>
                  <a:lnTo>
                    <a:pt x="2817" y="26375"/>
                  </a:lnTo>
                  <a:lnTo>
                    <a:pt x="5050" y="27097"/>
                  </a:lnTo>
                  <a:lnTo>
                    <a:pt x="6538" y="28636"/>
                  </a:lnTo>
                  <a:lnTo>
                    <a:pt x="11749" y="38711"/>
                  </a:lnTo>
                  <a:lnTo>
                    <a:pt x="17600" y="45836"/>
                  </a:lnTo>
                  <a:lnTo>
                    <a:pt x="19814" y="54847"/>
                  </a:lnTo>
                  <a:lnTo>
                    <a:pt x="25502" y="63734"/>
                  </a:lnTo>
                  <a:lnTo>
                    <a:pt x="27204" y="69934"/>
                  </a:lnTo>
                  <a:lnTo>
                    <a:pt x="28715" y="72012"/>
                  </a:lnTo>
                  <a:lnTo>
                    <a:pt x="30782" y="73396"/>
                  </a:lnTo>
                  <a:lnTo>
                    <a:pt x="33218" y="74319"/>
                  </a:lnTo>
                  <a:lnTo>
                    <a:pt x="34842" y="75993"/>
                  </a:lnTo>
                  <a:lnTo>
                    <a:pt x="40270" y="86283"/>
                  </a:lnTo>
                  <a:lnTo>
                    <a:pt x="46164" y="93451"/>
                  </a:lnTo>
                  <a:lnTo>
                    <a:pt x="47185" y="99749"/>
                  </a:lnTo>
                  <a:lnTo>
                    <a:pt x="47488" y="108318"/>
                  </a:lnTo>
                  <a:lnTo>
                    <a:pt x="46471" y="110301"/>
                  </a:lnTo>
                  <a:lnTo>
                    <a:pt x="44736" y="111622"/>
                  </a:lnTo>
                  <a:lnTo>
                    <a:pt x="42521" y="112503"/>
                  </a:lnTo>
                  <a:lnTo>
                    <a:pt x="41044" y="114148"/>
                  </a:lnTo>
                  <a:lnTo>
                    <a:pt x="39403" y="118799"/>
                  </a:lnTo>
                  <a:lnTo>
                    <a:pt x="37907" y="120462"/>
                  </a:lnTo>
                  <a:lnTo>
                    <a:pt x="28991" y="123660"/>
                  </a:lnTo>
                  <a:lnTo>
                    <a:pt x="23635" y="123752"/>
                  </a:lnTo>
                  <a:lnTo>
                    <a:pt x="22103" y="122706"/>
                  </a:lnTo>
                  <a:lnTo>
                    <a:pt x="21082" y="120951"/>
                  </a:lnTo>
                  <a:lnTo>
                    <a:pt x="19040" y="11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5"/>
            <p:cNvSpPr/>
            <p:nvPr>
              <p:custDataLst>
                <p:tags r:id="rId67"/>
              </p:custDataLst>
            </p:nvPr>
          </p:nvSpPr>
          <p:spPr>
            <a:xfrm>
              <a:off x="5724652" y="4914954"/>
              <a:ext cx="190374" cy="266608"/>
            </a:xfrm>
            <a:custGeom>
              <a:avLst/>
              <a:gdLst/>
              <a:ahLst/>
              <a:cxnLst/>
              <a:rect l="0" t="0" r="0" b="0"/>
              <a:pathLst>
                <a:path w="190374" h="266608">
                  <a:moveTo>
                    <a:pt x="37973" y="209496"/>
                  </a:moveTo>
                  <a:lnTo>
                    <a:pt x="37973" y="209496"/>
                  </a:lnTo>
                  <a:lnTo>
                    <a:pt x="28564" y="209496"/>
                  </a:lnTo>
                  <a:lnTo>
                    <a:pt x="28482" y="204440"/>
                  </a:lnTo>
                  <a:lnTo>
                    <a:pt x="29529" y="202951"/>
                  </a:lnTo>
                  <a:lnTo>
                    <a:pt x="31285" y="201957"/>
                  </a:lnTo>
                  <a:lnTo>
                    <a:pt x="33514" y="201295"/>
                  </a:lnTo>
                  <a:lnTo>
                    <a:pt x="35001" y="199795"/>
                  </a:lnTo>
                  <a:lnTo>
                    <a:pt x="37582" y="191887"/>
                  </a:lnTo>
                  <a:lnTo>
                    <a:pt x="37857" y="185816"/>
                  </a:lnTo>
                  <a:lnTo>
                    <a:pt x="40744" y="180274"/>
                  </a:lnTo>
                  <a:lnTo>
                    <a:pt x="53781" y="164138"/>
                  </a:lnTo>
                  <a:lnTo>
                    <a:pt x="56596" y="154108"/>
                  </a:lnTo>
                  <a:lnTo>
                    <a:pt x="56986" y="144300"/>
                  </a:lnTo>
                  <a:lnTo>
                    <a:pt x="55940" y="143807"/>
                  </a:lnTo>
                  <a:lnTo>
                    <a:pt x="39413" y="142832"/>
                  </a:lnTo>
                  <a:lnTo>
                    <a:pt x="30653" y="149369"/>
                  </a:lnTo>
                  <a:lnTo>
                    <a:pt x="24842" y="151023"/>
                  </a:lnTo>
                  <a:lnTo>
                    <a:pt x="22868" y="152522"/>
                  </a:lnTo>
                  <a:lnTo>
                    <a:pt x="12723" y="175061"/>
                  </a:lnTo>
                  <a:lnTo>
                    <a:pt x="9325" y="186475"/>
                  </a:lnTo>
                  <a:lnTo>
                    <a:pt x="2053" y="199814"/>
                  </a:lnTo>
                  <a:lnTo>
                    <a:pt x="0" y="230388"/>
                  </a:lnTo>
                  <a:lnTo>
                    <a:pt x="2752" y="237478"/>
                  </a:lnTo>
                  <a:lnTo>
                    <a:pt x="6444" y="244157"/>
                  </a:lnTo>
                  <a:lnTo>
                    <a:pt x="8085" y="250654"/>
                  </a:lnTo>
                  <a:lnTo>
                    <a:pt x="9581" y="252810"/>
                  </a:lnTo>
                  <a:lnTo>
                    <a:pt x="11637" y="254247"/>
                  </a:lnTo>
                  <a:lnTo>
                    <a:pt x="16743" y="256902"/>
                  </a:lnTo>
                  <a:lnTo>
                    <a:pt x="25568" y="263288"/>
                  </a:lnTo>
                  <a:lnTo>
                    <a:pt x="36130" y="266204"/>
                  </a:lnTo>
                  <a:lnTo>
                    <a:pt x="51069" y="266607"/>
                  </a:lnTo>
                  <a:lnTo>
                    <a:pt x="57199" y="263807"/>
                  </a:lnTo>
                  <a:lnTo>
                    <a:pt x="63451" y="260093"/>
                  </a:lnTo>
                  <a:lnTo>
                    <a:pt x="72921" y="256943"/>
                  </a:lnTo>
                  <a:lnTo>
                    <a:pt x="79258" y="252456"/>
                  </a:lnTo>
                  <a:lnTo>
                    <a:pt x="98299" y="221508"/>
                  </a:lnTo>
                  <a:lnTo>
                    <a:pt x="119465" y="177706"/>
                  </a:lnTo>
                  <a:lnTo>
                    <a:pt x="130931" y="133096"/>
                  </a:lnTo>
                  <a:lnTo>
                    <a:pt x="140100" y="102487"/>
                  </a:lnTo>
                  <a:lnTo>
                    <a:pt x="144785" y="78306"/>
                  </a:lnTo>
                  <a:lnTo>
                    <a:pt x="150055" y="57736"/>
                  </a:lnTo>
                  <a:lnTo>
                    <a:pt x="154438" y="38236"/>
                  </a:lnTo>
                  <a:lnTo>
                    <a:pt x="160344" y="17740"/>
                  </a:lnTo>
                  <a:lnTo>
                    <a:pt x="161795" y="0"/>
                  </a:lnTo>
                  <a:lnTo>
                    <a:pt x="156741" y="5019"/>
                  </a:lnTo>
                  <a:lnTo>
                    <a:pt x="154259" y="10314"/>
                  </a:lnTo>
                  <a:lnTo>
                    <a:pt x="144106" y="54493"/>
                  </a:lnTo>
                  <a:lnTo>
                    <a:pt x="133127" y="99462"/>
                  </a:lnTo>
                  <a:lnTo>
                    <a:pt x="124665" y="145115"/>
                  </a:lnTo>
                  <a:lnTo>
                    <a:pt x="122926" y="164786"/>
                  </a:lnTo>
                  <a:lnTo>
                    <a:pt x="115535" y="196762"/>
                  </a:lnTo>
                  <a:lnTo>
                    <a:pt x="123163" y="240055"/>
                  </a:lnTo>
                  <a:lnTo>
                    <a:pt x="123341" y="245744"/>
                  </a:lnTo>
                  <a:lnTo>
                    <a:pt x="124518" y="249536"/>
                  </a:lnTo>
                  <a:lnTo>
                    <a:pt x="126361" y="252064"/>
                  </a:lnTo>
                  <a:lnTo>
                    <a:pt x="139924" y="263001"/>
                  </a:lnTo>
                  <a:lnTo>
                    <a:pt x="149202" y="265566"/>
                  </a:lnTo>
                  <a:lnTo>
                    <a:pt x="171357" y="266604"/>
                  </a:lnTo>
                  <a:lnTo>
                    <a:pt x="174521" y="265559"/>
                  </a:lnTo>
                  <a:lnTo>
                    <a:pt x="176630" y="263805"/>
                  </a:lnTo>
                  <a:lnTo>
                    <a:pt x="188018" y="247347"/>
                  </a:lnTo>
                  <a:lnTo>
                    <a:pt x="190373" y="238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6"/>
            <p:cNvSpPr/>
            <p:nvPr>
              <p:custDataLst>
                <p:tags r:id="rId68"/>
              </p:custDataLst>
            </p:nvPr>
          </p:nvSpPr>
          <p:spPr>
            <a:xfrm>
              <a:off x="5810250" y="5057775"/>
              <a:ext cx="142876" cy="24539"/>
            </a:xfrm>
            <a:custGeom>
              <a:avLst/>
              <a:gdLst/>
              <a:ahLst/>
              <a:cxnLst/>
              <a:rect l="0" t="0" r="0" b="0"/>
              <a:pathLst>
                <a:path w="142876" h="24539">
                  <a:moveTo>
                    <a:pt x="0" y="19050"/>
                  </a:moveTo>
                  <a:lnTo>
                    <a:pt x="0" y="19050"/>
                  </a:lnTo>
                  <a:lnTo>
                    <a:pt x="45988" y="19050"/>
                  </a:lnTo>
                  <a:lnTo>
                    <a:pt x="55011" y="21872"/>
                  </a:lnTo>
                  <a:lnTo>
                    <a:pt x="58899" y="24106"/>
                  </a:lnTo>
                  <a:lnTo>
                    <a:pt x="63607" y="24538"/>
                  </a:lnTo>
                  <a:lnTo>
                    <a:pt x="108919" y="18176"/>
                  </a:lnTo>
                  <a:lnTo>
                    <a:pt x="126228" y="1150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7"/>
            <p:cNvSpPr/>
            <p:nvPr>
              <p:custDataLst>
                <p:tags r:id="rId69"/>
              </p:custDataLst>
            </p:nvPr>
          </p:nvSpPr>
          <p:spPr>
            <a:xfrm>
              <a:off x="6229388" y="4895898"/>
              <a:ext cx="257138" cy="533172"/>
            </a:xfrm>
            <a:custGeom>
              <a:avLst/>
              <a:gdLst/>
              <a:ahLst/>
              <a:cxnLst/>
              <a:rect l="0" t="0" r="0" b="0"/>
              <a:pathLst>
                <a:path w="257138" h="533172">
                  <a:moveTo>
                    <a:pt x="85687" y="180927"/>
                  </a:moveTo>
                  <a:lnTo>
                    <a:pt x="85687" y="180927"/>
                  </a:lnTo>
                  <a:lnTo>
                    <a:pt x="85687" y="163318"/>
                  </a:lnTo>
                  <a:lnTo>
                    <a:pt x="84629" y="162837"/>
                  </a:lnTo>
                  <a:lnTo>
                    <a:pt x="80631" y="162304"/>
                  </a:lnTo>
                  <a:lnTo>
                    <a:pt x="79142" y="161103"/>
                  </a:lnTo>
                  <a:lnTo>
                    <a:pt x="76555" y="153713"/>
                  </a:lnTo>
                  <a:lnTo>
                    <a:pt x="73514" y="152957"/>
                  </a:lnTo>
                  <a:lnTo>
                    <a:pt x="53782" y="152388"/>
                  </a:lnTo>
                  <a:lnTo>
                    <a:pt x="51717" y="153434"/>
                  </a:lnTo>
                  <a:lnTo>
                    <a:pt x="50341" y="155190"/>
                  </a:lnTo>
                  <a:lnTo>
                    <a:pt x="47752" y="159963"/>
                  </a:lnTo>
                  <a:lnTo>
                    <a:pt x="13697" y="197870"/>
                  </a:lnTo>
                  <a:lnTo>
                    <a:pt x="7496" y="217043"/>
                  </a:lnTo>
                  <a:lnTo>
                    <a:pt x="3311" y="224495"/>
                  </a:lnTo>
                  <a:lnTo>
                    <a:pt x="954" y="235699"/>
                  </a:lnTo>
                  <a:lnTo>
                    <a:pt x="0" y="269424"/>
                  </a:lnTo>
                  <a:lnTo>
                    <a:pt x="1046" y="271675"/>
                  </a:lnTo>
                  <a:lnTo>
                    <a:pt x="2801" y="273176"/>
                  </a:lnTo>
                  <a:lnTo>
                    <a:pt x="7574" y="275901"/>
                  </a:lnTo>
                  <a:lnTo>
                    <a:pt x="16211" y="282327"/>
                  </a:lnTo>
                  <a:lnTo>
                    <a:pt x="25472" y="284702"/>
                  </a:lnTo>
                  <a:lnTo>
                    <a:pt x="31760" y="285257"/>
                  </a:lnTo>
                  <a:lnTo>
                    <a:pt x="38084" y="282682"/>
                  </a:lnTo>
                  <a:lnTo>
                    <a:pt x="44422" y="279068"/>
                  </a:lnTo>
                  <a:lnTo>
                    <a:pt x="53940" y="275975"/>
                  </a:lnTo>
                  <a:lnTo>
                    <a:pt x="60289" y="271501"/>
                  </a:lnTo>
                  <a:lnTo>
                    <a:pt x="69812" y="257975"/>
                  </a:lnTo>
                  <a:lnTo>
                    <a:pt x="83453" y="221170"/>
                  </a:lnTo>
                  <a:lnTo>
                    <a:pt x="84198" y="217280"/>
                  </a:lnTo>
                  <a:lnTo>
                    <a:pt x="82203" y="207315"/>
                  </a:lnTo>
                  <a:lnTo>
                    <a:pt x="73870" y="181571"/>
                  </a:lnTo>
                  <a:lnTo>
                    <a:pt x="69851" y="174863"/>
                  </a:lnTo>
                  <a:lnTo>
                    <a:pt x="66531" y="165137"/>
                  </a:lnTo>
                  <a:lnTo>
                    <a:pt x="38100" y="133341"/>
                  </a:lnTo>
                  <a:lnTo>
                    <a:pt x="38073" y="128257"/>
                  </a:lnTo>
                  <a:lnTo>
                    <a:pt x="39127" y="126763"/>
                  </a:lnTo>
                  <a:lnTo>
                    <a:pt x="40889" y="125768"/>
                  </a:lnTo>
                  <a:lnTo>
                    <a:pt x="43122" y="125104"/>
                  </a:lnTo>
                  <a:lnTo>
                    <a:pt x="57360" y="116412"/>
                  </a:lnTo>
                  <a:lnTo>
                    <a:pt x="60452" y="115693"/>
                  </a:lnTo>
                  <a:lnTo>
                    <a:pt x="97067" y="91899"/>
                  </a:lnTo>
                  <a:lnTo>
                    <a:pt x="144261" y="54316"/>
                  </a:lnTo>
                  <a:lnTo>
                    <a:pt x="188731" y="25362"/>
                  </a:lnTo>
                  <a:lnTo>
                    <a:pt x="194984" y="19007"/>
                  </a:lnTo>
                  <a:lnTo>
                    <a:pt x="201327" y="9478"/>
                  </a:lnTo>
                  <a:lnTo>
                    <a:pt x="204055" y="6303"/>
                  </a:lnTo>
                  <a:lnTo>
                    <a:pt x="209909" y="2774"/>
                  </a:lnTo>
                  <a:lnTo>
                    <a:pt x="218878" y="0"/>
                  </a:lnTo>
                  <a:lnTo>
                    <a:pt x="203224" y="16821"/>
                  </a:lnTo>
                  <a:lnTo>
                    <a:pt x="192667" y="41510"/>
                  </a:lnTo>
                  <a:lnTo>
                    <a:pt x="171355" y="79641"/>
                  </a:lnTo>
                  <a:lnTo>
                    <a:pt x="152357" y="126069"/>
                  </a:lnTo>
                  <a:lnTo>
                    <a:pt x="136487" y="171704"/>
                  </a:lnTo>
                  <a:lnTo>
                    <a:pt x="120612" y="219066"/>
                  </a:lnTo>
                  <a:lnTo>
                    <a:pt x="114458" y="258193"/>
                  </a:lnTo>
                  <a:lnTo>
                    <a:pt x="106971" y="302768"/>
                  </a:lnTo>
                  <a:lnTo>
                    <a:pt x="100122" y="342460"/>
                  </a:lnTo>
                  <a:lnTo>
                    <a:pt x="95124" y="381933"/>
                  </a:lnTo>
                  <a:lnTo>
                    <a:pt x="87865" y="423753"/>
                  </a:lnTo>
                  <a:lnTo>
                    <a:pt x="85974" y="466238"/>
                  </a:lnTo>
                  <a:lnTo>
                    <a:pt x="85704" y="511268"/>
                  </a:lnTo>
                  <a:lnTo>
                    <a:pt x="85698" y="515454"/>
                  </a:lnTo>
                  <a:lnTo>
                    <a:pt x="88514" y="522928"/>
                  </a:lnTo>
                  <a:lnTo>
                    <a:pt x="90747" y="526402"/>
                  </a:lnTo>
                  <a:lnTo>
                    <a:pt x="93294" y="528719"/>
                  </a:lnTo>
                  <a:lnTo>
                    <a:pt x="103021" y="532742"/>
                  </a:lnTo>
                  <a:lnTo>
                    <a:pt x="109285" y="533171"/>
                  </a:lnTo>
                  <a:lnTo>
                    <a:pt x="110944" y="531115"/>
                  </a:lnTo>
                  <a:lnTo>
                    <a:pt x="112788" y="523186"/>
                  </a:lnTo>
                  <a:lnTo>
                    <a:pt x="115396" y="519166"/>
                  </a:lnTo>
                  <a:lnTo>
                    <a:pt x="135591" y="501824"/>
                  </a:lnTo>
                  <a:lnTo>
                    <a:pt x="139617" y="492528"/>
                  </a:lnTo>
                  <a:lnTo>
                    <a:pt x="147257" y="469314"/>
                  </a:lnTo>
                  <a:lnTo>
                    <a:pt x="166418" y="425945"/>
                  </a:lnTo>
                  <a:lnTo>
                    <a:pt x="169192" y="416471"/>
                  </a:lnTo>
                  <a:lnTo>
                    <a:pt x="171412" y="380966"/>
                  </a:lnTo>
                  <a:lnTo>
                    <a:pt x="179613" y="372753"/>
                  </a:lnTo>
                  <a:lnTo>
                    <a:pt x="180544" y="366763"/>
                  </a:lnTo>
                  <a:lnTo>
                    <a:pt x="181733" y="365143"/>
                  </a:lnTo>
                  <a:lnTo>
                    <a:pt x="183585" y="364062"/>
                  </a:lnTo>
                  <a:lnTo>
                    <a:pt x="185877" y="363343"/>
                  </a:lnTo>
                  <a:lnTo>
                    <a:pt x="199894" y="352286"/>
                  </a:lnTo>
                  <a:lnTo>
                    <a:pt x="204531" y="347750"/>
                  </a:lnTo>
                  <a:lnTo>
                    <a:pt x="212943" y="345029"/>
                  </a:lnTo>
                  <a:lnTo>
                    <a:pt x="222679" y="342761"/>
                  </a:lnTo>
                  <a:lnTo>
                    <a:pt x="237552" y="335504"/>
                  </a:lnTo>
                  <a:lnTo>
                    <a:pt x="240905" y="334778"/>
                  </a:lnTo>
                  <a:lnTo>
                    <a:pt x="257137" y="323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8"/>
            <p:cNvSpPr/>
            <p:nvPr>
              <p:custDataLst>
                <p:tags r:id="rId70"/>
              </p:custDataLst>
            </p:nvPr>
          </p:nvSpPr>
          <p:spPr>
            <a:xfrm>
              <a:off x="6715125" y="4821139"/>
              <a:ext cx="466726" cy="331887"/>
            </a:xfrm>
            <a:custGeom>
              <a:avLst/>
              <a:gdLst/>
              <a:ahLst/>
              <a:cxnLst/>
              <a:rect l="0" t="0" r="0" b="0"/>
              <a:pathLst>
                <a:path w="466726" h="331887">
                  <a:moveTo>
                    <a:pt x="0" y="322361"/>
                  </a:moveTo>
                  <a:lnTo>
                    <a:pt x="0" y="322361"/>
                  </a:lnTo>
                  <a:lnTo>
                    <a:pt x="0" y="331852"/>
                  </a:lnTo>
                  <a:lnTo>
                    <a:pt x="31799" y="331886"/>
                  </a:lnTo>
                  <a:lnTo>
                    <a:pt x="38122" y="329064"/>
                  </a:lnTo>
                  <a:lnTo>
                    <a:pt x="44460" y="325341"/>
                  </a:lnTo>
                  <a:lnTo>
                    <a:pt x="55036" y="323244"/>
                  </a:lnTo>
                  <a:lnTo>
                    <a:pt x="101515" y="322384"/>
                  </a:lnTo>
                  <a:lnTo>
                    <a:pt x="149139" y="322361"/>
                  </a:lnTo>
                  <a:lnTo>
                    <a:pt x="171435" y="322361"/>
                  </a:lnTo>
                  <a:lnTo>
                    <a:pt x="171449" y="314160"/>
                  </a:lnTo>
                  <a:lnTo>
                    <a:pt x="170390" y="313719"/>
                  </a:lnTo>
                  <a:lnTo>
                    <a:pt x="166393" y="313228"/>
                  </a:lnTo>
                  <a:lnTo>
                    <a:pt x="161089" y="310188"/>
                  </a:lnTo>
                  <a:lnTo>
                    <a:pt x="147852" y="298657"/>
                  </a:lnTo>
                  <a:lnTo>
                    <a:pt x="145087" y="293129"/>
                  </a:lnTo>
                  <a:lnTo>
                    <a:pt x="142108" y="277825"/>
                  </a:lnTo>
                  <a:lnTo>
                    <a:pt x="135393" y="265194"/>
                  </a:lnTo>
                  <a:lnTo>
                    <a:pt x="134712" y="262025"/>
                  </a:lnTo>
                  <a:lnTo>
                    <a:pt x="127073" y="248276"/>
                  </a:lnTo>
                  <a:lnTo>
                    <a:pt x="117363" y="203893"/>
                  </a:lnTo>
                  <a:lnTo>
                    <a:pt x="114569" y="160153"/>
                  </a:lnTo>
                  <a:lnTo>
                    <a:pt x="114316" y="112980"/>
                  </a:lnTo>
                  <a:lnTo>
                    <a:pt x="115360" y="81083"/>
                  </a:lnTo>
                  <a:lnTo>
                    <a:pt x="124001" y="50567"/>
                  </a:lnTo>
                  <a:lnTo>
                    <a:pt x="140249" y="27159"/>
                  </a:lnTo>
                  <a:lnTo>
                    <a:pt x="142766" y="20769"/>
                  </a:lnTo>
                  <a:lnTo>
                    <a:pt x="147413" y="14400"/>
                  </a:lnTo>
                  <a:lnTo>
                    <a:pt x="155828" y="10865"/>
                  </a:lnTo>
                  <a:lnTo>
                    <a:pt x="165565" y="8235"/>
                  </a:lnTo>
                  <a:lnTo>
                    <a:pt x="180439" y="745"/>
                  </a:lnTo>
                  <a:lnTo>
                    <a:pt x="183793" y="0"/>
                  </a:lnTo>
                  <a:lnTo>
                    <a:pt x="193163" y="1996"/>
                  </a:lnTo>
                  <a:lnTo>
                    <a:pt x="239857" y="16133"/>
                  </a:lnTo>
                  <a:lnTo>
                    <a:pt x="247009" y="19748"/>
                  </a:lnTo>
                  <a:lnTo>
                    <a:pt x="260223" y="30693"/>
                  </a:lnTo>
                  <a:lnTo>
                    <a:pt x="279388" y="62606"/>
                  </a:lnTo>
                  <a:lnTo>
                    <a:pt x="293040" y="103898"/>
                  </a:lnTo>
                  <a:lnTo>
                    <a:pt x="293223" y="116258"/>
                  </a:lnTo>
                  <a:lnTo>
                    <a:pt x="283458" y="160453"/>
                  </a:lnTo>
                  <a:lnTo>
                    <a:pt x="278368" y="179491"/>
                  </a:lnTo>
                  <a:lnTo>
                    <a:pt x="274038" y="198537"/>
                  </a:lnTo>
                  <a:lnTo>
                    <a:pt x="257286" y="242790"/>
                  </a:lnTo>
                  <a:lnTo>
                    <a:pt x="249128" y="266897"/>
                  </a:lnTo>
                  <a:lnTo>
                    <a:pt x="247661" y="298274"/>
                  </a:lnTo>
                  <a:lnTo>
                    <a:pt x="248716" y="299953"/>
                  </a:lnTo>
                  <a:lnTo>
                    <a:pt x="250477" y="301071"/>
                  </a:lnTo>
                  <a:lnTo>
                    <a:pt x="256315" y="302316"/>
                  </a:lnTo>
                  <a:lnTo>
                    <a:pt x="293639" y="303272"/>
                  </a:lnTo>
                  <a:lnTo>
                    <a:pt x="337699" y="293608"/>
                  </a:lnTo>
                  <a:lnTo>
                    <a:pt x="383301" y="285221"/>
                  </a:lnTo>
                  <a:lnTo>
                    <a:pt x="421140" y="283287"/>
                  </a:lnTo>
                  <a:lnTo>
                    <a:pt x="440758" y="276071"/>
                  </a:lnTo>
                  <a:lnTo>
                    <a:pt x="466725" y="27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9"/>
            <p:cNvSpPr/>
            <p:nvPr>
              <p:custDataLst>
                <p:tags r:id="rId71"/>
              </p:custDataLst>
            </p:nvPr>
          </p:nvSpPr>
          <p:spPr>
            <a:xfrm>
              <a:off x="7305675" y="5048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9050" y="4469"/>
                  </a:lnTo>
                  <a:lnTo>
                    <a:pt x="17992" y="2980"/>
                  </a:lnTo>
                  <a:lnTo>
                    <a:pt x="16228" y="1986"/>
                  </a:lnTo>
                  <a:lnTo>
                    <a:pt x="9918" y="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46"/>
          <p:cNvGrpSpPr/>
          <p:nvPr/>
        </p:nvGrpSpPr>
        <p:grpSpPr>
          <a:xfrm>
            <a:off x="7715250" y="4810125"/>
            <a:ext cx="1019176" cy="361951"/>
            <a:chOff x="7715250" y="4810125"/>
            <a:chExt cx="1019176" cy="361951"/>
          </a:xfrm>
        </p:grpSpPr>
        <p:sp>
          <p:nvSpPr>
            <p:cNvPr id="193" name="SMARTInkShape-170"/>
            <p:cNvSpPr/>
            <p:nvPr>
              <p:custDataLst>
                <p:tags r:id="rId37"/>
              </p:custDataLst>
            </p:nvPr>
          </p:nvSpPr>
          <p:spPr>
            <a:xfrm>
              <a:off x="7715250" y="4819665"/>
              <a:ext cx="180859" cy="352411"/>
            </a:xfrm>
            <a:custGeom>
              <a:avLst/>
              <a:gdLst/>
              <a:ahLst/>
              <a:cxnLst/>
              <a:rect l="0" t="0" r="0" b="0"/>
              <a:pathLst>
                <a:path w="180859" h="352411">
                  <a:moveTo>
                    <a:pt x="0" y="352410"/>
                  </a:moveTo>
                  <a:lnTo>
                    <a:pt x="0" y="352410"/>
                  </a:lnTo>
                  <a:lnTo>
                    <a:pt x="0" y="328730"/>
                  </a:lnTo>
                  <a:lnTo>
                    <a:pt x="5056" y="315172"/>
                  </a:lnTo>
                  <a:lnTo>
                    <a:pt x="15188" y="298175"/>
                  </a:lnTo>
                  <a:lnTo>
                    <a:pt x="27101" y="250676"/>
                  </a:lnTo>
                  <a:lnTo>
                    <a:pt x="41703" y="207642"/>
                  </a:lnTo>
                  <a:lnTo>
                    <a:pt x="52489" y="161661"/>
                  </a:lnTo>
                  <a:lnTo>
                    <a:pt x="60370" y="142750"/>
                  </a:lnTo>
                  <a:lnTo>
                    <a:pt x="70902" y="95221"/>
                  </a:lnTo>
                  <a:lnTo>
                    <a:pt x="85864" y="50430"/>
                  </a:lnTo>
                  <a:lnTo>
                    <a:pt x="104114" y="2902"/>
                  </a:lnTo>
                  <a:lnTo>
                    <a:pt x="104772" y="0"/>
                  </a:lnTo>
                  <a:lnTo>
                    <a:pt x="104775" y="13243"/>
                  </a:lnTo>
                  <a:lnTo>
                    <a:pt x="113907" y="55464"/>
                  </a:lnTo>
                  <a:lnTo>
                    <a:pt x="124609" y="93447"/>
                  </a:lnTo>
                  <a:lnTo>
                    <a:pt x="130760" y="113755"/>
                  </a:lnTo>
                  <a:lnTo>
                    <a:pt x="139555" y="153570"/>
                  </a:lnTo>
                  <a:lnTo>
                    <a:pt x="147494" y="195109"/>
                  </a:lnTo>
                  <a:lnTo>
                    <a:pt x="159717" y="241184"/>
                  </a:lnTo>
                  <a:lnTo>
                    <a:pt x="169696" y="267966"/>
                  </a:lnTo>
                  <a:lnTo>
                    <a:pt x="171296" y="288744"/>
                  </a:lnTo>
                  <a:lnTo>
                    <a:pt x="172405" y="290916"/>
                  </a:lnTo>
                  <a:lnTo>
                    <a:pt x="174204" y="292364"/>
                  </a:lnTo>
                  <a:lnTo>
                    <a:pt x="176461" y="293329"/>
                  </a:lnTo>
                  <a:lnTo>
                    <a:pt x="177965" y="295032"/>
                  </a:lnTo>
                  <a:lnTo>
                    <a:pt x="180858" y="304343"/>
                  </a:lnTo>
                  <a:lnTo>
                    <a:pt x="172764" y="304746"/>
                  </a:lnTo>
                  <a:lnTo>
                    <a:pt x="172327" y="303701"/>
                  </a:lnTo>
                  <a:lnTo>
                    <a:pt x="171450" y="29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71"/>
            <p:cNvSpPr/>
            <p:nvPr>
              <p:custDataLst>
                <p:tags r:id="rId38"/>
              </p:custDataLst>
            </p:nvPr>
          </p:nvSpPr>
          <p:spPr>
            <a:xfrm>
              <a:off x="7743825" y="49720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28654" y="38100"/>
                  </a:lnTo>
                  <a:lnTo>
                    <a:pt x="36724" y="35278"/>
                  </a:lnTo>
                  <a:lnTo>
                    <a:pt x="60340" y="22912"/>
                  </a:lnTo>
                  <a:lnTo>
                    <a:pt x="78398" y="19813"/>
                  </a:lnTo>
                  <a:lnTo>
                    <a:pt x="89877" y="18331"/>
                  </a:lnTo>
                  <a:lnTo>
                    <a:pt x="107181" y="1154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72"/>
            <p:cNvSpPr/>
            <p:nvPr>
              <p:custDataLst>
                <p:tags r:id="rId39"/>
              </p:custDataLst>
            </p:nvPr>
          </p:nvSpPr>
          <p:spPr>
            <a:xfrm>
              <a:off x="8105789" y="4905375"/>
              <a:ext cx="133337" cy="133351"/>
            </a:xfrm>
            <a:custGeom>
              <a:avLst/>
              <a:gdLst/>
              <a:ahLst/>
              <a:cxnLst/>
              <a:rect l="0" t="0" r="0" b="0"/>
              <a:pathLst>
                <a:path w="133337" h="133351">
                  <a:moveTo>
                    <a:pt x="104761" y="19050"/>
                  </a:moveTo>
                  <a:lnTo>
                    <a:pt x="104761" y="19050"/>
                  </a:lnTo>
                  <a:lnTo>
                    <a:pt x="104761" y="1358"/>
                  </a:lnTo>
                  <a:lnTo>
                    <a:pt x="103703" y="906"/>
                  </a:lnTo>
                  <a:lnTo>
                    <a:pt x="72489" y="0"/>
                  </a:lnTo>
                  <a:lnTo>
                    <a:pt x="66429" y="2822"/>
                  </a:lnTo>
                  <a:lnTo>
                    <a:pt x="37910" y="25949"/>
                  </a:lnTo>
                  <a:lnTo>
                    <a:pt x="31658" y="28466"/>
                  </a:lnTo>
                  <a:lnTo>
                    <a:pt x="25351" y="33113"/>
                  </a:lnTo>
                  <a:lnTo>
                    <a:pt x="21843" y="41528"/>
                  </a:lnTo>
                  <a:lnTo>
                    <a:pt x="19226" y="51265"/>
                  </a:lnTo>
                  <a:lnTo>
                    <a:pt x="8921" y="66140"/>
                  </a:lnTo>
                  <a:lnTo>
                    <a:pt x="3957" y="72787"/>
                  </a:lnTo>
                  <a:lnTo>
                    <a:pt x="1163" y="82479"/>
                  </a:lnTo>
                  <a:lnTo>
                    <a:pt x="0" y="108342"/>
                  </a:lnTo>
                  <a:lnTo>
                    <a:pt x="1053" y="110328"/>
                  </a:lnTo>
                  <a:lnTo>
                    <a:pt x="2815" y="111651"/>
                  </a:lnTo>
                  <a:lnTo>
                    <a:pt x="5046" y="112534"/>
                  </a:lnTo>
                  <a:lnTo>
                    <a:pt x="6534" y="114181"/>
                  </a:lnTo>
                  <a:lnTo>
                    <a:pt x="8188" y="118833"/>
                  </a:lnTo>
                  <a:lnTo>
                    <a:pt x="9687" y="120497"/>
                  </a:lnTo>
                  <a:lnTo>
                    <a:pt x="28757" y="131170"/>
                  </a:lnTo>
                  <a:lnTo>
                    <a:pt x="63670" y="133265"/>
                  </a:lnTo>
                  <a:lnTo>
                    <a:pt x="79297" y="132267"/>
                  </a:lnTo>
                  <a:lnTo>
                    <a:pt x="97419" y="125806"/>
                  </a:lnTo>
                  <a:lnTo>
                    <a:pt x="131327" y="123859"/>
                  </a:lnTo>
                  <a:lnTo>
                    <a:pt x="131997" y="124906"/>
                  </a:lnTo>
                  <a:lnTo>
                    <a:pt x="13333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73"/>
            <p:cNvSpPr/>
            <p:nvPr>
              <p:custDataLst>
                <p:tags r:id="rId40"/>
              </p:custDataLst>
            </p:nvPr>
          </p:nvSpPr>
          <p:spPr>
            <a:xfrm>
              <a:off x="8096263" y="5105400"/>
              <a:ext cx="133338" cy="28184"/>
            </a:xfrm>
            <a:custGeom>
              <a:avLst/>
              <a:gdLst/>
              <a:ahLst/>
              <a:cxnLst/>
              <a:rect l="0" t="0" r="0" b="0"/>
              <a:pathLst>
                <a:path w="133338" h="28184">
                  <a:moveTo>
                    <a:pt x="19037" y="19050"/>
                  </a:moveTo>
                  <a:lnTo>
                    <a:pt x="19037" y="19050"/>
                  </a:lnTo>
                  <a:lnTo>
                    <a:pt x="13981" y="19050"/>
                  </a:lnTo>
                  <a:lnTo>
                    <a:pt x="8676" y="21872"/>
                  </a:lnTo>
                  <a:lnTo>
                    <a:pt x="495" y="28183"/>
                  </a:lnTo>
                  <a:lnTo>
                    <a:pt x="0" y="19432"/>
                  </a:lnTo>
                  <a:lnTo>
                    <a:pt x="8189" y="19083"/>
                  </a:lnTo>
                  <a:lnTo>
                    <a:pt x="16855" y="12511"/>
                  </a:lnTo>
                  <a:lnTo>
                    <a:pt x="25681" y="10410"/>
                  </a:lnTo>
                  <a:lnTo>
                    <a:pt x="60516" y="8489"/>
                  </a:lnTo>
                  <a:lnTo>
                    <a:pt x="68517" y="4479"/>
                  </a:lnTo>
                  <a:lnTo>
                    <a:pt x="72132" y="4044"/>
                  </a:lnTo>
                  <a:lnTo>
                    <a:pt x="103434" y="9249"/>
                  </a:lnTo>
                  <a:lnTo>
                    <a:pt x="112286" y="6581"/>
                  </a:lnTo>
                  <a:lnTo>
                    <a:pt x="119748" y="2925"/>
                  </a:lnTo>
                  <a:lnTo>
                    <a:pt x="1333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74"/>
            <p:cNvSpPr/>
            <p:nvPr>
              <p:custDataLst>
                <p:tags r:id="rId41"/>
              </p:custDataLst>
            </p:nvPr>
          </p:nvSpPr>
          <p:spPr>
            <a:xfrm>
              <a:off x="8324850" y="4810125"/>
              <a:ext cx="409576" cy="295276"/>
            </a:xfrm>
            <a:custGeom>
              <a:avLst/>
              <a:gdLst/>
              <a:ahLst/>
              <a:cxnLst/>
              <a:rect l="0" t="0" r="0" b="0"/>
              <a:pathLst>
                <a:path w="409576" h="295276">
                  <a:moveTo>
                    <a:pt x="0" y="276225"/>
                  </a:moveTo>
                  <a:lnTo>
                    <a:pt x="0" y="276225"/>
                  </a:lnTo>
                  <a:lnTo>
                    <a:pt x="0" y="285634"/>
                  </a:lnTo>
                  <a:lnTo>
                    <a:pt x="8200" y="293941"/>
                  </a:lnTo>
                  <a:lnTo>
                    <a:pt x="14189" y="294880"/>
                  </a:lnTo>
                  <a:lnTo>
                    <a:pt x="59013" y="295272"/>
                  </a:lnTo>
                  <a:lnTo>
                    <a:pt x="104770" y="295275"/>
                  </a:lnTo>
                  <a:lnTo>
                    <a:pt x="112417" y="295275"/>
                  </a:lnTo>
                  <a:lnTo>
                    <a:pt x="123787" y="285784"/>
                  </a:lnTo>
                  <a:lnTo>
                    <a:pt x="123825" y="268141"/>
                  </a:lnTo>
                  <a:lnTo>
                    <a:pt x="117280" y="259380"/>
                  </a:lnTo>
                  <a:lnTo>
                    <a:pt x="115183" y="250538"/>
                  </a:lnTo>
                  <a:lnTo>
                    <a:pt x="114416" y="234912"/>
                  </a:lnTo>
                  <a:lnTo>
                    <a:pt x="111529" y="228583"/>
                  </a:lnTo>
                  <a:lnTo>
                    <a:pt x="109278" y="225414"/>
                  </a:lnTo>
                  <a:lnTo>
                    <a:pt x="106109" y="210840"/>
                  </a:lnTo>
                  <a:lnTo>
                    <a:pt x="103739" y="165002"/>
                  </a:lnTo>
                  <a:lnTo>
                    <a:pt x="96577" y="136094"/>
                  </a:lnTo>
                  <a:lnTo>
                    <a:pt x="95366" y="98387"/>
                  </a:lnTo>
                  <a:lnTo>
                    <a:pt x="98123" y="88530"/>
                  </a:lnTo>
                  <a:lnTo>
                    <a:pt x="101819" y="79563"/>
                  </a:lnTo>
                  <a:lnTo>
                    <a:pt x="105756" y="35023"/>
                  </a:lnTo>
                  <a:lnTo>
                    <a:pt x="114469" y="14046"/>
                  </a:lnTo>
                  <a:lnTo>
                    <a:pt x="116529" y="12539"/>
                  </a:lnTo>
                  <a:lnTo>
                    <a:pt x="121640" y="9806"/>
                  </a:lnTo>
                  <a:lnTo>
                    <a:pt x="130469" y="3376"/>
                  </a:lnTo>
                  <a:lnTo>
                    <a:pt x="139788" y="1000"/>
                  </a:lnTo>
                  <a:lnTo>
                    <a:pt x="187325" y="2"/>
                  </a:lnTo>
                  <a:lnTo>
                    <a:pt x="203200" y="0"/>
                  </a:lnTo>
                  <a:lnTo>
                    <a:pt x="209550" y="2822"/>
                  </a:lnTo>
                  <a:lnTo>
                    <a:pt x="225425" y="15188"/>
                  </a:lnTo>
                  <a:lnTo>
                    <a:pt x="238125" y="21109"/>
                  </a:lnTo>
                  <a:lnTo>
                    <a:pt x="241300" y="23598"/>
                  </a:lnTo>
                  <a:lnTo>
                    <a:pt x="244828" y="29185"/>
                  </a:lnTo>
                  <a:lnTo>
                    <a:pt x="247454" y="35196"/>
                  </a:lnTo>
                  <a:lnTo>
                    <a:pt x="253825" y="44531"/>
                  </a:lnTo>
                  <a:lnTo>
                    <a:pt x="257241" y="53999"/>
                  </a:lnTo>
                  <a:lnTo>
                    <a:pt x="263427" y="64565"/>
                  </a:lnTo>
                  <a:lnTo>
                    <a:pt x="266643" y="112140"/>
                  </a:lnTo>
                  <a:lnTo>
                    <a:pt x="265634" y="136437"/>
                  </a:lnTo>
                  <a:lnTo>
                    <a:pt x="249090" y="182788"/>
                  </a:lnTo>
                  <a:lnTo>
                    <a:pt x="247776" y="203081"/>
                  </a:lnTo>
                  <a:lnTo>
                    <a:pt x="246676" y="205237"/>
                  </a:lnTo>
                  <a:lnTo>
                    <a:pt x="244884" y="206675"/>
                  </a:lnTo>
                  <a:lnTo>
                    <a:pt x="242631" y="207633"/>
                  </a:lnTo>
                  <a:lnTo>
                    <a:pt x="241129" y="209330"/>
                  </a:lnTo>
                  <a:lnTo>
                    <a:pt x="239461" y="214038"/>
                  </a:lnTo>
                  <a:lnTo>
                    <a:pt x="238125" y="252669"/>
                  </a:lnTo>
                  <a:lnTo>
                    <a:pt x="239183" y="254171"/>
                  </a:lnTo>
                  <a:lnTo>
                    <a:pt x="240947" y="255172"/>
                  </a:lnTo>
                  <a:lnTo>
                    <a:pt x="243181" y="255840"/>
                  </a:lnTo>
                  <a:lnTo>
                    <a:pt x="245729" y="255226"/>
                  </a:lnTo>
                  <a:lnTo>
                    <a:pt x="257422" y="249460"/>
                  </a:lnTo>
                  <a:lnTo>
                    <a:pt x="301803" y="247671"/>
                  </a:lnTo>
                  <a:lnTo>
                    <a:pt x="349381" y="247650"/>
                  </a:lnTo>
                  <a:lnTo>
                    <a:pt x="359187" y="244828"/>
                  </a:lnTo>
                  <a:lnTo>
                    <a:pt x="367072" y="241105"/>
                  </a:lnTo>
                  <a:lnTo>
                    <a:pt x="384013" y="238517"/>
                  </a:lnTo>
                  <a:lnTo>
                    <a:pt x="393651" y="238241"/>
                  </a:lnTo>
                  <a:lnTo>
                    <a:pt x="400028" y="235354"/>
                  </a:lnTo>
                  <a:lnTo>
                    <a:pt x="40957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SMARTInkShape-175"/>
          <p:cNvSpPr/>
          <p:nvPr>
            <p:custDataLst>
              <p:tags r:id="rId7"/>
            </p:custDataLst>
          </p:nvPr>
        </p:nvSpPr>
        <p:spPr>
          <a:xfrm>
            <a:off x="1905000" y="5524500"/>
            <a:ext cx="9277351" cy="104776"/>
          </a:xfrm>
          <a:custGeom>
            <a:avLst/>
            <a:gdLst/>
            <a:ahLst/>
            <a:cxnLst/>
            <a:rect l="0" t="0" r="0" b="0"/>
            <a:pathLst>
              <a:path w="9277351" h="104776">
                <a:moveTo>
                  <a:pt x="0" y="104775"/>
                </a:moveTo>
                <a:lnTo>
                  <a:pt x="0" y="104775"/>
                </a:lnTo>
                <a:lnTo>
                  <a:pt x="45773" y="104775"/>
                </a:lnTo>
                <a:lnTo>
                  <a:pt x="73224" y="103717"/>
                </a:lnTo>
                <a:lnTo>
                  <a:pt x="102044" y="96574"/>
                </a:lnTo>
                <a:lnTo>
                  <a:pt x="143980" y="95328"/>
                </a:lnTo>
                <a:lnTo>
                  <a:pt x="191573" y="94199"/>
                </a:lnTo>
                <a:lnTo>
                  <a:pt x="238266" y="87050"/>
                </a:lnTo>
                <a:lnTo>
                  <a:pt x="277312" y="85987"/>
                </a:lnTo>
                <a:lnTo>
                  <a:pt x="324692" y="85777"/>
                </a:lnTo>
                <a:lnTo>
                  <a:pt x="362199" y="82918"/>
                </a:lnTo>
                <a:lnTo>
                  <a:pt x="402946" y="78191"/>
                </a:lnTo>
                <a:lnTo>
                  <a:pt x="445711" y="76789"/>
                </a:lnTo>
                <a:lnTo>
                  <a:pt x="488015" y="76375"/>
                </a:lnTo>
                <a:lnTo>
                  <a:pt x="534064" y="73429"/>
                </a:lnTo>
                <a:lnTo>
                  <a:pt x="566503" y="69676"/>
                </a:lnTo>
                <a:lnTo>
                  <a:pt x="602088" y="68009"/>
                </a:lnTo>
                <a:lnTo>
                  <a:pt x="636247" y="64446"/>
                </a:lnTo>
                <a:lnTo>
                  <a:pt x="670127" y="60392"/>
                </a:lnTo>
                <a:lnTo>
                  <a:pt x="706351" y="58591"/>
                </a:lnTo>
                <a:lnTo>
                  <a:pt x="746439" y="57791"/>
                </a:lnTo>
                <a:lnTo>
                  <a:pt x="787892" y="56376"/>
                </a:lnTo>
                <a:lnTo>
                  <a:pt x="827483" y="52220"/>
                </a:lnTo>
                <a:lnTo>
                  <a:pt x="869067" y="49667"/>
                </a:lnTo>
                <a:lnTo>
                  <a:pt x="912244" y="47475"/>
                </a:lnTo>
                <a:lnTo>
                  <a:pt x="956128" y="42972"/>
                </a:lnTo>
                <a:lnTo>
                  <a:pt x="997504" y="40266"/>
                </a:lnTo>
                <a:lnTo>
                  <a:pt x="1039177" y="38005"/>
                </a:lnTo>
                <a:lnTo>
                  <a:pt x="1085920" y="33471"/>
                </a:lnTo>
                <a:lnTo>
                  <a:pt x="1132095" y="30751"/>
                </a:lnTo>
                <a:lnTo>
                  <a:pt x="1178370" y="28484"/>
                </a:lnTo>
                <a:lnTo>
                  <a:pt x="1202563" y="26398"/>
                </a:lnTo>
                <a:lnTo>
                  <a:pt x="1227159" y="23949"/>
                </a:lnTo>
                <a:lnTo>
                  <a:pt x="1252023" y="22316"/>
                </a:lnTo>
                <a:lnTo>
                  <a:pt x="1277065" y="21227"/>
                </a:lnTo>
                <a:lnTo>
                  <a:pt x="1302227" y="20501"/>
                </a:lnTo>
                <a:lnTo>
                  <a:pt x="1327468" y="18959"/>
                </a:lnTo>
                <a:lnTo>
                  <a:pt x="1352762" y="16873"/>
                </a:lnTo>
                <a:lnTo>
                  <a:pt x="1378091" y="14424"/>
                </a:lnTo>
                <a:lnTo>
                  <a:pt x="1403444" y="12791"/>
                </a:lnTo>
                <a:lnTo>
                  <a:pt x="1428813" y="11702"/>
                </a:lnTo>
                <a:lnTo>
                  <a:pt x="1454192" y="10976"/>
                </a:lnTo>
                <a:lnTo>
                  <a:pt x="1479578" y="10492"/>
                </a:lnTo>
                <a:lnTo>
                  <a:pt x="1504969" y="10170"/>
                </a:lnTo>
                <a:lnTo>
                  <a:pt x="1530362" y="9955"/>
                </a:lnTo>
                <a:lnTo>
                  <a:pt x="1555758" y="8753"/>
                </a:lnTo>
                <a:lnTo>
                  <a:pt x="1581155" y="6894"/>
                </a:lnTo>
                <a:lnTo>
                  <a:pt x="1606553" y="4595"/>
                </a:lnTo>
                <a:lnTo>
                  <a:pt x="1631952" y="3064"/>
                </a:lnTo>
                <a:lnTo>
                  <a:pt x="1657352" y="2043"/>
                </a:lnTo>
                <a:lnTo>
                  <a:pt x="1682751" y="1362"/>
                </a:lnTo>
                <a:lnTo>
                  <a:pt x="1709209" y="907"/>
                </a:lnTo>
                <a:lnTo>
                  <a:pt x="1736373" y="605"/>
                </a:lnTo>
                <a:lnTo>
                  <a:pt x="1764007" y="404"/>
                </a:lnTo>
                <a:lnTo>
                  <a:pt x="1791955" y="269"/>
                </a:lnTo>
                <a:lnTo>
                  <a:pt x="1820111" y="179"/>
                </a:lnTo>
                <a:lnTo>
                  <a:pt x="1848408" y="120"/>
                </a:lnTo>
                <a:lnTo>
                  <a:pt x="1875739" y="79"/>
                </a:lnTo>
                <a:lnTo>
                  <a:pt x="1902425" y="54"/>
                </a:lnTo>
                <a:lnTo>
                  <a:pt x="1928684" y="36"/>
                </a:lnTo>
                <a:lnTo>
                  <a:pt x="1955714" y="24"/>
                </a:lnTo>
                <a:lnTo>
                  <a:pt x="1983259" y="17"/>
                </a:lnTo>
                <a:lnTo>
                  <a:pt x="2011148" y="11"/>
                </a:lnTo>
                <a:lnTo>
                  <a:pt x="2039265" y="8"/>
                </a:lnTo>
                <a:lnTo>
                  <a:pt x="2067535" y="5"/>
                </a:lnTo>
                <a:lnTo>
                  <a:pt x="2095907" y="3"/>
                </a:lnTo>
                <a:lnTo>
                  <a:pt x="2124346" y="2"/>
                </a:lnTo>
                <a:lnTo>
                  <a:pt x="2152831" y="1"/>
                </a:lnTo>
                <a:lnTo>
                  <a:pt x="2181346" y="0"/>
                </a:lnTo>
                <a:lnTo>
                  <a:pt x="2209881" y="1059"/>
                </a:lnTo>
                <a:lnTo>
                  <a:pt x="2238428" y="2822"/>
                </a:lnTo>
                <a:lnTo>
                  <a:pt x="2266986" y="5056"/>
                </a:lnTo>
                <a:lnTo>
                  <a:pt x="2295549" y="6545"/>
                </a:lnTo>
                <a:lnTo>
                  <a:pt x="2324116" y="7539"/>
                </a:lnTo>
                <a:lnTo>
                  <a:pt x="2352686" y="8201"/>
                </a:lnTo>
                <a:lnTo>
                  <a:pt x="2381257" y="8642"/>
                </a:lnTo>
                <a:lnTo>
                  <a:pt x="2409830" y="8937"/>
                </a:lnTo>
                <a:lnTo>
                  <a:pt x="2438403" y="9132"/>
                </a:lnTo>
                <a:lnTo>
                  <a:pt x="2466977" y="9263"/>
                </a:lnTo>
                <a:lnTo>
                  <a:pt x="2495552" y="9350"/>
                </a:lnTo>
                <a:lnTo>
                  <a:pt x="2524126" y="9409"/>
                </a:lnTo>
                <a:lnTo>
                  <a:pt x="2552701" y="9447"/>
                </a:lnTo>
                <a:lnTo>
                  <a:pt x="2581275" y="9473"/>
                </a:lnTo>
                <a:lnTo>
                  <a:pt x="2609850" y="9491"/>
                </a:lnTo>
                <a:lnTo>
                  <a:pt x="2639483" y="9502"/>
                </a:lnTo>
                <a:lnTo>
                  <a:pt x="2669822" y="9509"/>
                </a:lnTo>
                <a:lnTo>
                  <a:pt x="2700632" y="9515"/>
                </a:lnTo>
                <a:lnTo>
                  <a:pt x="2730696" y="9518"/>
                </a:lnTo>
                <a:lnTo>
                  <a:pt x="2760264" y="9520"/>
                </a:lnTo>
                <a:lnTo>
                  <a:pt x="2789501" y="9522"/>
                </a:lnTo>
                <a:lnTo>
                  <a:pt x="2819576" y="10581"/>
                </a:lnTo>
                <a:lnTo>
                  <a:pt x="2850209" y="12345"/>
                </a:lnTo>
                <a:lnTo>
                  <a:pt x="2881214" y="14581"/>
                </a:lnTo>
                <a:lnTo>
                  <a:pt x="2911410" y="16070"/>
                </a:lnTo>
                <a:lnTo>
                  <a:pt x="2941064" y="17064"/>
                </a:lnTo>
                <a:lnTo>
                  <a:pt x="2970360" y="17726"/>
                </a:lnTo>
                <a:lnTo>
                  <a:pt x="3000473" y="18167"/>
                </a:lnTo>
                <a:lnTo>
                  <a:pt x="3031132" y="18462"/>
                </a:lnTo>
                <a:lnTo>
                  <a:pt x="3062155" y="18657"/>
                </a:lnTo>
                <a:lnTo>
                  <a:pt x="3092362" y="18788"/>
                </a:lnTo>
                <a:lnTo>
                  <a:pt x="3122025" y="18875"/>
                </a:lnTo>
                <a:lnTo>
                  <a:pt x="3151324" y="18934"/>
                </a:lnTo>
                <a:lnTo>
                  <a:pt x="3180383" y="18972"/>
                </a:lnTo>
                <a:lnTo>
                  <a:pt x="3209281" y="18998"/>
                </a:lnTo>
                <a:lnTo>
                  <a:pt x="3238071" y="19016"/>
                </a:lnTo>
                <a:lnTo>
                  <a:pt x="3267847" y="19027"/>
                </a:lnTo>
                <a:lnTo>
                  <a:pt x="3298281" y="19034"/>
                </a:lnTo>
                <a:lnTo>
                  <a:pt x="3329155" y="19040"/>
                </a:lnTo>
                <a:lnTo>
                  <a:pt x="3359261" y="19043"/>
                </a:lnTo>
                <a:lnTo>
                  <a:pt x="3388857" y="19045"/>
                </a:lnTo>
                <a:lnTo>
                  <a:pt x="3418113" y="19047"/>
                </a:lnTo>
                <a:lnTo>
                  <a:pt x="3447143" y="19048"/>
                </a:lnTo>
                <a:lnTo>
                  <a:pt x="3476020" y="19049"/>
                </a:lnTo>
                <a:lnTo>
                  <a:pt x="3504797" y="19050"/>
                </a:lnTo>
                <a:lnTo>
                  <a:pt x="3534564" y="19050"/>
                </a:lnTo>
                <a:lnTo>
                  <a:pt x="3564993" y="19050"/>
                </a:lnTo>
                <a:lnTo>
                  <a:pt x="3595862" y="19050"/>
                </a:lnTo>
                <a:lnTo>
                  <a:pt x="3624908" y="20108"/>
                </a:lnTo>
                <a:lnTo>
                  <a:pt x="3652738" y="21872"/>
                </a:lnTo>
                <a:lnTo>
                  <a:pt x="3679759" y="24106"/>
                </a:lnTo>
                <a:lnTo>
                  <a:pt x="3708355" y="25595"/>
                </a:lnTo>
                <a:lnTo>
                  <a:pt x="3738004" y="26589"/>
                </a:lnTo>
                <a:lnTo>
                  <a:pt x="3768353" y="27251"/>
                </a:lnTo>
                <a:lnTo>
                  <a:pt x="3798110" y="27692"/>
                </a:lnTo>
                <a:lnTo>
                  <a:pt x="3827473" y="27987"/>
                </a:lnTo>
                <a:lnTo>
                  <a:pt x="3856574" y="28182"/>
                </a:lnTo>
                <a:lnTo>
                  <a:pt x="3885499" y="29371"/>
                </a:lnTo>
                <a:lnTo>
                  <a:pt x="3914308" y="31223"/>
                </a:lnTo>
                <a:lnTo>
                  <a:pt x="3943038" y="33515"/>
                </a:lnTo>
                <a:lnTo>
                  <a:pt x="3972776" y="35044"/>
                </a:lnTo>
                <a:lnTo>
                  <a:pt x="4003184" y="36063"/>
                </a:lnTo>
                <a:lnTo>
                  <a:pt x="4034039" y="36742"/>
                </a:lnTo>
                <a:lnTo>
                  <a:pt x="4064134" y="37194"/>
                </a:lnTo>
                <a:lnTo>
                  <a:pt x="4093723" y="37496"/>
                </a:lnTo>
                <a:lnTo>
                  <a:pt x="4122973" y="37698"/>
                </a:lnTo>
                <a:lnTo>
                  <a:pt x="4153057" y="37832"/>
                </a:lnTo>
                <a:lnTo>
                  <a:pt x="4183697" y="37921"/>
                </a:lnTo>
                <a:lnTo>
                  <a:pt x="4214706" y="37981"/>
                </a:lnTo>
                <a:lnTo>
                  <a:pt x="4244904" y="38021"/>
                </a:lnTo>
                <a:lnTo>
                  <a:pt x="4274561" y="38047"/>
                </a:lnTo>
                <a:lnTo>
                  <a:pt x="4303857" y="38065"/>
                </a:lnTo>
                <a:lnTo>
                  <a:pt x="4333972" y="38077"/>
                </a:lnTo>
                <a:lnTo>
                  <a:pt x="4364631" y="38083"/>
                </a:lnTo>
                <a:lnTo>
                  <a:pt x="4395654" y="38089"/>
                </a:lnTo>
                <a:lnTo>
                  <a:pt x="4426919" y="38092"/>
                </a:lnTo>
                <a:lnTo>
                  <a:pt x="4458346" y="38095"/>
                </a:lnTo>
                <a:lnTo>
                  <a:pt x="4489881" y="38097"/>
                </a:lnTo>
                <a:lnTo>
                  <a:pt x="4520429" y="38098"/>
                </a:lnTo>
                <a:lnTo>
                  <a:pt x="4550319" y="38099"/>
                </a:lnTo>
                <a:lnTo>
                  <a:pt x="4579771" y="38100"/>
                </a:lnTo>
                <a:lnTo>
                  <a:pt x="4609989" y="38100"/>
                </a:lnTo>
                <a:lnTo>
                  <a:pt x="4640718" y="38100"/>
                </a:lnTo>
                <a:lnTo>
                  <a:pt x="4671786" y="38100"/>
                </a:lnTo>
                <a:lnTo>
                  <a:pt x="4702025" y="38100"/>
                </a:lnTo>
                <a:lnTo>
                  <a:pt x="4731708" y="38100"/>
                </a:lnTo>
                <a:lnTo>
                  <a:pt x="4761022" y="38100"/>
                </a:lnTo>
                <a:lnTo>
                  <a:pt x="4790090" y="38100"/>
                </a:lnTo>
                <a:lnTo>
                  <a:pt x="4818993" y="38100"/>
                </a:lnTo>
                <a:lnTo>
                  <a:pt x="4847787" y="38100"/>
                </a:lnTo>
                <a:lnTo>
                  <a:pt x="4877567" y="38100"/>
                </a:lnTo>
                <a:lnTo>
                  <a:pt x="4908002" y="38100"/>
                </a:lnTo>
                <a:lnTo>
                  <a:pt x="4938876" y="38100"/>
                </a:lnTo>
                <a:lnTo>
                  <a:pt x="4968984" y="38100"/>
                </a:lnTo>
                <a:lnTo>
                  <a:pt x="4998581" y="38100"/>
                </a:lnTo>
                <a:lnTo>
                  <a:pt x="5027837" y="38100"/>
                </a:lnTo>
                <a:lnTo>
                  <a:pt x="5057925" y="38100"/>
                </a:lnTo>
                <a:lnTo>
                  <a:pt x="5088566" y="38100"/>
                </a:lnTo>
                <a:lnTo>
                  <a:pt x="5119577" y="38100"/>
                </a:lnTo>
                <a:lnTo>
                  <a:pt x="5149776" y="38100"/>
                </a:lnTo>
                <a:lnTo>
                  <a:pt x="5179434" y="38100"/>
                </a:lnTo>
                <a:lnTo>
                  <a:pt x="5208731" y="38100"/>
                </a:lnTo>
                <a:lnTo>
                  <a:pt x="5237787" y="38100"/>
                </a:lnTo>
                <a:lnTo>
                  <a:pt x="5266683" y="38100"/>
                </a:lnTo>
                <a:lnTo>
                  <a:pt x="5295472" y="38100"/>
                </a:lnTo>
                <a:lnTo>
                  <a:pt x="5324190" y="38100"/>
                </a:lnTo>
                <a:lnTo>
                  <a:pt x="5352860" y="38100"/>
                </a:lnTo>
                <a:lnTo>
                  <a:pt x="5381499" y="38100"/>
                </a:lnTo>
                <a:lnTo>
                  <a:pt x="5411174" y="38100"/>
                </a:lnTo>
                <a:lnTo>
                  <a:pt x="5441541" y="38100"/>
                </a:lnTo>
                <a:lnTo>
                  <a:pt x="5472369" y="38100"/>
                </a:lnTo>
                <a:lnTo>
                  <a:pt x="5502446" y="38100"/>
                </a:lnTo>
                <a:lnTo>
                  <a:pt x="5532022" y="38100"/>
                </a:lnTo>
                <a:lnTo>
                  <a:pt x="5561264" y="38100"/>
                </a:lnTo>
                <a:lnTo>
                  <a:pt x="5591343" y="38100"/>
                </a:lnTo>
                <a:lnTo>
                  <a:pt x="5621979" y="38100"/>
                </a:lnTo>
                <a:lnTo>
                  <a:pt x="5652986" y="38100"/>
                </a:lnTo>
                <a:lnTo>
                  <a:pt x="5682124" y="38100"/>
                </a:lnTo>
                <a:lnTo>
                  <a:pt x="5710016" y="38100"/>
                </a:lnTo>
                <a:lnTo>
                  <a:pt x="5737078" y="38100"/>
                </a:lnTo>
                <a:lnTo>
                  <a:pt x="5764643" y="39158"/>
                </a:lnTo>
                <a:lnTo>
                  <a:pt x="5792546" y="40922"/>
                </a:lnTo>
                <a:lnTo>
                  <a:pt x="5820672" y="43156"/>
                </a:lnTo>
                <a:lnTo>
                  <a:pt x="5848948" y="44645"/>
                </a:lnTo>
                <a:lnTo>
                  <a:pt x="5877324" y="45639"/>
                </a:lnTo>
                <a:lnTo>
                  <a:pt x="5905766" y="46301"/>
                </a:lnTo>
                <a:lnTo>
                  <a:pt x="5936369" y="46742"/>
                </a:lnTo>
                <a:lnTo>
                  <a:pt x="5968412" y="47037"/>
                </a:lnTo>
                <a:lnTo>
                  <a:pt x="6001417" y="47232"/>
                </a:lnTo>
                <a:lnTo>
                  <a:pt x="6031887" y="47363"/>
                </a:lnTo>
                <a:lnTo>
                  <a:pt x="6060666" y="47450"/>
                </a:lnTo>
                <a:lnTo>
                  <a:pt x="6088319" y="47509"/>
                </a:lnTo>
                <a:lnTo>
                  <a:pt x="6116279" y="47547"/>
                </a:lnTo>
                <a:lnTo>
                  <a:pt x="6144444" y="47573"/>
                </a:lnTo>
                <a:lnTo>
                  <a:pt x="6172746" y="47591"/>
                </a:lnTo>
                <a:lnTo>
                  <a:pt x="6201139" y="47602"/>
                </a:lnTo>
                <a:lnTo>
                  <a:pt x="6229593" y="47609"/>
                </a:lnTo>
                <a:lnTo>
                  <a:pt x="6258086" y="47615"/>
                </a:lnTo>
                <a:lnTo>
                  <a:pt x="6285549" y="47618"/>
                </a:lnTo>
                <a:lnTo>
                  <a:pt x="6312324" y="47620"/>
                </a:lnTo>
                <a:lnTo>
                  <a:pt x="6338641" y="47622"/>
                </a:lnTo>
                <a:lnTo>
                  <a:pt x="6365710" y="47623"/>
                </a:lnTo>
                <a:lnTo>
                  <a:pt x="6393282" y="47624"/>
                </a:lnTo>
                <a:lnTo>
                  <a:pt x="6421189" y="47625"/>
                </a:lnTo>
                <a:lnTo>
                  <a:pt x="6449317" y="47625"/>
                </a:lnTo>
                <a:lnTo>
                  <a:pt x="6477595" y="47625"/>
                </a:lnTo>
                <a:lnTo>
                  <a:pt x="6505972" y="47625"/>
                </a:lnTo>
                <a:lnTo>
                  <a:pt x="6533356" y="47625"/>
                </a:lnTo>
                <a:lnTo>
                  <a:pt x="6560079" y="47625"/>
                </a:lnTo>
                <a:lnTo>
                  <a:pt x="6586362" y="47625"/>
                </a:lnTo>
                <a:lnTo>
                  <a:pt x="6612349" y="47625"/>
                </a:lnTo>
                <a:lnTo>
                  <a:pt x="6638141" y="47625"/>
                </a:lnTo>
                <a:lnTo>
                  <a:pt x="6663803" y="47625"/>
                </a:lnTo>
                <a:lnTo>
                  <a:pt x="6690435" y="46567"/>
                </a:lnTo>
                <a:lnTo>
                  <a:pt x="6717715" y="44803"/>
                </a:lnTo>
                <a:lnTo>
                  <a:pt x="6745426" y="42569"/>
                </a:lnTo>
                <a:lnTo>
                  <a:pt x="6773426" y="41080"/>
                </a:lnTo>
                <a:lnTo>
                  <a:pt x="6801618" y="40086"/>
                </a:lnTo>
                <a:lnTo>
                  <a:pt x="6829937" y="39424"/>
                </a:lnTo>
                <a:lnTo>
                  <a:pt x="6858342" y="38983"/>
                </a:lnTo>
                <a:lnTo>
                  <a:pt x="6886802" y="38688"/>
                </a:lnTo>
                <a:lnTo>
                  <a:pt x="6915302" y="38493"/>
                </a:lnTo>
                <a:lnTo>
                  <a:pt x="6943827" y="38362"/>
                </a:lnTo>
                <a:lnTo>
                  <a:pt x="6972367" y="38275"/>
                </a:lnTo>
                <a:lnTo>
                  <a:pt x="7000919" y="38216"/>
                </a:lnTo>
                <a:lnTo>
                  <a:pt x="7029480" y="39236"/>
                </a:lnTo>
                <a:lnTo>
                  <a:pt x="7058044" y="40974"/>
                </a:lnTo>
                <a:lnTo>
                  <a:pt x="7086613" y="43190"/>
                </a:lnTo>
                <a:lnTo>
                  <a:pt x="7115184" y="44669"/>
                </a:lnTo>
                <a:lnTo>
                  <a:pt x="7143756" y="45654"/>
                </a:lnTo>
                <a:lnTo>
                  <a:pt x="7172329" y="46312"/>
                </a:lnTo>
                <a:lnTo>
                  <a:pt x="7201961" y="45691"/>
                </a:lnTo>
                <a:lnTo>
                  <a:pt x="7232299" y="44219"/>
                </a:lnTo>
                <a:lnTo>
                  <a:pt x="7263107" y="42179"/>
                </a:lnTo>
                <a:lnTo>
                  <a:pt x="7293171" y="41878"/>
                </a:lnTo>
                <a:lnTo>
                  <a:pt x="7322740" y="42734"/>
                </a:lnTo>
                <a:lnTo>
                  <a:pt x="7351976" y="44365"/>
                </a:lnTo>
                <a:lnTo>
                  <a:pt x="7379935" y="45451"/>
                </a:lnTo>
                <a:lnTo>
                  <a:pt x="7407039" y="46176"/>
                </a:lnTo>
                <a:lnTo>
                  <a:pt x="7433576" y="46659"/>
                </a:lnTo>
                <a:lnTo>
                  <a:pt x="7460792" y="46981"/>
                </a:lnTo>
                <a:lnTo>
                  <a:pt x="7488462" y="47196"/>
                </a:lnTo>
                <a:lnTo>
                  <a:pt x="7516433" y="47338"/>
                </a:lnTo>
                <a:lnTo>
                  <a:pt x="7544604" y="47434"/>
                </a:lnTo>
                <a:lnTo>
                  <a:pt x="7572911" y="47497"/>
                </a:lnTo>
                <a:lnTo>
                  <a:pt x="7601307" y="47540"/>
                </a:lnTo>
                <a:lnTo>
                  <a:pt x="7628706" y="47568"/>
                </a:lnTo>
                <a:lnTo>
                  <a:pt x="7655437" y="47587"/>
                </a:lnTo>
                <a:lnTo>
                  <a:pt x="7681724" y="47600"/>
                </a:lnTo>
                <a:lnTo>
                  <a:pt x="7708775" y="47608"/>
                </a:lnTo>
                <a:lnTo>
                  <a:pt x="7736333" y="47614"/>
                </a:lnTo>
                <a:lnTo>
                  <a:pt x="7764230" y="47618"/>
                </a:lnTo>
                <a:lnTo>
                  <a:pt x="7791296" y="47620"/>
                </a:lnTo>
                <a:lnTo>
                  <a:pt x="7817805" y="47622"/>
                </a:lnTo>
                <a:lnTo>
                  <a:pt x="7843945" y="47623"/>
                </a:lnTo>
                <a:lnTo>
                  <a:pt x="7868781" y="47624"/>
                </a:lnTo>
                <a:lnTo>
                  <a:pt x="7916130" y="47625"/>
                </a:lnTo>
                <a:lnTo>
                  <a:pt x="7941245" y="47625"/>
                </a:lnTo>
                <a:lnTo>
                  <a:pt x="7967513" y="47625"/>
                </a:lnTo>
                <a:lnTo>
                  <a:pt x="7994551" y="47625"/>
                </a:lnTo>
                <a:lnTo>
                  <a:pt x="8022100" y="46567"/>
                </a:lnTo>
                <a:lnTo>
                  <a:pt x="8049992" y="44803"/>
                </a:lnTo>
                <a:lnTo>
                  <a:pt x="8078112" y="42569"/>
                </a:lnTo>
                <a:lnTo>
                  <a:pt x="8106383" y="41080"/>
                </a:lnTo>
                <a:lnTo>
                  <a:pt x="8134755" y="40086"/>
                </a:lnTo>
                <a:lnTo>
                  <a:pt x="8163195" y="39424"/>
                </a:lnTo>
                <a:lnTo>
                  <a:pt x="8191680" y="38983"/>
                </a:lnTo>
                <a:lnTo>
                  <a:pt x="8220195" y="38688"/>
                </a:lnTo>
                <a:lnTo>
                  <a:pt x="8248731" y="38493"/>
                </a:lnTo>
                <a:lnTo>
                  <a:pt x="8276220" y="38362"/>
                </a:lnTo>
                <a:lnTo>
                  <a:pt x="8303013" y="38275"/>
                </a:lnTo>
                <a:lnTo>
                  <a:pt x="8329343" y="38216"/>
                </a:lnTo>
                <a:lnTo>
                  <a:pt x="8356420" y="38178"/>
                </a:lnTo>
                <a:lnTo>
                  <a:pt x="8383997" y="38152"/>
                </a:lnTo>
                <a:lnTo>
                  <a:pt x="8411906" y="38134"/>
                </a:lnTo>
                <a:lnTo>
                  <a:pt x="8440037" y="38123"/>
                </a:lnTo>
                <a:lnTo>
                  <a:pt x="8468316" y="38116"/>
                </a:lnTo>
                <a:lnTo>
                  <a:pt x="8496694" y="38110"/>
                </a:lnTo>
                <a:lnTo>
                  <a:pt x="8525138" y="38107"/>
                </a:lnTo>
                <a:lnTo>
                  <a:pt x="8553624" y="38105"/>
                </a:lnTo>
                <a:lnTo>
                  <a:pt x="8582140" y="38103"/>
                </a:lnTo>
                <a:lnTo>
                  <a:pt x="8609618" y="37044"/>
                </a:lnTo>
                <a:lnTo>
                  <a:pt x="8636404" y="35280"/>
                </a:lnTo>
                <a:lnTo>
                  <a:pt x="8662728" y="33044"/>
                </a:lnTo>
                <a:lnTo>
                  <a:pt x="8688744" y="32612"/>
                </a:lnTo>
                <a:lnTo>
                  <a:pt x="8714554" y="33384"/>
                </a:lnTo>
                <a:lnTo>
                  <a:pt x="8740229" y="34956"/>
                </a:lnTo>
                <a:lnTo>
                  <a:pt x="8765810" y="36004"/>
                </a:lnTo>
                <a:lnTo>
                  <a:pt x="8791332" y="36703"/>
                </a:lnTo>
                <a:lnTo>
                  <a:pt x="8816813" y="37169"/>
                </a:lnTo>
                <a:lnTo>
                  <a:pt x="8841208" y="37479"/>
                </a:lnTo>
                <a:lnTo>
                  <a:pt x="8888071" y="37824"/>
                </a:lnTo>
                <a:lnTo>
                  <a:pt x="8933592" y="37978"/>
                </a:lnTo>
                <a:lnTo>
                  <a:pt x="8977461" y="36987"/>
                </a:lnTo>
                <a:lnTo>
                  <a:pt x="9018125" y="33019"/>
                </a:lnTo>
                <a:lnTo>
                  <a:pt x="9057363" y="30550"/>
                </a:lnTo>
                <a:lnTo>
                  <a:pt x="9095970" y="29453"/>
                </a:lnTo>
                <a:lnTo>
                  <a:pt x="9134295" y="28965"/>
                </a:lnTo>
                <a:lnTo>
                  <a:pt x="9172497" y="28748"/>
                </a:lnTo>
                <a:lnTo>
                  <a:pt x="9209581" y="28653"/>
                </a:lnTo>
                <a:lnTo>
                  <a:pt x="9254918" y="28598"/>
                </a:lnTo>
                <a:lnTo>
                  <a:pt x="9277350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48"/>
          <p:cNvGrpSpPr/>
          <p:nvPr/>
        </p:nvGrpSpPr>
        <p:grpSpPr>
          <a:xfrm>
            <a:off x="1447848" y="5848515"/>
            <a:ext cx="828628" cy="618845"/>
            <a:chOff x="1447848" y="5848515"/>
            <a:chExt cx="828628" cy="618845"/>
          </a:xfrm>
        </p:grpSpPr>
        <p:sp>
          <p:nvSpPr>
            <p:cNvPr id="200" name="SMARTInkShape-176"/>
            <p:cNvSpPr/>
            <p:nvPr>
              <p:custDataLst>
                <p:tags r:id="rId28"/>
              </p:custDataLst>
            </p:nvPr>
          </p:nvSpPr>
          <p:spPr>
            <a:xfrm>
              <a:off x="1485900" y="5915040"/>
              <a:ext cx="160763" cy="361374"/>
            </a:xfrm>
            <a:custGeom>
              <a:avLst/>
              <a:gdLst/>
              <a:ahLst/>
              <a:cxnLst/>
              <a:rect l="0" t="0" r="0" b="0"/>
              <a:pathLst>
                <a:path w="160763" h="361374">
                  <a:moveTo>
                    <a:pt x="0" y="66660"/>
                  </a:moveTo>
                  <a:lnTo>
                    <a:pt x="0" y="66660"/>
                  </a:lnTo>
                  <a:lnTo>
                    <a:pt x="5056" y="71716"/>
                  </a:lnTo>
                  <a:lnTo>
                    <a:pt x="7539" y="77021"/>
                  </a:lnTo>
                  <a:lnTo>
                    <a:pt x="10322" y="92170"/>
                  </a:lnTo>
                  <a:lnTo>
                    <a:pt x="17012" y="104782"/>
                  </a:lnTo>
                  <a:lnTo>
                    <a:pt x="25517" y="146407"/>
                  </a:lnTo>
                  <a:lnTo>
                    <a:pt x="31218" y="190507"/>
                  </a:lnTo>
                  <a:lnTo>
                    <a:pt x="36061" y="212364"/>
                  </a:lnTo>
                  <a:lnTo>
                    <a:pt x="37921" y="256572"/>
                  </a:lnTo>
                  <a:lnTo>
                    <a:pt x="38093" y="301391"/>
                  </a:lnTo>
                  <a:lnTo>
                    <a:pt x="38100" y="342432"/>
                  </a:lnTo>
                  <a:lnTo>
                    <a:pt x="38100" y="337695"/>
                  </a:lnTo>
                  <a:lnTo>
                    <a:pt x="29458" y="307667"/>
                  </a:lnTo>
                  <a:lnTo>
                    <a:pt x="22106" y="265126"/>
                  </a:lnTo>
                  <a:lnTo>
                    <a:pt x="19452" y="218855"/>
                  </a:lnTo>
                  <a:lnTo>
                    <a:pt x="19103" y="171408"/>
                  </a:lnTo>
                  <a:lnTo>
                    <a:pt x="19057" y="124865"/>
                  </a:lnTo>
                  <a:lnTo>
                    <a:pt x="19051" y="82906"/>
                  </a:lnTo>
                  <a:lnTo>
                    <a:pt x="19050" y="39950"/>
                  </a:lnTo>
                  <a:lnTo>
                    <a:pt x="19050" y="26878"/>
                  </a:lnTo>
                  <a:lnTo>
                    <a:pt x="21872" y="19699"/>
                  </a:lnTo>
                  <a:lnTo>
                    <a:pt x="25596" y="12980"/>
                  </a:lnTo>
                  <a:lnTo>
                    <a:pt x="28182" y="1905"/>
                  </a:lnTo>
                  <a:lnTo>
                    <a:pt x="29372" y="1265"/>
                  </a:lnTo>
                  <a:lnTo>
                    <a:pt x="57219" y="7"/>
                  </a:lnTo>
                  <a:lnTo>
                    <a:pt x="60371" y="0"/>
                  </a:lnTo>
                  <a:lnTo>
                    <a:pt x="66695" y="2814"/>
                  </a:lnTo>
                  <a:lnTo>
                    <a:pt x="98622" y="26554"/>
                  </a:lnTo>
                  <a:lnTo>
                    <a:pt x="135085" y="73179"/>
                  </a:lnTo>
                  <a:lnTo>
                    <a:pt x="150023" y="118528"/>
                  </a:lnTo>
                  <a:lnTo>
                    <a:pt x="160149" y="157412"/>
                  </a:lnTo>
                  <a:lnTo>
                    <a:pt x="160762" y="204166"/>
                  </a:lnTo>
                  <a:lnTo>
                    <a:pt x="152215" y="249921"/>
                  </a:lnTo>
                  <a:lnTo>
                    <a:pt x="145055" y="268538"/>
                  </a:lnTo>
                  <a:lnTo>
                    <a:pt x="120611" y="311516"/>
                  </a:lnTo>
                  <a:lnTo>
                    <a:pt x="101597" y="336011"/>
                  </a:lnTo>
                  <a:lnTo>
                    <a:pt x="70733" y="357671"/>
                  </a:lnTo>
                  <a:lnTo>
                    <a:pt x="60587" y="360672"/>
                  </a:lnTo>
                  <a:lnTo>
                    <a:pt x="54091" y="361373"/>
                  </a:lnTo>
                  <a:lnTo>
                    <a:pt x="47677" y="358863"/>
                  </a:lnTo>
                  <a:lnTo>
                    <a:pt x="33604" y="347732"/>
                  </a:lnTo>
                  <a:lnTo>
                    <a:pt x="32986" y="345057"/>
                  </a:lnTo>
                  <a:lnTo>
                    <a:pt x="33632" y="342217"/>
                  </a:lnTo>
                  <a:lnTo>
                    <a:pt x="36114" y="336239"/>
                  </a:lnTo>
                  <a:lnTo>
                    <a:pt x="38100" y="32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7"/>
            <p:cNvSpPr/>
            <p:nvPr>
              <p:custDataLst>
                <p:tags r:id="rId29"/>
              </p:custDataLst>
            </p:nvPr>
          </p:nvSpPr>
          <p:spPr>
            <a:xfrm>
              <a:off x="1724155" y="6081018"/>
              <a:ext cx="85596" cy="167345"/>
            </a:xfrm>
            <a:custGeom>
              <a:avLst/>
              <a:gdLst/>
              <a:ahLst/>
              <a:cxnLst/>
              <a:rect l="0" t="0" r="0" b="0"/>
              <a:pathLst>
                <a:path w="85596" h="167345">
                  <a:moveTo>
                    <a:pt x="18920" y="62607"/>
                  </a:moveTo>
                  <a:lnTo>
                    <a:pt x="18920" y="62607"/>
                  </a:lnTo>
                  <a:lnTo>
                    <a:pt x="18920" y="70808"/>
                  </a:lnTo>
                  <a:lnTo>
                    <a:pt x="17862" y="71249"/>
                  </a:lnTo>
                  <a:lnTo>
                    <a:pt x="9429" y="72129"/>
                  </a:lnTo>
                  <a:lnTo>
                    <a:pt x="23585" y="72132"/>
                  </a:lnTo>
                  <a:lnTo>
                    <a:pt x="25205" y="71074"/>
                  </a:lnTo>
                  <a:lnTo>
                    <a:pt x="26285" y="69310"/>
                  </a:lnTo>
                  <a:lnTo>
                    <a:pt x="27005" y="67076"/>
                  </a:lnTo>
                  <a:lnTo>
                    <a:pt x="28543" y="65587"/>
                  </a:lnTo>
                  <a:lnTo>
                    <a:pt x="33075" y="63931"/>
                  </a:lnTo>
                  <a:lnTo>
                    <a:pt x="34706" y="62431"/>
                  </a:lnTo>
                  <a:lnTo>
                    <a:pt x="36520" y="57943"/>
                  </a:lnTo>
                  <a:lnTo>
                    <a:pt x="38061" y="56322"/>
                  </a:lnTo>
                  <a:lnTo>
                    <a:pt x="51100" y="48452"/>
                  </a:lnTo>
                  <a:lnTo>
                    <a:pt x="54389" y="42910"/>
                  </a:lnTo>
                  <a:lnTo>
                    <a:pt x="55266" y="39951"/>
                  </a:lnTo>
                  <a:lnTo>
                    <a:pt x="56909" y="37977"/>
                  </a:lnTo>
                  <a:lnTo>
                    <a:pt x="61557" y="35785"/>
                  </a:lnTo>
                  <a:lnTo>
                    <a:pt x="63219" y="34142"/>
                  </a:lnTo>
                  <a:lnTo>
                    <a:pt x="65067" y="29495"/>
                  </a:lnTo>
                  <a:lnTo>
                    <a:pt x="66618" y="27832"/>
                  </a:lnTo>
                  <a:lnTo>
                    <a:pt x="71164" y="25985"/>
                  </a:lnTo>
                  <a:lnTo>
                    <a:pt x="72799" y="24434"/>
                  </a:lnTo>
                  <a:lnTo>
                    <a:pt x="74616" y="19888"/>
                  </a:lnTo>
                  <a:lnTo>
                    <a:pt x="74042" y="17194"/>
                  </a:lnTo>
                  <a:lnTo>
                    <a:pt x="66899" y="5978"/>
                  </a:lnTo>
                  <a:lnTo>
                    <a:pt x="61594" y="5611"/>
                  </a:lnTo>
                  <a:lnTo>
                    <a:pt x="56231" y="2703"/>
                  </a:lnTo>
                  <a:lnTo>
                    <a:pt x="53319" y="446"/>
                  </a:lnTo>
                  <a:lnTo>
                    <a:pt x="51377" y="0"/>
                  </a:lnTo>
                  <a:lnTo>
                    <a:pt x="50083" y="761"/>
                  </a:lnTo>
                  <a:lnTo>
                    <a:pt x="49220" y="2327"/>
                  </a:lnTo>
                  <a:lnTo>
                    <a:pt x="47587" y="3370"/>
                  </a:lnTo>
                  <a:lnTo>
                    <a:pt x="40231" y="4838"/>
                  </a:lnTo>
                  <a:lnTo>
                    <a:pt x="34389" y="5182"/>
                  </a:lnTo>
                  <a:lnTo>
                    <a:pt x="32408" y="6332"/>
                  </a:lnTo>
                  <a:lnTo>
                    <a:pt x="31087" y="8156"/>
                  </a:lnTo>
                  <a:lnTo>
                    <a:pt x="28561" y="13007"/>
                  </a:lnTo>
                  <a:lnTo>
                    <a:pt x="13360" y="30962"/>
                  </a:lnTo>
                  <a:lnTo>
                    <a:pt x="1349" y="64462"/>
                  </a:lnTo>
                  <a:lnTo>
                    <a:pt x="0" y="92917"/>
                  </a:lnTo>
                  <a:lnTo>
                    <a:pt x="9578" y="125140"/>
                  </a:lnTo>
                  <a:lnTo>
                    <a:pt x="16761" y="138616"/>
                  </a:lnTo>
                  <a:lnTo>
                    <a:pt x="17481" y="141854"/>
                  </a:lnTo>
                  <a:lnTo>
                    <a:pt x="26995" y="155964"/>
                  </a:lnTo>
                  <a:lnTo>
                    <a:pt x="33072" y="162353"/>
                  </a:lnTo>
                  <a:lnTo>
                    <a:pt x="38615" y="165146"/>
                  </a:lnTo>
                  <a:lnTo>
                    <a:pt x="55176" y="167251"/>
                  </a:lnTo>
                  <a:lnTo>
                    <a:pt x="66587" y="167344"/>
                  </a:lnTo>
                  <a:lnTo>
                    <a:pt x="69748" y="166298"/>
                  </a:lnTo>
                  <a:lnTo>
                    <a:pt x="71855" y="164543"/>
                  </a:lnTo>
                  <a:lnTo>
                    <a:pt x="85595" y="148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8"/>
            <p:cNvSpPr/>
            <p:nvPr>
              <p:custDataLst>
                <p:tags r:id="rId30"/>
              </p:custDataLst>
            </p:nvPr>
          </p:nvSpPr>
          <p:spPr>
            <a:xfrm>
              <a:off x="1895486" y="5886461"/>
              <a:ext cx="66665" cy="371465"/>
            </a:xfrm>
            <a:custGeom>
              <a:avLst/>
              <a:gdLst/>
              <a:ahLst/>
              <a:cxnLst/>
              <a:rect l="0" t="0" r="0" b="0"/>
              <a:pathLst>
                <a:path w="66665" h="371465">
                  <a:moveTo>
                    <a:pt x="66664" y="66664"/>
                  </a:moveTo>
                  <a:lnTo>
                    <a:pt x="66664" y="66664"/>
                  </a:lnTo>
                  <a:lnTo>
                    <a:pt x="66664" y="21328"/>
                  </a:lnTo>
                  <a:lnTo>
                    <a:pt x="66664" y="15470"/>
                  </a:lnTo>
                  <a:lnTo>
                    <a:pt x="65606" y="13485"/>
                  </a:lnTo>
                  <a:lnTo>
                    <a:pt x="63842" y="12161"/>
                  </a:lnTo>
                  <a:lnTo>
                    <a:pt x="61608" y="11278"/>
                  </a:lnTo>
                  <a:lnTo>
                    <a:pt x="60118" y="9632"/>
                  </a:lnTo>
                  <a:lnTo>
                    <a:pt x="57173" y="119"/>
                  </a:lnTo>
                  <a:lnTo>
                    <a:pt x="43885" y="0"/>
                  </a:lnTo>
                  <a:lnTo>
                    <a:pt x="41953" y="1054"/>
                  </a:lnTo>
                  <a:lnTo>
                    <a:pt x="40665" y="2816"/>
                  </a:lnTo>
                  <a:lnTo>
                    <a:pt x="39806" y="5049"/>
                  </a:lnTo>
                  <a:lnTo>
                    <a:pt x="38175" y="6537"/>
                  </a:lnTo>
                  <a:lnTo>
                    <a:pt x="33541" y="8191"/>
                  </a:lnTo>
                  <a:lnTo>
                    <a:pt x="31882" y="9690"/>
                  </a:lnTo>
                  <a:lnTo>
                    <a:pt x="23945" y="22655"/>
                  </a:lnTo>
                  <a:lnTo>
                    <a:pt x="13462" y="35001"/>
                  </a:lnTo>
                  <a:lnTo>
                    <a:pt x="11269" y="41303"/>
                  </a:lnTo>
                  <a:lnTo>
                    <a:pt x="8802" y="60517"/>
                  </a:lnTo>
                  <a:lnTo>
                    <a:pt x="3071" y="73192"/>
                  </a:lnTo>
                  <a:lnTo>
                    <a:pt x="109" y="120770"/>
                  </a:lnTo>
                  <a:lnTo>
                    <a:pt x="0" y="166952"/>
                  </a:lnTo>
                  <a:lnTo>
                    <a:pt x="1048" y="212637"/>
                  </a:lnTo>
                  <a:lnTo>
                    <a:pt x="8925" y="257159"/>
                  </a:lnTo>
                  <a:lnTo>
                    <a:pt x="9480" y="301614"/>
                  </a:lnTo>
                  <a:lnTo>
                    <a:pt x="12321" y="311492"/>
                  </a:lnTo>
                  <a:lnTo>
                    <a:pt x="16053" y="319410"/>
                  </a:lnTo>
                  <a:lnTo>
                    <a:pt x="18449" y="335939"/>
                  </a:lnTo>
                  <a:lnTo>
                    <a:pt x="19039" y="371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9"/>
            <p:cNvSpPr/>
            <p:nvPr>
              <p:custDataLst>
                <p:tags r:id="rId31"/>
              </p:custDataLst>
            </p:nvPr>
          </p:nvSpPr>
          <p:spPr>
            <a:xfrm>
              <a:off x="1847966" y="6096000"/>
              <a:ext cx="104660" cy="66676"/>
            </a:xfrm>
            <a:custGeom>
              <a:avLst/>
              <a:gdLst/>
              <a:ahLst/>
              <a:cxnLst/>
              <a:rect l="0" t="0" r="0" b="0"/>
              <a:pathLst>
                <a:path w="104660" h="66676">
                  <a:moveTo>
                    <a:pt x="9409" y="66675"/>
                  </a:moveTo>
                  <a:lnTo>
                    <a:pt x="9409" y="66675"/>
                  </a:lnTo>
                  <a:lnTo>
                    <a:pt x="276" y="66675"/>
                  </a:lnTo>
                  <a:lnTo>
                    <a:pt x="0" y="61619"/>
                  </a:lnTo>
                  <a:lnTo>
                    <a:pt x="1020" y="60130"/>
                  </a:lnTo>
                  <a:lnTo>
                    <a:pt x="2758" y="59136"/>
                  </a:lnTo>
                  <a:lnTo>
                    <a:pt x="16137" y="56354"/>
                  </a:lnTo>
                  <a:lnTo>
                    <a:pt x="41388" y="41985"/>
                  </a:lnTo>
                  <a:lnTo>
                    <a:pt x="52986" y="38193"/>
                  </a:lnTo>
                  <a:lnTo>
                    <a:pt x="100157" y="4209"/>
                  </a:lnTo>
                  <a:lnTo>
                    <a:pt x="104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80"/>
            <p:cNvSpPr/>
            <p:nvPr>
              <p:custDataLst>
                <p:tags r:id="rId32"/>
              </p:custDataLst>
            </p:nvPr>
          </p:nvSpPr>
          <p:spPr>
            <a:xfrm>
              <a:off x="2066925" y="5848515"/>
              <a:ext cx="76201" cy="95086"/>
            </a:xfrm>
            <a:custGeom>
              <a:avLst/>
              <a:gdLst/>
              <a:ahLst/>
              <a:cxnLst/>
              <a:rect l="0" t="0" r="0" b="0"/>
              <a:pathLst>
                <a:path w="76201" h="95086">
                  <a:moveTo>
                    <a:pt x="9525" y="28410"/>
                  </a:moveTo>
                  <a:lnTo>
                    <a:pt x="9525" y="28410"/>
                  </a:lnTo>
                  <a:lnTo>
                    <a:pt x="9525" y="60291"/>
                  </a:lnTo>
                  <a:lnTo>
                    <a:pt x="6703" y="66568"/>
                  </a:lnTo>
                  <a:lnTo>
                    <a:pt x="1324" y="74165"/>
                  </a:lnTo>
                  <a:lnTo>
                    <a:pt x="262" y="83270"/>
                  </a:lnTo>
                  <a:lnTo>
                    <a:pt x="0" y="95081"/>
                  </a:lnTo>
                  <a:lnTo>
                    <a:pt x="0" y="81827"/>
                  </a:lnTo>
                  <a:lnTo>
                    <a:pt x="9263" y="41362"/>
                  </a:lnTo>
                  <a:lnTo>
                    <a:pt x="9409" y="34872"/>
                  </a:lnTo>
                  <a:lnTo>
                    <a:pt x="12296" y="28460"/>
                  </a:lnTo>
                  <a:lnTo>
                    <a:pt x="16048" y="22082"/>
                  </a:lnTo>
                  <a:lnTo>
                    <a:pt x="18457" y="9364"/>
                  </a:lnTo>
                  <a:lnTo>
                    <a:pt x="18655" y="6188"/>
                  </a:lnTo>
                  <a:lnTo>
                    <a:pt x="19845" y="4070"/>
                  </a:lnTo>
                  <a:lnTo>
                    <a:pt x="21697" y="2658"/>
                  </a:lnTo>
                  <a:lnTo>
                    <a:pt x="27216" y="393"/>
                  </a:lnTo>
                  <a:lnTo>
                    <a:pt x="33229" y="0"/>
                  </a:lnTo>
                  <a:lnTo>
                    <a:pt x="34853" y="1004"/>
                  </a:lnTo>
                  <a:lnTo>
                    <a:pt x="35935" y="2731"/>
                  </a:lnTo>
                  <a:lnTo>
                    <a:pt x="36657" y="4941"/>
                  </a:lnTo>
                  <a:lnTo>
                    <a:pt x="38196" y="6413"/>
                  </a:lnTo>
                  <a:lnTo>
                    <a:pt x="42729" y="8050"/>
                  </a:lnTo>
                  <a:lnTo>
                    <a:pt x="44361" y="9546"/>
                  </a:lnTo>
                  <a:lnTo>
                    <a:pt x="54973" y="28606"/>
                  </a:lnTo>
                  <a:lnTo>
                    <a:pt x="55699" y="31716"/>
                  </a:lnTo>
                  <a:lnTo>
                    <a:pt x="61776" y="41149"/>
                  </a:lnTo>
                  <a:lnTo>
                    <a:pt x="70280" y="50646"/>
                  </a:lnTo>
                  <a:lnTo>
                    <a:pt x="73569" y="59812"/>
                  </a:lnTo>
                  <a:lnTo>
                    <a:pt x="76200" y="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81"/>
            <p:cNvSpPr/>
            <p:nvPr>
              <p:custDataLst>
                <p:tags r:id="rId33"/>
              </p:custDataLst>
            </p:nvPr>
          </p:nvSpPr>
          <p:spPr>
            <a:xfrm>
              <a:off x="1447848" y="6353175"/>
              <a:ext cx="531287" cy="24539"/>
            </a:xfrm>
            <a:custGeom>
              <a:avLst/>
              <a:gdLst/>
              <a:ahLst/>
              <a:cxnLst/>
              <a:rect l="0" t="0" r="0" b="0"/>
              <a:pathLst>
                <a:path w="531287" h="24539">
                  <a:moveTo>
                    <a:pt x="28527" y="9525"/>
                  </a:moveTo>
                  <a:lnTo>
                    <a:pt x="28527" y="9525"/>
                  </a:lnTo>
                  <a:lnTo>
                    <a:pt x="23471" y="9525"/>
                  </a:lnTo>
                  <a:lnTo>
                    <a:pt x="18166" y="12347"/>
                  </a:lnTo>
                  <a:lnTo>
                    <a:pt x="12280" y="16070"/>
                  </a:lnTo>
                  <a:lnTo>
                    <a:pt x="0" y="19040"/>
                  </a:lnTo>
                  <a:lnTo>
                    <a:pt x="10079" y="19047"/>
                  </a:lnTo>
                  <a:lnTo>
                    <a:pt x="17858" y="21870"/>
                  </a:lnTo>
                  <a:lnTo>
                    <a:pt x="21415" y="24106"/>
                  </a:lnTo>
                  <a:lnTo>
                    <a:pt x="24844" y="24538"/>
                  </a:lnTo>
                  <a:lnTo>
                    <a:pt x="72191" y="19326"/>
                  </a:lnTo>
                  <a:lnTo>
                    <a:pt x="113430" y="19104"/>
                  </a:lnTo>
                  <a:lnTo>
                    <a:pt x="149874" y="18008"/>
                  </a:lnTo>
                  <a:lnTo>
                    <a:pt x="188542" y="12509"/>
                  </a:lnTo>
                  <a:lnTo>
                    <a:pt x="231984" y="10409"/>
                  </a:lnTo>
                  <a:lnTo>
                    <a:pt x="273196" y="8729"/>
                  </a:lnTo>
                  <a:lnTo>
                    <a:pt x="317392" y="3056"/>
                  </a:lnTo>
                  <a:lnTo>
                    <a:pt x="357768" y="906"/>
                  </a:lnTo>
                  <a:lnTo>
                    <a:pt x="396543" y="268"/>
                  </a:lnTo>
                  <a:lnTo>
                    <a:pt x="433785" y="79"/>
                  </a:lnTo>
                  <a:lnTo>
                    <a:pt x="480102" y="11"/>
                  </a:lnTo>
                  <a:lnTo>
                    <a:pt x="526381" y="0"/>
                  </a:lnTo>
                  <a:lnTo>
                    <a:pt x="528705" y="1058"/>
                  </a:lnTo>
                  <a:lnTo>
                    <a:pt x="530254" y="2822"/>
                  </a:lnTo>
                  <a:lnTo>
                    <a:pt x="531286" y="5056"/>
                  </a:lnTo>
                  <a:lnTo>
                    <a:pt x="530916" y="6545"/>
                  </a:lnTo>
                  <a:lnTo>
                    <a:pt x="529612" y="7539"/>
                  </a:lnTo>
                  <a:lnTo>
                    <a:pt x="52382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82"/>
            <p:cNvSpPr/>
            <p:nvPr>
              <p:custDataLst>
                <p:tags r:id="rId34"/>
              </p:custDataLst>
            </p:nvPr>
          </p:nvSpPr>
          <p:spPr>
            <a:xfrm>
              <a:off x="1553234" y="6334125"/>
              <a:ext cx="542267" cy="133235"/>
            </a:xfrm>
            <a:custGeom>
              <a:avLst/>
              <a:gdLst/>
              <a:ahLst/>
              <a:cxnLst/>
              <a:rect l="0" t="0" r="0" b="0"/>
              <a:pathLst>
                <a:path w="542267" h="133235">
                  <a:moveTo>
                    <a:pt x="37441" y="123825"/>
                  </a:moveTo>
                  <a:lnTo>
                    <a:pt x="37441" y="123825"/>
                  </a:lnTo>
                  <a:lnTo>
                    <a:pt x="32385" y="123825"/>
                  </a:lnTo>
                  <a:lnTo>
                    <a:pt x="0" y="133234"/>
                  </a:lnTo>
                  <a:lnTo>
                    <a:pt x="41109" y="132290"/>
                  </a:lnTo>
                  <a:lnTo>
                    <a:pt x="87422" y="123649"/>
                  </a:lnTo>
                  <a:lnTo>
                    <a:pt x="133784" y="113638"/>
                  </a:lnTo>
                  <a:lnTo>
                    <a:pt x="171115" y="104579"/>
                  </a:lnTo>
                  <a:lnTo>
                    <a:pt x="211809" y="95192"/>
                  </a:lnTo>
                  <a:lnTo>
                    <a:pt x="257381" y="85708"/>
                  </a:lnTo>
                  <a:lnTo>
                    <a:pt x="304397" y="76195"/>
                  </a:lnTo>
                  <a:lnTo>
                    <a:pt x="349020" y="69495"/>
                  </a:lnTo>
                  <a:lnTo>
                    <a:pt x="389052" y="61866"/>
                  </a:lnTo>
                  <a:lnTo>
                    <a:pt x="427725" y="49022"/>
                  </a:lnTo>
                  <a:lnTo>
                    <a:pt x="473662" y="35201"/>
                  </a:lnTo>
                  <a:lnTo>
                    <a:pt x="519314" y="24100"/>
                  </a:lnTo>
                  <a:lnTo>
                    <a:pt x="529596" y="15650"/>
                  </a:lnTo>
                  <a:lnTo>
                    <a:pt x="542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83"/>
            <p:cNvSpPr/>
            <p:nvPr>
              <p:custDataLst>
                <p:tags r:id="rId35"/>
              </p:custDataLst>
            </p:nvPr>
          </p:nvSpPr>
          <p:spPr>
            <a:xfrm>
              <a:off x="2247900" y="61150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491" y="9409"/>
                  </a:lnTo>
                  <a:lnTo>
                    <a:pt x="18657" y="9522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84"/>
            <p:cNvSpPr/>
            <p:nvPr>
              <p:custDataLst>
                <p:tags r:id="rId36"/>
              </p:custDataLst>
            </p:nvPr>
          </p:nvSpPr>
          <p:spPr>
            <a:xfrm>
              <a:off x="2257425" y="625792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1511" y="17900"/>
                  </a:lnTo>
                  <a:lnTo>
                    <a:pt x="9559" y="3752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49"/>
          <p:cNvGrpSpPr/>
          <p:nvPr/>
        </p:nvGrpSpPr>
        <p:grpSpPr>
          <a:xfrm>
            <a:off x="2762250" y="5857890"/>
            <a:ext cx="266701" cy="371293"/>
            <a:chOff x="2762250" y="5857890"/>
            <a:chExt cx="266701" cy="371293"/>
          </a:xfrm>
        </p:grpSpPr>
        <p:sp>
          <p:nvSpPr>
            <p:cNvPr id="210" name="SMARTInkShape-185"/>
            <p:cNvSpPr/>
            <p:nvPr>
              <p:custDataLst>
                <p:tags r:id="rId26"/>
              </p:custDataLst>
            </p:nvPr>
          </p:nvSpPr>
          <p:spPr>
            <a:xfrm>
              <a:off x="2762250" y="5857890"/>
              <a:ext cx="114286" cy="371293"/>
            </a:xfrm>
            <a:custGeom>
              <a:avLst/>
              <a:gdLst/>
              <a:ahLst/>
              <a:cxnLst/>
              <a:rect l="0" t="0" r="0" b="0"/>
              <a:pathLst>
                <a:path w="114286" h="371293">
                  <a:moveTo>
                    <a:pt x="0" y="180960"/>
                  </a:moveTo>
                  <a:lnTo>
                    <a:pt x="0" y="180960"/>
                  </a:lnTo>
                  <a:lnTo>
                    <a:pt x="0" y="172759"/>
                  </a:lnTo>
                  <a:lnTo>
                    <a:pt x="9133" y="162337"/>
                  </a:lnTo>
                  <a:lnTo>
                    <a:pt x="9525" y="152396"/>
                  </a:lnTo>
                  <a:lnTo>
                    <a:pt x="9525" y="175051"/>
                  </a:lnTo>
                  <a:lnTo>
                    <a:pt x="12347" y="181156"/>
                  </a:lnTo>
                  <a:lnTo>
                    <a:pt x="14581" y="184266"/>
                  </a:lnTo>
                  <a:lnTo>
                    <a:pt x="17726" y="198755"/>
                  </a:lnTo>
                  <a:lnTo>
                    <a:pt x="20031" y="234851"/>
                  </a:lnTo>
                  <a:lnTo>
                    <a:pt x="27241" y="263917"/>
                  </a:lnTo>
                  <a:lnTo>
                    <a:pt x="31221" y="295314"/>
                  </a:lnTo>
                  <a:lnTo>
                    <a:pt x="36741" y="315613"/>
                  </a:lnTo>
                  <a:lnTo>
                    <a:pt x="38084" y="361739"/>
                  </a:lnTo>
                  <a:lnTo>
                    <a:pt x="38100" y="371292"/>
                  </a:lnTo>
                  <a:lnTo>
                    <a:pt x="38100" y="326402"/>
                  </a:lnTo>
                  <a:lnTo>
                    <a:pt x="37042" y="301490"/>
                  </a:lnTo>
                  <a:lnTo>
                    <a:pt x="29458" y="255895"/>
                  </a:lnTo>
                  <a:lnTo>
                    <a:pt x="23635" y="209368"/>
                  </a:lnTo>
                  <a:lnTo>
                    <a:pt x="19654" y="169427"/>
                  </a:lnTo>
                  <a:lnTo>
                    <a:pt x="19103" y="124470"/>
                  </a:lnTo>
                  <a:lnTo>
                    <a:pt x="19055" y="81051"/>
                  </a:lnTo>
                  <a:lnTo>
                    <a:pt x="19050" y="46044"/>
                  </a:lnTo>
                  <a:lnTo>
                    <a:pt x="21872" y="38800"/>
                  </a:lnTo>
                  <a:lnTo>
                    <a:pt x="25596" y="32053"/>
                  </a:lnTo>
                  <a:lnTo>
                    <a:pt x="27986" y="19098"/>
                  </a:lnTo>
                  <a:lnTo>
                    <a:pt x="28183" y="15901"/>
                  </a:lnTo>
                  <a:lnTo>
                    <a:pt x="31222" y="9529"/>
                  </a:lnTo>
                  <a:lnTo>
                    <a:pt x="36742" y="1870"/>
                  </a:lnTo>
                  <a:lnTo>
                    <a:pt x="40318" y="823"/>
                  </a:lnTo>
                  <a:lnTo>
                    <a:pt x="60756" y="0"/>
                  </a:lnTo>
                  <a:lnTo>
                    <a:pt x="66866" y="2814"/>
                  </a:lnTo>
                  <a:lnTo>
                    <a:pt x="107951" y="41275"/>
                  </a:lnTo>
                  <a:lnTo>
                    <a:pt x="111478" y="47617"/>
                  </a:lnTo>
                  <a:lnTo>
                    <a:pt x="113742" y="60312"/>
                  </a:lnTo>
                  <a:lnTo>
                    <a:pt x="114285" y="97086"/>
                  </a:lnTo>
                  <a:lnTo>
                    <a:pt x="111471" y="104172"/>
                  </a:lnTo>
                  <a:lnTo>
                    <a:pt x="107751" y="110848"/>
                  </a:lnTo>
                  <a:lnTo>
                    <a:pt x="100110" y="132007"/>
                  </a:lnTo>
                  <a:lnTo>
                    <a:pt x="85529" y="151792"/>
                  </a:lnTo>
                  <a:lnTo>
                    <a:pt x="72986" y="164968"/>
                  </a:lnTo>
                  <a:lnTo>
                    <a:pt x="63836" y="168561"/>
                  </a:lnTo>
                  <a:lnTo>
                    <a:pt x="58432" y="169519"/>
                  </a:lnTo>
                  <a:lnTo>
                    <a:pt x="54830" y="171216"/>
                  </a:lnTo>
                  <a:lnTo>
                    <a:pt x="52428" y="173406"/>
                  </a:lnTo>
                  <a:lnTo>
                    <a:pt x="50827" y="175923"/>
                  </a:lnTo>
                  <a:lnTo>
                    <a:pt x="47643" y="177602"/>
                  </a:lnTo>
                  <a:lnTo>
                    <a:pt x="27055" y="180764"/>
                  </a:lnTo>
                  <a:lnTo>
                    <a:pt x="24387" y="180829"/>
                  </a:lnTo>
                  <a:lnTo>
                    <a:pt x="22608" y="181931"/>
                  </a:lnTo>
                  <a:lnTo>
                    <a:pt x="21422" y="183724"/>
                  </a:lnTo>
                  <a:lnTo>
                    <a:pt x="19050" y="19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6"/>
            <p:cNvSpPr/>
            <p:nvPr>
              <p:custDataLst>
                <p:tags r:id="rId27"/>
              </p:custDataLst>
            </p:nvPr>
          </p:nvSpPr>
          <p:spPr>
            <a:xfrm>
              <a:off x="2905244" y="6029325"/>
              <a:ext cx="123707" cy="171400"/>
            </a:xfrm>
            <a:custGeom>
              <a:avLst/>
              <a:gdLst/>
              <a:ahLst/>
              <a:cxnLst/>
              <a:rect l="0" t="0" r="0" b="0"/>
              <a:pathLst>
                <a:path w="123707" h="171400">
                  <a:moveTo>
                    <a:pt x="18931" y="28575"/>
                  </a:moveTo>
                  <a:lnTo>
                    <a:pt x="18931" y="28575"/>
                  </a:lnTo>
                  <a:lnTo>
                    <a:pt x="9798" y="28575"/>
                  </a:lnTo>
                  <a:lnTo>
                    <a:pt x="4466" y="23519"/>
                  </a:lnTo>
                  <a:lnTo>
                    <a:pt x="2937" y="23087"/>
                  </a:lnTo>
                  <a:lnTo>
                    <a:pt x="1919" y="23859"/>
                  </a:lnTo>
                  <a:lnTo>
                    <a:pt x="0" y="28299"/>
                  </a:lnTo>
                  <a:lnTo>
                    <a:pt x="8093" y="20350"/>
                  </a:lnTo>
                  <a:lnTo>
                    <a:pt x="17492" y="19165"/>
                  </a:lnTo>
                  <a:lnTo>
                    <a:pt x="33083" y="19053"/>
                  </a:lnTo>
                  <a:lnTo>
                    <a:pt x="38627" y="21873"/>
                  </a:lnTo>
                  <a:lnTo>
                    <a:pt x="45752" y="27251"/>
                  </a:lnTo>
                  <a:lnTo>
                    <a:pt x="73312" y="66559"/>
                  </a:lnTo>
                  <a:lnTo>
                    <a:pt x="84946" y="107005"/>
                  </a:lnTo>
                  <a:lnTo>
                    <a:pt x="85589" y="151622"/>
                  </a:lnTo>
                  <a:lnTo>
                    <a:pt x="85595" y="155057"/>
                  </a:lnTo>
                  <a:lnTo>
                    <a:pt x="82779" y="161694"/>
                  </a:lnTo>
                  <a:lnTo>
                    <a:pt x="76473" y="170879"/>
                  </a:lnTo>
                  <a:lnTo>
                    <a:pt x="67914" y="171399"/>
                  </a:lnTo>
                  <a:lnTo>
                    <a:pt x="61903" y="166379"/>
                  </a:lnTo>
                  <a:lnTo>
                    <a:pt x="59196" y="158260"/>
                  </a:lnTo>
                  <a:lnTo>
                    <a:pt x="57158" y="125462"/>
                  </a:lnTo>
                  <a:lnTo>
                    <a:pt x="68795" y="83679"/>
                  </a:lnTo>
                  <a:lnTo>
                    <a:pt x="87650" y="36061"/>
                  </a:lnTo>
                  <a:lnTo>
                    <a:pt x="92864" y="26610"/>
                  </a:lnTo>
                  <a:lnTo>
                    <a:pt x="123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50"/>
          <p:cNvGrpSpPr/>
          <p:nvPr/>
        </p:nvGrpSpPr>
        <p:grpSpPr>
          <a:xfrm>
            <a:off x="3190875" y="6019811"/>
            <a:ext cx="819023" cy="357505"/>
            <a:chOff x="3190875" y="6019811"/>
            <a:chExt cx="819023" cy="357505"/>
          </a:xfrm>
        </p:grpSpPr>
        <p:sp>
          <p:nvSpPr>
            <p:cNvPr id="213" name="SMARTInkShape-187"/>
            <p:cNvSpPr/>
            <p:nvPr>
              <p:custDataLst>
                <p:tags r:id="rId21"/>
              </p:custDataLst>
            </p:nvPr>
          </p:nvSpPr>
          <p:spPr>
            <a:xfrm>
              <a:off x="3190875" y="6057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6" y="17992"/>
                  </a:lnTo>
                  <a:lnTo>
                    <a:pt x="7539" y="16228"/>
                  </a:lnTo>
                  <a:lnTo>
                    <a:pt x="9264" y="9349"/>
                  </a:lnTo>
                  <a:lnTo>
                    <a:pt x="9525" y="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8"/>
            <p:cNvSpPr/>
            <p:nvPr>
              <p:custDataLst>
                <p:tags r:id="rId22"/>
              </p:custDataLst>
            </p:nvPr>
          </p:nvSpPr>
          <p:spPr>
            <a:xfrm>
              <a:off x="3230299" y="6162675"/>
              <a:ext cx="8202" cy="9410"/>
            </a:xfrm>
            <a:custGeom>
              <a:avLst/>
              <a:gdLst/>
              <a:ahLst/>
              <a:cxnLst/>
              <a:rect l="0" t="0" r="0" b="0"/>
              <a:pathLst>
                <a:path w="8202" h="9410">
                  <a:moveTo>
                    <a:pt x="8201" y="0"/>
                  </a:moveTo>
                  <a:lnTo>
                    <a:pt x="8201" y="0"/>
                  </a:lnTo>
                  <a:lnTo>
                    <a:pt x="8201" y="9409"/>
                  </a:lnTo>
                  <a:lnTo>
                    <a:pt x="0" y="1313"/>
                  </a:lnTo>
                  <a:lnTo>
                    <a:pt x="4125" y="5446"/>
                  </a:lnTo>
                  <a:lnTo>
                    <a:pt x="5483" y="5747"/>
                  </a:lnTo>
                  <a:lnTo>
                    <a:pt x="6389" y="489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9"/>
            <p:cNvSpPr/>
            <p:nvPr>
              <p:custDataLst>
                <p:tags r:id="rId23"/>
              </p:custDataLst>
            </p:nvPr>
          </p:nvSpPr>
          <p:spPr>
            <a:xfrm>
              <a:off x="3571892" y="6019811"/>
              <a:ext cx="142859" cy="142865"/>
            </a:xfrm>
            <a:custGeom>
              <a:avLst/>
              <a:gdLst/>
              <a:ahLst/>
              <a:cxnLst/>
              <a:rect l="0" t="0" r="0" b="0"/>
              <a:pathLst>
                <a:path w="142859" h="142865">
                  <a:moveTo>
                    <a:pt x="85708" y="38089"/>
                  </a:moveTo>
                  <a:lnTo>
                    <a:pt x="85708" y="38089"/>
                  </a:lnTo>
                  <a:lnTo>
                    <a:pt x="85708" y="23624"/>
                  </a:lnTo>
                  <a:lnTo>
                    <a:pt x="84650" y="22095"/>
                  </a:lnTo>
                  <a:lnTo>
                    <a:pt x="82886" y="21076"/>
                  </a:lnTo>
                  <a:lnTo>
                    <a:pt x="80651" y="20397"/>
                  </a:lnTo>
                  <a:lnTo>
                    <a:pt x="79162" y="18887"/>
                  </a:lnTo>
                  <a:lnTo>
                    <a:pt x="75386" y="9418"/>
                  </a:lnTo>
                  <a:lnTo>
                    <a:pt x="71243" y="4885"/>
                  </a:lnTo>
                  <a:lnTo>
                    <a:pt x="65874" y="2165"/>
                  </a:lnTo>
                  <a:lnTo>
                    <a:pt x="49084" y="26"/>
                  </a:lnTo>
                  <a:lnTo>
                    <a:pt x="42989" y="0"/>
                  </a:lnTo>
                  <a:lnTo>
                    <a:pt x="37441" y="2816"/>
                  </a:lnTo>
                  <a:lnTo>
                    <a:pt x="31448" y="6537"/>
                  </a:lnTo>
                  <a:lnTo>
                    <a:pt x="22124" y="9690"/>
                  </a:lnTo>
                  <a:lnTo>
                    <a:pt x="15820" y="14179"/>
                  </a:lnTo>
                  <a:lnTo>
                    <a:pt x="12314" y="19701"/>
                  </a:lnTo>
                  <a:lnTo>
                    <a:pt x="9697" y="25682"/>
                  </a:lnTo>
                  <a:lnTo>
                    <a:pt x="3332" y="35001"/>
                  </a:lnTo>
                  <a:lnTo>
                    <a:pt x="975" y="45523"/>
                  </a:lnTo>
                  <a:lnTo>
                    <a:pt x="0" y="88363"/>
                  </a:lnTo>
                  <a:lnTo>
                    <a:pt x="1049" y="98532"/>
                  </a:lnTo>
                  <a:lnTo>
                    <a:pt x="7590" y="110209"/>
                  </a:lnTo>
                  <a:lnTo>
                    <a:pt x="22373" y="126870"/>
                  </a:lnTo>
                  <a:lnTo>
                    <a:pt x="28631" y="130464"/>
                  </a:lnTo>
                  <a:lnTo>
                    <a:pt x="34941" y="133119"/>
                  </a:lnTo>
                  <a:lnTo>
                    <a:pt x="45731" y="141371"/>
                  </a:lnTo>
                  <a:lnTo>
                    <a:pt x="52108" y="142422"/>
                  </a:lnTo>
                  <a:lnTo>
                    <a:pt x="65758" y="142733"/>
                  </a:lnTo>
                  <a:lnTo>
                    <a:pt x="69233" y="141718"/>
                  </a:lnTo>
                  <a:lnTo>
                    <a:pt x="71550" y="139984"/>
                  </a:lnTo>
                  <a:lnTo>
                    <a:pt x="92538" y="114214"/>
                  </a:lnTo>
                  <a:lnTo>
                    <a:pt x="103844" y="69663"/>
                  </a:lnTo>
                  <a:lnTo>
                    <a:pt x="104723" y="35341"/>
                  </a:lnTo>
                  <a:lnTo>
                    <a:pt x="101920" y="28754"/>
                  </a:lnTo>
                  <a:lnTo>
                    <a:pt x="98205" y="22299"/>
                  </a:lnTo>
                  <a:lnTo>
                    <a:pt x="95267" y="9680"/>
                  </a:lnTo>
                  <a:lnTo>
                    <a:pt x="95233" y="55032"/>
                  </a:lnTo>
                  <a:lnTo>
                    <a:pt x="96291" y="70037"/>
                  </a:lnTo>
                  <a:lnTo>
                    <a:pt x="112843" y="116105"/>
                  </a:lnTo>
                  <a:lnTo>
                    <a:pt x="116465" y="123210"/>
                  </a:lnTo>
                  <a:lnTo>
                    <a:pt x="118913" y="126586"/>
                  </a:lnTo>
                  <a:lnTo>
                    <a:pt x="124455" y="130338"/>
                  </a:lnTo>
                  <a:lnTo>
                    <a:pt x="130446" y="133063"/>
                  </a:lnTo>
                  <a:lnTo>
                    <a:pt x="142858" y="1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90"/>
            <p:cNvSpPr/>
            <p:nvPr>
              <p:custDataLst>
                <p:tags r:id="rId24"/>
              </p:custDataLst>
            </p:nvPr>
          </p:nvSpPr>
          <p:spPr>
            <a:xfrm>
              <a:off x="3752850" y="6019941"/>
              <a:ext cx="85726" cy="142294"/>
            </a:xfrm>
            <a:custGeom>
              <a:avLst/>
              <a:gdLst/>
              <a:ahLst/>
              <a:cxnLst/>
              <a:rect l="0" t="0" r="0" b="0"/>
              <a:pathLst>
                <a:path w="85726" h="142294">
                  <a:moveTo>
                    <a:pt x="0" y="57009"/>
                  </a:moveTo>
                  <a:lnTo>
                    <a:pt x="0" y="57009"/>
                  </a:lnTo>
                  <a:lnTo>
                    <a:pt x="0" y="47518"/>
                  </a:lnTo>
                  <a:lnTo>
                    <a:pt x="0" y="95126"/>
                  </a:lnTo>
                  <a:lnTo>
                    <a:pt x="0" y="107812"/>
                  </a:lnTo>
                  <a:lnTo>
                    <a:pt x="2822" y="114160"/>
                  </a:lnTo>
                  <a:lnTo>
                    <a:pt x="6546" y="120509"/>
                  </a:lnTo>
                  <a:lnTo>
                    <a:pt x="9132" y="131328"/>
                  </a:lnTo>
                  <a:lnTo>
                    <a:pt x="9515" y="142293"/>
                  </a:lnTo>
                  <a:lnTo>
                    <a:pt x="10583" y="101175"/>
                  </a:lnTo>
                  <a:lnTo>
                    <a:pt x="17064" y="83333"/>
                  </a:lnTo>
                  <a:lnTo>
                    <a:pt x="19847" y="54596"/>
                  </a:lnTo>
                  <a:lnTo>
                    <a:pt x="36656" y="12635"/>
                  </a:lnTo>
                  <a:lnTo>
                    <a:pt x="46174" y="1469"/>
                  </a:lnTo>
                  <a:lnTo>
                    <a:pt x="49802" y="574"/>
                  </a:lnTo>
                  <a:lnTo>
                    <a:pt x="55699" y="0"/>
                  </a:lnTo>
                  <a:lnTo>
                    <a:pt x="71302" y="14052"/>
                  </a:lnTo>
                  <a:lnTo>
                    <a:pt x="74023" y="19573"/>
                  </a:lnTo>
                  <a:lnTo>
                    <a:pt x="78831" y="45557"/>
                  </a:lnTo>
                  <a:lnTo>
                    <a:pt x="82661" y="52977"/>
                  </a:lnTo>
                  <a:lnTo>
                    <a:pt x="84817" y="64163"/>
                  </a:lnTo>
                  <a:lnTo>
                    <a:pt x="85725" y="95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91"/>
            <p:cNvSpPr/>
            <p:nvPr>
              <p:custDataLst>
                <p:tags r:id="rId25"/>
              </p:custDataLst>
            </p:nvPr>
          </p:nvSpPr>
          <p:spPr>
            <a:xfrm>
              <a:off x="3877068" y="6029370"/>
              <a:ext cx="132830" cy="347946"/>
            </a:xfrm>
            <a:custGeom>
              <a:avLst/>
              <a:gdLst/>
              <a:ahLst/>
              <a:cxnLst/>
              <a:rect l="0" t="0" r="0" b="0"/>
              <a:pathLst>
                <a:path w="132830" h="347946">
                  <a:moveTo>
                    <a:pt x="9132" y="19005"/>
                  </a:moveTo>
                  <a:lnTo>
                    <a:pt x="9132" y="19005"/>
                  </a:lnTo>
                  <a:lnTo>
                    <a:pt x="9132" y="105"/>
                  </a:lnTo>
                  <a:lnTo>
                    <a:pt x="4075" y="0"/>
                  </a:lnTo>
                  <a:lnTo>
                    <a:pt x="2586" y="1043"/>
                  </a:lnTo>
                  <a:lnTo>
                    <a:pt x="1593" y="2797"/>
                  </a:lnTo>
                  <a:lnTo>
                    <a:pt x="0" y="8160"/>
                  </a:lnTo>
                  <a:lnTo>
                    <a:pt x="6231" y="16824"/>
                  </a:lnTo>
                  <a:lnTo>
                    <a:pt x="8272" y="25650"/>
                  </a:lnTo>
                  <a:lnTo>
                    <a:pt x="8749" y="31836"/>
                  </a:lnTo>
                  <a:lnTo>
                    <a:pt x="11784" y="38113"/>
                  </a:lnTo>
                  <a:lnTo>
                    <a:pt x="15602" y="44431"/>
                  </a:lnTo>
                  <a:lnTo>
                    <a:pt x="18810" y="53937"/>
                  </a:lnTo>
                  <a:lnTo>
                    <a:pt x="32811" y="71129"/>
                  </a:lnTo>
                  <a:lnTo>
                    <a:pt x="38353" y="73921"/>
                  </a:lnTo>
                  <a:lnTo>
                    <a:pt x="54913" y="76024"/>
                  </a:lnTo>
                  <a:lnTo>
                    <a:pt x="66875" y="68598"/>
                  </a:lnTo>
                  <a:lnTo>
                    <a:pt x="69852" y="67942"/>
                  </a:lnTo>
                  <a:lnTo>
                    <a:pt x="71837" y="66446"/>
                  </a:lnTo>
                  <a:lnTo>
                    <a:pt x="82005" y="50460"/>
                  </a:lnTo>
                  <a:lnTo>
                    <a:pt x="84894" y="39897"/>
                  </a:lnTo>
                  <a:lnTo>
                    <a:pt x="94822" y="28568"/>
                  </a:lnTo>
                  <a:lnTo>
                    <a:pt x="86653" y="36735"/>
                  </a:lnTo>
                  <a:lnTo>
                    <a:pt x="85723" y="42720"/>
                  </a:lnTo>
                  <a:lnTo>
                    <a:pt x="85342" y="78044"/>
                  </a:lnTo>
                  <a:lnTo>
                    <a:pt x="97091" y="123977"/>
                  </a:lnTo>
                  <a:lnTo>
                    <a:pt x="102222" y="142889"/>
                  </a:lnTo>
                  <a:lnTo>
                    <a:pt x="106564" y="161897"/>
                  </a:lnTo>
                  <a:lnTo>
                    <a:pt x="111732" y="180935"/>
                  </a:lnTo>
                  <a:lnTo>
                    <a:pt x="116085" y="199981"/>
                  </a:lnTo>
                  <a:lnTo>
                    <a:pt x="121255" y="219030"/>
                  </a:lnTo>
                  <a:lnTo>
                    <a:pt x="125609" y="238080"/>
                  </a:lnTo>
                  <a:lnTo>
                    <a:pt x="130780" y="257130"/>
                  </a:lnTo>
                  <a:lnTo>
                    <a:pt x="132829" y="296524"/>
                  </a:lnTo>
                  <a:lnTo>
                    <a:pt x="123821" y="336064"/>
                  </a:lnTo>
                  <a:lnTo>
                    <a:pt x="122632" y="338328"/>
                  </a:lnTo>
                  <a:lnTo>
                    <a:pt x="120783" y="339837"/>
                  </a:lnTo>
                  <a:lnTo>
                    <a:pt x="115904" y="342572"/>
                  </a:lnTo>
                  <a:lnTo>
                    <a:pt x="110208" y="347316"/>
                  </a:lnTo>
                  <a:lnTo>
                    <a:pt x="107208" y="347945"/>
                  </a:lnTo>
                  <a:lnTo>
                    <a:pt x="104149" y="347307"/>
                  </a:lnTo>
                  <a:lnTo>
                    <a:pt x="96870" y="344834"/>
                  </a:lnTo>
                  <a:lnTo>
                    <a:pt x="86580" y="343734"/>
                  </a:lnTo>
                  <a:lnTo>
                    <a:pt x="82989" y="342383"/>
                  </a:lnTo>
                  <a:lnTo>
                    <a:pt x="80595" y="340424"/>
                  </a:lnTo>
                  <a:lnTo>
                    <a:pt x="78999" y="338060"/>
                  </a:lnTo>
                  <a:lnTo>
                    <a:pt x="54629" y="320489"/>
                  </a:lnTo>
                  <a:lnTo>
                    <a:pt x="50519" y="311395"/>
                  </a:lnTo>
                  <a:lnTo>
                    <a:pt x="47232" y="295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51"/>
          <p:cNvGrpSpPr/>
          <p:nvPr/>
        </p:nvGrpSpPr>
        <p:grpSpPr>
          <a:xfrm>
            <a:off x="4239148" y="5915196"/>
            <a:ext cx="666228" cy="323501"/>
            <a:chOff x="4239148" y="5915196"/>
            <a:chExt cx="666228" cy="323501"/>
          </a:xfrm>
        </p:grpSpPr>
        <p:sp>
          <p:nvSpPr>
            <p:cNvPr id="219" name="SMARTInkShape-192"/>
            <p:cNvSpPr/>
            <p:nvPr>
              <p:custDataLst>
                <p:tags r:id="rId15"/>
              </p:custDataLst>
            </p:nvPr>
          </p:nvSpPr>
          <p:spPr>
            <a:xfrm>
              <a:off x="4239148" y="6048502"/>
              <a:ext cx="123303" cy="133093"/>
            </a:xfrm>
            <a:custGeom>
              <a:avLst/>
              <a:gdLst/>
              <a:ahLst/>
              <a:cxnLst/>
              <a:rect l="0" t="0" r="0" b="0"/>
              <a:pathLst>
                <a:path w="123303" h="133093">
                  <a:moveTo>
                    <a:pt x="9002" y="57023"/>
                  </a:moveTo>
                  <a:lnTo>
                    <a:pt x="9002" y="57023"/>
                  </a:lnTo>
                  <a:lnTo>
                    <a:pt x="9002" y="47501"/>
                  </a:lnTo>
                  <a:lnTo>
                    <a:pt x="9002" y="52555"/>
                  </a:lnTo>
                  <a:lnTo>
                    <a:pt x="10060" y="54045"/>
                  </a:lnTo>
                  <a:lnTo>
                    <a:pt x="11824" y="55037"/>
                  </a:lnTo>
                  <a:lnTo>
                    <a:pt x="18703" y="56761"/>
                  </a:lnTo>
                  <a:lnTo>
                    <a:pt x="41183" y="57020"/>
                  </a:lnTo>
                  <a:lnTo>
                    <a:pt x="47294" y="54200"/>
                  </a:lnTo>
                  <a:lnTo>
                    <a:pt x="54783" y="48822"/>
                  </a:lnTo>
                  <a:lnTo>
                    <a:pt x="63867" y="46701"/>
                  </a:lnTo>
                  <a:lnTo>
                    <a:pt x="73913" y="39331"/>
                  </a:lnTo>
                  <a:lnTo>
                    <a:pt x="74893" y="35755"/>
                  </a:lnTo>
                  <a:lnTo>
                    <a:pt x="75663" y="14385"/>
                  </a:lnTo>
                  <a:lnTo>
                    <a:pt x="74610" y="12723"/>
                  </a:lnTo>
                  <a:lnTo>
                    <a:pt x="72849" y="11614"/>
                  </a:lnTo>
                  <a:lnTo>
                    <a:pt x="70616" y="10875"/>
                  </a:lnTo>
                  <a:lnTo>
                    <a:pt x="56379" y="2053"/>
                  </a:lnTo>
                  <a:lnTo>
                    <a:pt x="34388" y="0"/>
                  </a:lnTo>
                  <a:lnTo>
                    <a:pt x="28045" y="2752"/>
                  </a:lnTo>
                  <a:lnTo>
                    <a:pt x="24873" y="4967"/>
                  </a:lnTo>
                  <a:lnTo>
                    <a:pt x="21347" y="10251"/>
                  </a:lnTo>
                  <a:lnTo>
                    <a:pt x="20408" y="13142"/>
                  </a:lnTo>
                  <a:lnTo>
                    <a:pt x="18722" y="15069"/>
                  </a:lnTo>
                  <a:lnTo>
                    <a:pt x="14028" y="17210"/>
                  </a:lnTo>
                  <a:lnTo>
                    <a:pt x="8413" y="23806"/>
                  </a:lnTo>
                  <a:lnTo>
                    <a:pt x="3448" y="32735"/>
                  </a:lnTo>
                  <a:lnTo>
                    <a:pt x="261" y="47090"/>
                  </a:lnTo>
                  <a:lnTo>
                    <a:pt x="0" y="50401"/>
                  </a:lnTo>
                  <a:lnTo>
                    <a:pt x="2531" y="56902"/>
                  </a:lnTo>
                  <a:lnTo>
                    <a:pt x="6127" y="63320"/>
                  </a:lnTo>
                  <a:lnTo>
                    <a:pt x="13680" y="84297"/>
                  </a:lnTo>
                  <a:lnTo>
                    <a:pt x="28250" y="104059"/>
                  </a:lnTo>
                  <a:lnTo>
                    <a:pt x="40791" y="117232"/>
                  </a:lnTo>
                  <a:lnTo>
                    <a:pt x="47119" y="120824"/>
                  </a:lnTo>
                  <a:lnTo>
                    <a:pt x="53460" y="123479"/>
                  </a:lnTo>
                  <a:lnTo>
                    <a:pt x="62979" y="129865"/>
                  </a:lnTo>
                  <a:lnTo>
                    <a:pt x="73561" y="132228"/>
                  </a:lnTo>
                  <a:lnTo>
                    <a:pt x="96578" y="133092"/>
                  </a:lnTo>
                  <a:lnTo>
                    <a:pt x="103663" y="130343"/>
                  </a:lnTo>
                  <a:lnTo>
                    <a:pt x="110340" y="126651"/>
                  </a:lnTo>
                  <a:lnTo>
                    <a:pt x="123302" y="123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93"/>
            <p:cNvSpPr/>
            <p:nvPr>
              <p:custDataLst>
                <p:tags r:id="rId16"/>
              </p:custDataLst>
            </p:nvPr>
          </p:nvSpPr>
          <p:spPr>
            <a:xfrm>
              <a:off x="4381500" y="6057900"/>
              <a:ext cx="95251" cy="133186"/>
            </a:xfrm>
            <a:custGeom>
              <a:avLst/>
              <a:gdLst/>
              <a:ahLst/>
              <a:cxnLst/>
              <a:rect l="0" t="0" r="0" b="0"/>
              <a:pathLst>
                <a:path w="95251" h="13318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6546" y="16247"/>
                  </a:lnTo>
                  <a:lnTo>
                    <a:pt x="8936" y="28648"/>
                  </a:lnTo>
                  <a:lnTo>
                    <a:pt x="9133" y="31798"/>
                  </a:lnTo>
                  <a:lnTo>
                    <a:pt x="12173" y="38122"/>
                  </a:lnTo>
                  <a:lnTo>
                    <a:pt x="24690" y="55037"/>
                  </a:lnTo>
                  <a:lnTo>
                    <a:pt x="30630" y="74214"/>
                  </a:lnTo>
                  <a:lnTo>
                    <a:pt x="44983" y="95075"/>
                  </a:lnTo>
                  <a:lnTo>
                    <a:pt x="47509" y="101523"/>
                  </a:lnTo>
                  <a:lnTo>
                    <a:pt x="53823" y="111102"/>
                  </a:lnTo>
                  <a:lnTo>
                    <a:pt x="57223" y="120643"/>
                  </a:lnTo>
                  <a:lnTo>
                    <a:pt x="65221" y="131468"/>
                  </a:lnTo>
                  <a:lnTo>
                    <a:pt x="68851" y="132513"/>
                  </a:lnTo>
                  <a:lnTo>
                    <a:pt x="74749" y="133185"/>
                  </a:lnTo>
                  <a:lnTo>
                    <a:pt x="80826" y="128244"/>
                  </a:lnTo>
                  <a:lnTo>
                    <a:pt x="83548" y="122967"/>
                  </a:lnTo>
                  <a:lnTo>
                    <a:pt x="85534" y="104699"/>
                  </a:lnTo>
                  <a:lnTo>
                    <a:pt x="85722" y="58835"/>
                  </a:lnTo>
                  <a:lnTo>
                    <a:pt x="85725" y="45890"/>
                  </a:lnTo>
                  <a:lnTo>
                    <a:pt x="88547" y="38740"/>
                  </a:lnTo>
                  <a:lnTo>
                    <a:pt x="92271" y="32035"/>
                  </a:lnTo>
                  <a:lnTo>
                    <a:pt x="94661" y="19106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4"/>
            <p:cNvSpPr/>
            <p:nvPr>
              <p:custDataLst>
                <p:tags r:id="rId17"/>
              </p:custDataLst>
            </p:nvPr>
          </p:nvSpPr>
          <p:spPr>
            <a:xfrm>
              <a:off x="4505325" y="6038981"/>
              <a:ext cx="76165" cy="152270"/>
            </a:xfrm>
            <a:custGeom>
              <a:avLst/>
              <a:gdLst/>
              <a:ahLst/>
              <a:cxnLst/>
              <a:rect l="0" t="0" r="0" b="0"/>
              <a:pathLst>
                <a:path w="76165" h="152270">
                  <a:moveTo>
                    <a:pt x="0" y="57019"/>
                  </a:moveTo>
                  <a:lnTo>
                    <a:pt x="0" y="57019"/>
                  </a:lnTo>
                  <a:lnTo>
                    <a:pt x="0" y="62075"/>
                  </a:lnTo>
                  <a:lnTo>
                    <a:pt x="1058" y="63564"/>
                  </a:lnTo>
                  <a:lnTo>
                    <a:pt x="2822" y="64558"/>
                  </a:lnTo>
                  <a:lnTo>
                    <a:pt x="8201" y="66151"/>
                  </a:lnTo>
                  <a:lnTo>
                    <a:pt x="8936" y="69192"/>
                  </a:lnTo>
                  <a:lnTo>
                    <a:pt x="9133" y="71484"/>
                  </a:lnTo>
                  <a:lnTo>
                    <a:pt x="10321" y="73013"/>
                  </a:lnTo>
                  <a:lnTo>
                    <a:pt x="14465" y="74711"/>
                  </a:lnTo>
                  <a:lnTo>
                    <a:pt x="15993" y="76221"/>
                  </a:lnTo>
                  <a:lnTo>
                    <a:pt x="18647" y="84151"/>
                  </a:lnTo>
                  <a:lnTo>
                    <a:pt x="21693" y="84952"/>
                  </a:lnTo>
                  <a:lnTo>
                    <a:pt x="32272" y="85467"/>
                  </a:lnTo>
                  <a:lnTo>
                    <a:pt x="38332" y="82715"/>
                  </a:lnTo>
                  <a:lnTo>
                    <a:pt x="64911" y="58769"/>
                  </a:lnTo>
                  <a:lnTo>
                    <a:pt x="65891" y="54975"/>
                  </a:lnTo>
                  <a:lnTo>
                    <a:pt x="66153" y="52481"/>
                  </a:lnTo>
                  <a:lnTo>
                    <a:pt x="69265" y="46888"/>
                  </a:lnTo>
                  <a:lnTo>
                    <a:pt x="73118" y="40875"/>
                  </a:lnTo>
                  <a:lnTo>
                    <a:pt x="75287" y="31540"/>
                  </a:lnTo>
                  <a:lnTo>
                    <a:pt x="76164" y="11273"/>
                  </a:lnTo>
                  <a:lnTo>
                    <a:pt x="67066" y="310"/>
                  </a:lnTo>
                  <a:lnTo>
                    <a:pt x="61734" y="0"/>
                  </a:lnTo>
                  <a:lnTo>
                    <a:pt x="60207" y="1015"/>
                  </a:lnTo>
                  <a:lnTo>
                    <a:pt x="59187" y="2749"/>
                  </a:lnTo>
                  <a:lnTo>
                    <a:pt x="58508" y="4964"/>
                  </a:lnTo>
                  <a:lnTo>
                    <a:pt x="56998" y="6441"/>
                  </a:lnTo>
                  <a:lnTo>
                    <a:pt x="52496" y="8082"/>
                  </a:lnTo>
                  <a:lnTo>
                    <a:pt x="50872" y="9578"/>
                  </a:lnTo>
                  <a:lnTo>
                    <a:pt x="41364" y="26622"/>
                  </a:lnTo>
                  <a:lnTo>
                    <a:pt x="38157" y="73913"/>
                  </a:lnTo>
                  <a:lnTo>
                    <a:pt x="38111" y="88343"/>
                  </a:lnTo>
                  <a:lnTo>
                    <a:pt x="48422" y="129775"/>
                  </a:lnTo>
                  <a:lnTo>
                    <a:pt x="55113" y="142690"/>
                  </a:lnTo>
                  <a:lnTo>
                    <a:pt x="55792" y="145883"/>
                  </a:lnTo>
                  <a:lnTo>
                    <a:pt x="57302" y="148012"/>
                  </a:lnTo>
                  <a:lnTo>
                    <a:pt x="59368" y="149431"/>
                  </a:lnTo>
                  <a:lnTo>
                    <a:pt x="66675" y="152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5"/>
            <p:cNvSpPr/>
            <p:nvPr>
              <p:custDataLst>
                <p:tags r:id="rId18"/>
              </p:custDataLst>
            </p:nvPr>
          </p:nvSpPr>
          <p:spPr>
            <a:xfrm>
              <a:off x="4629150" y="6062311"/>
              <a:ext cx="85726" cy="157350"/>
            </a:xfrm>
            <a:custGeom>
              <a:avLst/>
              <a:gdLst/>
              <a:ahLst/>
              <a:cxnLst/>
              <a:rect l="0" t="0" r="0" b="0"/>
              <a:pathLst>
                <a:path w="85726" h="157350">
                  <a:moveTo>
                    <a:pt x="9525" y="33689"/>
                  </a:moveTo>
                  <a:lnTo>
                    <a:pt x="9525" y="33689"/>
                  </a:lnTo>
                  <a:lnTo>
                    <a:pt x="9525" y="25488"/>
                  </a:lnTo>
                  <a:lnTo>
                    <a:pt x="9525" y="56905"/>
                  </a:lnTo>
                  <a:lnTo>
                    <a:pt x="6703" y="62704"/>
                  </a:lnTo>
                  <a:lnTo>
                    <a:pt x="4468" y="65732"/>
                  </a:lnTo>
                  <a:lnTo>
                    <a:pt x="1324" y="80108"/>
                  </a:lnTo>
                  <a:lnTo>
                    <a:pt x="7" y="125741"/>
                  </a:lnTo>
                  <a:lnTo>
                    <a:pt x="0" y="156956"/>
                  </a:lnTo>
                  <a:lnTo>
                    <a:pt x="5057" y="157349"/>
                  </a:lnTo>
                  <a:lnTo>
                    <a:pt x="6546" y="156345"/>
                  </a:lnTo>
                  <a:lnTo>
                    <a:pt x="7539" y="154618"/>
                  </a:lnTo>
                  <a:lnTo>
                    <a:pt x="9263" y="147803"/>
                  </a:lnTo>
                  <a:lnTo>
                    <a:pt x="9408" y="143320"/>
                  </a:lnTo>
                  <a:lnTo>
                    <a:pt x="18161" y="112801"/>
                  </a:lnTo>
                  <a:lnTo>
                    <a:pt x="19027" y="65546"/>
                  </a:lnTo>
                  <a:lnTo>
                    <a:pt x="19047" y="41516"/>
                  </a:lnTo>
                  <a:lnTo>
                    <a:pt x="21871" y="34346"/>
                  </a:lnTo>
                  <a:lnTo>
                    <a:pt x="25596" y="27632"/>
                  </a:lnTo>
                  <a:lnTo>
                    <a:pt x="28751" y="17900"/>
                  </a:lnTo>
                  <a:lnTo>
                    <a:pt x="36660" y="7007"/>
                  </a:lnTo>
                  <a:lnTo>
                    <a:pt x="37673" y="619"/>
                  </a:lnTo>
                  <a:lnTo>
                    <a:pt x="38874" y="0"/>
                  </a:lnTo>
                  <a:lnTo>
                    <a:pt x="40732" y="647"/>
                  </a:lnTo>
                  <a:lnTo>
                    <a:pt x="45620" y="3128"/>
                  </a:lnTo>
                  <a:lnTo>
                    <a:pt x="51320" y="4232"/>
                  </a:lnTo>
                  <a:lnTo>
                    <a:pt x="53263" y="5584"/>
                  </a:lnTo>
                  <a:lnTo>
                    <a:pt x="54558" y="7544"/>
                  </a:lnTo>
                  <a:lnTo>
                    <a:pt x="57057" y="12545"/>
                  </a:lnTo>
                  <a:lnTo>
                    <a:pt x="61694" y="18294"/>
                  </a:lnTo>
                  <a:lnTo>
                    <a:pt x="67284" y="21555"/>
                  </a:lnTo>
                  <a:lnTo>
                    <a:pt x="70256" y="22425"/>
                  </a:lnTo>
                  <a:lnTo>
                    <a:pt x="72237" y="24063"/>
                  </a:lnTo>
                  <a:lnTo>
                    <a:pt x="82398" y="46855"/>
                  </a:lnTo>
                  <a:lnTo>
                    <a:pt x="85433" y="68376"/>
                  </a:lnTo>
                  <a:lnTo>
                    <a:pt x="85723" y="115975"/>
                  </a:lnTo>
                  <a:lnTo>
                    <a:pt x="85725" y="128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6"/>
            <p:cNvSpPr/>
            <p:nvPr>
              <p:custDataLst>
                <p:tags r:id="rId19"/>
              </p:custDataLst>
            </p:nvPr>
          </p:nvSpPr>
          <p:spPr>
            <a:xfrm>
              <a:off x="4781550" y="5915196"/>
              <a:ext cx="76201" cy="323501"/>
            </a:xfrm>
            <a:custGeom>
              <a:avLst/>
              <a:gdLst/>
              <a:ahLst/>
              <a:cxnLst/>
              <a:rect l="0" t="0" r="0" b="0"/>
              <a:pathLst>
                <a:path w="76201" h="323501">
                  <a:moveTo>
                    <a:pt x="0" y="37929"/>
                  </a:moveTo>
                  <a:lnTo>
                    <a:pt x="0" y="37929"/>
                  </a:lnTo>
                  <a:lnTo>
                    <a:pt x="13257" y="16470"/>
                  </a:lnTo>
                  <a:lnTo>
                    <a:pt x="28032" y="406"/>
                  </a:lnTo>
                  <a:lnTo>
                    <a:pt x="38527" y="0"/>
                  </a:lnTo>
                  <a:lnTo>
                    <a:pt x="41560" y="1001"/>
                  </a:lnTo>
                  <a:lnTo>
                    <a:pt x="43581" y="2727"/>
                  </a:lnTo>
                  <a:lnTo>
                    <a:pt x="45828" y="7467"/>
                  </a:lnTo>
                  <a:lnTo>
                    <a:pt x="47388" y="22223"/>
                  </a:lnTo>
                  <a:lnTo>
                    <a:pt x="38679" y="62041"/>
                  </a:lnTo>
                  <a:lnTo>
                    <a:pt x="37299" y="77221"/>
                  </a:lnTo>
                  <a:lnTo>
                    <a:pt x="29480" y="118188"/>
                  </a:lnTo>
                  <a:lnTo>
                    <a:pt x="28694" y="162289"/>
                  </a:lnTo>
                  <a:lnTo>
                    <a:pt x="21051" y="206627"/>
                  </a:lnTo>
                  <a:lnTo>
                    <a:pt x="16404" y="247238"/>
                  </a:lnTo>
                  <a:lnTo>
                    <a:pt x="11563" y="266457"/>
                  </a:lnTo>
                  <a:lnTo>
                    <a:pt x="9928" y="291915"/>
                  </a:lnTo>
                  <a:lnTo>
                    <a:pt x="12526" y="301801"/>
                  </a:lnTo>
                  <a:lnTo>
                    <a:pt x="17117" y="313316"/>
                  </a:lnTo>
                  <a:lnTo>
                    <a:pt x="18668" y="321633"/>
                  </a:lnTo>
                  <a:lnTo>
                    <a:pt x="19853" y="322315"/>
                  </a:lnTo>
                  <a:lnTo>
                    <a:pt x="32274" y="323500"/>
                  </a:lnTo>
                  <a:lnTo>
                    <a:pt x="38333" y="320777"/>
                  </a:lnTo>
                  <a:lnTo>
                    <a:pt x="76200" y="285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7"/>
            <p:cNvSpPr/>
            <p:nvPr>
              <p:custDataLst>
                <p:tags r:id="rId20"/>
              </p:custDataLst>
            </p:nvPr>
          </p:nvSpPr>
          <p:spPr>
            <a:xfrm>
              <a:off x="4772487" y="6124575"/>
              <a:ext cx="132889" cy="19051"/>
            </a:xfrm>
            <a:custGeom>
              <a:avLst/>
              <a:gdLst/>
              <a:ahLst/>
              <a:cxnLst/>
              <a:rect l="0" t="0" r="0" b="0"/>
              <a:pathLst>
                <a:path w="132889" h="19051">
                  <a:moveTo>
                    <a:pt x="28113" y="9525"/>
                  </a:moveTo>
                  <a:lnTo>
                    <a:pt x="28113" y="9525"/>
                  </a:lnTo>
                  <a:lnTo>
                    <a:pt x="18000" y="9525"/>
                  </a:lnTo>
                  <a:lnTo>
                    <a:pt x="15021" y="10583"/>
                  </a:lnTo>
                  <a:lnTo>
                    <a:pt x="13035" y="12347"/>
                  </a:lnTo>
                  <a:lnTo>
                    <a:pt x="11711" y="14581"/>
                  </a:lnTo>
                  <a:lnTo>
                    <a:pt x="9770" y="16070"/>
                  </a:lnTo>
                  <a:lnTo>
                    <a:pt x="0" y="18934"/>
                  </a:lnTo>
                  <a:lnTo>
                    <a:pt x="30409" y="19050"/>
                  </a:lnTo>
                  <a:lnTo>
                    <a:pt x="37247" y="16228"/>
                  </a:lnTo>
                  <a:lnTo>
                    <a:pt x="40553" y="13994"/>
                  </a:lnTo>
                  <a:lnTo>
                    <a:pt x="55317" y="10849"/>
                  </a:lnTo>
                  <a:lnTo>
                    <a:pt x="96828" y="4585"/>
                  </a:lnTo>
                  <a:lnTo>
                    <a:pt x="132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52"/>
          <p:cNvGrpSpPr/>
          <p:nvPr/>
        </p:nvGrpSpPr>
        <p:grpSpPr>
          <a:xfrm>
            <a:off x="5276850" y="5905671"/>
            <a:ext cx="1247776" cy="380830"/>
            <a:chOff x="5276850" y="5905671"/>
            <a:chExt cx="1247776" cy="380830"/>
          </a:xfrm>
        </p:grpSpPr>
        <p:sp>
          <p:nvSpPr>
            <p:cNvPr id="226" name="SMARTInkShape-198"/>
            <p:cNvSpPr/>
            <p:nvPr>
              <p:custDataLst>
                <p:tags r:id="rId8"/>
              </p:custDataLst>
            </p:nvPr>
          </p:nvSpPr>
          <p:spPr>
            <a:xfrm>
              <a:off x="5276850" y="5905671"/>
              <a:ext cx="152401" cy="351962"/>
            </a:xfrm>
            <a:custGeom>
              <a:avLst/>
              <a:gdLst/>
              <a:ahLst/>
              <a:cxnLst/>
              <a:rect l="0" t="0" r="0" b="0"/>
              <a:pathLst>
                <a:path w="152401" h="351962">
                  <a:moveTo>
                    <a:pt x="28575" y="114129"/>
                  </a:moveTo>
                  <a:lnTo>
                    <a:pt x="28575" y="114129"/>
                  </a:lnTo>
                  <a:lnTo>
                    <a:pt x="38066" y="114129"/>
                  </a:lnTo>
                  <a:lnTo>
                    <a:pt x="38090" y="119185"/>
                  </a:lnTo>
                  <a:lnTo>
                    <a:pt x="35273" y="124490"/>
                  </a:lnTo>
                  <a:lnTo>
                    <a:pt x="31552" y="130376"/>
                  </a:lnTo>
                  <a:lnTo>
                    <a:pt x="29163" y="142777"/>
                  </a:lnTo>
                  <a:lnTo>
                    <a:pt x="27594" y="166193"/>
                  </a:lnTo>
                  <a:lnTo>
                    <a:pt x="19939" y="203141"/>
                  </a:lnTo>
                  <a:lnTo>
                    <a:pt x="16280" y="250308"/>
                  </a:lnTo>
                  <a:lnTo>
                    <a:pt x="9920" y="296005"/>
                  </a:lnTo>
                  <a:lnTo>
                    <a:pt x="8545" y="317076"/>
                  </a:lnTo>
                  <a:lnTo>
                    <a:pt x="2001" y="335349"/>
                  </a:lnTo>
                  <a:lnTo>
                    <a:pt x="35" y="351961"/>
                  </a:lnTo>
                  <a:lnTo>
                    <a:pt x="0" y="329857"/>
                  </a:lnTo>
                  <a:lnTo>
                    <a:pt x="8642" y="283943"/>
                  </a:lnTo>
                  <a:lnTo>
                    <a:pt x="12173" y="244333"/>
                  </a:lnTo>
                  <a:lnTo>
                    <a:pt x="22657" y="211269"/>
                  </a:lnTo>
                  <a:lnTo>
                    <a:pt x="40106" y="166596"/>
                  </a:lnTo>
                  <a:lnTo>
                    <a:pt x="54802" y="123552"/>
                  </a:lnTo>
                  <a:lnTo>
                    <a:pt x="74169" y="78204"/>
                  </a:lnTo>
                  <a:lnTo>
                    <a:pt x="87945" y="50920"/>
                  </a:lnTo>
                  <a:lnTo>
                    <a:pt x="129032" y="4212"/>
                  </a:lnTo>
                  <a:lnTo>
                    <a:pt x="132781" y="406"/>
                  </a:lnTo>
                  <a:lnTo>
                    <a:pt x="138238" y="0"/>
                  </a:lnTo>
                  <a:lnTo>
                    <a:pt x="139783" y="1001"/>
                  </a:lnTo>
                  <a:lnTo>
                    <a:pt x="140814" y="2727"/>
                  </a:lnTo>
                  <a:lnTo>
                    <a:pt x="141959" y="8526"/>
                  </a:lnTo>
                  <a:lnTo>
                    <a:pt x="143852" y="35042"/>
                  </a:lnTo>
                  <a:lnTo>
                    <a:pt x="150398" y="60485"/>
                  </a:lnTo>
                  <a:lnTo>
                    <a:pt x="152224" y="106898"/>
                  </a:lnTo>
                  <a:lnTo>
                    <a:pt x="152377" y="151472"/>
                  </a:lnTo>
                  <a:lnTo>
                    <a:pt x="152397" y="191693"/>
                  </a:lnTo>
                  <a:lnTo>
                    <a:pt x="152400" y="230595"/>
                  </a:lnTo>
                  <a:lnTo>
                    <a:pt x="152400" y="276917"/>
                  </a:lnTo>
                  <a:lnTo>
                    <a:pt x="152400" y="295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9"/>
            <p:cNvSpPr/>
            <p:nvPr>
              <p:custDataLst>
                <p:tags r:id="rId9"/>
              </p:custDataLst>
            </p:nvPr>
          </p:nvSpPr>
          <p:spPr>
            <a:xfrm>
              <a:off x="5305463" y="6086475"/>
              <a:ext cx="161888" cy="38101"/>
            </a:xfrm>
            <a:custGeom>
              <a:avLst/>
              <a:gdLst/>
              <a:ahLst/>
              <a:cxnLst/>
              <a:rect l="0" t="0" r="0" b="0"/>
              <a:pathLst>
                <a:path w="161888" h="38101">
                  <a:moveTo>
                    <a:pt x="19012" y="38100"/>
                  </a:moveTo>
                  <a:lnTo>
                    <a:pt x="19012" y="38100"/>
                  </a:lnTo>
                  <a:lnTo>
                    <a:pt x="0" y="38100"/>
                  </a:lnTo>
                  <a:lnTo>
                    <a:pt x="27410" y="38100"/>
                  </a:lnTo>
                  <a:lnTo>
                    <a:pt x="36150" y="35278"/>
                  </a:lnTo>
                  <a:lnTo>
                    <a:pt x="44620" y="31555"/>
                  </a:lnTo>
                  <a:lnTo>
                    <a:pt x="88707" y="21210"/>
                  </a:lnTo>
                  <a:lnTo>
                    <a:pt x="112335" y="16868"/>
                  </a:lnTo>
                  <a:lnTo>
                    <a:pt x="1618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00"/>
            <p:cNvSpPr/>
            <p:nvPr>
              <p:custDataLst>
                <p:tags r:id="rId10"/>
              </p:custDataLst>
            </p:nvPr>
          </p:nvSpPr>
          <p:spPr>
            <a:xfrm>
              <a:off x="5629321" y="6115050"/>
              <a:ext cx="522445" cy="19049"/>
            </a:xfrm>
            <a:custGeom>
              <a:avLst/>
              <a:gdLst/>
              <a:ahLst/>
              <a:cxnLst/>
              <a:rect l="0" t="0" r="0" b="0"/>
              <a:pathLst>
                <a:path w="522445" h="19049">
                  <a:moveTo>
                    <a:pt x="57104" y="0"/>
                  </a:moveTo>
                  <a:lnTo>
                    <a:pt x="57104" y="0"/>
                  </a:lnTo>
                  <a:lnTo>
                    <a:pt x="25306" y="0"/>
                  </a:lnTo>
                  <a:lnTo>
                    <a:pt x="23205" y="1058"/>
                  </a:lnTo>
                  <a:lnTo>
                    <a:pt x="21804" y="2822"/>
                  </a:lnTo>
                  <a:lnTo>
                    <a:pt x="20871" y="5056"/>
                  </a:lnTo>
                  <a:lnTo>
                    <a:pt x="19190" y="6545"/>
                  </a:lnTo>
                  <a:lnTo>
                    <a:pt x="14501" y="8201"/>
                  </a:lnTo>
                  <a:lnTo>
                    <a:pt x="0" y="9522"/>
                  </a:lnTo>
                  <a:lnTo>
                    <a:pt x="5024" y="14581"/>
                  </a:lnTo>
                  <a:lnTo>
                    <a:pt x="10321" y="17064"/>
                  </a:lnTo>
                  <a:lnTo>
                    <a:pt x="52216" y="18972"/>
                  </a:lnTo>
                  <a:lnTo>
                    <a:pt x="95815" y="19040"/>
                  </a:lnTo>
                  <a:lnTo>
                    <a:pt x="142087" y="19048"/>
                  </a:lnTo>
                  <a:lnTo>
                    <a:pt x="184707" y="17991"/>
                  </a:lnTo>
                  <a:lnTo>
                    <a:pt x="224616" y="12505"/>
                  </a:lnTo>
                  <a:lnTo>
                    <a:pt x="264311" y="10408"/>
                  </a:lnTo>
                  <a:lnTo>
                    <a:pt x="308058" y="9787"/>
                  </a:lnTo>
                  <a:lnTo>
                    <a:pt x="348301" y="9603"/>
                  </a:lnTo>
                  <a:lnTo>
                    <a:pt x="385978" y="9548"/>
                  </a:lnTo>
                  <a:lnTo>
                    <a:pt x="427690" y="9530"/>
                  </a:lnTo>
                  <a:lnTo>
                    <a:pt x="472467" y="9525"/>
                  </a:lnTo>
                  <a:lnTo>
                    <a:pt x="506411" y="9525"/>
                  </a:lnTo>
                  <a:lnTo>
                    <a:pt x="509042" y="8467"/>
                  </a:lnTo>
                  <a:lnTo>
                    <a:pt x="510796" y="6703"/>
                  </a:lnTo>
                  <a:lnTo>
                    <a:pt x="511965" y="4469"/>
                  </a:lnTo>
                  <a:lnTo>
                    <a:pt x="512745" y="4037"/>
                  </a:lnTo>
                  <a:lnTo>
                    <a:pt x="513264" y="4809"/>
                  </a:lnTo>
                  <a:lnTo>
                    <a:pt x="513611" y="6381"/>
                  </a:lnTo>
                  <a:lnTo>
                    <a:pt x="514900" y="7429"/>
                  </a:lnTo>
                  <a:lnTo>
                    <a:pt x="522444" y="9249"/>
                  </a:lnTo>
                  <a:lnTo>
                    <a:pt x="5143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01"/>
            <p:cNvSpPr/>
            <p:nvPr>
              <p:custDataLst>
                <p:tags r:id="rId11"/>
              </p:custDataLst>
            </p:nvPr>
          </p:nvSpPr>
          <p:spPr>
            <a:xfrm>
              <a:off x="6057900" y="6029359"/>
              <a:ext cx="123692" cy="228567"/>
            </a:xfrm>
            <a:custGeom>
              <a:avLst/>
              <a:gdLst/>
              <a:ahLst/>
              <a:cxnLst/>
              <a:rect l="0" t="0" r="0" b="0"/>
              <a:pathLst>
                <a:path w="123692" h="228567">
                  <a:moveTo>
                    <a:pt x="19050" y="19016"/>
                  </a:moveTo>
                  <a:lnTo>
                    <a:pt x="19050" y="19016"/>
                  </a:lnTo>
                  <a:lnTo>
                    <a:pt x="10849" y="10815"/>
                  </a:lnTo>
                  <a:lnTo>
                    <a:pt x="1440" y="9607"/>
                  </a:lnTo>
                  <a:lnTo>
                    <a:pt x="960" y="8510"/>
                  </a:lnTo>
                  <a:lnTo>
                    <a:pt x="3" y="0"/>
                  </a:lnTo>
                  <a:lnTo>
                    <a:pt x="0" y="5034"/>
                  </a:lnTo>
                  <a:lnTo>
                    <a:pt x="1059" y="6519"/>
                  </a:lnTo>
                  <a:lnTo>
                    <a:pt x="2822" y="7510"/>
                  </a:lnTo>
                  <a:lnTo>
                    <a:pt x="5056" y="8170"/>
                  </a:lnTo>
                  <a:lnTo>
                    <a:pt x="19298" y="19678"/>
                  </a:lnTo>
                  <a:lnTo>
                    <a:pt x="25510" y="24602"/>
                  </a:lnTo>
                  <a:lnTo>
                    <a:pt x="38122" y="30585"/>
                  </a:lnTo>
                  <a:lnTo>
                    <a:pt x="83347" y="63490"/>
                  </a:lnTo>
                  <a:lnTo>
                    <a:pt x="98543" y="71940"/>
                  </a:lnTo>
                  <a:lnTo>
                    <a:pt x="106591" y="74287"/>
                  </a:lnTo>
                  <a:lnTo>
                    <a:pt x="109161" y="75972"/>
                  </a:lnTo>
                  <a:lnTo>
                    <a:pt x="110874" y="78153"/>
                  </a:lnTo>
                  <a:lnTo>
                    <a:pt x="113835" y="83399"/>
                  </a:lnTo>
                  <a:lnTo>
                    <a:pt x="120394" y="92303"/>
                  </a:lnTo>
                  <a:lnTo>
                    <a:pt x="123373" y="102894"/>
                  </a:lnTo>
                  <a:lnTo>
                    <a:pt x="123691" y="109250"/>
                  </a:lnTo>
                  <a:lnTo>
                    <a:pt x="120943" y="114859"/>
                  </a:lnTo>
                  <a:lnTo>
                    <a:pt x="117253" y="120880"/>
                  </a:lnTo>
                  <a:lnTo>
                    <a:pt x="114116" y="130219"/>
                  </a:lnTo>
                  <a:lnTo>
                    <a:pt x="72629" y="174984"/>
                  </a:lnTo>
                  <a:lnTo>
                    <a:pt x="61305" y="187369"/>
                  </a:lnTo>
                  <a:lnTo>
                    <a:pt x="55149" y="200007"/>
                  </a:lnTo>
                  <a:lnTo>
                    <a:pt x="42070" y="215868"/>
                  </a:lnTo>
                  <a:lnTo>
                    <a:pt x="38254" y="228008"/>
                  </a:lnTo>
                  <a:lnTo>
                    <a:pt x="47625" y="22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02"/>
            <p:cNvSpPr/>
            <p:nvPr>
              <p:custDataLst>
                <p:tags r:id="rId12"/>
              </p:custDataLst>
            </p:nvPr>
          </p:nvSpPr>
          <p:spPr>
            <a:xfrm>
              <a:off x="6286500" y="6000760"/>
              <a:ext cx="9526" cy="266691"/>
            </a:xfrm>
            <a:custGeom>
              <a:avLst/>
              <a:gdLst/>
              <a:ahLst/>
              <a:cxnLst/>
              <a:rect l="0" t="0" r="0" b="0"/>
              <a:pathLst>
                <a:path w="9526" h="266691">
                  <a:moveTo>
                    <a:pt x="9525" y="9515"/>
                  </a:moveTo>
                  <a:lnTo>
                    <a:pt x="9525" y="9515"/>
                  </a:lnTo>
                  <a:lnTo>
                    <a:pt x="9525" y="0"/>
                  </a:lnTo>
                  <a:lnTo>
                    <a:pt x="9525" y="45651"/>
                  </a:lnTo>
                  <a:lnTo>
                    <a:pt x="9525" y="91183"/>
                  </a:lnTo>
                  <a:lnTo>
                    <a:pt x="9525" y="135144"/>
                  </a:lnTo>
                  <a:lnTo>
                    <a:pt x="9525" y="177390"/>
                  </a:lnTo>
                  <a:lnTo>
                    <a:pt x="883" y="221158"/>
                  </a:lnTo>
                  <a:lnTo>
                    <a:pt x="0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03"/>
            <p:cNvSpPr/>
            <p:nvPr>
              <p:custDataLst>
                <p:tags r:id="rId13"/>
              </p:custDataLst>
            </p:nvPr>
          </p:nvSpPr>
          <p:spPr>
            <a:xfrm>
              <a:off x="6343650" y="6021274"/>
              <a:ext cx="9133" cy="246177"/>
            </a:xfrm>
            <a:custGeom>
              <a:avLst/>
              <a:gdLst/>
              <a:ahLst/>
              <a:cxnLst/>
              <a:rect l="0" t="0" r="0" b="0"/>
              <a:pathLst>
                <a:path w="9133" h="246177">
                  <a:moveTo>
                    <a:pt x="0" y="27101"/>
                  </a:moveTo>
                  <a:lnTo>
                    <a:pt x="0" y="27101"/>
                  </a:lnTo>
                  <a:lnTo>
                    <a:pt x="0" y="3504"/>
                  </a:lnTo>
                  <a:lnTo>
                    <a:pt x="1058" y="1845"/>
                  </a:lnTo>
                  <a:lnTo>
                    <a:pt x="2822" y="738"/>
                  </a:lnTo>
                  <a:lnTo>
                    <a:pt x="5056" y="0"/>
                  </a:lnTo>
                  <a:lnTo>
                    <a:pt x="6545" y="567"/>
                  </a:lnTo>
                  <a:lnTo>
                    <a:pt x="7539" y="2003"/>
                  </a:lnTo>
                  <a:lnTo>
                    <a:pt x="8937" y="9082"/>
                  </a:lnTo>
                  <a:lnTo>
                    <a:pt x="9132" y="11912"/>
                  </a:lnTo>
                  <a:lnTo>
                    <a:pt x="6528" y="17881"/>
                  </a:lnTo>
                  <a:lnTo>
                    <a:pt x="2901" y="24061"/>
                  </a:lnTo>
                  <a:lnTo>
                    <a:pt x="860" y="34550"/>
                  </a:lnTo>
                  <a:lnTo>
                    <a:pt x="33" y="81242"/>
                  </a:lnTo>
                  <a:lnTo>
                    <a:pt x="2" y="125536"/>
                  </a:lnTo>
                  <a:lnTo>
                    <a:pt x="0" y="171270"/>
                  </a:lnTo>
                  <a:lnTo>
                    <a:pt x="0" y="214953"/>
                  </a:lnTo>
                  <a:lnTo>
                    <a:pt x="0" y="24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04"/>
            <p:cNvSpPr/>
            <p:nvPr>
              <p:custDataLst>
                <p:tags r:id="rId14"/>
              </p:custDataLst>
            </p:nvPr>
          </p:nvSpPr>
          <p:spPr>
            <a:xfrm>
              <a:off x="6267461" y="5915040"/>
              <a:ext cx="257165" cy="371461"/>
            </a:xfrm>
            <a:custGeom>
              <a:avLst/>
              <a:gdLst/>
              <a:ahLst/>
              <a:cxnLst/>
              <a:rect l="0" t="0" r="0" b="0"/>
              <a:pathLst>
                <a:path w="257165" h="371461">
                  <a:moveTo>
                    <a:pt x="28564" y="171435"/>
                  </a:moveTo>
                  <a:lnTo>
                    <a:pt x="28564" y="171435"/>
                  </a:lnTo>
                  <a:lnTo>
                    <a:pt x="28564" y="166379"/>
                  </a:lnTo>
                  <a:lnTo>
                    <a:pt x="27506" y="164890"/>
                  </a:lnTo>
                  <a:lnTo>
                    <a:pt x="25742" y="163896"/>
                  </a:lnTo>
                  <a:lnTo>
                    <a:pt x="15307" y="162303"/>
                  </a:lnTo>
                  <a:lnTo>
                    <a:pt x="13376" y="161114"/>
                  </a:lnTo>
                  <a:lnTo>
                    <a:pt x="12089" y="159262"/>
                  </a:lnTo>
                  <a:lnTo>
                    <a:pt x="9601" y="154383"/>
                  </a:lnTo>
                  <a:lnTo>
                    <a:pt x="3308" y="145687"/>
                  </a:lnTo>
                  <a:lnTo>
                    <a:pt x="426" y="135171"/>
                  </a:lnTo>
                  <a:lnTo>
                    <a:pt x="0" y="110993"/>
                  </a:lnTo>
                  <a:lnTo>
                    <a:pt x="5049" y="96494"/>
                  </a:lnTo>
                  <a:lnTo>
                    <a:pt x="16464" y="76769"/>
                  </a:lnTo>
                  <a:lnTo>
                    <a:pt x="17323" y="73400"/>
                  </a:lnTo>
                  <a:lnTo>
                    <a:pt x="40347" y="45793"/>
                  </a:lnTo>
                  <a:lnTo>
                    <a:pt x="84004" y="15895"/>
                  </a:lnTo>
                  <a:lnTo>
                    <a:pt x="101683" y="4225"/>
                  </a:lnTo>
                  <a:lnTo>
                    <a:pt x="130594" y="543"/>
                  </a:lnTo>
                  <a:lnTo>
                    <a:pt x="169992" y="0"/>
                  </a:lnTo>
                  <a:lnTo>
                    <a:pt x="178910" y="2814"/>
                  </a:lnTo>
                  <a:lnTo>
                    <a:pt x="182769" y="5046"/>
                  </a:lnTo>
                  <a:lnTo>
                    <a:pt x="193258" y="18301"/>
                  </a:lnTo>
                  <a:lnTo>
                    <a:pt x="198013" y="30577"/>
                  </a:lnTo>
                  <a:lnTo>
                    <a:pt x="199962" y="73538"/>
                  </a:lnTo>
                  <a:lnTo>
                    <a:pt x="191809" y="119358"/>
                  </a:lnTo>
                  <a:lnTo>
                    <a:pt x="177347" y="158622"/>
                  </a:lnTo>
                  <a:lnTo>
                    <a:pt x="158700" y="191769"/>
                  </a:lnTo>
                  <a:lnTo>
                    <a:pt x="126811" y="224417"/>
                  </a:lnTo>
                  <a:lnTo>
                    <a:pt x="95879" y="244755"/>
                  </a:lnTo>
                  <a:lnTo>
                    <a:pt x="89174" y="247413"/>
                  </a:lnTo>
                  <a:lnTo>
                    <a:pt x="79449" y="253802"/>
                  </a:lnTo>
                  <a:lnTo>
                    <a:pt x="68557" y="256718"/>
                  </a:lnTo>
                  <a:lnTo>
                    <a:pt x="57270" y="257157"/>
                  </a:lnTo>
                  <a:lnTo>
                    <a:pt x="79806" y="257160"/>
                  </a:lnTo>
                  <a:lnTo>
                    <a:pt x="85910" y="259982"/>
                  </a:lnTo>
                  <a:lnTo>
                    <a:pt x="131657" y="288958"/>
                  </a:lnTo>
                  <a:lnTo>
                    <a:pt x="159289" y="301970"/>
                  </a:lnTo>
                  <a:lnTo>
                    <a:pt x="169214" y="305650"/>
                  </a:lnTo>
                  <a:lnTo>
                    <a:pt x="208294" y="332946"/>
                  </a:lnTo>
                  <a:lnTo>
                    <a:pt x="257164" y="37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482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706"/>
          <p:cNvGrpSpPr/>
          <p:nvPr/>
        </p:nvGrpSpPr>
        <p:grpSpPr>
          <a:xfrm>
            <a:off x="676279" y="438150"/>
            <a:ext cx="197969" cy="285699"/>
            <a:chOff x="676279" y="438150"/>
            <a:chExt cx="197969" cy="285699"/>
          </a:xfrm>
        </p:grpSpPr>
        <p:sp>
          <p:nvSpPr>
            <p:cNvPr id="2" name="SMARTInkShape-3786"/>
            <p:cNvSpPr/>
            <p:nvPr>
              <p:custDataLst>
                <p:tags r:id="rId355"/>
              </p:custDataLst>
            </p:nvPr>
          </p:nvSpPr>
          <p:spPr>
            <a:xfrm>
              <a:off x="762000" y="495303"/>
              <a:ext cx="28576" cy="142347"/>
            </a:xfrm>
            <a:custGeom>
              <a:avLst/>
              <a:gdLst/>
              <a:ahLst/>
              <a:cxnLst/>
              <a:rect l="0" t="0" r="0" b="0"/>
              <a:pathLst>
                <a:path w="28576" h="142347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8198"/>
                  </a:lnTo>
                  <a:lnTo>
                    <a:pt x="6546" y="16865"/>
                  </a:lnTo>
                  <a:lnTo>
                    <a:pt x="9133" y="26821"/>
                  </a:lnTo>
                  <a:lnTo>
                    <a:pt x="10560" y="45774"/>
                  </a:lnTo>
                  <a:lnTo>
                    <a:pt x="17723" y="68558"/>
                  </a:lnTo>
                  <a:lnTo>
                    <a:pt x="19040" y="116138"/>
                  </a:lnTo>
                  <a:lnTo>
                    <a:pt x="20102" y="118699"/>
                  </a:lnTo>
                  <a:lnTo>
                    <a:pt x="21868" y="120407"/>
                  </a:lnTo>
                  <a:lnTo>
                    <a:pt x="24103" y="121545"/>
                  </a:lnTo>
                  <a:lnTo>
                    <a:pt x="25594" y="123363"/>
                  </a:lnTo>
                  <a:lnTo>
                    <a:pt x="27250" y="128204"/>
                  </a:lnTo>
                  <a:lnTo>
                    <a:pt x="28541" y="142346"/>
                  </a:lnTo>
                  <a:lnTo>
                    <a:pt x="28575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787"/>
            <p:cNvSpPr/>
            <p:nvPr>
              <p:custDataLst>
                <p:tags r:id="rId356"/>
              </p:custDataLst>
            </p:nvPr>
          </p:nvSpPr>
          <p:spPr>
            <a:xfrm>
              <a:off x="676279" y="438150"/>
              <a:ext cx="197969" cy="285699"/>
            </a:xfrm>
            <a:custGeom>
              <a:avLst/>
              <a:gdLst/>
              <a:ahLst/>
              <a:cxnLst/>
              <a:rect l="0" t="0" r="0" b="0"/>
              <a:pathLst>
                <a:path w="197969" h="285699">
                  <a:moveTo>
                    <a:pt x="133346" y="19050"/>
                  </a:moveTo>
                  <a:lnTo>
                    <a:pt x="133346" y="19050"/>
                  </a:lnTo>
                  <a:lnTo>
                    <a:pt x="133346" y="13993"/>
                  </a:lnTo>
                  <a:lnTo>
                    <a:pt x="132288" y="12504"/>
                  </a:lnTo>
                  <a:lnTo>
                    <a:pt x="130524" y="11511"/>
                  </a:lnTo>
                  <a:lnTo>
                    <a:pt x="125145" y="9917"/>
                  </a:lnTo>
                  <a:lnTo>
                    <a:pt x="124409" y="6877"/>
                  </a:lnTo>
                  <a:lnTo>
                    <a:pt x="124213" y="4585"/>
                  </a:lnTo>
                  <a:lnTo>
                    <a:pt x="123024" y="3056"/>
                  </a:lnTo>
                  <a:lnTo>
                    <a:pt x="115654" y="402"/>
                  </a:lnTo>
                  <a:lnTo>
                    <a:pt x="68425" y="0"/>
                  </a:lnTo>
                  <a:lnTo>
                    <a:pt x="62134" y="0"/>
                  </a:lnTo>
                  <a:lnTo>
                    <a:pt x="56541" y="2822"/>
                  </a:lnTo>
                  <a:lnTo>
                    <a:pt x="44326" y="13257"/>
                  </a:lnTo>
                  <a:lnTo>
                    <a:pt x="40865" y="19298"/>
                  </a:lnTo>
                  <a:lnTo>
                    <a:pt x="39942" y="22390"/>
                  </a:lnTo>
                  <a:lnTo>
                    <a:pt x="33272" y="28648"/>
                  </a:lnTo>
                  <a:lnTo>
                    <a:pt x="25369" y="34958"/>
                  </a:lnTo>
                  <a:lnTo>
                    <a:pt x="6035" y="65383"/>
                  </a:lnTo>
                  <a:lnTo>
                    <a:pt x="1189" y="88214"/>
                  </a:lnTo>
                  <a:lnTo>
                    <a:pt x="43" y="135638"/>
                  </a:lnTo>
                  <a:lnTo>
                    <a:pt x="0" y="182500"/>
                  </a:lnTo>
                  <a:lnTo>
                    <a:pt x="5054" y="204945"/>
                  </a:lnTo>
                  <a:lnTo>
                    <a:pt x="19294" y="235115"/>
                  </a:lnTo>
                  <a:lnTo>
                    <a:pt x="50800" y="278956"/>
                  </a:lnTo>
                  <a:lnTo>
                    <a:pt x="59970" y="282730"/>
                  </a:lnTo>
                  <a:lnTo>
                    <a:pt x="106506" y="285698"/>
                  </a:lnTo>
                  <a:lnTo>
                    <a:pt x="122101" y="280678"/>
                  </a:lnTo>
                  <a:lnTo>
                    <a:pt x="150673" y="263358"/>
                  </a:lnTo>
                  <a:lnTo>
                    <a:pt x="159744" y="254279"/>
                  </a:lnTo>
                  <a:lnTo>
                    <a:pt x="184019" y="212555"/>
                  </a:lnTo>
                  <a:lnTo>
                    <a:pt x="196663" y="167207"/>
                  </a:lnTo>
                  <a:lnTo>
                    <a:pt x="197968" y="143734"/>
                  </a:lnTo>
                  <a:lnTo>
                    <a:pt x="182648" y="98149"/>
                  </a:lnTo>
                  <a:lnTo>
                    <a:pt x="178894" y="88425"/>
                  </a:lnTo>
                  <a:lnTo>
                    <a:pt x="162804" y="68502"/>
                  </a:lnTo>
                  <a:lnTo>
                    <a:pt x="154200" y="62195"/>
                  </a:lnTo>
                  <a:lnTo>
                    <a:pt x="143405" y="55823"/>
                  </a:lnTo>
                  <a:lnTo>
                    <a:pt x="136758" y="51268"/>
                  </a:lnTo>
                  <a:lnTo>
                    <a:pt x="95839" y="35929"/>
                  </a:lnTo>
                  <a:lnTo>
                    <a:pt x="89159" y="31844"/>
                  </a:lnTo>
                  <a:lnTo>
                    <a:pt x="7619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707"/>
          <p:cNvGrpSpPr/>
          <p:nvPr/>
        </p:nvGrpSpPr>
        <p:grpSpPr>
          <a:xfrm>
            <a:off x="1204735" y="438161"/>
            <a:ext cx="290691" cy="352380"/>
            <a:chOff x="1204735" y="438161"/>
            <a:chExt cx="290691" cy="352380"/>
          </a:xfrm>
        </p:grpSpPr>
        <p:sp>
          <p:nvSpPr>
            <p:cNvPr id="5" name="SMARTInkShape-3788"/>
            <p:cNvSpPr/>
            <p:nvPr>
              <p:custDataLst>
                <p:tags r:id="rId352"/>
              </p:custDataLst>
            </p:nvPr>
          </p:nvSpPr>
          <p:spPr>
            <a:xfrm>
              <a:off x="1333500" y="466726"/>
              <a:ext cx="19051" cy="257175"/>
            </a:xfrm>
            <a:custGeom>
              <a:avLst/>
              <a:gdLst/>
              <a:ahLst/>
              <a:cxnLst/>
              <a:rect l="0" t="0" r="0" b="0"/>
              <a:pathLst>
                <a:path w="19051" h="257175">
                  <a:moveTo>
                    <a:pt x="9525" y="9524"/>
                  </a:moveTo>
                  <a:lnTo>
                    <a:pt x="9525" y="9524"/>
                  </a:lnTo>
                  <a:lnTo>
                    <a:pt x="4468" y="9524"/>
                  </a:lnTo>
                  <a:lnTo>
                    <a:pt x="2979" y="8466"/>
                  </a:lnTo>
                  <a:lnTo>
                    <a:pt x="1986" y="6702"/>
                  </a:lnTo>
                  <a:lnTo>
                    <a:pt x="0" y="0"/>
                  </a:lnTo>
                  <a:lnTo>
                    <a:pt x="0" y="45830"/>
                  </a:lnTo>
                  <a:lnTo>
                    <a:pt x="1058" y="89201"/>
                  </a:lnTo>
                  <a:lnTo>
                    <a:pt x="8642" y="127025"/>
                  </a:lnTo>
                  <a:lnTo>
                    <a:pt x="9473" y="171451"/>
                  </a:lnTo>
                  <a:lnTo>
                    <a:pt x="9524" y="216840"/>
                  </a:lnTo>
                  <a:lnTo>
                    <a:pt x="9525" y="250785"/>
                  </a:lnTo>
                  <a:lnTo>
                    <a:pt x="10583" y="252915"/>
                  </a:lnTo>
                  <a:lnTo>
                    <a:pt x="12347" y="254334"/>
                  </a:lnTo>
                  <a:lnTo>
                    <a:pt x="19050" y="257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789"/>
            <p:cNvSpPr/>
            <p:nvPr>
              <p:custDataLst>
                <p:tags r:id="rId353"/>
              </p:custDataLst>
            </p:nvPr>
          </p:nvSpPr>
          <p:spPr>
            <a:xfrm>
              <a:off x="1204735" y="438161"/>
              <a:ext cx="243066" cy="85715"/>
            </a:xfrm>
            <a:custGeom>
              <a:avLst/>
              <a:gdLst/>
              <a:ahLst/>
              <a:cxnLst/>
              <a:rect l="0" t="0" r="0" b="0"/>
              <a:pathLst>
                <a:path w="243066" h="85715">
                  <a:moveTo>
                    <a:pt x="14465" y="85714"/>
                  </a:moveTo>
                  <a:lnTo>
                    <a:pt x="14465" y="85714"/>
                  </a:lnTo>
                  <a:lnTo>
                    <a:pt x="9409" y="85714"/>
                  </a:lnTo>
                  <a:lnTo>
                    <a:pt x="7919" y="84656"/>
                  </a:lnTo>
                  <a:lnTo>
                    <a:pt x="6926" y="82892"/>
                  </a:lnTo>
                  <a:lnTo>
                    <a:pt x="5332" y="77513"/>
                  </a:lnTo>
                  <a:lnTo>
                    <a:pt x="2292" y="76777"/>
                  </a:lnTo>
                  <a:lnTo>
                    <a:pt x="0" y="76581"/>
                  </a:lnTo>
                  <a:lnTo>
                    <a:pt x="588" y="75392"/>
                  </a:lnTo>
                  <a:lnTo>
                    <a:pt x="8354" y="69720"/>
                  </a:lnTo>
                  <a:lnTo>
                    <a:pt x="8275" y="68702"/>
                  </a:lnTo>
                  <a:lnTo>
                    <a:pt x="7163" y="68022"/>
                  </a:lnTo>
                  <a:lnTo>
                    <a:pt x="5928" y="64446"/>
                  </a:lnTo>
                  <a:lnTo>
                    <a:pt x="5599" y="62010"/>
                  </a:lnTo>
                  <a:lnTo>
                    <a:pt x="6437" y="60386"/>
                  </a:lnTo>
                  <a:lnTo>
                    <a:pt x="8055" y="59304"/>
                  </a:lnTo>
                  <a:lnTo>
                    <a:pt x="10192" y="58582"/>
                  </a:lnTo>
                  <a:lnTo>
                    <a:pt x="24264" y="49790"/>
                  </a:lnTo>
                  <a:lnTo>
                    <a:pt x="59488" y="34484"/>
                  </a:lnTo>
                  <a:lnTo>
                    <a:pt x="103399" y="13722"/>
                  </a:lnTo>
                  <a:lnTo>
                    <a:pt x="148014" y="3337"/>
                  </a:lnTo>
                  <a:lnTo>
                    <a:pt x="195266" y="185"/>
                  </a:lnTo>
                  <a:lnTo>
                    <a:pt x="226622" y="0"/>
                  </a:lnTo>
                  <a:lnTo>
                    <a:pt x="233288" y="2816"/>
                  </a:lnTo>
                  <a:lnTo>
                    <a:pt x="236547" y="5049"/>
                  </a:lnTo>
                  <a:lnTo>
                    <a:pt x="240168" y="10352"/>
                  </a:lnTo>
                  <a:lnTo>
                    <a:pt x="242207" y="19287"/>
                  </a:lnTo>
                  <a:lnTo>
                    <a:pt x="243065" y="2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790"/>
            <p:cNvSpPr/>
            <p:nvPr>
              <p:custDataLst>
                <p:tags r:id="rId354"/>
              </p:custDataLst>
            </p:nvPr>
          </p:nvSpPr>
          <p:spPr>
            <a:xfrm>
              <a:off x="1238263" y="723900"/>
              <a:ext cx="257163" cy="66641"/>
            </a:xfrm>
            <a:custGeom>
              <a:avLst/>
              <a:gdLst/>
              <a:ahLst/>
              <a:cxnLst/>
              <a:rect l="0" t="0" r="0" b="0"/>
              <a:pathLst>
                <a:path w="257163" h="66641">
                  <a:moveTo>
                    <a:pt x="19037" y="47625"/>
                  </a:moveTo>
                  <a:lnTo>
                    <a:pt x="19037" y="47625"/>
                  </a:lnTo>
                  <a:lnTo>
                    <a:pt x="19037" y="52681"/>
                  </a:lnTo>
                  <a:lnTo>
                    <a:pt x="17979" y="54171"/>
                  </a:lnTo>
                  <a:lnTo>
                    <a:pt x="16215" y="55164"/>
                  </a:lnTo>
                  <a:lnTo>
                    <a:pt x="5780" y="56758"/>
                  </a:lnTo>
                  <a:lnTo>
                    <a:pt x="3849" y="57947"/>
                  </a:lnTo>
                  <a:lnTo>
                    <a:pt x="2562" y="59798"/>
                  </a:lnTo>
                  <a:lnTo>
                    <a:pt x="0" y="66640"/>
                  </a:lnTo>
                  <a:lnTo>
                    <a:pt x="5047" y="61608"/>
                  </a:lnTo>
                  <a:lnTo>
                    <a:pt x="13172" y="59131"/>
                  </a:lnTo>
                  <a:lnTo>
                    <a:pt x="40394" y="54502"/>
                  </a:lnTo>
                  <a:lnTo>
                    <a:pt x="57821" y="49662"/>
                  </a:lnTo>
                  <a:lnTo>
                    <a:pt x="96581" y="41347"/>
                  </a:lnTo>
                  <a:lnTo>
                    <a:pt x="137982" y="38528"/>
                  </a:lnTo>
                  <a:lnTo>
                    <a:pt x="177842" y="30580"/>
                  </a:lnTo>
                  <a:lnTo>
                    <a:pt x="220114" y="15721"/>
                  </a:lnTo>
                  <a:lnTo>
                    <a:pt x="257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708"/>
          <p:cNvGrpSpPr/>
          <p:nvPr/>
        </p:nvGrpSpPr>
        <p:grpSpPr>
          <a:xfrm>
            <a:off x="1915849" y="438161"/>
            <a:ext cx="560652" cy="266690"/>
            <a:chOff x="1915849" y="438161"/>
            <a:chExt cx="560652" cy="266690"/>
          </a:xfrm>
        </p:grpSpPr>
        <p:sp>
          <p:nvSpPr>
            <p:cNvPr id="9" name="SMARTInkShape-3791"/>
            <p:cNvSpPr/>
            <p:nvPr>
              <p:custDataLst>
                <p:tags r:id="rId348"/>
              </p:custDataLst>
            </p:nvPr>
          </p:nvSpPr>
          <p:spPr>
            <a:xfrm>
              <a:off x="1915849" y="438161"/>
              <a:ext cx="132027" cy="266690"/>
            </a:xfrm>
            <a:custGeom>
              <a:avLst/>
              <a:gdLst/>
              <a:ahLst/>
              <a:cxnLst/>
              <a:rect l="0" t="0" r="0" b="0"/>
              <a:pathLst>
                <a:path w="132027" h="266690">
                  <a:moveTo>
                    <a:pt x="17726" y="19039"/>
                  </a:moveTo>
                  <a:lnTo>
                    <a:pt x="17726" y="19039"/>
                  </a:lnTo>
                  <a:lnTo>
                    <a:pt x="12670" y="19039"/>
                  </a:lnTo>
                  <a:lnTo>
                    <a:pt x="11180" y="17981"/>
                  </a:lnTo>
                  <a:lnTo>
                    <a:pt x="10187" y="16217"/>
                  </a:lnTo>
                  <a:lnTo>
                    <a:pt x="8317" y="9906"/>
                  </a:lnTo>
                  <a:lnTo>
                    <a:pt x="8201" y="0"/>
                  </a:lnTo>
                  <a:lnTo>
                    <a:pt x="0" y="8191"/>
                  </a:lnTo>
                  <a:lnTo>
                    <a:pt x="617" y="9690"/>
                  </a:lnTo>
                  <a:lnTo>
                    <a:pt x="4125" y="14178"/>
                  </a:lnTo>
                  <a:lnTo>
                    <a:pt x="6389" y="22523"/>
                  </a:lnTo>
                  <a:lnTo>
                    <a:pt x="8130" y="62391"/>
                  </a:lnTo>
                  <a:lnTo>
                    <a:pt x="8195" y="107146"/>
                  </a:lnTo>
                  <a:lnTo>
                    <a:pt x="9259" y="152515"/>
                  </a:lnTo>
                  <a:lnTo>
                    <a:pt x="17137" y="199836"/>
                  </a:lnTo>
                  <a:lnTo>
                    <a:pt x="17711" y="245401"/>
                  </a:lnTo>
                  <a:lnTo>
                    <a:pt x="17726" y="266236"/>
                  </a:lnTo>
                  <a:lnTo>
                    <a:pt x="22782" y="266555"/>
                  </a:lnTo>
                  <a:lnTo>
                    <a:pt x="24272" y="265541"/>
                  </a:lnTo>
                  <a:lnTo>
                    <a:pt x="25265" y="263807"/>
                  </a:lnTo>
                  <a:lnTo>
                    <a:pt x="26859" y="253420"/>
                  </a:lnTo>
                  <a:lnTo>
                    <a:pt x="27248" y="215885"/>
                  </a:lnTo>
                  <a:lnTo>
                    <a:pt x="30072" y="209537"/>
                  </a:lnTo>
                  <a:lnTo>
                    <a:pt x="33796" y="203188"/>
                  </a:lnTo>
                  <a:lnTo>
                    <a:pt x="36951" y="193664"/>
                  </a:lnTo>
                  <a:lnTo>
                    <a:pt x="50931" y="176465"/>
                  </a:lnTo>
                  <a:lnTo>
                    <a:pt x="56472" y="173673"/>
                  </a:lnTo>
                  <a:lnTo>
                    <a:pt x="74705" y="171526"/>
                  </a:lnTo>
                  <a:lnTo>
                    <a:pt x="82915" y="171451"/>
                  </a:lnTo>
                  <a:lnTo>
                    <a:pt x="97528" y="184697"/>
                  </a:lnTo>
                  <a:lnTo>
                    <a:pt x="100819" y="190737"/>
                  </a:lnTo>
                  <a:lnTo>
                    <a:pt x="104163" y="206397"/>
                  </a:lnTo>
                  <a:lnTo>
                    <a:pt x="110921" y="219070"/>
                  </a:lnTo>
                  <a:lnTo>
                    <a:pt x="113764" y="234940"/>
                  </a:lnTo>
                  <a:lnTo>
                    <a:pt x="120461" y="247639"/>
                  </a:lnTo>
                  <a:lnTo>
                    <a:pt x="122381" y="261663"/>
                  </a:lnTo>
                  <a:lnTo>
                    <a:pt x="123480" y="263338"/>
                  </a:lnTo>
                  <a:lnTo>
                    <a:pt x="125270" y="264455"/>
                  </a:lnTo>
                  <a:lnTo>
                    <a:pt x="132026" y="26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792"/>
            <p:cNvSpPr/>
            <p:nvPr>
              <p:custDataLst>
                <p:tags r:id="rId349"/>
              </p:custDataLst>
            </p:nvPr>
          </p:nvSpPr>
          <p:spPr>
            <a:xfrm>
              <a:off x="2076461" y="591885"/>
              <a:ext cx="104765" cy="93916"/>
            </a:xfrm>
            <a:custGeom>
              <a:avLst/>
              <a:gdLst/>
              <a:ahLst/>
              <a:cxnLst/>
              <a:rect l="0" t="0" r="0" b="0"/>
              <a:pathLst>
                <a:path w="104765" h="93916">
                  <a:moveTo>
                    <a:pt x="76189" y="36765"/>
                  </a:moveTo>
                  <a:lnTo>
                    <a:pt x="76189" y="36765"/>
                  </a:lnTo>
                  <a:lnTo>
                    <a:pt x="76189" y="31708"/>
                  </a:lnTo>
                  <a:lnTo>
                    <a:pt x="73367" y="26404"/>
                  </a:lnTo>
                  <a:lnTo>
                    <a:pt x="67988" y="19431"/>
                  </a:lnTo>
                  <a:lnTo>
                    <a:pt x="66698" y="8627"/>
                  </a:lnTo>
                  <a:lnTo>
                    <a:pt x="61618" y="8319"/>
                  </a:lnTo>
                  <a:lnTo>
                    <a:pt x="60125" y="7218"/>
                  </a:lnTo>
                  <a:lnTo>
                    <a:pt x="57532" y="0"/>
                  </a:lnTo>
                  <a:lnTo>
                    <a:pt x="54491" y="2081"/>
                  </a:lnTo>
                  <a:lnTo>
                    <a:pt x="52199" y="4117"/>
                  </a:lnTo>
                  <a:lnTo>
                    <a:pt x="46830" y="6380"/>
                  </a:lnTo>
                  <a:lnTo>
                    <a:pt x="39815" y="7832"/>
                  </a:lnTo>
                  <a:lnTo>
                    <a:pt x="30826" y="14665"/>
                  </a:lnTo>
                  <a:lnTo>
                    <a:pt x="24983" y="16360"/>
                  </a:lnTo>
                  <a:lnTo>
                    <a:pt x="23002" y="17870"/>
                  </a:lnTo>
                  <a:lnTo>
                    <a:pt x="11732" y="36960"/>
                  </a:lnTo>
                  <a:lnTo>
                    <a:pt x="10993" y="40070"/>
                  </a:lnTo>
                  <a:lnTo>
                    <a:pt x="2170" y="55832"/>
                  </a:lnTo>
                  <a:lnTo>
                    <a:pt x="0" y="87957"/>
                  </a:lnTo>
                  <a:lnTo>
                    <a:pt x="1055" y="89943"/>
                  </a:lnTo>
                  <a:lnTo>
                    <a:pt x="2816" y="91267"/>
                  </a:lnTo>
                  <a:lnTo>
                    <a:pt x="8191" y="93392"/>
                  </a:lnTo>
                  <a:lnTo>
                    <a:pt x="27114" y="93911"/>
                  </a:lnTo>
                  <a:lnTo>
                    <a:pt x="55661" y="66815"/>
                  </a:lnTo>
                  <a:lnTo>
                    <a:pt x="56701" y="60720"/>
                  </a:lnTo>
                  <a:lnTo>
                    <a:pt x="57905" y="59085"/>
                  </a:lnTo>
                  <a:lnTo>
                    <a:pt x="66485" y="55872"/>
                  </a:lnTo>
                  <a:lnTo>
                    <a:pt x="66544" y="55853"/>
                  </a:lnTo>
                  <a:lnTo>
                    <a:pt x="93877" y="83029"/>
                  </a:lnTo>
                  <a:lnTo>
                    <a:pt x="94835" y="89043"/>
                  </a:lnTo>
                  <a:lnTo>
                    <a:pt x="96028" y="90667"/>
                  </a:lnTo>
                  <a:lnTo>
                    <a:pt x="104764" y="93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793"/>
            <p:cNvSpPr/>
            <p:nvPr>
              <p:custDataLst>
                <p:tags r:id="rId350"/>
              </p:custDataLst>
            </p:nvPr>
          </p:nvSpPr>
          <p:spPr>
            <a:xfrm>
              <a:off x="2200275" y="571500"/>
              <a:ext cx="85726" cy="114171"/>
            </a:xfrm>
            <a:custGeom>
              <a:avLst/>
              <a:gdLst/>
              <a:ahLst/>
              <a:cxnLst/>
              <a:rect l="0" t="0" r="0" b="0"/>
              <a:pathLst>
                <a:path w="85726" h="114171">
                  <a:moveTo>
                    <a:pt x="0" y="38100"/>
                  </a:moveTo>
                  <a:lnTo>
                    <a:pt x="0" y="38100"/>
                  </a:lnTo>
                  <a:lnTo>
                    <a:pt x="0" y="28578"/>
                  </a:lnTo>
                  <a:lnTo>
                    <a:pt x="0" y="51241"/>
                  </a:lnTo>
                  <a:lnTo>
                    <a:pt x="2822" y="57346"/>
                  </a:lnTo>
                  <a:lnTo>
                    <a:pt x="6546" y="63587"/>
                  </a:lnTo>
                  <a:lnTo>
                    <a:pt x="8201" y="69889"/>
                  </a:lnTo>
                  <a:lnTo>
                    <a:pt x="9701" y="71993"/>
                  </a:lnTo>
                  <a:lnTo>
                    <a:pt x="11759" y="73395"/>
                  </a:lnTo>
                  <a:lnTo>
                    <a:pt x="14189" y="74330"/>
                  </a:lnTo>
                  <a:lnTo>
                    <a:pt x="15809" y="76012"/>
                  </a:lnTo>
                  <a:lnTo>
                    <a:pt x="17610" y="80702"/>
                  </a:lnTo>
                  <a:lnTo>
                    <a:pt x="19824" y="92337"/>
                  </a:lnTo>
                  <a:lnTo>
                    <a:pt x="30792" y="106776"/>
                  </a:lnTo>
                  <a:lnTo>
                    <a:pt x="37672" y="113860"/>
                  </a:lnTo>
                  <a:lnTo>
                    <a:pt x="43030" y="114170"/>
                  </a:lnTo>
                  <a:lnTo>
                    <a:pt x="44562" y="113155"/>
                  </a:lnTo>
                  <a:lnTo>
                    <a:pt x="45583" y="111420"/>
                  </a:lnTo>
                  <a:lnTo>
                    <a:pt x="46263" y="109205"/>
                  </a:lnTo>
                  <a:lnTo>
                    <a:pt x="47776" y="107728"/>
                  </a:lnTo>
                  <a:lnTo>
                    <a:pt x="52278" y="106088"/>
                  </a:lnTo>
                  <a:lnTo>
                    <a:pt x="53902" y="104592"/>
                  </a:lnTo>
                  <a:lnTo>
                    <a:pt x="55706" y="100107"/>
                  </a:lnTo>
                  <a:lnTo>
                    <a:pt x="59782" y="82706"/>
                  </a:lnTo>
                  <a:lnTo>
                    <a:pt x="64633" y="68603"/>
                  </a:lnTo>
                  <a:lnTo>
                    <a:pt x="76352" y="23130"/>
                  </a:lnTo>
                  <a:lnTo>
                    <a:pt x="83560" y="970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794"/>
            <p:cNvSpPr/>
            <p:nvPr>
              <p:custDataLst>
                <p:tags r:id="rId351"/>
              </p:custDataLst>
            </p:nvPr>
          </p:nvSpPr>
          <p:spPr>
            <a:xfrm>
              <a:off x="2286000" y="552570"/>
              <a:ext cx="190501" cy="113774"/>
            </a:xfrm>
            <a:custGeom>
              <a:avLst/>
              <a:gdLst/>
              <a:ahLst/>
              <a:cxnLst/>
              <a:rect l="0" t="0" r="0" b="0"/>
              <a:pathLst>
                <a:path w="190501" h="113774">
                  <a:moveTo>
                    <a:pt x="0" y="66555"/>
                  </a:moveTo>
                  <a:lnTo>
                    <a:pt x="0" y="66555"/>
                  </a:lnTo>
                  <a:lnTo>
                    <a:pt x="31881" y="66555"/>
                  </a:lnTo>
                  <a:lnTo>
                    <a:pt x="38158" y="63733"/>
                  </a:lnTo>
                  <a:lnTo>
                    <a:pt x="70277" y="34374"/>
                  </a:lnTo>
                  <a:lnTo>
                    <a:pt x="73568" y="28263"/>
                  </a:lnTo>
                  <a:lnTo>
                    <a:pt x="74445" y="25152"/>
                  </a:lnTo>
                  <a:lnTo>
                    <a:pt x="76088" y="23078"/>
                  </a:lnTo>
                  <a:lnTo>
                    <a:pt x="82399" y="19101"/>
                  </a:lnTo>
                  <a:lnTo>
                    <a:pt x="85595" y="9845"/>
                  </a:lnTo>
                  <a:lnTo>
                    <a:pt x="85721" y="284"/>
                  </a:lnTo>
                  <a:lnTo>
                    <a:pt x="80667" y="0"/>
                  </a:lnTo>
                  <a:lnTo>
                    <a:pt x="79178" y="1018"/>
                  </a:lnTo>
                  <a:lnTo>
                    <a:pt x="78186" y="2755"/>
                  </a:lnTo>
                  <a:lnTo>
                    <a:pt x="77524" y="4972"/>
                  </a:lnTo>
                  <a:lnTo>
                    <a:pt x="76024" y="6450"/>
                  </a:lnTo>
                  <a:lnTo>
                    <a:pt x="66013" y="11643"/>
                  </a:lnTo>
                  <a:lnTo>
                    <a:pt x="63059" y="14072"/>
                  </a:lnTo>
                  <a:lnTo>
                    <a:pt x="59776" y="19593"/>
                  </a:lnTo>
                  <a:lnTo>
                    <a:pt x="57259" y="25575"/>
                  </a:lnTo>
                  <a:lnTo>
                    <a:pt x="50950" y="34892"/>
                  </a:lnTo>
                  <a:lnTo>
                    <a:pt x="48610" y="44356"/>
                  </a:lnTo>
                  <a:lnTo>
                    <a:pt x="48063" y="50691"/>
                  </a:lnTo>
                  <a:lnTo>
                    <a:pt x="44997" y="57035"/>
                  </a:lnTo>
                  <a:lnTo>
                    <a:pt x="41166" y="63382"/>
                  </a:lnTo>
                  <a:lnTo>
                    <a:pt x="39463" y="69731"/>
                  </a:lnTo>
                  <a:lnTo>
                    <a:pt x="40067" y="72906"/>
                  </a:lnTo>
                  <a:lnTo>
                    <a:pt x="45818" y="85605"/>
                  </a:lnTo>
                  <a:lnTo>
                    <a:pt x="47268" y="98305"/>
                  </a:lnTo>
                  <a:lnTo>
                    <a:pt x="48445" y="100422"/>
                  </a:lnTo>
                  <a:lnTo>
                    <a:pt x="50289" y="101833"/>
                  </a:lnTo>
                  <a:lnTo>
                    <a:pt x="56217" y="103401"/>
                  </a:lnTo>
                  <a:lnTo>
                    <a:pt x="70396" y="105342"/>
                  </a:lnTo>
                  <a:lnTo>
                    <a:pt x="85206" y="112121"/>
                  </a:lnTo>
                  <a:lnTo>
                    <a:pt x="108435" y="113773"/>
                  </a:lnTo>
                  <a:lnTo>
                    <a:pt x="148989" y="105943"/>
                  </a:lnTo>
                  <a:lnTo>
                    <a:pt x="190500" y="95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709"/>
          <p:cNvGrpSpPr/>
          <p:nvPr/>
        </p:nvGrpSpPr>
        <p:grpSpPr>
          <a:xfrm>
            <a:off x="3019425" y="467120"/>
            <a:ext cx="342770" cy="218123"/>
            <a:chOff x="3019425" y="467120"/>
            <a:chExt cx="342770" cy="218123"/>
          </a:xfrm>
        </p:grpSpPr>
        <p:sp>
          <p:nvSpPr>
            <p:cNvPr id="14" name="SMARTInkShape-3795"/>
            <p:cNvSpPr/>
            <p:nvPr>
              <p:custDataLst>
                <p:tags r:id="rId345"/>
              </p:custDataLst>
            </p:nvPr>
          </p:nvSpPr>
          <p:spPr>
            <a:xfrm>
              <a:off x="3019425" y="467120"/>
              <a:ext cx="38101" cy="218123"/>
            </a:xfrm>
            <a:custGeom>
              <a:avLst/>
              <a:gdLst/>
              <a:ahLst/>
              <a:cxnLst/>
              <a:rect l="0" t="0" r="0" b="0"/>
              <a:pathLst>
                <a:path w="38101" h="218123">
                  <a:moveTo>
                    <a:pt x="9525" y="18655"/>
                  </a:moveTo>
                  <a:lnTo>
                    <a:pt x="9525" y="18655"/>
                  </a:lnTo>
                  <a:lnTo>
                    <a:pt x="9525" y="9246"/>
                  </a:lnTo>
                  <a:lnTo>
                    <a:pt x="392" y="0"/>
                  </a:lnTo>
                  <a:lnTo>
                    <a:pt x="0" y="45975"/>
                  </a:lnTo>
                  <a:lnTo>
                    <a:pt x="1058" y="63288"/>
                  </a:lnTo>
                  <a:lnTo>
                    <a:pt x="8201" y="92122"/>
                  </a:lnTo>
                  <a:lnTo>
                    <a:pt x="9473" y="139675"/>
                  </a:lnTo>
                  <a:lnTo>
                    <a:pt x="9524" y="183314"/>
                  </a:lnTo>
                  <a:lnTo>
                    <a:pt x="12347" y="189909"/>
                  </a:lnTo>
                  <a:lnTo>
                    <a:pt x="16071" y="196368"/>
                  </a:lnTo>
                  <a:lnTo>
                    <a:pt x="18461" y="209138"/>
                  </a:lnTo>
                  <a:lnTo>
                    <a:pt x="18658" y="212319"/>
                  </a:lnTo>
                  <a:lnTo>
                    <a:pt x="19847" y="214439"/>
                  </a:lnTo>
                  <a:lnTo>
                    <a:pt x="21697" y="215853"/>
                  </a:lnTo>
                  <a:lnTo>
                    <a:pt x="27217" y="218122"/>
                  </a:lnTo>
                  <a:lnTo>
                    <a:pt x="38100" y="209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796"/>
            <p:cNvSpPr/>
            <p:nvPr>
              <p:custDataLst>
                <p:tags r:id="rId346"/>
              </p:custDataLst>
            </p:nvPr>
          </p:nvSpPr>
          <p:spPr>
            <a:xfrm>
              <a:off x="3095625" y="504918"/>
              <a:ext cx="85668" cy="152259"/>
            </a:xfrm>
            <a:custGeom>
              <a:avLst/>
              <a:gdLst/>
              <a:ahLst/>
              <a:cxnLst/>
              <a:rect l="0" t="0" r="0" b="0"/>
              <a:pathLst>
                <a:path w="85668" h="152259">
                  <a:moveTo>
                    <a:pt x="38100" y="18957"/>
                  </a:moveTo>
                  <a:lnTo>
                    <a:pt x="38100" y="18957"/>
                  </a:lnTo>
                  <a:lnTo>
                    <a:pt x="38100" y="10756"/>
                  </a:lnTo>
                  <a:lnTo>
                    <a:pt x="33044" y="4768"/>
                  </a:lnTo>
                  <a:lnTo>
                    <a:pt x="31554" y="4206"/>
                  </a:lnTo>
                  <a:lnTo>
                    <a:pt x="30561" y="4890"/>
                  </a:lnTo>
                  <a:lnTo>
                    <a:pt x="29899" y="6404"/>
                  </a:lnTo>
                  <a:lnTo>
                    <a:pt x="29458" y="6355"/>
                  </a:lnTo>
                  <a:lnTo>
                    <a:pt x="28691" y="965"/>
                  </a:lnTo>
                  <a:lnTo>
                    <a:pt x="25805" y="377"/>
                  </a:lnTo>
                  <a:lnTo>
                    <a:pt x="20384" y="0"/>
                  </a:lnTo>
                  <a:lnTo>
                    <a:pt x="19939" y="1027"/>
                  </a:lnTo>
                  <a:lnTo>
                    <a:pt x="19446" y="4991"/>
                  </a:lnTo>
                  <a:lnTo>
                    <a:pt x="18255" y="6471"/>
                  </a:lnTo>
                  <a:lnTo>
                    <a:pt x="9372" y="10230"/>
                  </a:lnTo>
                  <a:lnTo>
                    <a:pt x="4872" y="14373"/>
                  </a:lnTo>
                  <a:lnTo>
                    <a:pt x="2165" y="19742"/>
                  </a:lnTo>
                  <a:lnTo>
                    <a:pt x="190" y="45615"/>
                  </a:lnTo>
                  <a:lnTo>
                    <a:pt x="2" y="90039"/>
                  </a:lnTo>
                  <a:lnTo>
                    <a:pt x="0" y="115663"/>
                  </a:lnTo>
                  <a:lnTo>
                    <a:pt x="2822" y="122968"/>
                  </a:lnTo>
                  <a:lnTo>
                    <a:pt x="16476" y="142715"/>
                  </a:lnTo>
                  <a:lnTo>
                    <a:pt x="17334" y="145912"/>
                  </a:lnTo>
                  <a:lnTo>
                    <a:pt x="18964" y="148044"/>
                  </a:lnTo>
                  <a:lnTo>
                    <a:pt x="23598" y="150412"/>
                  </a:lnTo>
                  <a:lnTo>
                    <a:pt x="45779" y="152258"/>
                  </a:lnTo>
                  <a:lnTo>
                    <a:pt x="66851" y="133007"/>
                  </a:lnTo>
                  <a:lnTo>
                    <a:pt x="72045" y="126796"/>
                  </a:lnTo>
                  <a:lnTo>
                    <a:pt x="83496" y="97136"/>
                  </a:lnTo>
                  <a:lnTo>
                    <a:pt x="85667" y="54875"/>
                  </a:lnTo>
                  <a:lnTo>
                    <a:pt x="84641" y="44445"/>
                  </a:lnTo>
                  <a:lnTo>
                    <a:pt x="73965" y="19148"/>
                  </a:lnTo>
                  <a:lnTo>
                    <a:pt x="58901" y="1800"/>
                  </a:lnTo>
                  <a:lnTo>
                    <a:pt x="55106" y="748"/>
                  </a:lnTo>
                  <a:lnTo>
                    <a:pt x="49102" y="73"/>
                  </a:lnTo>
                  <a:lnTo>
                    <a:pt x="48610" y="1076"/>
                  </a:lnTo>
                  <a:lnTo>
                    <a:pt x="47636" y="17518"/>
                  </a:lnTo>
                  <a:lnTo>
                    <a:pt x="48691" y="17998"/>
                  </a:lnTo>
                  <a:lnTo>
                    <a:pt x="57150" y="18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797"/>
            <p:cNvSpPr/>
            <p:nvPr>
              <p:custDataLst>
                <p:tags r:id="rId347"/>
              </p:custDataLst>
            </p:nvPr>
          </p:nvSpPr>
          <p:spPr>
            <a:xfrm>
              <a:off x="3248145" y="485775"/>
              <a:ext cx="114050" cy="167301"/>
            </a:xfrm>
            <a:custGeom>
              <a:avLst/>
              <a:gdLst/>
              <a:ahLst/>
              <a:cxnLst/>
              <a:rect l="0" t="0" r="0" b="0"/>
              <a:pathLst>
                <a:path w="114050" h="167301">
                  <a:moveTo>
                    <a:pt x="57030" y="38100"/>
                  </a:moveTo>
                  <a:lnTo>
                    <a:pt x="57030" y="38100"/>
                  </a:lnTo>
                  <a:lnTo>
                    <a:pt x="62087" y="38100"/>
                  </a:lnTo>
                  <a:lnTo>
                    <a:pt x="63576" y="37042"/>
                  </a:lnTo>
                  <a:lnTo>
                    <a:pt x="64569" y="35278"/>
                  </a:lnTo>
                  <a:lnTo>
                    <a:pt x="66162" y="29899"/>
                  </a:lnTo>
                  <a:lnTo>
                    <a:pt x="65235" y="29458"/>
                  </a:lnTo>
                  <a:lnTo>
                    <a:pt x="39810" y="28585"/>
                  </a:lnTo>
                  <a:lnTo>
                    <a:pt x="39200" y="29640"/>
                  </a:lnTo>
                  <a:lnTo>
                    <a:pt x="38522" y="33635"/>
                  </a:lnTo>
                  <a:lnTo>
                    <a:pt x="37283" y="35123"/>
                  </a:lnTo>
                  <a:lnTo>
                    <a:pt x="24770" y="42764"/>
                  </a:lnTo>
                  <a:lnTo>
                    <a:pt x="21526" y="48287"/>
                  </a:lnTo>
                  <a:lnTo>
                    <a:pt x="19025" y="54269"/>
                  </a:lnTo>
                  <a:lnTo>
                    <a:pt x="12726" y="63587"/>
                  </a:lnTo>
                  <a:lnTo>
                    <a:pt x="10389" y="74109"/>
                  </a:lnTo>
                  <a:lnTo>
                    <a:pt x="8638" y="89104"/>
                  </a:lnTo>
                  <a:lnTo>
                    <a:pt x="1243" y="107559"/>
                  </a:lnTo>
                  <a:lnTo>
                    <a:pt x="0" y="135167"/>
                  </a:lnTo>
                  <a:lnTo>
                    <a:pt x="2755" y="142271"/>
                  </a:lnTo>
                  <a:lnTo>
                    <a:pt x="6450" y="148957"/>
                  </a:lnTo>
                  <a:lnTo>
                    <a:pt x="8092" y="155456"/>
                  </a:lnTo>
                  <a:lnTo>
                    <a:pt x="9588" y="157612"/>
                  </a:lnTo>
                  <a:lnTo>
                    <a:pt x="11644" y="159050"/>
                  </a:lnTo>
                  <a:lnTo>
                    <a:pt x="16750" y="160647"/>
                  </a:lnTo>
                  <a:lnTo>
                    <a:pt x="22547" y="161357"/>
                  </a:lnTo>
                  <a:lnTo>
                    <a:pt x="28651" y="164495"/>
                  </a:lnTo>
                  <a:lnTo>
                    <a:pt x="31761" y="166813"/>
                  </a:lnTo>
                  <a:lnTo>
                    <a:pt x="34892" y="167300"/>
                  </a:lnTo>
                  <a:lnTo>
                    <a:pt x="38038" y="166567"/>
                  </a:lnTo>
                  <a:lnTo>
                    <a:pt x="44356" y="163988"/>
                  </a:lnTo>
                  <a:lnTo>
                    <a:pt x="53862" y="161478"/>
                  </a:lnTo>
                  <a:lnTo>
                    <a:pt x="63382" y="155560"/>
                  </a:lnTo>
                  <a:lnTo>
                    <a:pt x="72906" y="152278"/>
                  </a:lnTo>
                  <a:lnTo>
                    <a:pt x="98305" y="130046"/>
                  </a:lnTo>
                  <a:lnTo>
                    <a:pt x="101833" y="120946"/>
                  </a:lnTo>
                  <a:lnTo>
                    <a:pt x="104459" y="110904"/>
                  </a:lnTo>
                  <a:lnTo>
                    <a:pt x="111946" y="95833"/>
                  </a:lnTo>
                  <a:lnTo>
                    <a:pt x="114049" y="64858"/>
                  </a:lnTo>
                  <a:lnTo>
                    <a:pt x="111300" y="57754"/>
                  </a:lnTo>
                  <a:lnTo>
                    <a:pt x="109085" y="54377"/>
                  </a:lnTo>
                  <a:lnTo>
                    <a:pt x="104472" y="35867"/>
                  </a:lnTo>
                  <a:lnTo>
                    <a:pt x="102416" y="33436"/>
                  </a:lnTo>
                  <a:lnTo>
                    <a:pt x="91513" y="24479"/>
                  </a:lnTo>
                  <a:lnTo>
                    <a:pt x="88231" y="18641"/>
                  </a:lnTo>
                  <a:lnTo>
                    <a:pt x="87356" y="15602"/>
                  </a:lnTo>
                  <a:lnTo>
                    <a:pt x="85714" y="13576"/>
                  </a:lnTo>
                  <a:lnTo>
                    <a:pt x="81067" y="11326"/>
                  </a:lnTo>
                  <a:lnTo>
                    <a:pt x="60125" y="8572"/>
                  </a:lnTo>
                  <a:lnTo>
                    <a:pt x="475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10"/>
          <p:cNvGrpSpPr/>
          <p:nvPr/>
        </p:nvGrpSpPr>
        <p:grpSpPr>
          <a:xfrm>
            <a:off x="3819525" y="305243"/>
            <a:ext cx="1381126" cy="418643"/>
            <a:chOff x="3819525" y="305243"/>
            <a:chExt cx="1381126" cy="418643"/>
          </a:xfrm>
        </p:grpSpPr>
        <p:sp>
          <p:nvSpPr>
            <p:cNvPr id="18" name="SMARTInkShape-3798"/>
            <p:cNvSpPr/>
            <p:nvPr>
              <p:custDataLst>
                <p:tags r:id="rId334"/>
              </p:custDataLst>
            </p:nvPr>
          </p:nvSpPr>
          <p:spPr>
            <a:xfrm>
              <a:off x="3829050" y="601399"/>
              <a:ext cx="9526" cy="65352"/>
            </a:xfrm>
            <a:custGeom>
              <a:avLst/>
              <a:gdLst/>
              <a:ahLst/>
              <a:cxnLst/>
              <a:rect l="0" t="0" r="0" b="0"/>
              <a:pathLst>
                <a:path w="9526" h="653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6129"/>
                  </a:lnTo>
                  <a:lnTo>
                    <a:pt x="0" y="50811"/>
                  </a:lnTo>
                  <a:lnTo>
                    <a:pt x="2822" y="56419"/>
                  </a:lnTo>
                  <a:lnTo>
                    <a:pt x="9525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799"/>
            <p:cNvSpPr/>
            <p:nvPr>
              <p:custDataLst>
                <p:tags r:id="rId335"/>
              </p:custDataLst>
            </p:nvPr>
          </p:nvSpPr>
          <p:spPr>
            <a:xfrm>
              <a:off x="3819525" y="5143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4468" y="33043"/>
                  </a:lnTo>
                  <a:lnTo>
                    <a:pt x="1986" y="27739"/>
                  </a:lnTo>
                  <a:lnTo>
                    <a:pt x="0" y="136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800"/>
            <p:cNvSpPr/>
            <p:nvPr>
              <p:custDataLst>
                <p:tags r:id="rId336"/>
              </p:custDataLst>
            </p:nvPr>
          </p:nvSpPr>
          <p:spPr>
            <a:xfrm>
              <a:off x="3886200" y="562106"/>
              <a:ext cx="104776" cy="85595"/>
            </a:xfrm>
            <a:custGeom>
              <a:avLst/>
              <a:gdLst/>
              <a:ahLst/>
              <a:cxnLst/>
              <a:rect l="0" t="0" r="0" b="0"/>
              <a:pathLst>
                <a:path w="104776" h="85595">
                  <a:moveTo>
                    <a:pt x="0" y="18919"/>
                  </a:moveTo>
                  <a:lnTo>
                    <a:pt x="0" y="18919"/>
                  </a:lnTo>
                  <a:lnTo>
                    <a:pt x="0" y="64674"/>
                  </a:lnTo>
                  <a:lnTo>
                    <a:pt x="6546" y="73779"/>
                  </a:lnTo>
                  <a:lnTo>
                    <a:pt x="9525" y="85590"/>
                  </a:lnTo>
                  <a:lnTo>
                    <a:pt x="9525" y="38085"/>
                  </a:lnTo>
                  <a:lnTo>
                    <a:pt x="9525" y="34872"/>
                  </a:lnTo>
                  <a:lnTo>
                    <a:pt x="12347" y="28478"/>
                  </a:lnTo>
                  <a:lnTo>
                    <a:pt x="16071" y="22109"/>
                  </a:lnTo>
                  <a:lnTo>
                    <a:pt x="18657" y="11278"/>
                  </a:lnTo>
                  <a:lnTo>
                    <a:pt x="18933" y="4896"/>
                  </a:lnTo>
                  <a:lnTo>
                    <a:pt x="20031" y="3220"/>
                  </a:lnTo>
                  <a:lnTo>
                    <a:pt x="21820" y="2103"/>
                  </a:lnTo>
                  <a:lnTo>
                    <a:pt x="29395" y="531"/>
                  </a:lnTo>
                  <a:lnTo>
                    <a:pt x="41437" y="0"/>
                  </a:lnTo>
                  <a:lnTo>
                    <a:pt x="47697" y="2749"/>
                  </a:lnTo>
                  <a:lnTo>
                    <a:pt x="54007" y="6441"/>
                  </a:lnTo>
                  <a:lnTo>
                    <a:pt x="60339" y="8081"/>
                  </a:lnTo>
                  <a:lnTo>
                    <a:pt x="62452" y="9577"/>
                  </a:lnTo>
                  <a:lnTo>
                    <a:pt x="63859" y="11633"/>
                  </a:lnTo>
                  <a:lnTo>
                    <a:pt x="66482" y="16739"/>
                  </a:lnTo>
                  <a:lnTo>
                    <a:pt x="72851" y="25564"/>
                  </a:lnTo>
                  <a:lnTo>
                    <a:pt x="76266" y="34881"/>
                  </a:lnTo>
                  <a:lnTo>
                    <a:pt x="92618" y="57024"/>
                  </a:lnTo>
                  <a:lnTo>
                    <a:pt x="94729" y="69720"/>
                  </a:lnTo>
                  <a:lnTo>
                    <a:pt x="95962" y="71836"/>
                  </a:lnTo>
                  <a:lnTo>
                    <a:pt x="97841" y="73247"/>
                  </a:lnTo>
                  <a:lnTo>
                    <a:pt x="100152" y="74188"/>
                  </a:lnTo>
                  <a:lnTo>
                    <a:pt x="101693" y="75873"/>
                  </a:lnTo>
                  <a:lnTo>
                    <a:pt x="104775" y="8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801"/>
            <p:cNvSpPr/>
            <p:nvPr>
              <p:custDataLst>
                <p:tags r:id="rId337"/>
              </p:custDataLst>
            </p:nvPr>
          </p:nvSpPr>
          <p:spPr>
            <a:xfrm>
              <a:off x="4038603" y="400230"/>
              <a:ext cx="95248" cy="256830"/>
            </a:xfrm>
            <a:custGeom>
              <a:avLst/>
              <a:gdLst/>
              <a:ahLst/>
              <a:cxnLst/>
              <a:rect l="0" t="0" r="0" b="0"/>
              <a:pathLst>
                <a:path w="95248" h="256830">
                  <a:moveTo>
                    <a:pt x="57147" y="180795"/>
                  </a:moveTo>
                  <a:lnTo>
                    <a:pt x="57147" y="180795"/>
                  </a:lnTo>
                  <a:lnTo>
                    <a:pt x="57147" y="166606"/>
                  </a:lnTo>
                  <a:lnTo>
                    <a:pt x="56089" y="164986"/>
                  </a:lnTo>
                  <a:lnTo>
                    <a:pt x="54325" y="163905"/>
                  </a:lnTo>
                  <a:lnTo>
                    <a:pt x="52090" y="163185"/>
                  </a:lnTo>
                  <a:lnTo>
                    <a:pt x="50601" y="161647"/>
                  </a:lnTo>
                  <a:lnTo>
                    <a:pt x="48946" y="157115"/>
                  </a:lnTo>
                  <a:lnTo>
                    <a:pt x="47446" y="155484"/>
                  </a:lnTo>
                  <a:lnTo>
                    <a:pt x="39537" y="152650"/>
                  </a:lnTo>
                  <a:lnTo>
                    <a:pt x="33467" y="152347"/>
                  </a:lnTo>
                  <a:lnTo>
                    <a:pt x="31835" y="151247"/>
                  </a:lnTo>
                  <a:lnTo>
                    <a:pt x="30747" y="149454"/>
                  </a:lnTo>
                  <a:lnTo>
                    <a:pt x="30023" y="147201"/>
                  </a:lnTo>
                  <a:lnTo>
                    <a:pt x="28481" y="146757"/>
                  </a:lnTo>
                  <a:lnTo>
                    <a:pt x="20498" y="151292"/>
                  </a:lnTo>
                  <a:lnTo>
                    <a:pt x="10973" y="160339"/>
                  </a:lnTo>
                  <a:lnTo>
                    <a:pt x="8750" y="169072"/>
                  </a:lnTo>
                  <a:lnTo>
                    <a:pt x="3061" y="177909"/>
                  </a:lnTo>
                  <a:lnTo>
                    <a:pt x="905" y="187231"/>
                  </a:lnTo>
                  <a:lnTo>
                    <a:pt x="4" y="234509"/>
                  </a:lnTo>
                  <a:lnTo>
                    <a:pt x="0" y="241004"/>
                  </a:lnTo>
                  <a:lnTo>
                    <a:pt x="2821" y="247418"/>
                  </a:lnTo>
                  <a:lnTo>
                    <a:pt x="9130" y="256435"/>
                  </a:lnTo>
                  <a:lnTo>
                    <a:pt x="14462" y="256829"/>
                  </a:lnTo>
                  <a:lnTo>
                    <a:pt x="19831" y="254099"/>
                  </a:lnTo>
                  <a:lnTo>
                    <a:pt x="25746" y="250416"/>
                  </a:lnTo>
                  <a:lnTo>
                    <a:pt x="31902" y="248779"/>
                  </a:lnTo>
                  <a:lnTo>
                    <a:pt x="33967" y="247285"/>
                  </a:lnTo>
                  <a:lnTo>
                    <a:pt x="35344" y="245230"/>
                  </a:lnTo>
                  <a:lnTo>
                    <a:pt x="45339" y="224754"/>
                  </a:lnTo>
                  <a:lnTo>
                    <a:pt x="53178" y="212282"/>
                  </a:lnTo>
                  <a:lnTo>
                    <a:pt x="59737" y="168247"/>
                  </a:lnTo>
                  <a:lnTo>
                    <a:pt x="65758" y="129793"/>
                  </a:lnTo>
                  <a:lnTo>
                    <a:pt x="69314" y="97225"/>
                  </a:lnTo>
                  <a:lnTo>
                    <a:pt x="74837" y="70096"/>
                  </a:lnTo>
                  <a:lnTo>
                    <a:pt x="76118" y="26303"/>
                  </a:lnTo>
                  <a:lnTo>
                    <a:pt x="76194" y="1868"/>
                  </a:lnTo>
                  <a:lnTo>
                    <a:pt x="75137" y="1185"/>
                  </a:lnTo>
                  <a:lnTo>
                    <a:pt x="67996" y="0"/>
                  </a:lnTo>
                  <a:lnTo>
                    <a:pt x="67555" y="998"/>
                  </a:lnTo>
                  <a:lnTo>
                    <a:pt x="66788" y="8037"/>
                  </a:lnTo>
                  <a:lnTo>
                    <a:pt x="58481" y="30689"/>
                  </a:lnTo>
                  <a:lnTo>
                    <a:pt x="57199" y="76233"/>
                  </a:lnTo>
                  <a:lnTo>
                    <a:pt x="57150" y="120482"/>
                  </a:lnTo>
                  <a:lnTo>
                    <a:pt x="58205" y="145872"/>
                  </a:lnTo>
                  <a:lnTo>
                    <a:pt x="72956" y="193319"/>
                  </a:lnTo>
                  <a:lnTo>
                    <a:pt x="76295" y="205202"/>
                  </a:lnTo>
                  <a:lnTo>
                    <a:pt x="95247" y="228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02"/>
            <p:cNvSpPr/>
            <p:nvPr>
              <p:custDataLst>
                <p:tags r:id="rId338"/>
              </p:custDataLst>
            </p:nvPr>
          </p:nvSpPr>
          <p:spPr>
            <a:xfrm>
              <a:off x="4172077" y="533438"/>
              <a:ext cx="47378" cy="104738"/>
            </a:xfrm>
            <a:custGeom>
              <a:avLst/>
              <a:gdLst/>
              <a:ahLst/>
              <a:cxnLst/>
              <a:rect l="0" t="0" r="0" b="0"/>
              <a:pathLst>
                <a:path w="47378" h="104738">
                  <a:moveTo>
                    <a:pt x="9398" y="57112"/>
                  </a:moveTo>
                  <a:lnTo>
                    <a:pt x="9398" y="57112"/>
                  </a:lnTo>
                  <a:lnTo>
                    <a:pt x="9398" y="48911"/>
                  </a:lnTo>
                  <a:lnTo>
                    <a:pt x="10456" y="48470"/>
                  </a:lnTo>
                  <a:lnTo>
                    <a:pt x="17599" y="47703"/>
                  </a:lnTo>
                  <a:lnTo>
                    <a:pt x="18334" y="44816"/>
                  </a:lnTo>
                  <a:lnTo>
                    <a:pt x="18530" y="42565"/>
                  </a:lnTo>
                  <a:lnTo>
                    <a:pt x="19719" y="41064"/>
                  </a:lnTo>
                  <a:lnTo>
                    <a:pt x="23863" y="39396"/>
                  </a:lnTo>
                  <a:lnTo>
                    <a:pt x="32146" y="38457"/>
                  </a:lnTo>
                  <a:lnTo>
                    <a:pt x="34088" y="37267"/>
                  </a:lnTo>
                  <a:lnTo>
                    <a:pt x="35383" y="35415"/>
                  </a:lnTo>
                  <a:lnTo>
                    <a:pt x="37206" y="27753"/>
                  </a:lnTo>
                  <a:lnTo>
                    <a:pt x="37461" y="24839"/>
                  </a:lnTo>
                  <a:lnTo>
                    <a:pt x="38690" y="22897"/>
                  </a:lnTo>
                  <a:lnTo>
                    <a:pt x="40568" y="21602"/>
                  </a:lnTo>
                  <a:lnTo>
                    <a:pt x="42878" y="20739"/>
                  </a:lnTo>
                  <a:lnTo>
                    <a:pt x="44418" y="19105"/>
                  </a:lnTo>
                  <a:lnTo>
                    <a:pt x="47092" y="10963"/>
                  </a:lnTo>
                  <a:lnTo>
                    <a:pt x="47377" y="4868"/>
                  </a:lnTo>
                  <a:lnTo>
                    <a:pt x="46360" y="3232"/>
                  </a:lnTo>
                  <a:lnTo>
                    <a:pt x="44623" y="2142"/>
                  </a:lnTo>
                  <a:lnTo>
                    <a:pt x="38362" y="90"/>
                  </a:lnTo>
                  <a:lnTo>
                    <a:pt x="33032" y="0"/>
                  </a:lnTo>
                  <a:lnTo>
                    <a:pt x="27663" y="2801"/>
                  </a:lnTo>
                  <a:lnTo>
                    <a:pt x="20649" y="8166"/>
                  </a:lnTo>
                  <a:lnTo>
                    <a:pt x="19690" y="11722"/>
                  </a:lnTo>
                  <a:lnTo>
                    <a:pt x="19435" y="14152"/>
                  </a:lnTo>
                  <a:lnTo>
                    <a:pt x="16328" y="19674"/>
                  </a:lnTo>
                  <a:lnTo>
                    <a:pt x="12478" y="25656"/>
                  </a:lnTo>
                  <a:lnTo>
                    <a:pt x="9252" y="34974"/>
                  </a:lnTo>
                  <a:lnTo>
                    <a:pt x="3122" y="44438"/>
                  </a:lnTo>
                  <a:lnTo>
                    <a:pt x="836" y="53945"/>
                  </a:lnTo>
                  <a:lnTo>
                    <a:pt x="0" y="69813"/>
                  </a:lnTo>
                  <a:lnTo>
                    <a:pt x="2752" y="76162"/>
                  </a:lnTo>
                  <a:lnTo>
                    <a:pt x="6444" y="82512"/>
                  </a:lnTo>
                  <a:lnTo>
                    <a:pt x="9009" y="93330"/>
                  </a:lnTo>
                  <a:lnTo>
                    <a:pt x="17565" y="103248"/>
                  </a:lnTo>
                  <a:lnTo>
                    <a:pt x="21142" y="104075"/>
                  </a:lnTo>
                  <a:lnTo>
                    <a:pt x="37973" y="10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803"/>
            <p:cNvSpPr/>
            <p:nvPr>
              <p:custDataLst>
                <p:tags r:id="rId339"/>
              </p:custDataLst>
            </p:nvPr>
          </p:nvSpPr>
          <p:spPr>
            <a:xfrm>
              <a:off x="4276728" y="524016"/>
              <a:ext cx="104759" cy="199870"/>
            </a:xfrm>
            <a:custGeom>
              <a:avLst/>
              <a:gdLst/>
              <a:ahLst/>
              <a:cxnLst/>
              <a:rect l="0" t="0" r="0" b="0"/>
              <a:pathLst>
                <a:path w="104759" h="199870">
                  <a:moveTo>
                    <a:pt x="19047" y="37959"/>
                  </a:moveTo>
                  <a:lnTo>
                    <a:pt x="19047" y="37959"/>
                  </a:lnTo>
                  <a:lnTo>
                    <a:pt x="19047" y="64783"/>
                  </a:lnTo>
                  <a:lnTo>
                    <a:pt x="10846" y="87839"/>
                  </a:lnTo>
                  <a:lnTo>
                    <a:pt x="9537" y="132610"/>
                  </a:lnTo>
                  <a:lnTo>
                    <a:pt x="8465" y="155551"/>
                  </a:lnTo>
                  <a:lnTo>
                    <a:pt x="1321" y="174081"/>
                  </a:lnTo>
                  <a:lnTo>
                    <a:pt x="0" y="199718"/>
                  </a:lnTo>
                  <a:lnTo>
                    <a:pt x="8198" y="199869"/>
                  </a:lnTo>
                  <a:lnTo>
                    <a:pt x="8639" y="198816"/>
                  </a:lnTo>
                  <a:lnTo>
                    <a:pt x="14569" y="154827"/>
                  </a:lnTo>
                  <a:lnTo>
                    <a:pt x="19843" y="110949"/>
                  </a:lnTo>
                  <a:lnTo>
                    <a:pt x="27666" y="72881"/>
                  </a:lnTo>
                  <a:lnTo>
                    <a:pt x="29362" y="54891"/>
                  </a:lnTo>
                  <a:lnTo>
                    <a:pt x="36097" y="42388"/>
                  </a:lnTo>
                  <a:lnTo>
                    <a:pt x="41794" y="35341"/>
                  </a:lnTo>
                  <a:lnTo>
                    <a:pt x="45032" y="25860"/>
                  </a:lnTo>
                  <a:lnTo>
                    <a:pt x="47110" y="12638"/>
                  </a:lnTo>
                  <a:lnTo>
                    <a:pt x="55778" y="1469"/>
                  </a:lnTo>
                  <a:lnTo>
                    <a:pt x="59361" y="574"/>
                  </a:lnTo>
                  <a:lnTo>
                    <a:pt x="70284" y="0"/>
                  </a:lnTo>
                  <a:lnTo>
                    <a:pt x="72255" y="1012"/>
                  </a:lnTo>
                  <a:lnTo>
                    <a:pt x="73569" y="2744"/>
                  </a:lnTo>
                  <a:lnTo>
                    <a:pt x="74445" y="4957"/>
                  </a:lnTo>
                  <a:lnTo>
                    <a:pt x="76087" y="6433"/>
                  </a:lnTo>
                  <a:lnTo>
                    <a:pt x="86328" y="11623"/>
                  </a:lnTo>
                  <a:lnTo>
                    <a:pt x="92341" y="17788"/>
                  </a:lnTo>
                  <a:lnTo>
                    <a:pt x="102926" y="34885"/>
                  </a:lnTo>
                  <a:lnTo>
                    <a:pt x="104225" y="42104"/>
                  </a:lnTo>
                  <a:lnTo>
                    <a:pt x="104758" y="78867"/>
                  </a:lnTo>
                  <a:lnTo>
                    <a:pt x="101944" y="85421"/>
                  </a:lnTo>
                  <a:lnTo>
                    <a:pt x="76197" y="114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804"/>
            <p:cNvSpPr/>
            <p:nvPr>
              <p:custDataLst>
                <p:tags r:id="rId340"/>
              </p:custDataLst>
            </p:nvPr>
          </p:nvSpPr>
          <p:spPr>
            <a:xfrm>
              <a:off x="4438650" y="524002"/>
              <a:ext cx="95251" cy="104600"/>
            </a:xfrm>
            <a:custGeom>
              <a:avLst/>
              <a:gdLst/>
              <a:ahLst/>
              <a:cxnLst/>
              <a:rect l="0" t="0" r="0" b="0"/>
              <a:pathLst>
                <a:path w="95251" h="104600">
                  <a:moveTo>
                    <a:pt x="0" y="57023"/>
                  </a:moveTo>
                  <a:lnTo>
                    <a:pt x="0" y="57023"/>
                  </a:lnTo>
                  <a:lnTo>
                    <a:pt x="0" y="47532"/>
                  </a:lnTo>
                  <a:lnTo>
                    <a:pt x="0" y="55702"/>
                  </a:lnTo>
                  <a:lnTo>
                    <a:pt x="1058" y="56142"/>
                  </a:lnTo>
                  <a:lnTo>
                    <a:pt x="32270" y="57023"/>
                  </a:lnTo>
                  <a:lnTo>
                    <a:pt x="34213" y="55964"/>
                  </a:lnTo>
                  <a:lnTo>
                    <a:pt x="35508" y="54201"/>
                  </a:lnTo>
                  <a:lnTo>
                    <a:pt x="36372" y="51966"/>
                  </a:lnTo>
                  <a:lnTo>
                    <a:pt x="38007" y="50477"/>
                  </a:lnTo>
                  <a:lnTo>
                    <a:pt x="47699" y="46701"/>
                  </a:lnTo>
                  <a:lnTo>
                    <a:pt x="52244" y="42558"/>
                  </a:lnTo>
                  <a:lnTo>
                    <a:pt x="54970" y="37188"/>
                  </a:lnTo>
                  <a:lnTo>
                    <a:pt x="56719" y="30174"/>
                  </a:lnTo>
                  <a:lnTo>
                    <a:pt x="65313" y="20399"/>
                  </a:lnTo>
                  <a:lnTo>
                    <a:pt x="64709" y="18848"/>
                  </a:lnTo>
                  <a:lnTo>
                    <a:pt x="58354" y="10852"/>
                  </a:lnTo>
                  <a:lnTo>
                    <a:pt x="57507" y="4772"/>
                  </a:lnTo>
                  <a:lnTo>
                    <a:pt x="56330" y="3139"/>
                  </a:lnTo>
                  <a:lnTo>
                    <a:pt x="54487" y="2050"/>
                  </a:lnTo>
                  <a:lnTo>
                    <a:pt x="48027" y="0"/>
                  </a:lnTo>
                  <a:lnTo>
                    <a:pt x="33446" y="14065"/>
                  </a:lnTo>
                  <a:lnTo>
                    <a:pt x="30740" y="19586"/>
                  </a:lnTo>
                  <a:lnTo>
                    <a:pt x="27801" y="34885"/>
                  </a:lnTo>
                  <a:lnTo>
                    <a:pt x="21092" y="47515"/>
                  </a:lnTo>
                  <a:lnTo>
                    <a:pt x="19453" y="60201"/>
                  </a:lnTo>
                  <a:lnTo>
                    <a:pt x="22052" y="66550"/>
                  </a:lnTo>
                  <a:lnTo>
                    <a:pt x="25676" y="72899"/>
                  </a:lnTo>
                  <a:lnTo>
                    <a:pt x="28775" y="82423"/>
                  </a:lnTo>
                  <a:lnTo>
                    <a:pt x="34866" y="91948"/>
                  </a:lnTo>
                  <a:lnTo>
                    <a:pt x="36662" y="98298"/>
                  </a:lnTo>
                  <a:lnTo>
                    <a:pt x="38200" y="100415"/>
                  </a:lnTo>
                  <a:lnTo>
                    <a:pt x="40283" y="101826"/>
                  </a:lnTo>
                  <a:lnTo>
                    <a:pt x="48272" y="103812"/>
                  </a:lnTo>
                  <a:lnTo>
                    <a:pt x="69888" y="104599"/>
                  </a:lnTo>
                  <a:lnTo>
                    <a:pt x="76217" y="101804"/>
                  </a:lnTo>
                  <a:lnTo>
                    <a:pt x="95250" y="85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805"/>
            <p:cNvSpPr/>
            <p:nvPr>
              <p:custDataLst>
                <p:tags r:id="rId341"/>
              </p:custDataLst>
            </p:nvPr>
          </p:nvSpPr>
          <p:spPr>
            <a:xfrm>
              <a:off x="4572000" y="514350"/>
              <a:ext cx="85726" cy="95212"/>
            </a:xfrm>
            <a:custGeom>
              <a:avLst/>
              <a:gdLst/>
              <a:ahLst/>
              <a:cxnLst/>
              <a:rect l="0" t="0" r="0" b="0"/>
              <a:pathLst>
                <a:path w="85726" h="95212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3" y="10361"/>
                  </a:lnTo>
                  <a:lnTo>
                    <a:pt x="1324" y="17334"/>
                  </a:lnTo>
                  <a:lnTo>
                    <a:pt x="262" y="26315"/>
                  </a:lnTo>
                  <a:lnTo>
                    <a:pt x="0" y="73027"/>
                  </a:lnTo>
                  <a:lnTo>
                    <a:pt x="0" y="95211"/>
                  </a:lnTo>
                  <a:lnTo>
                    <a:pt x="0" y="72859"/>
                  </a:lnTo>
                  <a:lnTo>
                    <a:pt x="2822" y="66601"/>
                  </a:lnTo>
                  <a:lnTo>
                    <a:pt x="6546" y="60292"/>
                  </a:lnTo>
                  <a:lnTo>
                    <a:pt x="9701" y="50790"/>
                  </a:lnTo>
                  <a:lnTo>
                    <a:pt x="15810" y="41272"/>
                  </a:lnTo>
                  <a:lnTo>
                    <a:pt x="19148" y="31749"/>
                  </a:lnTo>
                  <a:lnTo>
                    <a:pt x="25312" y="22225"/>
                  </a:lnTo>
                  <a:lnTo>
                    <a:pt x="28666" y="12700"/>
                  </a:lnTo>
                  <a:lnTo>
                    <a:pt x="33201" y="6350"/>
                  </a:lnTo>
                  <a:lnTo>
                    <a:pt x="38745" y="2822"/>
                  </a:lnTo>
                  <a:lnTo>
                    <a:pt x="45870" y="558"/>
                  </a:lnTo>
                  <a:lnTo>
                    <a:pt x="57755" y="7612"/>
                  </a:lnTo>
                  <a:lnTo>
                    <a:pt x="60728" y="8250"/>
                  </a:lnTo>
                  <a:lnTo>
                    <a:pt x="62711" y="9733"/>
                  </a:lnTo>
                  <a:lnTo>
                    <a:pt x="64032" y="11781"/>
                  </a:lnTo>
                  <a:lnTo>
                    <a:pt x="65892" y="19718"/>
                  </a:lnTo>
                  <a:lnTo>
                    <a:pt x="67385" y="26755"/>
                  </a:lnTo>
                  <a:lnTo>
                    <a:pt x="74831" y="49515"/>
                  </a:lnTo>
                  <a:lnTo>
                    <a:pt x="76988" y="63246"/>
                  </a:lnTo>
                  <a:lnTo>
                    <a:pt x="83685" y="76150"/>
                  </a:lnTo>
                  <a:lnTo>
                    <a:pt x="857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806"/>
            <p:cNvSpPr/>
            <p:nvPr>
              <p:custDataLst>
                <p:tags r:id="rId342"/>
              </p:custDataLst>
            </p:nvPr>
          </p:nvSpPr>
          <p:spPr>
            <a:xfrm>
              <a:off x="4705361" y="343472"/>
              <a:ext cx="314315" cy="265598"/>
            </a:xfrm>
            <a:custGeom>
              <a:avLst/>
              <a:gdLst/>
              <a:ahLst/>
              <a:cxnLst/>
              <a:rect l="0" t="0" r="0" b="0"/>
              <a:pathLst>
                <a:path w="314315" h="265598">
                  <a:moveTo>
                    <a:pt x="57139" y="199453"/>
                  </a:moveTo>
                  <a:lnTo>
                    <a:pt x="57139" y="199453"/>
                  </a:lnTo>
                  <a:lnTo>
                    <a:pt x="57139" y="194396"/>
                  </a:lnTo>
                  <a:lnTo>
                    <a:pt x="58197" y="192907"/>
                  </a:lnTo>
                  <a:lnTo>
                    <a:pt x="59961" y="191914"/>
                  </a:lnTo>
                  <a:lnTo>
                    <a:pt x="62196" y="191252"/>
                  </a:lnTo>
                  <a:lnTo>
                    <a:pt x="63685" y="189752"/>
                  </a:lnTo>
                  <a:lnTo>
                    <a:pt x="65340" y="185264"/>
                  </a:lnTo>
                  <a:lnTo>
                    <a:pt x="64723" y="183644"/>
                  </a:lnTo>
                  <a:lnTo>
                    <a:pt x="63253" y="182563"/>
                  </a:lnTo>
                  <a:lnTo>
                    <a:pt x="61215" y="181843"/>
                  </a:lnTo>
                  <a:lnTo>
                    <a:pt x="59857" y="180305"/>
                  </a:lnTo>
                  <a:lnTo>
                    <a:pt x="57497" y="172328"/>
                  </a:lnTo>
                  <a:lnTo>
                    <a:pt x="54476" y="171523"/>
                  </a:lnTo>
                  <a:lnTo>
                    <a:pt x="52189" y="171308"/>
                  </a:lnTo>
                  <a:lnTo>
                    <a:pt x="50664" y="170106"/>
                  </a:lnTo>
                  <a:lnTo>
                    <a:pt x="48970" y="165949"/>
                  </a:lnTo>
                  <a:lnTo>
                    <a:pt x="47459" y="164417"/>
                  </a:lnTo>
                  <a:lnTo>
                    <a:pt x="39532" y="161756"/>
                  </a:lnTo>
                  <a:lnTo>
                    <a:pt x="27918" y="168945"/>
                  </a:lnTo>
                  <a:lnTo>
                    <a:pt x="15736" y="170496"/>
                  </a:lnTo>
                  <a:lnTo>
                    <a:pt x="13662" y="171682"/>
                  </a:lnTo>
                  <a:lnTo>
                    <a:pt x="12280" y="173531"/>
                  </a:lnTo>
                  <a:lnTo>
                    <a:pt x="10743" y="178407"/>
                  </a:lnTo>
                  <a:lnTo>
                    <a:pt x="10061" y="184102"/>
                  </a:lnTo>
                  <a:lnTo>
                    <a:pt x="6935" y="190161"/>
                  </a:lnTo>
                  <a:lnTo>
                    <a:pt x="3076" y="196381"/>
                  </a:lnTo>
                  <a:lnTo>
                    <a:pt x="904" y="206892"/>
                  </a:lnTo>
                  <a:lnTo>
                    <a:pt x="0" y="244149"/>
                  </a:lnTo>
                  <a:lnTo>
                    <a:pt x="7530" y="257054"/>
                  </a:lnTo>
                  <a:lnTo>
                    <a:pt x="9122" y="264336"/>
                  </a:lnTo>
                  <a:lnTo>
                    <a:pt x="10311" y="264933"/>
                  </a:lnTo>
                  <a:lnTo>
                    <a:pt x="14454" y="265597"/>
                  </a:lnTo>
                  <a:lnTo>
                    <a:pt x="19823" y="263070"/>
                  </a:lnTo>
                  <a:lnTo>
                    <a:pt x="25738" y="259477"/>
                  </a:lnTo>
                  <a:lnTo>
                    <a:pt x="31894" y="257880"/>
                  </a:lnTo>
                  <a:lnTo>
                    <a:pt x="33959" y="256396"/>
                  </a:lnTo>
                  <a:lnTo>
                    <a:pt x="35336" y="254349"/>
                  </a:lnTo>
                  <a:lnTo>
                    <a:pt x="45331" y="233885"/>
                  </a:lnTo>
                  <a:lnTo>
                    <a:pt x="60431" y="210625"/>
                  </a:lnTo>
                  <a:lnTo>
                    <a:pt x="72845" y="167614"/>
                  </a:lnTo>
                  <a:lnTo>
                    <a:pt x="82441" y="121991"/>
                  </a:lnTo>
                  <a:lnTo>
                    <a:pt x="85283" y="80518"/>
                  </a:lnTo>
                  <a:lnTo>
                    <a:pt x="94331" y="35512"/>
                  </a:lnTo>
                  <a:lnTo>
                    <a:pt x="95236" y="0"/>
                  </a:lnTo>
                  <a:lnTo>
                    <a:pt x="90182" y="4654"/>
                  </a:lnTo>
                  <a:lnTo>
                    <a:pt x="87700" y="9865"/>
                  </a:lnTo>
                  <a:lnTo>
                    <a:pt x="77547" y="53976"/>
                  </a:lnTo>
                  <a:lnTo>
                    <a:pt x="71252" y="96610"/>
                  </a:lnTo>
                  <a:lnTo>
                    <a:pt x="67067" y="138740"/>
                  </a:lnTo>
                  <a:lnTo>
                    <a:pt x="67802" y="170997"/>
                  </a:lnTo>
                  <a:lnTo>
                    <a:pt x="75800" y="216533"/>
                  </a:lnTo>
                  <a:lnTo>
                    <a:pt x="78838" y="225741"/>
                  </a:lnTo>
                  <a:lnTo>
                    <a:pt x="95472" y="246877"/>
                  </a:lnTo>
                  <a:lnTo>
                    <a:pt x="100634" y="253339"/>
                  </a:lnTo>
                  <a:lnTo>
                    <a:pt x="102928" y="259738"/>
                  </a:lnTo>
                  <a:lnTo>
                    <a:pt x="104599" y="261868"/>
                  </a:lnTo>
                  <a:lnTo>
                    <a:pt x="109277" y="264235"/>
                  </a:lnTo>
                  <a:lnTo>
                    <a:pt x="117860" y="265567"/>
                  </a:lnTo>
                  <a:lnTo>
                    <a:pt x="123990" y="263056"/>
                  </a:lnTo>
                  <a:lnTo>
                    <a:pt x="130242" y="259471"/>
                  </a:lnTo>
                  <a:lnTo>
                    <a:pt x="139712" y="256394"/>
                  </a:lnTo>
                  <a:lnTo>
                    <a:pt x="146049" y="251924"/>
                  </a:lnTo>
                  <a:lnTo>
                    <a:pt x="149572" y="246410"/>
                  </a:lnTo>
                  <a:lnTo>
                    <a:pt x="152195" y="240431"/>
                  </a:lnTo>
                  <a:lnTo>
                    <a:pt x="167468" y="215106"/>
                  </a:lnTo>
                  <a:lnTo>
                    <a:pt x="170655" y="200036"/>
                  </a:lnTo>
                  <a:lnTo>
                    <a:pt x="171435" y="167314"/>
                  </a:lnTo>
                  <a:lnTo>
                    <a:pt x="170378" y="165327"/>
                  </a:lnTo>
                  <a:lnTo>
                    <a:pt x="168615" y="164002"/>
                  </a:lnTo>
                  <a:lnTo>
                    <a:pt x="163834" y="162530"/>
                  </a:lnTo>
                  <a:lnTo>
                    <a:pt x="152897" y="161399"/>
                  </a:lnTo>
                  <a:lnTo>
                    <a:pt x="144233" y="169558"/>
                  </a:lnTo>
                  <a:lnTo>
                    <a:pt x="142075" y="178222"/>
                  </a:lnTo>
                  <a:lnTo>
                    <a:pt x="136398" y="187047"/>
                  </a:lnTo>
                  <a:lnTo>
                    <a:pt x="134246" y="196365"/>
                  </a:lnTo>
                  <a:lnTo>
                    <a:pt x="133339" y="241120"/>
                  </a:lnTo>
                  <a:lnTo>
                    <a:pt x="134398" y="243106"/>
                  </a:lnTo>
                  <a:lnTo>
                    <a:pt x="136162" y="244430"/>
                  </a:lnTo>
                  <a:lnTo>
                    <a:pt x="140944" y="245901"/>
                  </a:lnTo>
                  <a:lnTo>
                    <a:pt x="165496" y="247064"/>
                  </a:lnTo>
                  <a:lnTo>
                    <a:pt x="171620" y="244250"/>
                  </a:lnTo>
                  <a:lnTo>
                    <a:pt x="177870" y="240529"/>
                  </a:lnTo>
                  <a:lnTo>
                    <a:pt x="187338" y="237377"/>
                  </a:lnTo>
                  <a:lnTo>
                    <a:pt x="222631" y="205399"/>
                  </a:lnTo>
                  <a:lnTo>
                    <a:pt x="225941" y="199274"/>
                  </a:lnTo>
                  <a:lnTo>
                    <a:pt x="228356" y="187926"/>
                  </a:lnTo>
                  <a:lnTo>
                    <a:pt x="228543" y="181889"/>
                  </a:lnTo>
                  <a:lnTo>
                    <a:pt x="229617" y="181394"/>
                  </a:lnTo>
                  <a:lnTo>
                    <a:pt x="236786" y="180533"/>
                  </a:lnTo>
                  <a:lnTo>
                    <a:pt x="232664" y="180442"/>
                  </a:lnTo>
                  <a:lnTo>
                    <a:pt x="231306" y="181487"/>
                  </a:lnTo>
                  <a:lnTo>
                    <a:pt x="228947" y="188607"/>
                  </a:lnTo>
                  <a:lnTo>
                    <a:pt x="228620" y="203069"/>
                  </a:lnTo>
                  <a:lnTo>
                    <a:pt x="225781" y="209174"/>
                  </a:lnTo>
                  <a:lnTo>
                    <a:pt x="222049" y="215415"/>
                  </a:lnTo>
                  <a:lnTo>
                    <a:pt x="219457" y="226158"/>
                  </a:lnTo>
                  <a:lnTo>
                    <a:pt x="219067" y="251612"/>
                  </a:lnTo>
                  <a:lnTo>
                    <a:pt x="220124" y="253275"/>
                  </a:lnTo>
                  <a:lnTo>
                    <a:pt x="221887" y="254385"/>
                  </a:lnTo>
                  <a:lnTo>
                    <a:pt x="228473" y="256564"/>
                  </a:lnTo>
                  <a:lnTo>
                    <a:pt x="228555" y="251535"/>
                  </a:lnTo>
                  <a:lnTo>
                    <a:pt x="231396" y="246237"/>
                  </a:lnTo>
                  <a:lnTo>
                    <a:pt x="235128" y="240354"/>
                  </a:lnTo>
                  <a:lnTo>
                    <a:pt x="238288" y="231092"/>
                  </a:lnTo>
                  <a:lnTo>
                    <a:pt x="244398" y="221645"/>
                  </a:lnTo>
                  <a:lnTo>
                    <a:pt x="259342" y="180991"/>
                  </a:lnTo>
                  <a:lnTo>
                    <a:pt x="263424" y="174314"/>
                  </a:lnTo>
                  <a:lnTo>
                    <a:pt x="266780" y="164605"/>
                  </a:lnTo>
                  <a:lnTo>
                    <a:pt x="271315" y="158212"/>
                  </a:lnTo>
                  <a:lnTo>
                    <a:pt x="276859" y="154666"/>
                  </a:lnTo>
                  <a:lnTo>
                    <a:pt x="285219" y="151994"/>
                  </a:lnTo>
                  <a:lnTo>
                    <a:pt x="293895" y="160043"/>
                  </a:lnTo>
                  <a:lnTo>
                    <a:pt x="296052" y="168699"/>
                  </a:lnTo>
                  <a:lnTo>
                    <a:pt x="301730" y="177523"/>
                  </a:lnTo>
                  <a:lnTo>
                    <a:pt x="303882" y="186840"/>
                  </a:lnTo>
                  <a:lnTo>
                    <a:pt x="304669" y="202639"/>
                  </a:lnTo>
                  <a:lnTo>
                    <a:pt x="307558" y="208983"/>
                  </a:lnTo>
                  <a:lnTo>
                    <a:pt x="309810" y="212156"/>
                  </a:lnTo>
                  <a:lnTo>
                    <a:pt x="310253" y="214272"/>
                  </a:lnTo>
                  <a:lnTo>
                    <a:pt x="309490" y="215682"/>
                  </a:lnTo>
                  <a:lnTo>
                    <a:pt x="307923" y="216622"/>
                  </a:lnTo>
                  <a:lnTo>
                    <a:pt x="307936" y="218308"/>
                  </a:lnTo>
                  <a:lnTo>
                    <a:pt x="314314" y="228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807"/>
            <p:cNvSpPr/>
            <p:nvPr>
              <p:custDataLst>
                <p:tags r:id="rId343"/>
              </p:custDataLst>
            </p:nvPr>
          </p:nvSpPr>
          <p:spPr>
            <a:xfrm>
              <a:off x="5105411" y="305243"/>
              <a:ext cx="38090" cy="293213"/>
            </a:xfrm>
            <a:custGeom>
              <a:avLst/>
              <a:gdLst/>
              <a:ahLst/>
              <a:cxnLst/>
              <a:rect l="0" t="0" r="0" b="0"/>
              <a:pathLst>
                <a:path w="38090" h="293213">
                  <a:moveTo>
                    <a:pt x="19039" y="47182"/>
                  </a:moveTo>
                  <a:lnTo>
                    <a:pt x="19039" y="47182"/>
                  </a:lnTo>
                  <a:lnTo>
                    <a:pt x="26578" y="29282"/>
                  </a:lnTo>
                  <a:lnTo>
                    <a:pt x="27240" y="25723"/>
                  </a:lnTo>
                  <a:lnTo>
                    <a:pt x="30798" y="18948"/>
                  </a:lnTo>
                  <a:lnTo>
                    <a:pt x="36648" y="11031"/>
                  </a:lnTo>
                  <a:lnTo>
                    <a:pt x="38051" y="0"/>
                  </a:lnTo>
                  <a:lnTo>
                    <a:pt x="38089" y="42121"/>
                  </a:lnTo>
                  <a:lnTo>
                    <a:pt x="37031" y="60264"/>
                  </a:lnTo>
                  <a:lnTo>
                    <a:pt x="29447" y="99074"/>
                  </a:lnTo>
                  <a:lnTo>
                    <a:pt x="25916" y="130928"/>
                  </a:lnTo>
                  <a:lnTo>
                    <a:pt x="21076" y="154193"/>
                  </a:lnTo>
                  <a:lnTo>
                    <a:pt x="16821" y="178372"/>
                  </a:lnTo>
                  <a:lnTo>
                    <a:pt x="4885" y="224856"/>
                  </a:lnTo>
                  <a:lnTo>
                    <a:pt x="276" y="262879"/>
                  </a:lnTo>
                  <a:lnTo>
                    <a:pt x="0" y="289364"/>
                  </a:lnTo>
                  <a:lnTo>
                    <a:pt x="1054" y="291187"/>
                  </a:lnTo>
                  <a:lnTo>
                    <a:pt x="2816" y="292402"/>
                  </a:lnTo>
                  <a:lnTo>
                    <a:pt x="5049" y="293212"/>
                  </a:lnTo>
                  <a:lnTo>
                    <a:pt x="6537" y="292694"/>
                  </a:lnTo>
                  <a:lnTo>
                    <a:pt x="7530" y="291290"/>
                  </a:lnTo>
                  <a:lnTo>
                    <a:pt x="8191" y="289296"/>
                  </a:lnTo>
                  <a:lnTo>
                    <a:pt x="16879" y="275471"/>
                  </a:lnTo>
                  <a:lnTo>
                    <a:pt x="17599" y="272400"/>
                  </a:lnTo>
                  <a:lnTo>
                    <a:pt x="26389" y="256705"/>
                  </a:lnTo>
                  <a:lnTo>
                    <a:pt x="28564" y="247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808"/>
            <p:cNvSpPr/>
            <p:nvPr>
              <p:custDataLst>
                <p:tags r:id="rId344"/>
              </p:custDataLst>
            </p:nvPr>
          </p:nvSpPr>
          <p:spPr>
            <a:xfrm>
              <a:off x="5057820" y="438150"/>
              <a:ext cx="142831" cy="47626"/>
            </a:xfrm>
            <a:custGeom>
              <a:avLst/>
              <a:gdLst/>
              <a:ahLst/>
              <a:cxnLst/>
              <a:rect l="0" t="0" r="0" b="0"/>
              <a:pathLst>
                <a:path w="142831" h="47626">
                  <a:moveTo>
                    <a:pt x="19005" y="47625"/>
                  </a:moveTo>
                  <a:lnTo>
                    <a:pt x="19005" y="47625"/>
                  </a:lnTo>
                  <a:lnTo>
                    <a:pt x="0" y="47625"/>
                  </a:lnTo>
                  <a:lnTo>
                    <a:pt x="13216" y="47625"/>
                  </a:lnTo>
                  <a:lnTo>
                    <a:pt x="19255" y="44803"/>
                  </a:lnTo>
                  <a:lnTo>
                    <a:pt x="22346" y="42568"/>
                  </a:lnTo>
                  <a:lnTo>
                    <a:pt x="66884" y="30735"/>
                  </a:lnTo>
                  <a:lnTo>
                    <a:pt x="85756" y="26393"/>
                  </a:lnTo>
                  <a:lnTo>
                    <a:pt x="130134" y="6222"/>
                  </a:lnTo>
                  <a:lnTo>
                    <a:pt x="1428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711"/>
          <p:cNvGrpSpPr/>
          <p:nvPr/>
        </p:nvGrpSpPr>
        <p:grpSpPr>
          <a:xfrm>
            <a:off x="5677031" y="304834"/>
            <a:ext cx="695183" cy="328930"/>
            <a:chOff x="5677031" y="304834"/>
            <a:chExt cx="695183" cy="328930"/>
          </a:xfrm>
        </p:grpSpPr>
        <p:sp>
          <p:nvSpPr>
            <p:cNvPr id="30" name="SMARTInkShape-3809"/>
            <p:cNvSpPr/>
            <p:nvPr>
              <p:custDataLst>
                <p:tags r:id="rId327"/>
              </p:custDataLst>
            </p:nvPr>
          </p:nvSpPr>
          <p:spPr>
            <a:xfrm>
              <a:off x="6305561" y="467692"/>
              <a:ext cx="66653" cy="160959"/>
            </a:xfrm>
            <a:custGeom>
              <a:avLst/>
              <a:gdLst/>
              <a:ahLst/>
              <a:cxnLst/>
              <a:rect l="0" t="0" r="0" b="0"/>
              <a:pathLst>
                <a:path w="66653" h="160959">
                  <a:moveTo>
                    <a:pt x="47614" y="18083"/>
                  </a:moveTo>
                  <a:lnTo>
                    <a:pt x="47614" y="18083"/>
                  </a:lnTo>
                  <a:lnTo>
                    <a:pt x="47614" y="13026"/>
                  </a:lnTo>
                  <a:lnTo>
                    <a:pt x="46556" y="11537"/>
                  </a:lnTo>
                  <a:lnTo>
                    <a:pt x="44792" y="10544"/>
                  </a:lnTo>
                  <a:lnTo>
                    <a:pt x="39413" y="8950"/>
                  </a:lnTo>
                  <a:lnTo>
                    <a:pt x="30746" y="2089"/>
                  </a:lnTo>
                  <a:lnTo>
                    <a:pt x="24948" y="391"/>
                  </a:lnTo>
                  <a:lnTo>
                    <a:pt x="22978" y="997"/>
                  </a:lnTo>
                  <a:lnTo>
                    <a:pt x="21665" y="2459"/>
                  </a:lnTo>
                  <a:lnTo>
                    <a:pt x="20790" y="4492"/>
                  </a:lnTo>
                  <a:lnTo>
                    <a:pt x="19148" y="4789"/>
                  </a:lnTo>
                  <a:lnTo>
                    <a:pt x="10991" y="0"/>
                  </a:lnTo>
                  <a:lnTo>
                    <a:pt x="7348" y="2285"/>
                  </a:lnTo>
                  <a:lnTo>
                    <a:pt x="4895" y="4376"/>
                  </a:lnTo>
                  <a:lnTo>
                    <a:pt x="2169" y="9522"/>
                  </a:lnTo>
                  <a:lnTo>
                    <a:pt x="74" y="18807"/>
                  </a:lnTo>
                  <a:lnTo>
                    <a:pt x="0" y="31296"/>
                  </a:lnTo>
                  <a:lnTo>
                    <a:pt x="2816" y="37361"/>
                  </a:lnTo>
                  <a:lnTo>
                    <a:pt x="6537" y="43584"/>
                  </a:lnTo>
                  <a:lnTo>
                    <a:pt x="9690" y="53038"/>
                  </a:lnTo>
                  <a:lnTo>
                    <a:pt x="35325" y="84759"/>
                  </a:lnTo>
                  <a:lnTo>
                    <a:pt x="36247" y="87933"/>
                  </a:lnTo>
                  <a:lnTo>
                    <a:pt x="42915" y="94283"/>
                  </a:lnTo>
                  <a:lnTo>
                    <a:pt x="61362" y="108307"/>
                  </a:lnTo>
                  <a:lnTo>
                    <a:pt x="64309" y="113921"/>
                  </a:lnTo>
                  <a:lnTo>
                    <a:pt x="66354" y="129286"/>
                  </a:lnTo>
                  <a:lnTo>
                    <a:pt x="66652" y="149555"/>
                  </a:lnTo>
                  <a:lnTo>
                    <a:pt x="65597" y="150181"/>
                  </a:lnTo>
                  <a:lnTo>
                    <a:pt x="59057" y="152120"/>
                  </a:lnTo>
                  <a:lnTo>
                    <a:pt x="50417" y="157869"/>
                  </a:lnTo>
                  <a:lnTo>
                    <a:pt x="41154" y="160043"/>
                  </a:lnTo>
                  <a:lnTo>
                    <a:pt x="28564" y="160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810"/>
            <p:cNvSpPr/>
            <p:nvPr>
              <p:custDataLst>
                <p:tags r:id="rId328"/>
              </p:custDataLst>
            </p:nvPr>
          </p:nvSpPr>
          <p:spPr>
            <a:xfrm>
              <a:off x="6153150" y="476656"/>
              <a:ext cx="95251" cy="119088"/>
            </a:xfrm>
            <a:custGeom>
              <a:avLst/>
              <a:gdLst/>
              <a:ahLst/>
              <a:cxnLst/>
              <a:rect l="0" t="0" r="0" b="0"/>
              <a:pathLst>
                <a:path w="95251" h="119088">
                  <a:moveTo>
                    <a:pt x="0" y="66269"/>
                  </a:moveTo>
                  <a:lnTo>
                    <a:pt x="0" y="66269"/>
                  </a:lnTo>
                  <a:lnTo>
                    <a:pt x="8201" y="66269"/>
                  </a:lnTo>
                  <a:lnTo>
                    <a:pt x="18623" y="57136"/>
                  </a:lnTo>
                  <a:lnTo>
                    <a:pt x="23980" y="56860"/>
                  </a:lnTo>
                  <a:lnTo>
                    <a:pt x="25512" y="55763"/>
                  </a:lnTo>
                  <a:lnTo>
                    <a:pt x="26533" y="53973"/>
                  </a:lnTo>
                  <a:lnTo>
                    <a:pt x="27213" y="51722"/>
                  </a:lnTo>
                  <a:lnTo>
                    <a:pt x="28725" y="50221"/>
                  </a:lnTo>
                  <a:lnTo>
                    <a:pt x="38195" y="46424"/>
                  </a:lnTo>
                  <a:lnTo>
                    <a:pt x="45419" y="40751"/>
                  </a:lnTo>
                  <a:lnTo>
                    <a:pt x="51231" y="39053"/>
                  </a:lnTo>
                  <a:lnTo>
                    <a:pt x="53204" y="37541"/>
                  </a:lnTo>
                  <a:lnTo>
                    <a:pt x="55396" y="33040"/>
                  </a:lnTo>
                  <a:lnTo>
                    <a:pt x="57039" y="31416"/>
                  </a:lnTo>
                  <a:lnTo>
                    <a:pt x="61686" y="29612"/>
                  </a:lnTo>
                  <a:lnTo>
                    <a:pt x="63350" y="28073"/>
                  </a:lnTo>
                  <a:lnTo>
                    <a:pt x="65197" y="23540"/>
                  </a:lnTo>
                  <a:lnTo>
                    <a:pt x="66545" y="10873"/>
                  </a:lnTo>
                  <a:lnTo>
                    <a:pt x="67647" y="10288"/>
                  </a:lnTo>
                  <a:lnTo>
                    <a:pt x="71693" y="9639"/>
                  </a:lnTo>
                  <a:lnTo>
                    <a:pt x="73196" y="8407"/>
                  </a:lnTo>
                  <a:lnTo>
                    <a:pt x="74865" y="4216"/>
                  </a:lnTo>
                  <a:lnTo>
                    <a:pt x="74251" y="2676"/>
                  </a:lnTo>
                  <a:lnTo>
                    <a:pt x="72784" y="1648"/>
                  </a:lnTo>
                  <a:lnTo>
                    <a:pt x="65663" y="203"/>
                  </a:lnTo>
                  <a:lnTo>
                    <a:pt x="62825" y="0"/>
                  </a:lnTo>
                  <a:lnTo>
                    <a:pt x="60934" y="923"/>
                  </a:lnTo>
                  <a:lnTo>
                    <a:pt x="59672" y="2597"/>
                  </a:lnTo>
                  <a:lnTo>
                    <a:pt x="58832" y="4771"/>
                  </a:lnTo>
                  <a:lnTo>
                    <a:pt x="57212" y="6220"/>
                  </a:lnTo>
                  <a:lnTo>
                    <a:pt x="49097" y="8737"/>
                  </a:lnTo>
                  <a:lnTo>
                    <a:pt x="34496" y="22343"/>
                  </a:lnTo>
                  <a:lnTo>
                    <a:pt x="31207" y="28402"/>
                  </a:lnTo>
                  <a:lnTo>
                    <a:pt x="28686" y="34622"/>
                  </a:lnTo>
                  <a:lnTo>
                    <a:pt x="22375" y="44075"/>
                  </a:lnTo>
                  <a:lnTo>
                    <a:pt x="18977" y="53578"/>
                  </a:lnTo>
                  <a:lnTo>
                    <a:pt x="12796" y="63097"/>
                  </a:lnTo>
                  <a:lnTo>
                    <a:pt x="10494" y="72620"/>
                  </a:lnTo>
                  <a:lnTo>
                    <a:pt x="9652" y="88494"/>
                  </a:lnTo>
                  <a:lnTo>
                    <a:pt x="12404" y="94844"/>
                  </a:lnTo>
                  <a:lnTo>
                    <a:pt x="23718" y="108868"/>
                  </a:lnTo>
                  <a:lnTo>
                    <a:pt x="29239" y="111660"/>
                  </a:lnTo>
                  <a:lnTo>
                    <a:pt x="32192" y="112405"/>
                  </a:lnTo>
                  <a:lnTo>
                    <a:pt x="41406" y="118509"/>
                  </a:lnTo>
                  <a:lnTo>
                    <a:pt x="44537" y="119087"/>
                  </a:lnTo>
                  <a:lnTo>
                    <a:pt x="47683" y="118415"/>
                  </a:lnTo>
                  <a:lnTo>
                    <a:pt x="54001" y="115903"/>
                  </a:lnTo>
                  <a:lnTo>
                    <a:pt x="83741" y="111189"/>
                  </a:lnTo>
                  <a:lnTo>
                    <a:pt x="95250" y="104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811"/>
            <p:cNvSpPr/>
            <p:nvPr>
              <p:custDataLst>
                <p:tags r:id="rId329"/>
              </p:custDataLst>
            </p:nvPr>
          </p:nvSpPr>
          <p:spPr>
            <a:xfrm>
              <a:off x="6039253" y="476258"/>
              <a:ext cx="56714" cy="142868"/>
            </a:xfrm>
            <a:custGeom>
              <a:avLst/>
              <a:gdLst/>
              <a:ahLst/>
              <a:cxnLst/>
              <a:rect l="0" t="0" r="0" b="0"/>
              <a:pathLst>
                <a:path w="56714" h="142868">
                  <a:moveTo>
                    <a:pt x="47222" y="9517"/>
                  </a:moveTo>
                  <a:lnTo>
                    <a:pt x="47222" y="9517"/>
                  </a:lnTo>
                  <a:lnTo>
                    <a:pt x="56354" y="9517"/>
                  </a:lnTo>
                  <a:lnTo>
                    <a:pt x="56669" y="4029"/>
                  </a:lnTo>
                  <a:lnTo>
                    <a:pt x="56713" y="6372"/>
                  </a:lnTo>
                  <a:lnTo>
                    <a:pt x="55666" y="6362"/>
                  </a:lnTo>
                  <a:lnTo>
                    <a:pt x="48543" y="1040"/>
                  </a:lnTo>
                  <a:lnTo>
                    <a:pt x="33067" y="19"/>
                  </a:lnTo>
                  <a:lnTo>
                    <a:pt x="24566" y="0"/>
                  </a:lnTo>
                  <a:lnTo>
                    <a:pt x="22592" y="1056"/>
                  </a:lnTo>
                  <a:lnTo>
                    <a:pt x="21277" y="2818"/>
                  </a:lnTo>
                  <a:lnTo>
                    <a:pt x="19167" y="8194"/>
                  </a:lnTo>
                  <a:lnTo>
                    <a:pt x="10491" y="17602"/>
                  </a:lnTo>
                  <a:lnTo>
                    <a:pt x="9528" y="23672"/>
                  </a:lnTo>
                  <a:lnTo>
                    <a:pt x="8334" y="25303"/>
                  </a:lnTo>
                  <a:lnTo>
                    <a:pt x="6480" y="26391"/>
                  </a:lnTo>
                  <a:lnTo>
                    <a:pt x="4186" y="27117"/>
                  </a:lnTo>
                  <a:lnTo>
                    <a:pt x="2656" y="28658"/>
                  </a:lnTo>
                  <a:lnTo>
                    <a:pt x="0" y="36641"/>
                  </a:lnTo>
                  <a:lnTo>
                    <a:pt x="7189" y="48262"/>
                  </a:lnTo>
                  <a:lnTo>
                    <a:pt x="8740" y="55388"/>
                  </a:lnTo>
                  <a:lnTo>
                    <a:pt x="15593" y="64400"/>
                  </a:lnTo>
                  <a:lnTo>
                    <a:pt x="18245" y="74430"/>
                  </a:lnTo>
                  <a:lnTo>
                    <a:pt x="43902" y="102498"/>
                  </a:lnTo>
                  <a:lnTo>
                    <a:pt x="46785" y="112530"/>
                  </a:lnTo>
                  <a:lnTo>
                    <a:pt x="47219" y="137876"/>
                  </a:lnTo>
                  <a:lnTo>
                    <a:pt x="46162" y="139540"/>
                  </a:lnTo>
                  <a:lnTo>
                    <a:pt x="44399" y="140649"/>
                  </a:lnTo>
                  <a:lnTo>
                    <a:pt x="36860" y="142210"/>
                  </a:lnTo>
                  <a:lnTo>
                    <a:pt x="28172" y="142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812"/>
            <p:cNvSpPr/>
            <p:nvPr>
              <p:custDataLst>
                <p:tags r:id="rId330"/>
              </p:custDataLst>
            </p:nvPr>
          </p:nvSpPr>
          <p:spPr>
            <a:xfrm>
              <a:off x="5934078" y="468059"/>
              <a:ext cx="66519" cy="151029"/>
            </a:xfrm>
            <a:custGeom>
              <a:avLst/>
              <a:gdLst/>
              <a:ahLst/>
              <a:cxnLst/>
              <a:rect l="0" t="0" r="0" b="0"/>
              <a:pathLst>
                <a:path w="66519" h="151029">
                  <a:moveTo>
                    <a:pt x="47622" y="17716"/>
                  </a:moveTo>
                  <a:lnTo>
                    <a:pt x="47622" y="17716"/>
                  </a:lnTo>
                  <a:lnTo>
                    <a:pt x="47622" y="9515"/>
                  </a:lnTo>
                  <a:lnTo>
                    <a:pt x="46564" y="9074"/>
                  </a:lnTo>
                  <a:lnTo>
                    <a:pt x="39421" y="8307"/>
                  </a:lnTo>
                  <a:lnTo>
                    <a:pt x="38685" y="5420"/>
                  </a:lnTo>
                  <a:lnTo>
                    <a:pt x="38490" y="3169"/>
                  </a:lnTo>
                  <a:lnTo>
                    <a:pt x="37301" y="1668"/>
                  </a:lnTo>
                  <a:lnTo>
                    <a:pt x="33157" y="0"/>
                  </a:lnTo>
                  <a:lnTo>
                    <a:pt x="31628" y="614"/>
                  </a:lnTo>
                  <a:lnTo>
                    <a:pt x="30609" y="2081"/>
                  </a:lnTo>
                  <a:lnTo>
                    <a:pt x="28974" y="6984"/>
                  </a:lnTo>
                  <a:lnTo>
                    <a:pt x="25929" y="7655"/>
                  </a:lnTo>
                  <a:lnTo>
                    <a:pt x="14393" y="8160"/>
                  </a:lnTo>
                  <a:lnTo>
                    <a:pt x="12769" y="9228"/>
                  </a:lnTo>
                  <a:lnTo>
                    <a:pt x="11687" y="10999"/>
                  </a:lnTo>
                  <a:lnTo>
                    <a:pt x="10965" y="13238"/>
                  </a:lnTo>
                  <a:lnTo>
                    <a:pt x="9426" y="14731"/>
                  </a:lnTo>
                  <a:lnTo>
                    <a:pt x="1448" y="17323"/>
                  </a:lnTo>
                  <a:lnTo>
                    <a:pt x="642" y="20364"/>
                  </a:lnTo>
                  <a:lnTo>
                    <a:pt x="0" y="44815"/>
                  </a:lnTo>
                  <a:lnTo>
                    <a:pt x="6544" y="53604"/>
                  </a:lnTo>
                  <a:lnTo>
                    <a:pt x="8198" y="59419"/>
                  </a:lnTo>
                  <a:lnTo>
                    <a:pt x="9698" y="61393"/>
                  </a:lnTo>
                  <a:lnTo>
                    <a:pt x="15807" y="65230"/>
                  </a:lnTo>
                  <a:lnTo>
                    <a:pt x="23677" y="78444"/>
                  </a:lnTo>
                  <a:lnTo>
                    <a:pt x="32178" y="87686"/>
                  </a:lnTo>
                  <a:lnTo>
                    <a:pt x="38289" y="91147"/>
                  </a:lnTo>
                  <a:lnTo>
                    <a:pt x="41400" y="92070"/>
                  </a:lnTo>
                  <a:lnTo>
                    <a:pt x="43474" y="93744"/>
                  </a:lnTo>
                  <a:lnTo>
                    <a:pt x="52132" y="107011"/>
                  </a:lnTo>
                  <a:lnTo>
                    <a:pt x="57740" y="110320"/>
                  </a:lnTo>
                  <a:lnTo>
                    <a:pt x="60718" y="111202"/>
                  </a:lnTo>
                  <a:lnTo>
                    <a:pt x="62702" y="112848"/>
                  </a:lnTo>
                  <a:lnTo>
                    <a:pt x="66150" y="121012"/>
                  </a:lnTo>
                  <a:lnTo>
                    <a:pt x="66518" y="127109"/>
                  </a:lnTo>
                  <a:lnTo>
                    <a:pt x="63781" y="132658"/>
                  </a:lnTo>
                  <a:lnTo>
                    <a:pt x="48048" y="150628"/>
                  </a:lnTo>
                  <a:lnTo>
                    <a:pt x="39459" y="151028"/>
                  </a:lnTo>
                  <a:lnTo>
                    <a:pt x="30016" y="142862"/>
                  </a:lnTo>
                  <a:lnTo>
                    <a:pt x="30594" y="141363"/>
                  </a:lnTo>
                  <a:lnTo>
                    <a:pt x="35404" y="134198"/>
                  </a:lnTo>
                  <a:lnTo>
                    <a:pt x="38097" y="12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813"/>
            <p:cNvSpPr/>
            <p:nvPr>
              <p:custDataLst>
                <p:tags r:id="rId331"/>
              </p:custDataLst>
            </p:nvPr>
          </p:nvSpPr>
          <p:spPr>
            <a:xfrm>
              <a:off x="5724563" y="304834"/>
              <a:ext cx="57113" cy="328930"/>
            </a:xfrm>
            <a:custGeom>
              <a:avLst/>
              <a:gdLst/>
              <a:ahLst/>
              <a:cxnLst/>
              <a:rect l="0" t="0" r="0" b="0"/>
              <a:pathLst>
                <a:path w="57113" h="328930">
                  <a:moveTo>
                    <a:pt x="47587" y="9491"/>
                  </a:moveTo>
                  <a:lnTo>
                    <a:pt x="47587" y="9491"/>
                  </a:lnTo>
                  <a:lnTo>
                    <a:pt x="47587" y="0"/>
                  </a:lnTo>
                  <a:lnTo>
                    <a:pt x="47587" y="31765"/>
                  </a:lnTo>
                  <a:lnTo>
                    <a:pt x="44765" y="38088"/>
                  </a:lnTo>
                  <a:lnTo>
                    <a:pt x="42531" y="41256"/>
                  </a:lnTo>
                  <a:lnTo>
                    <a:pt x="39386" y="55827"/>
                  </a:lnTo>
                  <a:lnTo>
                    <a:pt x="33122" y="97263"/>
                  </a:lnTo>
                  <a:lnTo>
                    <a:pt x="26319" y="143111"/>
                  </a:lnTo>
                  <a:lnTo>
                    <a:pt x="18916" y="183955"/>
                  </a:lnTo>
                  <a:lnTo>
                    <a:pt x="10938" y="223906"/>
                  </a:lnTo>
                  <a:lnTo>
                    <a:pt x="2139" y="264484"/>
                  </a:lnTo>
                  <a:lnTo>
                    <a:pt x="0" y="307738"/>
                  </a:lnTo>
                  <a:lnTo>
                    <a:pt x="2801" y="314201"/>
                  </a:lnTo>
                  <a:lnTo>
                    <a:pt x="14152" y="328310"/>
                  </a:lnTo>
                  <a:lnTo>
                    <a:pt x="16831" y="328929"/>
                  </a:lnTo>
                  <a:lnTo>
                    <a:pt x="19674" y="328283"/>
                  </a:lnTo>
                  <a:lnTo>
                    <a:pt x="25657" y="325801"/>
                  </a:lnTo>
                  <a:lnTo>
                    <a:pt x="31843" y="324698"/>
                  </a:lnTo>
                  <a:lnTo>
                    <a:pt x="33915" y="323346"/>
                  </a:lnTo>
                  <a:lnTo>
                    <a:pt x="35298" y="321386"/>
                  </a:lnTo>
                  <a:lnTo>
                    <a:pt x="37893" y="316386"/>
                  </a:lnTo>
                  <a:lnTo>
                    <a:pt x="44243" y="307621"/>
                  </a:lnTo>
                  <a:lnTo>
                    <a:pt x="57112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814"/>
            <p:cNvSpPr/>
            <p:nvPr>
              <p:custDataLst>
                <p:tags r:id="rId332"/>
              </p:custDataLst>
            </p:nvPr>
          </p:nvSpPr>
          <p:spPr>
            <a:xfrm>
              <a:off x="5677031" y="476250"/>
              <a:ext cx="133220" cy="28576"/>
            </a:xfrm>
            <a:custGeom>
              <a:avLst/>
              <a:gdLst/>
              <a:ahLst/>
              <a:cxnLst/>
              <a:rect l="0" t="0" r="0" b="0"/>
              <a:pathLst>
                <a:path w="133220" h="28576">
                  <a:moveTo>
                    <a:pt x="37969" y="28575"/>
                  </a:moveTo>
                  <a:lnTo>
                    <a:pt x="37969" y="28575"/>
                  </a:lnTo>
                  <a:lnTo>
                    <a:pt x="24712" y="28575"/>
                  </a:lnTo>
                  <a:lnTo>
                    <a:pt x="18671" y="25753"/>
                  </a:lnTo>
                  <a:lnTo>
                    <a:pt x="15579" y="23518"/>
                  </a:lnTo>
                  <a:lnTo>
                    <a:pt x="13517" y="23087"/>
                  </a:lnTo>
                  <a:lnTo>
                    <a:pt x="12143" y="23858"/>
                  </a:lnTo>
                  <a:lnTo>
                    <a:pt x="11226" y="25430"/>
                  </a:lnTo>
                  <a:lnTo>
                    <a:pt x="9557" y="25420"/>
                  </a:lnTo>
                  <a:lnTo>
                    <a:pt x="0" y="19142"/>
                  </a:lnTo>
                  <a:lnTo>
                    <a:pt x="32109" y="17992"/>
                  </a:lnTo>
                  <a:lnTo>
                    <a:pt x="49786" y="11511"/>
                  </a:lnTo>
                  <a:lnTo>
                    <a:pt x="85795" y="6877"/>
                  </a:lnTo>
                  <a:lnTo>
                    <a:pt x="104703" y="2038"/>
                  </a:lnTo>
                  <a:lnTo>
                    <a:pt x="1332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815"/>
            <p:cNvSpPr/>
            <p:nvPr>
              <p:custDataLst>
                <p:tags r:id="rId333"/>
              </p:custDataLst>
            </p:nvPr>
          </p:nvSpPr>
          <p:spPr>
            <a:xfrm>
              <a:off x="5819810" y="476250"/>
              <a:ext cx="66641" cy="104772"/>
            </a:xfrm>
            <a:custGeom>
              <a:avLst/>
              <a:gdLst/>
              <a:ahLst/>
              <a:cxnLst/>
              <a:rect l="0" t="0" r="0" b="0"/>
              <a:pathLst>
                <a:path w="66641" h="104772">
                  <a:moveTo>
                    <a:pt x="47590" y="0"/>
                  </a:moveTo>
                  <a:lnTo>
                    <a:pt x="47590" y="0"/>
                  </a:lnTo>
                  <a:lnTo>
                    <a:pt x="33125" y="0"/>
                  </a:lnTo>
                  <a:lnTo>
                    <a:pt x="27756" y="2822"/>
                  </a:lnTo>
                  <a:lnTo>
                    <a:pt x="20742" y="8201"/>
                  </a:lnTo>
                  <a:lnTo>
                    <a:pt x="19782" y="11759"/>
                  </a:lnTo>
                  <a:lnTo>
                    <a:pt x="19526" y="14189"/>
                  </a:lnTo>
                  <a:lnTo>
                    <a:pt x="16420" y="19712"/>
                  </a:lnTo>
                  <a:lnTo>
                    <a:pt x="12570" y="25694"/>
                  </a:lnTo>
                  <a:lnTo>
                    <a:pt x="10402" y="35012"/>
                  </a:lnTo>
                  <a:lnTo>
                    <a:pt x="9895" y="41314"/>
                  </a:lnTo>
                  <a:lnTo>
                    <a:pt x="6848" y="47642"/>
                  </a:lnTo>
                  <a:lnTo>
                    <a:pt x="3024" y="53983"/>
                  </a:lnTo>
                  <a:lnTo>
                    <a:pt x="570" y="66677"/>
                  </a:lnTo>
                  <a:lnTo>
                    <a:pt x="0" y="88900"/>
                  </a:lnTo>
                  <a:lnTo>
                    <a:pt x="2803" y="95250"/>
                  </a:lnTo>
                  <a:lnTo>
                    <a:pt x="8169" y="102893"/>
                  </a:lnTo>
                  <a:lnTo>
                    <a:pt x="11726" y="103939"/>
                  </a:lnTo>
                  <a:lnTo>
                    <a:pt x="36312" y="104771"/>
                  </a:lnTo>
                  <a:lnTo>
                    <a:pt x="45323" y="98228"/>
                  </a:lnTo>
                  <a:lnTo>
                    <a:pt x="54209" y="95074"/>
                  </a:lnTo>
                  <a:lnTo>
                    <a:pt x="60410" y="90586"/>
                  </a:lnTo>
                  <a:lnTo>
                    <a:pt x="63871" y="85063"/>
                  </a:lnTo>
                  <a:lnTo>
                    <a:pt x="66093" y="72894"/>
                  </a:lnTo>
                  <a:lnTo>
                    <a:pt x="66640" y="26589"/>
                  </a:lnTo>
                  <a:lnTo>
                    <a:pt x="66640" y="20539"/>
                  </a:lnTo>
                  <a:lnTo>
                    <a:pt x="65582" y="20043"/>
                  </a:lnTo>
                  <a:lnTo>
                    <a:pt x="4759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712"/>
          <p:cNvGrpSpPr/>
          <p:nvPr/>
        </p:nvGrpSpPr>
        <p:grpSpPr>
          <a:xfrm>
            <a:off x="6734213" y="276356"/>
            <a:ext cx="266663" cy="352295"/>
            <a:chOff x="6734213" y="276356"/>
            <a:chExt cx="266663" cy="352295"/>
          </a:xfrm>
        </p:grpSpPr>
        <p:sp>
          <p:nvSpPr>
            <p:cNvPr id="38" name="SMARTInkShape-3816"/>
            <p:cNvSpPr/>
            <p:nvPr>
              <p:custDataLst>
                <p:tags r:id="rId324"/>
              </p:custDataLst>
            </p:nvPr>
          </p:nvSpPr>
          <p:spPr>
            <a:xfrm>
              <a:off x="6877050" y="485775"/>
              <a:ext cx="123826" cy="85726"/>
            </a:xfrm>
            <a:custGeom>
              <a:avLst/>
              <a:gdLst/>
              <a:ahLst/>
              <a:cxnLst/>
              <a:rect l="0" t="0" r="0" b="0"/>
              <a:pathLst>
                <a:path w="123826" h="85726">
                  <a:moveTo>
                    <a:pt x="0" y="85725"/>
                  </a:moveTo>
                  <a:lnTo>
                    <a:pt x="0" y="85725"/>
                  </a:lnTo>
                  <a:lnTo>
                    <a:pt x="0" y="68391"/>
                  </a:lnTo>
                  <a:lnTo>
                    <a:pt x="5056" y="62127"/>
                  </a:lnTo>
                  <a:lnTo>
                    <a:pt x="10361" y="59362"/>
                  </a:lnTo>
                  <a:lnTo>
                    <a:pt x="13257" y="58625"/>
                  </a:lnTo>
                  <a:lnTo>
                    <a:pt x="59390" y="31341"/>
                  </a:lnTo>
                  <a:lnTo>
                    <a:pt x="76864" y="26572"/>
                  </a:lnTo>
                  <a:lnTo>
                    <a:pt x="111536" y="934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817"/>
            <p:cNvSpPr/>
            <p:nvPr>
              <p:custDataLst>
                <p:tags r:id="rId325"/>
              </p:custDataLst>
            </p:nvPr>
          </p:nvSpPr>
          <p:spPr>
            <a:xfrm>
              <a:off x="6915161" y="276356"/>
              <a:ext cx="75797" cy="352295"/>
            </a:xfrm>
            <a:custGeom>
              <a:avLst/>
              <a:gdLst/>
              <a:ahLst/>
              <a:cxnLst/>
              <a:rect l="0" t="0" r="0" b="0"/>
              <a:pathLst>
                <a:path w="75797" h="352295">
                  <a:moveTo>
                    <a:pt x="66664" y="76069"/>
                  </a:moveTo>
                  <a:lnTo>
                    <a:pt x="66664" y="76069"/>
                  </a:lnTo>
                  <a:lnTo>
                    <a:pt x="66664" y="57755"/>
                  </a:lnTo>
                  <a:lnTo>
                    <a:pt x="67722" y="54335"/>
                  </a:lnTo>
                  <a:lnTo>
                    <a:pt x="69486" y="52054"/>
                  </a:lnTo>
                  <a:lnTo>
                    <a:pt x="71720" y="50534"/>
                  </a:lnTo>
                  <a:lnTo>
                    <a:pt x="73209" y="48463"/>
                  </a:lnTo>
                  <a:lnTo>
                    <a:pt x="74864" y="43338"/>
                  </a:lnTo>
                  <a:lnTo>
                    <a:pt x="75796" y="34503"/>
                  </a:lnTo>
                  <a:lnTo>
                    <a:pt x="73192" y="28315"/>
                  </a:lnTo>
                  <a:lnTo>
                    <a:pt x="58845" y="11268"/>
                  </a:lnTo>
                  <a:lnTo>
                    <a:pt x="57897" y="7405"/>
                  </a:lnTo>
                  <a:lnTo>
                    <a:pt x="57289" y="1358"/>
                  </a:lnTo>
                  <a:lnTo>
                    <a:pt x="56181" y="861"/>
                  </a:lnTo>
                  <a:lnTo>
                    <a:pt x="48950" y="0"/>
                  </a:lnTo>
                  <a:lnTo>
                    <a:pt x="33460" y="14062"/>
                  </a:lnTo>
                  <a:lnTo>
                    <a:pt x="22984" y="32110"/>
                  </a:lnTo>
                  <a:lnTo>
                    <a:pt x="10992" y="73347"/>
                  </a:lnTo>
                  <a:lnTo>
                    <a:pt x="1443" y="119235"/>
                  </a:lnTo>
                  <a:lnTo>
                    <a:pt x="116" y="166707"/>
                  </a:lnTo>
                  <a:lnTo>
                    <a:pt x="0" y="214319"/>
                  </a:lnTo>
                  <a:lnTo>
                    <a:pt x="8632" y="260134"/>
                  </a:lnTo>
                  <a:lnTo>
                    <a:pt x="10311" y="278186"/>
                  </a:lnTo>
                  <a:lnTo>
                    <a:pt x="17001" y="297125"/>
                  </a:lnTo>
                  <a:lnTo>
                    <a:pt x="20018" y="336321"/>
                  </a:lnTo>
                  <a:lnTo>
                    <a:pt x="24061" y="344489"/>
                  </a:lnTo>
                  <a:lnTo>
                    <a:pt x="24503" y="347091"/>
                  </a:lnTo>
                  <a:lnTo>
                    <a:pt x="23740" y="348825"/>
                  </a:lnTo>
                  <a:lnTo>
                    <a:pt x="19039" y="35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818"/>
            <p:cNvSpPr/>
            <p:nvPr>
              <p:custDataLst>
                <p:tags r:id="rId326"/>
              </p:custDataLst>
            </p:nvPr>
          </p:nvSpPr>
          <p:spPr>
            <a:xfrm>
              <a:off x="6734213" y="495300"/>
              <a:ext cx="95213" cy="114170"/>
            </a:xfrm>
            <a:custGeom>
              <a:avLst/>
              <a:gdLst/>
              <a:ahLst/>
              <a:cxnLst/>
              <a:rect l="0" t="0" r="0" b="0"/>
              <a:pathLst>
                <a:path w="95213" h="114170">
                  <a:moveTo>
                    <a:pt x="66637" y="38100"/>
                  </a:moveTo>
                  <a:lnTo>
                    <a:pt x="66637" y="38100"/>
                  </a:lnTo>
                  <a:lnTo>
                    <a:pt x="66637" y="19452"/>
                  </a:lnTo>
                  <a:lnTo>
                    <a:pt x="57505" y="9928"/>
                  </a:lnTo>
                  <a:lnTo>
                    <a:pt x="52172" y="9644"/>
                  </a:lnTo>
                  <a:lnTo>
                    <a:pt x="50643" y="10663"/>
                  </a:lnTo>
                  <a:lnTo>
                    <a:pt x="49625" y="12400"/>
                  </a:lnTo>
                  <a:lnTo>
                    <a:pt x="48946" y="14617"/>
                  </a:lnTo>
                  <a:lnTo>
                    <a:pt x="47434" y="16095"/>
                  </a:lnTo>
                  <a:lnTo>
                    <a:pt x="37405" y="21288"/>
                  </a:lnTo>
                  <a:lnTo>
                    <a:pt x="15433" y="41706"/>
                  </a:lnTo>
                  <a:lnTo>
                    <a:pt x="12129" y="47817"/>
                  </a:lnTo>
                  <a:lnTo>
                    <a:pt x="400" y="88511"/>
                  </a:lnTo>
                  <a:lnTo>
                    <a:pt x="0" y="102859"/>
                  </a:lnTo>
                  <a:lnTo>
                    <a:pt x="5031" y="109264"/>
                  </a:lnTo>
                  <a:lnTo>
                    <a:pt x="10328" y="112062"/>
                  </a:lnTo>
                  <a:lnTo>
                    <a:pt x="28611" y="114104"/>
                  </a:lnTo>
                  <a:lnTo>
                    <a:pt x="31761" y="114169"/>
                  </a:lnTo>
                  <a:lnTo>
                    <a:pt x="38084" y="111420"/>
                  </a:lnTo>
                  <a:lnTo>
                    <a:pt x="44422" y="107728"/>
                  </a:lnTo>
                  <a:lnTo>
                    <a:pt x="53939" y="104592"/>
                  </a:lnTo>
                  <a:lnTo>
                    <a:pt x="69812" y="91633"/>
                  </a:lnTo>
                  <a:lnTo>
                    <a:pt x="73340" y="85528"/>
                  </a:lnTo>
                  <a:lnTo>
                    <a:pt x="75966" y="79288"/>
                  </a:lnTo>
                  <a:lnTo>
                    <a:pt x="92564" y="57145"/>
                  </a:lnTo>
                  <a:lnTo>
                    <a:pt x="94689" y="44449"/>
                  </a:lnTo>
                  <a:lnTo>
                    <a:pt x="92157" y="38100"/>
                  </a:lnTo>
                  <a:lnTo>
                    <a:pt x="86965" y="30456"/>
                  </a:lnTo>
                  <a:lnTo>
                    <a:pt x="85855" y="18462"/>
                  </a:lnTo>
                  <a:lnTo>
                    <a:pt x="85697" y="4992"/>
                  </a:lnTo>
                  <a:lnTo>
                    <a:pt x="86752" y="3328"/>
                  </a:lnTo>
                  <a:lnTo>
                    <a:pt x="88514" y="2218"/>
                  </a:lnTo>
                  <a:lnTo>
                    <a:pt x="952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713"/>
          <p:cNvGrpSpPr/>
          <p:nvPr/>
        </p:nvGrpSpPr>
        <p:grpSpPr>
          <a:xfrm>
            <a:off x="7334655" y="470875"/>
            <a:ext cx="247246" cy="138595"/>
            <a:chOff x="7334655" y="470875"/>
            <a:chExt cx="247246" cy="138595"/>
          </a:xfrm>
        </p:grpSpPr>
        <p:sp>
          <p:nvSpPr>
            <p:cNvPr id="42" name="SMARTInkShape-3819"/>
            <p:cNvSpPr/>
            <p:nvPr>
              <p:custDataLst>
                <p:tags r:id="rId322"/>
              </p:custDataLst>
            </p:nvPr>
          </p:nvSpPr>
          <p:spPr>
            <a:xfrm>
              <a:off x="7467600" y="470875"/>
              <a:ext cx="114301" cy="119672"/>
            </a:xfrm>
            <a:custGeom>
              <a:avLst/>
              <a:gdLst/>
              <a:ahLst/>
              <a:cxnLst/>
              <a:rect l="0" t="0" r="0" b="0"/>
              <a:pathLst>
                <a:path w="114301" h="119672">
                  <a:moveTo>
                    <a:pt x="0" y="53000"/>
                  </a:moveTo>
                  <a:lnTo>
                    <a:pt x="0" y="53000"/>
                  </a:lnTo>
                  <a:lnTo>
                    <a:pt x="0" y="43485"/>
                  </a:lnTo>
                  <a:lnTo>
                    <a:pt x="0" y="87951"/>
                  </a:lnTo>
                  <a:lnTo>
                    <a:pt x="0" y="119671"/>
                  </a:lnTo>
                  <a:lnTo>
                    <a:pt x="5056" y="114617"/>
                  </a:lnTo>
                  <a:lnTo>
                    <a:pt x="7538" y="109313"/>
                  </a:lnTo>
                  <a:lnTo>
                    <a:pt x="17049" y="64505"/>
                  </a:lnTo>
                  <a:lnTo>
                    <a:pt x="21279" y="50764"/>
                  </a:lnTo>
                  <a:lnTo>
                    <a:pt x="29235" y="36110"/>
                  </a:lnTo>
                  <a:lnTo>
                    <a:pt x="50839" y="11851"/>
                  </a:lnTo>
                  <a:lnTo>
                    <a:pt x="57167" y="8253"/>
                  </a:lnTo>
                  <a:lnTo>
                    <a:pt x="73027" y="4696"/>
                  </a:lnTo>
                  <a:lnTo>
                    <a:pt x="79376" y="487"/>
                  </a:lnTo>
                  <a:lnTo>
                    <a:pt x="82550" y="0"/>
                  </a:lnTo>
                  <a:lnTo>
                    <a:pt x="85725" y="733"/>
                  </a:lnTo>
                  <a:lnTo>
                    <a:pt x="95250" y="6822"/>
                  </a:lnTo>
                  <a:lnTo>
                    <a:pt x="109274" y="19484"/>
                  </a:lnTo>
                  <a:lnTo>
                    <a:pt x="112067" y="27873"/>
                  </a:lnTo>
                  <a:lnTo>
                    <a:pt x="114274" y="75351"/>
                  </a:lnTo>
                  <a:lnTo>
                    <a:pt x="114300" y="100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820"/>
            <p:cNvSpPr/>
            <p:nvPr>
              <p:custDataLst>
                <p:tags r:id="rId323"/>
              </p:custDataLst>
            </p:nvPr>
          </p:nvSpPr>
          <p:spPr>
            <a:xfrm>
              <a:off x="7334655" y="485786"/>
              <a:ext cx="85321" cy="123684"/>
            </a:xfrm>
            <a:custGeom>
              <a:avLst/>
              <a:gdLst/>
              <a:ahLst/>
              <a:cxnLst/>
              <a:rect l="0" t="0" r="0" b="0"/>
              <a:pathLst>
                <a:path w="85321" h="123684">
                  <a:moveTo>
                    <a:pt x="85320" y="47614"/>
                  </a:moveTo>
                  <a:lnTo>
                    <a:pt x="85320" y="47614"/>
                  </a:lnTo>
                  <a:lnTo>
                    <a:pt x="85320" y="30004"/>
                  </a:lnTo>
                  <a:lnTo>
                    <a:pt x="76188" y="19469"/>
                  </a:lnTo>
                  <a:lnTo>
                    <a:pt x="75829" y="10876"/>
                  </a:lnTo>
                  <a:lnTo>
                    <a:pt x="74759" y="10422"/>
                  </a:lnTo>
                  <a:lnTo>
                    <a:pt x="70749" y="9917"/>
                  </a:lnTo>
                  <a:lnTo>
                    <a:pt x="69256" y="8725"/>
                  </a:lnTo>
                  <a:lnTo>
                    <a:pt x="66663" y="1348"/>
                  </a:lnTo>
                  <a:lnTo>
                    <a:pt x="63622" y="593"/>
                  </a:lnTo>
                  <a:lnTo>
                    <a:pt x="48663" y="0"/>
                  </a:lnTo>
                  <a:lnTo>
                    <a:pt x="39900" y="6537"/>
                  </a:lnTo>
                  <a:lnTo>
                    <a:pt x="34090" y="8191"/>
                  </a:lnTo>
                  <a:lnTo>
                    <a:pt x="32116" y="9690"/>
                  </a:lnTo>
                  <a:lnTo>
                    <a:pt x="13084" y="41547"/>
                  </a:lnTo>
                  <a:lnTo>
                    <a:pt x="9903" y="56568"/>
                  </a:lnTo>
                  <a:lnTo>
                    <a:pt x="8409" y="64293"/>
                  </a:lnTo>
                  <a:lnTo>
                    <a:pt x="965" y="87532"/>
                  </a:lnTo>
                  <a:lnTo>
                    <a:pt x="0" y="98012"/>
                  </a:lnTo>
                  <a:lnTo>
                    <a:pt x="2597" y="104585"/>
                  </a:lnTo>
                  <a:lnTo>
                    <a:pt x="7832" y="112372"/>
                  </a:lnTo>
                  <a:lnTo>
                    <a:pt x="8738" y="118778"/>
                  </a:lnTo>
                  <a:lnTo>
                    <a:pt x="9924" y="120456"/>
                  </a:lnTo>
                  <a:lnTo>
                    <a:pt x="11773" y="121576"/>
                  </a:lnTo>
                  <a:lnTo>
                    <a:pt x="19431" y="123151"/>
                  </a:lnTo>
                  <a:lnTo>
                    <a:pt x="31500" y="123683"/>
                  </a:lnTo>
                  <a:lnTo>
                    <a:pt x="33565" y="122668"/>
                  </a:lnTo>
                  <a:lnTo>
                    <a:pt x="34941" y="120934"/>
                  </a:lnTo>
                  <a:lnTo>
                    <a:pt x="37530" y="116184"/>
                  </a:lnTo>
                  <a:lnTo>
                    <a:pt x="53472" y="97498"/>
                  </a:lnTo>
                  <a:lnTo>
                    <a:pt x="55290" y="91657"/>
                  </a:lnTo>
                  <a:lnTo>
                    <a:pt x="56833" y="89676"/>
                  </a:lnTo>
                  <a:lnTo>
                    <a:pt x="61370" y="87475"/>
                  </a:lnTo>
                  <a:lnTo>
                    <a:pt x="63004" y="85830"/>
                  </a:lnTo>
                  <a:lnTo>
                    <a:pt x="65840" y="77668"/>
                  </a:lnTo>
                  <a:lnTo>
                    <a:pt x="66233" y="68118"/>
                  </a:lnTo>
                  <a:lnTo>
                    <a:pt x="67303" y="67633"/>
                  </a:lnTo>
                  <a:lnTo>
                    <a:pt x="75402" y="66702"/>
                  </a:lnTo>
                  <a:lnTo>
                    <a:pt x="75794" y="90344"/>
                  </a:lnTo>
                  <a:lnTo>
                    <a:pt x="78617" y="95886"/>
                  </a:lnTo>
                  <a:lnTo>
                    <a:pt x="85320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714"/>
          <p:cNvGrpSpPr/>
          <p:nvPr/>
        </p:nvGrpSpPr>
        <p:grpSpPr>
          <a:xfrm>
            <a:off x="7915275" y="276405"/>
            <a:ext cx="989231" cy="333065"/>
            <a:chOff x="7915275" y="276405"/>
            <a:chExt cx="989231" cy="333065"/>
          </a:xfrm>
        </p:grpSpPr>
        <p:sp>
          <p:nvSpPr>
            <p:cNvPr id="45" name="SMARTInkShape-3821"/>
            <p:cNvSpPr/>
            <p:nvPr>
              <p:custDataLst>
                <p:tags r:id="rId312"/>
              </p:custDataLst>
            </p:nvPr>
          </p:nvSpPr>
          <p:spPr>
            <a:xfrm>
              <a:off x="8201025" y="344375"/>
              <a:ext cx="85599" cy="246138"/>
            </a:xfrm>
            <a:custGeom>
              <a:avLst/>
              <a:gdLst/>
              <a:ahLst/>
              <a:cxnLst/>
              <a:rect l="0" t="0" r="0" b="0"/>
              <a:pathLst>
                <a:path w="85599" h="246138">
                  <a:moveTo>
                    <a:pt x="0" y="27100"/>
                  </a:moveTo>
                  <a:lnTo>
                    <a:pt x="0" y="27100"/>
                  </a:lnTo>
                  <a:lnTo>
                    <a:pt x="0" y="22043"/>
                  </a:lnTo>
                  <a:lnTo>
                    <a:pt x="2822" y="16739"/>
                  </a:lnTo>
                  <a:lnTo>
                    <a:pt x="8200" y="9766"/>
                  </a:lnTo>
                  <a:lnTo>
                    <a:pt x="9409" y="0"/>
                  </a:lnTo>
                  <a:lnTo>
                    <a:pt x="12296" y="2003"/>
                  </a:lnTo>
                  <a:lnTo>
                    <a:pt x="17716" y="6855"/>
                  </a:lnTo>
                  <a:lnTo>
                    <a:pt x="17102" y="8312"/>
                  </a:lnTo>
                  <a:lnTo>
                    <a:pt x="12240" y="15418"/>
                  </a:lnTo>
                  <a:lnTo>
                    <a:pt x="10330" y="25285"/>
                  </a:lnTo>
                  <a:lnTo>
                    <a:pt x="9546" y="69376"/>
                  </a:lnTo>
                  <a:lnTo>
                    <a:pt x="9526" y="112884"/>
                  </a:lnTo>
                  <a:lnTo>
                    <a:pt x="9525" y="154985"/>
                  </a:lnTo>
                  <a:lnTo>
                    <a:pt x="9525" y="201570"/>
                  </a:lnTo>
                  <a:lnTo>
                    <a:pt x="9525" y="217434"/>
                  </a:lnTo>
                  <a:lnTo>
                    <a:pt x="9525" y="204328"/>
                  </a:lnTo>
                  <a:lnTo>
                    <a:pt x="12347" y="198296"/>
                  </a:lnTo>
                  <a:lnTo>
                    <a:pt x="16070" y="192087"/>
                  </a:lnTo>
                  <a:lnTo>
                    <a:pt x="19226" y="182642"/>
                  </a:lnTo>
                  <a:lnTo>
                    <a:pt x="27135" y="171852"/>
                  </a:lnTo>
                  <a:lnTo>
                    <a:pt x="29349" y="162741"/>
                  </a:lnTo>
                  <a:lnTo>
                    <a:pt x="36738" y="152690"/>
                  </a:lnTo>
                  <a:lnTo>
                    <a:pt x="40317" y="151710"/>
                  </a:lnTo>
                  <a:lnTo>
                    <a:pt x="55699" y="150939"/>
                  </a:lnTo>
                  <a:lnTo>
                    <a:pt x="71301" y="165114"/>
                  </a:lnTo>
                  <a:lnTo>
                    <a:pt x="74023" y="170637"/>
                  </a:lnTo>
                  <a:lnTo>
                    <a:pt x="74749" y="173591"/>
                  </a:lnTo>
                  <a:lnTo>
                    <a:pt x="83548" y="189083"/>
                  </a:lnTo>
                  <a:lnTo>
                    <a:pt x="85598" y="206197"/>
                  </a:lnTo>
                  <a:lnTo>
                    <a:pt x="78170" y="218189"/>
                  </a:lnTo>
                  <a:lnTo>
                    <a:pt x="76588" y="225360"/>
                  </a:lnTo>
                  <a:lnTo>
                    <a:pt x="71258" y="231658"/>
                  </a:lnTo>
                  <a:lnTo>
                    <a:pt x="65890" y="234432"/>
                  </a:lnTo>
                  <a:lnTo>
                    <a:pt x="62977" y="235171"/>
                  </a:lnTo>
                  <a:lnTo>
                    <a:pt x="47556" y="243994"/>
                  </a:lnTo>
                  <a:lnTo>
                    <a:pt x="25006" y="246137"/>
                  </a:lnTo>
                  <a:lnTo>
                    <a:pt x="18875" y="243336"/>
                  </a:lnTo>
                  <a:lnTo>
                    <a:pt x="11371" y="237971"/>
                  </a:lnTo>
                  <a:lnTo>
                    <a:pt x="10346" y="234415"/>
                  </a:lnTo>
                  <a:lnTo>
                    <a:pt x="9525" y="21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822"/>
            <p:cNvSpPr/>
            <p:nvPr>
              <p:custDataLst>
                <p:tags r:id="rId313"/>
              </p:custDataLst>
            </p:nvPr>
          </p:nvSpPr>
          <p:spPr>
            <a:xfrm>
              <a:off x="8048625" y="467159"/>
              <a:ext cx="95251" cy="94817"/>
            </a:xfrm>
            <a:custGeom>
              <a:avLst/>
              <a:gdLst/>
              <a:ahLst/>
              <a:cxnLst/>
              <a:rect l="0" t="0" r="0" b="0"/>
              <a:pathLst>
                <a:path w="95251" h="94817">
                  <a:moveTo>
                    <a:pt x="0" y="37666"/>
                  </a:moveTo>
                  <a:lnTo>
                    <a:pt x="0" y="37666"/>
                  </a:lnTo>
                  <a:lnTo>
                    <a:pt x="0" y="18653"/>
                  </a:lnTo>
                  <a:lnTo>
                    <a:pt x="0" y="66053"/>
                  </a:lnTo>
                  <a:lnTo>
                    <a:pt x="0" y="85245"/>
                  </a:lnTo>
                  <a:lnTo>
                    <a:pt x="0" y="77086"/>
                  </a:lnTo>
                  <a:lnTo>
                    <a:pt x="6545" y="68422"/>
                  </a:lnTo>
                  <a:lnTo>
                    <a:pt x="8642" y="59597"/>
                  </a:lnTo>
                  <a:lnTo>
                    <a:pt x="9132" y="53410"/>
                  </a:lnTo>
                  <a:lnTo>
                    <a:pt x="12173" y="47133"/>
                  </a:lnTo>
                  <a:lnTo>
                    <a:pt x="14465" y="43977"/>
                  </a:lnTo>
                  <a:lnTo>
                    <a:pt x="19203" y="25821"/>
                  </a:lnTo>
                  <a:lnTo>
                    <a:pt x="21268" y="23419"/>
                  </a:lnTo>
                  <a:lnTo>
                    <a:pt x="23704" y="21818"/>
                  </a:lnTo>
                  <a:lnTo>
                    <a:pt x="25328" y="19692"/>
                  </a:lnTo>
                  <a:lnTo>
                    <a:pt x="27132" y="14508"/>
                  </a:lnTo>
                  <a:lnTo>
                    <a:pt x="28670" y="12702"/>
                  </a:lnTo>
                  <a:lnTo>
                    <a:pt x="45871" y="1031"/>
                  </a:lnTo>
                  <a:lnTo>
                    <a:pt x="52161" y="0"/>
                  </a:lnTo>
                  <a:lnTo>
                    <a:pt x="53825" y="914"/>
                  </a:lnTo>
                  <a:lnTo>
                    <a:pt x="54933" y="2581"/>
                  </a:lnTo>
                  <a:lnTo>
                    <a:pt x="55672" y="4751"/>
                  </a:lnTo>
                  <a:lnTo>
                    <a:pt x="57224" y="6198"/>
                  </a:lnTo>
                  <a:lnTo>
                    <a:pt x="61769" y="7805"/>
                  </a:lnTo>
                  <a:lnTo>
                    <a:pt x="63405" y="9292"/>
                  </a:lnTo>
                  <a:lnTo>
                    <a:pt x="74023" y="28339"/>
                  </a:lnTo>
                  <a:lnTo>
                    <a:pt x="74749" y="31448"/>
                  </a:lnTo>
                  <a:lnTo>
                    <a:pt x="83548" y="47208"/>
                  </a:lnTo>
                  <a:lnTo>
                    <a:pt x="86699" y="81234"/>
                  </a:lnTo>
                  <a:lnTo>
                    <a:pt x="95250" y="94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823"/>
            <p:cNvSpPr/>
            <p:nvPr>
              <p:custDataLst>
                <p:tags r:id="rId314"/>
              </p:custDataLst>
            </p:nvPr>
          </p:nvSpPr>
          <p:spPr>
            <a:xfrm>
              <a:off x="7915275" y="495300"/>
              <a:ext cx="104776" cy="114170"/>
            </a:xfrm>
            <a:custGeom>
              <a:avLst/>
              <a:gdLst/>
              <a:ahLst/>
              <a:cxnLst/>
              <a:rect l="0" t="0" r="0" b="0"/>
              <a:pathLst>
                <a:path w="104776" h="114170">
                  <a:moveTo>
                    <a:pt x="19050" y="28575"/>
                  </a:moveTo>
                  <a:lnTo>
                    <a:pt x="19050" y="28575"/>
                  </a:lnTo>
                  <a:lnTo>
                    <a:pt x="19050" y="11241"/>
                  </a:lnTo>
                  <a:lnTo>
                    <a:pt x="9533" y="8"/>
                  </a:lnTo>
                  <a:lnTo>
                    <a:pt x="9525" y="0"/>
                  </a:lnTo>
                  <a:lnTo>
                    <a:pt x="4469" y="5057"/>
                  </a:lnTo>
                  <a:lnTo>
                    <a:pt x="1987" y="10361"/>
                  </a:lnTo>
                  <a:lnTo>
                    <a:pt x="10" y="55861"/>
                  </a:lnTo>
                  <a:lnTo>
                    <a:pt x="0" y="88784"/>
                  </a:lnTo>
                  <a:lnTo>
                    <a:pt x="2822" y="95198"/>
                  </a:lnTo>
                  <a:lnTo>
                    <a:pt x="8200" y="102883"/>
                  </a:lnTo>
                  <a:lnTo>
                    <a:pt x="9132" y="109271"/>
                  </a:lnTo>
                  <a:lnTo>
                    <a:pt x="10321" y="110947"/>
                  </a:lnTo>
                  <a:lnTo>
                    <a:pt x="12173" y="112065"/>
                  </a:lnTo>
                  <a:lnTo>
                    <a:pt x="19203" y="114006"/>
                  </a:lnTo>
                  <a:lnTo>
                    <a:pt x="23704" y="114169"/>
                  </a:lnTo>
                  <a:lnTo>
                    <a:pt x="29232" y="111420"/>
                  </a:lnTo>
                  <a:lnTo>
                    <a:pt x="42638" y="100107"/>
                  </a:lnTo>
                  <a:lnTo>
                    <a:pt x="45409" y="94587"/>
                  </a:lnTo>
                  <a:lnTo>
                    <a:pt x="46148" y="91633"/>
                  </a:lnTo>
                  <a:lnTo>
                    <a:pt x="52244" y="82419"/>
                  </a:lnTo>
                  <a:lnTo>
                    <a:pt x="62726" y="69824"/>
                  </a:lnTo>
                  <a:lnTo>
                    <a:pt x="68717" y="57145"/>
                  </a:lnTo>
                  <a:lnTo>
                    <a:pt x="72875" y="50798"/>
                  </a:lnTo>
                  <a:lnTo>
                    <a:pt x="75215" y="41274"/>
                  </a:lnTo>
                  <a:lnTo>
                    <a:pt x="76197" y="19215"/>
                  </a:lnTo>
                  <a:lnTo>
                    <a:pt x="81256" y="19099"/>
                  </a:lnTo>
                  <a:lnTo>
                    <a:pt x="82745" y="20141"/>
                  </a:lnTo>
                  <a:lnTo>
                    <a:pt x="83738" y="21894"/>
                  </a:lnTo>
                  <a:lnTo>
                    <a:pt x="85332" y="32312"/>
                  </a:lnTo>
                  <a:lnTo>
                    <a:pt x="85724" y="69967"/>
                  </a:lnTo>
                  <a:lnTo>
                    <a:pt x="88547" y="76252"/>
                  </a:lnTo>
                  <a:lnTo>
                    <a:pt x="94857" y="85171"/>
                  </a:lnTo>
                  <a:lnTo>
                    <a:pt x="1047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824"/>
            <p:cNvSpPr/>
            <p:nvPr>
              <p:custDataLst>
                <p:tags r:id="rId315"/>
              </p:custDataLst>
            </p:nvPr>
          </p:nvSpPr>
          <p:spPr>
            <a:xfrm>
              <a:off x="8343900" y="4953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525" y="31912"/>
                  </a:lnTo>
                  <a:lnTo>
                    <a:pt x="6703" y="38172"/>
                  </a:lnTo>
                  <a:lnTo>
                    <a:pt x="2980" y="44482"/>
                  </a:lnTo>
                  <a:lnTo>
                    <a:pt x="393" y="5527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825"/>
            <p:cNvSpPr/>
            <p:nvPr>
              <p:custDataLst>
                <p:tags r:id="rId316"/>
              </p:custDataLst>
            </p:nvPr>
          </p:nvSpPr>
          <p:spPr>
            <a:xfrm>
              <a:off x="8420497" y="447713"/>
              <a:ext cx="123429" cy="123749"/>
            </a:xfrm>
            <a:custGeom>
              <a:avLst/>
              <a:gdLst/>
              <a:ahLst/>
              <a:cxnLst/>
              <a:rect l="0" t="0" r="0" b="0"/>
              <a:pathLst>
                <a:path w="123429" h="123749">
                  <a:moveTo>
                    <a:pt x="104378" y="28537"/>
                  </a:moveTo>
                  <a:lnTo>
                    <a:pt x="104378" y="28537"/>
                  </a:lnTo>
                  <a:lnTo>
                    <a:pt x="99322" y="28537"/>
                  </a:lnTo>
                  <a:lnTo>
                    <a:pt x="97833" y="27479"/>
                  </a:lnTo>
                  <a:lnTo>
                    <a:pt x="96840" y="25715"/>
                  </a:lnTo>
                  <a:lnTo>
                    <a:pt x="96178" y="23480"/>
                  </a:lnTo>
                  <a:lnTo>
                    <a:pt x="94677" y="21991"/>
                  </a:lnTo>
                  <a:lnTo>
                    <a:pt x="85230" y="18215"/>
                  </a:lnTo>
                  <a:lnTo>
                    <a:pt x="67729" y="1405"/>
                  </a:lnTo>
                  <a:lnTo>
                    <a:pt x="58204" y="89"/>
                  </a:lnTo>
                  <a:lnTo>
                    <a:pt x="52127" y="0"/>
                  </a:lnTo>
                  <a:lnTo>
                    <a:pt x="46583" y="2801"/>
                  </a:lnTo>
                  <a:lnTo>
                    <a:pt x="40591" y="6515"/>
                  </a:lnTo>
                  <a:lnTo>
                    <a:pt x="34400" y="8166"/>
                  </a:lnTo>
                  <a:lnTo>
                    <a:pt x="32327" y="9665"/>
                  </a:lnTo>
                  <a:lnTo>
                    <a:pt x="30944" y="11722"/>
                  </a:lnTo>
                  <a:lnTo>
                    <a:pt x="28349" y="16830"/>
                  </a:lnTo>
                  <a:lnTo>
                    <a:pt x="13098" y="34974"/>
                  </a:lnTo>
                  <a:lnTo>
                    <a:pt x="10304" y="44438"/>
                  </a:lnTo>
                  <a:lnTo>
                    <a:pt x="8173" y="63464"/>
                  </a:lnTo>
                  <a:lnTo>
                    <a:pt x="2613" y="74046"/>
                  </a:lnTo>
                  <a:lnTo>
                    <a:pt x="0" y="97063"/>
                  </a:lnTo>
                  <a:lnTo>
                    <a:pt x="2602" y="104149"/>
                  </a:lnTo>
                  <a:lnTo>
                    <a:pt x="7839" y="112264"/>
                  </a:lnTo>
                  <a:lnTo>
                    <a:pt x="8746" y="118727"/>
                  </a:lnTo>
                  <a:lnTo>
                    <a:pt x="9932" y="120413"/>
                  </a:lnTo>
                  <a:lnTo>
                    <a:pt x="11781" y="121538"/>
                  </a:lnTo>
                  <a:lnTo>
                    <a:pt x="18806" y="123491"/>
                  </a:lnTo>
                  <a:lnTo>
                    <a:pt x="31791" y="123748"/>
                  </a:lnTo>
                  <a:lnTo>
                    <a:pt x="37898" y="120947"/>
                  </a:lnTo>
                  <a:lnTo>
                    <a:pt x="41007" y="118719"/>
                  </a:lnTo>
                  <a:lnTo>
                    <a:pt x="44463" y="113421"/>
                  </a:lnTo>
                  <a:lnTo>
                    <a:pt x="45385" y="110526"/>
                  </a:lnTo>
                  <a:lnTo>
                    <a:pt x="47057" y="108596"/>
                  </a:lnTo>
                  <a:lnTo>
                    <a:pt x="60324" y="100189"/>
                  </a:lnTo>
                  <a:lnTo>
                    <a:pt x="63632" y="94602"/>
                  </a:lnTo>
                  <a:lnTo>
                    <a:pt x="65756" y="87448"/>
                  </a:lnTo>
                  <a:lnTo>
                    <a:pt x="72720" y="78430"/>
                  </a:lnTo>
                  <a:lnTo>
                    <a:pt x="75398" y="68399"/>
                  </a:lnTo>
                  <a:lnTo>
                    <a:pt x="75802" y="57151"/>
                  </a:lnTo>
                  <a:lnTo>
                    <a:pt x="75803" y="65316"/>
                  </a:lnTo>
                  <a:lnTo>
                    <a:pt x="94426" y="85257"/>
                  </a:lnTo>
                  <a:lnTo>
                    <a:pt x="103016" y="85649"/>
                  </a:lnTo>
                  <a:lnTo>
                    <a:pt x="123428" y="7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826"/>
            <p:cNvSpPr/>
            <p:nvPr>
              <p:custDataLst>
                <p:tags r:id="rId317"/>
              </p:custDataLst>
            </p:nvPr>
          </p:nvSpPr>
          <p:spPr>
            <a:xfrm>
              <a:off x="8353541" y="390525"/>
              <a:ext cx="9410" cy="28576"/>
            </a:xfrm>
            <a:custGeom>
              <a:avLst/>
              <a:gdLst/>
              <a:ahLst/>
              <a:cxnLst/>
              <a:rect l="0" t="0" r="0" b="0"/>
              <a:pathLst>
                <a:path w="9410" h="28576">
                  <a:moveTo>
                    <a:pt x="9409" y="28575"/>
                  </a:moveTo>
                  <a:lnTo>
                    <a:pt x="9409" y="28575"/>
                  </a:lnTo>
                  <a:lnTo>
                    <a:pt x="9409" y="20374"/>
                  </a:lnTo>
                  <a:lnTo>
                    <a:pt x="1209" y="10965"/>
                  </a:lnTo>
                  <a:lnTo>
                    <a:pt x="0" y="1450"/>
                  </a:lnTo>
                  <a:lnTo>
                    <a:pt x="1020" y="967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827"/>
            <p:cNvSpPr/>
            <p:nvPr>
              <p:custDataLst>
                <p:tags r:id="rId318"/>
              </p:custDataLst>
            </p:nvPr>
          </p:nvSpPr>
          <p:spPr>
            <a:xfrm>
              <a:off x="8572500" y="419527"/>
              <a:ext cx="38101" cy="151928"/>
            </a:xfrm>
            <a:custGeom>
              <a:avLst/>
              <a:gdLst/>
              <a:ahLst/>
              <a:cxnLst/>
              <a:rect l="0" t="0" r="0" b="0"/>
              <a:pathLst>
                <a:path w="38101" h="151928">
                  <a:moveTo>
                    <a:pt x="38100" y="18623"/>
                  </a:moveTo>
                  <a:lnTo>
                    <a:pt x="38100" y="18623"/>
                  </a:lnTo>
                  <a:lnTo>
                    <a:pt x="38100" y="10422"/>
                  </a:lnTo>
                  <a:lnTo>
                    <a:pt x="29900" y="1013"/>
                  </a:lnTo>
                  <a:lnTo>
                    <a:pt x="23911" y="0"/>
                  </a:lnTo>
                  <a:lnTo>
                    <a:pt x="18389" y="2585"/>
                  </a:lnTo>
                  <a:lnTo>
                    <a:pt x="11276" y="7811"/>
                  </a:lnTo>
                  <a:lnTo>
                    <a:pt x="4987" y="8717"/>
                  </a:lnTo>
                  <a:lnTo>
                    <a:pt x="3325" y="9902"/>
                  </a:lnTo>
                  <a:lnTo>
                    <a:pt x="2216" y="11751"/>
                  </a:lnTo>
                  <a:lnTo>
                    <a:pt x="657" y="19409"/>
                  </a:lnTo>
                  <a:lnTo>
                    <a:pt x="0" y="66423"/>
                  </a:lnTo>
                  <a:lnTo>
                    <a:pt x="0" y="69540"/>
                  </a:lnTo>
                  <a:lnTo>
                    <a:pt x="2822" y="75825"/>
                  </a:lnTo>
                  <a:lnTo>
                    <a:pt x="6545" y="82146"/>
                  </a:lnTo>
                  <a:lnTo>
                    <a:pt x="8200" y="88483"/>
                  </a:lnTo>
                  <a:lnTo>
                    <a:pt x="9701" y="90596"/>
                  </a:lnTo>
                  <a:lnTo>
                    <a:pt x="11758" y="92005"/>
                  </a:lnTo>
                  <a:lnTo>
                    <a:pt x="14189" y="92945"/>
                  </a:lnTo>
                  <a:lnTo>
                    <a:pt x="15809" y="94629"/>
                  </a:lnTo>
                  <a:lnTo>
                    <a:pt x="17610" y="99323"/>
                  </a:lnTo>
                  <a:lnTo>
                    <a:pt x="19049" y="146016"/>
                  </a:lnTo>
                  <a:lnTo>
                    <a:pt x="17992" y="148002"/>
                  </a:lnTo>
                  <a:lnTo>
                    <a:pt x="16228" y="149326"/>
                  </a:lnTo>
                  <a:lnTo>
                    <a:pt x="9641" y="151927"/>
                  </a:lnTo>
                  <a:lnTo>
                    <a:pt x="0" y="142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828"/>
            <p:cNvSpPr/>
            <p:nvPr>
              <p:custDataLst>
                <p:tags r:id="rId319"/>
              </p:custDataLst>
            </p:nvPr>
          </p:nvSpPr>
          <p:spPr>
            <a:xfrm>
              <a:off x="8639175" y="419506"/>
              <a:ext cx="104776" cy="94845"/>
            </a:xfrm>
            <a:custGeom>
              <a:avLst/>
              <a:gdLst/>
              <a:ahLst/>
              <a:cxnLst/>
              <a:rect l="0" t="0" r="0" b="0"/>
              <a:pathLst>
                <a:path w="104776" h="94845">
                  <a:moveTo>
                    <a:pt x="0" y="56744"/>
                  </a:moveTo>
                  <a:lnTo>
                    <a:pt x="0" y="56744"/>
                  </a:lnTo>
                  <a:lnTo>
                    <a:pt x="28065" y="56744"/>
                  </a:lnTo>
                  <a:lnTo>
                    <a:pt x="36078" y="50198"/>
                  </a:lnTo>
                  <a:lnTo>
                    <a:pt x="44792" y="48102"/>
                  </a:lnTo>
                  <a:lnTo>
                    <a:pt x="50952" y="47611"/>
                  </a:lnTo>
                  <a:lnTo>
                    <a:pt x="57217" y="44571"/>
                  </a:lnTo>
                  <a:lnTo>
                    <a:pt x="60369" y="42279"/>
                  </a:lnTo>
                  <a:lnTo>
                    <a:pt x="63872" y="36909"/>
                  </a:lnTo>
                  <a:lnTo>
                    <a:pt x="64806" y="33996"/>
                  </a:lnTo>
                  <a:lnTo>
                    <a:pt x="66488" y="32054"/>
                  </a:lnTo>
                  <a:lnTo>
                    <a:pt x="71178" y="29895"/>
                  </a:lnTo>
                  <a:lnTo>
                    <a:pt x="72852" y="28262"/>
                  </a:lnTo>
                  <a:lnTo>
                    <a:pt x="85294" y="9641"/>
                  </a:lnTo>
                  <a:lnTo>
                    <a:pt x="76581" y="0"/>
                  </a:lnTo>
                  <a:lnTo>
                    <a:pt x="68669" y="6220"/>
                  </a:lnTo>
                  <a:lnTo>
                    <a:pt x="59975" y="9318"/>
                  </a:lnTo>
                  <a:lnTo>
                    <a:pt x="44404" y="22263"/>
                  </a:lnTo>
                  <a:lnTo>
                    <a:pt x="40902" y="28367"/>
                  </a:lnTo>
                  <a:lnTo>
                    <a:pt x="38287" y="34607"/>
                  </a:lnTo>
                  <a:lnTo>
                    <a:pt x="31923" y="44070"/>
                  </a:lnTo>
                  <a:lnTo>
                    <a:pt x="29567" y="53577"/>
                  </a:lnTo>
                  <a:lnTo>
                    <a:pt x="28578" y="83830"/>
                  </a:lnTo>
                  <a:lnTo>
                    <a:pt x="33632" y="89934"/>
                  </a:lnTo>
                  <a:lnTo>
                    <a:pt x="38936" y="92662"/>
                  </a:lnTo>
                  <a:lnTo>
                    <a:pt x="57224" y="94652"/>
                  </a:lnTo>
                  <a:lnTo>
                    <a:pt x="104775" y="9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829"/>
            <p:cNvSpPr/>
            <p:nvPr>
              <p:custDataLst>
                <p:tags r:id="rId320"/>
              </p:custDataLst>
            </p:nvPr>
          </p:nvSpPr>
          <p:spPr>
            <a:xfrm>
              <a:off x="8763038" y="447678"/>
              <a:ext cx="66638" cy="85723"/>
            </a:xfrm>
            <a:custGeom>
              <a:avLst/>
              <a:gdLst/>
              <a:ahLst/>
              <a:cxnLst/>
              <a:rect l="0" t="0" r="0" b="0"/>
              <a:pathLst>
                <a:path w="66638" h="85723">
                  <a:moveTo>
                    <a:pt x="66637" y="19047"/>
                  </a:moveTo>
                  <a:lnTo>
                    <a:pt x="66637" y="19047"/>
                  </a:lnTo>
                  <a:lnTo>
                    <a:pt x="66637" y="424"/>
                  </a:lnTo>
                  <a:lnTo>
                    <a:pt x="43039" y="0"/>
                  </a:lnTo>
                  <a:lnTo>
                    <a:pt x="37452" y="2821"/>
                  </a:lnTo>
                  <a:lnTo>
                    <a:pt x="15801" y="22387"/>
                  </a:lnTo>
                  <a:lnTo>
                    <a:pt x="12293" y="28646"/>
                  </a:lnTo>
                  <a:lnTo>
                    <a:pt x="11357" y="31796"/>
                  </a:lnTo>
                  <a:lnTo>
                    <a:pt x="9676" y="33896"/>
                  </a:lnTo>
                  <a:lnTo>
                    <a:pt x="4985" y="36230"/>
                  </a:lnTo>
                  <a:lnTo>
                    <a:pt x="3311" y="38969"/>
                  </a:lnTo>
                  <a:lnTo>
                    <a:pt x="257" y="56331"/>
                  </a:lnTo>
                  <a:lnTo>
                    <a:pt x="0" y="70158"/>
                  </a:lnTo>
                  <a:lnTo>
                    <a:pt x="2801" y="76335"/>
                  </a:lnTo>
                  <a:lnTo>
                    <a:pt x="8167" y="83868"/>
                  </a:lnTo>
                  <a:lnTo>
                    <a:pt x="11723" y="84898"/>
                  </a:lnTo>
                  <a:lnTo>
                    <a:pt x="19012" y="8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830"/>
            <p:cNvSpPr/>
            <p:nvPr>
              <p:custDataLst>
                <p:tags r:id="rId321"/>
              </p:custDataLst>
            </p:nvPr>
          </p:nvSpPr>
          <p:spPr>
            <a:xfrm>
              <a:off x="8829675" y="276405"/>
              <a:ext cx="74831" cy="247471"/>
            </a:xfrm>
            <a:custGeom>
              <a:avLst/>
              <a:gdLst/>
              <a:ahLst/>
              <a:cxnLst/>
              <a:rect l="0" t="0" r="0" b="0"/>
              <a:pathLst>
                <a:path w="74831" h="247471">
                  <a:moveTo>
                    <a:pt x="0" y="218895"/>
                  </a:moveTo>
                  <a:lnTo>
                    <a:pt x="0" y="218895"/>
                  </a:lnTo>
                  <a:lnTo>
                    <a:pt x="22390" y="174115"/>
                  </a:lnTo>
                  <a:lnTo>
                    <a:pt x="41290" y="128115"/>
                  </a:lnTo>
                  <a:lnTo>
                    <a:pt x="54859" y="82446"/>
                  </a:lnTo>
                  <a:lnTo>
                    <a:pt x="64027" y="56985"/>
                  </a:lnTo>
                  <a:lnTo>
                    <a:pt x="67384" y="26280"/>
                  </a:lnTo>
                  <a:lnTo>
                    <a:pt x="74830" y="6728"/>
                  </a:lnTo>
                  <a:lnTo>
                    <a:pt x="74229" y="4425"/>
                  </a:lnTo>
                  <a:lnTo>
                    <a:pt x="72768" y="2890"/>
                  </a:lnTo>
                  <a:lnTo>
                    <a:pt x="67879" y="426"/>
                  </a:lnTo>
                  <a:lnTo>
                    <a:pt x="61975" y="0"/>
                  </a:lnTo>
                  <a:lnTo>
                    <a:pt x="60368" y="998"/>
                  </a:lnTo>
                  <a:lnTo>
                    <a:pt x="59295" y="2722"/>
                  </a:lnTo>
                  <a:lnTo>
                    <a:pt x="58579" y="4930"/>
                  </a:lnTo>
                  <a:lnTo>
                    <a:pt x="50887" y="17136"/>
                  </a:lnTo>
                  <a:lnTo>
                    <a:pt x="39551" y="63500"/>
                  </a:lnTo>
                  <a:lnTo>
                    <a:pt x="29542" y="108839"/>
                  </a:lnTo>
                  <a:lnTo>
                    <a:pt x="28659" y="155572"/>
                  </a:lnTo>
                  <a:lnTo>
                    <a:pt x="28582" y="201002"/>
                  </a:lnTo>
                  <a:lnTo>
                    <a:pt x="28575" y="247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715"/>
          <p:cNvGrpSpPr/>
          <p:nvPr/>
        </p:nvGrpSpPr>
        <p:grpSpPr>
          <a:xfrm>
            <a:off x="9240702" y="381118"/>
            <a:ext cx="540966" cy="189825"/>
            <a:chOff x="9240702" y="381118"/>
            <a:chExt cx="540966" cy="189825"/>
          </a:xfrm>
        </p:grpSpPr>
        <p:sp>
          <p:nvSpPr>
            <p:cNvPr id="56" name="SMARTInkShape-3831"/>
            <p:cNvSpPr/>
            <p:nvPr>
              <p:custDataLst>
                <p:tags r:id="rId306"/>
              </p:custDataLst>
            </p:nvPr>
          </p:nvSpPr>
          <p:spPr>
            <a:xfrm>
              <a:off x="9240702" y="447678"/>
              <a:ext cx="84274" cy="123265"/>
            </a:xfrm>
            <a:custGeom>
              <a:avLst/>
              <a:gdLst/>
              <a:ahLst/>
              <a:cxnLst/>
              <a:rect l="0" t="0" r="0" b="0"/>
              <a:pathLst>
                <a:path w="84274" h="123265">
                  <a:moveTo>
                    <a:pt x="84273" y="9522"/>
                  </a:moveTo>
                  <a:lnTo>
                    <a:pt x="84273" y="9522"/>
                  </a:lnTo>
                  <a:lnTo>
                    <a:pt x="76072" y="9522"/>
                  </a:lnTo>
                  <a:lnTo>
                    <a:pt x="65650" y="389"/>
                  </a:lnTo>
                  <a:lnTo>
                    <a:pt x="46685" y="0"/>
                  </a:lnTo>
                  <a:lnTo>
                    <a:pt x="22580" y="23595"/>
                  </a:lnTo>
                  <a:lnTo>
                    <a:pt x="19812" y="29182"/>
                  </a:lnTo>
                  <a:lnTo>
                    <a:pt x="7984" y="62638"/>
                  </a:lnTo>
                  <a:lnTo>
                    <a:pt x="725" y="76027"/>
                  </a:lnTo>
                  <a:lnTo>
                    <a:pt x="0" y="79259"/>
                  </a:lnTo>
                  <a:lnTo>
                    <a:pt x="575" y="82472"/>
                  </a:lnTo>
                  <a:lnTo>
                    <a:pt x="6279" y="95232"/>
                  </a:lnTo>
                  <a:lnTo>
                    <a:pt x="6877" y="98412"/>
                  </a:lnTo>
                  <a:lnTo>
                    <a:pt x="12776" y="107944"/>
                  </a:lnTo>
                  <a:lnTo>
                    <a:pt x="21226" y="117471"/>
                  </a:lnTo>
                  <a:lnTo>
                    <a:pt x="27324" y="120999"/>
                  </a:lnTo>
                  <a:lnTo>
                    <a:pt x="39529" y="122986"/>
                  </a:lnTo>
                  <a:lnTo>
                    <a:pt x="44920" y="123264"/>
                  </a:lnTo>
                  <a:lnTo>
                    <a:pt x="53729" y="120752"/>
                  </a:lnTo>
                  <a:lnTo>
                    <a:pt x="62232" y="117166"/>
                  </a:lnTo>
                  <a:lnTo>
                    <a:pt x="84273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832"/>
            <p:cNvSpPr/>
            <p:nvPr>
              <p:custDataLst>
                <p:tags r:id="rId307"/>
              </p:custDataLst>
            </p:nvPr>
          </p:nvSpPr>
          <p:spPr>
            <a:xfrm>
              <a:off x="9505950" y="4572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4" y="1058"/>
                  </a:lnTo>
                  <a:lnTo>
                    <a:pt x="9525" y="46737"/>
                  </a:lnTo>
                  <a:lnTo>
                    <a:pt x="9525" y="59121"/>
                  </a:lnTo>
                  <a:lnTo>
                    <a:pt x="6703" y="66140"/>
                  </a:lnTo>
                  <a:lnTo>
                    <a:pt x="2979" y="72787"/>
                  </a:lnTo>
                  <a:lnTo>
                    <a:pt x="588" y="8567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833"/>
            <p:cNvSpPr/>
            <p:nvPr>
              <p:custDataLst>
                <p:tags r:id="rId308"/>
              </p:custDataLst>
            </p:nvPr>
          </p:nvSpPr>
          <p:spPr>
            <a:xfrm>
              <a:off x="9763125" y="533400"/>
              <a:ext cx="18543" cy="1"/>
            </a:xfrm>
            <a:custGeom>
              <a:avLst/>
              <a:gdLst/>
              <a:ahLst/>
              <a:cxnLst/>
              <a:rect l="0" t="0" r="0" b="0"/>
              <a:pathLst>
                <a:path w="18543" h="1">
                  <a:moveTo>
                    <a:pt x="0" y="0"/>
                  </a:moveTo>
                  <a:lnTo>
                    <a:pt x="0" y="0"/>
                  </a:lnTo>
                  <a:lnTo>
                    <a:pt x="18542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834"/>
            <p:cNvSpPr/>
            <p:nvPr>
              <p:custDataLst>
                <p:tags r:id="rId309"/>
              </p:custDataLst>
            </p:nvPr>
          </p:nvSpPr>
          <p:spPr>
            <a:xfrm>
              <a:off x="9363079" y="457203"/>
              <a:ext cx="84268" cy="104645"/>
            </a:xfrm>
            <a:custGeom>
              <a:avLst/>
              <a:gdLst/>
              <a:ahLst/>
              <a:cxnLst/>
              <a:rect l="0" t="0" r="0" b="0"/>
              <a:pathLst>
                <a:path w="84268" h="104645">
                  <a:moveTo>
                    <a:pt x="76196" y="9522"/>
                  </a:moveTo>
                  <a:lnTo>
                    <a:pt x="76196" y="9522"/>
                  </a:lnTo>
                  <a:lnTo>
                    <a:pt x="76196" y="389"/>
                  </a:lnTo>
                  <a:lnTo>
                    <a:pt x="33984" y="0"/>
                  </a:lnTo>
                  <a:lnTo>
                    <a:pt x="28155" y="2821"/>
                  </a:lnTo>
                  <a:lnTo>
                    <a:pt x="5946" y="22663"/>
                  </a:lnTo>
                  <a:lnTo>
                    <a:pt x="2641" y="28768"/>
                  </a:lnTo>
                  <a:lnTo>
                    <a:pt x="346" y="44473"/>
                  </a:lnTo>
                  <a:lnTo>
                    <a:pt x="0" y="83449"/>
                  </a:lnTo>
                  <a:lnTo>
                    <a:pt x="8197" y="93723"/>
                  </a:lnTo>
                  <a:lnTo>
                    <a:pt x="14187" y="99852"/>
                  </a:lnTo>
                  <a:lnTo>
                    <a:pt x="19709" y="102585"/>
                  </a:lnTo>
                  <a:lnTo>
                    <a:pt x="33109" y="104644"/>
                  </a:lnTo>
                  <a:lnTo>
                    <a:pt x="38701" y="101893"/>
                  </a:lnTo>
                  <a:lnTo>
                    <a:pt x="44716" y="98201"/>
                  </a:lnTo>
                  <a:lnTo>
                    <a:pt x="54051" y="95064"/>
                  </a:lnTo>
                  <a:lnTo>
                    <a:pt x="71173" y="81092"/>
                  </a:lnTo>
                  <a:lnTo>
                    <a:pt x="73964" y="75550"/>
                  </a:lnTo>
                  <a:lnTo>
                    <a:pt x="74708" y="72591"/>
                  </a:lnTo>
                  <a:lnTo>
                    <a:pt x="83539" y="57090"/>
                  </a:lnTo>
                  <a:lnTo>
                    <a:pt x="84267" y="53934"/>
                  </a:lnTo>
                  <a:lnTo>
                    <a:pt x="83692" y="51830"/>
                  </a:lnTo>
                  <a:lnTo>
                    <a:pt x="82252" y="50427"/>
                  </a:lnTo>
                  <a:lnTo>
                    <a:pt x="80234" y="49492"/>
                  </a:lnTo>
                  <a:lnTo>
                    <a:pt x="78887" y="47811"/>
                  </a:lnTo>
                  <a:lnTo>
                    <a:pt x="77392" y="43120"/>
                  </a:lnTo>
                  <a:lnTo>
                    <a:pt x="76550" y="34529"/>
                  </a:lnTo>
                  <a:lnTo>
                    <a:pt x="75374" y="32543"/>
                  </a:lnTo>
                  <a:lnTo>
                    <a:pt x="73532" y="31219"/>
                  </a:lnTo>
                  <a:lnTo>
                    <a:pt x="71244" y="30337"/>
                  </a:lnTo>
                  <a:lnTo>
                    <a:pt x="69720" y="28690"/>
                  </a:lnTo>
                  <a:lnTo>
                    <a:pt x="68026" y="24038"/>
                  </a:lnTo>
                  <a:lnTo>
                    <a:pt x="66517" y="22375"/>
                  </a:lnTo>
                  <a:lnTo>
                    <a:pt x="57573" y="19177"/>
                  </a:lnTo>
                  <a:lnTo>
                    <a:pt x="57146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835"/>
            <p:cNvSpPr/>
            <p:nvPr>
              <p:custDataLst>
                <p:tags r:id="rId310"/>
              </p:custDataLst>
            </p:nvPr>
          </p:nvSpPr>
          <p:spPr>
            <a:xfrm>
              <a:off x="9496460" y="381118"/>
              <a:ext cx="19016" cy="37983"/>
            </a:xfrm>
            <a:custGeom>
              <a:avLst/>
              <a:gdLst/>
              <a:ahLst/>
              <a:cxnLst/>
              <a:rect l="0" t="0" r="0" b="0"/>
              <a:pathLst>
                <a:path w="19016" h="37983">
                  <a:moveTo>
                    <a:pt x="19015" y="37982"/>
                  </a:moveTo>
                  <a:lnTo>
                    <a:pt x="19015" y="37982"/>
                  </a:lnTo>
                  <a:lnTo>
                    <a:pt x="13958" y="32925"/>
                  </a:lnTo>
                  <a:lnTo>
                    <a:pt x="11475" y="27621"/>
                  </a:lnTo>
                  <a:lnTo>
                    <a:pt x="9881" y="15592"/>
                  </a:lnTo>
                  <a:lnTo>
                    <a:pt x="8692" y="13530"/>
                  </a:lnTo>
                  <a:lnTo>
                    <a:pt x="6842" y="12156"/>
                  </a:lnTo>
                  <a:lnTo>
                    <a:pt x="367" y="9568"/>
                  </a:lnTo>
                  <a:lnTo>
                    <a:pt x="0" y="1220"/>
                  </a:lnTo>
                  <a:lnTo>
                    <a:pt x="1047" y="774"/>
                  </a:lnTo>
                  <a:lnTo>
                    <a:pt x="8169" y="0"/>
                  </a:lnTo>
                  <a:lnTo>
                    <a:pt x="8609" y="1019"/>
                  </a:lnTo>
                  <a:lnTo>
                    <a:pt x="9490" y="9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836"/>
            <p:cNvSpPr/>
            <p:nvPr>
              <p:custDataLst>
                <p:tags r:id="rId311"/>
              </p:custDataLst>
            </p:nvPr>
          </p:nvSpPr>
          <p:spPr>
            <a:xfrm>
              <a:off x="9563100" y="409575"/>
              <a:ext cx="85691" cy="133337"/>
            </a:xfrm>
            <a:custGeom>
              <a:avLst/>
              <a:gdLst/>
              <a:ahLst/>
              <a:cxnLst/>
              <a:rect l="0" t="0" r="0" b="0"/>
              <a:pathLst>
                <a:path w="85691" h="133337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4" y="1058"/>
                  </a:lnTo>
                  <a:lnTo>
                    <a:pt x="9524" y="47095"/>
                  </a:lnTo>
                  <a:lnTo>
                    <a:pt x="9525" y="91807"/>
                  </a:lnTo>
                  <a:lnTo>
                    <a:pt x="9525" y="133336"/>
                  </a:lnTo>
                  <a:lnTo>
                    <a:pt x="9525" y="120091"/>
                  </a:lnTo>
                  <a:lnTo>
                    <a:pt x="12347" y="114052"/>
                  </a:lnTo>
                  <a:lnTo>
                    <a:pt x="14582" y="110959"/>
                  </a:lnTo>
                  <a:lnTo>
                    <a:pt x="30757" y="64025"/>
                  </a:lnTo>
                  <a:lnTo>
                    <a:pt x="38747" y="49662"/>
                  </a:lnTo>
                  <a:lnTo>
                    <a:pt x="43679" y="42180"/>
                  </a:lnTo>
                  <a:lnTo>
                    <a:pt x="45872" y="35327"/>
                  </a:lnTo>
                  <a:lnTo>
                    <a:pt x="47514" y="33077"/>
                  </a:lnTo>
                  <a:lnTo>
                    <a:pt x="49668" y="31576"/>
                  </a:lnTo>
                  <a:lnTo>
                    <a:pt x="52162" y="30576"/>
                  </a:lnTo>
                  <a:lnTo>
                    <a:pt x="53824" y="28851"/>
                  </a:lnTo>
                  <a:lnTo>
                    <a:pt x="55672" y="24111"/>
                  </a:lnTo>
                  <a:lnTo>
                    <a:pt x="57224" y="22424"/>
                  </a:lnTo>
                  <a:lnTo>
                    <a:pt x="66244" y="19182"/>
                  </a:lnTo>
                  <a:lnTo>
                    <a:pt x="74839" y="27263"/>
                  </a:lnTo>
                  <a:lnTo>
                    <a:pt x="76990" y="35920"/>
                  </a:lnTo>
                  <a:lnTo>
                    <a:pt x="82667" y="44745"/>
                  </a:lnTo>
                  <a:lnTo>
                    <a:pt x="85121" y="57208"/>
                  </a:lnTo>
                  <a:lnTo>
                    <a:pt x="85690" y="79378"/>
                  </a:lnTo>
                  <a:lnTo>
                    <a:pt x="7620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3837"/>
          <p:cNvSpPr/>
          <p:nvPr>
            <p:custDataLst>
              <p:tags r:id="rId1"/>
            </p:custDataLst>
          </p:nvPr>
        </p:nvSpPr>
        <p:spPr>
          <a:xfrm>
            <a:off x="2047885" y="1076326"/>
            <a:ext cx="304791" cy="437697"/>
          </a:xfrm>
          <a:custGeom>
            <a:avLst/>
            <a:gdLst/>
            <a:ahLst/>
            <a:cxnLst/>
            <a:rect l="0" t="0" r="0" b="0"/>
            <a:pathLst>
              <a:path w="304791" h="437697">
                <a:moveTo>
                  <a:pt x="28565" y="95249"/>
                </a:moveTo>
                <a:lnTo>
                  <a:pt x="28565" y="95249"/>
                </a:lnTo>
                <a:lnTo>
                  <a:pt x="9634" y="95249"/>
                </a:lnTo>
                <a:lnTo>
                  <a:pt x="1325" y="87048"/>
                </a:lnTo>
                <a:lnTo>
                  <a:pt x="107" y="77639"/>
                </a:lnTo>
                <a:lnTo>
                  <a:pt x="0" y="63068"/>
                </a:lnTo>
                <a:lnTo>
                  <a:pt x="2817" y="56957"/>
                </a:lnTo>
                <a:lnTo>
                  <a:pt x="44272" y="11810"/>
                </a:lnTo>
                <a:lnTo>
                  <a:pt x="47175" y="1763"/>
                </a:lnTo>
                <a:lnTo>
                  <a:pt x="48380" y="1175"/>
                </a:lnTo>
                <a:lnTo>
                  <a:pt x="62604" y="2"/>
                </a:lnTo>
                <a:lnTo>
                  <a:pt x="60274" y="0"/>
                </a:lnTo>
                <a:lnTo>
                  <a:pt x="59229" y="1058"/>
                </a:lnTo>
                <a:lnTo>
                  <a:pt x="57415" y="8200"/>
                </a:lnTo>
                <a:lnTo>
                  <a:pt x="56098" y="26752"/>
                </a:lnTo>
                <a:lnTo>
                  <a:pt x="48941" y="49514"/>
                </a:lnTo>
                <a:lnTo>
                  <a:pt x="47638" y="92227"/>
                </a:lnTo>
                <a:lnTo>
                  <a:pt x="48680" y="107877"/>
                </a:lnTo>
                <a:lnTo>
                  <a:pt x="55155" y="126005"/>
                </a:lnTo>
                <a:lnTo>
                  <a:pt x="57088" y="172094"/>
                </a:lnTo>
                <a:lnTo>
                  <a:pt x="58175" y="183377"/>
                </a:lnTo>
                <a:lnTo>
                  <a:pt x="62186" y="191920"/>
                </a:lnTo>
                <a:lnTo>
                  <a:pt x="62621" y="196738"/>
                </a:lnTo>
                <a:lnTo>
                  <a:pt x="57262" y="240752"/>
                </a:lnTo>
                <a:lnTo>
                  <a:pt x="57164" y="258987"/>
                </a:lnTo>
                <a:lnTo>
                  <a:pt x="54329" y="266094"/>
                </a:lnTo>
                <a:lnTo>
                  <a:pt x="39530" y="284249"/>
                </a:lnTo>
                <a:lnTo>
                  <a:pt x="28995" y="285710"/>
                </a:lnTo>
                <a:lnTo>
                  <a:pt x="28576" y="263358"/>
                </a:lnTo>
                <a:lnTo>
                  <a:pt x="31392" y="257100"/>
                </a:lnTo>
                <a:lnTo>
                  <a:pt x="35113" y="250791"/>
                </a:lnTo>
                <a:lnTo>
                  <a:pt x="38267" y="241289"/>
                </a:lnTo>
                <a:lnTo>
                  <a:pt x="60446" y="207698"/>
                </a:lnTo>
                <a:lnTo>
                  <a:pt x="83746" y="187851"/>
                </a:lnTo>
                <a:lnTo>
                  <a:pt x="124600" y="142217"/>
                </a:lnTo>
                <a:lnTo>
                  <a:pt x="151623" y="112255"/>
                </a:lnTo>
                <a:lnTo>
                  <a:pt x="159457" y="101749"/>
                </a:lnTo>
                <a:lnTo>
                  <a:pt x="186402" y="78608"/>
                </a:lnTo>
                <a:lnTo>
                  <a:pt x="206664" y="48229"/>
                </a:lnTo>
                <a:lnTo>
                  <a:pt x="209372" y="30491"/>
                </a:lnTo>
                <a:lnTo>
                  <a:pt x="209536" y="19491"/>
                </a:lnTo>
                <a:lnTo>
                  <a:pt x="204482" y="19180"/>
                </a:lnTo>
                <a:lnTo>
                  <a:pt x="199178" y="21929"/>
                </a:lnTo>
                <a:lnTo>
                  <a:pt x="196282" y="24144"/>
                </a:lnTo>
                <a:lnTo>
                  <a:pt x="193064" y="29427"/>
                </a:lnTo>
                <a:lnTo>
                  <a:pt x="189771" y="44561"/>
                </a:lnTo>
                <a:lnTo>
                  <a:pt x="184044" y="54007"/>
                </a:lnTo>
                <a:lnTo>
                  <a:pt x="165857" y="98796"/>
                </a:lnTo>
                <a:lnTo>
                  <a:pt x="155715" y="143103"/>
                </a:lnTo>
                <a:lnTo>
                  <a:pt x="147771" y="182467"/>
                </a:lnTo>
                <a:lnTo>
                  <a:pt x="143511" y="225973"/>
                </a:lnTo>
                <a:lnTo>
                  <a:pt x="140234" y="249693"/>
                </a:lnTo>
                <a:lnTo>
                  <a:pt x="134248" y="294485"/>
                </a:lnTo>
                <a:lnTo>
                  <a:pt x="133460" y="334733"/>
                </a:lnTo>
                <a:lnTo>
                  <a:pt x="134422" y="364138"/>
                </a:lnTo>
                <a:lnTo>
                  <a:pt x="142474" y="407685"/>
                </a:lnTo>
                <a:lnTo>
                  <a:pt x="145513" y="416848"/>
                </a:lnTo>
                <a:lnTo>
                  <a:pt x="154608" y="430412"/>
                </a:lnTo>
                <a:lnTo>
                  <a:pt x="157044" y="432991"/>
                </a:lnTo>
                <a:lnTo>
                  <a:pt x="162572" y="435857"/>
                </a:lnTo>
                <a:lnTo>
                  <a:pt x="174745" y="437696"/>
                </a:lnTo>
                <a:lnTo>
                  <a:pt x="181023" y="435126"/>
                </a:lnTo>
                <a:lnTo>
                  <a:pt x="212716" y="406347"/>
                </a:lnTo>
                <a:lnTo>
                  <a:pt x="216243" y="397204"/>
                </a:lnTo>
                <a:lnTo>
                  <a:pt x="218869" y="387143"/>
                </a:lnTo>
                <a:lnTo>
                  <a:pt x="226356" y="372060"/>
                </a:lnTo>
                <a:lnTo>
                  <a:pt x="228149" y="353833"/>
                </a:lnTo>
                <a:lnTo>
                  <a:pt x="225572" y="344936"/>
                </a:lnTo>
                <a:lnTo>
                  <a:pt x="221957" y="337455"/>
                </a:lnTo>
                <a:lnTo>
                  <a:pt x="218863" y="327292"/>
                </a:lnTo>
                <a:lnTo>
                  <a:pt x="212773" y="317578"/>
                </a:lnTo>
                <a:lnTo>
                  <a:pt x="210977" y="311184"/>
                </a:lnTo>
                <a:lnTo>
                  <a:pt x="209439" y="309056"/>
                </a:lnTo>
                <a:lnTo>
                  <a:pt x="207356" y="307637"/>
                </a:lnTo>
                <a:lnTo>
                  <a:pt x="204909" y="306691"/>
                </a:lnTo>
                <a:lnTo>
                  <a:pt x="203278" y="305002"/>
                </a:lnTo>
                <a:lnTo>
                  <a:pt x="201465" y="300303"/>
                </a:lnTo>
                <a:lnTo>
                  <a:pt x="199923" y="298627"/>
                </a:lnTo>
                <a:lnTo>
                  <a:pt x="191941" y="295716"/>
                </a:lnTo>
                <a:lnTo>
                  <a:pt x="191135" y="292648"/>
                </a:lnTo>
                <a:lnTo>
                  <a:pt x="190617" y="287112"/>
                </a:lnTo>
                <a:lnTo>
                  <a:pt x="191633" y="286657"/>
                </a:lnTo>
                <a:lnTo>
                  <a:pt x="216185" y="284698"/>
                </a:lnTo>
                <a:lnTo>
                  <a:pt x="228648" y="278211"/>
                </a:lnTo>
                <a:lnTo>
                  <a:pt x="246358" y="271560"/>
                </a:lnTo>
                <a:lnTo>
                  <a:pt x="273642" y="259800"/>
                </a:lnTo>
                <a:lnTo>
                  <a:pt x="281421" y="257283"/>
                </a:lnTo>
                <a:lnTo>
                  <a:pt x="295039" y="249866"/>
                </a:lnTo>
                <a:lnTo>
                  <a:pt x="304790" y="2476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SMARTInkShape-Group717"/>
          <p:cNvGrpSpPr/>
          <p:nvPr/>
        </p:nvGrpSpPr>
        <p:grpSpPr>
          <a:xfrm>
            <a:off x="2829055" y="1133485"/>
            <a:ext cx="295146" cy="257166"/>
            <a:chOff x="2829055" y="1133485"/>
            <a:chExt cx="295146" cy="257166"/>
          </a:xfrm>
        </p:grpSpPr>
        <p:sp>
          <p:nvSpPr>
            <p:cNvPr id="64" name="SMARTInkShape-3838"/>
            <p:cNvSpPr/>
            <p:nvPr>
              <p:custDataLst>
                <p:tags r:id="rId304"/>
              </p:custDataLst>
            </p:nvPr>
          </p:nvSpPr>
          <p:spPr>
            <a:xfrm>
              <a:off x="2829055" y="1133485"/>
              <a:ext cx="142746" cy="246151"/>
            </a:xfrm>
            <a:custGeom>
              <a:avLst/>
              <a:gdLst/>
              <a:ahLst/>
              <a:cxnLst/>
              <a:rect l="0" t="0" r="0" b="0"/>
              <a:pathLst>
                <a:path w="142746" h="246151">
                  <a:moveTo>
                    <a:pt x="95120" y="57140"/>
                  </a:moveTo>
                  <a:lnTo>
                    <a:pt x="95120" y="57140"/>
                  </a:lnTo>
                  <a:lnTo>
                    <a:pt x="95120" y="48008"/>
                  </a:lnTo>
                  <a:lnTo>
                    <a:pt x="104645" y="38090"/>
                  </a:lnTo>
                  <a:lnTo>
                    <a:pt x="95130" y="38090"/>
                  </a:lnTo>
                  <a:lnTo>
                    <a:pt x="95120" y="20364"/>
                  </a:lnTo>
                  <a:lnTo>
                    <a:pt x="94062" y="19923"/>
                  </a:lnTo>
                  <a:lnTo>
                    <a:pt x="90064" y="19433"/>
                  </a:lnTo>
                  <a:lnTo>
                    <a:pt x="88574" y="18243"/>
                  </a:lnTo>
                  <a:lnTo>
                    <a:pt x="86919" y="14100"/>
                  </a:lnTo>
                  <a:lnTo>
                    <a:pt x="85419" y="12571"/>
                  </a:lnTo>
                  <a:lnTo>
                    <a:pt x="75972" y="8725"/>
                  </a:lnTo>
                  <a:lnTo>
                    <a:pt x="67995" y="1349"/>
                  </a:lnTo>
                  <a:lnTo>
                    <a:pt x="61918" y="393"/>
                  </a:lnTo>
                  <a:lnTo>
                    <a:pt x="39814" y="0"/>
                  </a:lnTo>
                  <a:lnTo>
                    <a:pt x="33460" y="5049"/>
                  </a:lnTo>
                  <a:lnTo>
                    <a:pt x="30674" y="10353"/>
                  </a:lnTo>
                  <a:lnTo>
                    <a:pt x="29931" y="13248"/>
                  </a:lnTo>
                  <a:lnTo>
                    <a:pt x="28377" y="15179"/>
                  </a:lnTo>
                  <a:lnTo>
                    <a:pt x="15318" y="23588"/>
                  </a:lnTo>
                  <a:lnTo>
                    <a:pt x="12027" y="29175"/>
                  </a:lnTo>
                  <a:lnTo>
                    <a:pt x="9507" y="35186"/>
                  </a:lnTo>
                  <a:lnTo>
                    <a:pt x="3196" y="44520"/>
                  </a:lnTo>
                  <a:lnTo>
                    <a:pt x="855" y="53989"/>
                  </a:lnTo>
                  <a:lnTo>
                    <a:pt x="0" y="69843"/>
                  </a:lnTo>
                  <a:lnTo>
                    <a:pt x="2750" y="76191"/>
                  </a:lnTo>
                  <a:lnTo>
                    <a:pt x="22537" y="98807"/>
                  </a:lnTo>
                  <a:lnTo>
                    <a:pt x="28641" y="102117"/>
                  </a:lnTo>
                  <a:lnTo>
                    <a:pt x="44346" y="104416"/>
                  </a:lnTo>
                  <a:lnTo>
                    <a:pt x="69721" y="104751"/>
                  </a:lnTo>
                  <a:lnTo>
                    <a:pt x="76071" y="101937"/>
                  </a:lnTo>
                  <a:lnTo>
                    <a:pt x="82420" y="98216"/>
                  </a:lnTo>
                  <a:lnTo>
                    <a:pt x="88770" y="96563"/>
                  </a:lnTo>
                  <a:lnTo>
                    <a:pt x="90887" y="95064"/>
                  </a:lnTo>
                  <a:lnTo>
                    <a:pt x="92298" y="93006"/>
                  </a:lnTo>
                  <a:lnTo>
                    <a:pt x="94924" y="87897"/>
                  </a:lnTo>
                  <a:lnTo>
                    <a:pt x="112405" y="68508"/>
                  </a:lnTo>
                  <a:lnTo>
                    <a:pt x="113386" y="64662"/>
                  </a:lnTo>
                  <a:lnTo>
                    <a:pt x="114170" y="47626"/>
                  </a:lnTo>
                  <a:lnTo>
                    <a:pt x="109114" y="47618"/>
                  </a:lnTo>
                  <a:lnTo>
                    <a:pt x="107624" y="48675"/>
                  </a:lnTo>
                  <a:lnTo>
                    <a:pt x="106631" y="50439"/>
                  </a:lnTo>
                  <a:lnTo>
                    <a:pt x="104906" y="57316"/>
                  </a:lnTo>
                  <a:lnTo>
                    <a:pt x="104680" y="65225"/>
                  </a:lnTo>
                  <a:lnTo>
                    <a:pt x="111198" y="73985"/>
                  </a:lnTo>
                  <a:lnTo>
                    <a:pt x="113289" y="82827"/>
                  </a:lnTo>
                  <a:lnTo>
                    <a:pt x="115151" y="108161"/>
                  </a:lnTo>
                  <a:lnTo>
                    <a:pt x="121694" y="126054"/>
                  </a:lnTo>
                  <a:lnTo>
                    <a:pt x="123660" y="173165"/>
                  </a:lnTo>
                  <a:lnTo>
                    <a:pt x="123692" y="201739"/>
                  </a:lnTo>
                  <a:lnTo>
                    <a:pt x="126516" y="208895"/>
                  </a:lnTo>
                  <a:lnTo>
                    <a:pt x="130241" y="215603"/>
                  </a:lnTo>
                  <a:lnTo>
                    <a:pt x="132631" y="228533"/>
                  </a:lnTo>
                  <a:lnTo>
                    <a:pt x="133210" y="246150"/>
                  </a:lnTo>
                  <a:lnTo>
                    <a:pt x="133220" y="233412"/>
                  </a:lnTo>
                  <a:lnTo>
                    <a:pt x="134278" y="231805"/>
                  </a:lnTo>
                  <a:lnTo>
                    <a:pt x="136042" y="230733"/>
                  </a:lnTo>
                  <a:lnTo>
                    <a:pt x="142745" y="22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839"/>
            <p:cNvSpPr/>
            <p:nvPr>
              <p:custDataLst>
                <p:tags r:id="rId305"/>
              </p:custDataLst>
            </p:nvPr>
          </p:nvSpPr>
          <p:spPr>
            <a:xfrm>
              <a:off x="3038486" y="1162061"/>
              <a:ext cx="85715" cy="228590"/>
            </a:xfrm>
            <a:custGeom>
              <a:avLst/>
              <a:gdLst/>
              <a:ahLst/>
              <a:cxnLst/>
              <a:rect l="0" t="0" r="0" b="0"/>
              <a:pathLst>
                <a:path w="85715" h="228590">
                  <a:moveTo>
                    <a:pt x="76189" y="38089"/>
                  </a:moveTo>
                  <a:lnTo>
                    <a:pt x="76189" y="38089"/>
                  </a:lnTo>
                  <a:lnTo>
                    <a:pt x="76189" y="28957"/>
                  </a:lnTo>
                  <a:lnTo>
                    <a:pt x="76189" y="36800"/>
                  </a:lnTo>
                  <a:lnTo>
                    <a:pt x="67988" y="29775"/>
                  </a:lnTo>
                  <a:lnTo>
                    <a:pt x="67056" y="23866"/>
                  </a:lnTo>
                  <a:lnTo>
                    <a:pt x="65867" y="22257"/>
                  </a:lnTo>
                  <a:lnTo>
                    <a:pt x="61724" y="20469"/>
                  </a:lnTo>
                  <a:lnTo>
                    <a:pt x="60195" y="18934"/>
                  </a:lnTo>
                  <a:lnTo>
                    <a:pt x="57541" y="10964"/>
                  </a:lnTo>
                  <a:lnTo>
                    <a:pt x="57258" y="4887"/>
                  </a:lnTo>
                  <a:lnTo>
                    <a:pt x="56160" y="3254"/>
                  </a:lnTo>
                  <a:lnTo>
                    <a:pt x="54370" y="2166"/>
                  </a:lnTo>
                  <a:lnTo>
                    <a:pt x="46793" y="634"/>
                  </a:lnTo>
                  <a:lnTo>
                    <a:pt x="24051" y="0"/>
                  </a:lnTo>
                  <a:lnTo>
                    <a:pt x="18444" y="2816"/>
                  </a:lnTo>
                  <a:lnTo>
                    <a:pt x="15467" y="5049"/>
                  </a:lnTo>
                  <a:lnTo>
                    <a:pt x="12160" y="10352"/>
                  </a:lnTo>
                  <a:lnTo>
                    <a:pt x="9632" y="16236"/>
                  </a:lnTo>
                  <a:lnTo>
                    <a:pt x="3317" y="25499"/>
                  </a:lnTo>
                  <a:lnTo>
                    <a:pt x="975" y="34947"/>
                  </a:lnTo>
                  <a:lnTo>
                    <a:pt x="0" y="61638"/>
                  </a:lnTo>
                  <a:lnTo>
                    <a:pt x="1055" y="63313"/>
                  </a:lnTo>
                  <a:lnTo>
                    <a:pt x="2816" y="64430"/>
                  </a:lnTo>
                  <a:lnTo>
                    <a:pt x="5049" y="65175"/>
                  </a:lnTo>
                  <a:lnTo>
                    <a:pt x="6537" y="66730"/>
                  </a:lnTo>
                  <a:lnTo>
                    <a:pt x="8191" y="71280"/>
                  </a:lnTo>
                  <a:lnTo>
                    <a:pt x="9691" y="72916"/>
                  </a:lnTo>
                  <a:lnTo>
                    <a:pt x="17599" y="75758"/>
                  </a:lnTo>
                  <a:lnTo>
                    <a:pt x="23669" y="76061"/>
                  </a:lnTo>
                  <a:lnTo>
                    <a:pt x="29211" y="73310"/>
                  </a:lnTo>
                  <a:lnTo>
                    <a:pt x="35202" y="69618"/>
                  </a:lnTo>
                  <a:lnTo>
                    <a:pt x="47671" y="67248"/>
                  </a:lnTo>
                  <a:lnTo>
                    <a:pt x="55269" y="66779"/>
                  </a:lnTo>
                  <a:lnTo>
                    <a:pt x="55892" y="65683"/>
                  </a:lnTo>
                  <a:lnTo>
                    <a:pt x="56585" y="61642"/>
                  </a:lnTo>
                  <a:lnTo>
                    <a:pt x="57828" y="60141"/>
                  </a:lnTo>
                  <a:lnTo>
                    <a:pt x="66257" y="57256"/>
                  </a:lnTo>
                  <a:lnTo>
                    <a:pt x="76070" y="57140"/>
                  </a:lnTo>
                  <a:lnTo>
                    <a:pt x="76189" y="101599"/>
                  </a:lnTo>
                  <a:lnTo>
                    <a:pt x="76189" y="107943"/>
                  </a:lnTo>
                  <a:lnTo>
                    <a:pt x="85453" y="155499"/>
                  </a:lnTo>
                  <a:lnTo>
                    <a:pt x="85711" y="202759"/>
                  </a:lnTo>
                  <a:lnTo>
                    <a:pt x="85714" y="228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718"/>
          <p:cNvGrpSpPr/>
          <p:nvPr/>
        </p:nvGrpSpPr>
        <p:grpSpPr>
          <a:xfrm>
            <a:off x="3552953" y="1125284"/>
            <a:ext cx="647559" cy="236792"/>
            <a:chOff x="3552953" y="1125284"/>
            <a:chExt cx="647559" cy="236792"/>
          </a:xfrm>
        </p:grpSpPr>
        <p:sp>
          <p:nvSpPr>
            <p:cNvPr id="67" name="SMARTInkShape-3840"/>
            <p:cNvSpPr/>
            <p:nvPr>
              <p:custDataLst>
                <p:tags r:id="rId297"/>
              </p:custDataLst>
            </p:nvPr>
          </p:nvSpPr>
          <p:spPr>
            <a:xfrm>
              <a:off x="3592250" y="1125284"/>
              <a:ext cx="65351" cy="236752"/>
            </a:xfrm>
            <a:custGeom>
              <a:avLst/>
              <a:gdLst/>
              <a:ahLst/>
              <a:cxnLst/>
              <a:rect l="0" t="0" r="0" b="0"/>
              <a:pathLst>
                <a:path w="65351" h="236752">
                  <a:moveTo>
                    <a:pt x="27250" y="17716"/>
                  </a:moveTo>
                  <a:lnTo>
                    <a:pt x="27250" y="17716"/>
                  </a:lnTo>
                  <a:lnTo>
                    <a:pt x="27250" y="0"/>
                  </a:lnTo>
                  <a:lnTo>
                    <a:pt x="18118" y="7833"/>
                  </a:lnTo>
                  <a:lnTo>
                    <a:pt x="17759" y="21417"/>
                  </a:lnTo>
                  <a:lnTo>
                    <a:pt x="14918" y="27475"/>
                  </a:lnTo>
                  <a:lnTo>
                    <a:pt x="12678" y="30572"/>
                  </a:lnTo>
                  <a:lnTo>
                    <a:pt x="9527" y="45043"/>
                  </a:lnTo>
                  <a:lnTo>
                    <a:pt x="8234" y="91183"/>
                  </a:lnTo>
                  <a:lnTo>
                    <a:pt x="7149" y="116228"/>
                  </a:lnTo>
                  <a:lnTo>
                    <a:pt x="0" y="147902"/>
                  </a:lnTo>
                  <a:lnTo>
                    <a:pt x="2086" y="157774"/>
                  </a:lnTo>
                  <a:lnTo>
                    <a:pt x="5483" y="166747"/>
                  </a:lnTo>
                  <a:lnTo>
                    <a:pt x="8129" y="211293"/>
                  </a:lnTo>
                  <a:lnTo>
                    <a:pt x="8168" y="219461"/>
                  </a:lnTo>
                  <a:lnTo>
                    <a:pt x="9237" y="222063"/>
                  </a:lnTo>
                  <a:lnTo>
                    <a:pt x="11008" y="223797"/>
                  </a:lnTo>
                  <a:lnTo>
                    <a:pt x="13247" y="224954"/>
                  </a:lnTo>
                  <a:lnTo>
                    <a:pt x="14740" y="226783"/>
                  </a:lnTo>
                  <a:lnTo>
                    <a:pt x="16398" y="231637"/>
                  </a:lnTo>
                  <a:lnTo>
                    <a:pt x="17899" y="233355"/>
                  </a:lnTo>
                  <a:lnTo>
                    <a:pt x="25809" y="236339"/>
                  </a:lnTo>
                  <a:lnTo>
                    <a:pt x="35324" y="236751"/>
                  </a:lnTo>
                  <a:lnTo>
                    <a:pt x="65350" y="208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841"/>
            <p:cNvSpPr/>
            <p:nvPr>
              <p:custDataLst>
                <p:tags r:id="rId298"/>
              </p:custDataLst>
            </p:nvPr>
          </p:nvSpPr>
          <p:spPr>
            <a:xfrm>
              <a:off x="3552953" y="1238250"/>
              <a:ext cx="123698" cy="38101"/>
            </a:xfrm>
            <a:custGeom>
              <a:avLst/>
              <a:gdLst/>
              <a:ahLst/>
              <a:cxnLst/>
              <a:rect l="0" t="0" r="0" b="0"/>
              <a:pathLst>
                <a:path w="123698" h="38101">
                  <a:moveTo>
                    <a:pt x="28447" y="38100"/>
                  </a:moveTo>
                  <a:lnTo>
                    <a:pt x="28447" y="38100"/>
                  </a:lnTo>
                  <a:lnTo>
                    <a:pt x="302" y="38100"/>
                  </a:lnTo>
                  <a:lnTo>
                    <a:pt x="0" y="33044"/>
                  </a:lnTo>
                  <a:lnTo>
                    <a:pt x="1015" y="31554"/>
                  </a:lnTo>
                  <a:lnTo>
                    <a:pt x="2751" y="30561"/>
                  </a:lnTo>
                  <a:lnTo>
                    <a:pt x="13141" y="28968"/>
                  </a:lnTo>
                  <a:lnTo>
                    <a:pt x="22266" y="28691"/>
                  </a:lnTo>
                  <a:lnTo>
                    <a:pt x="28522" y="25805"/>
                  </a:lnTo>
                  <a:lnTo>
                    <a:pt x="34830" y="22052"/>
                  </a:lnTo>
                  <a:lnTo>
                    <a:pt x="78561" y="10486"/>
                  </a:lnTo>
                  <a:lnTo>
                    <a:pt x="107679" y="8551"/>
                  </a:lnTo>
                  <a:lnTo>
                    <a:pt x="123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842"/>
            <p:cNvSpPr/>
            <p:nvPr>
              <p:custDataLst>
                <p:tags r:id="rId299"/>
              </p:custDataLst>
            </p:nvPr>
          </p:nvSpPr>
          <p:spPr>
            <a:xfrm>
              <a:off x="3686178" y="1247775"/>
              <a:ext cx="57144" cy="95121"/>
            </a:xfrm>
            <a:custGeom>
              <a:avLst/>
              <a:gdLst/>
              <a:ahLst/>
              <a:cxnLst/>
              <a:rect l="0" t="0" r="0" b="0"/>
              <a:pathLst>
                <a:path w="57144" h="95121">
                  <a:moveTo>
                    <a:pt x="47622" y="0"/>
                  </a:moveTo>
                  <a:lnTo>
                    <a:pt x="47622" y="0"/>
                  </a:lnTo>
                  <a:lnTo>
                    <a:pt x="23635" y="0"/>
                  </a:lnTo>
                  <a:lnTo>
                    <a:pt x="22105" y="1058"/>
                  </a:lnTo>
                  <a:lnTo>
                    <a:pt x="21086" y="2822"/>
                  </a:lnTo>
                  <a:lnTo>
                    <a:pt x="20407" y="5056"/>
                  </a:lnTo>
                  <a:lnTo>
                    <a:pt x="18895" y="6546"/>
                  </a:lnTo>
                  <a:lnTo>
                    <a:pt x="14393" y="8201"/>
                  </a:lnTo>
                  <a:lnTo>
                    <a:pt x="12769" y="9701"/>
                  </a:lnTo>
                  <a:lnTo>
                    <a:pt x="8749" y="19148"/>
                  </a:lnTo>
                  <a:lnTo>
                    <a:pt x="3060" y="26370"/>
                  </a:lnTo>
                  <a:lnTo>
                    <a:pt x="905" y="35212"/>
                  </a:lnTo>
                  <a:lnTo>
                    <a:pt x="0" y="71175"/>
                  </a:lnTo>
                  <a:lnTo>
                    <a:pt x="2821" y="76789"/>
                  </a:lnTo>
                  <a:lnTo>
                    <a:pt x="14186" y="90258"/>
                  </a:lnTo>
                  <a:lnTo>
                    <a:pt x="19709" y="93032"/>
                  </a:lnTo>
                  <a:lnTo>
                    <a:pt x="33110" y="95120"/>
                  </a:lnTo>
                  <a:lnTo>
                    <a:pt x="34772" y="94105"/>
                  </a:lnTo>
                  <a:lnTo>
                    <a:pt x="35880" y="92370"/>
                  </a:lnTo>
                  <a:lnTo>
                    <a:pt x="36620" y="90155"/>
                  </a:lnTo>
                  <a:lnTo>
                    <a:pt x="38170" y="88678"/>
                  </a:lnTo>
                  <a:lnTo>
                    <a:pt x="48264" y="83486"/>
                  </a:lnTo>
                  <a:lnTo>
                    <a:pt x="55392" y="77639"/>
                  </a:lnTo>
                  <a:lnTo>
                    <a:pt x="56367" y="74017"/>
                  </a:lnTo>
                  <a:lnTo>
                    <a:pt x="57143" y="44323"/>
                  </a:lnTo>
                  <a:lnTo>
                    <a:pt x="56086" y="42248"/>
                  </a:lnTo>
                  <a:lnTo>
                    <a:pt x="54323" y="40865"/>
                  </a:lnTo>
                  <a:lnTo>
                    <a:pt x="52089" y="39944"/>
                  </a:lnTo>
                  <a:lnTo>
                    <a:pt x="50601" y="38271"/>
                  </a:lnTo>
                  <a:lnTo>
                    <a:pt x="48946" y="33590"/>
                  </a:lnTo>
                  <a:lnTo>
                    <a:pt x="47446" y="31918"/>
                  </a:lnTo>
                  <a:lnTo>
                    <a:pt x="42958" y="30061"/>
                  </a:lnTo>
                  <a:lnTo>
                    <a:pt x="41337" y="28507"/>
                  </a:lnTo>
                  <a:lnTo>
                    <a:pt x="38135" y="19178"/>
                  </a:lnTo>
                  <a:lnTo>
                    <a:pt x="38108" y="14031"/>
                  </a:lnTo>
                  <a:lnTo>
                    <a:pt x="39162" y="12529"/>
                  </a:lnTo>
                  <a:lnTo>
                    <a:pt x="40924" y="11528"/>
                  </a:lnTo>
                  <a:lnTo>
                    <a:pt x="4762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843"/>
            <p:cNvSpPr/>
            <p:nvPr>
              <p:custDataLst>
                <p:tags r:id="rId300"/>
              </p:custDataLst>
            </p:nvPr>
          </p:nvSpPr>
          <p:spPr>
            <a:xfrm>
              <a:off x="3791070" y="1219203"/>
              <a:ext cx="66556" cy="133337"/>
            </a:xfrm>
            <a:custGeom>
              <a:avLst/>
              <a:gdLst/>
              <a:ahLst/>
              <a:cxnLst/>
              <a:rect l="0" t="0" r="0" b="0"/>
              <a:pathLst>
                <a:path w="66556" h="133337">
                  <a:moveTo>
                    <a:pt x="37980" y="19047"/>
                  </a:moveTo>
                  <a:lnTo>
                    <a:pt x="37980" y="19047"/>
                  </a:lnTo>
                  <a:lnTo>
                    <a:pt x="47388" y="9638"/>
                  </a:lnTo>
                  <a:lnTo>
                    <a:pt x="39294" y="1331"/>
                  </a:lnTo>
                  <a:lnTo>
                    <a:pt x="28881" y="32"/>
                  </a:lnTo>
                  <a:lnTo>
                    <a:pt x="20292" y="0"/>
                  </a:lnTo>
                  <a:lnTo>
                    <a:pt x="1242" y="17689"/>
                  </a:lnTo>
                  <a:lnTo>
                    <a:pt x="0" y="27129"/>
                  </a:lnTo>
                  <a:lnTo>
                    <a:pt x="1018" y="27610"/>
                  </a:lnTo>
                  <a:lnTo>
                    <a:pt x="4972" y="28144"/>
                  </a:lnTo>
                  <a:lnTo>
                    <a:pt x="6450" y="29345"/>
                  </a:lnTo>
                  <a:lnTo>
                    <a:pt x="8092" y="33502"/>
                  </a:lnTo>
                  <a:lnTo>
                    <a:pt x="9016" y="41792"/>
                  </a:lnTo>
                  <a:lnTo>
                    <a:pt x="10204" y="43735"/>
                  </a:lnTo>
                  <a:lnTo>
                    <a:pt x="12054" y="45031"/>
                  </a:lnTo>
                  <a:lnTo>
                    <a:pt x="14346" y="45895"/>
                  </a:lnTo>
                  <a:lnTo>
                    <a:pt x="15874" y="47529"/>
                  </a:lnTo>
                  <a:lnTo>
                    <a:pt x="21149" y="57756"/>
                  </a:lnTo>
                  <a:lnTo>
                    <a:pt x="23584" y="60728"/>
                  </a:lnTo>
                  <a:lnTo>
                    <a:pt x="29113" y="64030"/>
                  </a:lnTo>
                  <a:lnTo>
                    <a:pt x="32068" y="64911"/>
                  </a:lnTo>
                  <a:lnTo>
                    <a:pt x="34039" y="66556"/>
                  </a:lnTo>
                  <a:lnTo>
                    <a:pt x="36229" y="71207"/>
                  </a:lnTo>
                  <a:lnTo>
                    <a:pt x="37871" y="72870"/>
                  </a:lnTo>
                  <a:lnTo>
                    <a:pt x="51084" y="80815"/>
                  </a:lnTo>
                  <a:lnTo>
                    <a:pt x="64709" y="93492"/>
                  </a:lnTo>
                  <a:lnTo>
                    <a:pt x="65735" y="97289"/>
                  </a:lnTo>
                  <a:lnTo>
                    <a:pt x="66555" y="131893"/>
                  </a:lnTo>
                  <a:lnTo>
                    <a:pt x="65497" y="132378"/>
                  </a:lnTo>
                  <a:lnTo>
                    <a:pt x="48013" y="133336"/>
                  </a:lnTo>
                  <a:lnTo>
                    <a:pt x="47505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844"/>
            <p:cNvSpPr/>
            <p:nvPr>
              <p:custDataLst>
                <p:tags r:id="rId301"/>
              </p:custDataLst>
            </p:nvPr>
          </p:nvSpPr>
          <p:spPr>
            <a:xfrm>
              <a:off x="3905253" y="1228725"/>
              <a:ext cx="47612" cy="123788"/>
            </a:xfrm>
            <a:custGeom>
              <a:avLst/>
              <a:gdLst/>
              <a:ahLst/>
              <a:cxnLst/>
              <a:rect l="0" t="0" r="0" b="0"/>
              <a:pathLst>
                <a:path w="47612" h="123788">
                  <a:moveTo>
                    <a:pt x="38097" y="9525"/>
                  </a:moveTo>
                  <a:lnTo>
                    <a:pt x="38097" y="9525"/>
                  </a:lnTo>
                  <a:lnTo>
                    <a:pt x="43154" y="9525"/>
                  </a:lnTo>
                  <a:lnTo>
                    <a:pt x="44643" y="8467"/>
                  </a:lnTo>
                  <a:lnTo>
                    <a:pt x="45636" y="6703"/>
                  </a:lnTo>
                  <a:lnTo>
                    <a:pt x="47588" y="116"/>
                  </a:lnTo>
                  <a:lnTo>
                    <a:pt x="11364" y="0"/>
                  </a:lnTo>
                  <a:lnTo>
                    <a:pt x="127" y="9409"/>
                  </a:lnTo>
                  <a:lnTo>
                    <a:pt x="0" y="23711"/>
                  </a:lnTo>
                  <a:lnTo>
                    <a:pt x="2821" y="29236"/>
                  </a:lnTo>
                  <a:lnTo>
                    <a:pt x="8198" y="36349"/>
                  </a:lnTo>
                  <a:lnTo>
                    <a:pt x="10319" y="45358"/>
                  </a:lnTo>
                  <a:lnTo>
                    <a:pt x="14462" y="51204"/>
                  </a:lnTo>
                  <a:lnTo>
                    <a:pt x="19831" y="54507"/>
                  </a:lnTo>
                  <a:lnTo>
                    <a:pt x="22745" y="55388"/>
                  </a:lnTo>
                  <a:lnTo>
                    <a:pt x="24687" y="57034"/>
                  </a:lnTo>
                  <a:lnTo>
                    <a:pt x="35884" y="76379"/>
                  </a:lnTo>
                  <a:lnTo>
                    <a:pt x="36621" y="79494"/>
                  </a:lnTo>
                  <a:lnTo>
                    <a:pt x="38171" y="81571"/>
                  </a:lnTo>
                  <a:lnTo>
                    <a:pt x="40263" y="82956"/>
                  </a:lnTo>
                  <a:lnTo>
                    <a:pt x="42716" y="83879"/>
                  </a:lnTo>
                  <a:lnTo>
                    <a:pt x="44352" y="85553"/>
                  </a:lnTo>
                  <a:lnTo>
                    <a:pt x="46168" y="90234"/>
                  </a:lnTo>
                  <a:lnTo>
                    <a:pt x="47611" y="112821"/>
                  </a:lnTo>
                  <a:lnTo>
                    <a:pt x="38489" y="123394"/>
                  </a:lnTo>
                  <a:lnTo>
                    <a:pt x="29930" y="123787"/>
                  </a:lnTo>
                  <a:lnTo>
                    <a:pt x="29478" y="122741"/>
                  </a:lnTo>
                  <a:lnTo>
                    <a:pt x="2857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845"/>
            <p:cNvSpPr/>
            <p:nvPr>
              <p:custDataLst>
                <p:tags r:id="rId302"/>
              </p:custDataLst>
            </p:nvPr>
          </p:nvSpPr>
          <p:spPr>
            <a:xfrm>
              <a:off x="3981450" y="1232787"/>
              <a:ext cx="123826" cy="100711"/>
            </a:xfrm>
            <a:custGeom>
              <a:avLst/>
              <a:gdLst/>
              <a:ahLst/>
              <a:cxnLst/>
              <a:rect l="0" t="0" r="0" b="0"/>
              <a:pathLst>
                <a:path w="123826" h="100711">
                  <a:moveTo>
                    <a:pt x="0" y="53088"/>
                  </a:moveTo>
                  <a:lnTo>
                    <a:pt x="0" y="53088"/>
                  </a:lnTo>
                  <a:lnTo>
                    <a:pt x="17610" y="53088"/>
                  </a:lnTo>
                  <a:lnTo>
                    <a:pt x="18090" y="52030"/>
                  </a:lnTo>
                  <a:lnTo>
                    <a:pt x="18624" y="48032"/>
                  </a:lnTo>
                  <a:lnTo>
                    <a:pt x="19824" y="46542"/>
                  </a:lnTo>
                  <a:lnTo>
                    <a:pt x="23980" y="44887"/>
                  </a:lnTo>
                  <a:lnTo>
                    <a:pt x="41430" y="43679"/>
                  </a:lnTo>
                  <a:lnTo>
                    <a:pt x="43495" y="42582"/>
                  </a:lnTo>
                  <a:lnTo>
                    <a:pt x="44871" y="40793"/>
                  </a:lnTo>
                  <a:lnTo>
                    <a:pt x="45789" y="38541"/>
                  </a:lnTo>
                  <a:lnTo>
                    <a:pt x="47460" y="37040"/>
                  </a:lnTo>
                  <a:lnTo>
                    <a:pt x="57744" y="31809"/>
                  </a:lnTo>
                  <a:lnTo>
                    <a:pt x="74721" y="16438"/>
                  </a:lnTo>
                  <a:lnTo>
                    <a:pt x="76189" y="5591"/>
                  </a:lnTo>
                  <a:lnTo>
                    <a:pt x="76197" y="444"/>
                  </a:lnTo>
                  <a:lnTo>
                    <a:pt x="75139" y="0"/>
                  </a:lnTo>
                  <a:lnTo>
                    <a:pt x="66499" y="4844"/>
                  </a:lnTo>
                  <a:lnTo>
                    <a:pt x="62011" y="5188"/>
                  </a:lnTo>
                  <a:lnTo>
                    <a:pt x="60390" y="6338"/>
                  </a:lnTo>
                  <a:lnTo>
                    <a:pt x="59310" y="8163"/>
                  </a:lnTo>
                  <a:lnTo>
                    <a:pt x="58590" y="10438"/>
                  </a:lnTo>
                  <a:lnTo>
                    <a:pt x="57052" y="11955"/>
                  </a:lnTo>
                  <a:lnTo>
                    <a:pt x="46978" y="17211"/>
                  </a:lnTo>
                  <a:lnTo>
                    <a:pt x="44019" y="19645"/>
                  </a:lnTo>
                  <a:lnTo>
                    <a:pt x="40730" y="25172"/>
                  </a:lnTo>
                  <a:lnTo>
                    <a:pt x="38211" y="31156"/>
                  </a:lnTo>
                  <a:lnTo>
                    <a:pt x="31901" y="40475"/>
                  </a:lnTo>
                  <a:lnTo>
                    <a:pt x="28502" y="49939"/>
                  </a:lnTo>
                  <a:lnTo>
                    <a:pt x="22321" y="59446"/>
                  </a:lnTo>
                  <a:lnTo>
                    <a:pt x="19481" y="70258"/>
                  </a:lnTo>
                  <a:lnTo>
                    <a:pt x="19061" y="89423"/>
                  </a:lnTo>
                  <a:lnTo>
                    <a:pt x="27252" y="99234"/>
                  </a:lnTo>
                  <a:lnTo>
                    <a:pt x="30809" y="100056"/>
                  </a:lnTo>
                  <a:lnTo>
                    <a:pt x="69861" y="100710"/>
                  </a:lnTo>
                  <a:lnTo>
                    <a:pt x="116351" y="84903"/>
                  </a:lnTo>
                  <a:lnTo>
                    <a:pt x="123825" y="81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846"/>
            <p:cNvSpPr/>
            <p:nvPr>
              <p:custDataLst>
                <p:tags r:id="rId303"/>
              </p:custDataLst>
            </p:nvPr>
          </p:nvSpPr>
          <p:spPr>
            <a:xfrm>
              <a:off x="4133885" y="1219237"/>
              <a:ext cx="66627" cy="142839"/>
            </a:xfrm>
            <a:custGeom>
              <a:avLst/>
              <a:gdLst/>
              <a:ahLst/>
              <a:cxnLst/>
              <a:rect l="0" t="0" r="0" b="0"/>
              <a:pathLst>
                <a:path w="66627" h="142839">
                  <a:moveTo>
                    <a:pt x="47590" y="19013"/>
                  </a:moveTo>
                  <a:lnTo>
                    <a:pt x="47590" y="19013"/>
                  </a:lnTo>
                  <a:lnTo>
                    <a:pt x="47590" y="13957"/>
                  </a:lnTo>
                  <a:lnTo>
                    <a:pt x="46532" y="12467"/>
                  </a:lnTo>
                  <a:lnTo>
                    <a:pt x="44768" y="11474"/>
                  </a:lnTo>
                  <a:lnTo>
                    <a:pt x="42533" y="10812"/>
                  </a:lnTo>
                  <a:lnTo>
                    <a:pt x="41044" y="9312"/>
                  </a:lnTo>
                  <a:lnTo>
                    <a:pt x="38458" y="1403"/>
                  </a:lnTo>
                  <a:lnTo>
                    <a:pt x="35417" y="603"/>
                  </a:lnTo>
                  <a:lnTo>
                    <a:pt x="20742" y="0"/>
                  </a:lnTo>
                  <a:lnTo>
                    <a:pt x="9928" y="9097"/>
                  </a:lnTo>
                  <a:lnTo>
                    <a:pt x="1327" y="9454"/>
                  </a:lnTo>
                  <a:lnTo>
                    <a:pt x="874" y="10524"/>
                  </a:lnTo>
                  <a:lnTo>
                    <a:pt x="0" y="23676"/>
                  </a:lnTo>
                  <a:lnTo>
                    <a:pt x="2803" y="29199"/>
                  </a:lnTo>
                  <a:lnTo>
                    <a:pt x="8169" y="36312"/>
                  </a:lnTo>
                  <a:lnTo>
                    <a:pt x="10287" y="45321"/>
                  </a:lnTo>
                  <a:lnTo>
                    <a:pt x="22713" y="60408"/>
                  </a:lnTo>
                  <a:lnTo>
                    <a:pt x="28773" y="63869"/>
                  </a:lnTo>
                  <a:lnTo>
                    <a:pt x="34993" y="66466"/>
                  </a:lnTo>
                  <a:lnTo>
                    <a:pt x="41286" y="71148"/>
                  </a:lnTo>
                  <a:lnTo>
                    <a:pt x="44788" y="76756"/>
                  </a:lnTo>
                  <a:lnTo>
                    <a:pt x="47403" y="82777"/>
                  </a:lnTo>
                  <a:lnTo>
                    <a:pt x="63992" y="104754"/>
                  </a:lnTo>
                  <a:lnTo>
                    <a:pt x="66485" y="121907"/>
                  </a:lnTo>
                  <a:lnTo>
                    <a:pt x="66626" y="131824"/>
                  </a:lnTo>
                  <a:lnTo>
                    <a:pt x="61579" y="137929"/>
                  </a:lnTo>
                  <a:lnTo>
                    <a:pt x="56277" y="140656"/>
                  </a:lnTo>
                  <a:lnTo>
                    <a:pt x="43042" y="142710"/>
                  </a:lnTo>
                  <a:lnTo>
                    <a:pt x="19015" y="14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719"/>
          <p:cNvGrpSpPr/>
          <p:nvPr/>
        </p:nvGrpSpPr>
        <p:grpSpPr>
          <a:xfrm>
            <a:off x="4638675" y="1095375"/>
            <a:ext cx="781051" cy="266700"/>
            <a:chOff x="4638675" y="1095375"/>
            <a:chExt cx="781051" cy="266700"/>
          </a:xfrm>
        </p:grpSpPr>
        <p:sp>
          <p:nvSpPr>
            <p:cNvPr id="75" name="SMARTInkShape-3847"/>
            <p:cNvSpPr/>
            <p:nvPr>
              <p:custDataLst>
                <p:tags r:id="rId290"/>
              </p:custDataLst>
            </p:nvPr>
          </p:nvSpPr>
          <p:spPr>
            <a:xfrm>
              <a:off x="4638675" y="1219200"/>
              <a:ext cx="123826" cy="141386"/>
            </a:xfrm>
            <a:custGeom>
              <a:avLst/>
              <a:gdLst/>
              <a:ahLst/>
              <a:cxnLst/>
              <a:rect l="0" t="0" r="0" b="0"/>
              <a:pathLst>
                <a:path w="123826" h="14138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9701" y="19312"/>
                  </a:lnTo>
                  <a:lnTo>
                    <a:pt x="26824" y="19060"/>
                  </a:lnTo>
                  <a:lnTo>
                    <a:pt x="35833" y="25598"/>
                  </a:lnTo>
                  <a:lnTo>
                    <a:pt x="44719" y="28751"/>
                  </a:lnTo>
                  <a:lnTo>
                    <a:pt x="69011" y="44744"/>
                  </a:lnTo>
                  <a:lnTo>
                    <a:pt x="82114" y="63526"/>
                  </a:lnTo>
                  <a:lnTo>
                    <a:pt x="93785" y="97102"/>
                  </a:lnTo>
                  <a:lnTo>
                    <a:pt x="95212" y="126966"/>
                  </a:lnTo>
                  <a:lnTo>
                    <a:pt x="94166" y="129094"/>
                  </a:lnTo>
                  <a:lnTo>
                    <a:pt x="92411" y="130512"/>
                  </a:lnTo>
                  <a:lnTo>
                    <a:pt x="90182" y="131458"/>
                  </a:lnTo>
                  <a:lnTo>
                    <a:pt x="88697" y="133147"/>
                  </a:lnTo>
                  <a:lnTo>
                    <a:pt x="86116" y="141385"/>
                  </a:lnTo>
                  <a:lnTo>
                    <a:pt x="83077" y="139391"/>
                  </a:lnTo>
                  <a:lnTo>
                    <a:pt x="77558" y="134543"/>
                  </a:lnTo>
                  <a:lnTo>
                    <a:pt x="76603" y="128647"/>
                  </a:lnTo>
                  <a:lnTo>
                    <a:pt x="76203" y="83862"/>
                  </a:lnTo>
                  <a:lnTo>
                    <a:pt x="76200" y="45808"/>
                  </a:lnTo>
                  <a:lnTo>
                    <a:pt x="79022" y="38704"/>
                  </a:lnTo>
                  <a:lnTo>
                    <a:pt x="92675" y="19103"/>
                  </a:lnTo>
                  <a:lnTo>
                    <a:pt x="93533" y="15910"/>
                  </a:lnTo>
                  <a:lnTo>
                    <a:pt x="95164" y="13782"/>
                  </a:lnTo>
                  <a:lnTo>
                    <a:pt x="111396" y="335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848"/>
            <p:cNvSpPr/>
            <p:nvPr>
              <p:custDataLst>
                <p:tags r:id="rId291"/>
              </p:custDataLst>
            </p:nvPr>
          </p:nvSpPr>
          <p:spPr>
            <a:xfrm>
              <a:off x="4781596" y="1223340"/>
              <a:ext cx="104730" cy="125087"/>
            </a:xfrm>
            <a:custGeom>
              <a:avLst/>
              <a:gdLst/>
              <a:ahLst/>
              <a:cxnLst/>
              <a:rect l="0" t="0" r="0" b="0"/>
              <a:pathLst>
                <a:path w="104730" h="125087">
                  <a:moveTo>
                    <a:pt x="19004" y="53010"/>
                  </a:moveTo>
                  <a:lnTo>
                    <a:pt x="19004" y="53010"/>
                  </a:lnTo>
                  <a:lnTo>
                    <a:pt x="19004" y="62525"/>
                  </a:lnTo>
                  <a:lnTo>
                    <a:pt x="28137" y="62535"/>
                  </a:lnTo>
                  <a:lnTo>
                    <a:pt x="36056" y="55989"/>
                  </a:lnTo>
                  <a:lnTo>
                    <a:pt x="41752" y="54334"/>
                  </a:lnTo>
                  <a:lnTo>
                    <a:pt x="43694" y="52834"/>
                  </a:lnTo>
                  <a:lnTo>
                    <a:pt x="45852" y="48346"/>
                  </a:lnTo>
                  <a:lnTo>
                    <a:pt x="47486" y="46725"/>
                  </a:lnTo>
                  <a:lnTo>
                    <a:pt x="52124" y="44925"/>
                  </a:lnTo>
                  <a:lnTo>
                    <a:pt x="53784" y="43387"/>
                  </a:lnTo>
                  <a:lnTo>
                    <a:pt x="65660" y="24546"/>
                  </a:lnTo>
                  <a:lnTo>
                    <a:pt x="66618" y="5907"/>
                  </a:lnTo>
                  <a:lnTo>
                    <a:pt x="61569" y="483"/>
                  </a:lnTo>
                  <a:lnTo>
                    <a:pt x="60081" y="0"/>
                  </a:lnTo>
                  <a:lnTo>
                    <a:pt x="59088" y="737"/>
                  </a:lnTo>
                  <a:lnTo>
                    <a:pt x="58427" y="2286"/>
                  </a:lnTo>
                  <a:lnTo>
                    <a:pt x="56928" y="3319"/>
                  </a:lnTo>
                  <a:lnTo>
                    <a:pt x="49761" y="4773"/>
                  </a:lnTo>
                  <a:lnTo>
                    <a:pt x="43963" y="5113"/>
                  </a:lnTo>
                  <a:lnTo>
                    <a:pt x="41993" y="6262"/>
                  </a:lnTo>
                  <a:lnTo>
                    <a:pt x="40680" y="8086"/>
                  </a:lnTo>
                  <a:lnTo>
                    <a:pt x="39805" y="10361"/>
                  </a:lnTo>
                  <a:lnTo>
                    <a:pt x="38163" y="11877"/>
                  </a:lnTo>
                  <a:lnTo>
                    <a:pt x="27923" y="17133"/>
                  </a:lnTo>
                  <a:lnTo>
                    <a:pt x="24950" y="19567"/>
                  </a:lnTo>
                  <a:lnTo>
                    <a:pt x="21647" y="25094"/>
                  </a:lnTo>
                  <a:lnTo>
                    <a:pt x="19120" y="31078"/>
                  </a:lnTo>
                  <a:lnTo>
                    <a:pt x="2597" y="53027"/>
                  </a:lnTo>
                  <a:lnTo>
                    <a:pt x="302" y="68887"/>
                  </a:lnTo>
                  <a:lnTo>
                    <a:pt x="0" y="84760"/>
                  </a:lnTo>
                  <a:lnTo>
                    <a:pt x="2796" y="91110"/>
                  </a:lnTo>
                  <a:lnTo>
                    <a:pt x="23552" y="114659"/>
                  </a:lnTo>
                  <a:lnTo>
                    <a:pt x="29139" y="117451"/>
                  </a:lnTo>
                  <a:lnTo>
                    <a:pt x="44485" y="120449"/>
                  </a:lnTo>
                  <a:lnTo>
                    <a:pt x="50790" y="124611"/>
                  </a:lnTo>
                  <a:lnTo>
                    <a:pt x="55011" y="125086"/>
                  </a:lnTo>
                  <a:lnTo>
                    <a:pt x="91768" y="118808"/>
                  </a:lnTo>
                  <a:lnTo>
                    <a:pt x="104729" y="110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849"/>
            <p:cNvSpPr/>
            <p:nvPr>
              <p:custDataLst>
                <p:tags r:id="rId292"/>
              </p:custDataLst>
            </p:nvPr>
          </p:nvSpPr>
          <p:spPr>
            <a:xfrm>
              <a:off x="4924428" y="1209678"/>
              <a:ext cx="57145" cy="152397"/>
            </a:xfrm>
            <a:custGeom>
              <a:avLst/>
              <a:gdLst/>
              <a:ahLst/>
              <a:cxnLst/>
              <a:rect l="0" t="0" r="0" b="0"/>
              <a:pathLst>
                <a:path w="57145" h="152397">
                  <a:moveTo>
                    <a:pt x="47622" y="9522"/>
                  </a:moveTo>
                  <a:lnTo>
                    <a:pt x="47622" y="9522"/>
                  </a:lnTo>
                  <a:lnTo>
                    <a:pt x="39421" y="1321"/>
                  </a:lnTo>
                  <a:lnTo>
                    <a:pt x="30013" y="113"/>
                  </a:lnTo>
                  <a:lnTo>
                    <a:pt x="14420" y="0"/>
                  </a:lnTo>
                  <a:lnTo>
                    <a:pt x="12787" y="1057"/>
                  </a:lnTo>
                  <a:lnTo>
                    <a:pt x="11699" y="2821"/>
                  </a:lnTo>
                  <a:lnTo>
                    <a:pt x="9952" y="8198"/>
                  </a:lnTo>
                  <a:lnTo>
                    <a:pt x="1359" y="17607"/>
                  </a:lnTo>
                  <a:lnTo>
                    <a:pt x="400" y="23677"/>
                  </a:lnTo>
                  <a:lnTo>
                    <a:pt x="0" y="51200"/>
                  </a:lnTo>
                  <a:lnTo>
                    <a:pt x="1057" y="53183"/>
                  </a:lnTo>
                  <a:lnTo>
                    <a:pt x="2820" y="54504"/>
                  </a:lnTo>
                  <a:lnTo>
                    <a:pt x="5054" y="55385"/>
                  </a:lnTo>
                  <a:lnTo>
                    <a:pt x="6544" y="57031"/>
                  </a:lnTo>
                  <a:lnTo>
                    <a:pt x="11756" y="67276"/>
                  </a:lnTo>
                  <a:lnTo>
                    <a:pt x="15807" y="73290"/>
                  </a:lnTo>
                  <a:lnTo>
                    <a:pt x="17607" y="79491"/>
                  </a:lnTo>
                  <a:lnTo>
                    <a:pt x="19145" y="81568"/>
                  </a:lnTo>
                  <a:lnTo>
                    <a:pt x="21229" y="82953"/>
                  </a:lnTo>
                  <a:lnTo>
                    <a:pt x="23677" y="83876"/>
                  </a:lnTo>
                  <a:lnTo>
                    <a:pt x="25309" y="85550"/>
                  </a:lnTo>
                  <a:lnTo>
                    <a:pt x="30750" y="95840"/>
                  </a:lnTo>
                  <a:lnTo>
                    <a:pt x="53822" y="121536"/>
                  </a:lnTo>
                  <a:lnTo>
                    <a:pt x="56709" y="131583"/>
                  </a:lnTo>
                  <a:lnTo>
                    <a:pt x="57144" y="151875"/>
                  </a:lnTo>
                  <a:lnTo>
                    <a:pt x="33467" y="152396"/>
                  </a:lnTo>
                  <a:lnTo>
                    <a:pt x="31835" y="151338"/>
                  </a:lnTo>
                  <a:lnTo>
                    <a:pt x="30747" y="149574"/>
                  </a:lnTo>
                  <a:lnTo>
                    <a:pt x="29216" y="142036"/>
                  </a:lnTo>
                  <a:lnTo>
                    <a:pt x="28572" y="13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850"/>
            <p:cNvSpPr/>
            <p:nvPr>
              <p:custDataLst>
                <p:tags r:id="rId293"/>
              </p:custDataLst>
            </p:nvPr>
          </p:nvSpPr>
          <p:spPr>
            <a:xfrm>
              <a:off x="5048250" y="1238250"/>
              <a:ext cx="114301" cy="104648"/>
            </a:xfrm>
            <a:custGeom>
              <a:avLst/>
              <a:gdLst/>
              <a:ahLst/>
              <a:cxnLst/>
              <a:rect l="0" t="0" r="0" b="0"/>
              <a:pathLst>
                <a:path w="114301" h="104648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33" y="0"/>
                  </a:lnTo>
                  <a:lnTo>
                    <a:pt x="0" y="44476"/>
                  </a:lnTo>
                  <a:lnTo>
                    <a:pt x="0" y="88900"/>
                  </a:lnTo>
                  <a:lnTo>
                    <a:pt x="1058" y="91017"/>
                  </a:lnTo>
                  <a:lnTo>
                    <a:pt x="2822" y="92428"/>
                  </a:lnTo>
                  <a:lnTo>
                    <a:pt x="5056" y="93369"/>
                  </a:lnTo>
                  <a:lnTo>
                    <a:pt x="6545" y="95054"/>
                  </a:lnTo>
                  <a:lnTo>
                    <a:pt x="8201" y="99749"/>
                  </a:lnTo>
                  <a:lnTo>
                    <a:pt x="9701" y="101424"/>
                  </a:lnTo>
                  <a:lnTo>
                    <a:pt x="17609" y="104334"/>
                  </a:lnTo>
                  <a:lnTo>
                    <a:pt x="23680" y="104644"/>
                  </a:lnTo>
                  <a:lnTo>
                    <a:pt x="29222" y="101895"/>
                  </a:lnTo>
                  <a:lnTo>
                    <a:pt x="35212" y="98203"/>
                  </a:lnTo>
                  <a:lnTo>
                    <a:pt x="41403" y="96563"/>
                  </a:lnTo>
                  <a:lnTo>
                    <a:pt x="43477" y="95067"/>
                  </a:lnTo>
                  <a:lnTo>
                    <a:pt x="44860" y="93011"/>
                  </a:lnTo>
                  <a:lnTo>
                    <a:pt x="47454" y="87905"/>
                  </a:lnTo>
                  <a:lnTo>
                    <a:pt x="53806" y="79080"/>
                  </a:lnTo>
                  <a:lnTo>
                    <a:pt x="57218" y="69763"/>
                  </a:lnTo>
                  <a:lnTo>
                    <a:pt x="63402" y="60299"/>
                  </a:lnTo>
                  <a:lnTo>
                    <a:pt x="66244" y="49503"/>
                  </a:lnTo>
                  <a:lnTo>
                    <a:pt x="74838" y="39589"/>
                  </a:lnTo>
                  <a:lnTo>
                    <a:pt x="76190" y="28703"/>
                  </a:lnTo>
                  <a:lnTo>
                    <a:pt x="76197" y="33669"/>
                  </a:lnTo>
                  <a:lnTo>
                    <a:pt x="75140" y="35146"/>
                  </a:lnTo>
                  <a:lnTo>
                    <a:pt x="71143" y="36787"/>
                  </a:lnTo>
                  <a:lnTo>
                    <a:pt x="69653" y="38283"/>
                  </a:lnTo>
                  <a:lnTo>
                    <a:pt x="67067" y="46186"/>
                  </a:lnTo>
                  <a:lnTo>
                    <a:pt x="74266" y="57797"/>
                  </a:lnTo>
                  <a:lnTo>
                    <a:pt x="76167" y="83855"/>
                  </a:lnTo>
                  <a:lnTo>
                    <a:pt x="94823" y="104344"/>
                  </a:lnTo>
                  <a:lnTo>
                    <a:pt x="100180" y="104647"/>
                  </a:lnTo>
                  <a:lnTo>
                    <a:pt x="101712" y="103631"/>
                  </a:lnTo>
                  <a:lnTo>
                    <a:pt x="102733" y="101896"/>
                  </a:lnTo>
                  <a:lnTo>
                    <a:pt x="103414" y="99681"/>
                  </a:lnTo>
                  <a:lnTo>
                    <a:pt x="104925" y="98204"/>
                  </a:lnTo>
                  <a:lnTo>
                    <a:pt x="1143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851"/>
            <p:cNvSpPr/>
            <p:nvPr>
              <p:custDataLst>
                <p:tags r:id="rId294"/>
              </p:custDataLst>
            </p:nvPr>
          </p:nvSpPr>
          <p:spPr>
            <a:xfrm>
              <a:off x="5229228" y="1095375"/>
              <a:ext cx="19048" cy="247651"/>
            </a:xfrm>
            <a:custGeom>
              <a:avLst/>
              <a:gdLst/>
              <a:ahLst/>
              <a:cxnLst/>
              <a:rect l="0" t="0" r="0" b="0"/>
              <a:pathLst>
                <a:path w="19048" h="247651">
                  <a:moveTo>
                    <a:pt x="19047" y="0"/>
                  </a:moveTo>
                  <a:lnTo>
                    <a:pt x="19047" y="0"/>
                  </a:lnTo>
                  <a:lnTo>
                    <a:pt x="19047" y="45820"/>
                  </a:lnTo>
                  <a:lnTo>
                    <a:pt x="19047" y="89201"/>
                  </a:lnTo>
                  <a:lnTo>
                    <a:pt x="17989" y="108039"/>
                  </a:lnTo>
                  <a:lnTo>
                    <a:pt x="10405" y="146058"/>
                  </a:lnTo>
                  <a:lnTo>
                    <a:pt x="9574" y="190500"/>
                  </a:lnTo>
                  <a:lnTo>
                    <a:pt x="8486" y="202142"/>
                  </a:lnTo>
                  <a:lnTo>
                    <a:pt x="1324" y="221693"/>
                  </a:lnTo>
                  <a:lnTo>
                    <a:pt x="0" y="247484"/>
                  </a:lnTo>
                  <a:lnTo>
                    <a:pt x="9522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852"/>
            <p:cNvSpPr/>
            <p:nvPr>
              <p:custDataLst>
                <p:tags r:id="rId295"/>
              </p:custDataLst>
            </p:nvPr>
          </p:nvSpPr>
          <p:spPr>
            <a:xfrm>
              <a:off x="5305428" y="1096850"/>
              <a:ext cx="57148" cy="265177"/>
            </a:xfrm>
            <a:custGeom>
              <a:avLst/>
              <a:gdLst/>
              <a:ahLst/>
              <a:cxnLst/>
              <a:rect l="0" t="0" r="0" b="0"/>
              <a:pathLst>
                <a:path w="57148" h="265177">
                  <a:moveTo>
                    <a:pt x="19047" y="27100"/>
                  </a:moveTo>
                  <a:lnTo>
                    <a:pt x="19047" y="27100"/>
                  </a:lnTo>
                  <a:lnTo>
                    <a:pt x="19047" y="13843"/>
                  </a:lnTo>
                  <a:lnTo>
                    <a:pt x="20105" y="11912"/>
                  </a:lnTo>
                  <a:lnTo>
                    <a:pt x="21869" y="10625"/>
                  </a:lnTo>
                  <a:lnTo>
                    <a:pt x="24103" y="9766"/>
                  </a:lnTo>
                  <a:lnTo>
                    <a:pt x="25592" y="8136"/>
                  </a:lnTo>
                  <a:lnTo>
                    <a:pt x="28180" y="0"/>
                  </a:lnTo>
                  <a:lnTo>
                    <a:pt x="28538" y="6856"/>
                  </a:lnTo>
                  <a:lnTo>
                    <a:pt x="25735" y="7519"/>
                  </a:lnTo>
                  <a:lnTo>
                    <a:pt x="23506" y="7696"/>
                  </a:lnTo>
                  <a:lnTo>
                    <a:pt x="22019" y="8872"/>
                  </a:lnTo>
                  <a:lnTo>
                    <a:pt x="20368" y="13002"/>
                  </a:lnTo>
                  <a:lnTo>
                    <a:pt x="16240" y="48993"/>
                  </a:lnTo>
                  <a:lnTo>
                    <a:pt x="12508" y="60113"/>
                  </a:lnTo>
                  <a:lnTo>
                    <a:pt x="9638" y="104643"/>
                  </a:lnTo>
                  <a:lnTo>
                    <a:pt x="8486" y="132963"/>
                  </a:lnTo>
                  <a:lnTo>
                    <a:pt x="586" y="176556"/>
                  </a:lnTo>
                  <a:lnTo>
                    <a:pt x="20" y="219973"/>
                  </a:lnTo>
                  <a:lnTo>
                    <a:pt x="0" y="239301"/>
                  </a:lnTo>
                  <a:lnTo>
                    <a:pt x="2820" y="245942"/>
                  </a:lnTo>
                  <a:lnTo>
                    <a:pt x="6544" y="252422"/>
                  </a:lnTo>
                  <a:lnTo>
                    <a:pt x="8198" y="258829"/>
                  </a:lnTo>
                  <a:lnTo>
                    <a:pt x="9698" y="260961"/>
                  </a:lnTo>
                  <a:lnTo>
                    <a:pt x="11756" y="262382"/>
                  </a:lnTo>
                  <a:lnTo>
                    <a:pt x="17607" y="264663"/>
                  </a:lnTo>
                  <a:lnTo>
                    <a:pt x="32178" y="265176"/>
                  </a:lnTo>
                  <a:lnTo>
                    <a:pt x="34152" y="264134"/>
                  </a:lnTo>
                  <a:lnTo>
                    <a:pt x="35467" y="262381"/>
                  </a:lnTo>
                  <a:lnTo>
                    <a:pt x="37987" y="257611"/>
                  </a:lnTo>
                  <a:lnTo>
                    <a:pt x="57147" y="236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853"/>
            <p:cNvSpPr/>
            <p:nvPr>
              <p:custDataLst>
                <p:tags r:id="rId296"/>
              </p:custDataLst>
            </p:nvPr>
          </p:nvSpPr>
          <p:spPr>
            <a:xfrm>
              <a:off x="5286385" y="1209675"/>
              <a:ext cx="133341" cy="38067"/>
            </a:xfrm>
            <a:custGeom>
              <a:avLst/>
              <a:gdLst/>
              <a:ahLst/>
              <a:cxnLst/>
              <a:rect l="0" t="0" r="0" b="0"/>
              <a:pathLst>
                <a:path w="133341" h="38067">
                  <a:moveTo>
                    <a:pt x="9515" y="28575"/>
                  </a:moveTo>
                  <a:lnTo>
                    <a:pt x="9515" y="28575"/>
                  </a:lnTo>
                  <a:lnTo>
                    <a:pt x="106" y="28575"/>
                  </a:lnTo>
                  <a:lnTo>
                    <a:pt x="0" y="36776"/>
                  </a:lnTo>
                  <a:lnTo>
                    <a:pt x="1055" y="37217"/>
                  </a:lnTo>
                  <a:lnTo>
                    <a:pt x="22380" y="38066"/>
                  </a:lnTo>
                  <a:lnTo>
                    <a:pt x="69314" y="25927"/>
                  </a:lnTo>
                  <a:lnTo>
                    <a:pt x="114947" y="8868"/>
                  </a:lnTo>
                  <a:lnTo>
                    <a:pt x="13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720"/>
          <p:cNvGrpSpPr/>
          <p:nvPr/>
        </p:nvGrpSpPr>
        <p:grpSpPr>
          <a:xfrm>
            <a:off x="5695950" y="1181100"/>
            <a:ext cx="209551" cy="171451"/>
            <a:chOff x="5695950" y="1181100"/>
            <a:chExt cx="209551" cy="171451"/>
          </a:xfrm>
        </p:grpSpPr>
        <p:sp>
          <p:nvSpPr>
            <p:cNvPr id="83" name="SMARTInkShape-3854"/>
            <p:cNvSpPr/>
            <p:nvPr>
              <p:custDataLst>
                <p:tags r:id="rId287"/>
              </p:custDataLst>
            </p:nvPr>
          </p:nvSpPr>
          <p:spPr>
            <a:xfrm>
              <a:off x="5724525" y="12763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8" y="2117"/>
                  </a:lnTo>
                  <a:lnTo>
                    <a:pt x="3144" y="10113"/>
                  </a:lnTo>
                  <a:lnTo>
                    <a:pt x="2096" y="12034"/>
                  </a:lnTo>
                  <a:lnTo>
                    <a:pt x="1397" y="12256"/>
                  </a:lnTo>
                  <a:lnTo>
                    <a:pt x="932" y="11346"/>
                  </a:lnTo>
                  <a:lnTo>
                    <a:pt x="621" y="11797"/>
                  </a:lnTo>
                  <a:lnTo>
                    <a:pt x="276" y="15121"/>
                  </a:lnTo>
                  <a:lnTo>
                    <a:pt x="1242" y="16430"/>
                  </a:lnTo>
                  <a:lnTo>
                    <a:pt x="5138" y="17886"/>
                  </a:lnTo>
                  <a:lnTo>
                    <a:pt x="6600" y="19332"/>
                  </a:lnTo>
                  <a:lnTo>
                    <a:pt x="8225" y="23761"/>
                  </a:lnTo>
                  <a:lnTo>
                    <a:pt x="9525" y="70243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855"/>
            <p:cNvSpPr/>
            <p:nvPr>
              <p:custDataLst>
                <p:tags r:id="rId288"/>
              </p:custDataLst>
            </p:nvPr>
          </p:nvSpPr>
          <p:spPr>
            <a:xfrm>
              <a:off x="5695950" y="118110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66675"/>
                  </a:moveTo>
                  <a:lnTo>
                    <a:pt x="19050" y="66675"/>
                  </a:lnTo>
                  <a:lnTo>
                    <a:pt x="19050" y="45217"/>
                  </a:lnTo>
                  <a:lnTo>
                    <a:pt x="9641" y="1113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856"/>
            <p:cNvSpPr/>
            <p:nvPr>
              <p:custDataLst>
                <p:tags r:id="rId289"/>
              </p:custDataLst>
            </p:nvPr>
          </p:nvSpPr>
          <p:spPr>
            <a:xfrm>
              <a:off x="5781675" y="1190625"/>
              <a:ext cx="123826" cy="142876"/>
            </a:xfrm>
            <a:custGeom>
              <a:avLst/>
              <a:gdLst/>
              <a:ahLst/>
              <a:cxnLst/>
              <a:rect l="0" t="0" r="0" b="0"/>
              <a:pathLst>
                <a:path w="123826" h="142876">
                  <a:moveTo>
                    <a:pt x="0" y="0"/>
                  </a:moveTo>
                  <a:lnTo>
                    <a:pt x="0" y="0"/>
                  </a:lnTo>
                  <a:lnTo>
                    <a:pt x="0" y="45773"/>
                  </a:lnTo>
                  <a:lnTo>
                    <a:pt x="0" y="55974"/>
                  </a:lnTo>
                  <a:lnTo>
                    <a:pt x="2822" y="64741"/>
                  </a:lnTo>
                  <a:lnTo>
                    <a:pt x="5056" y="68561"/>
                  </a:lnTo>
                  <a:lnTo>
                    <a:pt x="5488" y="72165"/>
                  </a:lnTo>
                  <a:lnTo>
                    <a:pt x="24" y="117472"/>
                  </a:lnTo>
                  <a:lnTo>
                    <a:pt x="0" y="133301"/>
                  </a:lnTo>
                  <a:lnTo>
                    <a:pt x="0" y="92036"/>
                  </a:lnTo>
                  <a:lnTo>
                    <a:pt x="2822" y="85708"/>
                  </a:lnTo>
                  <a:lnTo>
                    <a:pt x="15188" y="69848"/>
                  </a:lnTo>
                  <a:lnTo>
                    <a:pt x="23597" y="48918"/>
                  </a:lnTo>
                  <a:lnTo>
                    <a:pt x="26315" y="45312"/>
                  </a:lnTo>
                  <a:lnTo>
                    <a:pt x="34137" y="39179"/>
                  </a:lnTo>
                  <a:lnTo>
                    <a:pt x="36339" y="33993"/>
                  </a:lnTo>
                  <a:lnTo>
                    <a:pt x="37984" y="32187"/>
                  </a:lnTo>
                  <a:lnTo>
                    <a:pt x="42635" y="30180"/>
                  </a:lnTo>
                  <a:lnTo>
                    <a:pt x="68646" y="28716"/>
                  </a:lnTo>
                  <a:lnTo>
                    <a:pt x="71163" y="29727"/>
                  </a:lnTo>
                  <a:lnTo>
                    <a:pt x="72842" y="31460"/>
                  </a:lnTo>
                  <a:lnTo>
                    <a:pt x="78028" y="38955"/>
                  </a:lnTo>
                  <a:lnTo>
                    <a:pt x="110088" y="73035"/>
                  </a:lnTo>
                  <a:lnTo>
                    <a:pt x="112428" y="79379"/>
                  </a:lnTo>
                  <a:lnTo>
                    <a:pt x="114989" y="98622"/>
                  </a:lnTo>
                  <a:lnTo>
                    <a:pt x="121766" y="113712"/>
                  </a:lnTo>
                  <a:lnTo>
                    <a:pt x="1238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3857"/>
          <p:cNvSpPr/>
          <p:nvPr>
            <p:custDataLst>
              <p:tags r:id="rId2"/>
            </p:custDataLst>
          </p:nvPr>
        </p:nvSpPr>
        <p:spPr>
          <a:xfrm>
            <a:off x="6277406" y="1201603"/>
            <a:ext cx="171020" cy="122373"/>
          </a:xfrm>
          <a:custGeom>
            <a:avLst/>
            <a:gdLst/>
            <a:ahLst/>
            <a:cxnLst/>
            <a:rect l="0" t="0" r="0" b="0"/>
            <a:pathLst>
              <a:path w="171020" h="122373">
                <a:moveTo>
                  <a:pt x="94819" y="46172"/>
                </a:moveTo>
                <a:lnTo>
                  <a:pt x="94819" y="46172"/>
                </a:lnTo>
                <a:lnTo>
                  <a:pt x="94819" y="37971"/>
                </a:lnTo>
                <a:lnTo>
                  <a:pt x="93761" y="37530"/>
                </a:lnTo>
                <a:lnTo>
                  <a:pt x="86618" y="36763"/>
                </a:lnTo>
                <a:lnTo>
                  <a:pt x="85882" y="33877"/>
                </a:lnTo>
                <a:lnTo>
                  <a:pt x="85687" y="31625"/>
                </a:lnTo>
                <a:lnTo>
                  <a:pt x="82646" y="26301"/>
                </a:lnTo>
                <a:lnTo>
                  <a:pt x="58170" y="0"/>
                </a:lnTo>
                <a:lnTo>
                  <a:pt x="56628" y="574"/>
                </a:lnTo>
                <a:lnTo>
                  <a:pt x="49402" y="5380"/>
                </a:lnTo>
                <a:lnTo>
                  <a:pt x="40557" y="8333"/>
                </a:lnTo>
                <a:lnTo>
                  <a:pt x="31234" y="14382"/>
                </a:lnTo>
                <a:lnTo>
                  <a:pt x="24932" y="16168"/>
                </a:lnTo>
                <a:lnTo>
                  <a:pt x="22828" y="18761"/>
                </a:lnTo>
                <a:lnTo>
                  <a:pt x="16628" y="35309"/>
                </a:lnTo>
                <a:lnTo>
                  <a:pt x="12443" y="42402"/>
                </a:lnTo>
                <a:lnTo>
                  <a:pt x="9028" y="52346"/>
                </a:lnTo>
                <a:lnTo>
                  <a:pt x="2842" y="61995"/>
                </a:lnTo>
                <a:lnTo>
                  <a:pt x="539" y="71557"/>
                </a:lnTo>
                <a:lnTo>
                  <a:pt x="0" y="77915"/>
                </a:lnTo>
                <a:lnTo>
                  <a:pt x="2583" y="84269"/>
                </a:lnTo>
                <a:lnTo>
                  <a:pt x="6200" y="90621"/>
                </a:lnTo>
                <a:lnTo>
                  <a:pt x="7808" y="96971"/>
                </a:lnTo>
                <a:lnTo>
                  <a:pt x="9295" y="99088"/>
                </a:lnTo>
                <a:lnTo>
                  <a:pt x="11345" y="100499"/>
                </a:lnTo>
                <a:lnTo>
                  <a:pt x="19287" y="102486"/>
                </a:lnTo>
                <a:lnTo>
                  <a:pt x="44393" y="103308"/>
                </a:lnTo>
                <a:lnTo>
                  <a:pt x="55149" y="95120"/>
                </a:lnTo>
                <a:lnTo>
                  <a:pt x="64013" y="87512"/>
                </a:lnTo>
                <a:lnTo>
                  <a:pt x="69839" y="85712"/>
                </a:lnTo>
                <a:lnTo>
                  <a:pt x="71815" y="84174"/>
                </a:lnTo>
                <a:lnTo>
                  <a:pt x="74012" y="79642"/>
                </a:lnTo>
                <a:lnTo>
                  <a:pt x="75656" y="78010"/>
                </a:lnTo>
                <a:lnTo>
                  <a:pt x="80305" y="76197"/>
                </a:lnTo>
                <a:lnTo>
                  <a:pt x="81968" y="74656"/>
                </a:lnTo>
                <a:lnTo>
                  <a:pt x="85283" y="65260"/>
                </a:lnTo>
                <a:lnTo>
                  <a:pt x="93494" y="73426"/>
                </a:lnTo>
                <a:lnTo>
                  <a:pt x="94703" y="82832"/>
                </a:lnTo>
                <a:lnTo>
                  <a:pt x="108066" y="97403"/>
                </a:lnTo>
                <a:lnTo>
                  <a:pt x="114112" y="100691"/>
                </a:lnTo>
                <a:lnTo>
                  <a:pt x="120328" y="103211"/>
                </a:lnTo>
                <a:lnTo>
                  <a:pt x="142450" y="119729"/>
                </a:lnTo>
                <a:lnTo>
                  <a:pt x="158320" y="122024"/>
                </a:lnTo>
                <a:lnTo>
                  <a:pt x="171019" y="1223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722"/>
          <p:cNvGrpSpPr/>
          <p:nvPr/>
        </p:nvGrpSpPr>
        <p:grpSpPr>
          <a:xfrm>
            <a:off x="6896100" y="1057310"/>
            <a:ext cx="304408" cy="323816"/>
            <a:chOff x="6896100" y="1057310"/>
            <a:chExt cx="304408" cy="323816"/>
          </a:xfrm>
        </p:grpSpPr>
        <p:sp>
          <p:nvSpPr>
            <p:cNvPr id="88" name="SMARTInkShape-3858"/>
            <p:cNvSpPr/>
            <p:nvPr>
              <p:custDataLst>
                <p:tags r:id="rId282"/>
              </p:custDataLst>
            </p:nvPr>
          </p:nvSpPr>
          <p:spPr>
            <a:xfrm>
              <a:off x="6924675" y="1095375"/>
              <a:ext cx="9526" cy="219076"/>
            </a:xfrm>
            <a:custGeom>
              <a:avLst/>
              <a:gdLst/>
              <a:ahLst/>
              <a:cxnLst/>
              <a:rect l="0" t="0" r="0" b="0"/>
              <a:pathLst>
                <a:path w="9526" h="219076">
                  <a:moveTo>
                    <a:pt x="0" y="0"/>
                  </a:moveTo>
                  <a:lnTo>
                    <a:pt x="0" y="0"/>
                  </a:lnTo>
                  <a:lnTo>
                    <a:pt x="0" y="27723"/>
                  </a:lnTo>
                  <a:lnTo>
                    <a:pt x="2822" y="36310"/>
                  </a:lnTo>
                  <a:lnTo>
                    <a:pt x="6545" y="44713"/>
                  </a:lnTo>
                  <a:lnTo>
                    <a:pt x="9409" y="92209"/>
                  </a:lnTo>
                  <a:lnTo>
                    <a:pt x="9518" y="136533"/>
                  </a:lnTo>
                  <a:lnTo>
                    <a:pt x="9525" y="183975"/>
                  </a:lnTo>
                  <a:lnTo>
                    <a:pt x="95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859"/>
            <p:cNvSpPr/>
            <p:nvPr>
              <p:custDataLst>
                <p:tags r:id="rId283"/>
              </p:custDataLst>
            </p:nvPr>
          </p:nvSpPr>
          <p:spPr>
            <a:xfrm>
              <a:off x="6896100" y="1201474"/>
              <a:ext cx="9526" cy="17727"/>
            </a:xfrm>
            <a:custGeom>
              <a:avLst/>
              <a:gdLst/>
              <a:ahLst/>
              <a:cxnLst/>
              <a:rect l="0" t="0" r="0" b="0"/>
              <a:pathLst>
                <a:path w="9526" h="17727">
                  <a:moveTo>
                    <a:pt x="9525" y="8201"/>
                  </a:moveTo>
                  <a:lnTo>
                    <a:pt x="9525" y="8201"/>
                  </a:lnTo>
                  <a:lnTo>
                    <a:pt x="1325" y="8201"/>
                  </a:lnTo>
                  <a:lnTo>
                    <a:pt x="883" y="7143"/>
                  </a:lnTo>
                  <a:lnTo>
                    <a:pt x="116" y="0"/>
                  </a:lnTo>
                  <a:lnTo>
                    <a:pt x="0" y="8201"/>
                  </a:lnTo>
                  <a:lnTo>
                    <a:pt x="9132" y="8201"/>
                  </a:lnTo>
                  <a:lnTo>
                    <a:pt x="9525" y="1772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860"/>
            <p:cNvSpPr/>
            <p:nvPr>
              <p:custDataLst>
                <p:tags r:id="rId284"/>
              </p:custDataLst>
            </p:nvPr>
          </p:nvSpPr>
          <p:spPr>
            <a:xfrm>
              <a:off x="6896100" y="11811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31905" y="19050"/>
                  </a:lnTo>
                  <a:lnTo>
                    <a:pt x="38169" y="16228"/>
                  </a:lnTo>
                  <a:lnTo>
                    <a:pt x="44480" y="12504"/>
                  </a:lnTo>
                  <a:lnTo>
                    <a:pt x="55042" y="10408"/>
                  </a:lnTo>
                  <a:lnTo>
                    <a:pt x="101515" y="8490"/>
                  </a:lnTo>
                  <a:lnTo>
                    <a:pt x="130582" y="132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861"/>
            <p:cNvSpPr/>
            <p:nvPr>
              <p:custDataLst>
                <p:tags r:id="rId285"/>
              </p:custDataLst>
            </p:nvPr>
          </p:nvSpPr>
          <p:spPr>
            <a:xfrm>
              <a:off x="7039009" y="1057310"/>
              <a:ext cx="38067" cy="247616"/>
            </a:xfrm>
            <a:custGeom>
              <a:avLst/>
              <a:gdLst/>
              <a:ahLst/>
              <a:cxnLst/>
              <a:rect l="0" t="0" r="0" b="0"/>
              <a:pathLst>
                <a:path w="38067" h="247616">
                  <a:moveTo>
                    <a:pt x="9491" y="9490"/>
                  </a:moveTo>
                  <a:lnTo>
                    <a:pt x="9491" y="9490"/>
                  </a:lnTo>
                  <a:lnTo>
                    <a:pt x="9491" y="81"/>
                  </a:lnTo>
                  <a:lnTo>
                    <a:pt x="4435" y="0"/>
                  </a:lnTo>
                  <a:lnTo>
                    <a:pt x="2946" y="1046"/>
                  </a:lnTo>
                  <a:lnTo>
                    <a:pt x="1953" y="2803"/>
                  </a:lnTo>
                  <a:lnTo>
                    <a:pt x="359" y="13226"/>
                  </a:lnTo>
                  <a:lnTo>
                    <a:pt x="0" y="31764"/>
                  </a:lnTo>
                  <a:lnTo>
                    <a:pt x="9100" y="74481"/>
                  </a:lnTo>
                  <a:lnTo>
                    <a:pt x="10472" y="98684"/>
                  </a:lnTo>
                  <a:lnTo>
                    <a:pt x="18127" y="136516"/>
                  </a:lnTo>
                  <a:lnTo>
                    <a:pt x="19997" y="174592"/>
                  </a:lnTo>
                  <a:lnTo>
                    <a:pt x="28146" y="212133"/>
                  </a:lnTo>
                  <a:lnTo>
                    <a:pt x="28424" y="222050"/>
                  </a:lnTo>
                  <a:lnTo>
                    <a:pt x="31311" y="228491"/>
                  </a:lnTo>
                  <a:lnTo>
                    <a:pt x="35064" y="234882"/>
                  </a:lnTo>
                  <a:lnTo>
                    <a:pt x="38066" y="24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862"/>
            <p:cNvSpPr/>
            <p:nvPr>
              <p:custDataLst>
                <p:tags r:id="rId286"/>
              </p:custDataLst>
            </p:nvPr>
          </p:nvSpPr>
          <p:spPr>
            <a:xfrm>
              <a:off x="7153275" y="1276350"/>
              <a:ext cx="47233" cy="104776"/>
            </a:xfrm>
            <a:custGeom>
              <a:avLst/>
              <a:gdLst/>
              <a:ahLst/>
              <a:cxnLst/>
              <a:rect l="0" t="0" r="0" b="0"/>
              <a:pathLst>
                <a:path w="47233" h="104776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44645" y="16868"/>
                  </a:lnTo>
                  <a:lnTo>
                    <a:pt x="46742" y="25694"/>
                  </a:lnTo>
                  <a:lnTo>
                    <a:pt x="47232" y="31881"/>
                  </a:lnTo>
                  <a:lnTo>
                    <a:pt x="42452" y="46370"/>
                  </a:lnTo>
                  <a:lnTo>
                    <a:pt x="31134" y="66092"/>
                  </a:lnTo>
                  <a:lnTo>
                    <a:pt x="28654" y="72766"/>
                  </a:lnTo>
                  <a:lnTo>
                    <a:pt x="12166" y="95235"/>
                  </a:lnTo>
                  <a:lnTo>
                    <a:pt x="11286" y="98415"/>
                  </a:lnTo>
                  <a:lnTo>
                    <a:pt x="9640" y="10053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723"/>
          <p:cNvGrpSpPr/>
          <p:nvPr/>
        </p:nvGrpSpPr>
        <p:grpSpPr>
          <a:xfrm>
            <a:off x="7572375" y="1001653"/>
            <a:ext cx="552451" cy="284222"/>
            <a:chOff x="7572375" y="1001653"/>
            <a:chExt cx="552451" cy="284222"/>
          </a:xfrm>
        </p:grpSpPr>
        <p:sp>
          <p:nvSpPr>
            <p:cNvPr id="94" name="SMARTInkShape-3863"/>
            <p:cNvSpPr/>
            <p:nvPr>
              <p:custDataLst>
                <p:tags r:id="rId278"/>
              </p:custDataLst>
            </p:nvPr>
          </p:nvSpPr>
          <p:spPr>
            <a:xfrm>
              <a:off x="7572375" y="1181100"/>
              <a:ext cx="123826" cy="104775"/>
            </a:xfrm>
            <a:custGeom>
              <a:avLst/>
              <a:gdLst/>
              <a:ahLst/>
              <a:cxnLst/>
              <a:rect l="0" t="0" r="0" b="0"/>
              <a:pathLst>
                <a:path w="123826" h="104775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46370"/>
                  </a:lnTo>
                  <a:lnTo>
                    <a:pt x="0" y="83810"/>
                  </a:lnTo>
                  <a:lnTo>
                    <a:pt x="5056" y="90214"/>
                  </a:lnTo>
                  <a:lnTo>
                    <a:pt x="10361" y="93012"/>
                  </a:lnTo>
                  <a:lnTo>
                    <a:pt x="21110" y="95054"/>
                  </a:lnTo>
                  <a:lnTo>
                    <a:pt x="27101" y="95211"/>
                  </a:lnTo>
                  <a:lnTo>
                    <a:pt x="27592" y="94166"/>
                  </a:lnTo>
                  <a:lnTo>
                    <a:pt x="28139" y="90182"/>
                  </a:lnTo>
                  <a:lnTo>
                    <a:pt x="29342" y="88696"/>
                  </a:lnTo>
                  <a:lnTo>
                    <a:pt x="33502" y="87046"/>
                  </a:lnTo>
                  <a:lnTo>
                    <a:pt x="35035" y="85547"/>
                  </a:lnTo>
                  <a:lnTo>
                    <a:pt x="36738" y="81060"/>
                  </a:lnTo>
                  <a:lnTo>
                    <a:pt x="38250" y="79440"/>
                  </a:lnTo>
                  <a:lnTo>
                    <a:pt x="42753" y="77640"/>
                  </a:lnTo>
                  <a:lnTo>
                    <a:pt x="44377" y="76102"/>
                  </a:lnTo>
                  <a:lnTo>
                    <a:pt x="47197" y="68125"/>
                  </a:lnTo>
                  <a:lnTo>
                    <a:pt x="47614" y="57580"/>
                  </a:lnTo>
                  <a:lnTo>
                    <a:pt x="56757" y="57161"/>
                  </a:lnTo>
                  <a:lnTo>
                    <a:pt x="57034" y="62210"/>
                  </a:lnTo>
                  <a:lnTo>
                    <a:pt x="58131" y="63698"/>
                  </a:lnTo>
                  <a:lnTo>
                    <a:pt x="74480" y="74760"/>
                  </a:lnTo>
                  <a:lnTo>
                    <a:pt x="75436" y="78382"/>
                  </a:lnTo>
                  <a:lnTo>
                    <a:pt x="75690" y="80830"/>
                  </a:lnTo>
                  <a:lnTo>
                    <a:pt x="78796" y="86372"/>
                  </a:lnTo>
                  <a:lnTo>
                    <a:pt x="82645" y="92362"/>
                  </a:lnTo>
                  <a:lnTo>
                    <a:pt x="84357" y="98553"/>
                  </a:lnTo>
                  <a:lnTo>
                    <a:pt x="85871" y="100627"/>
                  </a:lnTo>
                  <a:lnTo>
                    <a:pt x="87939" y="102010"/>
                  </a:lnTo>
                  <a:lnTo>
                    <a:pt x="93806" y="104229"/>
                  </a:lnTo>
                  <a:lnTo>
                    <a:pt x="118926" y="104774"/>
                  </a:lnTo>
                  <a:lnTo>
                    <a:pt x="120559" y="103716"/>
                  </a:lnTo>
                  <a:lnTo>
                    <a:pt x="121648" y="101952"/>
                  </a:lnTo>
                  <a:lnTo>
                    <a:pt x="123538" y="95074"/>
                  </a:lnTo>
                  <a:lnTo>
                    <a:pt x="123825" y="49503"/>
                  </a:lnTo>
                  <a:lnTo>
                    <a:pt x="117280" y="40392"/>
                  </a:lnTo>
                  <a:lnTo>
                    <a:pt x="114310" y="28621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864"/>
            <p:cNvSpPr/>
            <p:nvPr>
              <p:custDataLst>
                <p:tags r:id="rId279"/>
              </p:custDataLst>
            </p:nvPr>
          </p:nvSpPr>
          <p:spPr>
            <a:xfrm>
              <a:off x="7772400" y="1011022"/>
              <a:ext cx="114301" cy="255804"/>
            </a:xfrm>
            <a:custGeom>
              <a:avLst/>
              <a:gdLst/>
              <a:ahLst/>
              <a:cxnLst/>
              <a:rect l="0" t="0" r="0" b="0"/>
              <a:pathLst>
                <a:path w="114301" h="255804">
                  <a:moveTo>
                    <a:pt x="0" y="36728"/>
                  </a:moveTo>
                  <a:lnTo>
                    <a:pt x="0" y="36728"/>
                  </a:lnTo>
                  <a:lnTo>
                    <a:pt x="0" y="0"/>
                  </a:lnTo>
                  <a:lnTo>
                    <a:pt x="0" y="43343"/>
                  </a:lnTo>
                  <a:lnTo>
                    <a:pt x="0" y="90837"/>
                  </a:lnTo>
                  <a:lnTo>
                    <a:pt x="1058" y="116130"/>
                  </a:lnTo>
                  <a:lnTo>
                    <a:pt x="8642" y="154205"/>
                  </a:lnTo>
                  <a:lnTo>
                    <a:pt x="9491" y="199947"/>
                  </a:lnTo>
                  <a:lnTo>
                    <a:pt x="9525" y="236704"/>
                  </a:lnTo>
                  <a:lnTo>
                    <a:pt x="14581" y="231682"/>
                  </a:lnTo>
                  <a:lnTo>
                    <a:pt x="17063" y="226385"/>
                  </a:lnTo>
                  <a:lnTo>
                    <a:pt x="17725" y="223491"/>
                  </a:lnTo>
                  <a:lnTo>
                    <a:pt x="26415" y="208104"/>
                  </a:lnTo>
                  <a:lnTo>
                    <a:pt x="28148" y="195464"/>
                  </a:lnTo>
                  <a:lnTo>
                    <a:pt x="29349" y="193352"/>
                  </a:lnTo>
                  <a:lnTo>
                    <a:pt x="31207" y="191944"/>
                  </a:lnTo>
                  <a:lnTo>
                    <a:pt x="33505" y="191005"/>
                  </a:lnTo>
                  <a:lnTo>
                    <a:pt x="35037" y="189321"/>
                  </a:lnTo>
                  <a:lnTo>
                    <a:pt x="36738" y="184628"/>
                  </a:lnTo>
                  <a:lnTo>
                    <a:pt x="38250" y="182953"/>
                  </a:lnTo>
                  <a:lnTo>
                    <a:pt x="42753" y="181092"/>
                  </a:lnTo>
                  <a:lnTo>
                    <a:pt x="44376" y="179537"/>
                  </a:lnTo>
                  <a:lnTo>
                    <a:pt x="46181" y="174987"/>
                  </a:lnTo>
                  <a:lnTo>
                    <a:pt x="47720" y="173351"/>
                  </a:lnTo>
                  <a:lnTo>
                    <a:pt x="52253" y="171533"/>
                  </a:lnTo>
                  <a:lnTo>
                    <a:pt x="53886" y="172106"/>
                  </a:lnTo>
                  <a:lnTo>
                    <a:pt x="54974" y="173547"/>
                  </a:lnTo>
                  <a:lnTo>
                    <a:pt x="55699" y="175565"/>
                  </a:lnTo>
                  <a:lnTo>
                    <a:pt x="57241" y="176911"/>
                  </a:lnTo>
                  <a:lnTo>
                    <a:pt x="61776" y="178407"/>
                  </a:lnTo>
                  <a:lnTo>
                    <a:pt x="63409" y="179864"/>
                  </a:lnTo>
                  <a:lnTo>
                    <a:pt x="65224" y="184305"/>
                  </a:lnTo>
                  <a:lnTo>
                    <a:pt x="66766" y="185913"/>
                  </a:lnTo>
                  <a:lnTo>
                    <a:pt x="71301" y="187699"/>
                  </a:lnTo>
                  <a:lnTo>
                    <a:pt x="72934" y="189234"/>
                  </a:lnTo>
                  <a:lnTo>
                    <a:pt x="84274" y="206425"/>
                  </a:lnTo>
                  <a:lnTo>
                    <a:pt x="91984" y="215436"/>
                  </a:lnTo>
                  <a:lnTo>
                    <a:pt x="95341" y="224322"/>
                  </a:lnTo>
                  <a:lnTo>
                    <a:pt x="101509" y="233658"/>
                  </a:lnTo>
                  <a:lnTo>
                    <a:pt x="104345" y="244407"/>
                  </a:lnTo>
                  <a:lnTo>
                    <a:pt x="104738" y="254315"/>
                  </a:lnTo>
                  <a:lnTo>
                    <a:pt x="105808" y="254811"/>
                  </a:lnTo>
                  <a:lnTo>
                    <a:pt x="114300" y="255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865"/>
            <p:cNvSpPr/>
            <p:nvPr>
              <p:custDataLst>
                <p:tags r:id="rId280"/>
              </p:custDataLst>
            </p:nvPr>
          </p:nvSpPr>
          <p:spPr>
            <a:xfrm>
              <a:off x="7915670" y="1001653"/>
              <a:ext cx="171055" cy="255610"/>
            </a:xfrm>
            <a:custGeom>
              <a:avLst/>
              <a:gdLst/>
              <a:ahLst/>
              <a:cxnLst/>
              <a:rect l="0" t="0" r="0" b="0"/>
              <a:pathLst>
                <a:path w="171055" h="255610">
                  <a:moveTo>
                    <a:pt x="56755" y="188972"/>
                  </a:moveTo>
                  <a:lnTo>
                    <a:pt x="56755" y="188972"/>
                  </a:lnTo>
                  <a:lnTo>
                    <a:pt x="56755" y="180771"/>
                  </a:lnTo>
                  <a:lnTo>
                    <a:pt x="47623" y="170349"/>
                  </a:lnTo>
                  <a:lnTo>
                    <a:pt x="47346" y="164992"/>
                  </a:lnTo>
                  <a:lnTo>
                    <a:pt x="46249" y="163460"/>
                  </a:lnTo>
                  <a:lnTo>
                    <a:pt x="44459" y="162439"/>
                  </a:lnTo>
                  <a:lnTo>
                    <a:pt x="37822" y="160432"/>
                  </a:lnTo>
                  <a:lnTo>
                    <a:pt x="32683" y="160407"/>
                  </a:lnTo>
                  <a:lnTo>
                    <a:pt x="31182" y="161462"/>
                  </a:lnTo>
                  <a:lnTo>
                    <a:pt x="30181" y="163224"/>
                  </a:lnTo>
                  <a:lnTo>
                    <a:pt x="29514" y="165456"/>
                  </a:lnTo>
                  <a:lnTo>
                    <a:pt x="28011" y="166945"/>
                  </a:lnTo>
                  <a:lnTo>
                    <a:pt x="23519" y="168599"/>
                  </a:lnTo>
                  <a:lnTo>
                    <a:pt x="21897" y="170098"/>
                  </a:lnTo>
                  <a:lnTo>
                    <a:pt x="20096" y="174587"/>
                  </a:lnTo>
                  <a:lnTo>
                    <a:pt x="18557" y="176207"/>
                  </a:lnTo>
                  <a:lnTo>
                    <a:pt x="14026" y="178007"/>
                  </a:lnTo>
                  <a:lnTo>
                    <a:pt x="12393" y="179545"/>
                  </a:lnTo>
                  <a:lnTo>
                    <a:pt x="10580" y="184077"/>
                  </a:lnTo>
                  <a:lnTo>
                    <a:pt x="8156" y="204932"/>
                  </a:lnTo>
                  <a:lnTo>
                    <a:pt x="1608" y="217564"/>
                  </a:lnTo>
                  <a:lnTo>
                    <a:pt x="0" y="230250"/>
                  </a:lnTo>
                  <a:lnTo>
                    <a:pt x="2602" y="236599"/>
                  </a:lnTo>
                  <a:lnTo>
                    <a:pt x="7840" y="244241"/>
                  </a:lnTo>
                  <a:lnTo>
                    <a:pt x="9097" y="255206"/>
                  </a:lnTo>
                  <a:lnTo>
                    <a:pt x="17328" y="255609"/>
                  </a:lnTo>
                  <a:lnTo>
                    <a:pt x="17771" y="254563"/>
                  </a:lnTo>
                  <a:lnTo>
                    <a:pt x="18262" y="250579"/>
                  </a:lnTo>
                  <a:lnTo>
                    <a:pt x="19451" y="249093"/>
                  </a:lnTo>
                  <a:lnTo>
                    <a:pt x="23595" y="247443"/>
                  </a:lnTo>
                  <a:lnTo>
                    <a:pt x="25124" y="245944"/>
                  </a:lnTo>
                  <a:lnTo>
                    <a:pt x="26821" y="241457"/>
                  </a:lnTo>
                  <a:lnTo>
                    <a:pt x="28333" y="239837"/>
                  </a:lnTo>
                  <a:lnTo>
                    <a:pt x="32834" y="238037"/>
                  </a:lnTo>
                  <a:lnTo>
                    <a:pt x="34458" y="236499"/>
                  </a:lnTo>
                  <a:lnTo>
                    <a:pt x="37277" y="228522"/>
                  </a:lnTo>
                  <a:lnTo>
                    <a:pt x="40337" y="227717"/>
                  </a:lnTo>
                  <a:lnTo>
                    <a:pt x="55421" y="227073"/>
                  </a:lnTo>
                  <a:lnTo>
                    <a:pt x="55866" y="228131"/>
                  </a:lnTo>
                  <a:lnTo>
                    <a:pt x="56360" y="232129"/>
                  </a:lnTo>
                  <a:lnTo>
                    <a:pt x="57550" y="233618"/>
                  </a:lnTo>
                  <a:lnTo>
                    <a:pt x="64921" y="236204"/>
                  </a:lnTo>
                  <a:lnTo>
                    <a:pt x="84811" y="236594"/>
                  </a:lnTo>
                  <a:lnTo>
                    <a:pt x="92832" y="230051"/>
                  </a:lnTo>
                  <a:lnTo>
                    <a:pt x="101547" y="226896"/>
                  </a:lnTo>
                  <a:lnTo>
                    <a:pt x="107706" y="222408"/>
                  </a:lnTo>
                  <a:lnTo>
                    <a:pt x="111150" y="216885"/>
                  </a:lnTo>
                  <a:lnTo>
                    <a:pt x="113738" y="210903"/>
                  </a:lnTo>
                  <a:lnTo>
                    <a:pt x="128986" y="185575"/>
                  </a:lnTo>
                  <a:lnTo>
                    <a:pt x="140211" y="157285"/>
                  </a:lnTo>
                  <a:lnTo>
                    <a:pt x="155299" y="133542"/>
                  </a:lnTo>
                  <a:lnTo>
                    <a:pt x="159684" y="115516"/>
                  </a:lnTo>
                  <a:lnTo>
                    <a:pt x="164109" y="84140"/>
                  </a:lnTo>
                  <a:lnTo>
                    <a:pt x="168997" y="65130"/>
                  </a:lnTo>
                  <a:lnTo>
                    <a:pt x="171002" y="19755"/>
                  </a:lnTo>
                  <a:lnTo>
                    <a:pt x="171054" y="0"/>
                  </a:lnTo>
                  <a:lnTo>
                    <a:pt x="168233" y="1973"/>
                  </a:lnTo>
                  <a:lnTo>
                    <a:pt x="162855" y="6807"/>
                  </a:lnTo>
                  <a:lnTo>
                    <a:pt x="161923" y="12701"/>
                  </a:lnTo>
                  <a:lnTo>
                    <a:pt x="161646" y="21150"/>
                  </a:lnTo>
                  <a:lnTo>
                    <a:pt x="158759" y="27248"/>
                  </a:lnTo>
                  <a:lnTo>
                    <a:pt x="155007" y="33487"/>
                  </a:lnTo>
                  <a:lnTo>
                    <a:pt x="152894" y="44007"/>
                  </a:lnTo>
                  <a:lnTo>
                    <a:pt x="151210" y="60059"/>
                  </a:lnTo>
                  <a:lnTo>
                    <a:pt x="143839" y="90713"/>
                  </a:lnTo>
                  <a:lnTo>
                    <a:pt x="137542" y="133718"/>
                  </a:lnTo>
                  <a:lnTo>
                    <a:pt x="133134" y="181259"/>
                  </a:lnTo>
                  <a:lnTo>
                    <a:pt x="132960" y="226283"/>
                  </a:lnTo>
                  <a:lnTo>
                    <a:pt x="132958" y="229721"/>
                  </a:lnTo>
                  <a:lnTo>
                    <a:pt x="134015" y="232013"/>
                  </a:lnTo>
                  <a:lnTo>
                    <a:pt x="135779" y="233541"/>
                  </a:lnTo>
                  <a:lnTo>
                    <a:pt x="138012" y="234560"/>
                  </a:lnTo>
                  <a:lnTo>
                    <a:pt x="139502" y="236297"/>
                  </a:lnTo>
                  <a:lnTo>
                    <a:pt x="142365" y="245677"/>
                  </a:lnTo>
                  <a:lnTo>
                    <a:pt x="147502" y="245990"/>
                  </a:lnTo>
                  <a:lnTo>
                    <a:pt x="152826" y="243241"/>
                  </a:lnTo>
                  <a:lnTo>
                    <a:pt x="161530" y="236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866"/>
            <p:cNvSpPr/>
            <p:nvPr>
              <p:custDataLst>
                <p:tags r:id="rId281"/>
              </p:custDataLst>
            </p:nvPr>
          </p:nvSpPr>
          <p:spPr>
            <a:xfrm>
              <a:off x="8000260" y="1114425"/>
              <a:ext cx="124566" cy="38101"/>
            </a:xfrm>
            <a:custGeom>
              <a:avLst/>
              <a:gdLst/>
              <a:ahLst/>
              <a:cxnLst/>
              <a:rect l="0" t="0" r="0" b="0"/>
              <a:pathLst>
                <a:path w="124566" h="38101">
                  <a:moveTo>
                    <a:pt x="29315" y="38100"/>
                  </a:moveTo>
                  <a:lnTo>
                    <a:pt x="29315" y="38100"/>
                  </a:lnTo>
                  <a:lnTo>
                    <a:pt x="0" y="38100"/>
                  </a:lnTo>
                  <a:lnTo>
                    <a:pt x="594" y="38100"/>
                  </a:lnTo>
                  <a:lnTo>
                    <a:pt x="5753" y="33044"/>
                  </a:lnTo>
                  <a:lnTo>
                    <a:pt x="11082" y="30561"/>
                  </a:lnTo>
                  <a:lnTo>
                    <a:pt x="46400" y="25805"/>
                  </a:lnTo>
                  <a:lnTo>
                    <a:pt x="54900" y="22052"/>
                  </a:lnTo>
                  <a:lnTo>
                    <a:pt x="102231" y="9427"/>
                  </a:lnTo>
                  <a:lnTo>
                    <a:pt x="124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724"/>
          <p:cNvGrpSpPr/>
          <p:nvPr/>
        </p:nvGrpSpPr>
        <p:grpSpPr>
          <a:xfrm>
            <a:off x="8582151" y="1104900"/>
            <a:ext cx="171276" cy="171451"/>
            <a:chOff x="8582151" y="1104900"/>
            <a:chExt cx="171276" cy="171451"/>
          </a:xfrm>
        </p:grpSpPr>
        <p:sp>
          <p:nvSpPr>
            <p:cNvPr id="99" name="SMARTInkShape-3867"/>
            <p:cNvSpPr/>
            <p:nvPr>
              <p:custDataLst>
                <p:tags r:id="rId275"/>
              </p:custDataLst>
            </p:nvPr>
          </p:nvSpPr>
          <p:spPr>
            <a:xfrm>
              <a:off x="8620125" y="1171575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868"/>
            <p:cNvSpPr/>
            <p:nvPr>
              <p:custDataLst>
                <p:tags r:id="rId276"/>
              </p:custDataLst>
            </p:nvPr>
          </p:nvSpPr>
          <p:spPr>
            <a:xfrm>
              <a:off x="8582151" y="1104900"/>
              <a:ext cx="18925" cy="28576"/>
            </a:xfrm>
            <a:custGeom>
              <a:avLst/>
              <a:gdLst/>
              <a:ahLst/>
              <a:cxnLst/>
              <a:rect l="0" t="0" r="0" b="0"/>
              <a:pathLst>
                <a:path w="18925" h="28576">
                  <a:moveTo>
                    <a:pt x="18924" y="28575"/>
                  </a:moveTo>
                  <a:lnTo>
                    <a:pt x="18924" y="28575"/>
                  </a:lnTo>
                  <a:lnTo>
                    <a:pt x="18924" y="23519"/>
                  </a:lnTo>
                  <a:lnTo>
                    <a:pt x="16102" y="18214"/>
                  </a:lnTo>
                  <a:lnTo>
                    <a:pt x="10724" y="11241"/>
                  </a:lnTo>
                  <a:lnTo>
                    <a:pt x="7166" y="10288"/>
                  </a:lnTo>
                  <a:lnTo>
                    <a:pt x="1314" y="9676"/>
                  </a:lnTo>
                  <a:lnTo>
                    <a:pt x="834" y="8567"/>
                  </a:lnTo>
                  <a:lnTo>
                    <a:pt x="0" y="1337"/>
                  </a:lnTo>
                  <a:lnTo>
                    <a:pt x="1017" y="892"/>
                  </a:lnTo>
                  <a:lnTo>
                    <a:pt x="189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869"/>
            <p:cNvSpPr/>
            <p:nvPr>
              <p:custDataLst>
                <p:tags r:id="rId277"/>
              </p:custDataLst>
            </p:nvPr>
          </p:nvSpPr>
          <p:spPr>
            <a:xfrm>
              <a:off x="8667751" y="1104903"/>
              <a:ext cx="85676" cy="171448"/>
            </a:xfrm>
            <a:custGeom>
              <a:avLst/>
              <a:gdLst/>
              <a:ahLst/>
              <a:cxnLst/>
              <a:rect l="0" t="0" r="0" b="0"/>
              <a:pathLst>
                <a:path w="85676" h="171448">
                  <a:moveTo>
                    <a:pt x="66674" y="9522"/>
                  </a:moveTo>
                  <a:lnTo>
                    <a:pt x="66674" y="9522"/>
                  </a:lnTo>
                  <a:lnTo>
                    <a:pt x="58473" y="9522"/>
                  </a:lnTo>
                  <a:lnTo>
                    <a:pt x="49806" y="2976"/>
                  </a:lnTo>
                  <a:lnTo>
                    <a:pt x="39850" y="390"/>
                  </a:lnTo>
                  <a:lnTo>
                    <a:pt x="6313" y="0"/>
                  </a:lnTo>
                  <a:lnTo>
                    <a:pt x="4209" y="1057"/>
                  </a:lnTo>
                  <a:lnTo>
                    <a:pt x="2805" y="2821"/>
                  </a:lnTo>
                  <a:lnTo>
                    <a:pt x="553" y="8198"/>
                  </a:lnTo>
                  <a:lnTo>
                    <a:pt x="0" y="41676"/>
                  </a:lnTo>
                  <a:lnTo>
                    <a:pt x="2821" y="47801"/>
                  </a:lnTo>
                  <a:lnTo>
                    <a:pt x="6545" y="54052"/>
                  </a:lnTo>
                  <a:lnTo>
                    <a:pt x="8200" y="60357"/>
                  </a:lnTo>
                  <a:lnTo>
                    <a:pt x="9700" y="62462"/>
                  </a:lnTo>
                  <a:lnTo>
                    <a:pt x="11759" y="63866"/>
                  </a:lnTo>
                  <a:lnTo>
                    <a:pt x="16867" y="66483"/>
                  </a:lnTo>
                  <a:lnTo>
                    <a:pt x="63501" y="111129"/>
                  </a:lnTo>
                  <a:lnTo>
                    <a:pt x="81491" y="130173"/>
                  </a:lnTo>
                  <a:lnTo>
                    <a:pt x="85167" y="140991"/>
                  </a:lnTo>
                  <a:lnTo>
                    <a:pt x="85675" y="155964"/>
                  </a:lnTo>
                  <a:lnTo>
                    <a:pt x="82880" y="162096"/>
                  </a:lnTo>
                  <a:lnTo>
                    <a:pt x="77519" y="169600"/>
                  </a:lnTo>
                  <a:lnTo>
                    <a:pt x="73963" y="170626"/>
                  </a:lnTo>
                  <a:lnTo>
                    <a:pt x="38099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725"/>
          <p:cNvGrpSpPr/>
          <p:nvPr/>
        </p:nvGrpSpPr>
        <p:grpSpPr>
          <a:xfrm>
            <a:off x="9239250" y="876300"/>
            <a:ext cx="1704976" cy="418657"/>
            <a:chOff x="9239250" y="876300"/>
            <a:chExt cx="1704976" cy="418657"/>
          </a:xfrm>
        </p:grpSpPr>
        <p:sp>
          <p:nvSpPr>
            <p:cNvPr id="103" name="SMARTInkShape-3870"/>
            <p:cNvSpPr/>
            <p:nvPr>
              <p:custDataLst>
                <p:tags r:id="rId262"/>
              </p:custDataLst>
            </p:nvPr>
          </p:nvSpPr>
          <p:spPr>
            <a:xfrm>
              <a:off x="9239250" y="1004299"/>
              <a:ext cx="81602" cy="290658"/>
            </a:xfrm>
            <a:custGeom>
              <a:avLst/>
              <a:gdLst/>
              <a:ahLst/>
              <a:cxnLst/>
              <a:rect l="0" t="0" r="0" b="0"/>
              <a:pathLst>
                <a:path w="81602" h="290658">
                  <a:moveTo>
                    <a:pt x="9525" y="138701"/>
                  </a:moveTo>
                  <a:lnTo>
                    <a:pt x="9525" y="138701"/>
                  </a:lnTo>
                  <a:lnTo>
                    <a:pt x="9525" y="183161"/>
                  </a:lnTo>
                  <a:lnTo>
                    <a:pt x="10583" y="218272"/>
                  </a:lnTo>
                  <a:lnTo>
                    <a:pt x="17726" y="236733"/>
                  </a:lnTo>
                  <a:lnTo>
                    <a:pt x="19045" y="283509"/>
                  </a:lnTo>
                  <a:lnTo>
                    <a:pt x="19050" y="290657"/>
                  </a:lnTo>
                  <a:lnTo>
                    <a:pt x="19050" y="246388"/>
                  </a:lnTo>
                  <a:lnTo>
                    <a:pt x="19050" y="198892"/>
                  </a:lnTo>
                  <a:lnTo>
                    <a:pt x="21872" y="164436"/>
                  </a:lnTo>
                  <a:lnTo>
                    <a:pt x="27987" y="117416"/>
                  </a:lnTo>
                  <a:lnTo>
                    <a:pt x="35044" y="72790"/>
                  </a:lnTo>
                  <a:lnTo>
                    <a:pt x="37981" y="26406"/>
                  </a:lnTo>
                  <a:lnTo>
                    <a:pt x="38097" y="6043"/>
                  </a:lnTo>
                  <a:lnTo>
                    <a:pt x="43156" y="500"/>
                  </a:lnTo>
                  <a:lnTo>
                    <a:pt x="44645" y="0"/>
                  </a:lnTo>
                  <a:lnTo>
                    <a:pt x="45638" y="725"/>
                  </a:lnTo>
                  <a:lnTo>
                    <a:pt x="47234" y="4437"/>
                  </a:lnTo>
                  <a:lnTo>
                    <a:pt x="52565" y="10137"/>
                  </a:lnTo>
                  <a:lnTo>
                    <a:pt x="57934" y="12770"/>
                  </a:lnTo>
                  <a:lnTo>
                    <a:pt x="60848" y="13472"/>
                  </a:lnTo>
                  <a:lnTo>
                    <a:pt x="62791" y="14998"/>
                  </a:lnTo>
                  <a:lnTo>
                    <a:pt x="72880" y="37587"/>
                  </a:lnTo>
                  <a:lnTo>
                    <a:pt x="76966" y="59090"/>
                  </a:lnTo>
                  <a:lnTo>
                    <a:pt x="81127" y="65571"/>
                  </a:lnTo>
                  <a:lnTo>
                    <a:pt x="81601" y="68781"/>
                  </a:lnTo>
                  <a:lnTo>
                    <a:pt x="80859" y="71979"/>
                  </a:lnTo>
                  <a:lnTo>
                    <a:pt x="78271" y="78355"/>
                  </a:lnTo>
                  <a:lnTo>
                    <a:pt x="75756" y="87895"/>
                  </a:lnTo>
                  <a:lnTo>
                    <a:pt x="63023" y="103775"/>
                  </a:lnTo>
                  <a:lnTo>
                    <a:pt x="56938" y="107303"/>
                  </a:lnTo>
                  <a:lnTo>
                    <a:pt x="53835" y="108244"/>
                  </a:lnTo>
                  <a:lnTo>
                    <a:pt x="51765" y="109930"/>
                  </a:lnTo>
                  <a:lnTo>
                    <a:pt x="47793" y="116300"/>
                  </a:lnTo>
                  <a:lnTo>
                    <a:pt x="43113" y="118162"/>
                  </a:lnTo>
                  <a:lnTo>
                    <a:pt x="0" y="11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871"/>
            <p:cNvSpPr/>
            <p:nvPr>
              <p:custDataLst>
                <p:tags r:id="rId263"/>
              </p:custDataLst>
            </p:nvPr>
          </p:nvSpPr>
          <p:spPr>
            <a:xfrm>
              <a:off x="9305925" y="1114425"/>
              <a:ext cx="104776" cy="151959"/>
            </a:xfrm>
            <a:custGeom>
              <a:avLst/>
              <a:gdLst/>
              <a:ahLst/>
              <a:cxnLst/>
              <a:rect l="0" t="0" r="0" b="0"/>
              <a:pathLst>
                <a:path w="104776" h="151959">
                  <a:moveTo>
                    <a:pt x="0" y="57150"/>
                  </a:moveTo>
                  <a:lnTo>
                    <a:pt x="0" y="57150"/>
                  </a:lnTo>
                  <a:lnTo>
                    <a:pt x="9410" y="57150"/>
                  </a:lnTo>
                  <a:lnTo>
                    <a:pt x="1314" y="48949"/>
                  </a:lnTo>
                  <a:lnTo>
                    <a:pt x="1935" y="48508"/>
                  </a:lnTo>
                  <a:lnTo>
                    <a:pt x="5447" y="48018"/>
                  </a:lnTo>
                  <a:lnTo>
                    <a:pt x="10535" y="50622"/>
                  </a:lnTo>
                  <a:lnTo>
                    <a:pt x="26322" y="63441"/>
                  </a:lnTo>
                  <a:lnTo>
                    <a:pt x="32160" y="65238"/>
                  </a:lnTo>
                  <a:lnTo>
                    <a:pt x="34141" y="66775"/>
                  </a:lnTo>
                  <a:lnTo>
                    <a:pt x="44298" y="83896"/>
                  </a:lnTo>
                  <a:lnTo>
                    <a:pt x="47697" y="98706"/>
                  </a:lnTo>
                  <a:lnTo>
                    <a:pt x="54970" y="113728"/>
                  </a:lnTo>
                  <a:lnTo>
                    <a:pt x="57023" y="136492"/>
                  </a:lnTo>
                  <a:lnTo>
                    <a:pt x="56007" y="138619"/>
                  </a:lnTo>
                  <a:lnTo>
                    <a:pt x="54272" y="140038"/>
                  </a:lnTo>
                  <a:lnTo>
                    <a:pt x="52056" y="140984"/>
                  </a:lnTo>
                  <a:lnTo>
                    <a:pt x="50580" y="142672"/>
                  </a:lnTo>
                  <a:lnTo>
                    <a:pt x="48015" y="150910"/>
                  </a:lnTo>
                  <a:lnTo>
                    <a:pt x="44975" y="151738"/>
                  </a:lnTo>
                  <a:lnTo>
                    <a:pt x="42683" y="151958"/>
                  </a:lnTo>
                  <a:lnTo>
                    <a:pt x="41155" y="151047"/>
                  </a:lnTo>
                  <a:lnTo>
                    <a:pt x="40137" y="149381"/>
                  </a:lnTo>
                  <a:lnTo>
                    <a:pt x="38704" y="141981"/>
                  </a:lnTo>
                  <a:lnTo>
                    <a:pt x="38102" y="97548"/>
                  </a:lnTo>
                  <a:lnTo>
                    <a:pt x="39158" y="82408"/>
                  </a:lnTo>
                  <a:lnTo>
                    <a:pt x="57397" y="49789"/>
                  </a:lnTo>
                  <a:lnTo>
                    <a:pt x="62552" y="42237"/>
                  </a:lnTo>
                  <a:lnTo>
                    <a:pt x="68683" y="28765"/>
                  </a:lnTo>
                  <a:lnTo>
                    <a:pt x="79772" y="15913"/>
                  </a:lnTo>
                  <a:lnTo>
                    <a:pt x="85902" y="12364"/>
                  </a:lnTo>
                  <a:lnTo>
                    <a:pt x="92155" y="972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872"/>
            <p:cNvSpPr/>
            <p:nvPr>
              <p:custDataLst>
                <p:tags r:id="rId264"/>
              </p:custDataLst>
            </p:nvPr>
          </p:nvSpPr>
          <p:spPr>
            <a:xfrm>
              <a:off x="9497823" y="1000136"/>
              <a:ext cx="112903" cy="266521"/>
            </a:xfrm>
            <a:custGeom>
              <a:avLst/>
              <a:gdLst/>
              <a:ahLst/>
              <a:cxnLst/>
              <a:rect l="0" t="0" r="0" b="0"/>
              <a:pathLst>
                <a:path w="112903" h="266521">
                  <a:moveTo>
                    <a:pt x="103377" y="19039"/>
                  </a:moveTo>
                  <a:lnTo>
                    <a:pt x="103377" y="19039"/>
                  </a:lnTo>
                  <a:lnTo>
                    <a:pt x="111578" y="10838"/>
                  </a:lnTo>
                  <a:lnTo>
                    <a:pt x="110962" y="9338"/>
                  </a:lnTo>
                  <a:lnTo>
                    <a:pt x="104585" y="1429"/>
                  </a:lnTo>
                  <a:lnTo>
                    <a:pt x="101091" y="629"/>
                  </a:lnTo>
                  <a:lnTo>
                    <a:pt x="80720" y="0"/>
                  </a:lnTo>
                  <a:lnTo>
                    <a:pt x="78747" y="1055"/>
                  </a:lnTo>
                  <a:lnTo>
                    <a:pt x="77432" y="2816"/>
                  </a:lnTo>
                  <a:lnTo>
                    <a:pt x="76555" y="5049"/>
                  </a:lnTo>
                  <a:lnTo>
                    <a:pt x="74913" y="6537"/>
                  </a:lnTo>
                  <a:lnTo>
                    <a:pt x="70265" y="8191"/>
                  </a:lnTo>
                  <a:lnTo>
                    <a:pt x="64672" y="14571"/>
                  </a:lnTo>
                  <a:lnTo>
                    <a:pt x="36686" y="57859"/>
                  </a:lnTo>
                  <a:lnTo>
                    <a:pt x="31403" y="70159"/>
                  </a:lnTo>
                  <a:lnTo>
                    <a:pt x="26313" y="90042"/>
                  </a:lnTo>
                  <a:lnTo>
                    <a:pt x="12346" y="121847"/>
                  </a:lnTo>
                  <a:lnTo>
                    <a:pt x="5674" y="164563"/>
                  </a:lnTo>
                  <a:lnTo>
                    <a:pt x="0" y="190424"/>
                  </a:lnTo>
                  <a:lnTo>
                    <a:pt x="8384" y="230888"/>
                  </a:lnTo>
                  <a:lnTo>
                    <a:pt x="15494" y="243264"/>
                  </a:lnTo>
                  <a:lnTo>
                    <a:pt x="30485" y="260181"/>
                  </a:lnTo>
                  <a:lnTo>
                    <a:pt x="36761" y="263797"/>
                  </a:lnTo>
                  <a:lnTo>
                    <a:pt x="49414" y="266118"/>
                  </a:lnTo>
                  <a:lnTo>
                    <a:pt x="63986" y="266520"/>
                  </a:lnTo>
                  <a:lnTo>
                    <a:pt x="72818" y="263792"/>
                  </a:lnTo>
                  <a:lnTo>
                    <a:pt x="112902" y="23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873"/>
            <p:cNvSpPr/>
            <p:nvPr>
              <p:custDataLst>
                <p:tags r:id="rId265"/>
              </p:custDataLst>
            </p:nvPr>
          </p:nvSpPr>
          <p:spPr>
            <a:xfrm>
              <a:off x="9677400" y="1066800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16401" y="0"/>
                  </a:lnTo>
                  <a:lnTo>
                    <a:pt x="17285" y="1058"/>
                  </a:lnTo>
                  <a:lnTo>
                    <a:pt x="18817" y="8201"/>
                  </a:lnTo>
                  <a:lnTo>
                    <a:pt x="19044" y="36937"/>
                  </a:lnTo>
                  <a:lnTo>
                    <a:pt x="16225" y="45697"/>
                  </a:lnTo>
                  <a:lnTo>
                    <a:pt x="12504" y="53118"/>
                  </a:lnTo>
                  <a:lnTo>
                    <a:pt x="10113" y="69328"/>
                  </a:lnTo>
                  <a:lnTo>
                    <a:pt x="9530" y="114247"/>
                  </a:lnTo>
                  <a:lnTo>
                    <a:pt x="9526" y="126990"/>
                  </a:lnTo>
                  <a:lnTo>
                    <a:pt x="10583" y="129110"/>
                  </a:lnTo>
                  <a:lnTo>
                    <a:pt x="12347" y="130523"/>
                  </a:lnTo>
                  <a:lnTo>
                    <a:pt x="14582" y="131466"/>
                  </a:lnTo>
                  <a:lnTo>
                    <a:pt x="16071" y="133152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874"/>
            <p:cNvSpPr/>
            <p:nvPr>
              <p:custDataLst>
                <p:tags r:id="rId266"/>
              </p:custDataLst>
            </p:nvPr>
          </p:nvSpPr>
          <p:spPr>
            <a:xfrm>
              <a:off x="9763128" y="1076328"/>
              <a:ext cx="66658" cy="133217"/>
            </a:xfrm>
            <a:custGeom>
              <a:avLst/>
              <a:gdLst/>
              <a:ahLst/>
              <a:cxnLst/>
              <a:rect l="0" t="0" r="0" b="0"/>
              <a:pathLst>
                <a:path w="66658" h="133217">
                  <a:moveTo>
                    <a:pt x="47622" y="19047"/>
                  </a:moveTo>
                  <a:lnTo>
                    <a:pt x="47622" y="19047"/>
                  </a:lnTo>
                  <a:lnTo>
                    <a:pt x="47622" y="424"/>
                  </a:lnTo>
                  <a:lnTo>
                    <a:pt x="24024" y="0"/>
                  </a:lnTo>
                  <a:lnTo>
                    <a:pt x="22365" y="1057"/>
                  </a:lnTo>
                  <a:lnTo>
                    <a:pt x="21258" y="2821"/>
                  </a:lnTo>
                  <a:lnTo>
                    <a:pt x="20521" y="5054"/>
                  </a:lnTo>
                  <a:lnTo>
                    <a:pt x="11702" y="19295"/>
                  </a:lnTo>
                  <a:lnTo>
                    <a:pt x="10975" y="22387"/>
                  </a:lnTo>
                  <a:lnTo>
                    <a:pt x="2174" y="38119"/>
                  </a:lnTo>
                  <a:lnTo>
                    <a:pt x="15" y="85134"/>
                  </a:lnTo>
                  <a:lnTo>
                    <a:pt x="0" y="98306"/>
                  </a:lnTo>
                  <a:lnTo>
                    <a:pt x="2821" y="104720"/>
                  </a:lnTo>
                  <a:lnTo>
                    <a:pt x="6543" y="111099"/>
                  </a:lnTo>
                  <a:lnTo>
                    <a:pt x="9131" y="121938"/>
                  </a:lnTo>
                  <a:lnTo>
                    <a:pt x="14462" y="128320"/>
                  </a:lnTo>
                  <a:lnTo>
                    <a:pt x="19831" y="131113"/>
                  </a:lnTo>
                  <a:lnTo>
                    <a:pt x="36261" y="133216"/>
                  </a:lnTo>
                  <a:lnTo>
                    <a:pt x="46136" y="125135"/>
                  </a:lnTo>
                  <a:lnTo>
                    <a:pt x="54933" y="123023"/>
                  </a:lnTo>
                  <a:lnTo>
                    <a:pt x="60749" y="118881"/>
                  </a:lnTo>
                  <a:lnTo>
                    <a:pt x="64040" y="113512"/>
                  </a:lnTo>
                  <a:lnTo>
                    <a:pt x="66152" y="101442"/>
                  </a:lnTo>
                  <a:lnTo>
                    <a:pt x="66657" y="64817"/>
                  </a:lnTo>
                  <a:lnTo>
                    <a:pt x="63843" y="57734"/>
                  </a:lnTo>
                  <a:lnTo>
                    <a:pt x="60124" y="51058"/>
                  </a:lnTo>
                  <a:lnTo>
                    <a:pt x="56970" y="41349"/>
                  </a:lnTo>
                  <a:lnTo>
                    <a:pt x="40273" y="18460"/>
                  </a:lnTo>
                  <a:lnTo>
                    <a:pt x="38526" y="11287"/>
                  </a:lnTo>
                  <a:lnTo>
                    <a:pt x="37325" y="10699"/>
                  </a:lnTo>
                  <a:lnTo>
                    <a:pt x="29933" y="9677"/>
                  </a:lnTo>
                  <a:lnTo>
                    <a:pt x="38097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875"/>
            <p:cNvSpPr/>
            <p:nvPr>
              <p:custDataLst>
                <p:tags r:id="rId267"/>
              </p:custDataLst>
            </p:nvPr>
          </p:nvSpPr>
          <p:spPr>
            <a:xfrm>
              <a:off x="9858503" y="1066800"/>
              <a:ext cx="94994" cy="133312"/>
            </a:xfrm>
            <a:custGeom>
              <a:avLst/>
              <a:gdLst/>
              <a:ahLst/>
              <a:cxnLst/>
              <a:rect l="0" t="0" r="0" b="0"/>
              <a:pathLst>
                <a:path w="94994" h="133312">
                  <a:moveTo>
                    <a:pt x="47497" y="28575"/>
                  </a:moveTo>
                  <a:lnTo>
                    <a:pt x="47497" y="28575"/>
                  </a:lnTo>
                  <a:lnTo>
                    <a:pt x="55699" y="20374"/>
                  </a:lnTo>
                  <a:lnTo>
                    <a:pt x="56987" y="9952"/>
                  </a:lnTo>
                  <a:lnTo>
                    <a:pt x="48819" y="1362"/>
                  </a:lnTo>
                  <a:lnTo>
                    <a:pt x="48378" y="1966"/>
                  </a:lnTo>
                  <a:lnTo>
                    <a:pt x="47888" y="5460"/>
                  </a:lnTo>
                  <a:lnTo>
                    <a:pt x="46699" y="6815"/>
                  </a:lnTo>
                  <a:lnTo>
                    <a:pt x="37188" y="11812"/>
                  </a:lnTo>
                  <a:lnTo>
                    <a:pt x="25117" y="22677"/>
                  </a:lnTo>
                  <a:lnTo>
                    <a:pt x="21675" y="28776"/>
                  </a:lnTo>
                  <a:lnTo>
                    <a:pt x="19087" y="35014"/>
                  </a:lnTo>
                  <a:lnTo>
                    <a:pt x="12739" y="44476"/>
                  </a:lnTo>
                  <a:lnTo>
                    <a:pt x="9330" y="53983"/>
                  </a:lnTo>
                  <a:lnTo>
                    <a:pt x="3144" y="63502"/>
                  </a:lnTo>
                  <a:lnTo>
                    <a:pt x="842" y="74084"/>
                  </a:lnTo>
                  <a:lnTo>
                    <a:pt x="0" y="97101"/>
                  </a:lnTo>
                  <a:lnTo>
                    <a:pt x="2752" y="104187"/>
                  </a:lnTo>
                  <a:lnTo>
                    <a:pt x="6442" y="110863"/>
                  </a:lnTo>
                  <a:lnTo>
                    <a:pt x="8085" y="117359"/>
                  </a:lnTo>
                  <a:lnTo>
                    <a:pt x="9580" y="119514"/>
                  </a:lnTo>
                  <a:lnTo>
                    <a:pt x="11636" y="120951"/>
                  </a:lnTo>
                  <a:lnTo>
                    <a:pt x="14064" y="121909"/>
                  </a:lnTo>
                  <a:lnTo>
                    <a:pt x="15684" y="123606"/>
                  </a:lnTo>
                  <a:lnTo>
                    <a:pt x="17483" y="128314"/>
                  </a:lnTo>
                  <a:lnTo>
                    <a:pt x="19021" y="129992"/>
                  </a:lnTo>
                  <a:lnTo>
                    <a:pt x="23552" y="131858"/>
                  </a:lnTo>
                  <a:lnTo>
                    <a:pt x="45653" y="133311"/>
                  </a:lnTo>
                  <a:lnTo>
                    <a:pt x="63737" y="125146"/>
                  </a:lnTo>
                  <a:lnTo>
                    <a:pt x="83808" y="106526"/>
                  </a:lnTo>
                  <a:lnTo>
                    <a:pt x="91789" y="90970"/>
                  </a:lnTo>
                  <a:lnTo>
                    <a:pt x="94684" y="73298"/>
                  </a:lnTo>
                  <a:lnTo>
                    <a:pt x="94993" y="63581"/>
                  </a:lnTo>
                  <a:lnTo>
                    <a:pt x="93978" y="61437"/>
                  </a:lnTo>
                  <a:lnTo>
                    <a:pt x="92242" y="60008"/>
                  </a:lnTo>
                  <a:lnTo>
                    <a:pt x="90027" y="59056"/>
                  </a:lnTo>
                  <a:lnTo>
                    <a:pt x="88551" y="57362"/>
                  </a:lnTo>
                  <a:lnTo>
                    <a:pt x="86909" y="52658"/>
                  </a:lnTo>
                  <a:lnTo>
                    <a:pt x="84798" y="41015"/>
                  </a:lnTo>
                  <a:lnTo>
                    <a:pt x="79127" y="31673"/>
                  </a:lnTo>
                  <a:lnTo>
                    <a:pt x="76474" y="20921"/>
                  </a:lnTo>
                  <a:lnTo>
                    <a:pt x="760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876"/>
            <p:cNvSpPr/>
            <p:nvPr>
              <p:custDataLst>
                <p:tags r:id="rId268"/>
              </p:custDataLst>
            </p:nvPr>
          </p:nvSpPr>
          <p:spPr>
            <a:xfrm>
              <a:off x="9964593" y="876300"/>
              <a:ext cx="46183" cy="190501"/>
            </a:xfrm>
            <a:custGeom>
              <a:avLst/>
              <a:gdLst/>
              <a:ahLst/>
              <a:cxnLst/>
              <a:rect l="0" t="0" r="0" b="0"/>
              <a:pathLst>
                <a:path w="46183" h="190501">
                  <a:moveTo>
                    <a:pt x="46182" y="0"/>
                  </a:moveTo>
                  <a:lnTo>
                    <a:pt x="46182" y="0"/>
                  </a:lnTo>
                  <a:lnTo>
                    <a:pt x="37980" y="0"/>
                  </a:lnTo>
                  <a:lnTo>
                    <a:pt x="37540" y="1058"/>
                  </a:lnTo>
                  <a:lnTo>
                    <a:pt x="35622" y="16868"/>
                  </a:lnTo>
                  <a:lnTo>
                    <a:pt x="30118" y="25694"/>
                  </a:lnTo>
                  <a:lnTo>
                    <a:pt x="27723" y="38158"/>
                  </a:lnTo>
                  <a:lnTo>
                    <a:pt x="27525" y="41314"/>
                  </a:lnTo>
                  <a:lnTo>
                    <a:pt x="24486" y="47642"/>
                  </a:lnTo>
                  <a:lnTo>
                    <a:pt x="22193" y="50811"/>
                  </a:lnTo>
                  <a:lnTo>
                    <a:pt x="18966" y="65385"/>
                  </a:lnTo>
                  <a:lnTo>
                    <a:pt x="16816" y="82726"/>
                  </a:lnTo>
                  <a:lnTo>
                    <a:pt x="5864" y="113660"/>
                  </a:lnTo>
                  <a:lnTo>
                    <a:pt x="3429" y="117048"/>
                  </a:lnTo>
                  <a:lnTo>
                    <a:pt x="722" y="126458"/>
                  </a:lnTo>
                  <a:lnTo>
                    <a:pt x="0" y="131930"/>
                  </a:lnTo>
                  <a:lnTo>
                    <a:pt x="2021" y="140833"/>
                  </a:lnTo>
                  <a:lnTo>
                    <a:pt x="5388" y="148317"/>
                  </a:lnTo>
                  <a:lnTo>
                    <a:pt x="8904" y="168195"/>
                  </a:lnTo>
                  <a:lnTo>
                    <a:pt x="17762" y="180772"/>
                  </a:lnTo>
                  <a:lnTo>
                    <a:pt x="25689" y="189010"/>
                  </a:lnTo>
                  <a:lnTo>
                    <a:pt x="3665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877"/>
            <p:cNvSpPr/>
            <p:nvPr>
              <p:custDataLst>
                <p:tags r:id="rId269"/>
              </p:custDataLst>
            </p:nvPr>
          </p:nvSpPr>
          <p:spPr>
            <a:xfrm>
              <a:off x="9953625" y="895350"/>
              <a:ext cx="133351" cy="133312"/>
            </a:xfrm>
            <a:custGeom>
              <a:avLst/>
              <a:gdLst/>
              <a:ahLst/>
              <a:cxnLst/>
              <a:rect l="0" t="0" r="0" b="0"/>
              <a:pathLst>
                <a:path w="133351" h="133312">
                  <a:moveTo>
                    <a:pt x="0" y="38100"/>
                  </a:moveTo>
                  <a:lnTo>
                    <a:pt x="0" y="38100"/>
                  </a:lnTo>
                  <a:lnTo>
                    <a:pt x="5057" y="33043"/>
                  </a:lnTo>
                  <a:lnTo>
                    <a:pt x="10361" y="30561"/>
                  </a:lnTo>
                  <a:lnTo>
                    <a:pt x="22389" y="28967"/>
                  </a:lnTo>
                  <a:lnTo>
                    <a:pt x="24452" y="27778"/>
                  </a:lnTo>
                  <a:lnTo>
                    <a:pt x="25826" y="25927"/>
                  </a:lnTo>
                  <a:lnTo>
                    <a:pt x="26743" y="23635"/>
                  </a:lnTo>
                  <a:lnTo>
                    <a:pt x="28411" y="22106"/>
                  </a:lnTo>
                  <a:lnTo>
                    <a:pt x="33089" y="20408"/>
                  </a:lnTo>
                  <a:lnTo>
                    <a:pt x="41672" y="19452"/>
                  </a:lnTo>
                  <a:lnTo>
                    <a:pt x="43656" y="18260"/>
                  </a:lnTo>
                  <a:lnTo>
                    <a:pt x="44979" y="16407"/>
                  </a:lnTo>
                  <a:lnTo>
                    <a:pt x="45861" y="14113"/>
                  </a:lnTo>
                  <a:lnTo>
                    <a:pt x="47507" y="12584"/>
                  </a:lnTo>
                  <a:lnTo>
                    <a:pt x="57222" y="8735"/>
                  </a:lnTo>
                  <a:lnTo>
                    <a:pt x="66637" y="35"/>
                  </a:lnTo>
                  <a:lnTo>
                    <a:pt x="75807" y="1"/>
                  </a:lnTo>
                  <a:lnTo>
                    <a:pt x="71027" y="0"/>
                  </a:lnTo>
                  <a:lnTo>
                    <a:pt x="69576" y="1059"/>
                  </a:lnTo>
                  <a:lnTo>
                    <a:pt x="67057" y="8201"/>
                  </a:lnTo>
                  <a:lnTo>
                    <a:pt x="66676" y="55181"/>
                  </a:lnTo>
                  <a:lnTo>
                    <a:pt x="66676" y="59013"/>
                  </a:lnTo>
                  <a:lnTo>
                    <a:pt x="63851" y="66092"/>
                  </a:lnTo>
                  <a:lnTo>
                    <a:pt x="61618" y="69461"/>
                  </a:lnTo>
                  <a:lnTo>
                    <a:pt x="58473" y="84316"/>
                  </a:lnTo>
                  <a:lnTo>
                    <a:pt x="57151" y="131858"/>
                  </a:lnTo>
                  <a:lnTo>
                    <a:pt x="57150" y="132908"/>
                  </a:lnTo>
                  <a:lnTo>
                    <a:pt x="65352" y="133311"/>
                  </a:lnTo>
                  <a:lnTo>
                    <a:pt x="65792" y="132266"/>
                  </a:lnTo>
                  <a:lnTo>
                    <a:pt x="66284" y="128282"/>
                  </a:lnTo>
                  <a:lnTo>
                    <a:pt x="69323" y="122984"/>
                  </a:lnTo>
                  <a:lnTo>
                    <a:pt x="93499" y="97011"/>
                  </a:lnTo>
                  <a:lnTo>
                    <a:pt x="97293" y="96033"/>
                  </a:lnTo>
                  <a:lnTo>
                    <a:pt x="118835" y="95264"/>
                  </a:lnTo>
                  <a:lnTo>
                    <a:pt x="120497" y="96317"/>
                  </a:lnTo>
                  <a:lnTo>
                    <a:pt x="121607" y="98078"/>
                  </a:lnTo>
                  <a:lnTo>
                    <a:pt x="122346" y="100311"/>
                  </a:lnTo>
                  <a:lnTo>
                    <a:pt x="123897" y="101799"/>
                  </a:lnTo>
                  <a:lnTo>
                    <a:pt x="128443" y="103452"/>
                  </a:lnTo>
                  <a:lnTo>
                    <a:pt x="130079" y="104951"/>
                  </a:lnTo>
                  <a:lnTo>
                    <a:pt x="131897" y="109440"/>
                  </a:lnTo>
                  <a:lnTo>
                    <a:pt x="1333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878"/>
            <p:cNvSpPr/>
            <p:nvPr>
              <p:custDataLst>
                <p:tags r:id="rId270"/>
              </p:custDataLst>
            </p:nvPr>
          </p:nvSpPr>
          <p:spPr>
            <a:xfrm>
              <a:off x="10296528" y="1108937"/>
              <a:ext cx="152392" cy="81651"/>
            </a:xfrm>
            <a:custGeom>
              <a:avLst/>
              <a:gdLst/>
              <a:ahLst/>
              <a:cxnLst/>
              <a:rect l="0" t="0" r="0" b="0"/>
              <a:pathLst>
                <a:path w="152392" h="81651">
                  <a:moveTo>
                    <a:pt x="19047" y="15013"/>
                  </a:moveTo>
                  <a:lnTo>
                    <a:pt x="19047" y="15013"/>
                  </a:lnTo>
                  <a:lnTo>
                    <a:pt x="35" y="15013"/>
                  </a:lnTo>
                  <a:lnTo>
                    <a:pt x="0" y="6812"/>
                  </a:lnTo>
                  <a:lnTo>
                    <a:pt x="1057" y="6371"/>
                  </a:lnTo>
                  <a:lnTo>
                    <a:pt x="45514" y="5490"/>
                  </a:lnTo>
                  <a:lnTo>
                    <a:pt x="93086" y="5488"/>
                  </a:lnTo>
                  <a:lnTo>
                    <a:pt x="125546" y="5488"/>
                  </a:lnTo>
                  <a:lnTo>
                    <a:pt x="128147" y="6546"/>
                  </a:lnTo>
                  <a:lnTo>
                    <a:pt x="129881" y="8310"/>
                  </a:lnTo>
                  <a:lnTo>
                    <a:pt x="131036" y="10544"/>
                  </a:lnTo>
                  <a:lnTo>
                    <a:pt x="133923" y="10976"/>
                  </a:lnTo>
                  <a:lnTo>
                    <a:pt x="152391" y="5490"/>
                  </a:lnTo>
                  <a:lnTo>
                    <a:pt x="147339" y="5489"/>
                  </a:lnTo>
                  <a:lnTo>
                    <a:pt x="142036" y="2666"/>
                  </a:lnTo>
                  <a:lnTo>
                    <a:pt x="139140" y="432"/>
                  </a:lnTo>
                  <a:lnTo>
                    <a:pt x="137210" y="0"/>
                  </a:lnTo>
                  <a:lnTo>
                    <a:pt x="135921" y="771"/>
                  </a:lnTo>
                  <a:lnTo>
                    <a:pt x="135062" y="2344"/>
                  </a:lnTo>
                  <a:lnTo>
                    <a:pt x="133433" y="3392"/>
                  </a:lnTo>
                  <a:lnTo>
                    <a:pt x="125296" y="5212"/>
                  </a:lnTo>
                  <a:lnTo>
                    <a:pt x="116510" y="11979"/>
                  </a:lnTo>
                  <a:lnTo>
                    <a:pt x="110694" y="13665"/>
                  </a:lnTo>
                  <a:lnTo>
                    <a:pt x="108720" y="15172"/>
                  </a:lnTo>
                  <a:lnTo>
                    <a:pt x="104884" y="21293"/>
                  </a:lnTo>
                  <a:lnTo>
                    <a:pt x="100235" y="23095"/>
                  </a:lnTo>
                  <a:lnTo>
                    <a:pt x="98573" y="24635"/>
                  </a:lnTo>
                  <a:lnTo>
                    <a:pt x="96725" y="29167"/>
                  </a:lnTo>
                  <a:lnTo>
                    <a:pt x="95250" y="66209"/>
                  </a:lnTo>
                  <a:lnTo>
                    <a:pt x="96307" y="68193"/>
                  </a:lnTo>
                  <a:lnTo>
                    <a:pt x="98071" y="69517"/>
                  </a:lnTo>
                  <a:lnTo>
                    <a:pt x="102853" y="72045"/>
                  </a:lnTo>
                  <a:lnTo>
                    <a:pt x="112582" y="80209"/>
                  </a:lnTo>
                  <a:lnTo>
                    <a:pt x="118845" y="81250"/>
                  </a:lnTo>
                  <a:lnTo>
                    <a:pt x="131587" y="81650"/>
                  </a:lnTo>
                  <a:lnTo>
                    <a:pt x="132173" y="80604"/>
                  </a:lnTo>
                  <a:lnTo>
                    <a:pt x="132825" y="76620"/>
                  </a:lnTo>
                  <a:lnTo>
                    <a:pt x="134058" y="75134"/>
                  </a:lnTo>
                  <a:lnTo>
                    <a:pt x="141502" y="72554"/>
                  </a:lnTo>
                  <a:lnTo>
                    <a:pt x="142262" y="69515"/>
                  </a:lnTo>
                  <a:lnTo>
                    <a:pt x="142752" y="63996"/>
                  </a:lnTo>
                  <a:lnTo>
                    <a:pt x="134659" y="54556"/>
                  </a:lnTo>
                  <a:lnTo>
                    <a:pt x="133462" y="45039"/>
                  </a:lnTo>
                  <a:lnTo>
                    <a:pt x="132365" y="44555"/>
                  </a:lnTo>
                  <a:lnTo>
                    <a:pt x="124217" y="43626"/>
                  </a:lnTo>
                  <a:lnTo>
                    <a:pt x="123940" y="38543"/>
                  </a:lnTo>
                  <a:lnTo>
                    <a:pt x="124959" y="37049"/>
                  </a:lnTo>
                  <a:lnTo>
                    <a:pt x="126697" y="36054"/>
                  </a:lnTo>
                  <a:lnTo>
                    <a:pt x="133347" y="3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879"/>
            <p:cNvSpPr/>
            <p:nvPr>
              <p:custDataLst>
                <p:tags r:id="rId271"/>
              </p:custDataLst>
            </p:nvPr>
          </p:nvSpPr>
          <p:spPr>
            <a:xfrm>
              <a:off x="10487060" y="1104900"/>
              <a:ext cx="38066" cy="104776"/>
            </a:xfrm>
            <a:custGeom>
              <a:avLst/>
              <a:gdLst/>
              <a:ahLst/>
              <a:cxnLst/>
              <a:rect l="0" t="0" r="0" b="0"/>
              <a:pathLst>
                <a:path w="38066" h="104776">
                  <a:moveTo>
                    <a:pt x="38065" y="28575"/>
                  </a:moveTo>
                  <a:lnTo>
                    <a:pt x="38065" y="28575"/>
                  </a:lnTo>
                  <a:lnTo>
                    <a:pt x="38065" y="393"/>
                  </a:lnTo>
                  <a:lnTo>
                    <a:pt x="19417" y="0"/>
                  </a:lnTo>
                  <a:lnTo>
                    <a:pt x="1324" y="17692"/>
                  </a:lnTo>
                  <a:lnTo>
                    <a:pt x="85" y="27132"/>
                  </a:lnTo>
                  <a:lnTo>
                    <a:pt x="0" y="33204"/>
                  </a:lnTo>
                  <a:lnTo>
                    <a:pt x="1047" y="34836"/>
                  </a:lnTo>
                  <a:lnTo>
                    <a:pt x="2803" y="35924"/>
                  </a:lnTo>
                  <a:lnTo>
                    <a:pt x="5032" y="36649"/>
                  </a:lnTo>
                  <a:lnTo>
                    <a:pt x="6517" y="38191"/>
                  </a:lnTo>
                  <a:lnTo>
                    <a:pt x="10288" y="47716"/>
                  </a:lnTo>
                  <a:lnTo>
                    <a:pt x="27097" y="65224"/>
                  </a:lnTo>
                  <a:lnTo>
                    <a:pt x="29313" y="73993"/>
                  </a:lnTo>
                  <a:lnTo>
                    <a:pt x="37662" y="85205"/>
                  </a:lnTo>
                  <a:lnTo>
                    <a:pt x="38062" y="103331"/>
                  </a:lnTo>
                  <a:lnTo>
                    <a:pt x="37005" y="103812"/>
                  </a:lnTo>
                  <a:lnTo>
                    <a:pt x="4587" y="104775"/>
                  </a:lnTo>
                  <a:lnTo>
                    <a:pt x="3046" y="103717"/>
                  </a:lnTo>
                  <a:lnTo>
                    <a:pt x="2020" y="101952"/>
                  </a:lnTo>
                  <a:lnTo>
                    <a:pt x="371" y="96574"/>
                  </a:lnTo>
                  <a:lnTo>
                    <a:pt x="1294" y="96133"/>
                  </a:lnTo>
                  <a:lnTo>
                    <a:pt x="949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880"/>
            <p:cNvSpPr/>
            <p:nvPr>
              <p:custDataLst>
                <p:tags r:id="rId272"/>
              </p:custDataLst>
            </p:nvPr>
          </p:nvSpPr>
          <p:spPr>
            <a:xfrm>
              <a:off x="10601325" y="1087290"/>
              <a:ext cx="53114" cy="149589"/>
            </a:xfrm>
            <a:custGeom>
              <a:avLst/>
              <a:gdLst/>
              <a:ahLst/>
              <a:cxnLst/>
              <a:rect l="0" t="0" r="0" b="0"/>
              <a:pathLst>
                <a:path w="53114" h="149589">
                  <a:moveTo>
                    <a:pt x="47625" y="17610"/>
                  </a:moveTo>
                  <a:lnTo>
                    <a:pt x="47625" y="17610"/>
                  </a:lnTo>
                  <a:lnTo>
                    <a:pt x="47625" y="9409"/>
                  </a:lnTo>
                  <a:lnTo>
                    <a:pt x="52682" y="3421"/>
                  </a:lnTo>
                  <a:lnTo>
                    <a:pt x="53113" y="1800"/>
                  </a:lnTo>
                  <a:lnTo>
                    <a:pt x="52342" y="720"/>
                  </a:lnTo>
                  <a:lnTo>
                    <a:pt x="50770" y="0"/>
                  </a:lnTo>
                  <a:lnTo>
                    <a:pt x="49721" y="578"/>
                  </a:lnTo>
                  <a:lnTo>
                    <a:pt x="49023" y="2022"/>
                  </a:lnTo>
                  <a:lnTo>
                    <a:pt x="47902" y="6887"/>
                  </a:lnTo>
                  <a:lnTo>
                    <a:pt x="44925" y="7553"/>
                  </a:lnTo>
                  <a:lnTo>
                    <a:pt x="20801" y="8082"/>
                  </a:lnTo>
                  <a:lnTo>
                    <a:pt x="1453" y="25694"/>
                  </a:lnTo>
                  <a:lnTo>
                    <a:pt x="128" y="35210"/>
                  </a:lnTo>
                  <a:lnTo>
                    <a:pt x="38" y="41287"/>
                  </a:lnTo>
                  <a:lnTo>
                    <a:pt x="1083" y="42920"/>
                  </a:lnTo>
                  <a:lnTo>
                    <a:pt x="2839" y="44008"/>
                  </a:lnTo>
                  <a:lnTo>
                    <a:pt x="5069" y="44734"/>
                  </a:lnTo>
                  <a:lnTo>
                    <a:pt x="6555" y="46276"/>
                  </a:lnTo>
                  <a:lnTo>
                    <a:pt x="8205" y="50811"/>
                  </a:lnTo>
                  <a:lnTo>
                    <a:pt x="9134" y="59315"/>
                  </a:lnTo>
                  <a:lnTo>
                    <a:pt x="10323" y="61288"/>
                  </a:lnTo>
                  <a:lnTo>
                    <a:pt x="12173" y="62604"/>
                  </a:lnTo>
                  <a:lnTo>
                    <a:pt x="14465" y="63481"/>
                  </a:lnTo>
                  <a:lnTo>
                    <a:pt x="15993" y="65124"/>
                  </a:lnTo>
                  <a:lnTo>
                    <a:pt x="21268" y="75365"/>
                  </a:lnTo>
                  <a:lnTo>
                    <a:pt x="34158" y="90715"/>
                  </a:lnTo>
                  <a:lnTo>
                    <a:pt x="36932" y="100184"/>
                  </a:lnTo>
                  <a:lnTo>
                    <a:pt x="38096" y="135202"/>
                  </a:lnTo>
                  <a:lnTo>
                    <a:pt x="37039" y="137279"/>
                  </a:lnTo>
                  <a:lnTo>
                    <a:pt x="35275" y="138665"/>
                  </a:lnTo>
                  <a:lnTo>
                    <a:pt x="30494" y="140204"/>
                  </a:lnTo>
                  <a:lnTo>
                    <a:pt x="24843" y="140888"/>
                  </a:lnTo>
                  <a:lnTo>
                    <a:pt x="22913" y="142128"/>
                  </a:lnTo>
                  <a:lnTo>
                    <a:pt x="21624" y="144014"/>
                  </a:lnTo>
                  <a:lnTo>
                    <a:pt x="20765" y="146330"/>
                  </a:lnTo>
                  <a:lnTo>
                    <a:pt x="19136" y="147873"/>
                  </a:lnTo>
                  <a:lnTo>
                    <a:pt x="14502" y="149588"/>
                  </a:lnTo>
                  <a:lnTo>
                    <a:pt x="11785" y="148987"/>
                  </a:lnTo>
                  <a:lnTo>
                    <a:pt x="0" y="141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881"/>
            <p:cNvSpPr/>
            <p:nvPr>
              <p:custDataLst>
                <p:tags r:id="rId273"/>
              </p:custDataLst>
            </p:nvPr>
          </p:nvSpPr>
          <p:spPr>
            <a:xfrm>
              <a:off x="10849090" y="1219200"/>
              <a:ext cx="95136" cy="19051"/>
            </a:xfrm>
            <a:custGeom>
              <a:avLst/>
              <a:gdLst/>
              <a:ahLst/>
              <a:cxnLst/>
              <a:rect l="0" t="0" r="0" b="0"/>
              <a:pathLst>
                <a:path w="95136" h="19051">
                  <a:moveTo>
                    <a:pt x="9410" y="19050"/>
                  </a:moveTo>
                  <a:lnTo>
                    <a:pt x="9410" y="19050"/>
                  </a:lnTo>
                  <a:lnTo>
                    <a:pt x="0" y="19050"/>
                  </a:lnTo>
                  <a:lnTo>
                    <a:pt x="44606" y="19050"/>
                  </a:lnTo>
                  <a:lnTo>
                    <a:pt x="64690" y="19050"/>
                  </a:lnTo>
                  <a:lnTo>
                    <a:pt x="73794" y="12504"/>
                  </a:lnTo>
                  <a:lnTo>
                    <a:pt x="82698" y="9349"/>
                  </a:lnTo>
                  <a:lnTo>
                    <a:pt x="95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882"/>
            <p:cNvSpPr/>
            <p:nvPr>
              <p:custDataLst>
                <p:tags r:id="rId274"/>
              </p:custDataLst>
            </p:nvPr>
          </p:nvSpPr>
          <p:spPr>
            <a:xfrm>
              <a:off x="10858500" y="1171575"/>
              <a:ext cx="85726" cy="9523"/>
            </a:xfrm>
            <a:custGeom>
              <a:avLst/>
              <a:gdLst/>
              <a:ahLst/>
              <a:cxnLst/>
              <a:rect l="0" t="0" r="0" b="0"/>
              <a:pathLst>
                <a:path w="85726" h="9523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22389" y="9522"/>
                  </a:lnTo>
                  <a:lnTo>
                    <a:pt x="28649" y="6701"/>
                  </a:lnTo>
                  <a:lnTo>
                    <a:pt x="34958" y="2979"/>
                  </a:lnTo>
                  <a:lnTo>
                    <a:pt x="47631" y="58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3883"/>
          <p:cNvSpPr/>
          <p:nvPr>
            <p:custDataLst>
              <p:tags r:id="rId3"/>
            </p:custDataLst>
          </p:nvPr>
        </p:nvSpPr>
        <p:spPr>
          <a:xfrm>
            <a:off x="10334671" y="990600"/>
            <a:ext cx="38054" cy="238110"/>
          </a:xfrm>
          <a:custGeom>
            <a:avLst/>
            <a:gdLst/>
            <a:ahLst/>
            <a:cxnLst/>
            <a:rect l="0" t="0" r="0" b="0"/>
            <a:pathLst>
              <a:path w="38054" h="238110">
                <a:moveTo>
                  <a:pt x="19004" y="0"/>
                </a:moveTo>
                <a:lnTo>
                  <a:pt x="19004" y="0"/>
                </a:lnTo>
                <a:lnTo>
                  <a:pt x="36695" y="0"/>
                </a:lnTo>
                <a:lnTo>
                  <a:pt x="37149" y="1058"/>
                </a:lnTo>
                <a:lnTo>
                  <a:pt x="38053" y="47095"/>
                </a:lnTo>
                <a:lnTo>
                  <a:pt x="36996" y="71035"/>
                </a:lnTo>
                <a:lnTo>
                  <a:pt x="26294" y="114369"/>
                </a:lnTo>
                <a:lnTo>
                  <a:pt x="21165" y="133371"/>
                </a:lnTo>
                <a:lnTo>
                  <a:pt x="16824" y="152406"/>
                </a:lnTo>
                <a:lnTo>
                  <a:pt x="1709" y="191794"/>
                </a:lnTo>
                <a:lnTo>
                  <a:pt x="0" y="231334"/>
                </a:lnTo>
                <a:lnTo>
                  <a:pt x="1042" y="233597"/>
                </a:lnTo>
                <a:lnTo>
                  <a:pt x="2796" y="235107"/>
                </a:lnTo>
                <a:lnTo>
                  <a:pt x="8159" y="237529"/>
                </a:lnTo>
                <a:lnTo>
                  <a:pt x="23634" y="238109"/>
                </a:lnTo>
                <a:lnTo>
                  <a:pt x="25265" y="237056"/>
                </a:lnTo>
                <a:lnTo>
                  <a:pt x="26353" y="235296"/>
                </a:lnTo>
                <a:lnTo>
                  <a:pt x="27885" y="227762"/>
                </a:lnTo>
                <a:lnTo>
                  <a:pt x="28529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SMARTInkShape-Group727"/>
          <p:cNvGrpSpPr/>
          <p:nvPr/>
        </p:nvGrpSpPr>
        <p:grpSpPr>
          <a:xfrm>
            <a:off x="11229978" y="762001"/>
            <a:ext cx="495298" cy="514350"/>
            <a:chOff x="11229978" y="762001"/>
            <a:chExt cx="495298" cy="514350"/>
          </a:xfrm>
        </p:grpSpPr>
        <p:sp>
          <p:nvSpPr>
            <p:cNvPr id="118" name="SMARTInkShape-3884"/>
            <p:cNvSpPr/>
            <p:nvPr>
              <p:custDataLst>
                <p:tags r:id="rId255"/>
              </p:custDataLst>
            </p:nvPr>
          </p:nvSpPr>
          <p:spPr>
            <a:xfrm>
              <a:off x="11229978" y="1085888"/>
              <a:ext cx="133348" cy="152363"/>
            </a:xfrm>
            <a:custGeom>
              <a:avLst/>
              <a:gdLst/>
              <a:ahLst/>
              <a:cxnLst/>
              <a:rect l="0" t="0" r="0" b="0"/>
              <a:pathLst>
                <a:path w="133348" h="152363">
                  <a:moveTo>
                    <a:pt x="9522" y="123787"/>
                  </a:moveTo>
                  <a:lnTo>
                    <a:pt x="9522" y="123787"/>
                  </a:lnTo>
                  <a:lnTo>
                    <a:pt x="32" y="114296"/>
                  </a:lnTo>
                  <a:lnTo>
                    <a:pt x="0" y="106064"/>
                  </a:lnTo>
                  <a:lnTo>
                    <a:pt x="1057" y="105622"/>
                  </a:lnTo>
                  <a:lnTo>
                    <a:pt x="17606" y="104747"/>
                  </a:lnTo>
                  <a:lnTo>
                    <a:pt x="26367" y="98193"/>
                  </a:lnTo>
                  <a:lnTo>
                    <a:pt x="35210" y="96095"/>
                  </a:lnTo>
                  <a:lnTo>
                    <a:pt x="41399" y="95605"/>
                  </a:lnTo>
                  <a:lnTo>
                    <a:pt x="47679" y="92564"/>
                  </a:lnTo>
                  <a:lnTo>
                    <a:pt x="64383" y="79409"/>
                  </a:lnTo>
                  <a:lnTo>
                    <a:pt x="70241" y="77605"/>
                  </a:lnTo>
                  <a:lnTo>
                    <a:pt x="72226" y="76066"/>
                  </a:lnTo>
                  <a:lnTo>
                    <a:pt x="83504" y="56921"/>
                  </a:lnTo>
                  <a:lnTo>
                    <a:pt x="84243" y="53810"/>
                  </a:lnTo>
                  <a:lnTo>
                    <a:pt x="85794" y="51735"/>
                  </a:lnTo>
                  <a:lnTo>
                    <a:pt x="87887" y="50352"/>
                  </a:lnTo>
                  <a:lnTo>
                    <a:pt x="90340" y="49431"/>
                  </a:lnTo>
                  <a:lnTo>
                    <a:pt x="91976" y="47758"/>
                  </a:lnTo>
                  <a:lnTo>
                    <a:pt x="101505" y="32507"/>
                  </a:lnTo>
                  <a:lnTo>
                    <a:pt x="103320" y="30301"/>
                  </a:lnTo>
                  <a:lnTo>
                    <a:pt x="105544" y="21281"/>
                  </a:lnTo>
                  <a:lnTo>
                    <a:pt x="112935" y="11249"/>
                  </a:lnTo>
                  <a:lnTo>
                    <a:pt x="113894" y="4952"/>
                  </a:lnTo>
                  <a:lnTo>
                    <a:pt x="115088" y="3289"/>
                  </a:lnTo>
                  <a:lnTo>
                    <a:pt x="116941" y="2180"/>
                  </a:lnTo>
                  <a:lnTo>
                    <a:pt x="123702" y="0"/>
                  </a:lnTo>
                  <a:lnTo>
                    <a:pt x="123812" y="13223"/>
                  </a:lnTo>
                  <a:lnTo>
                    <a:pt x="120995" y="19261"/>
                  </a:lnTo>
                  <a:lnTo>
                    <a:pt x="117274" y="25473"/>
                  </a:lnTo>
                  <a:lnTo>
                    <a:pt x="114885" y="38084"/>
                  </a:lnTo>
                  <a:lnTo>
                    <a:pt x="114306" y="84001"/>
                  </a:lnTo>
                  <a:lnTo>
                    <a:pt x="114298" y="107485"/>
                  </a:lnTo>
                  <a:lnTo>
                    <a:pt x="123707" y="147216"/>
                  </a:lnTo>
                  <a:lnTo>
                    <a:pt x="124804" y="148932"/>
                  </a:lnTo>
                  <a:lnTo>
                    <a:pt x="126593" y="150075"/>
                  </a:lnTo>
                  <a:lnTo>
                    <a:pt x="133347" y="152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885"/>
            <p:cNvSpPr/>
            <p:nvPr>
              <p:custDataLst>
                <p:tags r:id="rId256"/>
              </p:custDataLst>
            </p:nvPr>
          </p:nvSpPr>
          <p:spPr>
            <a:xfrm>
              <a:off x="11430000" y="1000125"/>
              <a:ext cx="55778" cy="276226"/>
            </a:xfrm>
            <a:custGeom>
              <a:avLst/>
              <a:gdLst/>
              <a:ahLst/>
              <a:cxnLst/>
              <a:rect l="0" t="0" r="0" b="0"/>
              <a:pathLst>
                <a:path w="55778" h="2762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4" y="10361"/>
                  </a:lnTo>
                  <a:lnTo>
                    <a:pt x="6546" y="16247"/>
                  </a:lnTo>
                  <a:lnTo>
                    <a:pt x="25694" y="60706"/>
                  </a:lnTo>
                  <a:lnTo>
                    <a:pt x="43418" y="99517"/>
                  </a:lnTo>
                  <a:lnTo>
                    <a:pt x="48314" y="145170"/>
                  </a:lnTo>
                  <a:lnTo>
                    <a:pt x="55777" y="182740"/>
                  </a:lnTo>
                  <a:lnTo>
                    <a:pt x="53718" y="195165"/>
                  </a:lnTo>
                  <a:lnTo>
                    <a:pt x="50333" y="205274"/>
                  </a:lnTo>
                  <a:lnTo>
                    <a:pt x="46804" y="240424"/>
                  </a:lnTo>
                  <a:lnTo>
                    <a:pt x="40091" y="252800"/>
                  </a:lnTo>
                  <a:lnTo>
                    <a:pt x="25244" y="269717"/>
                  </a:lnTo>
                  <a:lnTo>
                    <a:pt x="18982" y="273333"/>
                  </a:lnTo>
                  <a:lnTo>
                    <a:pt x="95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886"/>
            <p:cNvSpPr/>
            <p:nvPr>
              <p:custDataLst>
                <p:tags r:id="rId257"/>
              </p:custDataLst>
            </p:nvPr>
          </p:nvSpPr>
          <p:spPr>
            <a:xfrm>
              <a:off x="11525641" y="1162050"/>
              <a:ext cx="190110" cy="9525"/>
            </a:xfrm>
            <a:custGeom>
              <a:avLst/>
              <a:gdLst/>
              <a:ahLst/>
              <a:cxnLst/>
              <a:rect l="0" t="0" r="0" b="0"/>
              <a:pathLst>
                <a:path w="190110" h="9525">
                  <a:moveTo>
                    <a:pt x="9134" y="0"/>
                  </a:moveTo>
                  <a:lnTo>
                    <a:pt x="9134" y="0"/>
                  </a:lnTo>
                  <a:lnTo>
                    <a:pt x="9134" y="5056"/>
                  </a:lnTo>
                  <a:lnTo>
                    <a:pt x="8076" y="6546"/>
                  </a:lnTo>
                  <a:lnTo>
                    <a:pt x="6310" y="7539"/>
                  </a:lnTo>
                  <a:lnTo>
                    <a:pt x="0" y="9409"/>
                  </a:lnTo>
                  <a:lnTo>
                    <a:pt x="42174" y="9524"/>
                  </a:lnTo>
                  <a:lnTo>
                    <a:pt x="79099" y="8467"/>
                  </a:lnTo>
                  <a:lnTo>
                    <a:pt x="98067" y="4037"/>
                  </a:lnTo>
                  <a:lnTo>
                    <a:pt x="142486" y="9111"/>
                  </a:lnTo>
                  <a:lnTo>
                    <a:pt x="162827" y="9443"/>
                  </a:lnTo>
                  <a:lnTo>
                    <a:pt x="190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887"/>
            <p:cNvSpPr/>
            <p:nvPr>
              <p:custDataLst>
                <p:tags r:id="rId258"/>
              </p:custDataLst>
            </p:nvPr>
          </p:nvSpPr>
          <p:spPr>
            <a:xfrm>
              <a:off x="11572875" y="1209675"/>
              <a:ext cx="152401" cy="28571"/>
            </a:xfrm>
            <a:custGeom>
              <a:avLst/>
              <a:gdLst/>
              <a:ahLst/>
              <a:cxnLst/>
              <a:rect l="0" t="0" r="0" b="0"/>
              <a:pathLst>
                <a:path w="152401" h="28571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5596"/>
                  </a:lnTo>
                  <a:lnTo>
                    <a:pt x="2824" y="26589"/>
                  </a:lnTo>
                  <a:lnTo>
                    <a:pt x="13256" y="28182"/>
                  </a:lnTo>
                  <a:lnTo>
                    <a:pt x="57991" y="28570"/>
                  </a:lnTo>
                  <a:lnTo>
                    <a:pt x="89011" y="27516"/>
                  </a:lnTo>
                  <a:lnTo>
                    <a:pt x="131504" y="1438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888"/>
            <p:cNvSpPr/>
            <p:nvPr>
              <p:custDataLst>
                <p:tags r:id="rId259"/>
              </p:custDataLst>
            </p:nvPr>
          </p:nvSpPr>
          <p:spPr>
            <a:xfrm>
              <a:off x="11572875" y="762001"/>
              <a:ext cx="138806" cy="228600"/>
            </a:xfrm>
            <a:custGeom>
              <a:avLst/>
              <a:gdLst/>
              <a:ahLst/>
              <a:cxnLst/>
              <a:rect l="0" t="0" r="0" b="0"/>
              <a:pathLst>
                <a:path w="138806" h="228600">
                  <a:moveTo>
                    <a:pt x="0" y="76199"/>
                  </a:moveTo>
                  <a:lnTo>
                    <a:pt x="0" y="76199"/>
                  </a:lnTo>
                  <a:lnTo>
                    <a:pt x="0" y="31485"/>
                  </a:lnTo>
                  <a:lnTo>
                    <a:pt x="0" y="25282"/>
                  </a:lnTo>
                  <a:lnTo>
                    <a:pt x="1058" y="23204"/>
                  </a:lnTo>
                  <a:lnTo>
                    <a:pt x="2824" y="21819"/>
                  </a:lnTo>
                  <a:lnTo>
                    <a:pt x="5058" y="20896"/>
                  </a:lnTo>
                  <a:lnTo>
                    <a:pt x="6546" y="19222"/>
                  </a:lnTo>
                  <a:lnTo>
                    <a:pt x="8202" y="14540"/>
                  </a:lnTo>
                  <a:lnTo>
                    <a:pt x="9702" y="12868"/>
                  </a:lnTo>
                  <a:lnTo>
                    <a:pt x="14191" y="11010"/>
                  </a:lnTo>
                  <a:lnTo>
                    <a:pt x="15810" y="9457"/>
                  </a:lnTo>
                  <a:lnTo>
                    <a:pt x="17608" y="4908"/>
                  </a:lnTo>
                  <a:lnTo>
                    <a:pt x="19147" y="3272"/>
                  </a:lnTo>
                  <a:lnTo>
                    <a:pt x="23680" y="1454"/>
                  </a:lnTo>
                  <a:lnTo>
                    <a:pt x="69885" y="0"/>
                  </a:lnTo>
                  <a:lnTo>
                    <a:pt x="76216" y="2822"/>
                  </a:lnTo>
                  <a:lnTo>
                    <a:pt x="123825" y="47630"/>
                  </a:lnTo>
                  <a:lnTo>
                    <a:pt x="129117" y="53977"/>
                  </a:lnTo>
                  <a:lnTo>
                    <a:pt x="132095" y="63500"/>
                  </a:lnTo>
                  <a:lnTo>
                    <a:pt x="134298" y="82549"/>
                  </a:lnTo>
                  <a:lnTo>
                    <a:pt x="138357" y="88899"/>
                  </a:lnTo>
                  <a:lnTo>
                    <a:pt x="138805" y="92074"/>
                  </a:lnTo>
                  <a:lnTo>
                    <a:pt x="136482" y="98424"/>
                  </a:lnTo>
                  <a:lnTo>
                    <a:pt x="126224" y="121838"/>
                  </a:lnTo>
                  <a:lnTo>
                    <a:pt x="123832" y="129291"/>
                  </a:lnTo>
                  <a:lnTo>
                    <a:pt x="119242" y="136132"/>
                  </a:lnTo>
                  <a:lnTo>
                    <a:pt x="102185" y="149146"/>
                  </a:lnTo>
                  <a:lnTo>
                    <a:pt x="82264" y="174621"/>
                  </a:lnTo>
                  <a:lnTo>
                    <a:pt x="76073" y="178150"/>
                  </a:lnTo>
                  <a:lnTo>
                    <a:pt x="69793" y="180777"/>
                  </a:lnTo>
                  <a:lnTo>
                    <a:pt x="39589" y="208070"/>
                  </a:lnTo>
                  <a:lnTo>
                    <a:pt x="38231" y="217620"/>
                  </a:lnTo>
                  <a:lnTo>
                    <a:pt x="38100" y="22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889"/>
            <p:cNvSpPr/>
            <p:nvPr>
              <p:custDataLst>
                <p:tags r:id="rId260"/>
              </p:custDataLst>
            </p:nvPr>
          </p:nvSpPr>
          <p:spPr>
            <a:xfrm>
              <a:off x="11582400" y="10477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28172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890"/>
            <p:cNvSpPr/>
            <p:nvPr>
              <p:custDataLst>
                <p:tags r:id="rId261"/>
              </p:custDataLst>
            </p:nvPr>
          </p:nvSpPr>
          <p:spPr>
            <a:xfrm>
              <a:off x="11239500" y="1076328"/>
              <a:ext cx="19051" cy="180973"/>
            </a:xfrm>
            <a:custGeom>
              <a:avLst/>
              <a:gdLst/>
              <a:ahLst/>
              <a:cxnLst/>
              <a:rect l="0" t="0" r="0" b="0"/>
              <a:pathLst>
                <a:path w="19051" h="180973">
                  <a:moveTo>
                    <a:pt x="0" y="9522"/>
                  </a:moveTo>
                  <a:lnTo>
                    <a:pt x="0" y="9522"/>
                  </a:lnTo>
                  <a:lnTo>
                    <a:pt x="0" y="4466"/>
                  </a:lnTo>
                  <a:lnTo>
                    <a:pt x="1058" y="2976"/>
                  </a:lnTo>
                  <a:lnTo>
                    <a:pt x="2824" y="1983"/>
                  </a:lnTo>
                  <a:lnTo>
                    <a:pt x="9410" y="31"/>
                  </a:lnTo>
                  <a:lnTo>
                    <a:pt x="17714" y="0"/>
                  </a:lnTo>
                  <a:lnTo>
                    <a:pt x="18160" y="1057"/>
                  </a:lnTo>
                  <a:lnTo>
                    <a:pt x="19048" y="45331"/>
                  </a:lnTo>
                  <a:lnTo>
                    <a:pt x="19050" y="89885"/>
                  </a:lnTo>
                  <a:lnTo>
                    <a:pt x="19050" y="134679"/>
                  </a:lnTo>
                  <a:lnTo>
                    <a:pt x="13562" y="155404"/>
                  </a:lnTo>
                  <a:lnTo>
                    <a:pt x="19050" y="18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SMARTInkShape-3891"/>
          <p:cNvSpPr/>
          <p:nvPr>
            <p:custDataLst>
              <p:tags r:id="rId4"/>
            </p:custDataLst>
          </p:nvPr>
        </p:nvSpPr>
        <p:spPr>
          <a:xfrm>
            <a:off x="2876550" y="1724028"/>
            <a:ext cx="8810626" cy="466723"/>
          </a:xfrm>
          <a:custGeom>
            <a:avLst/>
            <a:gdLst/>
            <a:ahLst/>
            <a:cxnLst/>
            <a:rect l="0" t="0" r="0" b="0"/>
            <a:pathLst>
              <a:path w="8810626" h="466723">
                <a:moveTo>
                  <a:pt x="0" y="85722"/>
                </a:moveTo>
                <a:lnTo>
                  <a:pt x="0" y="85722"/>
                </a:lnTo>
                <a:lnTo>
                  <a:pt x="36728" y="85722"/>
                </a:lnTo>
                <a:lnTo>
                  <a:pt x="67124" y="85722"/>
                </a:lnTo>
                <a:lnTo>
                  <a:pt x="108855" y="85722"/>
                </a:lnTo>
                <a:lnTo>
                  <a:pt x="133953" y="84664"/>
                </a:lnTo>
                <a:lnTo>
                  <a:pt x="161269" y="82900"/>
                </a:lnTo>
                <a:lnTo>
                  <a:pt x="190063" y="80666"/>
                </a:lnTo>
                <a:lnTo>
                  <a:pt x="220900" y="79176"/>
                </a:lnTo>
                <a:lnTo>
                  <a:pt x="253100" y="78183"/>
                </a:lnTo>
                <a:lnTo>
                  <a:pt x="286208" y="77521"/>
                </a:lnTo>
                <a:lnTo>
                  <a:pt x="323097" y="76021"/>
                </a:lnTo>
                <a:lnTo>
                  <a:pt x="362506" y="73963"/>
                </a:lnTo>
                <a:lnTo>
                  <a:pt x="403596" y="71533"/>
                </a:lnTo>
                <a:lnTo>
                  <a:pt x="448980" y="68854"/>
                </a:lnTo>
                <a:lnTo>
                  <a:pt x="497229" y="66010"/>
                </a:lnTo>
                <a:lnTo>
                  <a:pt x="547386" y="63056"/>
                </a:lnTo>
                <a:lnTo>
                  <a:pt x="601991" y="60028"/>
                </a:lnTo>
                <a:lnTo>
                  <a:pt x="659560" y="56951"/>
                </a:lnTo>
                <a:lnTo>
                  <a:pt x="719107" y="53841"/>
                </a:lnTo>
                <a:lnTo>
                  <a:pt x="779971" y="51768"/>
                </a:lnTo>
                <a:lnTo>
                  <a:pt x="841714" y="50386"/>
                </a:lnTo>
                <a:lnTo>
                  <a:pt x="904043" y="49465"/>
                </a:lnTo>
                <a:lnTo>
                  <a:pt x="966762" y="47792"/>
                </a:lnTo>
                <a:lnTo>
                  <a:pt x="1029741" y="45619"/>
                </a:lnTo>
                <a:lnTo>
                  <a:pt x="1092894" y="43112"/>
                </a:lnTo>
                <a:lnTo>
                  <a:pt x="1154046" y="40382"/>
                </a:lnTo>
                <a:lnTo>
                  <a:pt x="1213864" y="37503"/>
                </a:lnTo>
                <a:lnTo>
                  <a:pt x="1272792" y="34526"/>
                </a:lnTo>
                <a:lnTo>
                  <a:pt x="1333245" y="31483"/>
                </a:lnTo>
                <a:lnTo>
                  <a:pt x="1394713" y="28396"/>
                </a:lnTo>
                <a:lnTo>
                  <a:pt x="1456859" y="25280"/>
                </a:lnTo>
                <a:lnTo>
                  <a:pt x="1518398" y="22144"/>
                </a:lnTo>
                <a:lnTo>
                  <a:pt x="1579532" y="18995"/>
                </a:lnTo>
                <a:lnTo>
                  <a:pt x="1640396" y="15837"/>
                </a:lnTo>
                <a:lnTo>
                  <a:pt x="1704256" y="13732"/>
                </a:lnTo>
                <a:lnTo>
                  <a:pt x="1770112" y="12329"/>
                </a:lnTo>
                <a:lnTo>
                  <a:pt x="1837300" y="11393"/>
                </a:lnTo>
                <a:lnTo>
                  <a:pt x="1902200" y="9711"/>
                </a:lnTo>
                <a:lnTo>
                  <a:pt x="1965575" y="7532"/>
                </a:lnTo>
                <a:lnTo>
                  <a:pt x="2027933" y="5020"/>
                </a:lnTo>
                <a:lnTo>
                  <a:pt x="2091731" y="3346"/>
                </a:lnTo>
                <a:lnTo>
                  <a:pt x="2156487" y="2229"/>
                </a:lnTo>
                <a:lnTo>
                  <a:pt x="2221883" y="1485"/>
                </a:lnTo>
                <a:lnTo>
                  <a:pt x="2289822" y="989"/>
                </a:lnTo>
                <a:lnTo>
                  <a:pt x="2359456" y="658"/>
                </a:lnTo>
                <a:lnTo>
                  <a:pt x="2430221" y="438"/>
                </a:lnTo>
                <a:lnTo>
                  <a:pt x="2498564" y="291"/>
                </a:lnTo>
                <a:lnTo>
                  <a:pt x="2565293" y="193"/>
                </a:lnTo>
                <a:lnTo>
                  <a:pt x="2630945" y="127"/>
                </a:lnTo>
                <a:lnTo>
                  <a:pt x="2699055" y="84"/>
                </a:lnTo>
                <a:lnTo>
                  <a:pt x="2768803" y="55"/>
                </a:lnTo>
                <a:lnTo>
                  <a:pt x="2839644" y="36"/>
                </a:lnTo>
                <a:lnTo>
                  <a:pt x="2910154" y="23"/>
                </a:lnTo>
                <a:lnTo>
                  <a:pt x="2980444" y="14"/>
                </a:lnTo>
                <a:lnTo>
                  <a:pt x="3050588" y="8"/>
                </a:lnTo>
                <a:lnTo>
                  <a:pt x="3123809" y="5"/>
                </a:lnTo>
                <a:lnTo>
                  <a:pt x="3199081" y="2"/>
                </a:lnTo>
                <a:lnTo>
                  <a:pt x="3275721" y="0"/>
                </a:lnTo>
                <a:lnTo>
                  <a:pt x="3351155" y="1058"/>
                </a:lnTo>
                <a:lnTo>
                  <a:pt x="3425787" y="2821"/>
                </a:lnTo>
                <a:lnTo>
                  <a:pt x="3499884" y="5054"/>
                </a:lnTo>
                <a:lnTo>
                  <a:pt x="3575739" y="6543"/>
                </a:lnTo>
                <a:lnTo>
                  <a:pt x="3652768" y="7536"/>
                </a:lnTo>
                <a:lnTo>
                  <a:pt x="3730578" y="8198"/>
                </a:lnTo>
                <a:lnTo>
                  <a:pt x="3803619" y="9698"/>
                </a:lnTo>
                <a:lnTo>
                  <a:pt x="3873479" y="11756"/>
                </a:lnTo>
                <a:lnTo>
                  <a:pt x="3941219" y="14186"/>
                </a:lnTo>
                <a:lnTo>
                  <a:pt x="4009663" y="16865"/>
                </a:lnTo>
                <a:lnTo>
                  <a:pt x="4078575" y="19709"/>
                </a:lnTo>
                <a:lnTo>
                  <a:pt x="4147800" y="22663"/>
                </a:lnTo>
                <a:lnTo>
                  <a:pt x="4218291" y="25691"/>
                </a:lnTo>
                <a:lnTo>
                  <a:pt x="4289627" y="28768"/>
                </a:lnTo>
                <a:lnTo>
                  <a:pt x="4361527" y="31878"/>
                </a:lnTo>
                <a:lnTo>
                  <a:pt x="4433801" y="36068"/>
                </a:lnTo>
                <a:lnTo>
                  <a:pt x="4506326" y="40977"/>
                </a:lnTo>
                <a:lnTo>
                  <a:pt x="4579017" y="46367"/>
                </a:lnTo>
                <a:lnTo>
                  <a:pt x="4652878" y="51019"/>
                </a:lnTo>
                <a:lnTo>
                  <a:pt x="4727518" y="55178"/>
                </a:lnTo>
                <a:lnTo>
                  <a:pt x="4802680" y="59009"/>
                </a:lnTo>
                <a:lnTo>
                  <a:pt x="4873953" y="63680"/>
                </a:lnTo>
                <a:lnTo>
                  <a:pt x="4942636" y="68911"/>
                </a:lnTo>
                <a:lnTo>
                  <a:pt x="5009591" y="74515"/>
                </a:lnTo>
                <a:lnTo>
                  <a:pt x="5078568" y="80367"/>
                </a:lnTo>
                <a:lnTo>
                  <a:pt x="5148896" y="86385"/>
                </a:lnTo>
                <a:lnTo>
                  <a:pt x="5220122" y="92514"/>
                </a:lnTo>
                <a:lnTo>
                  <a:pt x="5288773" y="97659"/>
                </a:lnTo>
                <a:lnTo>
                  <a:pt x="5355706" y="102146"/>
                </a:lnTo>
                <a:lnTo>
                  <a:pt x="5421496" y="106197"/>
                </a:lnTo>
                <a:lnTo>
                  <a:pt x="5490756" y="111013"/>
                </a:lnTo>
                <a:lnTo>
                  <a:pt x="5562329" y="116341"/>
                </a:lnTo>
                <a:lnTo>
                  <a:pt x="5635444" y="122010"/>
                </a:lnTo>
                <a:lnTo>
                  <a:pt x="5707471" y="127906"/>
                </a:lnTo>
                <a:lnTo>
                  <a:pt x="5778772" y="133953"/>
                </a:lnTo>
                <a:lnTo>
                  <a:pt x="5849590" y="140101"/>
                </a:lnTo>
                <a:lnTo>
                  <a:pt x="5921143" y="146316"/>
                </a:lnTo>
                <a:lnTo>
                  <a:pt x="5993188" y="152577"/>
                </a:lnTo>
                <a:lnTo>
                  <a:pt x="6065558" y="158867"/>
                </a:lnTo>
                <a:lnTo>
                  <a:pt x="6134972" y="165177"/>
                </a:lnTo>
                <a:lnTo>
                  <a:pt x="6202415" y="171500"/>
                </a:lnTo>
                <a:lnTo>
                  <a:pt x="6268544" y="177832"/>
                </a:lnTo>
                <a:lnTo>
                  <a:pt x="6334854" y="184171"/>
                </a:lnTo>
                <a:lnTo>
                  <a:pt x="6401287" y="190513"/>
                </a:lnTo>
                <a:lnTo>
                  <a:pt x="6467800" y="196857"/>
                </a:lnTo>
                <a:lnTo>
                  <a:pt x="6534367" y="204262"/>
                </a:lnTo>
                <a:lnTo>
                  <a:pt x="6600970" y="212374"/>
                </a:lnTo>
                <a:lnTo>
                  <a:pt x="6667596" y="220957"/>
                </a:lnTo>
                <a:lnTo>
                  <a:pt x="6735297" y="228795"/>
                </a:lnTo>
                <a:lnTo>
                  <a:pt x="6803715" y="236137"/>
                </a:lnTo>
                <a:lnTo>
                  <a:pt x="6872610" y="243149"/>
                </a:lnTo>
                <a:lnTo>
                  <a:pt x="6939707" y="250998"/>
                </a:lnTo>
                <a:lnTo>
                  <a:pt x="7005604" y="259406"/>
                </a:lnTo>
                <a:lnTo>
                  <a:pt x="7070703" y="268186"/>
                </a:lnTo>
                <a:lnTo>
                  <a:pt x="7135269" y="276157"/>
                </a:lnTo>
                <a:lnTo>
                  <a:pt x="7199479" y="283587"/>
                </a:lnTo>
                <a:lnTo>
                  <a:pt x="7263454" y="290657"/>
                </a:lnTo>
                <a:lnTo>
                  <a:pt x="7325152" y="298545"/>
                </a:lnTo>
                <a:lnTo>
                  <a:pt x="7385334" y="306979"/>
                </a:lnTo>
                <a:lnTo>
                  <a:pt x="7444506" y="315777"/>
                </a:lnTo>
                <a:lnTo>
                  <a:pt x="7503005" y="323759"/>
                </a:lnTo>
                <a:lnTo>
                  <a:pt x="7561052" y="331196"/>
                </a:lnTo>
                <a:lnTo>
                  <a:pt x="7618801" y="338272"/>
                </a:lnTo>
                <a:lnTo>
                  <a:pt x="7676351" y="346163"/>
                </a:lnTo>
                <a:lnTo>
                  <a:pt x="7733767" y="354600"/>
                </a:lnTo>
                <a:lnTo>
                  <a:pt x="7791094" y="363399"/>
                </a:lnTo>
                <a:lnTo>
                  <a:pt x="7845187" y="371382"/>
                </a:lnTo>
                <a:lnTo>
                  <a:pt x="7897125" y="378820"/>
                </a:lnTo>
                <a:lnTo>
                  <a:pt x="7947626" y="385896"/>
                </a:lnTo>
                <a:lnTo>
                  <a:pt x="7999285" y="392730"/>
                </a:lnTo>
                <a:lnTo>
                  <a:pt x="8051714" y="399402"/>
                </a:lnTo>
                <a:lnTo>
                  <a:pt x="8104660" y="405967"/>
                </a:lnTo>
                <a:lnTo>
                  <a:pt x="8153714" y="411402"/>
                </a:lnTo>
                <a:lnTo>
                  <a:pt x="8200176" y="416084"/>
                </a:lnTo>
                <a:lnTo>
                  <a:pt x="8244910" y="420263"/>
                </a:lnTo>
                <a:lnTo>
                  <a:pt x="8289549" y="424108"/>
                </a:lnTo>
                <a:lnTo>
                  <a:pt x="8334124" y="427729"/>
                </a:lnTo>
                <a:lnTo>
                  <a:pt x="8378658" y="431202"/>
                </a:lnTo>
                <a:lnTo>
                  <a:pt x="8418929" y="435633"/>
                </a:lnTo>
                <a:lnTo>
                  <a:pt x="8456361" y="440705"/>
                </a:lnTo>
                <a:lnTo>
                  <a:pt x="8491899" y="446202"/>
                </a:lnTo>
                <a:lnTo>
                  <a:pt x="8526174" y="450925"/>
                </a:lnTo>
                <a:lnTo>
                  <a:pt x="8559608" y="455133"/>
                </a:lnTo>
                <a:lnTo>
                  <a:pt x="8592480" y="458996"/>
                </a:lnTo>
                <a:lnTo>
                  <a:pt x="8622862" y="461571"/>
                </a:lnTo>
                <a:lnTo>
                  <a:pt x="8651584" y="463289"/>
                </a:lnTo>
                <a:lnTo>
                  <a:pt x="8679197" y="464433"/>
                </a:lnTo>
                <a:lnTo>
                  <a:pt x="8706073" y="465196"/>
                </a:lnTo>
                <a:lnTo>
                  <a:pt x="8732457" y="465704"/>
                </a:lnTo>
                <a:lnTo>
                  <a:pt x="8775884" y="466270"/>
                </a:lnTo>
                <a:lnTo>
                  <a:pt x="8810625" y="4667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729"/>
          <p:cNvGrpSpPr/>
          <p:nvPr/>
        </p:nvGrpSpPr>
        <p:grpSpPr>
          <a:xfrm>
            <a:off x="676308" y="2181236"/>
            <a:ext cx="252080" cy="347980"/>
            <a:chOff x="676308" y="2181236"/>
            <a:chExt cx="252080" cy="347980"/>
          </a:xfrm>
        </p:grpSpPr>
        <p:sp>
          <p:nvSpPr>
            <p:cNvPr id="127" name="SMARTInkShape-3892"/>
            <p:cNvSpPr/>
            <p:nvPr>
              <p:custDataLst>
                <p:tags r:id="rId253"/>
              </p:custDataLst>
            </p:nvPr>
          </p:nvSpPr>
          <p:spPr>
            <a:xfrm>
              <a:off x="695325" y="2257436"/>
              <a:ext cx="152401" cy="200015"/>
            </a:xfrm>
            <a:custGeom>
              <a:avLst/>
              <a:gdLst/>
              <a:ahLst/>
              <a:cxnLst/>
              <a:rect l="0" t="0" r="0" b="0"/>
              <a:pathLst>
                <a:path w="152401" h="200015">
                  <a:moveTo>
                    <a:pt x="9525" y="57139"/>
                  </a:moveTo>
                  <a:lnTo>
                    <a:pt x="9525" y="57139"/>
                  </a:lnTo>
                  <a:lnTo>
                    <a:pt x="9525" y="62195"/>
                  </a:lnTo>
                  <a:lnTo>
                    <a:pt x="8467" y="62627"/>
                  </a:lnTo>
                  <a:lnTo>
                    <a:pt x="116" y="57221"/>
                  </a:lnTo>
                  <a:lnTo>
                    <a:pt x="0" y="39448"/>
                  </a:lnTo>
                  <a:lnTo>
                    <a:pt x="8201" y="30007"/>
                  </a:lnTo>
                  <a:lnTo>
                    <a:pt x="9133" y="23935"/>
                  </a:lnTo>
                  <a:lnTo>
                    <a:pt x="10322" y="22303"/>
                  </a:lnTo>
                  <a:lnTo>
                    <a:pt x="12173" y="21215"/>
                  </a:lnTo>
                  <a:lnTo>
                    <a:pt x="14465" y="20490"/>
                  </a:lnTo>
                  <a:lnTo>
                    <a:pt x="15993" y="18948"/>
                  </a:lnTo>
                  <a:lnTo>
                    <a:pt x="17692" y="14412"/>
                  </a:lnTo>
                  <a:lnTo>
                    <a:pt x="19203" y="12779"/>
                  </a:lnTo>
                  <a:lnTo>
                    <a:pt x="38295" y="2166"/>
                  </a:lnTo>
                  <a:lnTo>
                    <a:pt x="60721" y="27"/>
                  </a:lnTo>
                  <a:lnTo>
                    <a:pt x="69967" y="0"/>
                  </a:lnTo>
                  <a:lnTo>
                    <a:pt x="72045" y="1055"/>
                  </a:lnTo>
                  <a:lnTo>
                    <a:pt x="73430" y="2816"/>
                  </a:lnTo>
                  <a:lnTo>
                    <a:pt x="76027" y="7596"/>
                  </a:lnTo>
                  <a:lnTo>
                    <a:pt x="80709" y="13248"/>
                  </a:lnTo>
                  <a:lnTo>
                    <a:pt x="86318" y="16465"/>
                  </a:lnTo>
                  <a:lnTo>
                    <a:pt x="89295" y="17323"/>
                  </a:lnTo>
                  <a:lnTo>
                    <a:pt x="91280" y="18954"/>
                  </a:lnTo>
                  <a:lnTo>
                    <a:pt x="101447" y="41731"/>
                  </a:lnTo>
                  <a:lnTo>
                    <a:pt x="104337" y="59957"/>
                  </a:lnTo>
                  <a:lnTo>
                    <a:pt x="104645" y="74790"/>
                  </a:lnTo>
                  <a:lnTo>
                    <a:pt x="101895" y="83681"/>
                  </a:lnTo>
                  <a:lnTo>
                    <a:pt x="98203" y="92219"/>
                  </a:lnTo>
                  <a:lnTo>
                    <a:pt x="95067" y="107867"/>
                  </a:lnTo>
                  <a:lnTo>
                    <a:pt x="87905" y="119677"/>
                  </a:lnTo>
                  <a:lnTo>
                    <a:pt x="59020" y="150496"/>
                  </a:lnTo>
                  <a:lnTo>
                    <a:pt x="55159" y="151548"/>
                  </a:lnTo>
                  <a:lnTo>
                    <a:pt x="52648" y="151828"/>
                  </a:lnTo>
                  <a:lnTo>
                    <a:pt x="47035" y="154962"/>
                  </a:lnTo>
                  <a:lnTo>
                    <a:pt x="39865" y="160541"/>
                  </a:lnTo>
                  <a:lnTo>
                    <a:pt x="28586" y="161913"/>
                  </a:lnTo>
                  <a:lnTo>
                    <a:pt x="28576" y="153713"/>
                  </a:lnTo>
                  <a:lnTo>
                    <a:pt x="29634" y="153272"/>
                  </a:lnTo>
                  <a:lnTo>
                    <a:pt x="41833" y="152505"/>
                  </a:lnTo>
                  <a:lnTo>
                    <a:pt x="47873" y="155263"/>
                  </a:lnTo>
                  <a:lnTo>
                    <a:pt x="55318" y="160600"/>
                  </a:lnTo>
                  <a:lnTo>
                    <a:pt x="64392" y="162713"/>
                  </a:lnTo>
                  <a:lnTo>
                    <a:pt x="73289" y="168383"/>
                  </a:lnTo>
                  <a:lnTo>
                    <a:pt x="82628" y="171592"/>
                  </a:lnTo>
                  <a:lnTo>
                    <a:pt x="92098" y="177717"/>
                  </a:lnTo>
                  <a:lnTo>
                    <a:pt x="101607" y="181060"/>
                  </a:lnTo>
                  <a:lnTo>
                    <a:pt x="111127" y="187225"/>
                  </a:lnTo>
                  <a:lnTo>
                    <a:pt x="121709" y="189522"/>
                  </a:lnTo>
                  <a:lnTo>
                    <a:pt x="132057" y="190059"/>
                  </a:lnTo>
                  <a:lnTo>
                    <a:pt x="135663" y="191261"/>
                  </a:lnTo>
                  <a:lnTo>
                    <a:pt x="138067" y="193120"/>
                  </a:lnTo>
                  <a:lnTo>
                    <a:pt x="139670" y="195418"/>
                  </a:lnTo>
                  <a:lnTo>
                    <a:pt x="141796" y="196950"/>
                  </a:lnTo>
                  <a:lnTo>
                    <a:pt x="152400" y="20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893"/>
            <p:cNvSpPr/>
            <p:nvPr>
              <p:custDataLst>
                <p:tags r:id="rId254"/>
              </p:custDataLst>
            </p:nvPr>
          </p:nvSpPr>
          <p:spPr>
            <a:xfrm>
              <a:off x="676308" y="2181236"/>
              <a:ext cx="252080" cy="347980"/>
            </a:xfrm>
            <a:custGeom>
              <a:avLst/>
              <a:gdLst/>
              <a:ahLst/>
              <a:cxnLst/>
              <a:rect l="0" t="0" r="0" b="0"/>
              <a:pathLst>
                <a:path w="252080" h="347980">
                  <a:moveTo>
                    <a:pt x="171417" y="47614"/>
                  </a:moveTo>
                  <a:lnTo>
                    <a:pt x="171417" y="47614"/>
                  </a:lnTo>
                  <a:lnTo>
                    <a:pt x="166360" y="47614"/>
                  </a:lnTo>
                  <a:lnTo>
                    <a:pt x="161056" y="44792"/>
                  </a:lnTo>
                  <a:lnTo>
                    <a:pt x="158160" y="42558"/>
                  </a:lnTo>
                  <a:lnTo>
                    <a:pt x="154941" y="37253"/>
                  </a:lnTo>
                  <a:lnTo>
                    <a:pt x="152453" y="31368"/>
                  </a:lnTo>
                  <a:lnTo>
                    <a:pt x="146160" y="22104"/>
                  </a:lnTo>
                  <a:lnTo>
                    <a:pt x="144317" y="15815"/>
                  </a:lnTo>
                  <a:lnTo>
                    <a:pt x="142767" y="13715"/>
                  </a:lnTo>
                  <a:lnTo>
                    <a:pt x="140675" y="12315"/>
                  </a:lnTo>
                  <a:lnTo>
                    <a:pt x="132675" y="10344"/>
                  </a:lnTo>
                  <a:lnTo>
                    <a:pt x="129714" y="10067"/>
                  </a:lnTo>
                  <a:lnTo>
                    <a:pt x="127740" y="8825"/>
                  </a:lnTo>
                  <a:lnTo>
                    <a:pt x="126424" y="6938"/>
                  </a:lnTo>
                  <a:lnTo>
                    <a:pt x="125547" y="4621"/>
                  </a:lnTo>
                  <a:lnTo>
                    <a:pt x="123903" y="3077"/>
                  </a:lnTo>
                  <a:lnTo>
                    <a:pt x="115745" y="396"/>
                  </a:lnTo>
                  <a:lnTo>
                    <a:pt x="91915" y="0"/>
                  </a:lnTo>
                  <a:lnTo>
                    <a:pt x="89841" y="1054"/>
                  </a:lnTo>
                  <a:lnTo>
                    <a:pt x="88458" y="2816"/>
                  </a:lnTo>
                  <a:lnTo>
                    <a:pt x="87536" y="5049"/>
                  </a:lnTo>
                  <a:lnTo>
                    <a:pt x="57530" y="31460"/>
                  </a:lnTo>
                  <a:lnTo>
                    <a:pt x="34916" y="73184"/>
                  </a:lnTo>
                  <a:lnTo>
                    <a:pt x="15844" y="116186"/>
                  </a:lnTo>
                  <a:lnTo>
                    <a:pt x="2790" y="154625"/>
                  </a:lnTo>
                  <a:lnTo>
                    <a:pt x="339" y="199250"/>
                  </a:lnTo>
                  <a:lnTo>
                    <a:pt x="0" y="242002"/>
                  </a:lnTo>
                  <a:lnTo>
                    <a:pt x="1035" y="266783"/>
                  </a:lnTo>
                  <a:lnTo>
                    <a:pt x="7574" y="286943"/>
                  </a:lnTo>
                  <a:lnTo>
                    <a:pt x="38089" y="332686"/>
                  </a:lnTo>
                  <a:lnTo>
                    <a:pt x="41257" y="336087"/>
                  </a:lnTo>
                  <a:lnTo>
                    <a:pt x="50421" y="339866"/>
                  </a:lnTo>
                  <a:lnTo>
                    <a:pt x="60491" y="342604"/>
                  </a:lnTo>
                  <a:lnTo>
                    <a:pt x="68494" y="347348"/>
                  </a:lnTo>
                  <a:lnTo>
                    <a:pt x="73168" y="347979"/>
                  </a:lnTo>
                  <a:lnTo>
                    <a:pt x="119180" y="340458"/>
                  </a:lnTo>
                  <a:lnTo>
                    <a:pt x="160337" y="316087"/>
                  </a:lnTo>
                  <a:lnTo>
                    <a:pt x="186985" y="296908"/>
                  </a:lnTo>
                  <a:lnTo>
                    <a:pt x="211573" y="271679"/>
                  </a:lnTo>
                  <a:lnTo>
                    <a:pt x="234540" y="225212"/>
                  </a:lnTo>
                  <a:lnTo>
                    <a:pt x="244720" y="192644"/>
                  </a:lnTo>
                  <a:lnTo>
                    <a:pt x="252079" y="145039"/>
                  </a:lnTo>
                  <a:lnTo>
                    <a:pt x="245187" y="97416"/>
                  </a:lnTo>
                  <a:lnTo>
                    <a:pt x="231422" y="64834"/>
                  </a:lnTo>
                  <a:lnTo>
                    <a:pt x="215825" y="45034"/>
                  </a:lnTo>
                  <a:lnTo>
                    <a:pt x="177393" y="16761"/>
                  </a:lnTo>
                  <a:lnTo>
                    <a:pt x="158606" y="11662"/>
                  </a:lnTo>
                  <a:lnTo>
                    <a:pt x="114061" y="9702"/>
                  </a:lnTo>
                  <a:lnTo>
                    <a:pt x="85692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730"/>
          <p:cNvGrpSpPr/>
          <p:nvPr/>
        </p:nvGrpSpPr>
        <p:grpSpPr>
          <a:xfrm>
            <a:off x="1323978" y="2173140"/>
            <a:ext cx="400048" cy="293671"/>
            <a:chOff x="1323978" y="2173140"/>
            <a:chExt cx="400048" cy="293671"/>
          </a:xfrm>
        </p:grpSpPr>
        <p:sp>
          <p:nvSpPr>
            <p:cNvPr id="130" name="SMARTInkShape-3894"/>
            <p:cNvSpPr/>
            <p:nvPr>
              <p:custDataLst>
                <p:tags r:id="rId249"/>
              </p:custDataLst>
            </p:nvPr>
          </p:nvSpPr>
          <p:spPr>
            <a:xfrm>
              <a:off x="1323978" y="2181383"/>
              <a:ext cx="133348" cy="285428"/>
            </a:xfrm>
            <a:custGeom>
              <a:avLst/>
              <a:gdLst/>
              <a:ahLst/>
              <a:cxnLst/>
              <a:rect l="0" t="0" r="0" b="0"/>
              <a:pathLst>
                <a:path w="133348" h="285428">
                  <a:moveTo>
                    <a:pt x="9522" y="104617"/>
                  </a:moveTo>
                  <a:lnTo>
                    <a:pt x="9522" y="104617"/>
                  </a:lnTo>
                  <a:lnTo>
                    <a:pt x="9522" y="149098"/>
                  </a:lnTo>
                  <a:lnTo>
                    <a:pt x="9522" y="195810"/>
                  </a:lnTo>
                  <a:lnTo>
                    <a:pt x="9522" y="240740"/>
                  </a:lnTo>
                  <a:lnTo>
                    <a:pt x="9522" y="285427"/>
                  </a:lnTo>
                  <a:lnTo>
                    <a:pt x="9522" y="272320"/>
                  </a:lnTo>
                  <a:lnTo>
                    <a:pt x="6700" y="266288"/>
                  </a:lnTo>
                  <a:lnTo>
                    <a:pt x="2976" y="260079"/>
                  </a:lnTo>
                  <a:lnTo>
                    <a:pt x="880" y="249575"/>
                  </a:lnTo>
                  <a:lnTo>
                    <a:pt x="32" y="202876"/>
                  </a:lnTo>
                  <a:lnTo>
                    <a:pt x="0" y="156726"/>
                  </a:lnTo>
                  <a:lnTo>
                    <a:pt x="1056" y="123730"/>
                  </a:lnTo>
                  <a:lnTo>
                    <a:pt x="8934" y="76232"/>
                  </a:lnTo>
                  <a:lnTo>
                    <a:pt x="10319" y="64485"/>
                  </a:lnTo>
                  <a:lnTo>
                    <a:pt x="23701" y="29879"/>
                  </a:lnTo>
                  <a:lnTo>
                    <a:pt x="26383" y="26217"/>
                  </a:lnTo>
                  <a:lnTo>
                    <a:pt x="34156" y="20004"/>
                  </a:lnTo>
                  <a:lnTo>
                    <a:pt x="42634" y="5921"/>
                  </a:lnTo>
                  <a:lnTo>
                    <a:pt x="48227" y="2544"/>
                  </a:lnTo>
                  <a:lnTo>
                    <a:pt x="57031" y="198"/>
                  </a:lnTo>
                  <a:lnTo>
                    <a:pt x="61682" y="0"/>
                  </a:lnTo>
                  <a:lnTo>
                    <a:pt x="63345" y="1006"/>
                  </a:lnTo>
                  <a:lnTo>
                    <a:pt x="64454" y="2735"/>
                  </a:lnTo>
                  <a:lnTo>
                    <a:pt x="65193" y="4946"/>
                  </a:lnTo>
                  <a:lnTo>
                    <a:pt x="81555" y="19146"/>
                  </a:lnTo>
                  <a:lnTo>
                    <a:pt x="84929" y="25355"/>
                  </a:lnTo>
                  <a:lnTo>
                    <a:pt x="108040" y="55703"/>
                  </a:lnTo>
                  <a:lnTo>
                    <a:pt x="112443" y="68369"/>
                  </a:lnTo>
                  <a:lnTo>
                    <a:pt x="114265" y="111741"/>
                  </a:lnTo>
                  <a:lnTo>
                    <a:pt x="114293" y="135006"/>
                  </a:lnTo>
                  <a:lnTo>
                    <a:pt x="111473" y="142112"/>
                  </a:lnTo>
                  <a:lnTo>
                    <a:pt x="107750" y="148798"/>
                  </a:lnTo>
                  <a:lnTo>
                    <a:pt x="106096" y="155297"/>
                  </a:lnTo>
                  <a:lnTo>
                    <a:pt x="104596" y="157454"/>
                  </a:lnTo>
                  <a:lnTo>
                    <a:pt x="102538" y="158892"/>
                  </a:lnTo>
                  <a:lnTo>
                    <a:pt x="97429" y="161548"/>
                  </a:lnTo>
                  <a:lnTo>
                    <a:pt x="88603" y="167934"/>
                  </a:lnTo>
                  <a:lnTo>
                    <a:pt x="79285" y="171355"/>
                  </a:lnTo>
                  <a:lnTo>
                    <a:pt x="69821" y="177543"/>
                  </a:lnTo>
                  <a:lnTo>
                    <a:pt x="60314" y="179847"/>
                  </a:lnTo>
                  <a:lnTo>
                    <a:pt x="19059" y="180817"/>
                  </a:lnTo>
                  <a:lnTo>
                    <a:pt x="19050" y="185873"/>
                  </a:lnTo>
                  <a:lnTo>
                    <a:pt x="20108" y="187363"/>
                  </a:lnTo>
                  <a:lnTo>
                    <a:pt x="21871" y="188356"/>
                  </a:lnTo>
                  <a:lnTo>
                    <a:pt x="24105" y="189018"/>
                  </a:lnTo>
                  <a:lnTo>
                    <a:pt x="25593" y="190518"/>
                  </a:lnTo>
                  <a:lnTo>
                    <a:pt x="27248" y="195006"/>
                  </a:lnTo>
                  <a:lnTo>
                    <a:pt x="29806" y="196626"/>
                  </a:lnTo>
                  <a:lnTo>
                    <a:pt x="46298" y="202049"/>
                  </a:lnTo>
                  <a:lnTo>
                    <a:pt x="49914" y="204497"/>
                  </a:lnTo>
                  <a:lnTo>
                    <a:pt x="53932" y="210039"/>
                  </a:lnTo>
                  <a:lnTo>
                    <a:pt x="55004" y="212998"/>
                  </a:lnTo>
                  <a:lnTo>
                    <a:pt x="61839" y="219109"/>
                  </a:lnTo>
                  <a:lnTo>
                    <a:pt x="95384" y="244846"/>
                  </a:lnTo>
                  <a:lnTo>
                    <a:pt x="101658" y="247374"/>
                  </a:lnTo>
                  <a:lnTo>
                    <a:pt x="107974" y="252026"/>
                  </a:lnTo>
                  <a:lnTo>
                    <a:pt x="111487" y="257621"/>
                  </a:lnTo>
                  <a:lnTo>
                    <a:pt x="112424" y="260594"/>
                  </a:lnTo>
                  <a:lnTo>
                    <a:pt x="114106" y="262577"/>
                  </a:lnTo>
                  <a:lnTo>
                    <a:pt x="118798" y="264780"/>
                  </a:lnTo>
                  <a:lnTo>
                    <a:pt x="133347" y="266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895"/>
            <p:cNvSpPr/>
            <p:nvPr>
              <p:custDataLst>
                <p:tags r:id="rId250"/>
              </p:custDataLst>
            </p:nvPr>
          </p:nvSpPr>
          <p:spPr>
            <a:xfrm>
              <a:off x="1495425" y="2314575"/>
              <a:ext cx="74437" cy="132920"/>
            </a:xfrm>
            <a:custGeom>
              <a:avLst/>
              <a:gdLst/>
              <a:ahLst/>
              <a:cxnLst/>
              <a:rect l="0" t="0" r="0" b="0"/>
              <a:pathLst>
                <a:path w="74437" h="132920">
                  <a:moveTo>
                    <a:pt x="38100" y="28575"/>
                  </a:moveTo>
                  <a:lnTo>
                    <a:pt x="38100" y="28575"/>
                  </a:lnTo>
                  <a:lnTo>
                    <a:pt x="33044" y="28575"/>
                  </a:lnTo>
                  <a:lnTo>
                    <a:pt x="31554" y="29633"/>
                  </a:lnTo>
                  <a:lnTo>
                    <a:pt x="30561" y="31397"/>
                  </a:lnTo>
                  <a:lnTo>
                    <a:pt x="28968" y="36776"/>
                  </a:lnTo>
                  <a:lnTo>
                    <a:pt x="25927" y="37511"/>
                  </a:lnTo>
                  <a:lnTo>
                    <a:pt x="23635" y="37708"/>
                  </a:lnTo>
                  <a:lnTo>
                    <a:pt x="22106" y="38897"/>
                  </a:lnTo>
                  <a:lnTo>
                    <a:pt x="20408" y="43040"/>
                  </a:lnTo>
                  <a:lnTo>
                    <a:pt x="18897" y="44569"/>
                  </a:lnTo>
                  <a:lnTo>
                    <a:pt x="8868" y="49843"/>
                  </a:lnTo>
                  <a:lnTo>
                    <a:pt x="5912" y="52279"/>
                  </a:lnTo>
                  <a:lnTo>
                    <a:pt x="2627" y="57807"/>
                  </a:lnTo>
                  <a:lnTo>
                    <a:pt x="154" y="74357"/>
                  </a:lnTo>
                  <a:lnTo>
                    <a:pt x="0" y="112429"/>
                  </a:lnTo>
                  <a:lnTo>
                    <a:pt x="5057" y="118802"/>
                  </a:lnTo>
                  <a:lnTo>
                    <a:pt x="10361" y="121593"/>
                  </a:lnTo>
                  <a:lnTo>
                    <a:pt x="13257" y="122337"/>
                  </a:lnTo>
                  <a:lnTo>
                    <a:pt x="28412" y="132380"/>
                  </a:lnTo>
                  <a:lnTo>
                    <a:pt x="33088" y="132919"/>
                  </a:lnTo>
                  <a:lnTo>
                    <a:pt x="38695" y="130336"/>
                  </a:lnTo>
                  <a:lnTo>
                    <a:pt x="44714" y="126719"/>
                  </a:lnTo>
                  <a:lnTo>
                    <a:pt x="50918" y="125111"/>
                  </a:lnTo>
                  <a:lnTo>
                    <a:pt x="52995" y="123624"/>
                  </a:lnTo>
                  <a:lnTo>
                    <a:pt x="54380" y="121575"/>
                  </a:lnTo>
                  <a:lnTo>
                    <a:pt x="56977" y="116475"/>
                  </a:lnTo>
                  <a:lnTo>
                    <a:pt x="72230" y="98337"/>
                  </a:lnTo>
                  <a:lnTo>
                    <a:pt x="74436" y="92036"/>
                  </a:lnTo>
                  <a:lnTo>
                    <a:pt x="73966" y="88874"/>
                  </a:lnTo>
                  <a:lnTo>
                    <a:pt x="69305" y="78309"/>
                  </a:lnTo>
                  <a:lnTo>
                    <a:pt x="66396" y="63302"/>
                  </a:lnTo>
                  <a:lnTo>
                    <a:pt x="59290" y="48213"/>
                  </a:lnTo>
                  <a:lnTo>
                    <a:pt x="58577" y="44842"/>
                  </a:lnTo>
                  <a:lnTo>
                    <a:pt x="47533" y="23306"/>
                  </a:lnTo>
                  <a:lnTo>
                    <a:pt x="45447" y="21888"/>
                  </a:lnTo>
                  <a:lnTo>
                    <a:pt x="42998" y="20942"/>
                  </a:lnTo>
                  <a:lnTo>
                    <a:pt x="41365" y="19253"/>
                  </a:lnTo>
                  <a:lnTo>
                    <a:pt x="39551" y="1455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896"/>
            <p:cNvSpPr/>
            <p:nvPr>
              <p:custDataLst>
                <p:tags r:id="rId251"/>
              </p:custDataLst>
            </p:nvPr>
          </p:nvSpPr>
          <p:spPr>
            <a:xfrm>
              <a:off x="1638300" y="2191996"/>
              <a:ext cx="19051" cy="273360"/>
            </a:xfrm>
            <a:custGeom>
              <a:avLst/>
              <a:gdLst/>
              <a:ahLst/>
              <a:cxnLst/>
              <a:rect l="0" t="0" r="0" b="0"/>
              <a:pathLst>
                <a:path w="19051" h="273360">
                  <a:moveTo>
                    <a:pt x="0" y="27329"/>
                  </a:moveTo>
                  <a:lnTo>
                    <a:pt x="0" y="27329"/>
                  </a:lnTo>
                  <a:lnTo>
                    <a:pt x="0" y="22273"/>
                  </a:lnTo>
                  <a:lnTo>
                    <a:pt x="2822" y="16968"/>
                  </a:lnTo>
                  <a:lnTo>
                    <a:pt x="8201" y="9995"/>
                  </a:lnTo>
                  <a:lnTo>
                    <a:pt x="9263" y="3130"/>
                  </a:lnTo>
                  <a:lnTo>
                    <a:pt x="9491" y="7392"/>
                  </a:lnTo>
                  <a:lnTo>
                    <a:pt x="9522" y="0"/>
                  </a:lnTo>
                  <a:lnTo>
                    <a:pt x="9525" y="45103"/>
                  </a:lnTo>
                  <a:lnTo>
                    <a:pt x="9525" y="92681"/>
                  </a:lnTo>
                  <a:lnTo>
                    <a:pt x="9525" y="138376"/>
                  </a:lnTo>
                  <a:lnTo>
                    <a:pt x="9525" y="184748"/>
                  </a:lnTo>
                  <a:lnTo>
                    <a:pt x="9525" y="229393"/>
                  </a:lnTo>
                  <a:lnTo>
                    <a:pt x="9525" y="269511"/>
                  </a:lnTo>
                  <a:lnTo>
                    <a:pt x="10583" y="271333"/>
                  </a:lnTo>
                  <a:lnTo>
                    <a:pt x="12347" y="272549"/>
                  </a:lnTo>
                  <a:lnTo>
                    <a:pt x="14581" y="273359"/>
                  </a:lnTo>
                  <a:lnTo>
                    <a:pt x="16071" y="272840"/>
                  </a:lnTo>
                  <a:lnTo>
                    <a:pt x="17064" y="271437"/>
                  </a:lnTo>
                  <a:lnTo>
                    <a:pt x="19050" y="265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897"/>
            <p:cNvSpPr/>
            <p:nvPr>
              <p:custDataLst>
                <p:tags r:id="rId252"/>
              </p:custDataLst>
            </p:nvPr>
          </p:nvSpPr>
          <p:spPr>
            <a:xfrm>
              <a:off x="1704975" y="2173140"/>
              <a:ext cx="19051" cy="236686"/>
            </a:xfrm>
            <a:custGeom>
              <a:avLst/>
              <a:gdLst/>
              <a:ahLst/>
              <a:cxnLst/>
              <a:rect l="0" t="0" r="0" b="0"/>
              <a:pathLst>
                <a:path w="19051" h="236686">
                  <a:moveTo>
                    <a:pt x="0" y="17610"/>
                  </a:moveTo>
                  <a:lnTo>
                    <a:pt x="0" y="17610"/>
                  </a:lnTo>
                  <a:lnTo>
                    <a:pt x="8201" y="9409"/>
                  </a:lnTo>
                  <a:lnTo>
                    <a:pt x="9409" y="0"/>
                  </a:lnTo>
                  <a:lnTo>
                    <a:pt x="9491" y="4043"/>
                  </a:lnTo>
                  <a:lnTo>
                    <a:pt x="10560" y="5390"/>
                  </a:lnTo>
                  <a:lnTo>
                    <a:pt x="14571" y="6887"/>
                  </a:lnTo>
                  <a:lnTo>
                    <a:pt x="16064" y="8345"/>
                  </a:lnTo>
                  <a:lnTo>
                    <a:pt x="17723" y="12787"/>
                  </a:lnTo>
                  <a:lnTo>
                    <a:pt x="19027" y="58846"/>
                  </a:lnTo>
                  <a:lnTo>
                    <a:pt x="19049" y="101997"/>
                  </a:lnTo>
                  <a:lnTo>
                    <a:pt x="19050" y="147707"/>
                  </a:lnTo>
                  <a:lnTo>
                    <a:pt x="19050" y="192230"/>
                  </a:lnTo>
                  <a:lnTo>
                    <a:pt x="19050" y="23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731"/>
          <p:cNvGrpSpPr/>
          <p:nvPr/>
        </p:nvGrpSpPr>
        <p:grpSpPr>
          <a:xfrm>
            <a:off x="2286151" y="2152650"/>
            <a:ext cx="531877" cy="333327"/>
            <a:chOff x="2286151" y="2152650"/>
            <a:chExt cx="531877" cy="333327"/>
          </a:xfrm>
        </p:grpSpPr>
        <p:sp>
          <p:nvSpPr>
            <p:cNvPr id="135" name="SMARTInkShape-3898"/>
            <p:cNvSpPr/>
            <p:nvPr>
              <p:custDataLst>
                <p:tags r:id="rId245"/>
              </p:custDataLst>
            </p:nvPr>
          </p:nvSpPr>
          <p:spPr>
            <a:xfrm>
              <a:off x="2363534" y="2152650"/>
              <a:ext cx="74867" cy="333327"/>
            </a:xfrm>
            <a:custGeom>
              <a:avLst/>
              <a:gdLst/>
              <a:ahLst/>
              <a:cxnLst/>
              <a:rect l="0" t="0" r="0" b="0"/>
              <a:pathLst>
                <a:path w="74867" h="333327">
                  <a:moveTo>
                    <a:pt x="27241" y="19050"/>
                  </a:moveTo>
                  <a:lnTo>
                    <a:pt x="27241" y="19050"/>
                  </a:lnTo>
                  <a:lnTo>
                    <a:pt x="27241" y="0"/>
                  </a:lnTo>
                  <a:lnTo>
                    <a:pt x="27241" y="22390"/>
                  </a:lnTo>
                  <a:lnTo>
                    <a:pt x="18304" y="66929"/>
                  </a:lnTo>
                  <a:lnTo>
                    <a:pt x="17768" y="112337"/>
                  </a:lnTo>
                  <a:lnTo>
                    <a:pt x="14909" y="135591"/>
                  </a:lnTo>
                  <a:lnTo>
                    <a:pt x="9076" y="180212"/>
                  </a:lnTo>
                  <a:lnTo>
                    <a:pt x="8307" y="220438"/>
                  </a:lnTo>
                  <a:lnTo>
                    <a:pt x="0" y="263087"/>
                  </a:lnTo>
                  <a:lnTo>
                    <a:pt x="7833" y="307406"/>
                  </a:lnTo>
                  <a:lnTo>
                    <a:pt x="8085" y="317332"/>
                  </a:lnTo>
                  <a:lnTo>
                    <a:pt x="10966" y="323775"/>
                  </a:lnTo>
                  <a:lnTo>
                    <a:pt x="17321" y="332813"/>
                  </a:lnTo>
                  <a:lnTo>
                    <a:pt x="30939" y="333326"/>
                  </a:lnTo>
                  <a:lnTo>
                    <a:pt x="36999" y="330531"/>
                  </a:lnTo>
                  <a:lnTo>
                    <a:pt x="59005" y="310983"/>
                  </a:lnTo>
                  <a:lnTo>
                    <a:pt x="62525" y="304726"/>
                  </a:lnTo>
                  <a:lnTo>
                    <a:pt x="65147" y="298417"/>
                  </a:lnTo>
                  <a:lnTo>
                    <a:pt x="71516" y="288915"/>
                  </a:lnTo>
                  <a:lnTo>
                    <a:pt x="74866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899"/>
            <p:cNvSpPr/>
            <p:nvPr>
              <p:custDataLst>
                <p:tags r:id="rId246"/>
              </p:custDataLst>
            </p:nvPr>
          </p:nvSpPr>
          <p:spPr>
            <a:xfrm>
              <a:off x="2286151" y="2324100"/>
              <a:ext cx="161775" cy="38101"/>
            </a:xfrm>
            <a:custGeom>
              <a:avLst/>
              <a:gdLst/>
              <a:ahLst/>
              <a:cxnLst/>
              <a:rect l="0" t="0" r="0" b="0"/>
              <a:pathLst>
                <a:path w="161775" h="38101">
                  <a:moveTo>
                    <a:pt x="18899" y="38100"/>
                  </a:moveTo>
                  <a:lnTo>
                    <a:pt x="18899" y="38100"/>
                  </a:lnTo>
                  <a:lnTo>
                    <a:pt x="0" y="38100"/>
                  </a:lnTo>
                  <a:lnTo>
                    <a:pt x="30444" y="38100"/>
                  </a:lnTo>
                  <a:lnTo>
                    <a:pt x="37436" y="35278"/>
                  </a:lnTo>
                  <a:lnTo>
                    <a:pt x="40782" y="33044"/>
                  </a:lnTo>
                  <a:lnTo>
                    <a:pt x="55604" y="29899"/>
                  </a:lnTo>
                  <a:lnTo>
                    <a:pt x="85808" y="25928"/>
                  </a:lnTo>
                  <a:lnTo>
                    <a:pt x="104694" y="21088"/>
                  </a:lnTo>
                  <a:lnTo>
                    <a:pt x="123694" y="16832"/>
                  </a:lnTo>
                  <a:lnTo>
                    <a:pt x="1617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900"/>
            <p:cNvSpPr/>
            <p:nvPr>
              <p:custDataLst>
                <p:tags r:id="rId247"/>
              </p:custDataLst>
            </p:nvPr>
          </p:nvSpPr>
          <p:spPr>
            <a:xfrm>
              <a:off x="2495666" y="2314575"/>
              <a:ext cx="171335" cy="123825"/>
            </a:xfrm>
            <a:custGeom>
              <a:avLst/>
              <a:gdLst/>
              <a:ahLst/>
              <a:cxnLst/>
              <a:rect l="0" t="0" r="0" b="0"/>
              <a:pathLst>
                <a:path w="171335" h="123825">
                  <a:moveTo>
                    <a:pt x="18934" y="0"/>
                  </a:moveTo>
                  <a:lnTo>
                    <a:pt x="18934" y="0"/>
                  </a:lnTo>
                  <a:lnTo>
                    <a:pt x="9444" y="9490"/>
                  </a:lnTo>
                  <a:lnTo>
                    <a:pt x="4363" y="9515"/>
                  </a:lnTo>
                  <a:lnTo>
                    <a:pt x="2870" y="10576"/>
                  </a:lnTo>
                  <a:lnTo>
                    <a:pt x="1875" y="12343"/>
                  </a:lnTo>
                  <a:lnTo>
                    <a:pt x="146" y="19225"/>
                  </a:lnTo>
                  <a:lnTo>
                    <a:pt x="0" y="23714"/>
                  </a:lnTo>
                  <a:lnTo>
                    <a:pt x="2758" y="29236"/>
                  </a:lnTo>
                  <a:lnTo>
                    <a:pt x="6453" y="35219"/>
                  </a:lnTo>
                  <a:lnTo>
                    <a:pt x="8825" y="47683"/>
                  </a:lnTo>
                  <a:lnTo>
                    <a:pt x="9375" y="72998"/>
                  </a:lnTo>
                  <a:lnTo>
                    <a:pt x="18049" y="100902"/>
                  </a:lnTo>
                  <a:lnTo>
                    <a:pt x="18541" y="107640"/>
                  </a:lnTo>
                  <a:lnTo>
                    <a:pt x="19730" y="109860"/>
                  </a:lnTo>
                  <a:lnTo>
                    <a:pt x="21581" y="111340"/>
                  </a:lnTo>
                  <a:lnTo>
                    <a:pt x="23874" y="112326"/>
                  </a:lnTo>
                  <a:lnTo>
                    <a:pt x="25402" y="114043"/>
                  </a:lnTo>
                  <a:lnTo>
                    <a:pt x="28340" y="123381"/>
                  </a:lnTo>
                  <a:lnTo>
                    <a:pt x="41706" y="123786"/>
                  </a:lnTo>
                  <a:lnTo>
                    <a:pt x="43640" y="122741"/>
                  </a:lnTo>
                  <a:lnTo>
                    <a:pt x="44930" y="120986"/>
                  </a:lnTo>
                  <a:lnTo>
                    <a:pt x="46363" y="116213"/>
                  </a:lnTo>
                  <a:lnTo>
                    <a:pt x="47000" y="110564"/>
                  </a:lnTo>
                  <a:lnTo>
                    <a:pt x="48228" y="108634"/>
                  </a:lnTo>
                  <a:lnTo>
                    <a:pt x="50105" y="107348"/>
                  </a:lnTo>
                  <a:lnTo>
                    <a:pt x="52415" y="106490"/>
                  </a:lnTo>
                  <a:lnTo>
                    <a:pt x="53954" y="104860"/>
                  </a:lnTo>
                  <a:lnTo>
                    <a:pt x="55665" y="100227"/>
                  </a:lnTo>
                  <a:lnTo>
                    <a:pt x="57822" y="88629"/>
                  </a:lnTo>
                  <a:lnTo>
                    <a:pt x="63500" y="79295"/>
                  </a:lnTo>
                  <a:lnTo>
                    <a:pt x="66157" y="68546"/>
                  </a:lnTo>
                  <a:lnTo>
                    <a:pt x="66559" y="57161"/>
                  </a:lnTo>
                  <a:lnTo>
                    <a:pt x="66559" y="74484"/>
                  </a:lnTo>
                  <a:lnTo>
                    <a:pt x="73105" y="83465"/>
                  </a:lnTo>
                  <a:lnTo>
                    <a:pt x="75201" y="92346"/>
                  </a:lnTo>
                  <a:lnTo>
                    <a:pt x="75968" y="102929"/>
                  </a:lnTo>
                  <a:lnTo>
                    <a:pt x="82607" y="112015"/>
                  </a:lnTo>
                  <a:lnTo>
                    <a:pt x="84275" y="117870"/>
                  </a:lnTo>
                  <a:lnTo>
                    <a:pt x="85778" y="119855"/>
                  </a:lnTo>
                  <a:lnTo>
                    <a:pt x="90270" y="122061"/>
                  </a:lnTo>
                  <a:lnTo>
                    <a:pt x="128243" y="123824"/>
                  </a:lnTo>
                  <a:lnTo>
                    <a:pt x="133838" y="121002"/>
                  </a:lnTo>
                  <a:lnTo>
                    <a:pt x="147293" y="109636"/>
                  </a:lnTo>
                  <a:lnTo>
                    <a:pt x="150066" y="104114"/>
                  </a:lnTo>
                  <a:lnTo>
                    <a:pt x="150805" y="101159"/>
                  </a:lnTo>
                  <a:lnTo>
                    <a:pt x="156902" y="91944"/>
                  </a:lnTo>
                  <a:lnTo>
                    <a:pt x="169579" y="78070"/>
                  </a:lnTo>
                  <a:lnTo>
                    <a:pt x="170554" y="74209"/>
                  </a:lnTo>
                  <a:lnTo>
                    <a:pt x="17133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901"/>
            <p:cNvSpPr/>
            <p:nvPr>
              <p:custDataLst>
                <p:tags r:id="rId248"/>
              </p:custDataLst>
            </p:nvPr>
          </p:nvSpPr>
          <p:spPr>
            <a:xfrm>
              <a:off x="2733679" y="2295525"/>
              <a:ext cx="84349" cy="142861"/>
            </a:xfrm>
            <a:custGeom>
              <a:avLst/>
              <a:gdLst/>
              <a:ahLst/>
              <a:cxnLst/>
              <a:rect l="0" t="0" r="0" b="0"/>
              <a:pathLst>
                <a:path w="84349" h="142861">
                  <a:moveTo>
                    <a:pt x="57146" y="57150"/>
                  </a:moveTo>
                  <a:lnTo>
                    <a:pt x="57146" y="57150"/>
                  </a:lnTo>
                  <a:lnTo>
                    <a:pt x="57146" y="48949"/>
                  </a:lnTo>
                  <a:lnTo>
                    <a:pt x="48945" y="39540"/>
                  </a:lnTo>
                  <a:lnTo>
                    <a:pt x="46824" y="25292"/>
                  </a:lnTo>
                  <a:lnTo>
                    <a:pt x="44974" y="23212"/>
                  </a:lnTo>
                  <a:lnTo>
                    <a:pt x="39454" y="19872"/>
                  </a:lnTo>
                  <a:lnTo>
                    <a:pt x="30014" y="19122"/>
                  </a:lnTo>
                  <a:lnTo>
                    <a:pt x="5916" y="41717"/>
                  </a:lnTo>
                  <a:lnTo>
                    <a:pt x="2627" y="47821"/>
                  </a:lnTo>
                  <a:lnTo>
                    <a:pt x="516" y="60364"/>
                  </a:lnTo>
                  <a:lnTo>
                    <a:pt x="0" y="107834"/>
                  </a:lnTo>
                  <a:lnTo>
                    <a:pt x="2820" y="114249"/>
                  </a:lnTo>
                  <a:lnTo>
                    <a:pt x="15185" y="130168"/>
                  </a:lnTo>
                  <a:lnTo>
                    <a:pt x="17330" y="136522"/>
                  </a:lnTo>
                  <a:lnTo>
                    <a:pt x="18960" y="138640"/>
                  </a:lnTo>
                  <a:lnTo>
                    <a:pt x="27096" y="142317"/>
                  </a:lnTo>
                  <a:lnTo>
                    <a:pt x="50923" y="142860"/>
                  </a:lnTo>
                  <a:lnTo>
                    <a:pt x="57202" y="140046"/>
                  </a:lnTo>
                  <a:lnTo>
                    <a:pt x="74318" y="125541"/>
                  </a:lnTo>
                  <a:lnTo>
                    <a:pt x="75361" y="121765"/>
                  </a:lnTo>
                  <a:lnTo>
                    <a:pt x="76883" y="115501"/>
                  </a:lnTo>
                  <a:lnTo>
                    <a:pt x="84348" y="93279"/>
                  </a:lnTo>
                  <a:lnTo>
                    <a:pt x="83747" y="89702"/>
                  </a:lnTo>
                  <a:lnTo>
                    <a:pt x="77400" y="73131"/>
                  </a:lnTo>
                  <a:lnTo>
                    <a:pt x="76553" y="63532"/>
                  </a:lnTo>
                  <a:lnTo>
                    <a:pt x="73532" y="57164"/>
                  </a:lnTo>
                  <a:lnTo>
                    <a:pt x="61029" y="41277"/>
                  </a:lnTo>
                  <a:lnTo>
                    <a:pt x="55091" y="28575"/>
                  </a:lnTo>
                  <a:lnTo>
                    <a:pt x="41366" y="11817"/>
                  </a:lnTo>
                  <a:lnTo>
                    <a:pt x="380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732"/>
          <p:cNvGrpSpPr/>
          <p:nvPr/>
        </p:nvGrpSpPr>
        <p:grpSpPr>
          <a:xfrm>
            <a:off x="3400555" y="2095500"/>
            <a:ext cx="333246" cy="304801"/>
            <a:chOff x="3400555" y="2095500"/>
            <a:chExt cx="333246" cy="304801"/>
          </a:xfrm>
        </p:grpSpPr>
        <p:sp>
          <p:nvSpPr>
            <p:cNvPr id="140" name="SMARTInkShape-3902"/>
            <p:cNvSpPr/>
            <p:nvPr>
              <p:custDataLst>
                <p:tags r:id="rId243"/>
              </p:custDataLst>
            </p:nvPr>
          </p:nvSpPr>
          <p:spPr>
            <a:xfrm>
              <a:off x="3524250" y="2095500"/>
              <a:ext cx="28576" cy="276226"/>
            </a:xfrm>
            <a:custGeom>
              <a:avLst/>
              <a:gdLst/>
              <a:ahLst/>
              <a:cxnLst/>
              <a:rect l="0" t="0" r="0" b="0"/>
              <a:pathLst>
                <a:path w="28576" h="276226">
                  <a:moveTo>
                    <a:pt x="0" y="0"/>
                  </a:moveTo>
                  <a:lnTo>
                    <a:pt x="0" y="0"/>
                  </a:lnTo>
                  <a:lnTo>
                    <a:pt x="17716" y="0"/>
                  </a:lnTo>
                  <a:lnTo>
                    <a:pt x="13599" y="0"/>
                  </a:lnTo>
                  <a:lnTo>
                    <a:pt x="12241" y="1058"/>
                  </a:lnTo>
                  <a:lnTo>
                    <a:pt x="9883" y="8201"/>
                  </a:lnTo>
                  <a:lnTo>
                    <a:pt x="9557" y="22666"/>
                  </a:lnTo>
                  <a:lnTo>
                    <a:pt x="18659" y="65001"/>
                  </a:lnTo>
                  <a:lnTo>
                    <a:pt x="19027" y="108038"/>
                  </a:lnTo>
                  <a:lnTo>
                    <a:pt x="20106" y="152604"/>
                  </a:lnTo>
                  <a:lnTo>
                    <a:pt x="27986" y="199851"/>
                  </a:lnTo>
                  <a:lnTo>
                    <a:pt x="28560" y="245412"/>
                  </a:lnTo>
                  <a:lnTo>
                    <a:pt x="2857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903"/>
            <p:cNvSpPr/>
            <p:nvPr>
              <p:custDataLst>
                <p:tags r:id="rId244"/>
              </p:custDataLst>
            </p:nvPr>
          </p:nvSpPr>
          <p:spPr>
            <a:xfrm>
              <a:off x="3400555" y="2381250"/>
              <a:ext cx="333246" cy="19051"/>
            </a:xfrm>
            <a:custGeom>
              <a:avLst/>
              <a:gdLst/>
              <a:ahLst/>
              <a:cxnLst/>
              <a:rect l="0" t="0" r="0" b="0"/>
              <a:pathLst>
                <a:path w="333246" h="19051">
                  <a:moveTo>
                    <a:pt x="28445" y="0"/>
                  </a:moveTo>
                  <a:lnTo>
                    <a:pt x="28445" y="0"/>
                  </a:lnTo>
                  <a:lnTo>
                    <a:pt x="23388" y="5056"/>
                  </a:lnTo>
                  <a:lnTo>
                    <a:pt x="18084" y="7539"/>
                  </a:lnTo>
                  <a:lnTo>
                    <a:pt x="4847" y="9409"/>
                  </a:lnTo>
                  <a:lnTo>
                    <a:pt x="3188" y="10506"/>
                  </a:lnTo>
                  <a:lnTo>
                    <a:pt x="2082" y="12295"/>
                  </a:lnTo>
                  <a:lnTo>
                    <a:pt x="0" y="18655"/>
                  </a:lnTo>
                  <a:lnTo>
                    <a:pt x="46216" y="19049"/>
                  </a:lnTo>
                  <a:lnTo>
                    <a:pt x="86681" y="19050"/>
                  </a:lnTo>
                  <a:lnTo>
                    <a:pt x="133363" y="19050"/>
                  </a:lnTo>
                  <a:lnTo>
                    <a:pt x="171348" y="16228"/>
                  </a:lnTo>
                  <a:lnTo>
                    <a:pt x="218949" y="10408"/>
                  </a:lnTo>
                  <a:lnTo>
                    <a:pt x="261514" y="9641"/>
                  </a:lnTo>
                  <a:lnTo>
                    <a:pt x="308773" y="889"/>
                  </a:lnTo>
                  <a:lnTo>
                    <a:pt x="3332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733"/>
          <p:cNvGrpSpPr/>
          <p:nvPr/>
        </p:nvGrpSpPr>
        <p:grpSpPr>
          <a:xfrm>
            <a:off x="4105286" y="2020027"/>
            <a:ext cx="400040" cy="323075"/>
            <a:chOff x="4105286" y="2020027"/>
            <a:chExt cx="400040" cy="323075"/>
          </a:xfrm>
        </p:grpSpPr>
        <p:sp>
          <p:nvSpPr>
            <p:cNvPr id="143" name="SMARTInkShape-3904"/>
            <p:cNvSpPr/>
            <p:nvPr>
              <p:custDataLst>
                <p:tags r:id="rId240"/>
              </p:custDataLst>
            </p:nvPr>
          </p:nvSpPr>
          <p:spPr>
            <a:xfrm>
              <a:off x="4419611" y="2020027"/>
              <a:ext cx="85715" cy="323075"/>
            </a:xfrm>
            <a:custGeom>
              <a:avLst/>
              <a:gdLst/>
              <a:ahLst/>
              <a:cxnLst/>
              <a:rect l="0" t="0" r="0" b="0"/>
              <a:pathLst>
                <a:path w="85715" h="323075">
                  <a:moveTo>
                    <a:pt x="38089" y="237398"/>
                  </a:moveTo>
                  <a:lnTo>
                    <a:pt x="38089" y="237398"/>
                  </a:lnTo>
                  <a:lnTo>
                    <a:pt x="43146" y="232342"/>
                  </a:lnTo>
                  <a:lnTo>
                    <a:pt x="45628" y="227037"/>
                  </a:lnTo>
                  <a:lnTo>
                    <a:pt x="47222" y="220064"/>
                  </a:lnTo>
                  <a:lnTo>
                    <a:pt x="48410" y="219492"/>
                  </a:lnTo>
                  <a:lnTo>
                    <a:pt x="56736" y="218393"/>
                  </a:lnTo>
                  <a:lnTo>
                    <a:pt x="47727" y="208939"/>
                  </a:lnTo>
                  <a:lnTo>
                    <a:pt x="39423" y="208833"/>
                  </a:lnTo>
                  <a:lnTo>
                    <a:pt x="30748" y="215371"/>
                  </a:lnTo>
                  <a:lnTo>
                    <a:pt x="21921" y="218525"/>
                  </a:lnTo>
                  <a:lnTo>
                    <a:pt x="15733" y="223013"/>
                  </a:lnTo>
                  <a:lnTo>
                    <a:pt x="12278" y="228535"/>
                  </a:lnTo>
                  <a:lnTo>
                    <a:pt x="8819" y="243835"/>
                  </a:lnTo>
                  <a:lnTo>
                    <a:pt x="3076" y="254357"/>
                  </a:lnTo>
                  <a:lnTo>
                    <a:pt x="13" y="300821"/>
                  </a:lnTo>
                  <a:lnTo>
                    <a:pt x="0" y="307214"/>
                  </a:lnTo>
                  <a:lnTo>
                    <a:pt x="2816" y="313583"/>
                  </a:lnTo>
                  <a:lnTo>
                    <a:pt x="9122" y="322565"/>
                  </a:lnTo>
                  <a:lnTo>
                    <a:pt x="22737" y="323074"/>
                  </a:lnTo>
                  <a:lnTo>
                    <a:pt x="28797" y="320279"/>
                  </a:lnTo>
                  <a:lnTo>
                    <a:pt x="41309" y="309861"/>
                  </a:lnTo>
                  <a:lnTo>
                    <a:pt x="44812" y="303823"/>
                  </a:lnTo>
                  <a:lnTo>
                    <a:pt x="47427" y="297612"/>
                  </a:lnTo>
                  <a:lnTo>
                    <a:pt x="60708" y="276777"/>
                  </a:lnTo>
                  <a:lnTo>
                    <a:pt x="65488" y="246352"/>
                  </a:lnTo>
                  <a:lnTo>
                    <a:pt x="71566" y="207284"/>
                  </a:lnTo>
                  <a:lnTo>
                    <a:pt x="75276" y="163873"/>
                  </a:lnTo>
                  <a:lnTo>
                    <a:pt x="78831" y="123627"/>
                  </a:lnTo>
                  <a:lnTo>
                    <a:pt x="84807" y="76601"/>
                  </a:lnTo>
                  <a:lnTo>
                    <a:pt x="85634" y="34576"/>
                  </a:lnTo>
                  <a:lnTo>
                    <a:pt x="85714" y="0"/>
                  </a:lnTo>
                  <a:lnTo>
                    <a:pt x="85714" y="4545"/>
                  </a:lnTo>
                  <a:lnTo>
                    <a:pt x="82892" y="9730"/>
                  </a:lnTo>
                  <a:lnTo>
                    <a:pt x="79168" y="15562"/>
                  </a:lnTo>
                  <a:lnTo>
                    <a:pt x="68104" y="53822"/>
                  </a:lnTo>
                  <a:lnTo>
                    <a:pt x="66854" y="95435"/>
                  </a:lnTo>
                  <a:lnTo>
                    <a:pt x="66689" y="142268"/>
                  </a:lnTo>
                  <a:lnTo>
                    <a:pt x="66667" y="184732"/>
                  </a:lnTo>
                  <a:lnTo>
                    <a:pt x="69487" y="220925"/>
                  </a:lnTo>
                  <a:lnTo>
                    <a:pt x="76365" y="251104"/>
                  </a:lnTo>
                  <a:lnTo>
                    <a:pt x="85714" y="26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905"/>
            <p:cNvSpPr/>
            <p:nvPr>
              <p:custDataLst>
                <p:tags r:id="rId241"/>
              </p:custDataLst>
            </p:nvPr>
          </p:nvSpPr>
          <p:spPr>
            <a:xfrm>
              <a:off x="4267200" y="2209965"/>
              <a:ext cx="104776" cy="104600"/>
            </a:xfrm>
            <a:custGeom>
              <a:avLst/>
              <a:gdLst/>
              <a:ahLst/>
              <a:cxnLst/>
              <a:rect l="0" t="0" r="0" b="0"/>
              <a:pathLst>
                <a:path w="104776" h="104600">
                  <a:moveTo>
                    <a:pt x="9525" y="37935"/>
                  </a:moveTo>
                  <a:lnTo>
                    <a:pt x="9525" y="37935"/>
                  </a:lnTo>
                  <a:lnTo>
                    <a:pt x="9525" y="42991"/>
                  </a:lnTo>
                  <a:lnTo>
                    <a:pt x="8467" y="44481"/>
                  </a:lnTo>
                  <a:lnTo>
                    <a:pt x="6703" y="45474"/>
                  </a:lnTo>
                  <a:lnTo>
                    <a:pt x="1324" y="47068"/>
                  </a:lnTo>
                  <a:lnTo>
                    <a:pt x="589" y="50107"/>
                  </a:lnTo>
                  <a:lnTo>
                    <a:pt x="0" y="97124"/>
                  </a:lnTo>
                  <a:lnTo>
                    <a:pt x="0" y="104480"/>
                  </a:lnTo>
                  <a:lnTo>
                    <a:pt x="8201" y="104599"/>
                  </a:lnTo>
                  <a:lnTo>
                    <a:pt x="8642" y="103544"/>
                  </a:lnTo>
                  <a:lnTo>
                    <a:pt x="9132" y="99550"/>
                  </a:lnTo>
                  <a:lnTo>
                    <a:pt x="12173" y="94247"/>
                  </a:lnTo>
                  <a:lnTo>
                    <a:pt x="15994" y="88362"/>
                  </a:lnTo>
                  <a:lnTo>
                    <a:pt x="18144" y="79100"/>
                  </a:lnTo>
                  <a:lnTo>
                    <a:pt x="20029" y="53604"/>
                  </a:lnTo>
                  <a:lnTo>
                    <a:pt x="26631" y="41990"/>
                  </a:lnTo>
                  <a:lnTo>
                    <a:pt x="34231" y="31845"/>
                  </a:lnTo>
                  <a:lnTo>
                    <a:pt x="40158" y="18936"/>
                  </a:lnTo>
                  <a:lnTo>
                    <a:pt x="51207" y="6195"/>
                  </a:lnTo>
                  <a:lnTo>
                    <a:pt x="57331" y="2662"/>
                  </a:lnTo>
                  <a:lnTo>
                    <a:pt x="66503" y="207"/>
                  </a:lnTo>
                  <a:lnTo>
                    <a:pt x="71185" y="0"/>
                  </a:lnTo>
                  <a:lnTo>
                    <a:pt x="76793" y="2731"/>
                  </a:lnTo>
                  <a:lnTo>
                    <a:pt x="90258" y="14029"/>
                  </a:lnTo>
                  <a:lnTo>
                    <a:pt x="93032" y="19549"/>
                  </a:lnTo>
                  <a:lnTo>
                    <a:pt x="96016" y="34847"/>
                  </a:lnTo>
                  <a:lnTo>
                    <a:pt x="101709" y="45369"/>
                  </a:lnTo>
                  <a:lnTo>
                    <a:pt x="104775" y="85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906"/>
            <p:cNvSpPr/>
            <p:nvPr>
              <p:custDataLst>
                <p:tags r:id="rId242"/>
              </p:custDataLst>
            </p:nvPr>
          </p:nvSpPr>
          <p:spPr>
            <a:xfrm>
              <a:off x="4105286" y="2228853"/>
              <a:ext cx="114290" cy="85723"/>
            </a:xfrm>
            <a:custGeom>
              <a:avLst/>
              <a:gdLst/>
              <a:ahLst/>
              <a:cxnLst/>
              <a:rect l="0" t="0" r="0" b="0"/>
              <a:pathLst>
                <a:path w="114290" h="85723">
                  <a:moveTo>
                    <a:pt x="95239" y="19047"/>
                  </a:moveTo>
                  <a:lnTo>
                    <a:pt x="95239" y="19047"/>
                  </a:lnTo>
                  <a:lnTo>
                    <a:pt x="95239" y="10846"/>
                  </a:lnTo>
                  <a:lnTo>
                    <a:pt x="94181" y="10405"/>
                  </a:lnTo>
                  <a:lnTo>
                    <a:pt x="87038" y="9638"/>
                  </a:lnTo>
                  <a:lnTo>
                    <a:pt x="86303" y="6752"/>
                  </a:lnTo>
                  <a:lnTo>
                    <a:pt x="86107" y="4500"/>
                  </a:lnTo>
                  <a:lnTo>
                    <a:pt x="84918" y="2999"/>
                  </a:lnTo>
                  <a:lnTo>
                    <a:pt x="80774" y="1331"/>
                  </a:lnTo>
                  <a:lnTo>
                    <a:pt x="44319" y="0"/>
                  </a:lnTo>
                  <a:lnTo>
                    <a:pt x="42243" y="1057"/>
                  </a:lnTo>
                  <a:lnTo>
                    <a:pt x="40858" y="2820"/>
                  </a:lnTo>
                  <a:lnTo>
                    <a:pt x="39935" y="5054"/>
                  </a:lnTo>
                  <a:lnTo>
                    <a:pt x="38261" y="6544"/>
                  </a:lnTo>
                  <a:lnTo>
                    <a:pt x="27971" y="11756"/>
                  </a:lnTo>
                  <a:lnTo>
                    <a:pt x="15747" y="22663"/>
                  </a:lnTo>
                  <a:lnTo>
                    <a:pt x="12284" y="28768"/>
                  </a:lnTo>
                  <a:lnTo>
                    <a:pt x="9686" y="35009"/>
                  </a:lnTo>
                  <a:lnTo>
                    <a:pt x="3333" y="44473"/>
                  </a:lnTo>
                  <a:lnTo>
                    <a:pt x="980" y="53980"/>
                  </a:lnTo>
                  <a:lnTo>
                    <a:pt x="0" y="83841"/>
                  </a:lnTo>
                  <a:lnTo>
                    <a:pt x="1054" y="84467"/>
                  </a:lnTo>
                  <a:lnTo>
                    <a:pt x="19287" y="85649"/>
                  </a:lnTo>
                  <a:lnTo>
                    <a:pt x="33077" y="85718"/>
                  </a:lnTo>
                  <a:lnTo>
                    <a:pt x="38684" y="82898"/>
                  </a:lnTo>
                  <a:lnTo>
                    <a:pt x="44704" y="79175"/>
                  </a:lnTo>
                  <a:lnTo>
                    <a:pt x="54043" y="76021"/>
                  </a:lnTo>
                  <a:lnTo>
                    <a:pt x="60349" y="71533"/>
                  </a:lnTo>
                  <a:lnTo>
                    <a:pt x="63858" y="66010"/>
                  </a:lnTo>
                  <a:lnTo>
                    <a:pt x="64793" y="63056"/>
                  </a:lnTo>
                  <a:lnTo>
                    <a:pt x="66475" y="61086"/>
                  </a:lnTo>
                  <a:lnTo>
                    <a:pt x="71166" y="58898"/>
                  </a:lnTo>
                  <a:lnTo>
                    <a:pt x="72840" y="57256"/>
                  </a:lnTo>
                  <a:lnTo>
                    <a:pt x="74701" y="52609"/>
                  </a:lnTo>
                  <a:lnTo>
                    <a:pt x="76255" y="50947"/>
                  </a:lnTo>
                  <a:lnTo>
                    <a:pt x="80805" y="49099"/>
                  </a:lnTo>
                  <a:lnTo>
                    <a:pt x="82441" y="47549"/>
                  </a:lnTo>
                  <a:lnTo>
                    <a:pt x="85703" y="38135"/>
                  </a:lnTo>
                  <a:lnTo>
                    <a:pt x="85714" y="60764"/>
                  </a:lnTo>
                  <a:lnTo>
                    <a:pt x="88536" y="66868"/>
                  </a:lnTo>
                  <a:lnTo>
                    <a:pt x="93915" y="74354"/>
                  </a:lnTo>
                  <a:lnTo>
                    <a:pt x="94846" y="80708"/>
                  </a:lnTo>
                  <a:lnTo>
                    <a:pt x="96035" y="82379"/>
                  </a:lnTo>
                  <a:lnTo>
                    <a:pt x="97887" y="83493"/>
                  </a:lnTo>
                  <a:lnTo>
                    <a:pt x="105548" y="85062"/>
                  </a:lnTo>
                  <a:lnTo>
                    <a:pt x="114289" y="8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734"/>
          <p:cNvGrpSpPr/>
          <p:nvPr/>
        </p:nvGrpSpPr>
        <p:grpSpPr>
          <a:xfrm>
            <a:off x="4981578" y="2014481"/>
            <a:ext cx="1009637" cy="286232"/>
            <a:chOff x="4981578" y="2014481"/>
            <a:chExt cx="1009637" cy="286232"/>
          </a:xfrm>
        </p:grpSpPr>
        <p:sp>
          <p:nvSpPr>
            <p:cNvPr id="147" name="SMARTInkShape-3907"/>
            <p:cNvSpPr/>
            <p:nvPr>
              <p:custDataLst>
                <p:tags r:id="rId232"/>
              </p:custDataLst>
            </p:nvPr>
          </p:nvSpPr>
          <p:spPr>
            <a:xfrm>
              <a:off x="5695950" y="2014481"/>
              <a:ext cx="295265" cy="261984"/>
            </a:xfrm>
            <a:custGeom>
              <a:avLst/>
              <a:gdLst/>
              <a:ahLst/>
              <a:cxnLst/>
              <a:rect l="0" t="0" r="0" b="0"/>
              <a:pathLst>
                <a:path w="295265" h="261984">
                  <a:moveTo>
                    <a:pt x="0" y="195319"/>
                  </a:moveTo>
                  <a:lnTo>
                    <a:pt x="0" y="195319"/>
                  </a:lnTo>
                  <a:lnTo>
                    <a:pt x="18623" y="195319"/>
                  </a:lnTo>
                  <a:lnTo>
                    <a:pt x="23980" y="200375"/>
                  </a:lnTo>
                  <a:lnTo>
                    <a:pt x="25512" y="200807"/>
                  </a:lnTo>
                  <a:lnTo>
                    <a:pt x="26533" y="200036"/>
                  </a:lnTo>
                  <a:lnTo>
                    <a:pt x="27214" y="198464"/>
                  </a:lnTo>
                  <a:lnTo>
                    <a:pt x="28725" y="197416"/>
                  </a:lnTo>
                  <a:lnTo>
                    <a:pt x="35910" y="195940"/>
                  </a:lnTo>
                  <a:lnTo>
                    <a:pt x="52163" y="195343"/>
                  </a:lnTo>
                  <a:lnTo>
                    <a:pt x="53825" y="194277"/>
                  </a:lnTo>
                  <a:lnTo>
                    <a:pt x="54934" y="192508"/>
                  </a:lnTo>
                  <a:lnTo>
                    <a:pt x="55672" y="190270"/>
                  </a:lnTo>
                  <a:lnTo>
                    <a:pt x="57223" y="188778"/>
                  </a:lnTo>
                  <a:lnTo>
                    <a:pt x="66764" y="184998"/>
                  </a:lnTo>
                  <a:lnTo>
                    <a:pt x="76073" y="176388"/>
                  </a:lnTo>
                  <a:lnTo>
                    <a:pt x="67988" y="168079"/>
                  </a:lnTo>
                  <a:lnTo>
                    <a:pt x="62007" y="167140"/>
                  </a:lnTo>
                  <a:lnTo>
                    <a:pt x="60388" y="168066"/>
                  </a:lnTo>
                  <a:lnTo>
                    <a:pt x="59309" y="169742"/>
                  </a:lnTo>
                  <a:lnTo>
                    <a:pt x="58590" y="171918"/>
                  </a:lnTo>
                  <a:lnTo>
                    <a:pt x="57051" y="173368"/>
                  </a:lnTo>
                  <a:lnTo>
                    <a:pt x="46978" y="178518"/>
                  </a:lnTo>
                  <a:lnTo>
                    <a:pt x="40988" y="182560"/>
                  </a:lnTo>
                  <a:lnTo>
                    <a:pt x="34797" y="184357"/>
                  </a:lnTo>
                  <a:lnTo>
                    <a:pt x="32723" y="185894"/>
                  </a:lnTo>
                  <a:lnTo>
                    <a:pt x="31340" y="187977"/>
                  </a:lnTo>
                  <a:lnTo>
                    <a:pt x="28746" y="193114"/>
                  </a:lnTo>
                  <a:lnTo>
                    <a:pt x="22394" y="201957"/>
                  </a:lnTo>
                  <a:lnTo>
                    <a:pt x="20041" y="211279"/>
                  </a:lnTo>
                  <a:lnTo>
                    <a:pt x="19089" y="228396"/>
                  </a:lnTo>
                  <a:lnTo>
                    <a:pt x="21889" y="234009"/>
                  </a:lnTo>
                  <a:lnTo>
                    <a:pt x="27255" y="241179"/>
                  </a:lnTo>
                  <a:lnTo>
                    <a:pt x="42464" y="249141"/>
                  </a:lnTo>
                  <a:lnTo>
                    <a:pt x="59580" y="251812"/>
                  </a:lnTo>
                  <a:lnTo>
                    <a:pt x="105427" y="252452"/>
                  </a:lnTo>
                  <a:lnTo>
                    <a:pt x="117765" y="251403"/>
                  </a:lnTo>
                  <a:lnTo>
                    <a:pt x="159120" y="240710"/>
                  </a:lnTo>
                  <a:lnTo>
                    <a:pt x="168087" y="236659"/>
                  </a:lnTo>
                  <a:lnTo>
                    <a:pt x="214723" y="223803"/>
                  </a:lnTo>
                  <a:lnTo>
                    <a:pt x="226563" y="215820"/>
                  </a:lnTo>
                  <a:lnTo>
                    <a:pt x="227695" y="212192"/>
                  </a:lnTo>
                  <a:lnTo>
                    <a:pt x="228585" y="195839"/>
                  </a:lnTo>
                  <a:lnTo>
                    <a:pt x="223539" y="190416"/>
                  </a:lnTo>
                  <a:lnTo>
                    <a:pt x="218237" y="187849"/>
                  </a:lnTo>
                  <a:lnTo>
                    <a:pt x="199415" y="185847"/>
                  </a:lnTo>
                  <a:lnTo>
                    <a:pt x="196443" y="185829"/>
                  </a:lnTo>
                  <a:lnTo>
                    <a:pt x="190319" y="188632"/>
                  </a:lnTo>
                  <a:lnTo>
                    <a:pt x="184069" y="192347"/>
                  </a:lnTo>
                  <a:lnTo>
                    <a:pt x="174601" y="195497"/>
                  </a:lnTo>
                  <a:lnTo>
                    <a:pt x="168264" y="199984"/>
                  </a:lnTo>
                  <a:lnTo>
                    <a:pt x="164742" y="205507"/>
                  </a:lnTo>
                  <a:lnTo>
                    <a:pt x="162119" y="211488"/>
                  </a:lnTo>
                  <a:lnTo>
                    <a:pt x="155750" y="220806"/>
                  </a:lnTo>
                  <a:lnTo>
                    <a:pt x="153392" y="230270"/>
                  </a:lnTo>
                  <a:lnTo>
                    <a:pt x="152438" y="250588"/>
                  </a:lnTo>
                  <a:lnTo>
                    <a:pt x="157468" y="256969"/>
                  </a:lnTo>
                  <a:lnTo>
                    <a:pt x="162766" y="259761"/>
                  </a:lnTo>
                  <a:lnTo>
                    <a:pt x="173510" y="261798"/>
                  </a:lnTo>
                  <a:lnTo>
                    <a:pt x="201997" y="261983"/>
                  </a:lnTo>
                  <a:lnTo>
                    <a:pt x="209015" y="259167"/>
                  </a:lnTo>
                  <a:lnTo>
                    <a:pt x="222144" y="248735"/>
                  </a:lnTo>
                  <a:lnTo>
                    <a:pt x="250822" y="206515"/>
                  </a:lnTo>
                  <a:lnTo>
                    <a:pt x="269875" y="161586"/>
                  </a:lnTo>
                  <a:lnTo>
                    <a:pt x="281517" y="134171"/>
                  </a:lnTo>
                  <a:lnTo>
                    <a:pt x="290249" y="90017"/>
                  </a:lnTo>
                  <a:lnTo>
                    <a:pt x="294834" y="46605"/>
                  </a:lnTo>
                  <a:lnTo>
                    <a:pt x="295264" y="8203"/>
                  </a:lnTo>
                  <a:lnTo>
                    <a:pt x="292448" y="3501"/>
                  </a:lnTo>
                  <a:lnTo>
                    <a:pt x="290215" y="765"/>
                  </a:lnTo>
                  <a:lnTo>
                    <a:pt x="288727" y="0"/>
                  </a:lnTo>
                  <a:lnTo>
                    <a:pt x="287734" y="548"/>
                  </a:lnTo>
                  <a:lnTo>
                    <a:pt x="287073" y="1972"/>
                  </a:lnTo>
                  <a:lnTo>
                    <a:pt x="285574" y="2921"/>
                  </a:lnTo>
                  <a:lnTo>
                    <a:pt x="281085" y="3975"/>
                  </a:lnTo>
                  <a:lnTo>
                    <a:pt x="279465" y="5315"/>
                  </a:lnTo>
                  <a:lnTo>
                    <a:pt x="277665" y="9625"/>
                  </a:lnTo>
                  <a:lnTo>
                    <a:pt x="273593" y="34445"/>
                  </a:lnTo>
                  <a:lnTo>
                    <a:pt x="268742" y="52755"/>
                  </a:lnTo>
                  <a:lnTo>
                    <a:pt x="264483" y="71586"/>
                  </a:lnTo>
                  <a:lnTo>
                    <a:pt x="260423" y="85293"/>
                  </a:lnTo>
                  <a:lnTo>
                    <a:pt x="257460" y="131998"/>
                  </a:lnTo>
                  <a:lnTo>
                    <a:pt x="257200" y="178484"/>
                  </a:lnTo>
                  <a:lnTo>
                    <a:pt x="258235" y="216401"/>
                  </a:lnTo>
                  <a:lnTo>
                    <a:pt x="266700" y="233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908"/>
            <p:cNvSpPr/>
            <p:nvPr>
              <p:custDataLst>
                <p:tags r:id="rId233"/>
              </p:custDataLst>
            </p:nvPr>
          </p:nvSpPr>
          <p:spPr>
            <a:xfrm>
              <a:off x="5619750" y="2153042"/>
              <a:ext cx="57151" cy="142445"/>
            </a:xfrm>
            <a:custGeom>
              <a:avLst/>
              <a:gdLst/>
              <a:ahLst/>
              <a:cxnLst/>
              <a:rect l="0" t="0" r="0" b="0"/>
              <a:pathLst>
                <a:path w="57151" h="142445">
                  <a:moveTo>
                    <a:pt x="57150" y="9133"/>
                  </a:moveTo>
                  <a:lnTo>
                    <a:pt x="57150" y="9133"/>
                  </a:lnTo>
                  <a:lnTo>
                    <a:pt x="52094" y="4076"/>
                  </a:lnTo>
                  <a:lnTo>
                    <a:pt x="46789" y="1594"/>
                  </a:lnTo>
                  <a:lnTo>
                    <a:pt x="39817" y="0"/>
                  </a:lnTo>
                  <a:lnTo>
                    <a:pt x="29776" y="6231"/>
                  </a:lnTo>
                  <a:lnTo>
                    <a:pt x="12610" y="8751"/>
                  </a:lnTo>
                  <a:lnTo>
                    <a:pt x="11582" y="9936"/>
                  </a:lnTo>
                  <a:lnTo>
                    <a:pt x="9796" y="17301"/>
                  </a:lnTo>
                  <a:lnTo>
                    <a:pt x="9525" y="51743"/>
                  </a:lnTo>
                  <a:lnTo>
                    <a:pt x="12347" y="57352"/>
                  </a:lnTo>
                  <a:lnTo>
                    <a:pt x="17726" y="64519"/>
                  </a:lnTo>
                  <a:lnTo>
                    <a:pt x="19846" y="73539"/>
                  </a:lnTo>
                  <a:lnTo>
                    <a:pt x="36374" y="93012"/>
                  </a:lnTo>
                  <a:lnTo>
                    <a:pt x="37333" y="96859"/>
                  </a:lnTo>
                  <a:lnTo>
                    <a:pt x="38096" y="131087"/>
                  </a:lnTo>
                  <a:lnTo>
                    <a:pt x="33042" y="137460"/>
                  </a:lnTo>
                  <a:lnTo>
                    <a:pt x="27738" y="140251"/>
                  </a:lnTo>
                  <a:lnTo>
                    <a:pt x="11357" y="142352"/>
                  </a:lnTo>
                  <a:lnTo>
                    <a:pt x="5012" y="142444"/>
                  </a:lnTo>
                  <a:lnTo>
                    <a:pt x="3341" y="141399"/>
                  </a:lnTo>
                  <a:lnTo>
                    <a:pt x="2228" y="139644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909"/>
            <p:cNvSpPr/>
            <p:nvPr>
              <p:custDataLst>
                <p:tags r:id="rId234"/>
              </p:custDataLst>
            </p:nvPr>
          </p:nvSpPr>
          <p:spPr>
            <a:xfrm>
              <a:off x="5459276" y="2181631"/>
              <a:ext cx="112850" cy="94845"/>
            </a:xfrm>
            <a:custGeom>
              <a:avLst/>
              <a:gdLst/>
              <a:ahLst/>
              <a:cxnLst/>
              <a:rect l="0" t="0" r="0" b="0"/>
              <a:pathLst>
                <a:path w="112850" h="94845">
                  <a:moveTo>
                    <a:pt x="84274" y="47219"/>
                  </a:moveTo>
                  <a:lnTo>
                    <a:pt x="84274" y="47219"/>
                  </a:lnTo>
                  <a:lnTo>
                    <a:pt x="76073" y="39018"/>
                  </a:lnTo>
                  <a:lnTo>
                    <a:pt x="74865" y="29609"/>
                  </a:lnTo>
                  <a:lnTo>
                    <a:pt x="68225" y="20849"/>
                  </a:lnTo>
                  <a:lnTo>
                    <a:pt x="66558" y="15038"/>
                  </a:lnTo>
                  <a:lnTo>
                    <a:pt x="65055" y="13065"/>
                  </a:lnTo>
                  <a:lnTo>
                    <a:pt x="47625" y="964"/>
                  </a:lnTo>
                  <a:lnTo>
                    <a:pt x="41547" y="0"/>
                  </a:lnTo>
                  <a:lnTo>
                    <a:pt x="36004" y="2597"/>
                  </a:lnTo>
                  <a:lnTo>
                    <a:pt x="22587" y="13794"/>
                  </a:lnTo>
                  <a:lnTo>
                    <a:pt x="19816" y="19310"/>
                  </a:lnTo>
                  <a:lnTo>
                    <a:pt x="19077" y="22263"/>
                  </a:lnTo>
                  <a:lnTo>
                    <a:pt x="10254" y="37752"/>
                  </a:lnTo>
                  <a:lnTo>
                    <a:pt x="9527" y="40908"/>
                  </a:lnTo>
                  <a:lnTo>
                    <a:pt x="726" y="56749"/>
                  </a:lnTo>
                  <a:lnTo>
                    <a:pt x="0" y="59922"/>
                  </a:lnTo>
                  <a:lnTo>
                    <a:pt x="575" y="63096"/>
                  </a:lnTo>
                  <a:lnTo>
                    <a:pt x="6279" y="75795"/>
                  </a:lnTo>
                  <a:lnTo>
                    <a:pt x="7969" y="89818"/>
                  </a:lnTo>
                  <a:lnTo>
                    <a:pt x="9062" y="91493"/>
                  </a:lnTo>
                  <a:lnTo>
                    <a:pt x="10849" y="92611"/>
                  </a:lnTo>
                  <a:lnTo>
                    <a:pt x="18422" y="94183"/>
                  </a:lnTo>
                  <a:lnTo>
                    <a:pt x="31671" y="94805"/>
                  </a:lnTo>
                  <a:lnTo>
                    <a:pt x="37259" y="92005"/>
                  </a:lnTo>
                  <a:lnTo>
                    <a:pt x="43270" y="88291"/>
                  </a:lnTo>
                  <a:lnTo>
                    <a:pt x="49470" y="86640"/>
                  </a:lnTo>
                  <a:lnTo>
                    <a:pt x="51546" y="85141"/>
                  </a:lnTo>
                  <a:lnTo>
                    <a:pt x="52931" y="83084"/>
                  </a:lnTo>
                  <a:lnTo>
                    <a:pt x="53853" y="80654"/>
                  </a:lnTo>
                  <a:lnTo>
                    <a:pt x="55527" y="79034"/>
                  </a:lnTo>
                  <a:lnTo>
                    <a:pt x="60209" y="77234"/>
                  </a:lnTo>
                  <a:lnTo>
                    <a:pt x="61880" y="75696"/>
                  </a:lnTo>
                  <a:lnTo>
                    <a:pt x="63738" y="71164"/>
                  </a:lnTo>
                  <a:lnTo>
                    <a:pt x="65291" y="69532"/>
                  </a:lnTo>
                  <a:lnTo>
                    <a:pt x="69841" y="67719"/>
                  </a:lnTo>
                  <a:lnTo>
                    <a:pt x="71476" y="66178"/>
                  </a:lnTo>
                  <a:lnTo>
                    <a:pt x="74621" y="57174"/>
                  </a:lnTo>
                  <a:lnTo>
                    <a:pt x="74711" y="61928"/>
                  </a:lnTo>
                  <a:lnTo>
                    <a:pt x="75782" y="63375"/>
                  </a:lnTo>
                  <a:lnTo>
                    <a:pt x="82947" y="65888"/>
                  </a:lnTo>
                  <a:lnTo>
                    <a:pt x="83685" y="68922"/>
                  </a:lnTo>
                  <a:lnTo>
                    <a:pt x="84158" y="74437"/>
                  </a:lnTo>
                  <a:lnTo>
                    <a:pt x="92465" y="83876"/>
                  </a:lnTo>
                  <a:lnTo>
                    <a:pt x="101140" y="86092"/>
                  </a:lnTo>
                  <a:lnTo>
                    <a:pt x="112849" y="9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910"/>
            <p:cNvSpPr/>
            <p:nvPr>
              <p:custDataLst>
                <p:tags r:id="rId235"/>
              </p:custDataLst>
            </p:nvPr>
          </p:nvSpPr>
          <p:spPr>
            <a:xfrm>
              <a:off x="5411524" y="2143125"/>
              <a:ext cx="8202" cy="9526"/>
            </a:xfrm>
            <a:custGeom>
              <a:avLst/>
              <a:gdLst/>
              <a:ahLst/>
              <a:cxnLst/>
              <a:rect l="0" t="0" r="0" b="0"/>
              <a:pathLst>
                <a:path w="8202" h="9526">
                  <a:moveTo>
                    <a:pt x="8201" y="9525"/>
                  </a:moveTo>
                  <a:lnTo>
                    <a:pt x="8201" y="9525"/>
                  </a:lnTo>
                  <a:lnTo>
                    <a:pt x="3145" y="9525"/>
                  </a:lnTo>
                  <a:lnTo>
                    <a:pt x="1656" y="8467"/>
                  </a:lnTo>
                  <a:lnTo>
                    <a:pt x="662" y="6703"/>
                  </a:lnTo>
                  <a:lnTo>
                    <a:pt x="0" y="4468"/>
                  </a:lnTo>
                  <a:lnTo>
                    <a:pt x="617" y="2979"/>
                  </a:lnTo>
                  <a:lnTo>
                    <a:pt x="2087" y="1986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911"/>
            <p:cNvSpPr/>
            <p:nvPr>
              <p:custDataLst>
                <p:tags r:id="rId236"/>
              </p:custDataLst>
            </p:nvPr>
          </p:nvSpPr>
          <p:spPr>
            <a:xfrm>
              <a:off x="5391150" y="2219335"/>
              <a:ext cx="9526" cy="47616"/>
            </a:xfrm>
            <a:custGeom>
              <a:avLst/>
              <a:gdLst/>
              <a:ahLst/>
              <a:cxnLst/>
              <a:rect l="0" t="0" r="0" b="0"/>
              <a:pathLst>
                <a:path w="9526" h="47616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23588"/>
                  </a:lnTo>
                  <a:lnTo>
                    <a:pt x="2822" y="29175"/>
                  </a:lnTo>
                  <a:lnTo>
                    <a:pt x="8201" y="36329"/>
                  </a:lnTo>
                  <a:lnTo>
                    <a:pt x="9525" y="4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912"/>
            <p:cNvSpPr/>
            <p:nvPr>
              <p:custDataLst>
                <p:tags r:id="rId237"/>
              </p:custDataLst>
            </p:nvPr>
          </p:nvSpPr>
          <p:spPr>
            <a:xfrm>
              <a:off x="5276850" y="2028873"/>
              <a:ext cx="85298" cy="266652"/>
            </a:xfrm>
            <a:custGeom>
              <a:avLst/>
              <a:gdLst/>
              <a:ahLst/>
              <a:cxnLst/>
              <a:rect l="0" t="0" r="0" b="0"/>
              <a:pathLst>
                <a:path w="85298" h="266652">
                  <a:moveTo>
                    <a:pt x="9525" y="28527"/>
                  </a:moveTo>
                  <a:lnTo>
                    <a:pt x="9525" y="28527"/>
                  </a:lnTo>
                  <a:lnTo>
                    <a:pt x="9525" y="0"/>
                  </a:lnTo>
                  <a:lnTo>
                    <a:pt x="9525" y="46298"/>
                  </a:lnTo>
                  <a:lnTo>
                    <a:pt x="9525" y="88963"/>
                  </a:lnTo>
                  <a:lnTo>
                    <a:pt x="9525" y="133308"/>
                  </a:lnTo>
                  <a:lnTo>
                    <a:pt x="9525" y="177753"/>
                  </a:lnTo>
                  <a:lnTo>
                    <a:pt x="9525" y="225006"/>
                  </a:lnTo>
                  <a:lnTo>
                    <a:pt x="9525" y="238027"/>
                  </a:lnTo>
                  <a:lnTo>
                    <a:pt x="9525" y="233005"/>
                  </a:lnTo>
                  <a:lnTo>
                    <a:pt x="12347" y="227709"/>
                  </a:lnTo>
                  <a:lnTo>
                    <a:pt x="16070" y="221827"/>
                  </a:lnTo>
                  <a:lnTo>
                    <a:pt x="19226" y="212566"/>
                  </a:lnTo>
                  <a:lnTo>
                    <a:pt x="25335" y="202061"/>
                  </a:lnTo>
                  <a:lnTo>
                    <a:pt x="29349" y="175457"/>
                  </a:lnTo>
                  <a:lnTo>
                    <a:pt x="36739" y="163875"/>
                  </a:lnTo>
                  <a:lnTo>
                    <a:pt x="46181" y="153851"/>
                  </a:lnTo>
                  <a:lnTo>
                    <a:pt x="56720" y="152391"/>
                  </a:lnTo>
                  <a:lnTo>
                    <a:pt x="57023" y="157420"/>
                  </a:lnTo>
                  <a:lnTo>
                    <a:pt x="58123" y="158906"/>
                  </a:lnTo>
                  <a:lnTo>
                    <a:pt x="62169" y="160556"/>
                  </a:lnTo>
                  <a:lnTo>
                    <a:pt x="63671" y="162055"/>
                  </a:lnTo>
                  <a:lnTo>
                    <a:pt x="65340" y="166542"/>
                  </a:lnTo>
                  <a:lnTo>
                    <a:pt x="67470" y="178046"/>
                  </a:lnTo>
                  <a:lnTo>
                    <a:pt x="73143" y="187364"/>
                  </a:lnTo>
                  <a:lnTo>
                    <a:pt x="76352" y="196828"/>
                  </a:lnTo>
                  <a:lnTo>
                    <a:pt x="82478" y="206335"/>
                  </a:lnTo>
                  <a:lnTo>
                    <a:pt x="84763" y="216913"/>
                  </a:lnTo>
                  <a:lnTo>
                    <a:pt x="85297" y="227260"/>
                  </a:lnTo>
                  <a:lnTo>
                    <a:pt x="84381" y="230865"/>
                  </a:lnTo>
                  <a:lnTo>
                    <a:pt x="82713" y="233269"/>
                  </a:lnTo>
                  <a:lnTo>
                    <a:pt x="80542" y="234872"/>
                  </a:lnTo>
                  <a:lnTo>
                    <a:pt x="79094" y="236999"/>
                  </a:lnTo>
                  <a:lnTo>
                    <a:pt x="76000" y="245048"/>
                  </a:lnTo>
                  <a:lnTo>
                    <a:pt x="69909" y="254136"/>
                  </a:lnTo>
                  <a:lnTo>
                    <a:pt x="68112" y="260384"/>
                  </a:lnTo>
                  <a:lnTo>
                    <a:pt x="66575" y="262473"/>
                  </a:lnTo>
                  <a:lnTo>
                    <a:pt x="64491" y="263866"/>
                  </a:lnTo>
                  <a:lnTo>
                    <a:pt x="58601" y="266102"/>
                  </a:lnTo>
                  <a:lnTo>
                    <a:pt x="15864" y="266651"/>
                  </a:lnTo>
                  <a:lnTo>
                    <a:pt x="13751" y="265593"/>
                  </a:lnTo>
                  <a:lnTo>
                    <a:pt x="12342" y="263829"/>
                  </a:lnTo>
                  <a:lnTo>
                    <a:pt x="11404" y="261595"/>
                  </a:lnTo>
                  <a:lnTo>
                    <a:pt x="9719" y="260106"/>
                  </a:lnTo>
                  <a:lnTo>
                    <a:pt x="5025" y="258451"/>
                  </a:lnTo>
                  <a:lnTo>
                    <a:pt x="3350" y="256951"/>
                  </a:lnTo>
                  <a:lnTo>
                    <a:pt x="0" y="247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913"/>
            <p:cNvSpPr/>
            <p:nvPr>
              <p:custDataLst>
                <p:tags r:id="rId238"/>
              </p:custDataLst>
            </p:nvPr>
          </p:nvSpPr>
          <p:spPr>
            <a:xfrm>
              <a:off x="5133975" y="2200290"/>
              <a:ext cx="57151" cy="76186"/>
            </a:xfrm>
            <a:custGeom>
              <a:avLst/>
              <a:gdLst/>
              <a:ahLst/>
              <a:cxnLst/>
              <a:rect l="0" t="0" r="0" b="0"/>
              <a:pathLst>
                <a:path w="57151" h="76186">
                  <a:moveTo>
                    <a:pt x="0" y="19035"/>
                  </a:moveTo>
                  <a:lnTo>
                    <a:pt x="0" y="19035"/>
                  </a:lnTo>
                  <a:lnTo>
                    <a:pt x="0" y="9626"/>
                  </a:lnTo>
                  <a:lnTo>
                    <a:pt x="0" y="54231"/>
                  </a:lnTo>
                  <a:lnTo>
                    <a:pt x="0" y="76174"/>
                  </a:lnTo>
                  <a:lnTo>
                    <a:pt x="0" y="53795"/>
                  </a:lnTo>
                  <a:lnTo>
                    <a:pt x="2822" y="47537"/>
                  </a:lnTo>
                  <a:lnTo>
                    <a:pt x="6545" y="41227"/>
                  </a:lnTo>
                  <a:lnTo>
                    <a:pt x="8937" y="28554"/>
                  </a:lnTo>
                  <a:lnTo>
                    <a:pt x="9133" y="25381"/>
                  </a:lnTo>
                  <a:lnTo>
                    <a:pt x="12173" y="19033"/>
                  </a:lnTo>
                  <a:lnTo>
                    <a:pt x="15994" y="12684"/>
                  </a:lnTo>
                  <a:lnTo>
                    <a:pt x="17692" y="6334"/>
                  </a:lnTo>
                  <a:lnTo>
                    <a:pt x="19202" y="4218"/>
                  </a:lnTo>
                  <a:lnTo>
                    <a:pt x="21268" y="2807"/>
                  </a:lnTo>
                  <a:lnTo>
                    <a:pt x="27132" y="543"/>
                  </a:lnTo>
                  <a:lnTo>
                    <a:pt x="37670" y="0"/>
                  </a:lnTo>
                  <a:lnTo>
                    <a:pt x="52278" y="14175"/>
                  </a:lnTo>
                  <a:lnTo>
                    <a:pt x="54984" y="19697"/>
                  </a:lnTo>
                  <a:lnTo>
                    <a:pt x="57024" y="41299"/>
                  </a:lnTo>
                  <a:lnTo>
                    <a:pt x="57150" y="7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914"/>
            <p:cNvSpPr/>
            <p:nvPr>
              <p:custDataLst>
                <p:tags r:id="rId239"/>
              </p:custDataLst>
            </p:nvPr>
          </p:nvSpPr>
          <p:spPr>
            <a:xfrm>
              <a:off x="4981578" y="2190750"/>
              <a:ext cx="114298" cy="109963"/>
            </a:xfrm>
            <a:custGeom>
              <a:avLst/>
              <a:gdLst/>
              <a:ahLst/>
              <a:cxnLst/>
              <a:rect l="0" t="0" r="0" b="0"/>
              <a:pathLst>
                <a:path w="114298" h="109963">
                  <a:moveTo>
                    <a:pt x="19047" y="9525"/>
                  </a:moveTo>
                  <a:lnTo>
                    <a:pt x="19047" y="9525"/>
                  </a:lnTo>
                  <a:lnTo>
                    <a:pt x="19047" y="1324"/>
                  </a:lnTo>
                  <a:lnTo>
                    <a:pt x="17989" y="883"/>
                  </a:lnTo>
                  <a:lnTo>
                    <a:pt x="9522" y="0"/>
                  </a:lnTo>
                  <a:lnTo>
                    <a:pt x="9522" y="13258"/>
                  </a:lnTo>
                  <a:lnTo>
                    <a:pt x="8464" y="15188"/>
                  </a:lnTo>
                  <a:lnTo>
                    <a:pt x="6700" y="16476"/>
                  </a:lnTo>
                  <a:lnTo>
                    <a:pt x="4466" y="17334"/>
                  </a:lnTo>
                  <a:lnTo>
                    <a:pt x="2977" y="18964"/>
                  </a:lnTo>
                  <a:lnTo>
                    <a:pt x="1321" y="23598"/>
                  </a:lnTo>
                  <a:lnTo>
                    <a:pt x="4" y="70237"/>
                  </a:lnTo>
                  <a:lnTo>
                    <a:pt x="0" y="78136"/>
                  </a:lnTo>
                  <a:lnTo>
                    <a:pt x="2820" y="85174"/>
                  </a:lnTo>
                  <a:lnTo>
                    <a:pt x="17607" y="103276"/>
                  </a:lnTo>
                  <a:lnTo>
                    <a:pt x="23677" y="104331"/>
                  </a:lnTo>
                  <a:lnTo>
                    <a:pt x="41400" y="104736"/>
                  </a:lnTo>
                  <a:lnTo>
                    <a:pt x="47679" y="101936"/>
                  </a:lnTo>
                  <a:lnTo>
                    <a:pt x="79373" y="72976"/>
                  </a:lnTo>
                  <a:lnTo>
                    <a:pt x="82900" y="66653"/>
                  </a:lnTo>
                  <a:lnTo>
                    <a:pt x="85526" y="60315"/>
                  </a:lnTo>
                  <a:lnTo>
                    <a:pt x="91897" y="50797"/>
                  </a:lnTo>
                  <a:lnTo>
                    <a:pt x="94255" y="41274"/>
                  </a:lnTo>
                  <a:lnTo>
                    <a:pt x="94806" y="34924"/>
                  </a:lnTo>
                  <a:lnTo>
                    <a:pt x="96011" y="32808"/>
                  </a:lnTo>
                  <a:lnTo>
                    <a:pt x="97873" y="31397"/>
                  </a:lnTo>
                  <a:lnTo>
                    <a:pt x="100173" y="30456"/>
                  </a:lnTo>
                  <a:lnTo>
                    <a:pt x="101706" y="28771"/>
                  </a:lnTo>
                  <a:lnTo>
                    <a:pt x="104652" y="19491"/>
                  </a:lnTo>
                  <a:lnTo>
                    <a:pt x="99680" y="24237"/>
                  </a:lnTo>
                  <a:lnTo>
                    <a:pt x="97217" y="29469"/>
                  </a:lnTo>
                  <a:lnTo>
                    <a:pt x="95250" y="74942"/>
                  </a:lnTo>
                  <a:lnTo>
                    <a:pt x="95247" y="99633"/>
                  </a:lnTo>
                  <a:lnTo>
                    <a:pt x="96305" y="101347"/>
                  </a:lnTo>
                  <a:lnTo>
                    <a:pt x="98069" y="102490"/>
                  </a:lnTo>
                  <a:lnTo>
                    <a:pt x="100303" y="103252"/>
                  </a:lnTo>
                  <a:lnTo>
                    <a:pt x="101792" y="104818"/>
                  </a:lnTo>
                  <a:lnTo>
                    <a:pt x="103448" y="109380"/>
                  </a:lnTo>
                  <a:lnTo>
                    <a:pt x="104948" y="109962"/>
                  </a:lnTo>
                  <a:lnTo>
                    <a:pt x="107006" y="109291"/>
                  </a:lnTo>
                  <a:lnTo>
                    <a:pt x="114297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735"/>
          <p:cNvGrpSpPr/>
          <p:nvPr/>
        </p:nvGrpSpPr>
        <p:grpSpPr>
          <a:xfrm>
            <a:off x="6448428" y="2009955"/>
            <a:ext cx="504823" cy="314146"/>
            <a:chOff x="6448428" y="2009955"/>
            <a:chExt cx="504823" cy="314146"/>
          </a:xfrm>
        </p:grpSpPr>
        <p:sp>
          <p:nvSpPr>
            <p:cNvPr id="156" name="SMARTInkShape-3915"/>
            <p:cNvSpPr/>
            <p:nvPr>
              <p:custDataLst>
                <p:tags r:id="rId226"/>
              </p:custDataLst>
            </p:nvPr>
          </p:nvSpPr>
          <p:spPr>
            <a:xfrm>
              <a:off x="6934200" y="227647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22390"/>
                  </a:lnTo>
                  <a:lnTo>
                    <a:pt x="16228" y="28648"/>
                  </a:lnTo>
                  <a:lnTo>
                    <a:pt x="13994" y="31799"/>
                  </a:lnTo>
                  <a:lnTo>
                    <a:pt x="8689" y="35299"/>
                  </a:lnTo>
                  <a:lnTo>
                    <a:pt x="5793" y="36233"/>
                  </a:lnTo>
                  <a:lnTo>
                    <a:pt x="3862" y="3791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916"/>
            <p:cNvSpPr/>
            <p:nvPr>
              <p:custDataLst>
                <p:tags r:id="rId227"/>
              </p:custDataLst>
            </p:nvPr>
          </p:nvSpPr>
          <p:spPr>
            <a:xfrm>
              <a:off x="6743734" y="2143136"/>
              <a:ext cx="66642" cy="133340"/>
            </a:xfrm>
            <a:custGeom>
              <a:avLst/>
              <a:gdLst/>
              <a:ahLst/>
              <a:cxnLst/>
              <a:rect l="0" t="0" r="0" b="0"/>
              <a:pathLst>
                <a:path w="66642" h="133340">
                  <a:moveTo>
                    <a:pt x="9491" y="66664"/>
                  </a:moveTo>
                  <a:lnTo>
                    <a:pt x="9491" y="66664"/>
                  </a:lnTo>
                  <a:lnTo>
                    <a:pt x="0" y="66664"/>
                  </a:lnTo>
                  <a:lnTo>
                    <a:pt x="5033" y="66664"/>
                  </a:lnTo>
                  <a:lnTo>
                    <a:pt x="6519" y="67722"/>
                  </a:lnTo>
                  <a:lnTo>
                    <a:pt x="7510" y="69486"/>
                  </a:lnTo>
                  <a:lnTo>
                    <a:pt x="8170" y="71720"/>
                  </a:lnTo>
                  <a:lnTo>
                    <a:pt x="9669" y="73210"/>
                  </a:lnTo>
                  <a:lnTo>
                    <a:pt x="14157" y="74865"/>
                  </a:lnTo>
                  <a:lnTo>
                    <a:pt x="15776" y="74248"/>
                  </a:lnTo>
                  <a:lnTo>
                    <a:pt x="16856" y="72778"/>
                  </a:lnTo>
                  <a:lnTo>
                    <a:pt x="17576" y="70740"/>
                  </a:lnTo>
                  <a:lnTo>
                    <a:pt x="19114" y="69382"/>
                  </a:lnTo>
                  <a:lnTo>
                    <a:pt x="27091" y="67022"/>
                  </a:lnTo>
                  <a:lnTo>
                    <a:pt x="33169" y="66770"/>
                  </a:lnTo>
                  <a:lnTo>
                    <a:pt x="38712" y="63889"/>
                  </a:lnTo>
                  <a:lnTo>
                    <a:pt x="41671" y="61639"/>
                  </a:lnTo>
                  <a:lnTo>
                    <a:pt x="44959" y="56317"/>
                  </a:lnTo>
                  <a:lnTo>
                    <a:pt x="47480" y="50424"/>
                  </a:lnTo>
                  <a:lnTo>
                    <a:pt x="63371" y="30847"/>
                  </a:lnTo>
                  <a:lnTo>
                    <a:pt x="65672" y="21949"/>
                  </a:lnTo>
                  <a:lnTo>
                    <a:pt x="66604" y="5005"/>
                  </a:lnTo>
                  <a:lnTo>
                    <a:pt x="65558" y="3333"/>
                  </a:lnTo>
                  <a:lnTo>
                    <a:pt x="63802" y="2218"/>
                  </a:lnTo>
                  <a:lnTo>
                    <a:pt x="58437" y="429"/>
                  </a:lnTo>
                  <a:lnTo>
                    <a:pt x="42961" y="0"/>
                  </a:lnTo>
                  <a:lnTo>
                    <a:pt x="37419" y="2816"/>
                  </a:lnTo>
                  <a:lnTo>
                    <a:pt x="31428" y="6537"/>
                  </a:lnTo>
                  <a:lnTo>
                    <a:pt x="25238" y="8191"/>
                  </a:lnTo>
                  <a:lnTo>
                    <a:pt x="23164" y="9691"/>
                  </a:lnTo>
                  <a:lnTo>
                    <a:pt x="21781" y="11748"/>
                  </a:lnTo>
                  <a:lnTo>
                    <a:pt x="19835" y="19701"/>
                  </a:lnTo>
                  <a:lnTo>
                    <a:pt x="19562" y="22655"/>
                  </a:lnTo>
                  <a:lnTo>
                    <a:pt x="16436" y="28760"/>
                  </a:lnTo>
                  <a:lnTo>
                    <a:pt x="12578" y="35001"/>
                  </a:lnTo>
                  <a:lnTo>
                    <a:pt x="9348" y="44465"/>
                  </a:lnTo>
                  <a:lnTo>
                    <a:pt x="3216" y="55030"/>
                  </a:lnTo>
                  <a:lnTo>
                    <a:pt x="394" y="78041"/>
                  </a:lnTo>
                  <a:lnTo>
                    <a:pt x="2978" y="85126"/>
                  </a:lnTo>
                  <a:lnTo>
                    <a:pt x="16860" y="105337"/>
                  </a:lnTo>
                  <a:lnTo>
                    <a:pt x="18590" y="117577"/>
                  </a:lnTo>
                  <a:lnTo>
                    <a:pt x="19790" y="119656"/>
                  </a:lnTo>
                  <a:lnTo>
                    <a:pt x="21649" y="121042"/>
                  </a:lnTo>
                  <a:lnTo>
                    <a:pt x="26536" y="123640"/>
                  </a:lnTo>
                  <a:lnTo>
                    <a:pt x="35237" y="129995"/>
                  </a:lnTo>
                  <a:lnTo>
                    <a:pt x="45755" y="132899"/>
                  </a:lnTo>
                  <a:lnTo>
                    <a:pt x="66641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917"/>
            <p:cNvSpPr/>
            <p:nvPr>
              <p:custDataLst>
                <p:tags r:id="rId228"/>
              </p:custDataLst>
            </p:nvPr>
          </p:nvSpPr>
          <p:spPr>
            <a:xfrm>
              <a:off x="6648461" y="2163509"/>
              <a:ext cx="47615" cy="103442"/>
            </a:xfrm>
            <a:custGeom>
              <a:avLst/>
              <a:gdLst/>
              <a:ahLst/>
              <a:cxnLst/>
              <a:rect l="0" t="0" r="0" b="0"/>
              <a:pathLst>
                <a:path w="47615" h="103442">
                  <a:moveTo>
                    <a:pt x="47614" y="17716"/>
                  </a:moveTo>
                  <a:lnTo>
                    <a:pt x="47614" y="17716"/>
                  </a:lnTo>
                  <a:lnTo>
                    <a:pt x="47614" y="12660"/>
                  </a:lnTo>
                  <a:lnTo>
                    <a:pt x="46556" y="11170"/>
                  </a:lnTo>
                  <a:lnTo>
                    <a:pt x="44792" y="10177"/>
                  </a:lnTo>
                  <a:lnTo>
                    <a:pt x="38482" y="8307"/>
                  </a:lnTo>
                  <a:lnTo>
                    <a:pt x="29923" y="0"/>
                  </a:lnTo>
                  <a:lnTo>
                    <a:pt x="29470" y="614"/>
                  </a:lnTo>
                  <a:lnTo>
                    <a:pt x="28966" y="4118"/>
                  </a:lnTo>
                  <a:lnTo>
                    <a:pt x="27774" y="5475"/>
                  </a:lnTo>
                  <a:lnTo>
                    <a:pt x="20398" y="7833"/>
                  </a:lnTo>
                  <a:lnTo>
                    <a:pt x="19643" y="10854"/>
                  </a:lnTo>
                  <a:lnTo>
                    <a:pt x="19441" y="13142"/>
                  </a:lnTo>
                  <a:lnTo>
                    <a:pt x="18249" y="14667"/>
                  </a:lnTo>
                  <a:lnTo>
                    <a:pt x="14101" y="16360"/>
                  </a:lnTo>
                  <a:lnTo>
                    <a:pt x="12573" y="17871"/>
                  </a:lnTo>
                  <a:lnTo>
                    <a:pt x="7296" y="27899"/>
                  </a:lnTo>
                  <a:lnTo>
                    <a:pt x="3236" y="33883"/>
                  </a:lnTo>
                  <a:lnTo>
                    <a:pt x="951" y="43203"/>
                  </a:lnTo>
                  <a:lnTo>
                    <a:pt x="0" y="72985"/>
                  </a:lnTo>
                  <a:lnTo>
                    <a:pt x="6537" y="82099"/>
                  </a:lnTo>
                  <a:lnTo>
                    <a:pt x="8191" y="87958"/>
                  </a:lnTo>
                  <a:lnTo>
                    <a:pt x="9690" y="89944"/>
                  </a:lnTo>
                  <a:lnTo>
                    <a:pt x="26813" y="101962"/>
                  </a:lnTo>
                  <a:lnTo>
                    <a:pt x="38089" y="103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918"/>
            <p:cNvSpPr/>
            <p:nvPr>
              <p:custDataLst>
                <p:tags r:id="rId229"/>
              </p:custDataLst>
            </p:nvPr>
          </p:nvSpPr>
          <p:spPr>
            <a:xfrm>
              <a:off x="6600825" y="21240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919"/>
            <p:cNvSpPr/>
            <p:nvPr>
              <p:custDataLst>
                <p:tags r:id="rId230"/>
              </p:custDataLst>
            </p:nvPr>
          </p:nvSpPr>
          <p:spPr>
            <a:xfrm>
              <a:off x="6600825" y="22002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17334"/>
                  </a:lnTo>
                  <a:lnTo>
                    <a:pt x="8642" y="37292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920"/>
            <p:cNvSpPr/>
            <p:nvPr>
              <p:custDataLst>
                <p:tags r:id="rId231"/>
              </p:custDataLst>
            </p:nvPr>
          </p:nvSpPr>
          <p:spPr>
            <a:xfrm>
              <a:off x="6448428" y="2009955"/>
              <a:ext cx="104772" cy="285440"/>
            </a:xfrm>
            <a:custGeom>
              <a:avLst/>
              <a:gdLst/>
              <a:ahLst/>
              <a:cxnLst/>
              <a:rect l="0" t="0" r="0" b="0"/>
              <a:pathLst>
                <a:path w="104772" h="285440">
                  <a:moveTo>
                    <a:pt x="66672" y="218895"/>
                  </a:moveTo>
                  <a:lnTo>
                    <a:pt x="66672" y="218895"/>
                  </a:lnTo>
                  <a:lnTo>
                    <a:pt x="66672" y="209762"/>
                  </a:lnTo>
                  <a:lnTo>
                    <a:pt x="57540" y="200247"/>
                  </a:lnTo>
                  <a:lnTo>
                    <a:pt x="57263" y="194908"/>
                  </a:lnTo>
                  <a:lnTo>
                    <a:pt x="56166" y="193378"/>
                  </a:lnTo>
                  <a:lnTo>
                    <a:pt x="54376" y="192359"/>
                  </a:lnTo>
                  <a:lnTo>
                    <a:pt x="48017" y="190439"/>
                  </a:lnTo>
                  <a:lnTo>
                    <a:pt x="42683" y="185299"/>
                  </a:lnTo>
                  <a:lnTo>
                    <a:pt x="41154" y="184856"/>
                  </a:lnTo>
                  <a:lnTo>
                    <a:pt x="40135" y="185619"/>
                  </a:lnTo>
                  <a:lnTo>
                    <a:pt x="39455" y="187186"/>
                  </a:lnTo>
                  <a:lnTo>
                    <a:pt x="37945" y="188230"/>
                  </a:lnTo>
                  <a:lnTo>
                    <a:pt x="30015" y="190045"/>
                  </a:lnTo>
                  <a:lnTo>
                    <a:pt x="15441" y="203553"/>
                  </a:lnTo>
                  <a:lnTo>
                    <a:pt x="12153" y="209607"/>
                  </a:lnTo>
                  <a:lnTo>
                    <a:pt x="9633" y="215825"/>
                  </a:lnTo>
                  <a:lnTo>
                    <a:pt x="3322" y="225276"/>
                  </a:lnTo>
                  <a:lnTo>
                    <a:pt x="983" y="234779"/>
                  </a:lnTo>
                  <a:lnTo>
                    <a:pt x="0" y="274164"/>
                  </a:lnTo>
                  <a:lnTo>
                    <a:pt x="5054" y="280544"/>
                  </a:lnTo>
                  <a:lnTo>
                    <a:pt x="10359" y="283337"/>
                  </a:lnTo>
                  <a:lnTo>
                    <a:pt x="26739" y="285439"/>
                  </a:lnTo>
                  <a:lnTo>
                    <a:pt x="38692" y="278014"/>
                  </a:lnTo>
                  <a:lnTo>
                    <a:pt x="41669" y="277358"/>
                  </a:lnTo>
                  <a:lnTo>
                    <a:pt x="50914" y="271378"/>
                  </a:lnTo>
                  <a:lnTo>
                    <a:pt x="79374" y="230067"/>
                  </a:lnTo>
                  <a:lnTo>
                    <a:pt x="90221" y="188304"/>
                  </a:lnTo>
                  <a:lnTo>
                    <a:pt x="97407" y="145252"/>
                  </a:lnTo>
                  <a:lnTo>
                    <a:pt x="102590" y="121580"/>
                  </a:lnTo>
                  <a:lnTo>
                    <a:pt x="104581" y="76675"/>
                  </a:lnTo>
                  <a:lnTo>
                    <a:pt x="104761" y="31609"/>
                  </a:lnTo>
                  <a:lnTo>
                    <a:pt x="104771" y="6731"/>
                  </a:lnTo>
                  <a:lnTo>
                    <a:pt x="103713" y="4427"/>
                  </a:lnTo>
                  <a:lnTo>
                    <a:pt x="101950" y="2891"/>
                  </a:lnTo>
                  <a:lnTo>
                    <a:pt x="95640" y="0"/>
                  </a:lnTo>
                  <a:lnTo>
                    <a:pt x="95363" y="4930"/>
                  </a:lnTo>
                  <a:lnTo>
                    <a:pt x="94266" y="6402"/>
                  </a:lnTo>
                  <a:lnTo>
                    <a:pt x="90225" y="8037"/>
                  </a:lnTo>
                  <a:lnTo>
                    <a:pt x="88723" y="9531"/>
                  </a:lnTo>
                  <a:lnTo>
                    <a:pt x="87056" y="14014"/>
                  </a:lnTo>
                  <a:lnTo>
                    <a:pt x="83076" y="38953"/>
                  </a:lnTo>
                  <a:lnTo>
                    <a:pt x="77556" y="58468"/>
                  </a:lnTo>
                  <a:lnTo>
                    <a:pt x="73554" y="86160"/>
                  </a:lnTo>
                  <a:lnTo>
                    <a:pt x="69731" y="99577"/>
                  </a:lnTo>
                  <a:lnTo>
                    <a:pt x="66851" y="144109"/>
                  </a:lnTo>
                  <a:lnTo>
                    <a:pt x="66683" y="182171"/>
                  </a:lnTo>
                  <a:lnTo>
                    <a:pt x="76082" y="222332"/>
                  </a:lnTo>
                  <a:lnTo>
                    <a:pt x="77178" y="224362"/>
                  </a:lnTo>
                  <a:lnTo>
                    <a:pt x="78968" y="225714"/>
                  </a:lnTo>
                  <a:lnTo>
                    <a:pt x="83779" y="227218"/>
                  </a:lnTo>
                  <a:lnTo>
                    <a:pt x="95247" y="228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736"/>
          <p:cNvGrpSpPr/>
          <p:nvPr/>
        </p:nvGrpSpPr>
        <p:grpSpPr>
          <a:xfrm>
            <a:off x="7353300" y="1990902"/>
            <a:ext cx="142876" cy="333199"/>
            <a:chOff x="7353300" y="1990902"/>
            <a:chExt cx="142876" cy="333199"/>
          </a:xfrm>
        </p:grpSpPr>
        <p:sp>
          <p:nvSpPr>
            <p:cNvPr id="163" name="SMARTInkShape-3921"/>
            <p:cNvSpPr/>
            <p:nvPr>
              <p:custDataLst>
                <p:tags r:id="rId224"/>
              </p:custDataLst>
            </p:nvPr>
          </p:nvSpPr>
          <p:spPr>
            <a:xfrm>
              <a:off x="7486650" y="22383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46816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922"/>
            <p:cNvSpPr/>
            <p:nvPr>
              <p:custDataLst>
                <p:tags r:id="rId225"/>
              </p:custDataLst>
            </p:nvPr>
          </p:nvSpPr>
          <p:spPr>
            <a:xfrm>
              <a:off x="7353300" y="1990902"/>
              <a:ext cx="114261" cy="266475"/>
            </a:xfrm>
            <a:custGeom>
              <a:avLst/>
              <a:gdLst/>
              <a:ahLst/>
              <a:cxnLst/>
              <a:rect l="0" t="0" r="0" b="0"/>
              <a:pathLst>
                <a:path w="114261" h="266475">
                  <a:moveTo>
                    <a:pt x="9525" y="114123"/>
                  </a:moveTo>
                  <a:lnTo>
                    <a:pt x="9525" y="114123"/>
                  </a:lnTo>
                  <a:lnTo>
                    <a:pt x="9525" y="159641"/>
                  </a:lnTo>
                  <a:lnTo>
                    <a:pt x="8467" y="206113"/>
                  </a:lnTo>
                  <a:lnTo>
                    <a:pt x="883" y="233790"/>
                  </a:lnTo>
                  <a:lnTo>
                    <a:pt x="0" y="266474"/>
                  </a:lnTo>
                  <a:lnTo>
                    <a:pt x="0" y="223961"/>
                  </a:lnTo>
                  <a:lnTo>
                    <a:pt x="0" y="180723"/>
                  </a:lnTo>
                  <a:lnTo>
                    <a:pt x="0" y="135153"/>
                  </a:lnTo>
                  <a:lnTo>
                    <a:pt x="0" y="87708"/>
                  </a:lnTo>
                  <a:lnTo>
                    <a:pt x="1058" y="55141"/>
                  </a:lnTo>
                  <a:lnTo>
                    <a:pt x="7538" y="35993"/>
                  </a:lnTo>
                  <a:lnTo>
                    <a:pt x="9409" y="6618"/>
                  </a:lnTo>
                  <a:lnTo>
                    <a:pt x="10506" y="4353"/>
                  </a:lnTo>
                  <a:lnTo>
                    <a:pt x="12296" y="2843"/>
                  </a:lnTo>
                  <a:lnTo>
                    <a:pt x="17107" y="1165"/>
                  </a:lnTo>
                  <a:lnTo>
                    <a:pt x="31913" y="0"/>
                  </a:lnTo>
                  <a:lnTo>
                    <a:pt x="38172" y="2724"/>
                  </a:lnTo>
                  <a:lnTo>
                    <a:pt x="84433" y="46169"/>
                  </a:lnTo>
                  <a:lnTo>
                    <a:pt x="99659" y="68989"/>
                  </a:lnTo>
                  <a:lnTo>
                    <a:pt x="112014" y="105208"/>
                  </a:lnTo>
                  <a:lnTo>
                    <a:pt x="114240" y="151403"/>
                  </a:lnTo>
                  <a:lnTo>
                    <a:pt x="114260" y="154851"/>
                  </a:lnTo>
                  <a:lnTo>
                    <a:pt x="109231" y="169817"/>
                  </a:lnTo>
                  <a:lnTo>
                    <a:pt x="98051" y="186233"/>
                  </a:lnTo>
                  <a:lnTo>
                    <a:pt x="82501" y="207959"/>
                  </a:lnTo>
                  <a:lnTo>
                    <a:pt x="78067" y="220713"/>
                  </a:lnTo>
                  <a:lnTo>
                    <a:pt x="75328" y="223284"/>
                  </a:lnTo>
                  <a:lnTo>
                    <a:pt x="38222" y="240093"/>
                  </a:lnTo>
                  <a:lnTo>
                    <a:pt x="30481" y="246015"/>
                  </a:lnTo>
                  <a:lnTo>
                    <a:pt x="20541" y="247345"/>
                  </a:lnTo>
                  <a:lnTo>
                    <a:pt x="9525" y="247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737"/>
          <p:cNvGrpSpPr/>
          <p:nvPr/>
        </p:nvGrpSpPr>
        <p:grpSpPr>
          <a:xfrm>
            <a:off x="7859576" y="1973606"/>
            <a:ext cx="398600" cy="283657"/>
            <a:chOff x="7859576" y="1973606"/>
            <a:chExt cx="398600" cy="283657"/>
          </a:xfrm>
        </p:grpSpPr>
        <p:sp>
          <p:nvSpPr>
            <p:cNvPr id="166" name="SMARTInkShape-3923"/>
            <p:cNvSpPr/>
            <p:nvPr>
              <p:custDataLst>
                <p:tags r:id="rId221"/>
              </p:custDataLst>
            </p:nvPr>
          </p:nvSpPr>
          <p:spPr>
            <a:xfrm>
              <a:off x="8143878" y="1973606"/>
              <a:ext cx="114298" cy="283657"/>
            </a:xfrm>
            <a:custGeom>
              <a:avLst/>
              <a:gdLst/>
              <a:ahLst/>
              <a:cxnLst/>
              <a:rect l="0" t="0" r="0" b="0"/>
              <a:pathLst>
                <a:path w="114298" h="283657">
                  <a:moveTo>
                    <a:pt x="47622" y="198094"/>
                  </a:moveTo>
                  <a:lnTo>
                    <a:pt x="47622" y="198094"/>
                  </a:lnTo>
                  <a:lnTo>
                    <a:pt x="56754" y="188961"/>
                  </a:lnTo>
                  <a:lnTo>
                    <a:pt x="57031" y="183629"/>
                  </a:lnTo>
                  <a:lnTo>
                    <a:pt x="56011" y="182101"/>
                  </a:lnTo>
                  <a:lnTo>
                    <a:pt x="54274" y="181082"/>
                  </a:lnTo>
                  <a:lnTo>
                    <a:pt x="48936" y="179446"/>
                  </a:lnTo>
                  <a:lnTo>
                    <a:pt x="48206" y="176401"/>
                  </a:lnTo>
                  <a:lnTo>
                    <a:pt x="47632" y="169639"/>
                  </a:lnTo>
                  <a:lnTo>
                    <a:pt x="39422" y="169529"/>
                  </a:lnTo>
                  <a:lnTo>
                    <a:pt x="38981" y="170584"/>
                  </a:lnTo>
                  <a:lnTo>
                    <a:pt x="38490" y="174579"/>
                  </a:lnTo>
                  <a:lnTo>
                    <a:pt x="37301" y="176067"/>
                  </a:lnTo>
                  <a:lnTo>
                    <a:pt x="24874" y="183709"/>
                  </a:lnTo>
                  <a:lnTo>
                    <a:pt x="21637" y="189231"/>
                  </a:lnTo>
                  <a:lnTo>
                    <a:pt x="19140" y="195213"/>
                  </a:lnTo>
                  <a:lnTo>
                    <a:pt x="12842" y="204531"/>
                  </a:lnTo>
                  <a:lnTo>
                    <a:pt x="9448" y="213995"/>
                  </a:lnTo>
                  <a:lnTo>
                    <a:pt x="3267" y="223502"/>
                  </a:lnTo>
                  <a:lnTo>
                    <a:pt x="966" y="234080"/>
                  </a:lnTo>
                  <a:lnTo>
                    <a:pt x="0" y="277551"/>
                  </a:lnTo>
                  <a:lnTo>
                    <a:pt x="1057" y="279640"/>
                  </a:lnTo>
                  <a:lnTo>
                    <a:pt x="2821" y="281033"/>
                  </a:lnTo>
                  <a:lnTo>
                    <a:pt x="8198" y="283269"/>
                  </a:lnTo>
                  <a:lnTo>
                    <a:pt x="14187" y="283656"/>
                  </a:lnTo>
                  <a:lnTo>
                    <a:pt x="19709" y="280924"/>
                  </a:lnTo>
                  <a:lnTo>
                    <a:pt x="41676" y="261151"/>
                  </a:lnTo>
                  <a:lnTo>
                    <a:pt x="66688" y="216879"/>
                  </a:lnTo>
                  <a:lnTo>
                    <a:pt x="71971" y="204326"/>
                  </a:lnTo>
                  <a:lnTo>
                    <a:pt x="86311" y="157165"/>
                  </a:lnTo>
                  <a:lnTo>
                    <a:pt x="92599" y="130581"/>
                  </a:lnTo>
                  <a:lnTo>
                    <a:pt x="97285" y="105418"/>
                  </a:lnTo>
                  <a:lnTo>
                    <a:pt x="103294" y="77952"/>
                  </a:lnTo>
                  <a:lnTo>
                    <a:pt x="104685" y="34082"/>
                  </a:lnTo>
                  <a:lnTo>
                    <a:pt x="104771" y="0"/>
                  </a:lnTo>
                  <a:lnTo>
                    <a:pt x="103714" y="414"/>
                  </a:lnTo>
                  <a:lnTo>
                    <a:pt x="99716" y="3698"/>
                  </a:lnTo>
                  <a:lnTo>
                    <a:pt x="97234" y="8684"/>
                  </a:lnTo>
                  <a:lnTo>
                    <a:pt x="94451" y="23613"/>
                  </a:lnTo>
                  <a:lnTo>
                    <a:pt x="80081" y="50136"/>
                  </a:lnTo>
                  <a:lnTo>
                    <a:pt x="73602" y="93393"/>
                  </a:lnTo>
                  <a:lnTo>
                    <a:pt x="69752" y="107110"/>
                  </a:lnTo>
                  <a:lnTo>
                    <a:pt x="66943" y="152764"/>
                  </a:lnTo>
                  <a:lnTo>
                    <a:pt x="66688" y="198043"/>
                  </a:lnTo>
                  <a:lnTo>
                    <a:pt x="67738" y="209713"/>
                  </a:lnTo>
                  <a:lnTo>
                    <a:pt x="78432" y="235945"/>
                  </a:lnTo>
                  <a:lnTo>
                    <a:pt x="90352" y="250203"/>
                  </a:lnTo>
                  <a:lnTo>
                    <a:pt x="95894" y="253003"/>
                  </a:lnTo>
                  <a:lnTo>
                    <a:pt x="114297" y="255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924"/>
            <p:cNvSpPr/>
            <p:nvPr>
              <p:custDataLst>
                <p:tags r:id="rId222"/>
              </p:custDataLst>
            </p:nvPr>
          </p:nvSpPr>
          <p:spPr>
            <a:xfrm>
              <a:off x="7991509" y="2134041"/>
              <a:ext cx="85692" cy="102998"/>
            </a:xfrm>
            <a:custGeom>
              <a:avLst/>
              <a:gdLst/>
              <a:ahLst/>
              <a:cxnLst/>
              <a:rect l="0" t="0" r="0" b="0"/>
              <a:pathLst>
                <a:path w="85692" h="102998">
                  <a:moveTo>
                    <a:pt x="9491" y="47184"/>
                  </a:moveTo>
                  <a:lnTo>
                    <a:pt x="9491" y="47184"/>
                  </a:lnTo>
                  <a:lnTo>
                    <a:pt x="9491" y="88889"/>
                  </a:lnTo>
                  <a:lnTo>
                    <a:pt x="8433" y="90863"/>
                  </a:lnTo>
                  <a:lnTo>
                    <a:pt x="6669" y="92178"/>
                  </a:lnTo>
                  <a:lnTo>
                    <a:pt x="359" y="94655"/>
                  </a:lnTo>
                  <a:lnTo>
                    <a:pt x="0" y="102997"/>
                  </a:lnTo>
                  <a:lnTo>
                    <a:pt x="8170" y="96016"/>
                  </a:lnTo>
                  <a:lnTo>
                    <a:pt x="9100" y="90110"/>
                  </a:lnTo>
                  <a:lnTo>
                    <a:pt x="9376" y="81657"/>
                  </a:lnTo>
                  <a:lnTo>
                    <a:pt x="12262" y="75558"/>
                  </a:lnTo>
                  <a:lnTo>
                    <a:pt x="16014" y="69320"/>
                  </a:lnTo>
                  <a:lnTo>
                    <a:pt x="19185" y="59858"/>
                  </a:lnTo>
                  <a:lnTo>
                    <a:pt x="25299" y="50351"/>
                  </a:lnTo>
                  <a:lnTo>
                    <a:pt x="28639" y="40832"/>
                  </a:lnTo>
                  <a:lnTo>
                    <a:pt x="44961" y="18609"/>
                  </a:lnTo>
                  <a:lnTo>
                    <a:pt x="45838" y="15434"/>
                  </a:lnTo>
                  <a:lnTo>
                    <a:pt x="47480" y="13317"/>
                  </a:lnTo>
                  <a:lnTo>
                    <a:pt x="53791" y="9280"/>
                  </a:lnTo>
                  <a:lnTo>
                    <a:pt x="55638" y="4585"/>
                  </a:lnTo>
                  <a:lnTo>
                    <a:pt x="57190" y="2910"/>
                  </a:lnTo>
                  <a:lnTo>
                    <a:pt x="65187" y="0"/>
                  </a:lnTo>
                  <a:lnTo>
                    <a:pt x="74715" y="7799"/>
                  </a:lnTo>
                  <a:lnTo>
                    <a:pt x="75521" y="11335"/>
                  </a:lnTo>
                  <a:lnTo>
                    <a:pt x="75736" y="13759"/>
                  </a:lnTo>
                  <a:lnTo>
                    <a:pt x="78798" y="19276"/>
                  </a:lnTo>
                  <a:lnTo>
                    <a:pt x="82627" y="25255"/>
                  </a:lnTo>
                  <a:lnTo>
                    <a:pt x="84783" y="34572"/>
                  </a:lnTo>
                  <a:lnTo>
                    <a:pt x="85690" y="80258"/>
                  </a:lnTo>
                  <a:lnTo>
                    <a:pt x="85691" y="94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925"/>
            <p:cNvSpPr/>
            <p:nvPr>
              <p:custDataLst>
                <p:tags r:id="rId223"/>
              </p:custDataLst>
            </p:nvPr>
          </p:nvSpPr>
          <p:spPr>
            <a:xfrm>
              <a:off x="7859576" y="2135044"/>
              <a:ext cx="103325" cy="118234"/>
            </a:xfrm>
            <a:custGeom>
              <a:avLst/>
              <a:gdLst/>
              <a:ahLst/>
              <a:cxnLst/>
              <a:rect l="0" t="0" r="0" b="0"/>
              <a:pathLst>
                <a:path w="103325" h="118234">
                  <a:moveTo>
                    <a:pt x="93799" y="55706"/>
                  </a:moveTo>
                  <a:lnTo>
                    <a:pt x="93799" y="55706"/>
                  </a:lnTo>
                  <a:lnTo>
                    <a:pt x="88743" y="50650"/>
                  </a:lnTo>
                  <a:lnTo>
                    <a:pt x="86261" y="45345"/>
                  </a:lnTo>
                  <a:lnTo>
                    <a:pt x="83293" y="29391"/>
                  </a:lnTo>
                  <a:lnTo>
                    <a:pt x="76083" y="19367"/>
                  </a:lnTo>
                  <a:lnTo>
                    <a:pt x="72520" y="18389"/>
                  </a:lnTo>
                  <a:lnTo>
                    <a:pt x="70088" y="18128"/>
                  </a:lnTo>
                  <a:lnTo>
                    <a:pt x="68466" y="16895"/>
                  </a:lnTo>
                  <a:lnTo>
                    <a:pt x="66665" y="12704"/>
                  </a:lnTo>
                  <a:lnTo>
                    <a:pt x="65126" y="11163"/>
                  </a:lnTo>
                  <a:lnTo>
                    <a:pt x="60595" y="9451"/>
                  </a:lnTo>
                  <a:lnTo>
                    <a:pt x="58962" y="7936"/>
                  </a:lnTo>
                  <a:lnTo>
                    <a:pt x="57149" y="3430"/>
                  </a:lnTo>
                  <a:lnTo>
                    <a:pt x="55607" y="1806"/>
                  </a:lnTo>
                  <a:lnTo>
                    <a:pt x="51071" y="0"/>
                  </a:lnTo>
                  <a:lnTo>
                    <a:pt x="49439" y="577"/>
                  </a:lnTo>
                  <a:lnTo>
                    <a:pt x="48351" y="2020"/>
                  </a:lnTo>
                  <a:lnTo>
                    <a:pt x="47625" y="4041"/>
                  </a:lnTo>
                  <a:lnTo>
                    <a:pt x="46083" y="5387"/>
                  </a:lnTo>
                  <a:lnTo>
                    <a:pt x="36004" y="10371"/>
                  </a:lnTo>
                  <a:lnTo>
                    <a:pt x="33044" y="12783"/>
                  </a:lnTo>
                  <a:lnTo>
                    <a:pt x="29756" y="18284"/>
                  </a:lnTo>
                  <a:lnTo>
                    <a:pt x="27235" y="24258"/>
                  </a:lnTo>
                  <a:lnTo>
                    <a:pt x="20924" y="33570"/>
                  </a:lnTo>
                  <a:lnTo>
                    <a:pt x="17525" y="43033"/>
                  </a:lnTo>
                  <a:lnTo>
                    <a:pt x="11344" y="53597"/>
                  </a:lnTo>
                  <a:lnTo>
                    <a:pt x="7985" y="68604"/>
                  </a:lnTo>
                  <a:lnTo>
                    <a:pt x="726" y="83693"/>
                  </a:lnTo>
                  <a:lnTo>
                    <a:pt x="0" y="87064"/>
                  </a:lnTo>
                  <a:lnTo>
                    <a:pt x="574" y="90370"/>
                  </a:lnTo>
                  <a:lnTo>
                    <a:pt x="6279" y="103280"/>
                  </a:lnTo>
                  <a:lnTo>
                    <a:pt x="7720" y="110964"/>
                  </a:lnTo>
                  <a:lnTo>
                    <a:pt x="8896" y="111595"/>
                  </a:lnTo>
                  <a:lnTo>
                    <a:pt x="13026" y="112295"/>
                  </a:lnTo>
                  <a:lnTo>
                    <a:pt x="23241" y="118233"/>
                  </a:lnTo>
                  <a:lnTo>
                    <a:pt x="24536" y="117499"/>
                  </a:lnTo>
                  <a:lnTo>
                    <a:pt x="25399" y="115951"/>
                  </a:lnTo>
                  <a:lnTo>
                    <a:pt x="27032" y="114919"/>
                  </a:lnTo>
                  <a:lnTo>
                    <a:pt x="34387" y="112409"/>
                  </a:lnTo>
                  <a:lnTo>
                    <a:pt x="50709" y="98690"/>
                  </a:lnTo>
                  <a:lnTo>
                    <a:pt x="53481" y="93155"/>
                  </a:lnTo>
                  <a:lnTo>
                    <a:pt x="54221" y="90197"/>
                  </a:lnTo>
                  <a:lnTo>
                    <a:pt x="55772" y="88225"/>
                  </a:lnTo>
                  <a:lnTo>
                    <a:pt x="60317" y="86034"/>
                  </a:lnTo>
                  <a:lnTo>
                    <a:pt x="61954" y="84391"/>
                  </a:lnTo>
                  <a:lnTo>
                    <a:pt x="65995" y="74683"/>
                  </a:lnTo>
                  <a:lnTo>
                    <a:pt x="74629" y="65359"/>
                  </a:lnTo>
                  <a:lnTo>
                    <a:pt x="74746" y="74367"/>
                  </a:lnTo>
                  <a:lnTo>
                    <a:pt x="82949" y="82923"/>
                  </a:lnTo>
                  <a:lnTo>
                    <a:pt x="84158" y="92363"/>
                  </a:lnTo>
                  <a:lnTo>
                    <a:pt x="84240" y="98435"/>
                  </a:lnTo>
                  <a:lnTo>
                    <a:pt x="85310" y="100067"/>
                  </a:lnTo>
                  <a:lnTo>
                    <a:pt x="87081" y="101155"/>
                  </a:lnTo>
                  <a:lnTo>
                    <a:pt x="93973" y="103044"/>
                  </a:lnTo>
                  <a:lnTo>
                    <a:pt x="103324" y="103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738"/>
          <p:cNvGrpSpPr/>
          <p:nvPr/>
        </p:nvGrpSpPr>
        <p:grpSpPr>
          <a:xfrm>
            <a:off x="8681417" y="1962327"/>
            <a:ext cx="262559" cy="323673"/>
            <a:chOff x="8681417" y="1962327"/>
            <a:chExt cx="262559" cy="323673"/>
          </a:xfrm>
        </p:grpSpPr>
        <p:sp>
          <p:nvSpPr>
            <p:cNvPr id="170" name="SMARTInkShape-3926"/>
            <p:cNvSpPr/>
            <p:nvPr>
              <p:custDataLst>
                <p:tags r:id="rId219"/>
              </p:custDataLst>
            </p:nvPr>
          </p:nvSpPr>
          <p:spPr>
            <a:xfrm>
              <a:off x="8801100" y="2190785"/>
              <a:ext cx="142876" cy="95215"/>
            </a:xfrm>
            <a:custGeom>
              <a:avLst/>
              <a:gdLst/>
              <a:ahLst/>
              <a:cxnLst/>
              <a:rect l="0" t="0" r="0" b="0"/>
              <a:pathLst>
                <a:path w="142876" h="95215">
                  <a:moveTo>
                    <a:pt x="0" y="28540"/>
                  </a:moveTo>
                  <a:lnTo>
                    <a:pt x="0" y="28540"/>
                  </a:lnTo>
                  <a:lnTo>
                    <a:pt x="0" y="14075"/>
                  </a:lnTo>
                  <a:lnTo>
                    <a:pt x="1058" y="12546"/>
                  </a:lnTo>
                  <a:lnTo>
                    <a:pt x="2822" y="11528"/>
                  </a:lnTo>
                  <a:lnTo>
                    <a:pt x="9701" y="9758"/>
                  </a:lnTo>
                  <a:lnTo>
                    <a:pt x="14191" y="9609"/>
                  </a:lnTo>
                  <a:lnTo>
                    <a:pt x="15810" y="8511"/>
                  </a:lnTo>
                  <a:lnTo>
                    <a:pt x="16890" y="6721"/>
                  </a:lnTo>
                  <a:lnTo>
                    <a:pt x="17611" y="4469"/>
                  </a:lnTo>
                  <a:lnTo>
                    <a:pt x="19148" y="2967"/>
                  </a:lnTo>
                  <a:lnTo>
                    <a:pt x="27125" y="360"/>
                  </a:lnTo>
                  <a:lnTo>
                    <a:pt x="36649" y="0"/>
                  </a:lnTo>
                  <a:lnTo>
                    <a:pt x="46174" y="8169"/>
                  </a:lnTo>
                  <a:lnTo>
                    <a:pt x="46980" y="11725"/>
                  </a:lnTo>
                  <a:lnTo>
                    <a:pt x="47498" y="22632"/>
                  </a:lnTo>
                  <a:lnTo>
                    <a:pt x="46482" y="24601"/>
                  </a:lnTo>
                  <a:lnTo>
                    <a:pt x="44747" y="25914"/>
                  </a:lnTo>
                  <a:lnTo>
                    <a:pt x="42531" y="26789"/>
                  </a:lnTo>
                  <a:lnTo>
                    <a:pt x="41055" y="28431"/>
                  </a:lnTo>
                  <a:lnTo>
                    <a:pt x="35861" y="38671"/>
                  </a:lnTo>
                  <a:lnTo>
                    <a:pt x="31813" y="44684"/>
                  </a:lnTo>
                  <a:lnTo>
                    <a:pt x="28476" y="54020"/>
                  </a:lnTo>
                  <a:lnTo>
                    <a:pt x="12155" y="76170"/>
                  </a:lnTo>
                  <a:lnTo>
                    <a:pt x="10045" y="83809"/>
                  </a:lnTo>
                  <a:lnTo>
                    <a:pt x="4622" y="90190"/>
                  </a:lnTo>
                  <a:lnTo>
                    <a:pt x="4140" y="91865"/>
                  </a:lnTo>
                  <a:lnTo>
                    <a:pt x="4876" y="92982"/>
                  </a:lnTo>
                  <a:lnTo>
                    <a:pt x="9253" y="95084"/>
                  </a:lnTo>
                  <a:lnTo>
                    <a:pt x="49523" y="95214"/>
                  </a:lnTo>
                  <a:lnTo>
                    <a:pt x="95448" y="83457"/>
                  </a:lnTo>
                  <a:lnTo>
                    <a:pt x="142875" y="66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927"/>
            <p:cNvSpPr/>
            <p:nvPr>
              <p:custDataLst>
                <p:tags r:id="rId220"/>
              </p:custDataLst>
            </p:nvPr>
          </p:nvSpPr>
          <p:spPr>
            <a:xfrm>
              <a:off x="8681417" y="1962327"/>
              <a:ext cx="105535" cy="276045"/>
            </a:xfrm>
            <a:custGeom>
              <a:avLst/>
              <a:gdLst/>
              <a:ahLst/>
              <a:cxnLst/>
              <a:rect l="0" t="0" r="0" b="0"/>
              <a:pathLst>
                <a:path w="105535" h="276045">
                  <a:moveTo>
                    <a:pt x="14908" y="133173"/>
                  </a:moveTo>
                  <a:lnTo>
                    <a:pt x="14908" y="133173"/>
                  </a:lnTo>
                  <a:lnTo>
                    <a:pt x="14908" y="165078"/>
                  </a:lnTo>
                  <a:lnTo>
                    <a:pt x="17730" y="171342"/>
                  </a:lnTo>
                  <a:lnTo>
                    <a:pt x="21454" y="177654"/>
                  </a:lnTo>
                  <a:lnTo>
                    <a:pt x="23845" y="190329"/>
                  </a:lnTo>
                  <a:lnTo>
                    <a:pt x="24426" y="235570"/>
                  </a:lnTo>
                  <a:lnTo>
                    <a:pt x="24433" y="276044"/>
                  </a:lnTo>
                  <a:lnTo>
                    <a:pt x="24433" y="234291"/>
                  </a:lnTo>
                  <a:lnTo>
                    <a:pt x="24433" y="187473"/>
                  </a:lnTo>
                  <a:lnTo>
                    <a:pt x="25491" y="171065"/>
                  </a:lnTo>
                  <a:lnTo>
                    <a:pt x="33077" y="123712"/>
                  </a:lnTo>
                  <a:lnTo>
                    <a:pt x="33880" y="76111"/>
                  </a:lnTo>
                  <a:lnTo>
                    <a:pt x="35009" y="41580"/>
                  </a:lnTo>
                  <a:lnTo>
                    <a:pt x="42599" y="13541"/>
                  </a:lnTo>
                  <a:lnTo>
                    <a:pt x="43368" y="1839"/>
                  </a:lnTo>
                  <a:lnTo>
                    <a:pt x="44465" y="1167"/>
                  </a:lnTo>
                  <a:lnTo>
                    <a:pt x="51672" y="0"/>
                  </a:lnTo>
                  <a:lnTo>
                    <a:pt x="75364" y="22218"/>
                  </a:lnTo>
                  <a:lnTo>
                    <a:pt x="78820" y="28473"/>
                  </a:lnTo>
                  <a:lnTo>
                    <a:pt x="81413" y="34782"/>
                  </a:lnTo>
                  <a:lnTo>
                    <a:pt x="94679" y="55684"/>
                  </a:lnTo>
                  <a:lnTo>
                    <a:pt x="98869" y="73407"/>
                  </a:lnTo>
                  <a:lnTo>
                    <a:pt x="103222" y="104671"/>
                  </a:lnTo>
                  <a:lnTo>
                    <a:pt x="105534" y="110997"/>
                  </a:lnTo>
                  <a:lnTo>
                    <a:pt x="105281" y="123670"/>
                  </a:lnTo>
                  <a:lnTo>
                    <a:pt x="95849" y="168099"/>
                  </a:lnTo>
                  <a:lnTo>
                    <a:pt x="83031" y="211059"/>
                  </a:lnTo>
                  <a:lnTo>
                    <a:pt x="74265" y="231500"/>
                  </a:lnTo>
                  <a:lnTo>
                    <a:pt x="49795" y="260045"/>
                  </a:lnTo>
                  <a:lnTo>
                    <a:pt x="43465" y="263644"/>
                  </a:lnTo>
                  <a:lnTo>
                    <a:pt x="26313" y="266355"/>
                  </a:lnTo>
                  <a:lnTo>
                    <a:pt x="5906" y="266522"/>
                  </a:lnTo>
                  <a:lnTo>
                    <a:pt x="482" y="261466"/>
                  </a:lnTo>
                  <a:lnTo>
                    <a:pt x="0" y="259977"/>
                  </a:lnTo>
                  <a:lnTo>
                    <a:pt x="735" y="258984"/>
                  </a:lnTo>
                  <a:lnTo>
                    <a:pt x="2285" y="258322"/>
                  </a:lnTo>
                  <a:lnTo>
                    <a:pt x="3318" y="256822"/>
                  </a:lnTo>
                  <a:lnTo>
                    <a:pt x="5383" y="247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739"/>
          <p:cNvGrpSpPr/>
          <p:nvPr/>
        </p:nvGrpSpPr>
        <p:grpSpPr>
          <a:xfrm>
            <a:off x="2724164" y="2828925"/>
            <a:ext cx="752462" cy="390515"/>
            <a:chOff x="2724164" y="2828925"/>
            <a:chExt cx="752462" cy="390515"/>
          </a:xfrm>
        </p:grpSpPr>
        <p:sp>
          <p:nvSpPr>
            <p:cNvPr id="173" name="SMARTInkShape-3928"/>
            <p:cNvSpPr/>
            <p:nvPr>
              <p:custDataLst>
                <p:tags r:id="rId212"/>
              </p:custDataLst>
            </p:nvPr>
          </p:nvSpPr>
          <p:spPr>
            <a:xfrm>
              <a:off x="2934298" y="3143250"/>
              <a:ext cx="351828" cy="76190"/>
            </a:xfrm>
            <a:custGeom>
              <a:avLst/>
              <a:gdLst/>
              <a:ahLst/>
              <a:cxnLst/>
              <a:rect l="0" t="0" r="0" b="0"/>
              <a:pathLst>
                <a:path w="351828" h="76190">
                  <a:moveTo>
                    <a:pt x="56552" y="47625"/>
                  </a:moveTo>
                  <a:lnTo>
                    <a:pt x="56552" y="47625"/>
                  </a:lnTo>
                  <a:lnTo>
                    <a:pt x="20778" y="64101"/>
                  </a:lnTo>
                  <a:lnTo>
                    <a:pt x="13136" y="66589"/>
                  </a:lnTo>
                  <a:lnTo>
                    <a:pt x="0" y="75763"/>
                  </a:lnTo>
                  <a:lnTo>
                    <a:pt x="31921" y="76189"/>
                  </a:lnTo>
                  <a:lnTo>
                    <a:pt x="77272" y="67998"/>
                  </a:lnTo>
                  <a:lnTo>
                    <a:pt x="115090" y="60390"/>
                  </a:lnTo>
                  <a:lnTo>
                    <a:pt x="162228" y="54968"/>
                  </a:lnTo>
                  <a:lnTo>
                    <a:pt x="207249" y="49075"/>
                  </a:lnTo>
                  <a:lnTo>
                    <a:pt x="253262" y="40307"/>
                  </a:lnTo>
                  <a:lnTo>
                    <a:pt x="294022" y="25562"/>
                  </a:lnTo>
                  <a:lnTo>
                    <a:pt x="339041" y="5091"/>
                  </a:lnTo>
                  <a:lnTo>
                    <a:pt x="351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929"/>
            <p:cNvSpPr/>
            <p:nvPr>
              <p:custDataLst>
                <p:tags r:id="rId213"/>
              </p:custDataLst>
            </p:nvPr>
          </p:nvSpPr>
          <p:spPr>
            <a:xfrm>
              <a:off x="2743361" y="3105150"/>
              <a:ext cx="552290" cy="66641"/>
            </a:xfrm>
            <a:custGeom>
              <a:avLst/>
              <a:gdLst/>
              <a:ahLst/>
              <a:cxnLst/>
              <a:rect l="0" t="0" r="0" b="0"/>
              <a:pathLst>
                <a:path w="552290" h="66641">
                  <a:moveTo>
                    <a:pt x="28414" y="57150"/>
                  </a:moveTo>
                  <a:lnTo>
                    <a:pt x="28414" y="57150"/>
                  </a:lnTo>
                  <a:lnTo>
                    <a:pt x="23358" y="57150"/>
                  </a:lnTo>
                  <a:lnTo>
                    <a:pt x="18053" y="59972"/>
                  </a:lnTo>
                  <a:lnTo>
                    <a:pt x="12168" y="63696"/>
                  </a:lnTo>
                  <a:lnTo>
                    <a:pt x="0" y="66640"/>
                  </a:lnTo>
                  <a:lnTo>
                    <a:pt x="42657" y="65616"/>
                  </a:lnTo>
                  <a:lnTo>
                    <a:pt x="79793" y="59136"/>
                  </a:lnTo>
                  <a:lnTo>
                    <a:pt x="115251" y="54917"/>
                  </a:lnTo>
                  <a:lnTo>
                    <a:pt x="155391" y="46964"/>
                  </a:lnTo>
                  <a:lnTo>
                    <a:pt x="200798" y="40726"/>
                  </a:lnTo>
                  <a:lnTo>
                    <a:pt x="233088" y="38209"/>
                  </a:lnTo>
                  <a:lnTo>
                    <a:pt x="268605" y="33562"/>
                  </a:lnTo>
                  <a:lnTo>
                    <a:pt x="305557" y="27969"/>
                  </a:lnTo>
                  <a:lnTo>
                    <a:pt x="341030" y="23014"/>
                  </a:lnTo>
                  <a:lnTo>
                    <a:pt x="386918" y="18108"/>
                  </a:lnTo>
                  <a:lnTo>
                    <a:pt x="421641" y="9459"/>
                  </a:lnTo>
                  <a:lnTo>
                    <a:pt x="466776" y="2802"/>
                  </a:lnTo>
                  <a:lnTo>
                    <a:pt x="511291" y="553"/>
                  </a:lnTo>
                  <a:lnTo>
                    <a:pt x="552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930"/>
            <p:cNvSpPr/>
            <p:nvPr>
              <p:custDataLst>
                <p:tags r:id="rId214"/>
              </p:custDataLst>
            </p:nvPr>
          </p:nvSpPr>
          <p:spPr>
            <a:xfrm>
              <a:off x="3248025" y="2847975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8467" y="15809"/>
                  </a:lnTo>
                  <a:lnTo>
                    <a:pt x="6703" y="16890"/>
                  </a:lnTo>
                  <a:lnTo>
                    <a:pt x="4468" y="17610"/>
                  </a:lnTo>
                  <a:lnTo>
                    <a:pt x="2979" y="19148"/>
                  </a:lnTo>
                  <a:lnTo>
                    <a:pt x="1324" y="23680"/>
                  </a:lnTo>
                  <a:lnTo>
                    <a:pt x="10" y="69469"/>
                  </a:lnTo>
                  <a:lnTo>
                    <a:pt x="0" y="112605"/>
                  </a:lnTo>
                  <a:lnTo>
                    <a:pt x="1058" y="130271"/>
                  </a:lnTo>
                  <a:lnTo>
                    <a:pt x="8642" y="157783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931"/>
            <p:cNvSpPr/>
            <p:nvPr>
              <p:custDataLst>
                <p:tags r:id="rId215"/>
              </p:custDataLst>
            </p:nvPr>
          </p:nvSpPr>
          <p:spPr>
            <a:xfrm>
              <a:off x="2880587" y="2934104"/>
              <a:ext cx="167414" cy="94843"/>
            </a:xfrm>
            <a:custGeom>
              <a:avLst/>
              <a:gdLst/>
              <a:ahLst/>
              <a:cxnLst/>
              <a:rect l="0" t="0" r="0" b="0"/>
              <a:pathLst>
                <a:path w="167414" h="94843">
                  <a:moveTo>
                    <a:pt x="5488" y="37696"/>
                  </a:moveTo>
                  <a:lnTo>
                    <a:pt x="5488" y="37696"/>
                  </a:lnTo>
                  <a:lnTo>
                    <a:pt x="432" y="32640"/>
                  </a:lnTo>
                  <a:lnTo>
                    <a:pt x="0" y="31150"/>
                  </a:lnTo>
                  <a:lnTo>
                    <a:pt x="771" y="30157"/>
                  </a:lnTo>
                  <a:lnTo>
                    <a:pt x="5212" y="28287"/>
                  </a:lnTo>
                  <a:lnTo>
                    <a:pt x="13664" y="19980"/>
                  </a:lnTo>
                  <a:lnTo>
                    <a:pt x="19670" y="19042"/>
                  </a:lnTo>
                  <a:lnTo>
                    <a:pt x="21293" y="19968"/>
                  </a:lnTo>
                  <a:lnTo>
                    <a:pt x="22375" y="21644"/>
                  </a:lnTo>
                  <a:lnTo>
                    <a:pt x="23096" y="23820"/>
                  </a:lnTo>
                  <a:lnTo>
                    <a:pt x="24635" y="25270"/>
                  </a:lnTo>
                  <a:lnTo>
                    <a:pt x="29167" y="26882"/>
                  </a:lnTo>
                  <a:lnTo>
                    <a:pt x="41834" y="28058"/>
                  </a:lnTo>
                  <a:lnTo>
                    <a:pt x="48125" y="33194"/>
                  </a:lnTo>
                  <a:lnTo>
                    <a:pt x="50895" y="38517"/>
                  </a:lnTo>
                  <a:lnTo>
                    <a:pt x="52983" y="51768"/>
                  </a:lnTo>
                  <a:lnTo>
                    <a:pt x="53109" y="79007"/>
                  </a:lnTo>
                  <a:lnTo>
                    <a:pt x="52052" y="81112"/>
                  </a:lnTo>
                  <a:lnTo>
                    <a:pt x="50289" y="82515"/>
                  </a:lnTo>
                  <a:lnTo>
                    <a:pt x="48055" y="83450"/>
                  </a:lnTo>
                  <a:lnTo>
                    <a:pt x="46566" y="85132"/>
                  </a:lnTo>
                  <a:lnTo>
                    <a:pt x="43980" y="93358"/>
                  </a:lnTo>
                  <a:lnTo>
                    <a:pt x="40940" y="94185"/>
                  </a:lnTo>
                  <a:lnTo>
                    <a:pt x="24966" y="94842"/>
                  </a:lnTo>
                  <a:lnTo>
                    <a:pt x="24549" y="72456"/>
                  </a:lnTo>
                  <a:lnTo>
                    <a:pt x="27365" y="66198"/>
                  </a:lnTo>
                  <a:lnTo>
                    <a:pt x="39727" y="50386"/>
                  </a:lnTo>
                  <a:lnTo>
                    <a:pt x="45648" y="37694"/>
                  </a:lnTo>
                  <a:lnTo>
                    <a:pt x="56695" y="24995"/>
                  </a:lnTo>
                  <a:lnTo>
                    <a:pt x="62819" y="21468"/>
                  </a:lnTo>
                  <a:lnTo>
                    <a:pt x="69068" y="18842"/>
                  </a:lnTo>
                  <a:lnTo>
                    <a:pt x="78537" y="12472"/>
                  </a:lnTo>
                  <a:lnTo>
                    <a:pt x="88045" y="10114"/>
                  </a:lnTo>
                  <a:lnTo>
                    <a:pt x="94392" y="9562"/>
                  </a:lnTo>
                  <a:lnTo>
                    <a:pt x="100740" y="6495"/>
                  </a:lnTo>
                  <a:lnTo>
                    <a:pt x="109705" y="0"/>
                  </a:lnTo>
                  <a:lnTo>
                    <a:pt x="110248" y="13796"/>
                  </a:lnTo>
                  <a:lnTo>
                    <a:pt x="109195" y="15413"/>
                  </a:lnTo>
                  <a:lnTo>
                    <a:pt x="107434" y="16490"/>
                  </a:lnTo>
                  <a:lnTo>
                    <a:pt x="105202" y="17209"/>
                  </a:lnTo>
                  <a:lnTo>
                    <a:pt x="103714" y="18746"/>
                  </a:lnTo>
                  <a:lnTo>
                    <a:pt x="98504" y="28818"/>
                  </a:lnTo>
                  <a:lnTo>
                    <a:pt x="94453" y="34809"/>
                  </a:lnTo>
                  <a:lnTo>
                    <a:pt x="91115" y="44131"/>
                  </a:lnTo>
                  <a:lnTo>
                    <a:pt x="84951" y="53596"/>
                  </a:lnTo>
                  <a:lnTo>
                    <a:pt x="82118" y="64393"/>
                  </a:lnTo>
                  <a:lnTo>
                    <a:pt x="89927" y="74307"/>
                  </a:lnTo>
                  <a:lnTo>
                    <a:pt x="95888" y="80411"/>
                  </a:lnTo>
                  <a:lnTo>
                    <a:pt x="101405" y="83139"/>
                  </a:lnTo>
                  <a:lnTo>
                    <a:pt x="122669" y="85129"/>
                  </a:lnTo>
                  <a:lnTo>
                    <a:pt x="128058" y="85193"/>
                  </a:lnTo>
                  <a:lnTo>
                    <a:pt x="136869" y="82442"/>
                  </a:lnTo>
                  <a:lnTo>
                    <a:pt x="145372" y="78750"/>
                  </a:lnTo>
                  <a:lnTo>
                    <a:pt x="167413" y="75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932"/>
            <p:cNvSpPr/>
            <p:nvPr>
              <p:custDataLst>
                <p:tags r:id="rId216"/>
              </p:custDataLst>
            </p:nvPr>
          </p:nvSpPr>
          <p:spPr>
            <a:xfrm>
              <a:off x="2724164" y="2828925"/>
              <a:ext cx="160574" cy="234002"/>
            </a:xfrm>
            <a:custGeom>
              <a:avLst/>
              <a:gdLst/>
              <a:ahLst/>
              <a:cxnLst/>
              <a:rect l="0" t="0" r="0" b="0"/>
              <a:pathLst>
                <a:path w="160574" h="234002">
                  <a:moveTo>
                    <a:pt x="38086" y="9525"/>
                  </a:moveTo>
                  <a:lnTo>
                    <a:pt x="38086" y="9525"/>
                  </a:lnTo>
                  <a:lnTo>
                    <a:pt x="38086" y="19015"/>
                  </a:lnTo>
                  <a:lnTo>
                    <a:pt x="84902" y="19050"/>
                  </a:lnTo>
                  <a:lnTo>
                    <a:pt x="116229" y="19050"/>
                  </a:lnTo>
                  <a:lnTo>
                    <a:pt x="118756" y="17992"/>
                  </a:lnTo>
                  <a:lnTo>
                    <a:pt x="120441" y="16228"/>
                  </a:lnTo>
                  <a:lnTo>
                    <a:pt x="121564" y="13994"/>
                  </a:lnTo>
                  <a:lnTo>
                    <a:pt x="123371" y="12504"/>
                  </a:lnTo>
                  <a:lnTo>
                    <a:pt x="128202" y="10849"/>
                  </a:lnTo>
                  <a:lnTo>
                    <a:pt x="139926" y="8728"/>
                  </a:lnTo>
                  <a:lnTo>
                    <a:pt x="152223" y="119"/>
                  </a:lnTo>
                  <a:lnTo>
                    <a:pt x="160573" y="10"/>
                  </a:lnTo>
                  <a:lnTo>
                    <a:pt x="130027" y="0"/>
                  </a:lnTo>
                  <a:lnTo>
                    <a:pt x="123752" y="2822"/>
                  </a:lnTo>
                  <a:lnTo>
                    <a:pt x="117435" y="6546"/>
                  </a:lnTo>
                  <a:lnTo>
                    <a:pt x="107928" y="9701"/>
                  </a:lnTo>
                  <a:lnTo>
                    <a:pt x="85710" y="25949"/>
                  </a:lnTo>
                  <a:lnTo>
                    <a:pt x="79361" y="28466"/>
                  </a:lnTo>
                  <a:lnTo>
                    <a:pt x="52637" y="52159"/>
                  </a:lnTo>
                  <a:lnTo>
                    <a:pt x="49844" y="57754"/>
                  </a:lnTo>
                  <a:lnTo>
                    <a:pt x="47742" y="74354"/>
                  </a:lnTo>
                  <a:lnTo>
                    <a:pt x="55167" y="86318"/>
                  </a:lnTo>
                  <a:lnTo>
                    <a:pt x="55823" y="89295"/>
                  </a:lnTo>
                  <a:lnTo>
                    <a:pt x="57320" y="91280"/>
                  </a:lnTo>
                  <a:lnTo>
                    <a:pt x="74436" y="103296"/>
                  </a:lnTo>
                  <a:lnTo>
                    <a:pt x="80724" y="104337"/>
                  </a:lnTo>
                  <a:lnTo>
                    <a:pt x="82386" y="105541"/>
                  </a:lnTo>
                  <a:lnTo>
                    <a:pt x="83495" y="107403"/>
                  </a:lnTo>
                  <a:lnTo>
                    <a:pt x="84234" y="109701"/>
                  </a:lnTo>
                  <a:lnTo>
                    <a:pt x="94805" y="123313"/>
                  </a:lnTo>
                  <a:lnTo>
                    <a:pt x="95108" y="128730"/>
                  </a:lnTo>
                  <a:lnTo>
                    <a:pt x="94093" y="130270"/>
                  </a:lnTo>
                  <a:lnTo>
                    <a:pt x="92357" y="131296"/>
                  </a:lnTo>
                  <a:lnTo>
                    <a:pt x="90142" y="131981"/>
                  </a:lnTo>
                  <a:lnTo>
                    <a:pt x="88665" y="133496"/>
                  </a:lnTo>
                  <a:lnTo>
                    <a:pt x="84912" y="142971"/>
                  </a:lnTo>
                  <a:lnTo>
                    <a:pt x="80770" y="147504"/>
                  </a:lnTo>
                  <a:lnTo>
                    <a:pt x="75401" y="150224"/>
                  </a:lnTo>
                  <a:lnTo>
                    <a:pt x="72488" y="150949"/>
                  </a:lnTo>
                  <a:lnTo>
                    <a:pt x="63331" y="157027"/>
                  </a:lnTo>
                  <a:lnTo>
                    <a:pt x="50755" y="167504"/>
                  </a:lnTo>
                  <a:lnTo>
                    <a:pt x="38080" y="173493"/>
                  </a:lnTo>
                  <a:lnTo>
                    <a:pt x="25385" y="184554"/>
                  </a:lnTo>
                  <a:lnTo>
                    <a:pt x="21858" y="190680"/>
                  </a:lnTo>
                  <a:lnTo>
                    <a:pt x="20917" y="193795"/>
                  </a:lnTo>
                  <a:lnTo>
                    <a:pt x="19232" y="195872"/>
                  </a:lnTo>
                  <a:lnTo>
                    <a:pt x="5944" y="204535"/>
                  </a:lnTo>
                  <a:lnTo>
                    <a:pt x="2633" y="210143"/>
                  </a:lnTo>
                  <a:lnTo>
                    <a:pt x="335" y="218957"/>
                  </a:lnTo>
                  <a:lnTo>
                    <a:pt x="0" y="228162"/>
                  </a:lnTo>
                  <a:lnTo>
                    <a:pt x="5046" y="233526"/>
                  </a:lnTo>
                  <a:lnTo>
                    <a:pt x="7593" y="234001"/>
                  </a:lnTo>
                  <a:lnTo>
                    <a:pt x="10349" y="233259"/>
                  </a:lnTo>
                  <a:lnTo>
                    <a:pt x="16234" y="230671"/>
                  </a:lnTo>
                  <a:lnTo>
                    <a:pt x="59960" y="225789"/>
                  </a:lnTo>
                  <a:lnTo>
                    <a:pt x="106496" y="210991"/>
                  </a:lnTo>
                  <a:lnTo>
                    <a:pt x="142861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933"/>
            <p:cNvSpPr/>
            <p:nvPr>
              <p:custDataLst>
                <p:tags r:id="rId217"/>
              </p:custDataLst>
            </p:nvPr>
          </p:nvSpPr>
          <p:spPr>
            <a:xfrm>
              <a:off x="3457692" y="3028950"/>
              <a:ext cx="9409" cy="28057"/>
            </a:xfrm>
            <a:custGeom>
              <a:avLst/>
              <a:gdLst/>
              <a:ahLst/>
              <a:cxnLst/>
              <a:rect l="0" t="0" r="0" b="0"/>
              <a:pathLst>
                <a:path w="9409" h="28057">
                  <a:moveTo>
                    <a:pt x="9408" y="0"/>
                  </a:moveTo>
                  <a:lnTo>
                    <a:pt x="9408" y="0"/>
                  </a:lnTo>
                  <a:lnTo>
                    <a:pt x="9408" y="14189"/>
                  </a:lnTo>
                  <a:lnTo>
                    <a:pt x="6586" y="19711"/>
                  </a:lnTo>
                  <a:lnTo>
                    <a:pt x="276" y="28056"/>
                  </a:lnTo>
                  <a:lnTo>
                    <a:pt x="0" y="23364"/>
                  </a:lnTo>
                  <a:lnTo>
                    <a:pt x="1019" y="21927"/>
                  </a:lnTo>
                  <a:lnTo>
                    <a:pt x="94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934"/>
            <p:cNvSpPr/>
            <p:nvPr>
              <p:custDataLst>
                <p:tags r:id="rId218"/>
              </p:custDataLst>
            </p:nvPr>
          </p:nvSpPr>
          <p:spPr>
            <a:xfrm>
              <a:off x="3457575" y="288607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6"/>
                  </a:lnTo>
                  <a:lnTo>
                    <a:pt x="16228" y="7539"/>
                  </a:lnTo>
                  <a:lnTo>
                    <a:pt x="13993" y="8201"/>
                  </a:lnTo>
                  <a:lnTo>
                    <a:pt x="12504" y="9701"/>
                  </a:lnTo>
                  <a:lnTo>
                    <a:pt x="7291" y="19711"/>
                  </a:lnTo>
                  <a:lnTo>
                    <a:pt x="1440" y="26824"/>
                  </a:lnTo>
                  <a:lnTo>
                    <a:pt x="426" y="3311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740"/>
          <p:cNvGrpSpPr/>
          <p:nvPr/>
        </p:nvGrpSpPr>
        <p:grpSpPr>
          <a:xfrm>
            <a:off x="4000500" y="2857510"/>
            <a:ext cx="170089" cy="209111"/>
            <a:chOff x="4000500" y="2857510"/>
            <a:chExt cx="170089" cy="209111"/>
          </a:xfrm>
        </p:grpSpPr>
        <p:sp>
          <p:nvSpPr>
            <p:cNvPr id="181" name="SMARTInkShape-3935"/>
            <p:cNvSpPr/>
            <p:nvPr>
              <p:custDataLst>
                <p:tags r:id="rId209"/>
              </p:custDataLst>
            </p:nvPr>
          </p:nvSpPr>
          <p:spPr>
            <a:xfrm>
              <a:off x="4086226" y="2876551"/>
              <a:ext cx="84363" cy="190070"/>
            </a:xfrm>
            <a:custGeom>
              <a:avLst/>
              <a:gdLst/>
              <a:ahLst/>
              <a:cxnLst/>
              <a:rect l="0" t="0" r="0" b="0"/>
              <a:pathLst>
                <a:path w="84363" h="190070">
                  <a:moveTo>
                    <a:pt x="57149" y="28574"/>
                  </a:moveTo>
                  <a:lnTo>
                    <a:pt x="57149" y="28574"/>
                  </a:lnTo>
                  <a:lnTo>
                    <a:pt x="57149" y="20373"/>
                  </a:lnTo>
                  <a:lnTo>
                    <a:pt x="48948" y="10964"/>
                  </a:lnTo>
                  <a:lnTo>
                    <a:pt x="47741" y="1449"/>
                  </a:lnTo>
                  <a:lnTo>
                    <a:pt x="46643" y="966"/>
                  </a:lnTo>
                  <a:lnTo>
                    <a:pt x="23920" y="0"/>
                  </a:lnTo>
                  <a:lnTo>
                    <a:pt x="18392" y="2822"/>
                  </a:lnTo>
                  <a:lnTo>
                    <a:pt x="11275" y="8200"/>
                  </a:lnTo>
                  <a:lnTo>
                    <a:pt x="10303" y="11757"/>
                  </a:lnTo>
                  <a:lnTo>
                    <a:pt x="10043" y="14188"/>
                  </a:lnTo>
                  <a:lnTo>
                    <a:pt x="6932" y="19710"/>
                  </a:lnTo>
                  <a:lnTo>
                    <a:pt x="1368" y="26823"/>
                  </a:lnTo>
                  <a:lnTo>
                    <a:pt x="270" y="35832"/>
                  </a:lnTo>
                  <a:lnTo>
                    <a:pt x="0" y="65188"/>
                  </a:lnTo>
                  <a:lnTo>
                    <a:pt x="33112" y="99786"/>
                  </a:lnTo>
                  <a:lnTo>
                    <a:pt x="38705" y="102556"/>
                  </a:lnTo>
                  <a:lnTo>
                    <a:pt x="41678" y="103296"/>
                  </a:lnTo>
                  <a:lnTo>
                    <a:pt x="50919" y="109393"/>
                  </a:lnTo>
                  <a:lnTo>
                    <a:pt x="54380" y="114941"/>
                  </a:lnTo>
                  <a:lnTo>
                    <a:pt x="55303" y="117902"/>
                  </a:lnTo>
                  <a:lnTo>
                    <a:pt x="56977" y="119876"/>
                  </a:lnTo>
                  <a:lnTo>
                    <a:pt x="61658" y="122069"/>
                  </a:lnTo>
                  <a:lnTo>
                    <a:pt x="63330" y="123712"/>
                  </a:lnTo>
                  <a:lnTo>
                    <a:pt x="74017" y="143054"/>
                  </a:lnTo>
                  <a:lnTo>
                    <a:pt x="75768" y="150553"/>
                  </a:lnTo>
                  <a:lnTo>
                    <a:pt x="82659" y="159639"/>
                  </a:lnTo>
                  <a:lnTo>
                    <a:pt x="84362" y="165494"/>
                  </a:lnTo>
                  <a:lnTo>
                    <a:pt x="83758" y="167479"/>
                  </a:lnTo>
                  <a:lnTo>
                    <a:pt x="82297" y="168803"/>
                  </a:lnTo>
                  <a:lnTo>
                    <a:pt x="80264" y="169685"/>
                  </a:lnTo>
                  <a:lnTo>
                    <a:pt x="78909" y="171331"/>
                  </a:lnTo>
                  <a:lnTo>
                    <a:pt x="76556" y="179495"/>
                  </a:lnTo>
                  <a:lnTo>
                    <a:pt x="71249" y="185593"/>
                  </a:lnTo>
                  <a:lnTo>
                    <a:pt x="65885" y="188318"/>
                  </a:lnTo>
                  <a:lnTo>
                    <a:pt x="53819" y="190069"/>
                  </a:lnTo>
                  <a:lnTo>
                    <a:pt x="51754" y="189153"/>
                  </a:lnTo>
                  <a:lnTo>
                    <a:pt x="50377" y="187485"/>
                  </a:lnTo>
                  <a:lnTo>
                    <a:pt x="49460" y="185315"/>
                  </a:lnTo>
                  <a:lnTo>
                    <a:pt x="47789" y="183868"/>
                  </a:lnTo>
                  <a:lnTo>
                    <a:pt x="43111" y="182260"/>
                  </a:lnTo>
                  <a:lnTo>
                    <a:pt x="31485" y="180170"/>
                  </a:lnTo>
                  <a:lnTo>
                    <a:pt x="25282" y="176030"/>
                  </a:lnTo>
                  <a:lnTo>
                    <a:pt x="21819" y="170663"/>
                  </a:lnTo>
                  <a:lnTo>
                    <a:pt x="19049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936"/>
            <p:cNvSpPr/>
            <p:nvPr>
              <p:custDataLst>
                <p:tags r:id="rId210"/>
              </p:custDataLst>
            </p:nvPr>
          </p:nvSpPr>
          <p:spPr>
            <a:xfrm>
              <a:off x="4000500" y="2857510"/>
              <a:ext cx="19051" cy="9516"/>
            </a:xfrm>
            <a:custGeom>
              <a:avLst/>
              <a:gdLst/>
              <a:ahLst/>
              <a:cxnLst/>
              <a:rect l="0" t="0" r="0" b="0"/>
              <a:pathLst>
                <a:path w="19051" h="9516">
                  <a:moveTo>
                    <a:pt x="19050" y="9515"/>
                  </a:moveTo>
                  <a:lnTo>
                    <a:pt x="19050" y="9515"/>
                  </a:lnTo>
                  <a:lnTo>
                    <a:pt x="396" y="9515"/>
                  </a:lnTo>
                  <a:lnTo>
                    <a:pt x="0" y="0"/>
                  </a:lnTo>
                  <a:lnTo>
                    <a:pt x="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937"/>
            <p:cNvSpPr/>
            <p:nvPr>
              <p:custDataLst>
                <p:tags r:id="rId211"/>
              </p:custDataLst>
            </p:nvPr>
          </p:nvSpPr>
          <p:spPr>
            <a:xfrm>
              <a:off x="4019550" y="294322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2" y="13257"/>
                  </a:lnTo>
                  <a:lnTo>
                    <a:pt x="9515" y="41290"/>
                  </a:lnTo>
                  <a:lnTo>
                    <a:pt x="12343" y="47631"/>
                  </a:lnTo>
                  <a:lnTo>
                    <a:pt x="16069" y="53978"/>
                  </a:lnTo>
                  <a:lnTo>
                    <a:pt x="18461" y="66676"/>
                  </a:lnTo>
                  <a:lnTo>
                    <a:pt x="19047" y="93761"/>
                  </a:lnTo>
                  <a:lnTo>
                    <a:pt x="285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741"/>
          <p:cNvGrpSpPr/>
          <p:nvPr/>
        </p:nvGrpSpPr>
        <p:grpSpPr>
          <a:xfrm>
            <a:off x="4743881" y="2771903"/>
            <a:ext cx="456770" cy="323723"/>
            <a:chOff x="4743881" y="2771903"/>
            <a:chExt cx="456770" cy="323723"/>
          </a:xfrm>
        </p:grpSpPr>
        <p:sp>
          <p:nvSpPr>
            <p:cNvPr id="185" name="SMARTInkShape-3938"/>
            <p:cNvSpPr/>
            <p:nvPr>
              <p:custDataLst>
                <p:tags r:id="rId205"/>
              </p:custDataLst>
            </p:nvPr>
          </p:nvSpPr>
          <p:spPr>
            <a:xfrm>
              <a:off x="5095991" y="2848010"/>
              <a:ext cx="47510" cy="171416"/>
            </a:xfrm>
            <a:custGeom>
              <a:avLst/>
              <a:gdLst/>
              <a:ahLst/>
              <a:cxnLst/>
              <a:rect l="0" t="0" r="0" b="0"/>
              <a:pathLst>
                <a:path w="47510" h="171416">
                  <a:moveTo>
                    <a:pt x="9409" y="9490"/>
                  </a:moveTo>
                  <a:lnTo>
                    <a:pt x="9409" y="9490"/>
                  </a:lnTo>
                  <a:lnTo>
                    <a:pt x="9409" y="1289"/>
                  </a:lnTo>
                  <a:lnTo>
                    <a:pt x="8351" y="848"/>
                  </a:lnTo>
                  <a:lnTo>
                    <a:pt x="276" y="0"/>
                  </a:lnTo>
                  <a:lnTo>
                    <a:pt x="0" y="5032"/>
                  </a:lnTo>
                  <a:lnTo>
                    <a:pt x="1020" y="6518"/>
                  </a:lnTo>
                  <a:lnTo>
                    <a:pt x="2758" y="7509"/>
                  </a:lnTo>
                  <a:lnTo>
                    <a:pt x="4975" y="8169"/>
                  </a:lnTo>
                  <a:lnTo>
                    <a:pt x="6453" y="9668"/>
                  </a:lnTo>
                  <a:lnTo>
                    <a:pt x="8096" y="14155"/>
                  </a:lnTo>
                  <a:lnTo>
                    <a:pt x="10390" y="34977"/>
                  </a:lnTo>
                  <a:lnTo>
                    <a:pt x="16933" y="47607"/>
                  </a:lnTo>
                  <a:lnTo>
                    <a:pt x="21580" y="74181"/>
                  </a:lnTo>
                  <a:lnTo>
                    <a:pt x="25402" y="82691"/>
                  </a:lnTo>
                  <a:lnTo>
                    <a:pt x="28611" y="98325"/>
                  </a:lnTo>
                  <a:lnTo>
                    <a:pt x="35819" y="113625"/>
                  </a:lnTo>
                  <a:lnTo>
                    <a:pt x="37973" y="155537"/>
                  </a:lnTo>
                  <a:lnTo>
                    <a:pt x="39035" y="157655"/>
                  </a:lnTo>
                  <a:lnTo>
                    <a:pt x="40801" y="159066"/>
                  </a:lnTo>
                  <a:lnTo>
                    <a:pt x="43037" y="160007"/>
                  </a:lnTo>
                  <a:lnTo>
                    <a:pt x="44528" y="161694"/>
                  </a:lnTo>
                  <a:lnTo>
                    <a:pt x="47509" y="17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939"/>
            <p:cNvSpPr/>
            <p:nvPr>
              <p:custDataLst>
                <p:tags r:id="rId206"/>
              </p:custDataLst>
            </p:nvPr>
          </p:nvSpPr>
          <p:spPr>
            <a:xfrm>
              <a:off x="5029203" y="2924175"/>
              <a:ext cx="171448" cy="19050"/>
            </a:xfrm>
            <a:custGeom>
              <a:avLst/>
              <a:gdLst/>
              <a:ahLst/>
              <a:cxnLst/>
              <a:rect l="0" t="0" r="0" b="0"/>
              <a:pathLst>
                <a:path w="171448" h="19050">
                  <a:moveTo>
                    <a:pt x="19047" y="9525"/>
                  </a:moveTo>
                  <a:lnTo>
                    <a:pt x="19047" y="9525"/>
                  </a:lnTo>
                  <a:lnTo>
                    <a:pt x="13991" y="9525"/>
                  </a:lnTo>
                  <a:lnTo>
                    <a:pt x="12502" y="10583"/>
                  </a:lnTo>
                  <a:lnTo>
                    <a:pt x="11508" y="12347"/>
                  </a:lnTo>
                  <a:lnTo>
                    <a:pt x="10846" y="14581"/>
                  </a:lnTo>
                  <a:lnTo>
                    <a:pt x="9346" y="16071"/>
                  </a:lnTo>
                  <a:lnTo>
                    <a:pt x="0" y="19049"/>
                  </a:lnTo>
                  <a:lnTo>
                    <a:pt x="5054" y="13994"/>
                  </a:lnTo>
                  <a:lnTo>
                    <a:pt x="10359" y="11511"/>
                  </a:lnTo>
                  <a:lnTo>
                    <a:pt x="54228" y="8474"/>
                  </a:lnTo>
                  <a:lnTo>
                    <a:pt x="77943" y="1325"/>
                  </a:lnTo>
                  <a:lnTo>
                    <a:pt x="123631" y="15"/>
                  </a:lnTo>
                  <a:lnTo>
                    <a:pt x="1714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940"/>
            <p:cNvSpPr/>
            <p:nvPr>
              <p:custDataLst>
                <p:tags r:id="rId207"/>
              </p:custDataLst>
            </p:nvPr>
          </p:nvSpPr>
          <p:spPr>
            <a:xfrm>
              <a:off x="4905375" y="2990850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0" y="0"/>
                  </a:moveTo>
                  <a:lnTo>
                    <a:pt x="0" y="0"/>
                  </a:lnTo>
                  <a:lnTo>
                    <a:pt x="22772" y="0"/>
                  </a:lnTo>
                  <a:lnTo>
                    <a:pt x="24707" y="1058"/>
                  </a:lnTo>
                  <a:lnTo>
                    <a:pt x="25996" y="2822"/>
                  </a:lnTo>
                  <a:lnTo>
                    <a:pt x="27429" y="7604"/>
                  </a:lnTo>
                  <a:lnTo>
                    <a:pt x="28574" y="54338"/>
                  </a:lnTo>
                  <a:lnTo>
                    <a:pt x="28575" y="83543"/>
                  </a:lnTo>
                  <a:lnTo>
                    <a:pt x="36114" y="95799"/>
                  </a:lnTo>
                  <a:lnTo>
                    <a:pt x="381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941"/>
            <p:cNvSpPr/>
            <p:nvPr>
              <p:custDataLst>
                <p:tags r:id="rId208"/>
              </p:custDataLst>
            </p:nvPr>
          </p:nvSpPr>
          <p:spPr>
            <a:xfrm>
              <a:off x="4743881" y="2771903"/>
              <a:ext cx="142365" cy="237867"/>
            </a:xfrm>
            <a:custGeom>
              <a:avLst/>
              <a:gdLst/>
              <a:ahLst/>
              <a:cxnLst/>
              <a:rect l="0" t="0" r="0" b="0"/>
              <a:pathLst>
                <a:path w="142365" h="237867">
                  <a:moveTo>
                    <a:pt x="18619" y="76072"/>
                  </a:moveTo>
                  <a:lnTo>
                    <a:pt x="18619" y="76072"/>
                  </a:lnTo>
                  <a:lnTo>
                    <a:pt x="18619" y="122442"/>
                  </a:lnTo>
                  <a:lnTo>
                    <a:pt x="18619" y="135084"/>
                  </a:lnTo>
                  <a:lnTo>
                    <a:pt x="21441" y="142164"/>
                  </a:lnTo>
                  <a:lnTo>
                    <a:pt x="23676" y="145533"/>
                  </a:lnTo>
                  <a:lnTo>
                    <a:pt x="26820" y="160388"/>
                  </a:lnTo>
                  <a:lnTo>
                    <a:pt x="28137" y="206224"/>
                  </a:lnTo>
                  <a:lnTo>
                    <a:pt x="28144" y="228468"/>
                  </a:lnTo>
                  <a:lnTo>
                    <a:pt x="28144" y="223414"/>
                  </a:lnTo>
                  <a:lnTo>
                    <a:pt x="25322" y="218110"/>
                  </a:lnTo>
                  <a:lnTo>
                    <a:pt x="23087" y="215214"/>
                  </a:lnTo>
                  <a:lnTo>
                    <a:pt x="22656" y="212225"/>
                  </a:lnTo>
                  <a:lnTo>
                    <a:pt x="25000" y="206082"/>
                  </a:lnTo>
                  <a:lnTo>
                    <a:pt x="24989" y="202962"/>
                  </a:lnTo>
                  <a:lnTo>
                    <a:pt x="19667" y="187182"/>
                  </a:lnTo>
                  <a:lnTo>
                    <a:pt x="17622" y="149783"/>
                  </a:lnTo>
                  <a:lnTo>
                    <a:pt x="11092" y="131162"/>
                  </a:lnTo>
                  <a:lnTo>
                    <a:pt x="9146" y="83558"/>
                  </a:lnTo>
                  <a:lnTo>
                    <a:pt x="9104" y="64850"/>
                  </a:lnTo>
                  <a:lnTo>
                    <a:pt x="11921" y="57679"/>
                  </a:lnTo>
                  <a:lnTo>
                    <a:pt x="15642" y="50964"/>
                  </a:lnTo>
                  <a:lnTo>
                    <a:pt x="18031" y="38030"/>
                  </a:lnTo>
                  <a:lnTo>
                    <a:pt x="18227" y="34836"/>
                  </a:lnTo>
                  <a:lnTo>
                    <a:pt x="21267" y="28464"/>
                  </a:lnTo>
                  <a:lnTo>
                    <a:pt x="32798" y="14424"/>
                  </a:lnTo>
                  <a:lnTo>
                    <a:pt x="38326" y="11631"/>
                  </a:lnTo>
                  <a:lnTo>
                    <a:pt x="41282" y="10887"/>
                  </a:lnTo>
                  <a:lnTo>
                    <a:pt x="56776" y="2054"/>
                  </a:lnTo>
                  <a:lnTo>
                    <a:pt x="78947" y="0"/>
                  </a:lnTo>
                  <a:lnTo>
                    <a:pt x="85295" y="2751"/>
                  </a:lnTo>
                  <a:lnTo>
                    <a:pt x="101169" y="15068"/>
                  </a:lnTo>
                  <a:lnTo>
                    <a:pt x="107519" y="17209"/>
                  </a:lnTo>
                  <a:lnTo>
                    <a:pt x="113869" y="23805"/>
                  </a:lnTo>
                  <a:lnTo>
                    <a:pt x="130097" y="47089"/>
                  </a:lnTo>
                  <a:lnTo>
                    <a:pt x="132083" y="59724"/>
                  </a:lnTo>
                  <a:lnTo>
                    <a:pt x="133606" y="69865"/>
                  </a:lnTo>
                  <a:lnTo>
                    <a:pt x="139355" y="82582"/>
                  </a:lnTo>
                  <a:lnTo>
                    <a:pt x="142364" y="129938"/>
                  </a:lnTo>
                  <a:lnTo>
                    <a:pt x="141362" y="145772"/>
                  </a:lnTo>
                  <a:lnTo>
                    <a:pt x="134900" y="163963"/>
                  </a:lnTo>
                  <a:lnTo>
                    <a:pt x="132741" y="174401"/>
                  </a:lnTo>
                  <a:lnTo>
                    <a:pt x="125554" y="189726"/>
                  </a:lnTo>
                  <a:lnTo>
                    <a:pt x="124834" y="193116"/>
                  </a:lnTo>
                  <a:lnTo>
                    <a:pt x="118764" y="202944"/>
                  </a:lnTo>
                  <a:lnTo>
                    <a:pt x="101041" y="222111"/>
                  </a:lnTo>
                  <a:lnTo>
                    <a:pt x="94762" y="225645"/>
                  </a:lnTo>
                  <a:lnTo>
                    <a:pt x="88444" y="228274"/>
                  </a:lnTo>
                  <a:lnTo>
                    <a:pt x="78937" y="234646"/>
                  </a:lnTo>
                  <a:lnTo>
                    <a:pt x="69417" y="237004"/>
                  </a:lnTo>
                  <a:lnTo>
                    <a:pt x="48487" y="237866"/>
                  </a:lnTo>
                  <a:lnTo>
                    <a:pt x="39655" y="235117"/>
                  </a:lnTo>
                  <a:lnTo>
                    <a:pt x="32202" y="231425"/>
                  </a:lnTo>
                  <a:lnTo>
                    <a:pt x="18893" y="228731"/>
                  </a:lnTo>
                  <a:lnTo>
                    <a:pt x="10593" y="228506"/>
                  </a:lnTo>
                  <a:lnTo>
                    <a:pt x="0" y="219340"/>
                  </a:lnTo>
                  <a:lnTo>
                    <a:pt x="9094" y="228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742"/>
          <p:cNvGrpSpPr/>
          <p:nvPr/>
        </p:nvGrpSpPr>
        <p:grpSpPr>
          <a:xfrm>
            <a:off x="5353050" y="2743200"/>
            <a:ext cx="657226" cy="342505"/>
            <a:chOff x="5353050" y="2743200"/>
            <a:chExt cx="657226" cy="342505"/>
          </a:xfrm>
        </p:grpSpPr>
        <p:sp>
          <p:nvSpPr>
            <p:cNvPr id="190" name="SMARTInkShape-3942"/>
            <p:cNvSpPr/>
            <p:nvPr>
              <p:custDataLst>
                <p:tags r:id="rId200"/>
              </p:custDataLst>
            </p:nvPr>
          </p:nvSpPr>
          <p:spPr>
            <a:xfrm>
              <a:off x="5905500" y="2743200"/>
              <a:ext cx="104776" cy="233986"/>
            </a:xfrm>
            <a:custGeom>
              <a:avLst/>
              <a:gdLst/>
              <a:ahLst/>
              <a:cxnLst/>
              <a:rect l="0" t="0" r="0" b="0"/>
              <a:pathLst>
                <a:path w="104776" h="233986">
                  <a:moveTo>
                    <a:pt x="104775" y="0"/>
                  </a:moveTo>
                  <a:lnTo>
                    <a:pt x="104775" y="0"/>
                  </a:lnTo>
                  <a:lnTo>
                    <a:pt x="96574" y="8201"/>
                  </a:lnTo>
                  <a:lnTo>
                    <a:pt x="87165" y="9409"/>
                  </a:lnTo>
                  <a:lnTo>
                    <a:pt x="68428" y="9522"/>
                  </a:lnTo>
                  <a:lnTo>
                    <a:pt x="59417" y="16071"/>
                  </a:lnTo>
                  <a:lnTo>
                    <a:pt x="50531" y="18167"/>
                  </a:lnTo>
                  <a:lnTo>
                    <a:pt x="24073" y="19040"/>
                  </a:lnTo>
                  <a:lnTo>
                    <a:pt x="22399" y="20101"/>
                  </a:lnTo>
                  <a:lnTo>
                    <a:pt x="21282" y="21868"/>
                  </a:lnTo>
                  <a:lnTo>
                    <a:pt x="20538" y="24103"/>
                  </a:lnTo>
                  <a:lnTo>
                    <a:pt x="18984" y="25594"/>
                  </a:lnTo>
                  <a:lnTo>
                    <a:pt x="9563" y="28565"/>
                  </a:lnTo>
                  <a:lnTo>
                    <a:pt x="9525" y="37707"/>
                  </a:lnTo>
                  <a:lnTo>
                    <a:pt x="17726" y="46267"/>
                  </a:lnTo>
                  <a:lnTo>
                    <a:pt x="18657" y="52278"/>
                  </a:lnTo>
                  <a:lnTo>
                    <a:pt x="19050" y="98542"/>
                  </a:lnTo>
                  <a:lnTo>
                    <a:pt x="17992" y="100620"/>
                  </a:lnTo>
                  <a:lnTo>
                    <a:pt x="16228" y="102005"/>
                  </a:lnTo>
                  <a:lnTo>
                    <a:pt x="13994" y="102928"/>
                  </a:lnTo>
                  <a:lnTo>
                    <a:pt x="12505" y="104602"/>
                  </a:lnTo>
                  <a:lnTo>
                    <a:pt x="9918" y="112814"/>
                  </a:lnTo>
                  <a:lnTo>
                    <a:pt x="9525" y="123814"/>
                  </a:lnTo>
                  <a:lnTo>
                    <a:pt x="9525" y="114692"/>
                  </a:lnTo>
                  <a:lnTo>
                    <a:pt x="51237" y="114300"/>
                  </a:lnTo>
                  <a:lnTo>
                    <a:pt x="57344" y="117122"/>
                  </a:lnTo>
                  <a:lnTo>
                    <a:pt x="73915" y="130109"/>
                  </a:lnTo>
                  <a:lnTo>
                    <a:pt x="79771" y="131910"/>
                  </a:lnTo>
                  <a:lnTo>
                    <a:pt x="81755" y="133448"/>
                  </a:lnTo>
                  <a:lnTo>
                    <a:pt x="93032" y="152592"/>
                  </a:lnTo>
                  <a:lnTo>
                    <a:pt x="95163" y="177808"/>
                  </a:lnTo>
                  <a:lnTo>
                    <a:pt x="95250" y="207669"/>
                  </a:lnTo>
                  <a:lnTo>
                    <a:pt x="77917" y="226835"/>
                  </a:lnTo>
                  <a:lnTo>
                    <a:pt x="74141" y="227816"/>
                  </a:lnTo>
                  <a:lnTo>
                    <a:pt x="71653" y="228077"/>
                  </a:lnTo>
                  <a:lnTo>
                    <a:pt x="66065" y="231190"/>
                  </a:lnTo>
                  <a:lnTo>
                    <a:pt x="63093" y="233502"/>
                  </a:lnTo>
                  <a:lnTo>
                    <a:pt x="60054" y="233985"/>
                  </a:lnTo>
                  <a:lnTo>
                    <a:pt x="56969" y="233248"/>
                  </a:lnTo>
                  <a:lnTo>
                    <a:pt x="50719" y="230666"/>
                  </a:lnTo>
                  <a:lnTo>
                    <a:pt x="31743" y="227723"/>
                  </a:lnTo>
                  <a:lnTo>
                    <a:pt x="19049" y="221097"/>
                  </a:lnTo>
                  <a:lnTo>
                    <a:pt x="15874" y="22042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943"/>
            <p:cNvSpPr/>
            <p:nvPr>
              <p:custDataLst>
                <p:tags r:id="rId201"/>
              </p:custDataLst>
            </p:nvPr>
          </p:nvSpPr>
          <p:spPr>
            <a:xfrm>
              <a:off x="5657860" y="2943225"/>
              <a:ext cx="95241" cy="28573"/>
            </a:xfrm>
            <a:custGeom>
              <a:avLst/>
              <a:gdLst/>
              <a:ahLst/>
              <a:cxnLst/>
              <a:rect l="0" t="0" r="0" b="0"/>
              <a:pathLst>
                <a:path w="95241" h="28573">
                  <a:moveTo>
                    <a:pt x="9515" y="19050"/>
                  </a:moveTo>
                  <a:lnTo>
                    <a:pt x="9515" y="19050"/>
                  </a:lnTo>
                  <a:lnTo>
                    <a:pt x="0" y="28565"/>
                  </a:lnTo>
                  <a:lnTo>
                    <a:pt x="5050" y="28572"/>
                  </a:lnTo>
                  <a:lnTo>
                    <a:pt x="10353" y="25752"/>
                  </a:lnTo>
                  <a:lnTo>
                    <a:pt x="16237" y="22028"/>
                  </a:lnTo>
                  <a:lnTo>
                    <a:pt x="28638" y="19638"/>
                  </a:lnTo>
                  <a:lnTo>
                    <a:pt x="31788" y="19442"/>
                  </a:lnTo>
                  <a:lnTo>
                    <a:pt x="38112" y="16402"/>
                  </a:lnTo>
                  <a:lnTo>
                    <a:pt x="44450" y="12581"/>
                  </a:lnTo>
                  <a:lnTo>
                    <a:pt x="57142" y="10129"/>
                  </a:lnTo>
                  <a:lnTo>
                    <a:pt x="64549" y="8735"/>
                  </a:lnTo>
                  <a:lnTo>
                    <a:pt x="95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944"/>
            <p:cNvSpPr/>
            <p:nvPr>
              <p:custDataLst>
                <p:tags r:id="rId202"/>
              </p:custDataLst>
            </p:nvPr>
          </p:nvSpPr>
          <p:spPr>
            <a:xfrm>
              <a:off x="5638800" y="2895600"/>
              <a:ext cx="66676" cy="9523"/>
            </a:xfrm>
            <a:custGeom>
              <a:avLst/>
              <a:gdLst/>
              <a:ahLst/>
              <a:cxnLst/>
              <a:rect l="0" t="0" r="0" b="0"/>
              <a:pathLst>
                <a:path w="66676" h="9523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22390" y="9522"/>
                  </a:lnTo>
                  <a:lnTo>
                    <a:pt x="24452" y="8465"/>
                  </a:lnTo>
                  <a:lnTo>
                    <a:pt x="25826" y="6702"/>
                  </a:lnTo>
                  <a:lnTo>
                    <a:pt x="26743" y="4467"/>
                  </a:lnTo>
                  <a:lnTo>
                    <a:pt x="28412" y="2978"/>
                  </a:lnTo>
                  <a:lnTo>
                    <a:pt x="36615" y="39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945"/>
            <p:cNvSpPr/>
            <p:nvPr>
              <p:custDataLst>
                <p:tags r:id="rId203"/>
              </p:custDataLst>
            </p:nvPr>
          </p:nvSpPr>
          <p:spPr>
            <a:xfrm>
              <a:off x="5476875" y="2982659"/>
              <a:ext cx="104776" cy="103046"/>
            </a:xfrm>
            <a:custGeom>
              <a:avLst/>
              <a:gdLst/>
              <a:ahLst/>
              <a:cxnLst/>
              <a:rect l="0" t="0" r="0" b="0"/>
              <a:pathLst>
                <a:path w="104776" h="103046">
                  <a:moveTo>
                    <a:pt x="0" y="27241"/>
                  </a:moveTo>
                  <a:lnTo>
                    <a:pt x="0" y="27241"/>
                  </a:lnTo>
                  <a:lnTo>
                    <a:pt x="0" y="18108"/>
                  </a:lnTo>
                  <a:lnTo>
                    <a:pt x="9133" y="8593"/>
                  </a:lnTo>
                  <a:lnTo>
                    <a:pt x="14465" y="8310"/>
                  </a:lnTo>
                  <a:lnTo>
                    <a:pt x="15994" y="7212"/>
                  </a:lnTo>
                  <a:lnTo>
                    <a:pt x="17013" y="5422"/>
                  </a:lnTo>
                  <a:lnTo>
                    <a:pt x="17692" y="3170"/>
                  </a:lnTo>
                  <a:lnTo>
                    <a:pt x="19202" y="1668"/>
                  </a:lnTo>
                  <a:lnTo>
                    <a:pt x="23704" y="0"/>
                  </a:lnTo>
                  <a:lnTo>
                    <a:pt x="25328" y="614"/>
                  </a:lnTo>
                  <a:lnTo>
                    <a:pt x="26410" y="2081"/>
                  </a:lnTo>
                  <a:lnTo>
                    <a:pt x="27132" y="4117"/>
                  </a:lnTo>
                  <a:lnTo>
                    <a:pt x="28671" y="5475"/>
                  </a:lnTo>
                  <a:lnTo>
                    <a:pt x="36649" y="7833"/>
                  </a:lnTo>
                  <a:lnTo>
                    <a:pt x="42726" y="8085"/>
                  </a:lnTo>
                  <a:lnTo>
                    <a:pt x="44359" y="9179"/>
                  </a:lnTo>
                  <a:lnTo>
                    <a:pt x="45448" y="10966"/>
                  </a:lnTo>
                  <a:lnTo>
                    <a:pt x="46980" y="18538"/>
                  </a:lnTo>
                  <a:lnTo>
                    <a:pt x="47614" y="41279"/>
                  </a:lnTo>
                  <a:lnTo>
                    <a:pt x="44798" y="46886"/>
                  </a:lnTo>
                  <a:lnTo>
                    <a:pt x="41077" y="52905"/>
                  </a:lnTo>
                  <a:lnTo>
                    <a:pt x="38688" y="65393"/>
                  </a:lnTo>
                  <a:lnTo>
                    <a:pt x="38492" y="68551"/>
                  </a:lnTo>
                  <a:lnTo>
                    <a:pt x="37303" y="70656"/>
                  </a:lnTo>
                  <a:lnTo>
                    <a:pt x="35451" y="72059"/>
                  </a:lnTo>
                  <a:lnTo>
                    <a:pt x="33160" y="72995"/>
                  </a:lnTo>
                  <a:lnTo>
                    <a:pt x="31631" y="74677"/>
                  </a:lnTo>
                  <a:lnTo>
                    <a:pt x="26357" y="84981"/>
                  </a:lnTo>
                  <a:lnTo>
                    <a:pt x="10860" y="102104"/>
                  </a:lnTo>
                  <a:lnTo>
                    <a:pt x="11474" y="102550"/>
                  </a:lnTo>
                  <a:lnTo>
                    <a:pt x="14977" y="103045"/>
                  </a:lnTo>
                  <a:lnTo>
                    <a:pt x="16335" y="102118"/>
                  </a:lnTo>
                  <a:lnTo>
                    <a:pt x="17240" y="100443"/>
                  </a:lnTo>
                  <a:lnTo>
                    <a:pt x="17843" y="98267"/>
                  </a:lnTo>
                  <a:lnTo>
                    <a:pt x="19303" y="96817"/>
                  </a:lnTo>
                  <a:lnTo>
                    <a:pt x="23749" y="95205"/>
                  </a:lnTo>
                  <a:lnTo>
                    <a:pt x="45360" y="92880"/>
                  </a:lnTo>
                  <a:lnTo>
                    <a:pt x="55302" y="87377"/>
                  </a:lnTo>
                  <a:lnTo>
                    <a:pt x="70126" y="84217"/>
                  </a:lnTo>
                  <a:lnTo>
                    <a:pt x="85153" y="77027"/>
                  </a:lnTo>
                  <a:lnTo>
                    <a:pt x="88519" y="76307"/>
                  </a:lnTo>
                  <a:lnTo>
                    <a:pt x="104775" y="65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946"/>
            <p:cNvSpPr/>
            <p:nvPr>
              <p:custDataLst>
                <p:tags r:id="rId204"/>
              </p:custDataLst>
            </p:nvPr>
          </p:nvSpPr>
          <p:spPr>
            <a:xfrm>
              <a:off x="5353050" y="2781311"/>
              <a:ext cx="104668" cy="218931"/>
            </a:xfrm>
            <a:custGeom>
              <a:avLst/>
              <a:gdLst/>
              <a:ahLst/>
              <a:cxnLst/>
              <a:rect l="0" t="0" r="0" b="0"/>
              <a:pathLst>
                <a:path w="104668" h="218931">
                  <a:moveTo>
                    <a:pt x="0" y="57139"/>
                  </a:moveTo>
                  <a:lnTo>
                    <a:pt x="0" y="57139"/>
                  </a:lnTo>
                  <a:lnTo>
                    <a:pt x="9515" y="57139"/>
                  </a:lnTo>
                  <a:lnTo>
                    <a:pt x="9525" y="79805"/>
                  </a:lnTo>
                  <a:lnTo>
                    <a:pt x="12347" y="85910"/>
                  </a:lnTo>
                  <a:lnTo>
                    <a:pt x="14581" y="89020"/>
                  </a:lnTo>
                  <a:lnTo>
                    <a:pt x="17726" y="103509"/>
                  </a:lnTo>
                  <a:lnTo>
                    <a:pt x="19016" y="150588"/>
                  </a:lnTo>
                  <a:lnTo>
                    <a:pt x="19050" y="197971"/>
                  </a:lnTo>
                  <a:lnTo>
                    <a:pt x="19050" y="201827"/>
                  </a:lnTo>
                  <a:lnTo>
                    <a:pt x="17992" y="204397"/>
                  </a:lnTo>
                  <a:lnTo>
                    <a:pt x="16228" y="206111"/>
                  </a:lnTo>
                  <a:lnTo>
                    <a:pt x="13994" y="207254"/>
                  </a:lnTo>
                  <a:lnTo>
                    <a:pt x="12505" y="209074"/>
                  </a:lnTo>
                  <a:lnTo>
                    <a:pt x="9559" y="218930"/>
                  </a:lnTo>
                  <a:lnTo>
                    <a:pt x="9525" y="173403"/>
                  </a:lnTo>
                  <a:lnTo>
                    <a:pt x="8467" y="164904"/>
                  </a:lnTo>
                  <a:lnTo>
                    <a:pt x="1324" y="136072"/>
                  </a:lnTo>
                  <a:lnTo>
                    <a:pt x="78" y="92038"/>
                  </a:lnTo>
                  <a:lnTo>
                    <a:pt x="1081" y="74065"/>
                  </a:lnTo>
                  <a:lnTo>
                    <a:pt x="7544" y="55152"/>
                  </a:lnTo>
                  <a:lnTo>
                    <a:pt x="10323" y="32732"/>
                  </a:lnTo>
                  <a:lnTo>
                    <a:pt x="17013" y="19235"/>
                  </a:lnTo>
                  <a:lnTo>
                    <a:pt x="18647" y="11434"/>
                  </a:lnTo>
                  <a:lnTo>
                    <a:pt x="28172" y="431"/>
                  </a:lnTo>
                  <a:lnTo>
                    <a:pt x="45898" y="0"/>
                  </a:lnTo>
                  <a:lnTo>
                    <a:pt x="54888" y="6537"/>
                  </a:lnTo>
                  <a:lnTo>
                    <a:pt x="63771" y="9691"/>
                  </a:lnTo>
                  <a:lnTo>
                    <a:pt x="69970" y="14179"/>
                  </a:lnTo>
                  <a:lnTo>
                    <a:pt x="73431" y="19701"/>
                  </a:lnTo>
                  <a:lnTo>
                    <a:pt x="80709" y="36926"/>
                  </a:lnTo>
                  <a:lnTo>
                    <a:pt x="102005" y="74034"/>
                  </a:lnTo>
                  <a:lnTo>
                    <a:pt x="104667" y="116693"/>
                  </a:lnTo>
                  <a:lnTo>
                    <a:pt x="103707" y="145889"/>
                  </a:lnTo>
                  <a:lnTo>
                    <a:pt x="93016" y="171244"/>
                  </a:lnTo>
                  <a:lnTo>
                    <a:pt x="88965" y="177702"/>
                  </a:lnTo>
                  <a:lnTo>
                    <a:pt x="85627" y="187288"/>
                  </a:lnTo>
                  <a:lnTo>
                    <a:pt x="81095" y="193653"/>
                  </a:lnTo>
                  <a:lnTo>
                    <a:pt x="75553" y="197187"/>
                  </a:lnTo>
                  <a:lnTo>
                    <a:pt x="72594" y="198129"/>
                  </a:lnTo>
                  <a:lnTo>
                    <a:pt x="70620" y="199816"/>
                  </a:lnTo>
                  <a:lnTo>
                    <a:pt x="68428" y="204512"/>
                  </a:lnTo>
                  <a:lnTo>
                    <a:pt x="66785" y="206188"/>
                  </a:lnTo>
                  <a:lnTo>
                    <a:pt x="62138" y="208049"/>
                  </a:lnTo>
                  <a:lnTo>
                    <a:pt x="44331" y="209408"/>
                  </a:lnTo>
                  <a:lnTo>
                    <a:pt x="42253" y="210510"/>
                  </a:lnTo>
                  <a:lnTo>
                    <a:pt x="40869" y="212303"/>
                  </a:lnTo>
                  <a:lnTo>
                    <a:pt x="39946" y="214557"/>
                  </a:lnTo>
                  <a:lnTo>
                    <a:pt x="38272" y="216059"/>
                  </a:lnTo>
                  <a:lnTo>
                    <a:pt x="30061" y="218668"/>
                  </a:lnTo>
                  <a:lnTo>
                    <a:pt x="19067" y="209554"/>
                  </a:lnTo>
                  <a:lnTo>
                    <a:pt x="19050" y="209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743"/>
          <p:cNvGrpSpPr/>
          <p:nvPr/>
        </p:nvGrpSpPr>
        <p:grpSpPr>
          <a:xfrm>
            <a:off x="6419970" y="2743316"/>
            <a:ext cx="323726" cy="380885"/>
            <a:chOff x="6419970" y="2743316"/>
            <a:chExt cx="323726" cy="380885"/>
          </a:xfrm>
        </p:grpSpPr>
        <p:sp>
          <p:nvSpPr>
            <p:cNvPr id="196" name="SMARTInkShape-3947"/>
            <p:cNvSpPr/>
            <p:nvPr>
              <p:custDataLst>
                <p:tags r:id="rId198"/>
              </p:custDataLst>
            </p:nvPr>
          </p:nvSpPr>
          <p:spPr>
            <a:xfrm>
              <a:off x="6419970" y="3095625"/>
              <a:ext cx="323726" cy="28576"/>
            </a:xfrm>
            <a:custGeom>
              <a:avLst/>
              <a:gdLst/>
              <a:ahLst/>
              <a:cxnLst/>
              <a:rect l="0" t="0" r="0" b="0"/>
              <a:pathLst>
                <a:path w="323726" h="28576">
                  <a:moveTo>
                    <a:pt x="28455" y="28575"/>
                  </a:moveTo>
                  <a:lnTo>
                    <a:pt x="28455" y="28575"/>
                  </a:lnTo>
                  <a:lnTo>
                    <a:pt x="0" y="28575"/>
                  </a:lnTo>
                  <a:lnTo>
                    <a:pt x="8092" y="20374"/>
                  </a:lnTo>
                  <a:lnTo>
                    <a:pt x="17490" y="19166"/>
                  </a:lnTo>
                  <a:lnTo>
                    <a:pt x="23560" y="14028"/>
                  </a:lnTo>
                  <a:lnTo>
                    <a:pt x="31924" y="11526"/>
                  </a:lnTo>
                  <a:lnTo>
                    <a:pt x="76759" y="9577"/>
                  </a:lnTo>
                  <a:lnTo>
                    <a:pt x="89082" y="8490"/>
                  </a:lnTo>
                  <a:lnTo>
                    <a:pt x="125626" y="1327"/>
                  </a:lnTo>
                  <a:lnTo>
                    <a:pt x="171583" y="175"/>
                  </a:lnTo>
                  <a:lnTo>
                    <a:pt x="212443" y="1081"/>
                  </a:lnTo>
                  <a:lnTo>
                    <a:pt x="259240" y="8644"/>
                  </a:lnTo>
                  <a:lnTo>
                    <a:pt x="291697" y="10506"/>
                  </a:lnTo>
                  <a:lnTo>
                    <a:pt x="302791" y="14547"/>
                  </a:lnTo>
                  <a:lnTo>
                    <a:pt x="307653" y="14990"/>
                  </a:lnTo>
                  <a:lnTo>
                    <a:pt x="323722" y="9528"/>
                  </a:lnTo>
                  <a:lnTo>
                    <a:pt x="323725" y="9527"/>
                  </a:lnTo>
                  <a:lnTo>
                    <a:pt x="314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948"/>
            <p:cNvSpPr/>
            <p:nvPr>
              <p:custDataLst>
                <p:tags r:id="rId199"/>
              </p:custDataLst>
            </p:nvPr>
          </p:nvSpPr>
          <p:spPr>
            <a:xfrm>
              <a:off x="6610350" y="2743316"/>
              <a:ext cx="9526" cy="314210"/>
            </a:xfrm>
            <a:custGeom>
              <a:avLst/>
              <a:gdLst/>
              <a:ahLst/>
              <a:cxnLst/>
              <a:rect l="0" t="0" r="0" b="0"/>
              <a:pathLst>
                <a:path w="9526" h="314210">
                  <a:moveTo>
                    <a:pt x="9525" y="18934"/>
                  </a:moveTo>
                  <a:lnTo>
                    <a:pt x="9525" y="18934"/>
                  </a:lnTo>
                  <a:lnTo>
                    <a:pt x="9525" y="0"/>
                  </a:lnTo>
                  <a:lnTo>
                    <a:pt x="9525" y="47566"/>
                  </a:lnTo>
                  <a:lnTo>
                    <a:pt x="9525" y="89158"/>
                  </a:lnTo>
                  <a:lnTo>
                    <a:pt x="9525" y="136078"/>
                  </a:lnTo>
                  <a:lnTo>
                    <a:pt x="6703" y="183095"/>
                  </a:lnTo>
                  <a:lnTo>
                    <a:pt x="588" y="227844"/>
                  </a:lnTo>
                  <a:lnTo>
                    <a:pt x="16" y="275256"/>
                  </a:lnTo>
                  <a:lnTo>
                    <a:pt x="0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744"/>
          <p:cNvGrpSpPr/>
          <p:nvPr/>
        </p:nvGrpSpPr>
        <p:grpSpPr>
          <a:xfrm>
            <a:off x="7229475" y="2743210"/>
            <a:ext cx="1009651" cy="361937"/>
            <a:chOff x="7229475" y="2743210"/>
            <a:chExt cx="1009651" cy="361937"/>
          </a:xfrm>
        </p:grpSpPr>
        <p:sp>
          <p:nvSpPr>
            <p:cNvPr id="199" name="SMARTInkShape-3949"/>
            <p:cNvSpPr/>
            <p:nvPr>
              <p:custDataLst>
                <p:tags r:id="rId193"/>
              </p:custDataLst>
            </p:nvPr>
          </p:nvSpPr>
          <p:spPr>
            <a:xfrm>
              <a:off x="8124825" y="2743210"/>
              <a:ext cx="114301" cy="243518"/>
            </a:xfrm>
            <a:custGeom>
              <a:avLst/>
              <a:gdLst/>
              <a:ahLst/>
              <a:cxnLst/>
              <a:rect l="0" t="0" r="0" b="0"/>
              <a:pathLst>
                <a:path w="114301" h="243518">
                  <a:moveTo>
                    <a:pt x="114300" y="19040"/>
                  </a:moveTo>
                  <a:lnTo>
                    <a:pt x="114300" y="19040"/>
                  </a:lnTo>
                  <a:lnTo>
                    <a:pt x="114300" y="9631"/>
                  </a:lnTo>
                  <a:lnTo>
                    <a:pt x="104809" y="25"/>
                  </a:lnTo>
                  <a:lnTo>
                    <a:pt x="99729" y="0"/>
                  </a:lnTo>
                  <a:lnTo>
                    <a:pt x="98236" y="1055"/>
                  </a:lnTo>
                  <a:lnTo>
                    <a:pt x="97241" y="2817"/>
                  </a:lnTo>
                  <a:lnTo>
                    <a:pt x="95643" y="8192"/>
                  </a:lnTo>
                  <a:lnTo>
                    <a:pt x="87084" y="17600"/>
                  </a:lnTo>
                  <a:lnTo>
                    <a:pt x="72902" y="26360"/>
                  </a:lnTo>
                  <a:lnTo>
                    <a:pt x="38058" y="69492"/>
                  </a:lnTo>
                  <a:lnTo>
                    <a:pt x="23278" y="92241"/>
                  </a:lnTo>
                  <a:lnTo>
                    <a:pt x="14551" y="121081"/>
                  </a:lnTo>
                  <a:lnTo>
                    <a:pt x="3971" y="139581"/>
                  </a:lnTo>
                  <a:lnTo>
                    <a:pt x="233" y="173606"/>
                  </a:lnTo>
                  <a:lnTo>
                    <a:pt x="1" y="217146"/>
                  </a:lnTo>
                  <a:lnTo>
                    <a:pt x="5057" y="223553"/>
                  </a:lnTo>
                  <a:lnTo>
                    <a:pt x="10361" y="226351"/>
                  </a:lnTo>
                  <a:lnTo>
                    <a:pt x="13258" y="227098"/>
                  </a:lnTo>
                  <a:lnTo>
                    <a:pt x="15189" y="228653"/>
                  </a:lnTo>
                  <a:lnTo>
                    <a:pt x="17335" y="233204"/>
                  </a:lnTo>
                  <a:lnTo>
                    <a:pt x="18965" y="234841"/>
                  </a:lnTo>
                  <a:lnTo>
                    <a:pt x="23598" y="236660"/>
                  </a:lnTo>
                  <a:lnTo>
                    <a:pt x="35196" y="238886"/>
                  </a:lnTo>
                  <a:lnTo>
                    <a:pt x="41396" y="243043"/>
                  </a:lnTo>
                  <a:lnTo>
                    <a:pt x="43473" y="243517"/>
                  </a:lnTo>
                  <a:lnTo>
                    <a:pt x="44857" y="242775"/>
                  </a:lnTo>
                  <a:lnTo>
                    <a:pt x="45779" y="241222"/>
                  </a:lnTo>
                  <a:lnTo>
                    <a:pt x="47453" y="240186"/>
                  </a:lnTo>
                  <a:lnTo>
                    <a:pt x="54864" y="238729"/>
                  </a:lnTo>
                  <a:lnTo>
                    <a:pt x="60721" y="238388"/>
                  </a:lnTo>
                  <a:lnTo>
                    <a:pt x="62705" y="237239"/>
                  </a:lnTo>
                  <a:lnTo>
                    <a:pt x="64029" y="235414"/>
                  </a:lnTo>
                  <a:lnTo>
                    <a:pt x="66153" y="229938"/>
                  </a:lnTo>
                  <a:lnTo>
                    <a:pt x="73117" y="221252"/>
                  </a:lnTo>
                  <a:lnTo>
                    <a:pt x="75287" y="212423"/>
                  </a:lnTo>
                  <a:lnTo>
                    <a:pt x="76080" y="196801"/>
                  </a:lnTo>
                  <a:lnTo>
                    <a:pt x="73325" y="190473"/>
                  </a:lnTo>
                  <a:lnTo>
                    <a:pt x="67988" y="182843"/>
                  </a:lnTo>
                  <a:lnTo>
                    <a:pt x="65876" y="173732"/>
                  </a:lnTo>
                  <a:lnTo>
                    <a:pt x="61733" y="167872"/>
                  </a:lnTo>
                  <a:lnTo>
                    <a:pt x="56365" y="164562"/>
                  </a:lnTo>
                  <a:lnTo>
                    <a:pt x="41172" y="161206"/>
                  </a:lnTo>
                  <a:lnTo>
                    <a:pt x="31720" y="155472"/>
                  </a:lnTo>
                  <a:lnTo>
                    <a:pt x="19044" y="152999"/>
                  </a:lnTo>
                  <a:lnTo>
                    <a:pt x="15871" y="152796"/>
                  </a:lnTo>
                  <a:lnTo>
                    <a:pt x="9523" y="149748"/>
                  </a:lnTo>
                  <a:lnTo>
                    <a:pt x="0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950"/>
            <p:cNvSpPr/>
            <p:nvPr>
              <p:custDataLst>
                <p:tags r:id="rId194"/>
              </p:custDataLst>
            </p:nvPr>
          </p:nvSpPr>
          <p:spPr>
            <a:xfrm>
              <a:off x="7419975" y="2981442"/>
              <a:ext cx="142876" cy="123705"/>
            </a:xfrm>
            <a:custGeom>
              <a:avLst/>
              <a:gdLst/>
              <a:ahLst/>
              <a:cxnLst/>
              <a:rect l="0" t="0" r="0" b="0"/>
              <a:pathLst>
                <a:path w="142876" h="123705">
                  <a:moveTo>
                    <a:pt x="0" y="28458"/>
                  </a:moveTo>
                  <a:lnTo>
                    <a:pt x="0" y="28458"/>
                  </a:lnTo>
                  <a:lnTo>
                    <a:pt x="0" y="19049"/>
                  </a:lnTo>
                  <a:lnTo>
                    <a:pt x="8200" y="10742"/>
                  </a:lnTo>
                  <a:lnTo>
                    <a:pt x="17610" y="9525"/>
                  </a:lnTo>
                  <a:lnTo>
                    <a:pt x="27125" y="1217"/>
                  </a:lnTo>
                  <a:lnTo>
                    <a:pt x="36649" y="0"/>
                  </a:lnTo>
                  <a:lnTo>
                    <a:pt x="46174" y="8094"/>
                  </a:lnTo>
                  <a:lnTo>
                    <a:pt x="52251" y="9019"/>
                  </a:lnTo>
                  <a:lnTo>
                    <a:pt x="53884" y="10207"/>
                  </a:lnTo>
                  <a:lnTo>
                    <a:pt x="54973" y="12057"/>
                  </a:lnTo>
                  <a:lnTo>
                    <a:pt x="56863" y="19086"/>
                  </a:lnTo>
                  <a:lnTo>
                    <a:pt x="57149" y="52018"/>
                  </a:lnTo>
                  <a:lnTo>
                    <a:pt x="54328" y="57627"/>
                  </a:lnTo>
                  <a:lnTo>
                    <a:pt x="41962" y="72986"/>
                  </a:lnTo>
                  <a:lnTo>
                    <a:pt x="36040" y="85623"/>
                  </a:lnTo>
                  <a:lnTo>
                    <a:pt x="31893" y="91965"/>
                  </a:lnTo>
                  <a:lnTo>
                    <a:pt x="29011" y="102777"/>
                  </a:lnTo>
                  <a:lnTo>
                    <a:pt x="19454" y="113742"/>
                  </a:lnTo>
                  <a:lnTo>
                    <a:pt x="19061" y="123304"/>
                  </a:lnTo>
                  <a:lnTo>
                    <a:pt x="41716" y="123704"/>
                  </a:lnTo>
                  <a:lnTo>
                    <a:pt x="47821" y="120884"/>
                  </a:lnTo>
                  <a:lnTo>
                    <a:pt x="54063" y="117161"/>
                  </a:lnTo>
                  <a:lnTo>
                    <a:pt x="64584" y="115066"/>
                  </a:lnTo>
                  <a:lnTo>
                    <a:pt x="79579" y="113386"/>
                  </a:lnTo>
                  <a:lnTo>
                    <a:pt x="92253" y="107714"/>
                  </a:lnTo>
                  <a:lnTo>
                    <a:pt x="129891" y="103679"/>
                  </a:lnTo>
                  <a:lnTo>
                    <a:pt x="142875" y="95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951"/>
            <p:cNvSpPr/>
            <p:nvPr>
              <p:custDataLst>
                <p:tags r:id="rId195"/>
              </p:custDataLst>
            </p:nvPr>
          </p:nvSpPr>
          <p:spPr>
            <a:xfrm>
              <a:off x="7762875" y="28575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701" y="9786"/>
                  </a:lnTo>
                  <a:lnTo>
                    <a:pt x="41314" y="9528"/>
                  </a:lnTo>
                  <a:lnTo>
                    <a:pt x="47642" y="6704"/>
                  </a:lnTo>
                  <a:lnTo>
                    <a:pt x="50811" y="4469"/>
                  </a:lnTo>
                  <a:lnTo>
                    <a:pt x="65385" y="1325"/>
                  </a:lnTo>
                  <a:lnTo>
                    <a:pt x="112972" y="1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952"/>
            <p:cNvSpPr/>
            <p:nvPr>
              <p:custDataLst>
                <p:tags r:id="rId196"/>
              </p:custDataLst>
            </p:nvPr>
          </p:nvSpPr>
          <p:spPr>
            <a:xfrm>
              <a:off x="7810500" y="296227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41290" y="9525"/>
                  </a:lnTo>
                  <a:lnTo>
                    <a:pt x="47632" y="6703"/>
                  </a:lnTo>
                  <a:lnTo>
                    <a:pt x="50804" y="4469"/>
                  </a:lnTo>
                  <a:lnTo>
                    <a:pt x="65383" y="132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953"/>
            <p:cNvSpPr/>
            <p:nvPr>
              <p:custDataLst>
                <p:tags r:id="rId197"/>
              </p:custDataLst>
            </p:nvPr>
          </p:nvSpPr>
          <p:spPr>
            <a:xfrm>
              <a:off x="7229475" y="2781347"/>
              <a:ext cx="123789" cy="247600"/>
            </a:xfrm>
            <a:custGeom>
              <a:avLst/>
              <a:gdLst/>
              <a:ahLst/>
              <a:cxnLst/>
              <a:rect l="0" t="0" r="0" b="0"/>
              <a:pathLst>
                <a:path w="123789" h="247600">
                  <a:moveTo>
                    <a:pt x="19050" y="76153"/>
                  </a:moveTo>
                  <a:lnTo>
                    <a:pt x="19050" y="76153"/>
                  </a:lnTo>
                  <a:lnTo>
                    <a:pt x="9641" y="85562"/>
                  </a:lnTo>
                  <a:lnTo>
                    <a:pt x="9525" y="130138"/>
                  </a:lnTo>
                  <a:lnTo>
                    <a:pt x="9525" y="174186"/>
                  </a:lnTo>
                  <a:lnTo>
                    <a:pt x="12347" y="180754"/>
                  </a:lnTo>
                  <a:lnTo>
                    <a:pt x="16070" y="187200"/>
                  </a:lnTo>
                  <a:lnTo>
                    <a:pt x="18462" y="199963"/>
                  </a:lnTo>
                  <a:lnTo>
                    <a:pt x="19050" y="238029"/>
                  </a:lnTo>
                  <a:lnTo>
                    <a:pt x="19050" y="223888"/>
                  </a:lnTo>
                  <a:lnTo>
                    <a:pt x="16228" y="218365"/>
                  </a:lnTo>
                  <a:lnTo>
                    <a:pt x="13994" y="215411"/>
                  </a:lnTo>
                  <a:lnTo>
                    <a:pt x="11512" y="206485"/>
                  </a:lnTo>
                  <a:lnTo>
                    <a:pt x="9559" y="163284"/>
                  </a:lnTo>
                  <a:lnTo>
                    <a:pt x="9526" y="116711"/>
                  </a:lnTo>
                  <a:lnTo>
                    <a:pt x="10583" y="73052"/>
                  </a:lnTo>
                  <a:lnTo>
                    <a:pt x="21283" y="47768"/>
                  </a:lnTo>
                  <a:lnTo>
                    <a:pt x="23714" y="44530"/>
                  </a:lnTo>
                  <a:lnTo>
                    <a:pt x="26415" y="35287"/>
                  </a:lnTo>
                  <a:lnTo>
                    <a:pt x="27135" y="29859"/>
                  </a:lnTo>
                  <a:lnTo>
                    <a:pt x="28673" y="26240"/>
                  </a:lnTo>
                  <a:lnTo>
                    <a:pt x="30757" y="23828"/>
                  </a:lnTo>
                  <a:lnTo>
                    <a:pt x="41706" y="14899"/>
                  </a:lnTo>
                  <a:lnTo>
                    <a:pt x="44995" y="9065"/>
                  </a:lnTo>
                  <a:lnTo>
                    <a:pt x="45872" y="6028"/>
                  </a:lnTo>
                  <a:lnTo>
                    <a:pt x="47514" y="4003"/>
                  </a:lnTo>
                  <a:lnTo>
                    <a:pt x="55672" y="486"/>
                  </a:lnTo>
                  <a:lnTo>
                    <a:pt x="65221" y="0"/>
                  </a:lnTo>
                  <a:lnTo>
                    <a:pt x="73992" y="6508"/>
                  </a:lnTo>
                  <a:lnTo>
                    <a:pt x="79805" y="8158"/>
                  </a:lnTo>
                  <a:lnTo>
                    <a:pt x="81778" y="9656"/>
                  </a:lnTo>
                  <a:lnTo>
                    <a:pt x="102133" y="38111"/>
                  </a:lnTo>
                  <a:lnTo>
                    <a:pt x="118918" y="83993"/>
                  </a:lnTo>
                  <a:lnTo>
                    <a:pt x="123394" y="115677"/>
                  </a:lnTo>
                  <a:lnTo>
                    <a:pt x="123788" y="149582"/>
                  </a:lnTo>
                  <a:lnTo>
                    <a:pt x="120986" y="159235"/>
                  </a:lnTo>
                  <a:lnTo>
                    <a:pt x="117272" y="167054"/>
                  </a:lnTo>
                  <a:lnTo>
                    <a:pt x="104677" y="205415"/>
                  </a:lnTo>
                  <a:lnTo>
                    <a:pt x="88612" y="225298"/>
                  </a:lnTo>
                  <a:lnTo>
                    <a:pt x="79289" y="233821"/>
                  </a:lnTo>
                  <a:lnTo>
                    <a:pt x="72987" y="236186"/>
                  </a:lnTo>
                  <a:lnTo>
                    <a:pt x="70883" y="237875"/>
                  </a:lnTo>
                  <a:lnTo>
                    <a:pt x="66863" y="244250"/>
                  </a:lnTo>
                  <a:lnTo>
                    <a:pt x="62173" y="246113"/>
                  </a:lnTo>
                  <a:lnTo>
                    <a:pt x="15873" y="247599"/>
                  </a:lnTo>
                  <a:lnTo>
                    <a:pt x="13757" y="246542"/>
                  </a:lnTo>
                  <a:lnTo>
                    <a:pt x="12346" y="244779"/>
                  </a:lnTo>
                  <a:lnTo>
                    <a:pt x="11406" y="242545"/>
                  </a:lnTo>
                  <a:lnTo>
                    <a:pt x="9721" y="241056"/>
                  </a:lnTo>
                  <a:lnTo>
                    <a:pt x="0" y="238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745"/>
          <p:cNvGrpSpPr/>
          <p:nvPr/>
        </p:nvGrpSpPr>
        <p:grpSpPr>
          <a:xfrm>
            <a:off x="2781300" y="3486150"/>
            <a:ext cx="796057" cy="409573"/>
            <a:chOff x="2781300" y="3486150"/>
            <a:chExt cx="796057" cy="409573"/>
          </a:xfrm>
        </p:grpSpPr>
        <p:sp>
          <p:nvSpPr>
            <p:cNvPr id="205" name="SMARTInkShape-3954"/>
            <p:cNvSpPr/>
            <p:nvPr>
              <p:custDataLst>
                <p:tags r:id="rId185"/>
              </p:custDataLst>
            </p:nvPr>
          </p:nvSpPr>
          <p:spPr>
            <a:xfrm>
              <a:off x="3562743" y="3705225"/>
              <a:ext cx="9133" cy="28459"/>
            </a:xfrm>
            <a:custGeom>
              <a:avLst/>
              <a:gdLst/>
              <a:ahLst/>
              <a:cxnLst/>
              <a:rect l="0" t="0" r="0" b="0"/>
              <a:pathLst>
                <a:path w="9133" h="28459">
                  <a:moveTo>
                    <a:pt x="9132" y="0"/>
                  </a:moveTo>
                  <a:lnTo>
                    <a:pt x="9132" y="0"/>
                  </a:lnTo>
                  <a:lnTo>
                    <a:pt x="9132" y="18899"/>
                  </a:lnTo>
                  <a:lnTo>
                    <a:pt x="0" y="28179"/>
                  </a:lnTo>
                  <a:lnTo>
                    <a:pt x="4780" y="28458"/>
                  </a:lnTo>
                  <a:lnTo>
                    <a:pt x="6230" y="27438"/>
                  </a:lnTo>
                  <a:lnTo>
                    <a:pt x="7198" y="25701"/>
                  </a:lnTo>
                  <a:lnTo>
                    <a:pt x="913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955"/>
            <p:cNvSpPr/>
            <p:nvPr>
              <p:custDataLst>
                <p:tags r:id="rId186"/>
              </p:custDataLst>
            </p:nvPr>
          </p:nvSpPr>
          <p:spPr>
            <a:xfrm>
              <a:off x="2781300" y="3486150"/>
              <a:ext cx="161368" cy="266696"/>
            </a:xfrm>
            <a:custGeom>
              <a:avLst/>
              <a:gdLst/>
              <a:ahLst/>
              <a:cxnLst/>
              <a:rect l="0" t="0" r="0" b="0"/>
              <a:pathLst>
                <a:path w="161368" h="266696">
                  <a:moveTo>
                    <a:pt x="0" y="0"/>
                  </a:moveTo>
                  <a:lnTo>
                    <a:pt x="0" y="0"/>
                  </a:lnTo>
                  <a:lnTo>
                    <a:pt x="0" y="32188"/>
                  </a:lnTo>
                  <a:lnTo>
                    <a:pt x="1058" y="34159"/>
                  </a:lnTo>
                  <a:lnTo>
                    <a:pt x="2822" y="35473"/>
                  </a:lnTo>
                  <a:lnTo>
                    <a:pt x="7604" y="37991"/>
                  </a:lnTo>
                  <a:lnTo>
                    <a:pt x="26315" y="53880"/>
                  </a:lnTo>
                  <a:lnTo>
                    <a:pt x="35196" y="56181"/>
                  </a:lnTo>
                  <a:lnTo>
                    <a:pt x="78986" y="57139"/>
                  </a:lnTo>
                  <a:lnTo>
                    <a:pt x="98544" y="56089"/>
                  </a:lnTo>
                  <a:lnTo>
                    <a:pt x="123646" y="45391"/>
                  </a:lnTo>
                  <a:lnTo>
                    <a:pt x="130095" y="41340"/>
                  </a:lnTo>
                  <a:lnTo>
                    <a:pt x="139677" y="38002"/>
                  </a:lnTo>
                  <a:lnTo>
                    <a:pt x="160042" y="20804"/>
                  </a:lnTo>
                  <a:lnTo>
                    <a:pt x="161088" y="17007"/>
                  </a:lnTo>
                  <a:lnTo>
                    <a:pt x="161367" y="14513"/>
                  </a:lnTo>
                  <a:lnTo>
                    <a:pt x="160495" y="12851"/>
                  </a:lnTo>
                  <a:lnTo>
                    <a:pt x="158855" y="11742"/>
                  </a:lnTo>
                  <a:lnTo>
                    <a:pt x="153675" y="9963"/>
                  </a:lnTo>
                  <a:lnTo>
                    <a:pt x="139254" y="9564"/>
                  </a:lnTo>
                  <a:lnTo>
                    <a:pt x="133152" y="12364"/>
                  </a:lnTo>
                  <a:lnTo>
                    <a:pt x="126912" y="16078"/>
                  </a:lnTo>
                  <a:lnTo>
                    <a:pt x="117449" y="19228"/>
                  </a:lnTo>
                  <a:lnTo>
                    <a:pt x="106884" y="25335"/>
                  </a:lnTo>
                  <a:lnTo>
                    <a:pt x="91877" y="28673"/>
                  </a:lnTo>
                  <a:lnTo>
                    <a:pt x="80257" y="35895"/>
                  </a:lnTo>
                  <a:lnTo>
                    <a:pt x="54915" y="60606"/>
                  </a:lnTo>
                  <a:lnTo>
                    <a:pt x="39708" y="83731"/>
                  </a:lnTo>
                  <a:lnTo>
                    <a:pt x="38577" y="90190"/>
                  </a:lnTo>
                  <a:lnTo>
                    <a:pt x="41134" y="95824"/>
                  </a:lnTo>
                  <a:lnTo>
                    <a:pt x="52301" y="109307"/>
                  </a:lnTo>
                  <a:lnTo>
                    <a:pt x="57817" y="112081"/>
                  </a:lnTo>
                  <a:lnTo>
                    <a:pt x="60770" y="112821"/>
                  </a:lnTo>
                  <a:lnTo>
                    <a:pt x="76259" y="121644"/>
                  </a:lnTo>
                  <a:lnTo>
                    <a:pt x="79414" y="122371"/>
                  </a:lnTo>
                  <a:lnTo>
                    <a:pt x="95255" y="131173"/>
                  </a:lnTo>
                  <a:lnTo>
                    <a:pt x="107951" y="132920"/>
                  </a:lnTo>
                  <a:lnTo>
                    <a:pt x="110068" y="134122"/>
                  </a:lnTo>
                  <a:lnTo>
                    <a:pt x="111478" y="135981"/>
                  </a:lnTo>
                  <a:lnTo>
                    <a:pt x="113046" y="140870"/>
                  </a:lnTo>
                  <a:lnTo>
                    <a:pt x="114135" y="155729"/>
                  </a:lnTo>
                  <a:lnTo>
                    <a:pt x="113132" y="157795"/>
                  </a:lnTo>
                  <a:lnTo>
                    <a:pt x="111404" y="159171"/>
                  </a:lnTo>
                  <a:lnTo>
                    <a:pt x="106663" y="161760"/>
                  </a:lnTo>
                  <a:lnTo>
                    <a:pt x="59130" y="200040"/>
                  </a:lnTo>
                  <a:lnTo>
                    <a:pt x="12352" y="244828"/>
                  </a:lnTo>
                  <a:lnTo>
                    <a:pt x="1489" y="255686"/>
                  </a:lnTo>
                  <a:lnTo>
                    <a:pt x="441" y="261790"/>
                  </a:lnTo>
                  <a:lnTo>
                    <a:pt x="1353" y="263427"/>
                  </a:lnTo>
                  <a:lnTo>
                    <a:pt x="3018" y="264518"/>
                  </a:lnTo>
                  <a:lnTo>
                    <a:pt x="10419" y="266053"/>
                  </a:lnTo>
                  <a:lnTo>
                    <a:pt x="57993" y="266695"/>
                  </a:lnTo>
                  <a:lnTo>
                    <a:pt x="82465" y="265641"/>
                  </a:lnTo>
                  <a:lnTo>
                    <a:pt x="111532" y="258499"/>
                  </a:lnTo>
                  <a:lnTo>
                    <a:pt x="130059" y="256379"/>
                  </a:lnTo>
                  <a:lnTo>
                    <a:pt x="1524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956"/>
            <p:cNvSpPr/>
            <p:nvPr>
              <p:custDataLst>
                <p:tags r:id="rId187"/>
              </p:custDataLst>
            </p:nvPr>
          </p:nvSpPr>
          <p:spPr>
            <a:xfrm>
              <a:off x="2943228" y="3630397"/>
              <a:ext cx="171448" cy="103356"/>
            </a:xfrm>
            <a:custGeom>
              <a:avLst/>
              <a:gdLst/>
              <a:ahLst/>
              <a:cxnLst/>
              <a:rect l="0" t="0" r="0" b="0"/>
              <a:pathLst>
                <a:path w="171448" h="103356">
                  <a:moveTo>
                    <a:pt x="9522" y="36728"/>
                  </a:moveTo>
                  <a:lnTo>
                    <a:pt x="9522" y="36728"/>
                  </a:lnTo>
                  <a:lnTo>
                    <a:pt x="4466" y="36728"/>
                  </a:lnTo>
                  <a:lnTo>
                    <a:pt x="2976" y="35670"/>
                  </a:lnTo>
                  <a:lnTo>
                    <a:pt x="1983" y="33906"/>
                  </a:lnTo>
                  <a:lnTo>
                    <a:pt x="7" y="27237"/>
                  </a:lnTo>
                  <a:lnTo>
                    <a:pt x="0" y="22156"/>
                  </a:lnTo>
                  <a:lnTo>
                    <a:pt x="1057" y="20664"/>
                  </a:lnTo>
                  <a:lnTo>
                    <a:pt x="2820" y="19669"/>
                  </a:lnTo>
                  <a:lnTo>
                    <a:pt x="9698" y="17940"/>
                  </a:lnTo>
                  <a:lnTo>
                    <a:pt x="41311" y="17681"/>
                  </a:lnTo>
                  <a:lnTo>
                    <a:pt x="47639" y="20501"/>
                  </a:lnTo>
                  <a:lnTo>
                    <a:pt x="53980" y="24224"/>
                  </a:lnTo>
                  <a:lnTo>
                    <a:pt x="60326" y="25879"/>
                  </a:lnTo>
                  <a:lnTo>
                    <a:pt x="62441" y="27379"/>
                  </a:lnTo>
                  <a:lnTo>
                    <a:pt x="63851" y="29437"/>
                  </a:lnTo>
                  <a:lnTo>
                    <a:pt x="66477" y="34546"/>
                  </a:lnTo>
                  <a:lnTo>
                    <a:pt x="72847" y="43372"/>
                  </a:lnTo>
                  <a:lnTo>
                    <a:pt x="75204" y="52690"/>
                  </a:lnTo>
                  <a:lnTo>
                    <a:pt x="75756" y="58991"/>
                  </a:lnTo>
                  <a:lnTo>
                    <a:pt x="73179" y="65320"/>
                  </a:lnTo>
                  <a:lnTo>
                    <a:pt x="60380" y="82061"/>
                  </a:lnTo>
                  <a:lnTo>
                    <a:pt x="57046" y="90965"/>
                  </a:lnTo>
                  <a:lnTo>
                    <a:pt x="52516" y="97169"/>
                  </a:lnTo>
                  <a:lnTo>
                    <a:pt x="46975" y="100633"/>
                  </a:lnTo>
                  <a:lnTo>
                    <a:pt x="38208" y="103038"/>
                  </a:lnTo>
                  <a:lnTo>
                    <a:pt x="24993" y="103355"/>
                  </a:lnTo>
                  <a:lnTo>
                    <a:pt x="23011" y="102312"/>
                  </a:lnTo>
                  <a:lnTo>
                    <a:pt x="21690" y="100559"/>
                  </a:lnTo>
                  <a:lnTo>
                    <a:pt x="19569" y="95197"/>
                  </a:lnTo>
                  <a:lnTo>
                    <a:pt x="19060" y="71522"/>
                  </a:lnTo>
                  <a:lnTo>
                    <a:pt x="21875" y="65245"/>
                  </a:lnTo>
                  <a:lnTo>
                    <a:pt x="34236" y="49421"/>
                  </a:lnTo>
                  <a:lnTo>
                    <a:pt x="36381" y="43075"/>
                  </a:lnTo>
                  <a:lnTo>
                    <a:pt x="38012" y="40959"/>
                  </a:lnTo>
                  <a:lnTo>
                    <a:pt x="74326" y="10000"/>
                  </a:lnTo>
                  <a:lnTo>
                    <a:pt x="78188" y="8973"/>
                  </a:lnTo>
                  <a:lnTo>
                    <a:pt x="80699" y="8700"/>
                  </a:lnTo>
                  <a:lnTo>
                    <a:pt x="86312" y="5574"/>
                  </a:lnTo>
                  <a:lnTo>
                    <a:pt x="93482" y="0"/>
                  </a:lnTo>
                  <a:lnTo>
                    <a:pt x="94070" y="601"/>
                  </a:lnTo>
                  <a:lnTo>
                    <a:pt x="95092" y="6949"/>
                  </a:lnTo>
                  <a:lnTo>
                    <a:pt x="95201" y="12853"/>
                  </a:lnTo>
                  <a:lnTo>
                    <a:pt x="94158" y="14462"/>
                  </a:lnTo>
                  <a:lnTo>
                    <a:pt x="92404" y="15534"/>
                  </a:lnTo>
                  <a:lnTo>
                    <a:pt x="90177" y="16248"/>
                  </a:lnTo>
                  <a:lnTo>
                    <a:pt x="88692" y="17783"/>
                  </a:lnTo>
                  <a:lnTo>
                    <a:pt x="87042" y="22311"/>
                  </a:lnTo>
                  <a:lnTo>
                    <a:pt x="84741" y="43163"/>
                  </a:lnTo>
                  <a:lnTo>
                    <a:pt x="78198" y="55795"/>
                  </a:lnTo>
                  <a:lnTo>
                    <a:pt x="77531" y="58964"/>
                  </a:lnTo>
                  <a:lnTo>
                    <a:pt x="78145" y="62135"/>
                  </a:lnTo>
                  <a:lnTo>
                    <a:pt x="83912" y="74830"/>
                  </a:lnTo>
                  <a:lnTo>
                    <a:pt x="84515" y="78004"/>
                  </a:lnTo>
                  <a:lnTo>
                    <a:pt x="85975" y="80121"/>
                  </a:lnTo>
                  <a:lnTo>
                    <a:pt x="88008" y="81531"/>
                  </a:lnTo>
                  <a:lnTo>
                    <a:pt x="90421" y="82472"/>
                  </a:lnTo>
                  <a:lnTo>
                    <a:pt x="92029" y="84157"/>
                  </a:lnTo>
                  <a:lnTo>
                    <a:pt x="93817" y="88852"/>
                  </a:lnTo>
                  <a:lnTo>
                    <a:pt x="95352" y="90527"/>
                  </a:lnTo>
                  <a:lnTo>
                    <a:pt x="103322" y="93437"/>
                  </a:lnTo>
                  <a:lnTo>
                    <a:pt x="136257" y="93867"/>
                  </a:lnTo>
                  <a:lnTo>
                    <a:pt x="142755" y="91051"/>
                  </a:lnTo>
                  <a:lnTo>
                    <a:pt x="161912" y="77402"/>
                  </a:lnTo>
                  <a:lnTo>
                    <a:pt x="171447" y="74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957"/>
            <p:cNvSpPr/>
            <p:nvPr>
              <p:custDataLst>
                <p:tags r:id="rId188"/>
              </p:custDataLst>
            </p:nvPr>
          </p:nvSpPr>
          <p:spPr>
            <a:xfrm>
              <a:off x="3152775" y="36195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958"/>
            <p:cNvSpPr/>
            <p:nvPr>
              <p:custDataLst>
                <p:tags r:id="rId189"/>
              </p:custDataLst>
            </p:nvPr>
          </p:nvSpPr>
          <p:spPr>
            <a:xfrm>
              <a:off x="3162300" y="3506654"/>
              <a:ext cx="228601" cy="189047"/>
            </a:xfrm>
            <a:custGeom>
              <a:avLst/>
              <a:gdLst/>
              <a:ahLst/>
              <a:cxnLst/>
              <a:rect l="0" t="0" r="0" b="0"/>
              <a:pathLst>
                <a:path w="228601" h="189047">
                  <a:moveTo>
                    <a:pt x="9525" y="65221"/>
                  </a:moveTo>
                  <a:lnTo>
                    <a:pt x="9525" y="65221"/>
                  </a:lnTo>
                  <a:lnTo>
                    <a:pt x="116" y="65221"/>
                  </a:lnTo>
                  <a:lnTo>
                    <a:pt x="0" y="41541"/>
                  </a:lnTo>
                  <a:lnTo>
                    <a:pt x="1058" y="39909"/>
                  </a:lnTo>
                  <a:lnTo>
                    <a:pt x="2822" y="38821"/>
                  </a:lnTo>
                  <a:lnTo>
                    <a:pt x="5056" y="38097"/>
                  </a:lnTo>
                  <a:lnTo>
                    <a:pt x="6546" y="36555"/>
                  </a:lnTo>
                  <a:lnTo>
                    <a:pt x="11758" y="26476"/>
                  </a:lnTo>
                  <a:lnTo>
                    <a:pt x="14189" y="23516"/>
                  </a:lnTo>
                  <a:lnTo>
                    <a:pt x="19711" y="20227"/>
                  </a:lnTo>
                  <a:lnTo>
                    <a:pt x="25694" y="17707"/>
                  </a:lnTo>
                  <a:lnTo>
                    <a:pt x="35012" y="11397"/>
                  </a:lnTo>
                  <a:lnTo>
                    <a:pt x="44476" y="7998"/>
                  </a:lnTo>
                  <a:lnTo>
                    <a:pt x="53983" y="1817"/>
                  </a:lnTo>
                  <a:lnTo>
                    <a:pt x="60329" y="0"/>
                  </a:lnTo>
                  <a:lnTo>
                    <a:pt x="63502" y="573"/>
                  </a:lnTo>
                  <a:lnTo>
                    <a:pt x="76201" y="6277"/>
                  </a:lnTo>
                  <a:lnTo>
                    <a:pt x="79376" y="6875"/>
                  </a:lnTo>
                  <a:lnTo>
                    <a:pt x="81492" y="8332"/>
                  </a:lnTo>
                  <a:lnTo>
                    <a:pt x="82903" y="10362"/>
                  </a:lnTo>
                  <a:lnTo>
                    <a:pt x="83844" y="12773"/>
                  </a:lnTo>
                  <a:lnTo>
                    <a:pt x="85529" y="14380"/>
                  </a:lnTo>
                  <a:lnTo>
                    <a:pt x="90224" y="16167"/>
                  </a:lnTo>
                  <a:lnTo>
                    <a:pt x="91899" y="17701"/>
                  </a:lnTo>
                  <a:lnTo>
                    <a:pt x="93761" y="22229"/>
                  </a:lnTo>
                  <a:lnTo>
                    <a:pt x="95233" y="67472"/>
                  </a:lnTo>
                  <a:lnTo>
                    <a:pt x="94184" y="77863"/>
                  </a:lnTo>
                  <a:lnTo>
                    <a:pt x="87709" y="95980"/>
                  </a:lnTo>
                  <a:lnTo>
                    <a:pt x="83491" y="113493"/>
                  </a:lnTo>
                  <a:lnTo>
                    <a:pt x="74018" y="140642"/>
                  </a:lnTo>
                  <a:lnTo>
                    <a:pt x="69938" y="147425"/>
                  </a:lnTo>
                  <a:lnTo>
                    <a:pt x="66584" y="157193"/>
                  </a:lnTo>
                  <a:lnTo>
                    <a:pt x="60415" y="166791"/>
                  </a:lnTo>
                  <a:lnTo>
                    <a:pt x="57278" y="178963"/>
                  </a:lnTo>
                  <a:lnTo>
                    <a:pt x="57188" y="184412"/>
                  </a:lnTo>
                  <a:lnTo>
                    <a:pt x="58234" y="185956"/>
                  </a:lnTo>
                  <a:lnTo>
                    <a:pt x="59989" y="186986"/>
                  </a:lnTo>
                  <a:lnTo>
                    <a:pt x="67516" y="188436"/>
                  </a:lnTo>
                  <a:lnTo>
                    <a:pt x="79541" y="188925"/>
                  </a:lnTo>
                  <a:lnTo>
                    <a:pt x="85799" y="186170"/>
                  </a:lnTo>
                  <a:lnTo>
                    <a:pt x="88949" y="183954"/>
                  </a:lnTo>
                  <a:lnTo>
                    <a:pt x="133600" y="172155"/>
                  </a:lnTo>
                  <a:lnTo>
                    <a:pt x="175518" y="170080"/>
                  </a:lnTo>
                  <a:lnTo>
                    <a:pt x="201436" y="170007"/>
                  </a:lnTo>
                  <a:lnTo>
                    <a:pt x="208766" y="172823"/>
                  </a:lnTo>
                  <a:lnTo>
                    <a:pt x="215552" y="176544"/>
                  </a:lnTo>
                  <a:lnTo>
                    <a:pt x="222095" y="178198"/>
                  </a:lnTo>
                  <a:lnTo>
                    <a:pt x="224263" y="179697"/>
                  </a:lnTo>
                  <a:lnTo>
                    <a:pt x="225709" y="181755"/>
                  </a:lnTo>
                  <a:lnTo>
                    <a:pt x="228600" y="189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959"/>
            <p:cNvSpPr/>
            <p:nvPr>
              <p:custDataLst>
                <p:tags r:id="rId190"/>
              </p:custDataLst>
            </p:nvPr>
          </p:nvSpPr>
          <p:spPr>
            <a:xfrm>
              <a:off x="2905125" y="3794990"/>
              <a:ext cx="504826" cy="62636"/>
            </a:xfrm>
            <a:custGeom>
              <a:avLst/>
              <a:gdLst/>
              <a:ahLst/>
              <a:cxnLst/>
              <a:rect l="0" t="0" r="0" b="0"/>
              <a:pathLst>
                <a:path w="504826" h="62636">
                  <a:moveTo>
                    <a:pt x="0" y="62635"/>
                  </a:moveTo>
                  <a:lnTo>
                    <a:pt x="0" y="62635"/>
                  </a:lnTo>
                  <a:lnTo>
                    <a:pt x="14189" y="48446"/>
                  </a:lnTo>
                  <a:lnTo>
                    <a:pt x="22534" y="45745"/>
                  </a:lnTo>
                  <a:lnTo>
                    <a:pt x="49917" y="40952"/>
                  </a:lnTo>
                  <a:lnTo>
                    <a:pt x="67354" y="36102"/>
                  </a:lnTo>
                  <a:lnTo>
                    <a:pt x="85926" y="31843"/>
                  </a:lnTo>
                  <a:lnTo>
                    <a:pt x="99573" y="27783"/>
                  </a:lnTo>
                  <a:lnTo>
                    <a:pt x="143444" y="24963"/>
                  </a:lnTo>
                  <a:lnTo>
                    <a:pt x="190575" y="17052"/>
                  </a:lnTo>
                  <a:lnTo>
                    <a:pt x="233671" y="15413"/>
                  </a:lnTo>
                  <a:lnTo>
                    <a:pt x="270437" y="10073"/>
                  </a:lnTo>
                  <a:lnTo>
                    <a:pt x="308142" y="6845"/>
                  </a:lnTo>
                  <a:lnTo>
                    <a:pt x="352262" y="5753"/>
                  </a:lnTo>
                  <a:lnTo>
                    <a:pt x="397823" y="5538"/>
                  </a:lnTo>
                  <a:lnTo>
                    <a:pt x="440836" y="4434"/>
                  </a:lnTo>
                  <a:lnTo>
                    <a:pt x="465404" y="0"/>
                  </a:lnTo>
                  <a:lnTo>
                    <a:pt x="504825" y="5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960"/>
            <p:cNvSpPr/>
            <p:nvPr>
              <p:custDataLst>
                <p:tags r:id="rId191"/>
              </p:custDataLst>
            </p:nvPr>
          </p:nvSpPr>
          <p:spPr>
            <a:xfrm>
              <a:off x="3562350" y="3581400"/>
              <a:ext cx="15007" cy="47626"/>
            </a:xfrm>
            <a:custGeom>
              <a:avLst/>
              <a:gdLst/>
              <a:ahLst/>
              <a:cxnLst/>
              <a:rect l="0" t="0" r="0" b="0"/>
              <a:pathLst>
                <a:path w="15007" h="47626">
                  <a:moveTo>
                    <a:pt x="0" y="0"/>
                  </a:moveTo>
                  <a:lnTo>
                    <a:pt x="0" y="0"/>
                  </a:lnTo>
                  <a:lnTo>
                    <a:pt x="9408" y="0"/>
                  </a:lnTo>
                  <a:lnTo>
                    <a:pt x="9491" y="5057"/>
                  </a:lnTo>
                  <a:lnTo>
                    <a:pt x="10560" y="6546"/>
                  </a:lnTo>
                  <a:lnTo>
                    <a:pt x="14572" y="8201"/>
                  </a:lnTo>
                  <a:lnTo>
                    <a:pt x="15006" y="8642"/>
                  </a:lnTo>
                  <a:lnTo>
                    <a:pt x="14238" y="8936"/>
                  </a:lnTo>
                  <a:lnTo>
                    <a:pt x="12667" y="9132"/>
                  </a:lnTo>
                  <a:lnTo>
                    <a:pt x="11619" y="10321"/>
                  </a:lnTo>
                  <a:lnTo>
                    <a:pt x="10456" y="14465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961"/>
            <p:cNvSpPr/>
            <p:nvPr>
              <p:custDataLst>
                <p:tags r:id="rId192"/>
              </p:custDataLst>
            </p:nvPr>
          </p:nvSpPr>
          <p:spPr>
            <a:xfrm>
              <a:off x="3077118" y="3790950"/>
              <a:ext cx="389983" cy="104773"/>
            </a:xfrm>
            <a:custGeom>
              <a:avLst/>
              <a:gdLst/>
              <a:ahLst/>
              <a:cxnLst/>
              <a:rect l="0" t="0" r="0" b="0"/>
              <a:pathLst>
                <a:path w="389983" h="104773">
                  <a:moveTo>
                    <a:pt x="28032" y="85725"/>
                  </a:moveTo>
                  <a:lnTo>
                    <a:pt x="28032" y="85725"/>
                  </a:lnTo>
                  <a:lnTo>
                    <a:pt x="22976" y="90782"/>
                  </a:lnTo>
                  <a:lnTo>
                    <a:pt x="17671" y="93264"/>
                  </a:lnTo>
                  <a:lnTo>
                    <a:pt x="14775" y="93926"/>
                  </a:lnTo>
                  <a:lnTo>
                    <a:pt x="0" y="104349"/>
                  </a:lnTo>
                  <a:lnTo>
                    <a:pt x="36317" y="104772"/>
                  </a:lnTo>
                  <a:lnTo>
                    <a:pt x="80003" y="95074"/>
                  </a:lnTo>
                  <a:lnTo>
                    <a:pt x="123855" y="82109"/>
                  </a:lnTo>
                  <a:lnTo>
                    <a:pt x="168041" y="69763"/>
                  </a:lnTo>
                  <a:lnTo>
                    <a:pt x="211263" y="57133"/>
                  </a:lnTo>
                  <a:lnTo>
                    <a:pt x="255196" y="49504"/>
                  </a:lnTo>
                  <a:lnTo>
                    <a:pt x="295507" y="33846"/>
                  </a:lnTo>
                  <a:lnTo>
                    <a:pt x="337493" y="19464"/>
                  </a:lnTo>
                  <a:lnTo>
                    <a:pt x="3899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746"/>
          <p:cNvGrpSpPr/>
          <p:nvPr/>
        </p:nvGrpSpPr>
        <p:grpSpPr>
          <a:xfrm>
            <a:off x="4171950" y="3514725"/>
            <a:ext cx="171405" cy="199585"/>
            <a:chOff x="4171950" y="3514725"/>
            <a:chExt cx="171405" cy="199585"/>
          </a:xfrm>
        </p:grpSpPr>
        <p:sp>
          <p:nvSpPr>
            <p:cNvPr id="214" name="SMARTInkShape-3962"/>
            <p:cNvSpPr/>
            <p:nvPr>
              <p:custDataLst>
                <p:tags r:id="rId182"/>
              </p:custDataLst>
            </p:nvPr>
          </p:nvSpPr>
          <p:spPr>
            <a:xfrm>
              <a:off x="4248556" y="3524284"/>
              <a:ext cx="94799" cy="190026"/>
            </a:xfrm>
            <a:custGeom>
              <a:avLst/>
              <a:gdLst/>
              <a:ahLst/>
              <a:cxnLst/>
              <a:rect l="0" t="0" r="0" b="0"/>
              <a:pathLst>
                <a:path w="94799" h="190026">
                  <a:moveTo>
                    <a:pt x="56744" y="9491"/>
                  </a:moveTo>
                  <a:lnTo>
                    <a:pt x="56744" y="9491"/>
                  </a:lnTo>
                  <a:lnTo>
                    <a:pt x="51687" y="9491"/>
                  </a:lnTo>
                  <a:lnTo>
                    <a:pt x="50198" y="8433"/>
                  </a:lnTo>
                  <a:lnTo>
                    <a:pt x="49205" y="6669"/>
                  </a:lnTo>
                  <a:lnTo>
                    <a:pt x="48543" y="4434"/>
                  </a:lnTo>
                  <a:lnTo>
                    <a:pt x="47043" y="2945"/>
                  </a:lnTo>
                  <a:lnTo>
                    <a:pt x="39134" y="359"/>
                  </a:lnTo>
                  <a:lnTo>
                    <a:pt x="29620" y="0"/>
                  </a:lnTo>
                  <a:lnTo>
                    <a:pt x="20851" y="6519"/>
                  </a:lnTo>
                  <a:lnTo>
                    <a:pt x="10873" y="9100"/>
                  </a:lnTo>
                  <a:lnTo>
                    <a:pt x="10288" y="10288"/>
                  </a:lnTo>
                  <a:lnTo>
                    <a:pt x="9638" y="14431"/>
                  </a:lnTo>
                  <a:lnTo>
                    <a:pt x="8407" y="15960"/>
                  </a:lnTo>
                  <a:lnTo>
                    <a:pt x="4217" y="17658"/>
                  </a:lnTo>
                  <a:lnTo>
                    <a:pt x="2676" y="19169"/>
                  </a:lnTo>
                  <a:lnTo>
                    <a:pt x="0" y="27097"/>
                  </a:lnTo>
                  <a:lnTo>
                    <a:pt x="7186" y="38712"/>
                  </a:lnTo>
                  <a:lnTo>
                    <a:pt x="8737" y="45837"/>
                  </a:lnTo>
                  <a:lnTo>
                    <a:pt x="35858" y="74320"/>
                  </a:lnTo>
                  <a:lnTo>
                    <a:pt x="69169" y="98508"/>
                  </a:lnTo>
                  <a:lnTo>
                    <a:pt x="72850" y="104793"/>
                  </a:lnTo>
                  <a:lnTo>
                    <a:pt x="75544" y="111114"/>
                  </a:lnTo>
                  <a:lnTo>
                    <a:pt x="92193" y="133317"/>
                  </a:lnTo>
                  <a:lnTo>
                    <a:pt x="94495" y="149191"/>
                  </a:lnTo>
                  <a:lnTo>
                    <a:pt x="94798" y="165066"/>
                  </a:lnTo>
                  <a:lnTo>
                    <a:pt x="92002" y="171416"/>
                  </a:lnTo>
                  <a:lnTo>
                    <a:pt x="89774" y="174591"/>
                  </a:lnTo>
                  <a:lnTo>
                    <a:pt x="84477" y="178119"/>
                  </a:lnTo>
                  <a:lnTo>
                    <a:pt x="78595" y="180745"/>
                  </a:lnTo>
                  <a:lnTo>
                    <a:pt x="69333" y="187115"/>
                  </a:lnTo>
                  <a:lnTo>
                    <a:pt x="63044" y="188977"/>
                  </a:lnTo>
                  <a:lnTo>
                    <a:pt x="48498" y="190025"/>
                  </a:lnTo>
                  <a:lnTo>
                    <a:pt x="44896" y="189114"/>
                  </a:lnTo>
                  <a:lnTo>
                    <a:pt x="42496" y="187448"/>
                  </a:lnTo>
                  <a:lnTo>
                    <a:pt x="37694" y="180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963"/>
            <p:cNvSpPr/>
            <p:nvPr>
              <p:custDataLst>
                <p:tags r:id="rId183"/>
              </p:custDataLst>
            </p:nvPr>
          </p:nvSpPr>
          <p:spPr>
            <a:xfrm>
              <a:off x="4171950" y="35147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2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964"/>
            <p:cNvSpPr/>
            <p:nvPr>
              <p:custDataLst>
                <p:tags r:id="rId184"/>
              </p:custDataLst>
            </p:nvPr>
          </p:nvSpPr>
          <p:spPr>
            <a:xfrm>
              <a:off x="4181475" y="3591318"/>
              <a:ext cx="27242" cy="94858"/>
            </a:xfrm>
            <a:custGeom>
              <a:avLst/>
              <a:gdLst/>
              <a:ahLst/>
              <a:cxnLst/>
              <a:rect l="0" t="0" r="0" b="0"/>
              <a:pathLst>
                <a:path w="27242" h="948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8201" y="7843"/>
                  </a:lnTo>
                  <a:lnTo>
                    <a:pt x="9408" y="17219"/>
                  </a:lnTo>
                  <a:lnTo>
                    <a:pt x="16048" y="25977"/>
                  </a:lnTo>
                  <a:lnTo>
                    <a:pt x="18161" y="34820"/>
                  </a:lnTo>
                  <a:lnTo>
                    <a:pt x="20030" y="54666"/>
                  </a:lnTo>
                  <a:lnTo>
                    <a:pt x="27241" y="77661"/>
                  </a:lnTo>
                  <a:lnTo>
                    <a:pt x="26627" y="80218"/>
                  </a:lnTo>
                  <a:lnTo>
                    <a:pt x="25160" y="81923"/>
                  </a:lnTo>
                  <a:lnTo>
                    <a:pt x="23124" y="83059"/>
                  </a:lnTo>
                  <a:lnTo>
                    <a:pt x="21766" y="84875"/>
                  </a:lnTo>
                  <a:lnTo>
                    <a:pt x="19050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747"/>
          <p:cNvGrpSpPr/>
          <p:nvPr/>
        </p:nvGrpSpPr>
        <p:grpSpPr>
          <a:xfrm>
            <a:off x="4878134" y="3471621"/>
            <a:ext cx="1132142" cy="372417"/>
            <a:chOff x="4878134" y="3471621"/>
            <a:chExt cx="1132142" cy="372417"/>
          </a:xfrm>
        </p:grpSpPr>
        <p:sp>
          <p:nvSpPr>
            <p:cNvPr id="218" name="SMARTInkShape-3965"/>
            <p:cNvSpPr/>
            <p:nvPr>
              <p:custDataLst>
                <p:tags r:id="rId173"/>
              </p:custDataLst>
            </p:nvPr>
          </p:nvSpPr>
          <p:spPr>
            <a:xfrm>
              <a:off x="5886450" y="3477018"/>
              <a:ext cx="123826" cy="247219"/>
            </a:xfrm>
            <a:custGeom>
              <a:avLst/>
              <a:gdLst/>
              <a:ahLst/>
              <a:cxnLst/>
              <a:rect l="0" t="0" r="0" b="0"/>
              <a:pathLst>
                <a:path w="123826" h="247219">
                  <a:moveTo>
                    <a:pt x="123825" y="28182"/>
                  </a:moveTo>
                  <a:lnTo>
                    <a:pt x="123825" y="28182"/>
                  </a:lnTo>
                  <a:lnTo>
                    <a:pt x="123825" y="13635"/>
                  </a:lnTo>
                  <a:lnTo>
                    <a:pt x="121708" y="12134"/>
                  </a:lnTo>
                  <a:lnTo>
                    <a:pt x="105482" y="9396"/>
                  </a:lnTo>
                  <a:lnTo>
                    <a:pt x="82454" y="9142"/>
                  </a:lnTo>
                  <a:lnTo>
                    <a:pt x="76157" y="6314"/>
                  </a:lnTo>
                  <a:lnTo>
                    <a:pt x="69830" y="2588"/>
                  </a:lnTo>
                  <a:lnTo>
                    <a:pt x="57147" y="196"/>
                  </a:lnTo>
                  <a:lnTo>
                    <a:pt x="53972" y="0"/>
                  </a:lnTo>
                  <a:lnTo>
                    <a:pt x="47624" y="2604"/>
                  </a:lnTo>
                  <a:lnTo>
                    <a:pt x="41275" y="6231"/>
                  </a:lnTo>
                  <a:lnTo>
                    <a:pt x="28575" y="8559"/>
                  </a:lnTo>
                  <a:lnTo>
                    <a:pt x="25400" y="8749"/>
                  </a:lnTo>
                  <a:lnTo>
                    <a:pt x="19050" y="11784"/>
                  </a:lnTo>
                  <a:lnTo>
                    <a:pt x="5026" y="23311"/>
                  </a:lnTo>
                  <a:lnTo>
                    <a:pt x="2234" y="28840"/>
                  </a:lnTo>
                  <a:lnTo>
                    <a:pt x="131" y="42244"/>
                  </a:lnTo>
                  <a:lnTo>
                    <a:pt x="0" y="88710"/>
                  </a:lnTo>
                  <a:lnTo>
                    <a:pt x="0" y="134993"/>
                  </a:lnTo>
                  <a:lnTo>
                    <a:pt x="0" y="142481"/>
                  </a:lnTo>
                  <a:lnTo>
                    <a:pt x="14189" y="142482"/>
                  </a:lnTo>
                  <a:lnTo>
                    <a:pt x="19712" y="145304"/>
                  </a:lnTo>
                  <a:lnTo>
                    <a:pt x="25693" y="149028"/>
                  </a:lnTo>
                  <a:lnTo>
                    <a:pt x="38158" y="151418"/>
                  </a:lnTo>
                  <a:lnTo>
                    <a:pt x="41314" y="151614"/>
                  </a:lnTo>
                  <a:lnTo>
                    <a:pt x="47642" y="154655"/>
                  </a:lnTo>
                  <a:lnTo>
                    <a:pt x="53982" y="158476"/>
                  </a:lnTo>
                  <a:lnTo>
                    <a:pt x="63502" y="161685"/>
                  </a:lnTo>
                  <a:lnTo>
                    <a:pt x="79375" y="174670"/>
                  </a:lnTo>
                  <a:lnTo>
                    <a:pt x="82903" y="180777"/>
                  </a:lnTo>
                  <a:lnTo>
                    <a:pt x="83844" y="183887"/>
                  </a:lnTo>
                  <a:lnTo>
                    <a:pt x="85529" y="185960"/>
                  </a:lnTo>
                  <a:lnTo>
                    <a:pt x="98818" y="194617"/>
                  </a:lnTo>
                  <a:lnTo>
                    <a:pt x="102127" y="200225"/>
                  </a:lnTo>
                  <a:lnTo>
                    <a:pt x="104426" y="209039"/>
                  </a:lnTo>
                  <a:lnTo>
                    <a:pt x="104620" y="213691"/>
                  </a:lnTo>
                  <a:lnTo>
                    <a:pt x="101884" y="219286"/>
                  </a:lnTo>
                  <a:lnTo>
                    <a:pt x="98199" y="225300"/>
                  </a:lnTo>
                  <a:lnTo>
                    <a:pt x="96560" y="231501"/>
                  </a:lnTo>
                  <a:lnTo>
                    <a:pt x="95065" y="233578"/>
                  </a:lnTo>
                  <a:lnTo>
                    <a:pt x="93010" y="234963"/>
                  </a:lnTo>
                  <a:lnTo>
                    <a:pt x="90582" y="235886"/>
                  </a:lnTo>
                  <a:lnTo>
                    <a:pt x="88963" y="237560"/>
                  </a:lnTo>
                  <a:lnTo>
                    <a:pt x="87164" y="242241"/>
                  </a:lnTo>
                  <a:lnTo>
                    <a:pt x="84567" y="243913"/>
                  </a:lnTo>
                  <a:lnTo>
                    <a:pt x="67466" y="246964"/>
                  </a:lnTo>
                  <a:lnTo>
                    <a:pt x="48605" y="247218"/>
                  </a:lnTo>
                  <a:lnTo>
                    <a:pt x="39946" y="244418"/>
                  </a:lnTo>
                  <a:lnTo>
                    <a:pt x="32570" y="240704"/>
                  </a:lnTo>
                  <a:lnTo>
                    <a:pt x="12772" y="236935"/>
                  </a:lnTo>
                  <a:lnTo>
                    <a:pt x="0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966"/>
            <p:cNvSpPr/>
            <p:nvPr>
              <p:custDataLst>
                <p:tags r:id="rId174"/>
              </p:custDataLst>
            </p:nvPr>
          </p:nvSpPr>
          <p:spPr>
            <a:xfrm>
              <a:off x="5639192" y="3705225"/>
              <a:ext cx="123434" cy="33986"/>
            </a:xfrm>
            <a:custGeom>
              <a:avLst/>
              <a:gdLst/>
              <a:ahLst/>
              <a:cxnLst/>
              <a:rect l="0" t="0" r="0" b="0"/>
              <a:pathLst>
                <a:path w="123434" h="33986">
                  <a:moveTo>
                    <a:pt x="9133" y="19050"/>
                  </a:moveTo>
                  <a:lnTo>
                    <a:pt x="9133" y="19050"/>
                  </a:lnTo>
                  <a:lnTo>
                    <a:pt x="0" y="28182"/>
                  </a:lnTo>
                  <a:lnTo>
                    <a:pt x="4781" y="33515"/>
                  </a:lnTo>
                  <a:lnTo>
                    <a:pt x="6232" y="33985"/>
                  </a:lnTo>
                  <a:lnTo>
                    <a:pt x="7199" y="33240"/>
                  </a:lnTo>
                  <a:lnTo>
                    <a:pt x="7844" y="31685"/>
                  </a:lnTo>
                  <a:lnTo>
                    <a:pt x="9331" y="30649"/>
                  </a:lnTo>
                  <a:lnTo>
                    <a:pt x="16483" y="29189"/>
                  </a:lnTo>
                  <a:lnTo>
                    <a:pt x="59273" y="27533"/>
                  </a:lnTo>
                  <a:lnTo>
                    <a:pt x="77873" y="21039"/>
                  </a:lnTo>
                  <a:lnTo>
                    <a:pt x="95470" y="16817"/>
                  </a:lnTo>
                  <a:lnTo>
                    <a:pt x="111267" y="8863"/>
                  </a:lnTo>
                  <a:lnTo>
                    <a:pt x="123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967"/>
            <p:cNvSpPr/>
            <p:nvPr>
              <p:custDataLst>
                <p:tags r:id="rId175"/>
              </p:custDataLst>
            </p:nvPr>
          </p:nvSpPr>
          <p:spPr>
            <a:xfrm>
              <a:off x="5638916" y="3638550"/>
              <a:ext cx="76085" cy="9526"/>
            </a:xfrm>
            <a:custGeom>
              <a:avLst/>
              <a:gdLst/>
              <a:ahLst/>
              <a:cxnLst/>
              <a:rect l="0" t="0" r="0" b="0"/>
              <a:pathLst>
                <a:path w="76085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31765" y="9525"/>
                  </a:lnTo>
                  <a:lnTo>
                    <a:pt x="38042" y="6703"/>
                  </a:lnTo>
                  <a:lnTo>
                    <a:pt x="44360" y="2979"/>
                  </a:lnTo>
                  <a:lnTo>
                    <a:pt x="57039" y="589"/>
                  </a:lnTo>
                  <a:lnTo>
                    <a:pt x="76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968"/>
            <p:cNvSpPr/>
            <p:nvPr>
              <p:custDataLst>
                <p:tags r:id="rId176"/>
              </p:custDataLst>
            </p:nvPr>
          </p:nvSpPr>
          <p:spPr>
            <a:xfrm>
              <a:off x="5448692" y="3743720"/>
              <a:ext cx="104384" cy="100318"/>
            </a:xfrm>
            <a:custGeom>
              <a:avLst/>
              <a:gdLst/>
              <a:ahLst/>
              <a:cxnLst/>
              <a:rect l="0" t="0" r="0" b="0"/>
              <a:pathLst>
                <a:path w="104384" h="100318">
                  <a:moveTo>
                    <a:pt x="9133" y="9130"/>
                  </a:moveTo>
                  <a:lnTo>
                    <a:pt x="9133" y="9130"/>
                  </a:lnTo>
                  <a:lnTo>
                    <a:pt x="4077" y="9130"/>
                  </a:lnTo>
                  <a:lnTo>
                    <a:pt x="2588" y="10188"/>
                  </a:lnTo>
                  <a:lnTo>
                    <a:pt x="1594" y="11952"/>
                  </a:lnTo>
                  <a:lnTo>
                    <a:pt x="0" y="17331"/>
                  </a:lnTo>
                  <a:lnTo>
                    <a:pt x="7844" y="10338"/>
                  </a:lnTo>
                  <a:lnTo>
                    <a:pt x="17221" y="9236"/>
                  </a:lnTo>
                  <a:lnTo>
                    <a:pt x="25978" y="2605"/>
                  </a:lnTo>
                  <a:lnTo>
                    <a:pt x="34820" y="494"/>
                  </a:lnTo>
                  <a:lnTo>
                    <a:pt x="41011" y="0"/>
                  </a:lnTo>
                  <a:lnTo>
                    <a:pt x="47290" y="2603"/>
                  </a:lnTo>
                  <a:lnTo>
                    <a:pt x="63993" y="15421"/>
                  </a:lnTo>
                  <a:lnTo>
                    <a:pt x="69851" y="17217"/>
                  </a:lnTo>
                  <a:lnTo>
                    <a:pt x="71837" y="18755"/>
                  </a:lnTo>
                  <a:lnTo>
                    <a:pt x="74043" y="23285"/>
                  </a:lnTo>
                  <a:lnTo>
                    <a:pt x="75285" y="31786"/>
                  </a:lnTo>
                  <a:lnTo>
                    <a:pt x="72753" y="37897"/>
                  </a:lnTo>
                  <a:lnTo>
                    <a:pt x="59312" y="56772"/>
                  </a:lnTo>
                  <a:lnTo>
                    <a:pt x="56834" y="63112"/>
                  </a:lnTo>
                  <a:lnTo>
                    <a:pt x="50549" y="72632"/>
                  </a:lnTo>
                  <a:lnTo>
                    <a:pt x="48707" y="78981"/>
                  </a:lnTo>
                  <a:lnTo>
                    <a:pt x="47157" y="81098"/>
                  </a:lnTo>
                  <a:lnTo>
                    <a:pt x="45066" y="82508"/>
                  </a:lnTo>
                  <a:lnTo>
                    <a:pt x="42613" y="83449"/>
                  </a:lnTo>
                  <a:lnTo>
                    <a:pt x="40978" y="85134"/>
                  </a:lnTo>
                  <a:lnTo>
                    <a:pt x="39161" y="89829"/>
                  </a:lnTo>
                  <a:lnTo>
                    <a:pt x="37619" y="91504"/>
                  </a:lnTo>
                  <a:lnTo>
                    <a:pt x="28613" y="94724"/>
                  </a:lnTo>
                  <a:lnTo>
                    <a:pt x="28310" y="99873"/>
                  </a:lnTo>
                  <a:lnTo>
                    <a:pt x="29327" y="100317"/>
                  </a:lnTo>
                  <a:lnTo>
                    <a:pt x="37891" y="95474"/>
                  </a:lnTo>
                  <a:lnTo>
                    <a:pt x="42376" y="95130"/>
                  </a:lnTo>
                  <a:lnTo>
                    <a:pt x="47897" y="92155"/>
                  </a:lnTo>
                  <a:lnTo>
                    <a:pt x="65121" y="81622"/>
                  </a:lnTo>
                  <a:lnTo>
                    <a:pt x="84761" y="73749"/>
                  </a:lnTo>
                  <a:lnTo>
                    <a:pt x="104383" y="56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969"/>
            <p:cNvSpPr/>
            <p:nvPr>
              <p:custDataLst>
                <p:tags r:id="rId177"/>
              </p:custDataLst>
            </p:nvPr>
          </p:nvSpPr>
          <p:spPr>
            <a:xfrm>
              <a:off x="5334000" y="3524302"/>
              <a:ext cx="123718" cy="228549"/>
            </a:xfrm>
            <a:custGeom>
              <a:avLst/>
              <a:gdLst/>
              <a:ahLst/>
              <a:cxnLst/>
              <a:rect l="0" t="0" r="0" b="0"/>
              <a:pathLst>
                <a:path w="123718" h="228549">
                  <a:moveTo>
                    <a:pt x="19050" y="47573"/>
                  </a:moveTo>
                  <a:lnTo>
                    <a:pt x="19050" y="47573"/>
                  </a:lnTo>
                  <a:lnTo>
                    <a:pt x="19050" y="42516"/>
                  </a:lnTo>
                  <a:lnTo>
                    <a:pt x="20108" y="41027"/>
                  </a:lnTo>
                  <a:lnTo>
                    <a:pt x="21872" y="40034"/>
                  </a:lnTo>
                  <a:lnTo>
                    <a:pt x="28459" y="38082"/>
                  </a:lnTo>
                  <a:lnTo>
                    <a:pt x="28575" y="84418"/>
                  </a:lnTo>
                  <a:lnTo>
                    <a:pt x="29633" y="127061"/>
                  </a:lnTo>
                  <a:lnTo>
                    <a:pt x="37512" y="163866"/>
                  </a:lnTo>
                  <a:lnTo>
                    <a:pt x="37984" y="187666"/>
                  </a:lnTo>
                  <a:lnTo>
                    <a:pt x="35226" y="197325"/>
                  </a:lnTo>
                  <a:lnTo>
                    <a:pt x="31531" y="205146"/>
                  </a:lnTo>
                  <a:lnTo>
                    <a:pt x="28585" y="218970"/>
                  </a:lnTo>
                  <a:lnTo>
                    <a:pt x="28575" y="205761"/>
                  </a:lnTo>
                  <a:lnTo>
                    <a:pt x="25753" y="199723"/>
                  </a:lnTo>
                  <a:lnTo>
                    <a:pt x="23519" y="196631"/>
                  </a:lnTo>
                  <a:lnTo>
                    <a:pt x="20374" y="182167"/>
                  </a:lnTo>
                  <a:lnTo>
                    <a:pt x="19128" y="139535"/>
                  </a:lnTo>
                  <a:lnTo>
                    <a:pt x="19057" y="94992"/>
                  </a:lnTo>
                  <a:lnTo>
                    <a:pt x="20110" y="73853"/>
                  </a:lnTo>
                  <a:lnTo>
                    <a:pt x="33240" y="30408"/>
                  </a:lnTo>
                  <a:lnTo>
                    <a:pt x="44999" y="10139"/>
                  </a:lnTo>
                  <a:lnTo>
                    <a:pt x="45874" y="6743"/>
                  </a:lnTo>
                  <a:lnTo>
                    <a:pt x="47516" y="4478"/>
                  </a:lnTo>
                  <a:lnTo>
                    <a:pt x="49669" y="2968"/>
                  </a:lnTo>
                  <a:lnTo>
                    <a:pt x="54884" y="1290"/>
                  </a:lnTo>
                  <a:lnTo>
                    <a:pt x="79410" y="0"/>
                  </a:lnTo>
                  <a:lnTo>
                    <a:pt x="85742" y="2794"/>
                  </a:lnTo>
                  <a:lnTo>
                    <a:pt x="88911" y="5020"/>
                  </a:lnTo>
                  <a:lnTo>
                    <a:pt x="91024" y="8621"/>
                  </a:lnTo>
                  <a:lnTo>
                    <a:pt x="97237" y="26787"/>
                  </a:lnTo>
                  <a:lnTo>
                    <a:pt x="117592" y="63904"/>
                  </a:lnTo>
                  <a:lnTo>
                    <a:pt x="121978" y="82633"/>
                  </a:lnTo>
                  <a:lnTo>
                    <a:pt x="123717" y="125898"/>
                  </a:lnTo>
                  <a:lnTo>
                    <a:pt x="122757" y="156406"/>
                  </a:lnTo>
                  <a:lnTo>
                    <a:pt x="116218" y="173777"/>
                  </a:lnTo>
                  <a:lnTo>
                    <a:pt x="92027" y="202993"/>
                  </a:lnTo>
                  <a:lnTo>
                    <a:pt x="73371" y="219002"/>
                  </a:lnTo>
                  <a:lnTo>
                    <a:pt x="59134" y="225720"/>
                  </a:lnTo>
                  <a:lnTo>
                    <a:pt x="35451" y="228300"/>
                  </a:lnTo>
                  <a:lnTo>
                    <a:pt x="0" y="228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970"/>
            <p:cNvSpPr/>
            <p:nvPr>
              <p:custDataLst>
                <p:tags r:id="rId178"/>
              </p:custDataLst>
            </p:nvPr>
          </p:nvSpPr>
          <p:spPr>
            <a:xfrm>
              <a:off x="5181600" y="35909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8937" y="37585"/>
                  </a:lnTo>
                  <a:lnTo>
                    <a:pt x="10576" y="79565"/>
                  </a:lnTo>
                  <a:lnTo>
                    <a:pt x="17063" y="97483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971"/>
            <p:cNvSpPr/>
            <p:nvPr>
              <p:custDataLst>
                <p:tags r:id="rId179"/>
              </p:custDataLst>
            </p:nvPr>
          </p:nvSpPr>
          <p:spPr>
            <a:xfrm>
              <a:off x="5134367" y="3638550"/>
              <a:ext cx="104384" cy="28542"/>
            </a:xfrm>
            <a:custGeom>
              <a:avLst/>
              <a:gdLst/>
              <a:ahLst/>
              <a:cxnLst/>
              <a:rect l="0" t="0" r="0" b="0"/>
              <a:pathLst>
                <a:path w="104384" h="28542">
                  <a:moveTo>
                    <a:pt x="9133" y="19050"/>
                  </a:moveTo>
                  <a:lnTo>
                    <a:pt x="9133" y="19050"/>
                  </a:lnTo>
                  <a:lnTo>
                    <a:pt x="0" y="28182"/>
                  </a:lnTo>
                  <a:lnTo>
                    <a:pt x="7844" y="28541"/>
                  </a:lnTo>
                  <a:lnTo>
                    <a:pt x="16483" y="22022"/>
                  </a:lnTo>
                  <a:lnTo>
                    <a:pt x="25304" y="19931"/>
                  </a:lnTo>
                  <a:lnTo>
                    <a:pt x="40922" y="19166"/>
                  </a:lnTo>
                  <a:lnTo>
                    <a:pt x="47250" y="16279"/>
                  </a:lnTo>
                  <a:lnTo>
                    <a:pt x="53590" y="12527"/>
                  </a:lnTo>
                  <a:lnTo>
                    <a:pt x="64168" y="10414"/>
                  </a:lnTo>
                  <a:lnTo>
                    <a:pt x="79180" y="8730"/>
                  </a:lnTo>
                  <a:lnTo>
                    <a:pt x="10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972"/>
            <p:cNvSpPr/>
            <p:nvPr>
              <p:custDataLst>
                <p:tags r:id="rId180"/>
              </p:custDataLst>
            </p:nvPr>
          </p:nvSpPr>
          <p:spPr>
            <a:xfrm>
              <a:off x="5067300" y="37052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14465"/>
                  </a:lnTo>
                  <a:lnTo>
                    <a:pt x="8467" y="15994"/>
                  </a:lnTo>
                  <a:lnTo>
                    <a:pt x="6703" y="17013"/>
                  </a:lnTo>
                  <a:lnTo>
                    <a:pt x="1324" y="18648"/>
                  </a:lnTo>
                  <a:lnTo>
                    <a:pt x="588" y="21694"/>
                  </a:lnTo>
                  <a:lnTo>
                    <a:pt x="0" y="61684"/>
                  </a:lnTo>
                  <a:lnTo>
                    <a:pt x="2822" y="67279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973"/>
            <p:cNvSpPr/>
            <p:nvPr>
              <p:custDataLst>
                <p:tags r:id="rId181"/>
              </p:custDataLst>
            </p:nvPr>
          </p:nvSpPr>
          <p:spPr>
            <a:xfrm>
              <a:off x="4878134" y="3471621"/>
              <a:ext cx="122291" cy="271539"/>
            </a:xfrm>
            <a:custGeom>
              <a:avLst/>
              <a:gdLst/>
              <a:ahLst/>
              <a:cxnLst/>
              <a:rect l="0" t="0" r="0" b="0"/>
              <a:pathLst>
                <a:path w="122291" h="271539">
                  <a:moveTo>
                    <a:pt x="8191" y="138354"/>
                  </a:moveTo>
                  <a:lnTo>
                    <a:pt x="8191" y="138354"/>
                  </a:lnTo>
                  <a:lnTo>
                    <a:pt x="8191" y="157600"/>
                  </a:lnTo>
                  <a:lnTo>
                    <a:pt x="11013" y="165605"/>
                  </a:lnTo>
                  <a:lnTo>
                    <a:pt x="14736" y="172691"/>
                  </a:lnTo>
                  <a:lnTo>
                    <a:pt x="16833" y="183688"/>
                  </a:lnTo>
                  <a:lnTo>
                    <a:pt x="17693" y="227184"/>
                  </a:lnTo>
                  <a:lnTo>
                    <a:pt x="17716" y="271538"/>
                  </a:lnTo>
                  <a:lnTo>
                    <a:pt x="17716" y="249310"/>
                  </a:lnTo>
                  <a:lnTo>
                    <a:pt x="8779" y="201952"/>
                  </a:lnTo>
                  <a:lnTo>
                    <a:pt x="7210" y="156999"/>
                  </a:lnTo>
                  <a:lnTo>
                    <a:pt x="0" y="114782"/>
                  </a:lnTo>
                  <a:lnTo>
                    <a:pt x="6381" y="73906"/>
                  </a:lnTo>
                  <a:lnTo>
                    <a:pt x="10854" y="33774"/>
                  </a:lnTo>
                  <a:lnTo>
                    <a:pt x="17871" y="10518"/>
                  </a:lnTo>
                  <a:lnTo>
                    <a:pt x="19936" y="8680"/>
                  </a:lnTo>
                  <a:lnTo>
                    <a:pt x="22371" y="7455"/>
                  </a:lnTo>
                  <a:lnTo>
                    <a:pt x="23994" y="5579"/>
                  </a:lnTo>
                  <a:lnTo>
                    <a:pt x="25798" y="674"/>
                  </a:lnTo>
                  <a:lnTo>
                    <a:pt x="27338" y="0"/>
                  </a:lnTo>
                  <a:lnTo>
                    <a:pt x="29422" y="610"/>
                  </a:lnTo>
                  <a:lnTo>
                    <a:pt x="34560" y="3051"/>
                  </a:lnTo>
                  <a:lnTo>
                    <a:pt x="43403" y="5483"/>
                  </a:lnTo>
                  <a:lnTo>
                    <a:pt x="87214" y="45945"/>
                  </a:lnTo>
                  <a:lnTo>
                    <a:pt x="105292" y="69065"/>
                  </a:lnTo>
                  <a:lnTo>
                    <a:pt x="119063" y="112987"/>
                  </a:lnTo>
                  <a:lnTo>
                    <a:pt x="122290" y="157406"/>
                  </a:lnTo>
                  <a:lnTo>
                    <a:pt x="121343" y="169047"/>
                  </a:lnTo>
                  <a:lnTo>
                    <a:pt x="106237" y="198503"/>
                  </a:lnTo>
                  <a:lnTo>
                    <a:pt x="100097" y="206715"/>
                  </a:lnTo>
                  <a:lnTo>
                    <a:pt x="79652" y="223883"/>
                  </a:lnTo>
                  <a:lnTo>
                    <a:pt x="78057" y="227123"/>
                  </a:lnTo>
                  <a:lnTo>
                    <a:pt x="53687" y="246293"/>
                  </a:lnTo>
                  <a:lnTo>
                    <a:pt x="46756" y="249827"/>
                  </a:lnTo>
                  <a:lnTo>
                    <a:pt x="30478" y="252282"/>
                  </a:lnTo>
                  <a:lnTo>
                    <a:pt x="24093" y="252489"/>
                  </a:lnTo>
                  <a:lnTo>
                    <a:pt x="17728" y="249758"/>
                  </a:lnTo>
                  <a:lnTo>
                    <a:pt x="8356" y="243244"/>
                  </a:lnTo>
                  <a:lnTo>
                    <a:pt x="8191" y="233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748"/>
          <p:cNvGrpSpPr/>
          <p:nvPr/>
        </p:nvGrpSpPr>
        <p:grpSpPr>
          <a:xfrm>
            <a:off x="6458111" y="3505317"/>
            <a:ext cx="333215" cy="285241"/>
            <a:chOff x="6458111" y="3505317"/>
            <a:chExt cx="333215" cy="285241"/>
          </a:xfrm>
        </p:grpSpPr>
        <p:sp>
          <p:nvSpPr>
            <p:cNvPr id="228" name="SMARTInkShape-3974"/>
            <p:cNvSpPr/>
            <p:nvPr>
              <p:custDataLst>
                <p:tags r:id="rId171"/>
              </p:custDataLst>
            </p:nvPr>
          </p:nvSpPr>
          <p:spPr>
            <a:xfrm>
              <a:off x="6458111" y="3714750"/>
              <a:ext cx="333215" cy="75808"/>
            </a:xfrm>
            <a:custGeom>
              <a:avLst/>
              <a:gdLst/>
              <a:ahLst/>
              <a:cxnLst/>
              <a:rect l="0" t="0" r="0" b="0"/>
              <a:pathLst>
                <a:path w="333215" h="75808">
                  <a:moveTo>
                    <a:pt x="28414" y="66675"/>
                  </a:moveTo>
                  <a:lnTo>
                    <a:pt x="28414" y="66675"/>
                  </a:lnTo>
                  <a:lnTo>
                    <a:pt x="23358" y="66675"/>
                  </a:lnTo>
                  <a:lnTo>
                    <a:pt x="18053" y="69497"/>
                  </a:lnTo>
                  <a:lnTo>
                    <a:pt x="12167" y="73221"/>
                  </a:lnTo>
                  <a:lnTo>
                    <a:pt x="1672" y="75807"/>
                  </a:lnTo>
                  <a:lnTo>
                    <a:pt x="653" y="70381"/>
                  </a:lnTo>
                  <a:lnTo>
                    <a:pt x="0" y="59763"/>
                  </a:lnTo>
                  <a:lnTo>
                    <a:pt x="4944" y="52868"/>
                  </a:lnTo>
                  <a:lnTo>
                    <a:pt x="10221" y="49955"/>
                  </a:lnTo>
                  <a:lnTo>
                    <a:pt x="57260" y="40147"/>
                  </a:lnTo>
                  <a:lnTo>
                    <a:pt x="97437" y="31824"/>
                  </a:lnTo>
                  <a:lnTo>
                    <a:pt x="143805" y="29217"/>
                  </a:lnTo>
                  <a:lnTo>
                    <a:pt x="188673" y="23645"/>
                  </a:lnTo>
                  <a:lnTo>
                    <a:pt x="233598" y="18899"/>
                  </a:lnTo>
                  <a:lnTo>
                    <a:pt x="276953" y="10969"/>
                  </a:lnTo>
                  <a:lnTo>
                    <a:pt x="313445" y="6893"/>
                  </a:lnTo>
                  <a:lnTo>
                    <a:pt x="3332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975"/>
            <p:cNvSpPr/>
            <p:nvPr>
              <p:custDataLst>
                <p:tags r:id="rId172"/>
              </p:custDataLst>
            </p:nvPr>
          </p:nvSpPr>
          <p:spPr>
            <a:xfrm>
              <a:off x="6562725" y="3505317"/>
              <a:ext cx="28576" cy="199909"/>
            </a:xfrm>
            <a:custGeom>
              <a:avLst/>
              <a:gdLst/>
              <a:ahLst/>
              <a:cxnLst/>
              <a:rect l="0" t="0" r="0" b="0"/>
              <a:pathLst>
                <a:path w="28576" h="199909">
                  <a:moveTo>
                    <a:pt x="0" y="9408"/>
                  </a:moveTo>
                  <a:lnTo>
                    <a:pt x="0" y="9408"/>
                  </a:lnTo>
                  <a:lnTo>
                    <a:pt x="5056" y="9408"/>
                  </a:lnTo>
                  <a:lnTo>
                    <a:pt x="6545" y="8350"/>
                  </a:lnTo>
                  <a:lnTo>
                    <a:pt x="7538" y="6586"/>
                  </a:lnTo>
                  <a:lnTo>
                    <a:pt x="9491" y="0"/>
                  </a:lnTo>
                  <a:lnTo>
                    <a:pt x="17723" y="8094"/>
                  </a:lnTo>
                  <a:lnTo>
                    <a:pt x="18657" y="14076"/>
                  </a:lnTo>
                  <a:lnTo>
                    <a:pt x="20086" y="41441"/>
                  </a:lnTo>
                  <a:lnTo>
                    <a:pt x="26584" y="59284"/>
                  </a:lnTo>
                  <a:lnTo>
                    <a:pt x="28459" y="101614"/>
                  </a:lnTo>
                  <a:lnTo>
                    <a:pt x="28568" y="145940"/>
                  </a:lnTo>
                  <a:lnTo>
                    <a:pt x="28575" y="191677"/>
                  </a:lnTo>
                  <a:lnTo>
                    <a:pt x="28575" y="199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749"/>
          <p:cNvGrpSpPr/>
          <p:nvPr/>
        </p:nvGrpSpPr>
        <p:grpSpPr>
          <a:xfrm>
            <a:off x="7143750" y="3419475"/>
            <a:ext cx="876301" cy="352423"/>
            <a:chOff x="7143750" y="3419475"/>
            <a:chExt cx="876301" cy="352423"/>
          </a:xfrm>
        </p:grpSpPr>
        <p:sp>
          <p:nvSpPr>
            <p:cNvPr id="231" name="SMARTInkShape-3976"/>
            <p:cNvSpPr/>
            <p:nvPr>
              <p:custDataLst>
                <p:tags r:id="rId166"/>
              </p:custDataLst>
            </p:nvPr>
          </p:nvSpPr>
          <p:spPr>
            <a:xfrm>
              <a:off x="7839075" y="3419475"/>
              <a:ext cx="180976" cy="285310"/>
            </a:xfrm>
            <a:custGeom>
              <a:avLst/>
              <a:gdLst/>
              <a:ahLst/>
              <a:cxnLst/>
              <a:rect l="0" t="0" r="0" b="0"/>
              <a:pathLst>
                <a:path w="180976" h="285310">
                  <a:moveTo>
                    <a:pt x="180975" y="0"/>
                  </a:moveTo>
                  <a:lnTo>
                    <a:pt x="180975" y="0"/>
                  </a:lnTo>
                  <a:lnTo>
                    <a:pt x="139572" y="0"/>
                  </a:lnTo>
                  <a:lnTo>
                    <a:pt x="133293" y="2822"/>
                  </a:lnTo>
                  <a:lnTo>
                    <a:pt x="126974" y="6546"/>
                  </a:lnTo>
                  <a:lnTo>
                    <a:pt x="116178" y="9132"/>
                  </a:lnTo>
                  <a:lnTo>
                    <a:pt x="82515" y="9522"/>
                  </a:lnTo>
                  <a:lnTo>
                    <a:pt x="80410" y="10581"/>
                  </a:lnTo>
                  <a:lnTo>
                    <a:pt x="79007" y="12346"/>
                  </a:lnTo>
                  <a:lnTo>
                    <a:pt x="76754" y="17726"/>
                  </a:lnTo>
                  <a:lnTo>
                    <a:pt x="73624" y="18461"/>
                  </a:lnTo>
                  <a:lnTo>
                    <a:pt x="71308" y="18657"/>
                  </a:lnTo>
                  <a:lnTo>
                    <a:pt x="69764" y="19847"/>
                  </a:lnTo>
                  <a:lnTo>
                    <a:pt x="67081" y="27217"/>
                  </a:lnTo>
                  <a:lnTo>
                    <a:pt x="66678" y="55307"/>
                  </a:lnTo>
                  <a:lnTo>
                    <a:pt x="60130" y="64390"/>
                  </a:lnTo>
                  <a:lnTo>
                    <a:pt x="58033" y="73289"/>
                  </a:lnTo>
                  <a:lnTo>
                    <a:pt x="57150" y="120474"/>
                  </a:lnTo>
                  <a:lnTo>
                    <a:pt x="57150" y="128751"/>
                  </a:lnTo>
                  <a:lnTo>
                    <a:pt x="58208" y="130284"/>
                  </a:lnTo>
                  <a:lnTo>
                    <a:pt x="59972" y="131306"/>
                  </a:lnTo>
                  <a:lnTo>
                    <a:pt x="66851" y="133081"/>
                  </a:lnTo>
                  <a:lnTo>
                    <a:pt x="74760" y="133315"/>
                  </a:lnTo>
                  <a:lnTo>
                    <a:pt x="75240" y="132268"/>
                  </a:lnTo>
                  <a:lnTo>
                    <a:pt x="75773" y="128283"/>
                  </a:lnTo>
                  <a:lnTo>
                    <a:pt x="76974" y="126797"/>
                  </a:lnTo>
                  <a:lnTo>
                    <a:pt x="81130" y="125146"/>
                  </a:lnTo>
                  <a:lnTo>
                    <a:pt x="107996" y="123859"/>
                  </a:lnTo>
                  <a:lnTo>
                    <a:pt x="110096" y="124906"/>
                  </a:lnTo>
                  <a:lnTo>
                    <a:pt x="111498" y="126662"/>
                  </a:lnTo>
                  <a:lnTo>
                    <a:pt x="112432" y="128892"/>
                  </a:lnTo>
                  <a:lnTo>
                    <a:pt x="115170" y="130378"/>
                  </a:lnTo>
                  <a:lnTo>
                    <a:pt x="127023" y="133528"/>
                  </a:lnTo>
                  <a:lnTo>
                    <a:pt x="129132" y="135585"/>
                  </a:lnTo>
                  <a:lnTo>
                    <a:pt x="137574" y="146491"/>
                  </a:lnTo>
                  <a:lnTo>
                    <a:pt x="158593" y="169165"/>
                  </a:lnTo>
                  <a:lnTo>
                    <a:pt x="160937" y="178064"/>
                  </a:lnTo>
                  <a:lnTo>
                    <a:pt x="161796" y="198766"/>
                  </a:lnTo>
                  <a:lnTo>
                    <a:pt x="159045" y="207579"/>
                  </a:lnTo>
                  <a:lnTo>
                    <a:pt x="155353" y="215024"/>
                  </a:lnTo>
                  <a:lnTo>
                    <a:pt x="152216" y="225165"/>
                  </a:lnTo>
                  <a:lnTo>
                    <a:pt x="120611" y="260347"/>
                  </a:lnTo>
                  <a:lnTo>
                    <a:pt x="106056" y="269874"/>
                  </a:lnTo>
                  <a:lnTo>
                    <a:pt x="58951" y="284261"/>
                  </a:lnTo>
                  <a:lnTo>
                    <a:pt x="40868" y="285309"/>
                  </a:lnTo>
                  <a:lnTo>
                    <a:pt x="31217" y="282732"/>
                  </a:lnTo>
                  <a:lnTo>
                    <a:pt x="9757" y="26925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977"/>
            <p:cNvSpPr/>
            <p:nvPr>
              <p:custDataLst>
                <p:tags r:id="rId167"/>
              </p:custDataLst>
            </p:nvPr>
          </p:nvSpPr>
          <p:spPr>
            <a:xfrm>
              <a:off x="7543964" y="3648075"/>
              <a:ext cx="152237" cy="28573"/>
            </a:xfrm>
            <a:custGeom>
              <a:avLst/>
              <a:gdLst/>
              <a:ahLst/>
              <a:cxnLst/>
              <a:rect l="0" t="0" r="0" b="0"/>
              <a:pathLst>
                <a:path w="152237" h="28573">
                  <a:moveTo>
                    <a:pt x="37936" y="9525"/>
                  </a:moveTo>
                  <a:lnTo>
                    <a:pt x="37936" y="9525"/>
                  </a:lnTo>
                  <a:lnTo>
                    <a:pt x="32880" y="14582"/>
                  </a:lnTo>
                  <a:lnTo>
                    <a:pt x="27575" y="17064"/>
                  </a:lnTo>
                  <a:lnTo>
                    <a:pt x="12426" y="19846"/>
                  </a:lnTo>
                  <a:lnTo>
                    <a:pt x="0" y="28456"/>
                  </a:lnTo>
                  <a:lnTo>
                    <a:pt x="22231" y="28572"/>
                  </a:lnTo>
                  <a:lnTo>
                    <a:pt x="28486" y="25752"/>
                  </a:lnTo>
                  <a:lnTo>
                    <a:pt x="31636" y="23518"/>
                  </a:lnTo>
                  <a:lnTo>
                    <a:pt x="46182" y="20374"/>
                  </a:lnTo>
                  <a:lnTo>
                    <a:pt x="88848" y="19127"/>
                  </a:lnTo>
                  <a:lnTo>
                    <a:pt x="107819" y="18015"/>
                  </a:lnTo>
                  <a:lnTo>
                    <a:pt x="1522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978"/>
            <p:cNvSpPr/>
            <p:nvPr>
              <p:custDataLst>
                <p:tags r:id="rId168"/>
              </p:custDataLst>
            </p:nvPr>
          </p:nvSpPr>
          <p:spPr>
            <a:xfrm>
              <a:off x="7267968" y="3686178"/>
              <a:ext cx="161533" cy="85720"/>
            </a:xfrm>
            <a:custGeom>
              <a:avLst/>
              <a:gdLst/>
              <a:ahLst/>
              <a:cxnLst/>
              <a:rect l="0" t="0" r="0" b="0"/>
              <a:pathLst>
                <a:path w="161533" h="85720">
                  <a:moveTo>
                    <a:pt x="9132" y="28572"/>
                  </a:moveTo>
                  <a:lnTo>
                    <a:pt x="9132" y="28572"/>
                  </a:lnTo>
                  <a:lnTo>
                    <a:pt x="9132" y="20371"/>
                  </a:lnTo>
                  <a:lnTo>
                    <a:pt x="8074" y="19930"/>
                  </a:lnTo>
                  <a:lnTo>
                    <a:pt x="0" y="19081"/>
                  </a:lnTo>
                  <a:lnTo>
                    <a:pt x="18428" y="9639"/>
                  </a:lnTo>
                  <a:lnTo>
                    <a:pt x="26838" y="1331"/>
                  </a:lnTo>
                  <a:lnTo>
                    <a:pt x="36264" y="114"/>
                  </a:lnTo>
                  <a:lnTo>
                    <a:pt x="55004" y="0"/>
                  </a:lnTo>
                  <a:lnTo>
                    <a:pt x="64804" y="8198"/>
                  </a:lnTo>
                  <a:lnTo>
                    <a:pt x="65625" y="11756"/>
                  </a:lnTo>
                  <a:lnTo>
                    <a:pt x="66244" y="31878"/>
                  </a:lnTo>
                  <a:lnTo>
                    <a:pt x="63443" y="38155"/>
                  </a:lnTo>
                  <a:lnTo>
                    <a:pt x="59728" y="44473"/>
                  </a:lnTo>
                  <a:lnTo>
                    <a:pt x="57148" y="55268"/>
                  </a:lnTo>
                  <a:lnTo>
                    <a:pt x="50288" y="64380"/>
                  </a:lnTo>
                  <a:lnTo>
                    <a:pt x="48591" y="70240"/>
                  </a:lnTo>
                  <a:lnTo>
                    <a:pt x="47079" y="72226"/>
                  </a:lnTo>
                  <a:lnTo>
                    <a:pt x="40954" y="76078"/>
                  </a:lnTo>
                  <a:lnTo>
                    <a:pt x="37718" y="85683"/>
                  </a:lnTo>
                  <a:lnTo>
                    <a:pt x="50965" y="85719"/>
                  </a:lnTo>
                  <a:lnTo>
                    <a:pt x="57005" y="82898"/>
                  </a:lnTo>
                  <a:lnTo>
                    <a:pt x="63217" y="79176"/>
                  </a:lnTo>
                  <a:lnTo>
                    <a:pt x="75829" y="76785"/>
                  </a:lnTo>
                  <a:lnTo>
                    <a:pt x="83225" y="75400"/>
                  </a:lnTo>
                  <a:lnTo>
                    <a:pt x="127600" y="60394"/>
                  </a:lnTo>
                  <a:lnTo>
                    <a:pt x="144893" y="57051"/>
                  </a:lnTo>
                  <a:lnTo>
                    <a:pt x="161532" y="4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979"/>
            <p:cNvSpPr/>
            <p:nvPr>
              <p:custDataLst>
                <p:tags r:id="rId169"/>
              </p:custDataLst>
            </p:nvPr>
          </p:nvSpPr>
          <p:spPr>
            <a:xfrm>
              <a:off x="7534668" y="3581400"/>
              <a:ext cx="113908" cy="9409"/>
            </a:xfrm>
            <a:custGeom>
              <a:avLst/>
              <a:gdLst/>
              <a:ahLst/>
              <a:cxnLst/>
              <a:rect l="0" t="0" r="0" b="0"/>
              <a:pathLst>
                <a:path w="113908" h="9409">
                  <a:moveTo>
                    <a:pt x="9132" y="0"/>
                  </a:moveTo>
                  <a:lnTo>
                    <a:pt x="9132" y="0"/>
                  </a:lnTo>
                  <a:lnTo>
                    <a:pt x="0" y="9132"/>
                  </a:lnTo>
                  <a:lnTo>
                    <a:pt x="4780" y="9408"/>
                  </a:lnTo>
                  <a:lnTo>
                    <a:pt x="10020" y="6651"/>
                  </a:lnTo>
                  <a:lnTo>
                    <a:pt x="15877" y="2956"/>
                  </a:lnTo>
                  <a:lnTo>
                    <a:pt x="28260" y="584"/>
                  </a:lnTo>
                  <a:lnTo>
                    <a:pt x="73822" y="5"/>
                  </a:lnTo>
                  <a:lnTo>
                    <a:pt x="113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980"/>
            <p:cNvSpPr/>
            <p:nvPr>
              <p:custDataLst>
                <p:tags r:id="rId170"/>
              </p:custDataLst>
            </p:nvPr>
          </p:nvSpPr>
          <p:spPr>
            <a:xfrm>
              <a:off x="7143750" y="3440146"/>
              <a:ext cx="131860" cy="284119"/>
            </a:xfrm>
            <a:custGeom>
              <a:avLst/>
              <a:gdLst/>
              <a:ahLst/>
              <a:cxnLst/>
              <a:rect l="0" t="0" r="0" b="0"/>
              <a:pathLst>
                <a:path w="131860" h="284119">
                  <a:moveTo>
                    <a:pt x="0" y="112679"/>
                  </a:moveTo>
                  <a:lnTo>
                    <a:pt x="0" y="112679"/>
                  </a:lnTo>
                  <a:lnTo>
                    <a:pt x="9515" y="103164"/>
                  </a:lnTo>
                  <a:lnTo>
                    <a:pt x="1323" y="111356"/>
                  </a:lnTo>
                  <a:lnTo>
                    <a:pt x="391" y="117343"/>
                  </a:lnTo>
                  <a:lnTo>
                    <a:pt x="7" y="164498"/>
                  </a:lnTo>
                  <a:lnTo>
                    <a:pt x="0" y="209262"/>
                  </a:lnTo>
                  <a:lnTo>
                    <a:pt x="0" y="253820"/>
                  </a:lnTo>
                  <a:lnTo>
                    <a:pt x="1058" y="257573"/>
                  </a:lnTo>
                  <a:lnTo>
                    <a:pt x="2822" y="260075"/>
                  </a:lnTo>
                  <a:lnTo>
                    <a:pt x="5056" y="261743"/>
                  </a:lnTo>
                  <a:lnTo>
                    <a:pt x="6545" y="263913"/>
                  </a:lnTo>
                  <a:lnTo>
                    <a:pt x="8200" y="269147"/>
                  </a:lnTo>
                  <a:lnTo>
                    <a:pt x="9409" y="282326"/>
                  </a:lnTo>
                  <a:lnTo>
                    <a:pt x="9491" y="278538"/>
                  </a:lnTo>
                  <a:lnTo>
                    <a:pt x="8444" y="277227"/>
                  </a:lnTo>
                  <a:lnTo>
                    <a:pt x="4458" y="275770"/>
                  </a:lnTo>
                  <a:lnTo>
                    <a:pt x="2972" y="274323"/>
                  </a:lnTo>
                  <a:lnTo>
                    <a:pt x="1321" y="269893"/>
                  </a:lnTo>
                  <a:lnTo>
                    <a:pt x="52" y="226671"/>
                  </a:lnTo>
                  <a:lnTo>
                    <a:pt x="5" y="181313"/>
                  </a:lnTo>
                  <a:lnTo>
                    <a:pt x="1" y="140258"/>
                  </a:lnTo>
                  <a:lnTo>
                    <a:pt x="0" y="93498"/>
                  </a:lnTo>
                  <a:lnTo>
                    <a:pt x="8200" y="49725"/>
                  </a:lnTo>
                  <a:lnTo>
                    <a:pt x="11758" y="39544"/>
                  </a:lnTo>
                  <a:lnTo>
                    <a:pt x="33113" y="3850"/>
                  </a:lnTo>
                  <a:lnTo>
                    <a:pt x="38705" y="811"/>
                  </a:lnTo>
                  <a:lnTo>
                    <a:pt x="41679" y="0"/>
                  </a:lnTo>
                  <a:lnTo>
                    <a:pt x="44719" y="518"/>
                  </a:lnTo>
                  <a:lnTo>
                    <a:pt x="57203" y="6132"/>
                  </a:lnTo>
                  <a:lnTo>
                    <a:pt x="69513" y="10201"/>
                  </a:lnTo>
                  <a:lnTo>
                    <a:pt x="83744" y="18109"/>
                  </a:lnTo>
                  <a:lnTo>
                    <a:pt x="91194" y="25140"/>
                  </a:lnTo>
                  <a:lnTo>
                    <a:pt x="117440" y="63380"/>
                  </a:lnTo>
                  <a:lnTo>
                    <a:pt x="129997" y="106417"/>
                  </a:lnTo>
                  <a:lnTo>
                    <a:pt x="131859" y="119068"/>
                  </a:lnTo>
                  <a:lnTo>
                    <a:pt x="123562" y="163481"/>
                  </a:lnTo>
                  <a:lnTo>
                    <a:pt x="115398" y="182530"/>
                  </a:lnTo>
                  <a:lnTo>
                    <a:pt x="82903" y="228272"/>
                  </a:lnTo>
                  <a:lnTo>
                    <a:pt x="38278" y="265057"/>
                  </a:lnTo>
                  <a:lnTo>
                    <a:pt x="35044" y="268240"/>
                  </a:lnTo>
                  <a:lnTo>
                    <a:pt x="25805" y="271775"/>
                  </a:lnTo>
                  <a:lnTo>
                    <a:pt x="15702" y="274405"/>
                  </a:lnTo>
                  <a:lnTo>
                    <a:pt x="18" y="284118"/>
                  </a:lnTo>
                  <a:lnTo>
                    <a:pt x="0" y="27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750"/>
          <p:cNvGrpSpPr/>
          <p:nvPr/>
        </p:nvGrpSpPr>
        <p:grpSpPr>
          <a:xfrm>
            <a:off x="2810316" y="4219694"/>
            <a:ext cx="809185" cy="438029"/>
            <a:chOff x="2810316" y="4219694"/>
            <a:chExt cx="809185" cy="438029"/>
          </a:xfrm>
        </p:grpSpPr>
        <p:sp>
          <p:nvSpPr>
            <p:cNvPr id="237" name="SMARTInkShape-3981"/>
            <p:cNvSpPr/>
            <p:nvPr>
              <p:custDataLst>
                <p:tags r:id="rId159"/>
              </p:custDataLst>
            </p:nvPr>
          </p:nvSpPr>
          <p:spPr>
            <a:xfrm>
              <a:off x="3609978" y="4438650"/>
              <a:ext cx="9523" cy="28576"/>
            </a:xfrm>
            <a:custGeom>
              <a:avLst/>
              <a:gdLst/>
              <a:ahLst/>
              <a:cxnLst/>
              <a:rect l="0" t="0" r="0" b="0"/>
              <a:pathLst>
                <a:path w="9523" h="28576">
                  <a:moveTo>
                    <a:pt x="9522" y="0"/>
                  </a:moveTo>
                  <a:lnTo>
                    <a:pt x="9522" y="0"/>
                  </a:lnTo>
                  <a:lnTo>
                    <a:pt x="9522" y="13257"/>
                  </a:lnTo>
                  <a:lnTo>
                    <a:pt x="8464" y="15188"/>
                  </a:lnTo>
                  <a:lnTo>
                    <a:pt x="6700" y="16475"/>
                  </a:lnTo>
                  <a:lnTo>
                    <a:pt x="4465" y="17333"/>
                  </a:lnTo>
                  <a:lnTo>
                    <a:pt x="2976" y="18964"/>
                  </a:lnTo>
                  <a:lnTo>
                    <a:pt x="0" y="28564"/>
                  </a:lnTo>
                  <a:lnTo>
                    <a:pt x="9522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982"/>
            <p:cNvSpPr/>
            <p:nvPr>
              <p:custDataLst>
                <p:tags r:id="rId160"/>
              </p:custDataLst>
            </p:nvPr>
          </p:nvSpPr>
          <p:spPr>
            <a:xfrm>
              <a:off x="3590925" y="43338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22666"/>
                  </a:lnTo>
                  <a:lnTo>
                    <a:pt x="8467" y="24636"/>
                  </a:lnTo>
                  <a:lnTo>
                    <a:pt x="6703" y="2594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983"/>
            <p:cNvSpPr/>
            <p:nvPr>
              <p:custDataLst>
                <p:tags r:id="rId161"/>
              </p:custDataLst>
            </p:nvPr>
          </p:nvSpPr>
          <p:spPr>
            <a:xfrm>
              <a:off x="2966729" y="4572000"/>
              <a:ext cx="433697" cy="85723"/>
            </a:xfrm>
            <a:custGeom>
              <a:avLst/>
              <a:gdLst/>
              <a:ahLst/>
              <a:cxnLst/>
              <a:rect l="0" t="0" r="0" b="0"/>
              <a:pathLst>
                <a:path w="433697" h="85723">
                  <a:moveTo>
                    <a:pt x="33646" y="66675"/>
                  </a:moveTo>
                  <a:lnTo>
                    <a:pt x="33646" y="66675"/>
                  </a:lnTo>
                  <a:lnTo>
                    <a:pt x="15746" y="74214"/>
                  </a:lnTo>
                  <a:lnTo>
                    <a:pt x="12187" y="74876"/>
                  </a:lnTo>
                  <a:lnTo>
                    <a:pt x="9815" y="76376"/>
                  </a:lnTo>
                  <a:lnTo>
                    <a:pt x="8234" y="78434"/>
                  </a:lnTo>
                  <a:lnTo>
                    <a:pt x="7179" y="80864"/>
                  </a:lnTo>
                  <a:lnTo>
                    <a:pt x="5418" y="82485"/>
                  </a:lnTo>
                  <a:lnTo>
                    <a:pt x="0" y="84765"/>
                  </a:lnTo>
                  <a:lnTo>
                    <a:pt x="632" y="85085"/>
                  </a:lnTo>
                  <a:lnTo>
                    <a:pt x="41904" y="85722"/>
                  </a:lnTo>
                  <a:lnTo>
                    <a:pt x="83320" y="77524"/>
                  </a:lnTo>
                  <a:lnTo>
                    <a:pt x="129166" y="68835"/>
                  </a:lnTo>
                  <a:lnTo>
                    <a:pt x="172106" y="62045"/>
                  </a:lnTo>
                  <a:lnTo>
                    <a:pt x="215865" y="51570"/>
                  </a:lnTo>
                  <a:lnTo>
                    <a:pt x="256030" y="47735"/>
                  </a:lnTo>
                  <a:lnTo>
                    <a:pt x="301940" y="37495"/>
                  </a:lnTo>
                  <a:lnTo>
                    <a:pt x="338918" y="28396"/>
                  </a:lnTo>
                  <a:lnTo>
                    <a:pt x="384283" y="15840"/>
                  </a:lnTo>
                  <a:lnTo>
                    <a:pt x="4336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984"/>
            <p:cNvSpPr/>
            <p:nvPr>
              <p:custDataLst>
                <p:tags r:id="rId162"/>
              </p:custDataLst>
            </p:nvPr>
          </p:nvSpPr>
          <p:spPr>
            <a:xfrm>
              <a:off x="2810433" y="4533911"/>
              <a:ext cx="647143" cy="69344"/>
            </a:xfrm>
            <a:custGeom>
              <a:avLst/>
              <a:gdLst/>
              <a:ahLst/>
              <a:cxnLst/>
              <a:rect l="0" t="0" r="0" b="0"/>
              <a:pathLst>
                <a:path w="647143" h="69344">
                  <a:moveTo>
                    <a:pt x="66117" y="47614"/>
                  </a:moveTo>
                  <a:lnTo>
                    <a:pt x="66117" y="47614"/>
                  </a:lnTo>
                  <a:lnTo>
                    <a:pt x="56004" y="47614"/>
                  </a:lnTo>
                  <a:lnTo>
                    <a:pt x="48217" y="50436"/>
                  </a:lnTo>
                  <a:lnTo>
                    <a:pt x="41228" y="54159"/>
                  </a:lnTo>
                  <a:lnTo>
                    <a:pt x="28118" y="56551"/>
                  </a:lnTo>
                  <a:lnTo>
                    <a:pt x="24909" y="56747"/>
                  </a:lnTo>
                  <a:lnTo>
                    <a:pt x="21712" y="58994"/>
                  </a:lnTo>
                  <a:lnTo>
                    <a:pt x="15337" y="67135"/>
                  </a:lnTo>
                  <a:lnTo>
                    <a:pt x="12155" y="69095"/>
                  </a:lnTo>
                  <a:lnTo>
                    <a:pt x="8976" y="69343"/>
                  </a:lnTo>
                  <a:lnTo>
                    <a:pt x="0" y="66821"/>
                  </a:lnTo>
                  <a:lnTo>
                    <a:pt x="23326" y="65614"/>
                  </a:lnTo>
                  <a:lnTo>
                    <a:pt x="69036" y="54906"/>
                  </a:lnTo>
                  <a:lnTo>
                    <a:pt x="115185" y="42028"/>
                  </a:lnTo>
                  <a:lnTo>
                    <a:pt x="162279" y="36045"/>
                  </a:lnTo>
                  <a:lnTo>
                    <a:pt x="202560" y="27958"/>
                  </a:lnTo>
                  <a:lnTo>
                    <a:pt x="233650" y="23003"/>
                  </a:lnTo>
                  <a:lnTo>
                    <a:pt x="268634" y="20801"/>
                  </a:lnTo>
                  <a:lnTo>
                    <a:pt x="302527" y="17000"/>
                  </a:lnTo>
                  <a:lnTo>
                    <a:pt x="335230" y="12841"/>
                  </a:lnTo>
                  <a:lnTo>
                    <a:pt x="367403" y="10993"/>
                  </a:lnTo>
                  <a:lnTo>
                    <a:pt x="402164" y="7349"/>
                  </a:lnTo>
                  <a:lnTo>
                    <a:pt x="436663" y="3260"/>
                  </a:lnTo>
                  <a:lnTo>
                    <a:pt x="479885" y="958"/>
                  </a:lnTo>
                  <a:lnTo>
                    <a:pt x="519503" y="276"/>
                  </a:lnTo>
                  <a:lnTo>
                    <a:pt x="556994" y="74"/>
                  </a:lnTo>
                  <a:lnTo>
                    <a:pt x="603403" y="0"/>
                  </a:lnTo>
                  <a:lnTo>
                    <a:pt x="629722" y="1049"/>
                  </a:lnTo>
                  <a:lnTo>
                    <a:pt x="647142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985"/>
            <p:cNvSpPr/>
            <p:nvPr>
              <p:custDataLst>
                <p:tags r:id="rId163"/>
              </p:custDataLst>
            </p:nvPr>
          </p:nvSpPr>
          <p:spPr>
            <a:xfrm>
              <a:off x="3286521" y="4248269"/>
              <a:ext cx="122989" cy="209432"/>
            </a:xfrm>
            <a:custGeom>
              <a:avLst/>
              <a:gdLst/>
              <a:ahLst/>
              <a:cxnLst/>
              <a:rect l="0" t="0" r="0" b="0"/>
              <a:pathLst>
                <a:path w="122989" h="209432">
                  <a:moveTo>
                    <a:pt x="28179" y="28456"/>
                  </a:moveTo>
                  <a:lnTo>
                    <a:pt x="28179" y="28456"/>
                  </a:lnTo>
                  <a:lnTo>
                    <a:pt x="10569" y="28456"/>
                  </a:lnTo>
                  <a:lnTo>
                    <a:pt x="10089" y="27398"/>
                  </a:lnTo>
                  <a:lnTo>
                    <a:pt x="9255" y="20255"/>
                  </a:lnTo>
                  <a:lnTo>
                    <a:pt x="6363" y="19520"/>
                  </a:lnTo>
                  <a:lnTo>
                    <a:pt x="0" y="18965"/>
                  </a:lnTo>
                  <a:lnTo>
                    <a:pt x="4778" y="13884"/>
                  </a:lnTo>
                  <a:lnTo>
                    <a:pt x="10017" y="11397"/>
                  </a:lnTo>
                  <a:lnTo>
                    <a:pt x="16948" y="9799"/>
                  </a:lnTo>
                  <a:lnTo>
                    <a:pt x="25921" y="2937"/>
                  </a:lnTo>
                  <a:lnTo>
                    <a:pt x="34801" y="787"/>
                  </a:lnTo>
                  <a:lnTo>
                    <a:pt x="50440" y="0"/>
                  </a:lnTo>
                  <a:lnTo>
                    <a:pt x="56770" y="2756"/>
                  </a:lnTo>
                  <a:lnTo>
                    <a:pt x="63111" y="6451"/>
                  </a:lnTo>
                  <a:lnTo>
                    <a:pt x="75806" y="8823"/>
                  </a:lnTo>
                  <a:lnTo>
                    <a:pt x="78980" y="9017"/>
                  </a:lnTo>
                  <a:lnTo>
                    <a:pt x="81096" y="10206"/>
                  </a:lnTo>
                  <a:lnTo>
                    <a:pt x="82507" y="12055"/>
                  </a:lnTo>
                  <a:lnTo>
                    <a:pt x="84075" y="16934"/>
                  </a:lnTo>
                  <a:lnTo>
                    <a:pt x="85315" y="41562"/>
                  </a:lnTo>
                  <a:lnTo>
                    <a:pt x="84261" y="43543"/>
                  </a:lnTo>
                  <a:lnTo>
                    <a:pt x="82500" y="44864"/>
                  </a:lnTo>
                  <a:lnTo>
                    <a:pt x="77722" y="47390"/>
                  </a:lnTo>
                  <a:lnTo>
                    <a:pt x="69082" y="53704"/>
                  </a:lnTo>
                  <a:lnTo>
                    <a:pt x="62939" y="55552"/>
                  </a:lnTo>
                  <a:lnTo>
                    <a:pt x="60877" y="57103"/>
                  </a:lnTo>
                  <a:lnTo>
                    <a:pt x="56917" y="63285"/>
                  </a:lnTo>
                  <a:lnTo>
                    <a:pt x="52241" y="65102"/>
                  </a:lnTo>
                  <a:lnTo>
                    <a:pt x="50570" y="66645"/>
                  </a:lnTo>
                  <a:lnTo>
                    <a:pt x="48714" y="71182"/>
                  </a:lnTo>
                  <a:lnTo>
                    <a:pt x="47161" y="72815"/>
                  </a:lnTo>
                  <a:lnTo>
                    <a:pt x="38135" y="75953"/>
                  </a:lnTo>
                  <a:lnTo>
                    <a:pt x="29541" y="84271"/>
                  </a:lnTo>
                  <a:lnTo>
                    <a:pt x="30145" y="84716"/>
                  </a:lnTo>
                  <a:lnTo>
                    <a:pt x="45548" y="85571"/>
                  </a:lnTo>
                  <a:lnTo>
                    <a:pt x="55559" y="92145"/>
                  </a:lnTo>
                  <a:lnTo>
                    <a:pt x="69923" y="95305"/>
                  </a:lnTo>
                  <a:lnTo>
                    <a:pt x="84795" y="102495"/>
                  </a:lnTo>
                  <a:lnTo>
                    <a:pt x="88148" y="103216"/>
                  </a:lnTo>
                  <a:lnTo>
                    <a:pt x="97924" y="109286"/>
                  </a:lnTo>
                  <a:lnTo>
                    <a:pt x="107523" y="117787"/>
                  </a:lnTo>
                  <a:lnTo>
                    <a:pt x="111068" y="123898"/>
                  </a:lnTo>
                  <a:lnTo>
                    <a:pt x="113702" y="130141"/>
                  </a:lnTo>
                  <a:lnTo>
                    <a:pt x="120076" y="139606"/>
                  </a:lnTo>
                  <a:lnTo>
                    <a:pt x="122436" y="149113"/>
                  </a:lnTo>
                  <a:lnTo>
                    <a:pt x="122988" y="155459"/>
                  </a:lnTo>
                  <a:lnTo>
                    <a:pt x="120411" y="161807"/>
                  </a:lnTo>
                  <a:lnTo>
                    <a:pt x="106936" y="180856"/>
                  </a:lnTo>
                  <a:lnTo>
                    <a:pt x="106084" y="184031"/>
                  </a:lnTo>
                  <a:lnTo>
                    <a:pt x="104457" y="186148"/>
                  </a:lnTo>
                  <a:lnTo>
                    <a:pt x="87173" y="196556"/>
                  </a:lnTo>
                  <a:lnTo>
                    <a:pt x="72353" y="199971"/>
                  </a:lnTo>
                  <a:lnTo>
                    <a:pt x="57326" y="207249"/>
                  </a:lnTo>
                  <a:lnTo>
                    <a:pt x="9129" y="209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986"/>
            <p:cNvSpPr/>
            <p:nvPr>
              <p:custDataLst>
                <p:tags r:id="rId164"/>
              </p:custDataLst>
            </p:nvPr>
          </p:nvSpPr>
          <p:spPr>
            <a:xfrm>
              <a:off x="2981325" y="4352925"/>
              <a:ext cx="142876" cy="95204"/>
            </a:xfrm>
            <a:custGeom>
              <a:avLst/>
              <a:gdLst/>
              <a:ahLst/>
              <a:cxnLst/>
              <a:rect l="0" t="0" r="0" b="0"/>
              <a:pathLst>
                <a:path w="142876" h="95204">
                  <a:moveTo>
                    <a:pt x="0" y="28575"/>
                  </a:moveTo>
                  <a:lnTo>
                    <a:pt x="0" y="28575"/>
                  </a:lnTo>
                  <a:lnTo>
                    <a:pt x="0" y="4977"/>
                  </a:lnTo>
                  <a:lnTo>
                    <a:pt x="1058" y="3319"/>
                  </a:lnTo>
                  <a:lnTo>
                    <a:pt x="2822" y="2212"/>
                  </a:lnTo>
                  <a:lnTo>
                    <a:pt x="10361" y="655"/>
                  </a:lnTo>
                  <a:lnTo>
                    <a:pt x="41427" y="0"/>
                  </a:lnTo>
                  <a:lnTo>
                    <a:pt x="47692" y="2823"/>
                  </a:lnTo>
                  <a:lnTo>
                    <a:pt x="50845" y="5057"/>
                  </a:lnTo>
                  <a:lnTo>
                    <a:pt x="54348" y="10361"/>
                  </a:lnTo>
                  <a:lnTo>
                    <a:pt x="56596" y="17333"/>
                  </a:lnTo>
                  <a:lnTo>
                    <a:pt x="63587" y="26315"/>
                  </a:lnTo>
                  <a:lnTo>
                    <a:pt x="65302" y="32157"/>
                  </a:lnTo>
                  <a:lnTo>
                    <a:pt x="64701" y="35196"/>
                  </a:lnTo>
                  <a:lnTo>
                    <a:pt x="58955" y="47679"/>
                  </a:lnTo>
                  <a:lnTo>
                    <a:pt x="54863" y="59988"/>
                  </a:lnTo>
                  <a:lnTo>
                    <a:pt x="49784" y="68995"/>
                  </a:lnTo>
                  <a:lnTo>
                    <a:pt x="20920" y="93450"/>
                  </a:lnTo>
                  <a:lnTo>
                    <a:pt x="17059" y="94450"/>
                  </a:lnTo>
                  <a:lnTo>
                    <a:pt x="1765" y="95203"/>
                  </a:lnTo>
                  <a:lnTo>
                    <a:pt x="1177" y="94161"/>
                  </a:lnTo>
                  <a:lnTo>
                    <a:pt x="155" y="87045"/>
                  </a:lnTo>
                  <a:lnTo>
                    <a:pt x="16482" y="66479"/>
                  </a:lnTo>
                  <a:lnTo>
                    <a:pt x="18967" y="60238"/>
                  </a:lnTo>
                  <a:lnTo>
                    <a:pt x="23599" y="53936"/>
                  </a:lnTo>
                  <a:lnTo>
                    <a:pt x="59969" y="25400"/>
                  </a:lnTo>
                  <a:lnTo>
                    <a:pt x="69339" y="21872"/>
                  </a:lnTo>
                  <a:lnTo>
                    <a:pt x="79501" y="19246"/>
                  </a:lnTo>
                  <a:lnTo>
                    <a:pt x="87544" y="14551"/>
                  </a:lnTo>
                  <a:lnTo>
                    <a:pt x="91825" y="8936"/>
                  </a:lnTo>
                  <a:lnTo>
                    <a:pt x="92967" y="5957"/>
                  </a:lnTo>
                  <a:lnTo>
                    <a:pt x="94786" y="3971"/>
                  </a:lnTo>
                  <a:lnTo>
                    <a:pt x="99630" y="1765"/>
                  </a:lnTo>
                  <a:lnTo>
                    <a:pt x="113774" y="46"/>
                  </a:lnTo>
                  <a:lnTo>
                    <a:pt x="109087" y="5070"/>
                  </a:lnTo>
                  <a:lnTo>
                    <a:pt x="103869" y="7545"/>
                  </a:lnTo>
                  <a:lnTo>
                    <a:pt x="100996" y="8205"/>
                  </a:lnTo>
                  <a:lnTo>
                    <a:pt x="99081" y="9703"/>
                  </a:lnTo>
                  <a:lnTo>
                    <a:pt x="76315" y="37930"/>
                  </a:lnTo>
                  <a:lnTo>
                    <a:pt x="71665" y="42611"/>
                  </a:lnTo>
                  <a:lnTo>
                    <a:pt x="68893" y="48218"/>
                  </a:lnTo>
                  <a:lnTo>
                    <a:pt x="67113" y="60442"/>
                  </a:lnTo>
                  <a:lnTo>
                    <a:pt x="68025" y="62520"/>
                  </a:lnTo>
                  <a:lnTo>
                    <a:pt x="69692" y="63905"/>
                  </a:lnTo>
                  <a:lnTo>
                    <a:pt x="74366" y="65444"/>
                  </a:lnTo>
                  <a:lnTo>
                    <a:pt x="117129" y="66669"/>
                  </a:lnTo>
                  <a:lnTo>
                    <a:pt x="127199" y="65614"/>
                  </a:lnTo>
                  <a:lnTo>
                    <a:pt x="14287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987"/>
            <p:cNvSpPr/>
            <p:nvPr>
              <p:custDataLst>
                <p:tags r:id="rId165"/>
              </p:custDataLst>
            </p:nvPr>
          </p:nvSpPr>
          <p:spPr>
            <a:xfrm>
              <a:off x="2810316" y="4219694"/>
              <a:ext cx="161044" cy="238007"/>
            </a:xfrm>
            <a:custGeom>
              <a:avLst/>
              <a:gdLst/>
              <a:ahLst/>
              <a:cxnLst/>
              <a:rect l="0" t="0" r="0" b="0"/>
              <a:pathLst>
                <a:path w="161044" h="238007">
                  <a:moveTo>
                    <a:pt x="37659" y="18931"/>
                  </a:moveTo>
                  <a:lnTo>
                    <a:pt x="37659" y="18931"/>
                  </a:lnTo>
                  <a:lnTo>
                    <a:pt x="32603" y="13875"/>
                  </a:lnTo>
                  <a:lnTo>
                    <a:pt x="31113" y="13443"/>
                  </a:lnTo>
                  <a:lnTo>
                    <a:pt x="30120" y="14215"/>
                  </a:lnTo>
                  <a:lnTo>
                    <a:pt x="28134" y="18931"/>
                  </a:lnTo>
                  <a:lnTo>
                    <a:pt x="36335" y="27132"/>
                  </a:lnTo>
                  <a:lnTo>
                    <a:pt x="42323" y="28063"/>
                  </a:lnTo>
                  <a:lnTo>
                    <a:pt x="88663" y="28454"/>
                  </a:lnTo>
                  <a:lnTo>
                    <a:pt x="107118" y="28456"/>
                  </a:lnTo>
                  <a:lnTo>
                    <a:pt x="113685" y="25634"/>
                  </a:lnTo>
                  <a:lnTo>
                    <a:pt x="120132" y="21910"/>
                  </a:lnTo>
                  <a:lnTo>
                    <a:pt x="129711" y="18755"/>
                  </a:lnTo>
                  <a:lnTo>
                    <a:pt x="139252" y="12647"/>
                  </a:lnTo>
                  <a:lnTo>
                    <a:pt x="150076" y="9833"/>
                  </a:lnTo>
                  <a:lnTo>
                    <a:pt x="161043" y="284"/>
                  </a:lnTo>
                  <a:lnTo>
                    <a:pt x="156297" y="0"/>
                  </a:lnTo>
                  <a:lnTo>
                    <a:pt x="151065" y="2756"/>
                  </a:lnTo>
                  <a:lnTo>
                    <a:pt x="137882" y="14074"/>
                  </a:lnTo>
                  <a:lnTo>
                    <a:pt x="129475" y="16772"/>
                  </a:lnTo>
                  <a:lnTo>
                    <a:pt x="119741" y="19030"/>
                  </a:lnTo>
                  <a:lnTo>
                    <a:pt x="104869" y="29103"/>
                  </a:lnTo>
                  <a:lnTo>
                    <a:pt x="59886" y="71849"/>
                  </a:lnTo>
                  <a:lnTo>
                    <a:pt x="53535" y="74200"/>
                  </a:lnTo>
                  <a:lnTo>
                    <a:pt x="51418" y="75885"/>
                  </a:lnTo>
                  <a:lnTo>
                    <a:pt x="47742" y="84117"/>
                  </a:lnTo>
                  <a:lnTo>
                    <a:pt x="47349" y="90222"/>
                  </a:lnTo>
                  <a:lnTo>
                    <a:pt x="48352" y="91858"/>
                  </a:lnTo>
                  <a:lnTo>
                    <a:pt x="50080" y="92949"/>
                  </a:lnTo>
                  <a:lnTo>
                    <a:pt x="52290" y="93676"/>
                  </a:lnTo>
                  <a:lnTo>
                    <a:pt x="53763" y="95219"/>
                  </a:lnTo>
                  <a:lnTo>
                    <a:pt x="55400" y="99756"/>
                  </a:lnTo>
                  <a:lnTo>
                    <a:pt x="56894" y="101390"/>
                  </a:lnTo>
                  <a:lnTo>
                    <a:pt x="66333" y="105428"/>
                  </a:lnTo>
                  <a:lnTo>
                    <a:pt x="74309" y="112819"/>
                  </a:lnTo>
                  <a:lnTo>
                    <a:pt x="75631" y="122263"/>
                  </a:lnTo>
                  <a:lnTo>
                    <a:pt x="75721" y="128335"/>
                  </a:lnTo>
                  <a:lnTo>
                    <a:pt x="72920" y="133877"/>
                  </a:lnTo>
                  <a:lnTo>
                    <a:pt x="28128" y="180857"/>
                  </a:lnTo>
                  <a:lnTo>
                    <a:pt x="13316" y="196731"/>
                  </a:lnTo>
                  <a:lnTo>
                    <a:pt x="10965" y="203081"/>
                  </a:lnTo>
                  <a:lnTo>
                    <a:pt x="9280" y="205198"/>
                  </a:lnTo>
                  <a:lnTo>
                    <a:pt x="2909" y="209235"/>
                  </a:lnTo>
                  <a:lnTo>
                    <a:pt x="1048" y="213930"/>
                  </a:lnTo>
                  <a:lnTo>
                    <a:pt x="0" y="222524"/>
                  </a:lnTo>
                  <a:lnTo>
                    <a:pt x="911" y="224510"/>
                  </a:lnTo>
                  <a:lnTo>
                    <a:pt x="2577" y="225833"/>
                  </a:lnTo>
                  <a:lnTo>
                    <a:pt x="4746" y="226716"/>
                  </a:lnTo>
                  <a:lnTo>
                    <a:pt x="6192" y="228362"/>
                  </a:lnTo>
                  <a:lnTo>
                    <a:pt x="7799" y="233014"/>
                  </a:lnTo>
                  <a:lnTo>
                    <a:pt x="9286" y="234679"/>
                  </a:lnTo>
                  <a:lnTo>
                    <a:pt x="17172" y="237568"/>
                  </a:lnTo>
                  <a:lnTo>
                    <a:pt x="63067" y="238006"/>
                  </a:lnTo>
                  <a:lnTo>
                    <a:pt x="78935" y="238006"/>
                  </a:lnTo>
                  <a:lnTo>
                    <a:pt x="85285" y="235184"/>
                  </a:lnTo>
                  <a:lnTo>
                    <a:pt x="102042" y="222196"/>
                  </a:lnTo>
                  <a:lnTo>
                    <a:pt x="110945" y="218858"/>
                  </a:lnTo>
                  <a:lnTo>
                    <a:pt x="132909" y="199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751"/>
          <p:cNvGrpSpPr/>
          <p:nvPr/>
        </p:nvGrpSpPr>
        <p:grpSpPr>
          <a:xfrm>
            <a:off x="4200525" y="4314825"/>
            <a:ext cx="133196" cy="171013"/>
            <a:chOff x="4200525" y="4314825"/>
            <a:chExt cx="133196" cy="171013"/>
          </a:xfrm>
        </p:grpSpPr>
        <p:sp>
          <p:nvSpPr>
            <p:cNvPr id="245" name="SMARTInkShape-3988"/>
            <p:cNvSpPr/>
            <p:nvPr>
              <p:custDataLst>
                <p:tags r:id="rId156"/>
              </p:custDataLst>
            </p:nvPr>
          </p:nvSpPr>
          <p:spPr>
            <a:xfrm>
              <a:off x="4257679" y="4324361"/>
              <a:ext cx="76042" cy="161477"/>
            </a:xfrm>
            <a:custGeom>
              <a:avLst/>
              <a:gdLst/>
              <a:ahLst/>
              <a:cxnLst/>
              <a:rect l="0" t="0" r="0" b="0"/>
              <a:pathLst>
                <a:path w="76042" h="161477">
                  <a:moveTo>
                    <a:pt x="47621" y="19039"/>
                  </a:moveTo>
                  <a:lnTo>
                    <a:pt x="47621" y="19039"/>
                  </a:lnTo>
                  <a:lnTo>
                    <a:pt x="47621" y="9907"/>
                  </a:lnTo>
                  <a:lnTo>
                    <a:pt x="42564" y="4574"/>
                  </a:lnTo>
                  <a:lnTo>
                    <a:pt x="37260" y="2026"/>
                  </a:lnTo>
                  <a:lnTo>
                    <a:pt x="20415" y="0"/>
                  </a:lnTo>
                  <a:lnTo>
                    <a:pt x="11712" y="6537"/>
                  </a:lnTo>
                  <a:lnTo>
                    <a:pt x="1748" y="9122"/>
                  </a:lnTo>
                  <a:lnTo>
                    <a:pt x="1164" y="10311"/>
                  </a:lnTo>
                  <a:lnTo>
                    <a:pt x="0" y="33193"/>
                  </a:lnTo>
                  <a:lnTo>
                    <a:pt x="2820" y="38735"/>
                  </a:lnTo>
                  <a:lnTo>
                    <a:pt x="5054" y="41695"/>
                  </a:lnTo>
                  <a:lnTo>
                    <a:pt x="10358" y="44983"/>
                  </a:lnTo>
                  <a:lnTo>
                    <a:pt x="16243" y="47503"/>
                  </a:lnTo>
                  <a:lnTo>
                    <a:pt x="22386" y="52151"/>
                  </a:lnTo>
                  <a:lnTo>
                    <a:pt x="25822" y="57744"/>
                  </a:lnTo>
                  <a:lnTo>
                    <a:pt x="26739" y="60717"/>
                  </a:lnTo>
                  <a:lnTo>
                    <a:pt x="28407" y="62700"/>
                  </a:lnTo>
                  <a:lnTo>
                    <a:pt x="50914" y="79767"/>
                  </a:lnTo>
                  <a:lnTo>
                    <a:pt x="54376" y="85893"/>
                  </a:lnTo>
                  <a:lnTo>
                    <a:pt x="56974" y="92143"/>
                  </a:lnTo>
                  <a:lnTo>
                    <a:pt x="73550" y="114294"/>
                  </a:lnTo>
                  <a:lnTo>
                    <a:pt x="76041" y="131458"/>
                  </a:lnTo>
                  <a:lnTo>
                    <a:pt x="65814" y="143453"/>
                  </a:lnTo>
                  <a:lnTo>
                    <a:pt x="59940" y="148418"/>
                  </a:lnTo>
                  <a:lnTo>
                    <a:pt x="47545" y="154426"/>
                  </a:lnTo>
                  <a:lnTo>
                    <a:pt x="41237" y="158587"/>
                  </a:lnTo>
                  <a:lnTo>
                    <a:pt x="31736" y="160928"/>
                  </a:lnTo>
                  <a:lnTo>
                    <a:pt x="25392" y="161476"/>
                  </a:lnTo>
                  <a:lnTo>
                    <a:pt x="23276" y="160564"/>
                  </a:lnTo>
                  <a:lnTo>
                    <a:pt x="21866" y="158897"/>
                  </a:lnTo>
                  <a:lnTo>
                    <a:pt x="19241" y="154223"/>
                  </a:lnTo>
                  <a:lnTo>
                    <a:pt x="9521" y="1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989"/>
            <p:cNvSpPr/>
            <p:nvPr>
              <p:custDataLst>
                <p:tags r:id="rId157"/>
              </p:custDataLst>
            </p:nvPr>
          </p:nvSpPr>
          <p:spPr>
            <a:xfrm>
              <a:off x="4200525" y="4314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990"/>
            <p:cNvSpPr/>
            <p:nvPr>
              <p:custDataLst>
                <p:tags r:id="rId158"/>
              </p:custDataLst>
            </p:nvPr>
          </p:nvSpPr>
          <p:spPr>
            <a:xfrm>
              <a:off x="4200525" y="43719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32181"/>
                  </a:lnTo>
                  <a:lnTo>
                    <a:pt x="2822" y="38292"/>
                  </a:lnTo>
                  <a:lnTo>
                    <a:pt x="6546" y="44535"/>
                  </a:lnTo>
                  <a:lnTo>
                    <a:pt x="8936" y="57167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752"/>
          <p:cNvGrpSpPr/>
          <p:nvPr/>
        </p:nvGrpSpPr>
        <p:grpSpPr>
          <a:xfrm>
            <a:off x="4848225" y="4220182"/>
            <a:ext cx="1209676" cy="360940"/>
            <a:chOff x="4848225" y="4220182"/>
            <a:chExt cx="1209676" cy="360940"/>
          </a:xfrm>
        </p:grpSpPr>
        <p:sp>
          <p:nvSpPr>
            <p:cNvPr id="249" name="SMARTInkShape-3991"/>
            <p:cNvSpPr/>
            <p:nvPr>
              <p:custDataLst>
                <p:tags r:id="rId146"/>
              </p:custDataLst>
            </p:nvPr>
          </p:nvSpPr>
          <p:spPr>
            <a:xfrm>
              <a:off x="5953125" y="42672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9918"/>
                  </a:lnTo>
                  <a:lnTo>
                    <a:pt x="44460" y="9525"/>
                  </a:lnTo>
                  <a:lnTo>
                    <a:pt x="50804" y="9525"/>
                  </a:lnTo>
                  <a:lnTo>
                    <a:pt x="97301" y="26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992"/>
            <p:cNvSpPr/>
            <p:nvPr>
              <p:custDataLst>
                <p:tags r:id="rId147"/>
              </p:custDataLst>
            </p:nvPr>
          </p:nvSpPr>
          <p:spPr>
            <a:xfrm>
              <a:off x="5915028" y="4257675"/>
              <a:ext cx="66673" cy="199896"/>
            </a:xfrm>
            <a:custGeom>
              <a:avLst/>
              <a:gdLst/>
              <a:ahLst/>
              <a:cxnLst/>
              <a:rect l="0" t="0" r="0" b="0"/>
              <a:pathLst>
                <a:path w="66673" h="199896">
                  <a:moveTo>
                    <a:pt x="66672" y="0"/>
                  </a:moveTo>
                  <a:lnTo>
                    <a:pt x="66672" y="0"/>
                  </a:lnTo>
                  <a:lnTo>
                    <a:pt x="39848" y="0"/>
                  </a:lnTo>
                  <a:lnTo>
                    <a:pt x="39264" y="1058"/>
                  </a:lnTo>
                  <a:lnTo>
                    <a:pt x="38615" y="5056"/>
                  </a:lnTo>
                  <a:lnTo>
                    <a:pt x="37384" y="6546"/>
                  </a:lnTo>
                  <a:lnTo>
                    <a:pt x="33194" y="8201"/>
                  </a:lnTo>
                  <a:lnTo>
                    <a:pt x="21881" y="10321"/>
                  </a:lnTo>
                  <a:lnTo>
                    <a:pt x="7516" y="21268"/>
                  </a:lnTo>
                  <a:lnTo>
                    <a:pt x="1482" y="27131"/>
                  </a:lnTo>
                  <a:lnTo>
                    <a:pt x="128" y="36649"/>
                  </a:lnTo>
                  <a:lnTo>
                    <a:pt x="0" y="55396"/>
                  </a:lnTo>
                  <a:lnTo>
                    <a:pt x="6544" y="64408"/>
                  </a:lnTo>
                  <a:lnTo>
                    <a:pt x="9698" y="73294"/>
                  </a:lnTo>
                  <a:lnTo>
                    <a:pt x="14187" y="79494"/>
                  </a:lnTo>
                  <a:lnTo>
                    <a:pt x="19709" y="82956"/>
                  </a:lnTo>
                  <a:lnTo>
                    <a:pt x="22663" y="83879"/>
                  </a:lnTo>
                  <a:lnTo>
                    <a:pt x="24633" y="85553"/>
                  </a:lnTo>
                  <a:lnTo>
                    <a:pt x="35881" y="104951"/>
                  </a:lnTo>
                  <a:lnTo>
                    <a:pt x="36620" y="108067"/>
                  </a:lnTo>
                  <a:lnTo>
                    <a:pt x="42716" y="117509"/>
                  </a:lnTo>
                  <a:lnTo>
                    <a:pt x="53199" y="130182"/>
                  </a:lnTo>
                  <a:lnTo>
                    <a:pt x="56626" y="140994"/>
                  </a:lnTo>
                  <a:lnTo>
                    <a:pt x="63590" y="150108"/>
                  </a:lnTo>
                  <a:lnTo>
                    <a:pt x="65759" y="159012"/>
                  </a:lnTo>
                  <a:lnTo>
                    <a:pt x="66266" y="165216"/>
                  </a:lnTo>
                  <a:lnTo>
                    <a:pt x="65343" y="167294"/>
                  </a:lnTo>
                  <a:lnTo>
                    <a:pt x="63669" y="168680"/>
                  </a:lnTo>
                  <a:lnTo>
                    <a:pt x="61496" y="169603"/>
                  </a:lnTo>
                  <a:lnTo>
                    <a:pt x="60046" y="171278"/>
                  </a:lnTo>
                  <a:lnTo>
                    <a:pt x="54898" y="181568"/>
                  </a:lnTo>
                  <a:lnTo>
                    <a:pt x="42992" y="195033"/>
                  </a:lnTo>
                  <a:lnTo>
                    <a:pt x="37450" y="197807"/>
                  </a:lnTo>
                  <a:lnTo>
                    <a:pt x="24035" y="199895"/>
                  </a:lnTo>
                  <a:lnTo>
                    <a:pt x="22372" y="198880"/>
                  </a:lnTo>
                  <a:lnTo>
                    <a:pt x="21264" y="197145"/>
                  </a:lnTo>
                  <a:lnTo>
                    <a:pt x="20525" y="194930"/>
                  </a:lnTo>
                  <a:lnTo>
                    <a:pt x="18974" y="193454"/>
                  </a:lnTo>
                  <a:lnTo>
                    <a:pt x="14428" y="191813"/>
                  </a:lnTo>
                  <a:lnTo>
                    <a:pt x="12793" y="190317"/>
                  </a:lnTo>
                  <a:lnTo>
                    <a:pt x="10976" y="185832"/>
                  </a:lnTo>
                  <a:lnTo>
                    <a:pt x="952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993"/>
            <p:cNvSpPr/>
            <p:nvPr>
              <p:custDataLst>
                <p:tags r:id="rId148"/>
              </p:custDataLst>
            </p:nvPr>
          </p:nvSpPr>
          <p:spPr>
            <a:xfrm>
              <a:off x="5690540" y="4438650"/>
              <a:ext cx="100661" cy="19051"/>
            </a:xfrm>
            <a:custGeom>
              <a:avLst/>
              <a:gdLst/>
              <a:ahLst/>
              <a:cxnLst/>
              <a:rect l="0" t="0" r="0" b="0"/>
              <a:pathLst>
                <a:path w="100661" h="19051">
                  <a:moveTo>
                    <a:pt x="14935" y="0"/>
                  </a:moveTo>
                  <a:lnTo>
                    <a:pt x="14935" y="0"/>
                  </a:lnTo>
                  <a:lnTo>
                    <a:pt x="14935" y="5057"/>
                  </a:lnTo>
                  <a:lnTo>
                    <a:pt x="13877" y="6546"/>
                  </a:lnTo>
                  <a:lnTo>
                    <a:pt x="12113" y="7539"/>
                  </a:lnTo>
                  <a:lnTo>
                    <a:pt x="9879" y="8201"/>
                  </a:lnTo>
                  <a:lnTo>
                    <a:pt x="8390" y="9701"/>
                  </a:lnTo>
                  <a:lnTo>
                    <a:pt x="5802" y="17610"/>
                  </a:lnTo>
                  <a:lnTo>
                    <a:pt x="2762" y="18410"/>
                  </a:lnTo>
                  <a:lnTo>
                    <a:pt x="0" y="18765"/>
                  </a:lnTo>
                  <a:lnTo>
                    <a:pt x="37288" y="19050"/>
                  </a:lnTo>
                  <a:lnTo>
                    <a:pt x="68034" y="9349"/>
                  </a:lnTo>
                  <a:lnTo>
                    <a:pt x="79234" y="3240"/>
                  </a:lnTo>
                  <a:lnTo>
                    <a:pt x="1006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994"/>
            <p:cNvSpPr/>
            <p:nvPr>
              <p:custDataLst>
                <p:tags r:id="rId149"/>
              </p:custDataLst>
            </p:nvPr>
          </p:nvSpPr>
          <p:spPr>
            <a:xfrm>
              <a:off x="5676900" y="43910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0361" y="1986"/>
                  </a:lnTo>
                  <a:lnTo>
                    <a:pt x="47801" y="5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995"/>
            <p:cNvSpPr/>
            <p:nvPr>
              <p:custDataLst>
                <p:tags r:id="rId150"/>
              </p:custDataLst>
            </p:nvPr>
          </p:nvSpPr>
          <p:spPr>
            <a:xfrm>
              <a:off x="5467350" y="4476761"/>
              <a:ext cx="95251" cy="104361"/>
            </a:xfrm>
            <a:custGeom>
              <a:avLst/>
              <a:gdLst/>
              <a:ahLst/>
              <a:cxnLst/>
              <a:rect l="0" t="0" r="0" b="0"/>
              <a:pathLst>
                <a:path w="95251" h="104361">
                  <a:moveTo>
                    <a:pt x="0" y="28564"/>
                  </a:moveTo>
                  <a:lnTo>
                    <a:pt x="0" y="28564"/>
                  </a:lnTo>
                  <a:lnTo>
                    <a:pt x="0" y="10872"/>
                  </a:lnTo>
                  <a:lnTo>
                    <a:pt x="8201" y="1432"/>
                  </a:lnTo>
                  <a:lnTo>
                    <a:pt x="14189" y="416"/>
                  </a:lnTo>
                  <a:lnTo>
                    <a:pt x="33113" y="0"/>
                  </a:lnTo>
                  <a:lnTo>
                    <a:pt x="38706" y="2816"/>
                  </a:lnTo>
                  <a:lnTo>
                    <a:pt x="45863" y="8191"/>
                  </a:lnTo>
                  <a:lnTo>
                    <a:pt x="46842" y="11748"/>
                  </a:lnTo>
                  <a:lnTo>
                    <a:pt x="47621" y="41392"/>
                  </a:lnTo>
                  <a:lnTo>
                    <a:pt x="44801" y="47671"/>
                  </a:lnTo>
                  <a:lnTo>
                    <a:pt x="41078" y="53989"/>
                  </a:lnTo>
                  <a:lnTo>
                    <a:pt x="37924" y="63496"/>
                  </a:lnTo>
                  <a:lnTo>
                    <a:pt x="31815" y="73016"/>
                  </a:lnTo>
                  <a:lnTo>
                    <a:pt x="30015" y="79365"/>
                  </a:lnTo>
                  <a:lnTo>
                    <a:pt x="28477" y="81481"/>
                  </a:lnTo>
                  <a:lnTo>
                    <a:pt x="26393" y="82892"/>
                  </a:lnTo>
                  <a:lnTo>
                    <a:pt x="23945" y="83833"/>
                  </a:lnTo>
                  <a:lnTo>
                    <a:pt x="22313" y="85518"/>
                  </a:lnTo>
                  <a:lnTo>
                    <a:pt x="19177" y="94798"/>
                  </a:lnTo>
                  <a:lnTo>
                    <a:pt x="19061" y="103401"/>
                  </a:lnTo>
                  <a:lnTo>
                    <a:pt x="20115" y="103856"/>
                  </a:lnTo>
                  <a:lnTo>
                    <a:pt x="24110" y="104360"/>
                  </a:lnTo>
                  <a:lnTo>
                    <a:pt x="25598" y="103437"/>
                  </a:lnTo>
                  <a:lnTo>
                    <a:pt x="26591" y="101761"/>
                  </a:lnTo>
                  <a:lnTo>
                    <a:pt x="27252" y="99588"/>
                  </a:lnTo>
                  <a:lnTo>
                    <a:pt x="49917" y="82363"/>
                  </a:lnTo>
                  <a:lnTo>
                    <a:pt x="56758" y="78933"/>
                  </a:lnTo>
                  <a:lnTo>
                    <a:pt x="63325" y="76350"/>
                  </a:lnTo>
                  <a:lnTo>
                    <a:pt x="95250" y="57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996"/>
            <p:cNvSpPr/>
            <p:nvPr>
              <p:custDataLst>
                <p:tags r:id="rId151"/>
              </p:custDataLst>
            </p:nvPr>
          </p:nvSpPr>
          <p:spPr>
            <a:xfrm>
              <a:off x="5372100" y="4220182"/>
              <a:ext cx="76145" cy="256403"/>
            </a:xfrm>
            <a:custGeom>
              <a:avLst/>
              <a:gdLst/>
              <a:ahLst/>
              <a:cxnLst/>
              <a:rect l="0" t="0" r="0" b="0"/>
              <a:pathLst>
                <a:path w="76145" h="256403">
                  <a:moveTo>
                    <a:pt x="9525" y="104168"/>
                  </a:moveTo>
                  <a:lnTo>
                    <a:pt x="9525" y="104168"/>
                  </a:lnTo>
                  <a:lnTo>
                    <a:pt x="9525" y="95036"/>
                  </a:lnTo>
                  <a:lnTo>
                    <a:pt x="1324" y="94677"/>
                  </a:lnTo>
                  <a:lnTo>
                    <a:pt x="883" y="95724"/>
                  </a:lnTo>
                  <a:lnTo>
                    <a:pt x="0" y="141013"/>
                  </a:lnTo>
                  <a:lnTo>
                    <a:pt x="0" y="188092"/>
                  </a:lnTo>
                  <a:lnTo>
                    <a:pt x="0" y="230646"/>
                  </a:lnTo>
                  <a:lnTo>
                    <a:pt x="2822" y="237286"/>
                  </a:lnTo>
                  <a:lnTo>
                    <a:pt x="6545" y="243765"/>
                  </a:lnTo>
                  <a:lnTo>
                    <a:pt x="9491" y="256402"/>
                  </a:lnTo>
                  <a:lnTo>
                    <a:pt x="9515" y="251462"/>
                  </a:lnTo>
                  <a:lnTo>
                    <a:pt x="6698" y="246185"/>
                  </a:lnTo>
                  <a:lnTo>
                    <a:pt x="1323" y="239230"/>
                  </a:lnTo>
                  <a:lnTo>
                    <a:pt x="52" y="196167"/>
                  </a:lnTo>
                  <a:lnTo>
                    <a:pt x="5" y="149521"/>
                  </a:lnTo>
                  <a:lnTo>
                    <a:pt x="1059" y="104927"/>
                  </a:lnTo>
                  <a:lnTo>
                    <a:pt x="8642" y="63238"/>
                  </a:lnTo>
                  <a:lnTo>
                    <a:pt x="10321" y="43946"/>
                  </a:lnTo>
                  <a:lnTo>
                    <a:pt x="19202" y="13356"/>
                  </a:lnTo>
                  <a:lnTo>
                    <a:pt x="27132" y="1441"/>
                  </a:lnTo>
                  <a:lnTo>
                    <a:pt x="30755" y="303"/>
                  </a:lnTo>
                  <a:lnTo>
                    <a:pt x="33203" y="0"/>
                  </a:lnTo>
                  <a:lnTo>
                    <a:pt x="34835" y="856"/>
                  </a:lnTo>
                  <a:lnTo>
                    <a:pt x="35924" y="2485"/>
                  </a:lnTo>
                  <a:lnTo>
                    <a:pt x="36649" y="4630"/>
                  </a:lnTo>
                  <a:lnTo>
                    <a:pt x="54519" y="28048"/>
                  </a:lnTo>
                  <a:lnTo>
                    <a:pt x="65306" y="72977"/>
                  </a:lnTo>
                  <a:lnTo>
                    <a:pt x="75237" y="116901"/>
                  </a:lnTo>
                  <a:lnTo>
                    <a:pt x="76144" y="161320"/>
                  </a:lnTo>
                  <a:lnTo>
                    <a:pt x="75117" y="172961"/>
                  </a:lnTo>
                  <a:lnTo>
                    <a:pt x="55090" y="217806"/>
                  </a:lnTo>
                  <a:lnTo>
                    <a:pt x="44043" y="231037"/>
                  </a:lnTo>
                  <a:lnTo>
                    <a:pt x="37919" y="234638"/>
                  </a:lnTo>
                  <a:lnTo>
                    <a:pt x="25364" y="236949"/>
                  </a:lnTo>
                  <a:lnTo>
                    <a:pt x="9525" y="237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997"/>
            <p:cNvSpPr/>
            <p:nvPr>
              <p:custDataLst>
                <p:tags r:id="rId152"/>
              </p:custDataLst>
            </p:nvPr>
          </p:nvSpPr>
          <p:spPr>
            <a:xfrm>
              <a:off x="5138012" y="4362450"/>
              <a:ext cx="5489" cy="123826"/>
            </a:xfrm>
            <a:custGeom>
              <a:avLst/>
              <a:gdLst/>
              <a:ahLst/>
              <a:cxnLst/>
              <a:rect l="0" t="0" r="0" b="0"/>
              <a:pathLst>
                <a:path w="5489" h="123826">
                  <a:moveTo>
                    <a:pt x="5488" y="0"/>
                  </a:moveTo>
                  <a:lnTo>
                    <a:pt x="5488" y="0"/>
                  </a:lnTo>
                  <a:lnTo>
                    <a:pt x="432" y="0"/>
                  </a:lnTo>
                  <a:lnTo>
                    <a:pt x="0" y="1058"/>
                  </a:lnTo>
                  <a:lnTo>
                    <a:pt x="4867" y="9701"/>
                  </a:lnTo>
                  <a:lnTo>
                    <a:pt x="5487" y="57155"/>
                  </a:lnTo>
                  <a:lnTo>
                    <a:pt x="5488" y="104601"/>
                  </a:lnTo>
                  <a:lnTo>
                    <a:pt x="5488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998"/>
            <p:cNvSpPr/>
            <p:nvPr>
              <p:custDataLst>
                <p:tags r:id="rId153"/>
              </p:custDataLst>
            </p:nvPr>
          </p:nvSpPr>
          <p:spPr>
            <a:xfrm>
              <a:off x="5086350" y="44005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9246" y="19050"/>
                  </a:lnTo>
                  <a:lnTo>
                    <a:pt x="27251" y="16228"/>
                  </a:lnTo>
                  <a:lnTo>
                    <a:pt x="34337" y="12504"/>
                  </a:lnTo>
                  <a:lnTo>
                    <a:pt x="47509" y="10114"/>
                  </a:lnTo>
                  <a:lnTo>
                    <a:pt x="64543" y="8544"/>
                  </a:lnTo>
                  <a:lnTo>
                    <a:pt x="87574" y="133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999"/>
            <p:cNvSpPr/>
            <p:nvPr>
              <p:custDataLst>
                <p:tags r:id="rId154"/>
              </p:custDataLst>
            </p:nvPr>
          </p:nvSpPr>
          <p:spPr>
            <a:xfrm>
              <a:off x="4981575" y="44958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19005" y="0"/>
                  </a:lnTo>
                  <a:lnTo>
                    <a:pt x="19050" y="47454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000"/>
            <p:cNvSpPr/>
            <p:nvPr>
              <p:custDataLst>
                <p:tags r:id="rId155"/>
              </p:custDataLst>
            </p:nvPr>
          </p:nvSpPr>
          <p:spPr>
            <a:xfrm>
              <a:off x="4848225" y="4258272"/>
              <a:ext cx="104718" cy="246496"/>
            </a:xfrm>
            <a:custGeom>
              <a:avLst/>
              <a:gdLst/>
              <a:ahLst/>
              <a:cxnLst/>
              <a:rect l="0" t="0" r="0" b="0"/>
              <a:pathLst>
                <a:path w="104718" h="246496">
                  <a:moveTo>
                    <a:pt x="0" y="104178"/>
                  </a:moveTo>
                  <a:lnTo>
                    <a:pt x="0" y="104178"/>
                  </a:lnTo>
                  <a:lnTo>
                    <a:pt x="8201" y="95977"/>
                  </a:lnTo>
                  <a:lnTo>
                    <a:pt x="8642" y="96594"/>
                  </a:lnTo>
                  <a:lnTo>
                    <a:pt x="10582" y="139115"/>
                  </a:lnTo>
                  <a:lnTo>
                    <a:pt x="16071" y="149690"/>
                  </a:lnTo>
                  <a:lnTo>
                    <a:pt x="18972" y="195109"/>
                  </a:lnTo>
                  <a:lnTo>
                    <a:pt x="19047" y="221608"/>
                  </a:lnTo>
                  <a:lnTo>
                    <a:pt x="16227" y="227983"/>
                  </a:lnTo>
                  <a:lnTo>
                    <a:pt x="12503" y="234344"/>
                  </a:lnTo>
                  <a:lnTo>
                    <a:pt x="9641" y="246495"/>
                  </a:lnTo>
                  <a:lnTo>
                    <a:pt x="9525" y="201390"/>
                  </a:lnTo>
                  <a:lnTo>
                    <a:pt x="9525" y="155859"/>
                  </a:lnTo>
                  <a:lnTo>
                    <a:pt x="9525" y="111899"/>
                  </a:lnTo>
                  <a:lnTo>
                    <a:pt x="10583" y="76305"/>
                  </a:lnTo>
                  <a:lnTo>
                    <a:pt x="17129" y="55585"/>
                  </a:lnTo>
                  <a:lnTo>
                    <a:pt x="24713" y="41214"/>
                  </a:lnTo>
                  <a:lnTo>
                    <a:pt x="28489" y="25080"/>
                  </a:lnTo>
                  <a:lnTo>
                    <a:pt x="35840" y="13125"/>
                  </a:lnTo>
                  <a:lnTo>
                    <a:pt x="41682" y="6208"/>
                  </a:lnTo>
                  <a:lnTo>
                    <a:pt x="47806" y="2427"/>
                  </a:lnTo>
                  <a:lnTo>
                    <a:pt x="55304" y="0"/>
                  </a:lnTo>
                  <a:lnTo>
                    <a:pt x="59152" y="2491"/>
                  </a:lnTo>
                  <a:lnTo>
                    <a:pt x="88934" y="31206"/>
                  </a:lnTo>
                  <a:lnTo>
                    <a:pt x="92443" y="37527"/>
                  </a:lnTo>
                  <a:lnTo>
                    <a:pt x="103783" y="79151"/>
                  </a:lnTo>
                  <a:lnTo>
                    <a:pt x="104717" y="123250"/>
                  </a:lnTo>
                  <a:lnTo>
                    <a:pt x="103691" y="135938"/>
                  </a:lnTo>
                  <a:lnTo>
                    <a:pt x="90585" y="178527"/>
                  </a:lnTo>
                  <a:lnTo>
                    <a:pt x="76004" y="198766"/>
                  </a:lnTo>
                  <a:lnTo>
                    <a:pt x="61358" y="215216"/>
                  </a:lnTo>
                  <a:lnTo>
                    <a:pt x="59020" y="221614"/>
                  </a:lnTo>
                  <a:lnTo>
                    <a:pt x="56280" y="223744"/>
                  </a:lnTo>
                  <a:lnTo>
                    <a:pt x="44427" y="227799"/>
                  </a:lnTo>
                  <a:lnTo>
                    <a:pt x="42318" y="229984"/>
                  </a:lnTo>
                  <a:lnTo>
                    <a:pt x="40912" y="232498"/>
                  </a:lnTo>
                  <a:lnTo>
                    <a:pt x="38917" y="234175"/>
                  </a:lnTo>
                  <a:lnTo>
                    <a:pt x="30146" y="237087"/>
                  </a:lnTo>
                  <a:lnTo>
                    <a:pt x="19483" y="237517"/>
                  </a:lnTo>
                  <a:lnTo>
                    <a:pt x="24235" y="237525"/>
                  </a:lnTo>
                  <a:lnTo>
                    <a:pt x="25681" y="236468"/>
                  </a:lnTo>
                  <a:lnTo>
                    <a:pt x="28575" y="228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753"/>
          <p:cNvGrpSpPr/>
          <p:nvPr/>
        </p:nvGrpSpPr>
        <p:grpSpPr>
          <a:xfrm>
            <a:off x="6581779" y="4182021"/>
            <a:ext cx="285747" cy="285205"/>
            <a:chOff x="6581779" y="4182021"/>
            <a:chExt cx="285747" cy="285205"/>
          </a:xfrm>
        </p:grpSpPr>
        <p:sp>
          <p:nvSpPr>
            <p:cNvPr id="260" name="SMARTInkShape-4001"/>
            <p:cNvSpPr/>
            <p:nvPr>
              <p:custDataLst>
                <p:tags r:id="rId144"/>
              </p:custDataLst>
            </p:nvPr>
          </p:nvSpPr>
          <p:spPr>
            <a:xfrm>
              <a:off x="6581779" y="4438650"/>
              <a:ext cx="285747" cy="28576"/>
            </a:xfrm>
            <a:custGeom>
              <a:avLst/>
              <a:gdLst/>
              <a:ahLst/>
              <a:cxnLst/>
              <a:rect l="0" t="0" r="0" b="0"/>
              <a:pathLst>
                <a:path w="285747" h="28576">
                  <a:moveTo>
                    <a:pt x="19046" y="19050"/>
                  </a:moveTo>
                  <a:lnTo>
                    <a:pt x="19046" y="19050"/>
                  </a:lnTo>
                  <a:lnTo>
                    <a:pt x="40" y="19050"/>
                  </a:lnTo>
                  <a:lnTo>
                    <a:pt x="0" y="27251"/>
                  </a:lnTo>
                  <a:lnTo>
                    <a:pt x="1057" y="27692"/>
                  </a:lnTo>
                  <a:lnTo>
                    <a:pt x="45984" y="28565"/>
                  </a:lnTo>
                  <a:lnTo>
                    <a:pt x="90882" y="28575"/>
                  </a:lnTo>
                  <a:lnTo>
                    <a:pt x="134026" y="21036"/>
                  </a:lnTo>
                  <a:lnTo>
                    <a:pt x="181060" y="19312"/>
                  </a:lnTo>
                  <a:lnTo>
                    <a:pt x="228608" y="14028"/>
                  </a:lnTo>
                  <a:lnTo>
                    <a:pt x="272489" y="4864"/>
                  </a:lnTo>
                  <a:lnTo>
                    <a:pt x="285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002"/>
            <p:cNvSpPr/>
            <p:nvPr>
              <p:custDataLst>
                <p:tags r:id="rId145"/>
              </p:custDataLst>
            </p:nvPr>
          </p:nvSpPr>
          <p:spPr>
            <a:xfrm>
              <a:off x="6724650" y="4182021"/>
              <a:ext cx="18168" cy="228055"/>
            </a:xfrm>
            <a:custGeom>
              <a:avLst/>
              <a:gdLst/>
              <a:ahLst/>
              <a:cxnLst/>
              <a:rect l="0" t="0" r="0" b="0"/>
              <a:pathLst>
                <a:path w="18168" h="228055">
                  <a:moveTo>
                    <a:pt x="0" y="37554"/>
                  </a:moveTo>
                  <a:lnTo>
                    <a:pt x="0" y="37554"/>
                  </a:lnTo>
                  <a:lnTo>
                    <a:pt x="0" y="0"/>
                  </a:lnTo>
                  <a:lnTo>
                    <a:pt x="0" y="7703"/>
                  </a:lnTo>
                  <a:lnTo>
                    <a:pt x="5056" y="13657"/>
                  </a:lnTo>
                  <a:lnTo>
                    <a:pt x="7538" y="21994"/>
                  </a:lnTo>
                  <a:lnTo>
                    <a:pt x="9473" y="66808"/>
                  </a:lnTo>
                  <a:lnTo>
                    <a:pt x="9522" y="110619"/>
                  </a:lnTo>
                  <a:lnTo>
                    <a:pt x="10583" y="155032"/>
                  </a:lnTo>
                  <a:lnTo>
                    <a:pt x="18167" y="193129"/>
                  </a:lnTo>
                  <a:lnTo>
                    <a:pt x="17730" y="211121"/>
                  </a:lnTo>
                  <a:lnTo>
                    <a:pt x="9525" y="228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754"/>
          <p:cNvGrpSpPr/>
          <p:nvPr/>
        </p:nvGrpSpPr>
        <p:grpSpPr>
          <a:xfrm>
            <a:off x="7248525" y="4181536"/>
            <a:ext cx="781051" cy="342802"/>
            <a:chOff x="7248525" y="4181536"/>
            <a:chExt cx="781051" cy="342802"/>
          </a:xfrm>
        </p:grpSpPr>
        <p:sp>
          <p:nvSpPr>
            <p:cNvPr id="263" name="SMARTInkShape-4003"/>
            <p:cNvSpPr/>
            <p:nvPr>
              <p:custDataLst>
                <p:tags r:id="rId138"/>
              </p:custDataLst>
            </p:nvPr>
          </p:nvSpPr>
          <p:spPr>
            <a:xfrm>
              <a:off x="7981950" y="4333875"/>
              <a:ext cx="38101" cy="142876"/>
            </a:xfrm>
            <a:custGeom>
              <a:avLst/>
              <a:gdLst/>
              <a:ahLst/>
              <a:cxnLst/>
              <a:rect l="0" t="0" r="0" b="0"/>
              <a:pathLst>
                <a:path w="38101" h="142876">
                  <a:moveTo>
                    <a:pt x="38100" y="0"/>
                  </a:moveTo>
                  <a:lnTo>
                    <a:pt x="38100" y="0"/>
                  </a:lnTo>
                  <a:lnTo>
                    <a:pt x="28691" y="0"/>
                  </a:lnTo>
                  <a:lnTo>
                    <a:pt x="28575" y="31881"/>
                  </a:lnTo>
                  <a:lnTo>
                    <a:pt x="25753" y="38159"/>
                  </a:lnTo>
                  <a:lnTo>
                    <a:pt x="22030" y="44476"/>
                  </a:lnTo>
                  <a:lnTo>
                    <a:pt x="19933" y="55040"/>
                  </a:lnTo>
                  <a:lnTo>
                    <a:pt x="18069" y="82726"/>
                  </a:lnTo>
                  <a:lnTo>
                    <a:pt x="10414" y="110165"/>
                  </a:lnTo>
                  <a:lnTo>
                    <a:pt x="9920" y="117048"/>
                  </a:lnTo>
                  <a:lnTo>
                    <a:pt x="6879" y="123635"/>
                  </a:lnTo>
                  <a:lnTo>
                    <a:pt x="3057" y="130091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004"/>
            <p:cNvSpPr/>
            <p:nvPr>
              <p:custDataLst>
                <p:tags r:id="rId139"/>
              </p:custDataLst>
            </p:nvPr>
          </p:nvSpPr>
          <p:spPr>
            <a:xfrm>
              <a:off x="7915286" y="4191117"/>
              <a:ext cx="114290" cy="190384"/>
            </a:xfrm>
            <a:custGeom>
              <a:avLst/>
              <a:gdLst/>
              <a:ahLst/>
              <a:cxnLst/>
              <a:rect l="0" t="0" r="0" b="0"/>
              <a:pathLst>
                <a:path w="114290" h="190384">
                  <a:moveTo>
                    <a:pt x="76189" y="9408"/>
                  </a:moveTo>
                  <a:lnTo>
                    <a:pt x="76189" y="9408"/>
                  </a:lnTo>
                  <a:lnTo>
                    <a:pt x="76189" y="1207"/>
                  </a:lnTo>
                  <a:lnTo>
                    <a:pt x="77247" y="766"/>
                  </a:lnTo>
                  <a:lnTo>
                    <a:pt x="84389" y="0"/>
                  </a:lnTo>
                  <a:lnTo>
                    <a:pt x="84831" y="1019"/>
                  </a:lnTo>
                  <a:lnTo>
                    <a:pt x="85321" y="4974"/>
                  </a:lnTo>
                  <a:lnTo>
                    <a:pt x="82717" y="10259"/>
                  </a:lnTo>
                  <a:lnTo>
                    <a:pt x="69897" y="26199"/>
                  </a:lnTo>
                  <a:lnTo>
                    <a:pt x="67622" y="35079"/>
                  </a:lnTo>
                  <a:lnTo>
                    <a:pt x="67090" y="41279"/>
                  </a:lnTo>
                  <a:lnTo>
                    <a:pt x="64031" y="47562"/>
                  </a:lnTo>
                  <a:lnTo>
                    <a:pt x="60202" y="53882"/>
                  </a:lnTo>
                  <a:lnTo>
                    <a:pt x="49804" y="79456"/>
                  </a:lnTo>
                  <a:lnTo>
                    <a:pt x="42030" y="92134"/>
                  </a:lnTo>
                  <a:lnTo>
                    <a:pt x="36045" y="112023"/>
                  </a:lnTo>
                  <a:lnTo>
                    <a:pt x="13667" y="146045"/>
                  </a:lnTo>
                  <a:lnTo>
                    <a:pt x="9687" y="157726"/>
                  </a:lnTo>
                  <a:lnTo>
                    <a:pt x="3333" y="167889"/>
                  </a:lnTo>
                  <a:lnTo>
                    <a:pt x="429" y="178941"/>
                  </a:lnTo>
                  <a:lnTo>
                    <a:pt x="0" y="189941"/>
                  </a:lnTo>
                  <a:lnTo>
                    <a:pt x="45507" y="190383"/>
                  </a:lnTo>
                  <a:lnTo>
                    <a:pt x="78678" y="189325"/>
                  </a:lnTo>
                  <a:lnTo>
                    <a:pt x="97906" y="182182"/>
                  </a:lnTo>
                  <a:lnTo>
                    <a:pt x="114289" y="18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005"/>
            <p:cNvSpPr/>
            <p:nvPr>
              <p:custDataLst>
                <p:tags r:id="rId140"/>
              </p:custDataLst>
            </p:nvPr>
          </p:nvSpPr>
          <p:spPr>
            <a:xfrm>
              <a:off x="7686675" y="44005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23598" y="19050"/>
                  </a:lnTo>
                  <a:lnTo>
                    <a:pt x="29185" y="16228"/>
                  </a:lnTo>
                  <a:lnTo>
                    <a:pt x="35196" y="12504"/>
                  </a:lnTo>
                  <a:lnTo>
                    <a:pt x="45589" y="10408"/>
                  </a:lnTo>
                  <a:lnTo>
                    <a:pt x="68536" y="9642"/>
                  </a:lnTo>
                  <a:lnTo>
                    <a:pt x="75616" y="675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006"/>
            <p:cNvSpPr/>
            <p:nvPr>
              <p:custDataLst>
                <p:tags r:id="rId141"/>
              </p:custDataLst>
            </p:nvPr>
          </p:nvSpPr>
          <p:spPr>
            <a:xfrm>
              <a:off x="7658100" y="434340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9701" y="7584"/>
                  </a:lnTo>
                  <a:lnTo>
                    <a:pt x="14189" y="4076"/>
                  </a:lnTo>
                  <a:lnTo>
                    <a:pt x="22534" y="1812"/>
                  </a:lnTo>
                  <a:lnTo>
                    <a:pt x="27722" y="1208"/>
                  </a:lnTo>
                  <a:lnTo>
                    <a:pt x="36310" y="3359"/>
                  </a:lnTo>
                  <a:lnTo>
                    <a:pt x="43654" y="6784"/>
                  </a:lnTo>
                  <a:lnTo>
                    <a:pt x="59816" y="8984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007"/>
            <p:cNvSpPr/>
            <p:nvPr>
              <p:custDataLst>
                <p:tags r:id="rId142"/>
              </p:custDataLst>
            </p:nvPr>
          </p:nvSpPr>
          <p:spPr>
            <a:xfrm>
              <a:off x="7410450" y="4420924"/>
              <a:ext cx="142876" cy="103414"/>
            </a:xfrm>
            <a:custGeom>
              <a:avLst/>
              <a:gdLst/>
              <a:ahLst/>
              <a:cxnLst/>
              <a:rect l="0" t="0" r="0" b="0"/>
              <a:pathLst>
                <a:path w="142876" h="103414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8200" y="6993"/>
                  </a:lnTo>
                  <a:lnTo>
                    <a:pt x="17610" y="8095"/>
                  </a:lnTo>
                  <a:lnTo>
                    <a:pt x="33203" y="8198"/>
                  </a:lnTo>
                  <a:lnTo>
                    <a:pt x="38746" y="11022"/>
                  </a:lnTo>
                  <a:lnTo>
                    <a:pt x="55672" y="25811"/>
                  </a:lnTo>
                  <a:lnTo>
                    <a:pt x="56712" y="31881"/>
                  </a:lnTo>
                  <a:lnTo>
                    <a:pt x="57021" y="40382"/>
                  </a:lnTo>
                  <a:lnTo>
                    <a:pt x="54270" y="46493"/>
                  </a:lnTo>
                  <a:lnTo>
                    <a:pt x="50578" y="52736"/>
                  </a:lnTo>
                  <a:lnTo>
                    <a:pt x="47442" y="62201"/>
                  </a:lnTo>
                  <a:lnTo>
                    <a:pt x="39539" y="72997"/>
                  </a:lnTo>
                  <a:lnTo>
                    <a:pt x="38526" y="79376"/>
                  </a:lnTo>
                  <a:lnTo>
                    <a:pt x="37326" y="81051"/>
                  </a:lnTo>
                  <a:lnTo>
                    <a:pt x="35467" y="82167"/>
                  </a:lnTo>
                  <a:lnTo>
                    <a:pt x="33169" y="82912"/>
                  </a:lnTo>
                  <a:lnTo>
                    <a:pt x="31638" y="84466"/>
                  </a:lnTo>
                  <a:lnTo>
                    <a:pt x="28979" y="92471"/>
                  </a:lnTo>
                  <a:lnTo>
                    <a:pt x="28611" y="102000"/>
                  </a:lnTo>
                  <a:lnTo>
                    <a:pt x="29658" y="102483"/>
                  </a:lnTo>
                  <a:lnTo>
                    <a:pt x="42766" y="103413"/>
                  </a:lnTo>
                  <a:lnTo>
                    <a:pt x="48288" y="100612"/>
                  </a:lnTo>
                  <a:lnTo>
                    <a:pt x="54270" y="96898"/>
                  </a:lnTo>
                  <a:lnTo>
                    <a:pt x="64646" y="94806"/>
                  </a:lnTo>
                  <a:lnTo>
                    <a:pt x="80655" y="93128"/>
                  </a:lnTo>
                  <a:lnTo>
                    <a:pt x="123900" y="82183"/>
                  </a:lnTo>
                  <a:lnTo>
                    <a:pt x="142875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008"/>
            <p:cNvSpPr/>
            <p:nvPr>
              <p:custDataLst>
                <p:tags r:id="rId143"/>
              </p:custDataLst>
            </p:nvPr>
          </p:nvSpPr>
          <p:spPr>
            <a:xfrm>
              <a:off x="7248525" y="4181536"/>
              <a:ext cx="151960" cy="285294"/>
            </a:xfrm>
            <a:custGeom>
              <a:avLst/>
              <a:gdLst/>
              <a:ahLst/>
              <a:cxnLst/>
              <a:rect l="0" t="0" r="0" b="0"/>
              <a:pathLst>
                <a:path w="151960" h="285294">
                  <a:moveTo>
                    <a:pt x="0" y="95189"/>
                  </a:moveTo>
                  <a:lnTo>
                    <a:pt x="0" y="95189"/>
                  </a:lnTo>
                  <a:lnTo>
                    <a:pt x="9132" y="95189"/>
                  </a:lnTo>
                  <a:lnTo>
                    <a:pt x="14465" y="100245"/>
                  </a:lnTo>
                  <a:lnTo>
                    <a:pt x="17012" y="105550"/>
                  </a:lnTo>
                  <a:lnTo>
                    <a:pt x="18648" y="112522"/>
                  </a:lnTo>
                  <a:lnTo>
                    <a:pt x="23988" y="118787"/>
                  </a:lnTo>
                  <a:lnTo>
                    <a:pt x="26536" y="127196"/>
                  </a:lnTo>
                  <a:lnTo>
                    <a:pt x="28456" y="160214"/>
                  </a:lnTo>
                  <a:lnTo>
                    <a:pt x="19438" y="207678"/>
                  </a:lnTo>
                  <a:lnTo>
                    <a:pt x="18014" y="241143"/>
                  </a:lnTo>
                  <a:lnTo>
                    <a:pt x="10409" y="256631"/>
                  </a:lnTo>
                  <a:lnTo>
                    <a:pt x="9535" y="266505"/>
                  </a:lnTo>
                  <a:lnTo>
                    <a:pt x="9528" y="261543"/>
                  </a:lnTo>
                  <a:lnTo>
                    <a:pt x="12349" y="256260"/>
                  </a:lnTo>
                  <a:lnTo>
                    <a:pt x="16072" y="250385"/>
                  </a:lnTo>
                  <a:lnTo>
                    <a:pt x="28673" y="205933"/>
                  </a:lnTo>
                  <a:lnTo>
                    <a:pt x="36650" y="174514"/>
                  </a:lnTo>
                  <a:lnTo>
                    <a:pt x="40732" y="132446"/>
                  </a:lnTo>
                  <a:lnTo>
                    <a:pt x="53263" y="92099"/>
                  </a:lnTo>
                  <a:lnTo>
                    <a:pt x="63355" y="46430"/>
                  </a:lnTo>
                  <a:lnTo>
                    <a:pt x="69304" y="11755"/>
                  </a:lnTo>
                  <a:lnTo>
                    <a:pt x="74838" y="2273"/>
                  </a:lnTo>
                  <a:lnTo>
                    <a:pt x="76350" y="1495"/>
                  </a:lnTo>
                  <a:lnTo>
                    <a:pt x="85820" y="76"/>
                  </a:lnTo>
                  <a:lnTo>
                    <a:pt x="90353" y="0"/>
                  </a:lnTo>
                  <a:lnTo>
                    <a:pt x="91986" y="1038"/>
                  </a:lnTo>
                  <a:lnTo>
                    <a:pt x="93074" y="2788"/>
                  </a:lnTo>
                  <a:lnTo>
                    <a:pt x="93799" y="5013"/>
                  </a:lnTo>
                  <a:lnTo>
                    <a:pt x="123882" y="49820"/>
                  </a:lnTo>
                  <a:lnTo>
                    <a:pt x="138649" y="79611"/>
                  </a:lnTo>
                  <a:lnTo>
                    <a:pt x="150167" y="123781"/>
                  </a:lnTo>
                  <a:lnTo>
                    <a:pt x="151959" y="154224"/>
                  </a:lnTo>
                  <a:lnTo>
                    <a:pt x="147213" y="176416"/>
                  </a:lnTo>
                  <a:lnTo>
                    <a:pt x="125824" y="213469"/>
                  </a:lnTo>
                  <a:lnTo>
                    <a:pt x="82665" y="260133"/>
                  </a:lnTo>
                  <a:lnTo>
                    <a:pt x="63327" y="271900"/>
                  </a:lnTo>
                  <a:lnTo>
                    <a:pt x="48218" y="275322"/>
                  </a:lnTo>
                  <a:lnTo>
                    <a:pt x="40098" y="275998"/>
                  </a:lnTo>
                  <a:lnTo>
                    <a:pt x="29018" y="285293"/>
                  </a:lnTo>
                  <a:lnTo>
                    <a:pt x="28575" y="276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SMARTInkShape-Group755"/>
          <p:cNvGrpSpPr/>
          <p:nvPr/>
        </p:nvGrpSpPr>
        <p:grpSpPr>
          <a:xfrm>
            <a:off x="9220200" y="2733845"/>
            <a:ext cx="390369" cy="912707"/>
            <a:chOff x="9220200" y="2733845"/>
            <a:chExt cx="390369" cy="912707"/>
          </a:xfrm>
        </p:grpSpPr>
        <p:sp>
          <p:nvSpPr>
            <p:cNvPr id="270" name="SMARTInkShape-4009"/>
            <p:cNvSpPr/>
            <p:nvPr>
              <p:custDataLst>
                <p:tags r:id="rId134"/>
              </p:custDataLst>
            </p:nvPr>
          </p:nvSpPr>
          <p:spPr>
            <a:xfrm>
              <a:off x="9220200" y="3419475"/>
              <a:ext cx="171451" cy="226705"/>
            </a:xfrm>
            <a:custGeom>
              <a:avLst/>
              <a:gdLst/>
              <a:ahLst/>
              <a:cxnLst/>
              <a:rect l="0" t="0" r="0" b="0"/>
              <a:pathLst>
                <a:path w="171451" h="226705">
                  <a:moveTo>
                    <a:pt x="0" y="66675"/>
                  </a:moveTo>
                  <a:lnTo>
                    <a:pt x="0" y="66675"/>
                  </a:lnTo>
                  <a:lnTo>
                    <a:pt x="0" y="57184"/>
                  </a:lnTo>
                  <a:lnTo>
                    <a:pt x="0" y="65354"/>
                  </a:lnTo>
                  <a:lnTo>
                    <a:pt x="6546" y="74018"/>
                  </a:lnTo>
                  <a:lnTo>
                    <a:pt x="8644" y="82844"/>
                  </a:lnTo>
                  <a:lnTo>
                    <a:pt x="9509" y="126064"/>
                  </a:lnTo>
                  <a:lnTo>
                    <a:pt x="9524" y="155148"/>
                  </a:lnTo>
                  <a:lnTo>
                    <a:pt x="18972" y="199749"/>
                  </a:lnTo>
                  <a:lnTo>
                    <a:pt x="19040" y="208050"/>
                  </a:lnTo>
                  <a:lnTo>
                    <a:pt x="19050" y="190265"/>
                  </a:lnTo>
                  <a:lnTo>
                    <a:pt x="16228" y="182282"/>
                  </a:lnTo>
                  <a:lnTo>
                    <a:pt x="13993" y="178671"/>
                  </a:lnTo>
                  <a:lnTo>
                    <a:pt x="10849" y="163476"/>
                  </a:lnTo>
                  <a:lnTo>
                    <a:pt x="9603" y="120555"/>
                  </a:lnTo>
                  <a:lnTo>
                    <a:pt x="9530" y="76195"/>
                  </a:lnTo>
                  <a:lnTo>
                    <a:pt x="9525" y="29411"/>
                  </a:lnTo>
                  <a:lnTo>
                    <a:pt x="9525" y="25957"/>
                  </a:lnTo>
                  <a:lnTo>
                    <a:pt x="10583" y="23655"/>
                  </a:lnTo>
                  <a:lnTo>
                    <a:pt x="12347" y="22120"/>
                  </a:lnTo>
                  <a:lnTo>
                    <a:pt x="17726" y="19657"/>
                  </a:lnTo>
                  <a:lnTo>
                    <a:pt x="23716" y="24287"/>
                  </a:lnTo>
                  <a:lnTo>
                    <a:pt x="26415" y="29491"/>
                  </a:lnTo>
                  <a:lnTo>
                    <a:pt x="27136" y="32361"/>
                  </a:lnTo>
                  <a:lnTo>
                    <a:pt x="34837" y="45629"/>
                  </a:lnTo>
                  <a:lnTo>
                    <a:pt x="38192" y="60556"/>
                  </a:lnTo>
                  <a:lnTo>
                    <a:pt x="60453" y="102042"/>
                  </a:lnTo>
                  <a:lnTo>
                    <a:pt x="73915" y="146076"/>
                  </a:lnTo>
                  <a:lnTo>
                    <a:pt x="95302" y="187679"/>
                  </a:lnTo>
                  <a:lnTo>
                    <a:pt x="100564" y="195597"/>
                  </a:lnTo>
                  <a:lnTo>
                    <a:pt x="106766" y="209302"/>
                  </a:lnTo>
                  <a:lnTo>
                    <a:pt x="110951" y="215790"/>
                  </a:lnTo>
                  <a:lnTo>
                    <a:pt x="112812" y="222201"/>
                  </a:lnTo>
                  <a:lnTo>
                    <a:pt x="114366" y="224334"/>
                  </a:lnTo>
                  <a:lnTo>
                    <a:pt x="116461" y="225756"/>
                  </a:lnTo>
                  <a:lnTo>
                    <a:pt x="118916" y="226704"/>
                  </a:lnTo>
                  <a:lnTo>
                    <a:pt x="120553" y="226277"/>
                  </a:lnTo>
                  <a:lnTo>
                    <a:pt x="121643" y="224935"/>
                  </a:lnTo>
                  <a:lnTo>
                    <a:pt x="122371" y="222982"/>
                  </a:lnTo>
                  <a:lnTo>
                    <a:pt x="123914" y="221679"/>
                  </a:lnTo>
                  <a:lnTo>
                    <a:pt x="128450" y="220233"/>
                  </a:lnTo>
                  <a:lnTo>
                    <a:pt x="130083" y="217730"/>
                  </a:lnTo>
                  <a:lnTo>
                    <a:pt x="135527" y="201327"/>
                  </a:lnTo>
                  <a:lnTo>
                    <a:pt x="137976" y="197718"/>
                  </a:lnTo>
                  <a:lnTo>
                    <a:pt x="141907" y="170171"/>
                  </a:lnTo>
                  <a:lnTo>
                    <a:pt x="143646" y="149787"/>
                  </a:lnTo>
                  <a:lnTo>
                    <a:pt x="158038" y="104628"/>
                  </a:lnTo>
                  <a:lnTo>
                    <a:pt x="161583" y="57220"/>
                  </a:lnTo>
                  <a:lnTo>
                    <a:pt x="161912" y="16559"/>
                  </a:lnTo>
                  <a:lnTo>
                    <a:pt x="162974" y="14215"/>
                  </a:lnTo>
                  <a:lnTo>
                    <a:pt x="164741" y="12652"/>
                  </a:lnTo>
                  <a:lnTo>
                    <a:pt x="166978" y="11609"/>
                  </a:lnTo>
                  <a:lnTo>
                    <a:pt x="168468" y="985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010"/>
            <p:cNvSpPr/>
            <p:nvPr>
              <p:custDataLst>
                <p:tags r:id="rId135"/>
              </p:custDataLst>
            </p:nvPr>
          </p:nvSpPr>
          <p:spPr>
            <a:xfrm>
              <a:off x="9401190" y="3533775"/>
              <a:ext cx="66533" cy="112777"/>
            </a:xfrm>
            <a:custGeom>
              <a:avLst/>
              <a:gdLst/>
              <a:ahLst/>
              <a:cxnLst/>
              <a:rect l="0" t="0" r="0" b="0"/>
              <a:pathLst>
                <a:path w="66533" h="112777">
                  <a:moveTo>
                    <a:pt x="57135" y="9525"/>
                  </a:moveTo>
                  <a:lnTo>
                    <a:pt x="57135" y="9525"/>
                  </a:lnTo>
                  <a:lnTo>
                    <a:pt x="48934" y="1324"/>
                  </a:lnTo>
                  <a:lnTo>
                    <a:pt x="38512" y="34"/>
                  </a:lnTo>
                  <a:lnTo>
                    <a:pt x="23907" y="14190"/>
                  </a:lnTo>
                  <a:lnTo>
                    <a:pt x="21200" y="19712"/>
                  </a:lnTo>
                  <a:lnTo>
                    <a:pt x="14406" y="36937"/>
                  </a:lnTo>
                  <a:lnTo>
                    <a:pt x="2617" y="56578"/>
                  </a:lnTo>
                  <a:lnTo>
                    <a:pt x="331" y="74008"/>
                  </a:lnTo>
                  <a:lnTo>
                    <a:pt x="0" y="102498"/>
                  </a:lnTo>
                  <a:lnTo>
                    <a:pt x="5046" y="109157"/>
                  </a:lnTo>
                  <a:lnTo>
                    <a:pt x="10348" y="112014"/>
                  </a:lnTo>
                  <a:lnTo>
                    <a:pt x="13244" y="112776"/>
                  </a:lnTo>
                  <a:lnTo>
                    <a:pt x="16233" y="112226"/>
                  </a:lnTo>
                  <a:lnTo>
                    <a:pt x="38129" y="100071"/>
                  </a:lnTo>
                  <a:lnTo>
                    <a:pt x="41289" y="97406"/>
                  </a:lnTo>
                  <a:lnTo>
                    <a:pt x="51834" y="77359"/>
                  </a:lnTo>
                  <a:lnTo>
                    <a:pt x="59259" y="57721"/>
                  </a:lnTo>
                  <a:lnTo>
                    <a:pt x="61726" y="54355"/>
                  </a:lnTo>
                  <a:lnTo>
                    <a:pt x="64468" y="44972"/>
                  </a:lnTo>
                  <a:lnTo>
                    <a:pt x="66532" y="16278"/>
                  </a:lnTo>
                  <a:lnTo>
                    <a:pt x="63780" y="9704"/>
                  </a:lnTo>
                  <a:lnTo>
                    <a:pt x="61566" y="6469"/>
                  </a:lnTo>
                  <a:lnTo>
                    <a:pt x="56282" y="2875"/>
                  </a:lnTo>
                  <a:lnTo>
                    <a:pt x="47694" y="379"/>
                  </a:lnTo>
                  <a:lnTo>
                    <a:pt x="285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011"/>
            <p:cNvSpPr/>
            <p:nvPr>
              <p:custDataLst>
                <p:tags r:id="rId136"/>
              </p:custDataLst>
            </p:nvPr>
          </p:nvSpPr>
          <p:spPr>
            <a:xfrm>
              <a:off x="9525004" y="2857500"/>
              <a:ext cx="85565" cy="85294"/>
            </a:xfrm>
            <a:custGeom>
              <a:avLst/>
              <a:gdLst/>
              <a:ahLst/>
              <a:cxnLst/>
              <a:rect l="0" t="0" r="0" b="0"/>
              <a:pathLst>
                <a:path w="85565" h="85294">
                  <a:moveTo>
                    <a:pt x="57146" y="19050"/>
                  </a:moveTo>
                  <a:lnTo>
                    <a:pt x="57146" y="19050"/>
                  </a:lnTo>
                  <a:lnTo>
                    <a:pt x="48012" y="9917"/>
                  </a:lnTo>
                  <a:lnTo>
                    <a:pt x="20882" y="9528"/>
                  </a:lnTo>
                  <a:lnTo>
                    <a:pt x="11805" y="16072"/>
                  </a:lnTo>
                  <a:lnTo>
                    <a:pt x="5950" y="17727"/>
                  </a:lnTo>
                  <a:lnTo>
                    <a:pt x="3965" y="19226"/>
                  </a:lnTo>
                  <a:lnTo>
                    <a:pt x="1760" y="23714"/>
                  </a:lnTo>
                  <a:lnTo>
                    <a:pt x="0" y="64797"/>
                  </a:lnTo>
                  <a:lnTo>
                    <a:pt x="5053" y="71175"/>
                  </a:lnTo>
                  <a:lnTo>
                    <a:pt x="10357" y="73967"/>
                  </a:lnTo>
                  <a:lnTo>
                    <a:pt x="13253" y="74711"/>
                  </a:lnTo>
                  <a:lnTo>
                    <a:pt x="28645" y="83543"/>
                  </a:lnTo>
                  <a:lnTo>
                    <a:pt x="41286" y="85293"/>
                  </a:lnTo>
                  <a:lnTo>
                    <a:pt x="43397" y="84379"/>
                  </a:lnTo>
                  <a:lnTo>
                    <a:pt x="44805" y="82711"/>
                  </a:lnTo>
                  <a:lnTo>
                    <a:pt x="45743" y="80541"/>
                  </a:lnTo>
                  <a:lnTo>
                    <a:pt x="48487" y="79094"/>
                  </a:lnTo>
                  <a:lnTo>
                    <a:pt x="60343" y="75999"/>
                  </a:lnTo>
                  <a:lnTo>
                    <a:pt x="62452" y="73950"/>
                  </a:lnTo>
                  <a:lnTo>
                    <a:pt x="70894" y="63056"/>
                  </a:lnTo>
                  <a:lnTo>
                    <a:pt x="83932" y="49467"/>
                  </a:lnTo>
                  <a:lnTo>
                    <a:pt x="84926" y="45621"/>
                  </a:lnTo>
                  <a:lnTo>
                    <a:pt x="85564" y="34530"/>
                  </a:lnTo>
                  <a:lnTo>
                    <a:pt x="82829" y="28399"/>
                  </a:lnTo>
                  <a:lnTo>
                    <a:pt x="79144" y="22147"/>
                  </a:lnTo>
                  <a:lnTo>
                    <a:pt x="77507" y="15841"/>
                  </a:lnTo>
                  <a:lnTo>
                    <a:pt x="76011" y="13736"/>
                  </a:lnTo>
                  <a:lnTo>
                    <a:pt x="73957" y="12332"/>
                  </a:lnTo>
                  <a:lnTo>
                    <a:pt x="48612" y="992"/>
                  </a:lnTo>
                  <a:lnTo>
                    <a:pt x="285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012"/>
            <p:cNvSpPr/>
            <p:nvPr>
              <p:custDataLst>
                <p:tags r:id="rId137"/>
              </p:custDataLst>
            </p:nvPr>
          </p:nvSpPr>
          <p:spPr>
            <a:xfrm>
              <a:off x="9239284" y="2733845"/>
              <a:ext cx="219042" cy="237824"/>
            </a:xfrm>
            <a:custGeom>
              <a:avLst/>
              <a:gdLst/>
              <a:ahLst/>
              <a:cxnLst/>
              <a:rect l="0" t="0" r="0" b="0"/>
              <a:pathLst>
                <a:path w="219042" h="237824">
                  <a:moveTo>
                    <a:pt x="9491" y="95080"/>
                  </a:moveTo>
                  <a:lnTo>
                    <a:pt x="9491" y="95080"/>
                  </a:lnTo>
                  <a:lnTo>
                    <a:pt x="9491" y="85558"/>
                  </a:lnTo>
                  <a:lnTo>
                    <a:pt x="17692" y="93757"/>
                  </a:lnTo>
                  <a:lnTo>
                    <a:pt x="18625" y="99744"/>
                  </a:lnTo>
                  <a:lnTo>
                    <a:pt x="20073" y="146084"/>
                  </a:lnTo>
                  <a:lnTo>
                    <a:pt x="26554" y="163990"/>
                  </a:lnTo>
                  <a:lnTo>
                    <a:pt x="27217" y="169595"/>
                  </a:lnTo>
                  <a:lnTo>
                    <a:pt x="25130" y="178645"/>
                  </a:lnTo>
                  <a:lnTo>
                    <a:pt x="21733" y="187253"/>
                  </a:lnTo>
                  <a:lnTo>
                    <a:pt x="19022" y="234579"/>
                  </a:lnTo>
                  <a:lnTo>
                    <a:pt x="19016" y="237823"/>
                  </a:lnTo>
                  <a:lnTo>
                    <a:pt x="19016" y="192897"/>
                  </a:lnTo>
                  <a:lnTo>
                    <a:pt x="16194" y="158853"/>
                  </a:lnTo>
                  <a:lnTo>
                    <a:pt x="10079" y="111889"/>
                  </a:lnTo>
                  <a:lnTo>
                    <a:pt x="8509" y="73814"/>
                  </a:lnTo>
                  <a:lnTo>
                    <a:pt x="361" y="27149"/>
                  </a:lnTo>
                  <a:lnTo>
                    <a:pt x="0" y="11405"/>
                  </a:lnTo>
                  <a:lnTo>
                    <a:pt x="8169" y="1334"/>
                  </a:lnTo>
                  <a:lnTo>
                    <a:pt x="11726" y="499"/>
                  </a:lnTo>
                  <a:lnTo>
                    <a:pt x="14157" y="276"/>
                  </a:lnTo>
                  <a:lnTo>
                    <a:pt x="15776" y="1186"/>
                  </a:lnTo>
                  <a:lnTo>
                    <a:pt x="16856" y="2850"/>
                  </a:lnTo>
                  <a:lnTo>
                    <a:pt x="17577" y="5018"/>
                  </a:lnTo>
                  <a:lnTo>
                    <a:pt x="19114" y="6464"/>
                  </a:lnTo>
                  <a:lnTo>
                    <a:pt x="29188" y="11606"/>
                  </a:lnTo>
                  <a:lnTo>
                    <a:pt x="41369" y="22499"/>
                  </a:lnTo>
                  <a:lnTo>
                    <a:pt x="74875" y="64831"/>
                  </a:lnTo>
                  <a:lnTo>
                    <a:pt x="107851" y="107868"/>
                  </a:lnTo>
                  <a:lnTo>
                    <a:pt x="133126" y="152235"/>
                  </a:lnTo>
                  <a:lnTo>
                    <a:pt x="159064" y="199019"/>
                  </a:lnTo>
                  <a:lnTo>
                    <a:pt x="161693" y="205834"/>
                  </a:lnTo>
                  <a:lnTo>
                    <a:pt x="179176" y="226534"/>
                  </a:lnTo>
                  <a:lnTo>
                    <a:pt x="182979" y="227587"/>
                  </a:lnTo>
                  <a:lnTo>
                    <a:pt x="188988" y="228263"/>
                  </a:lnTo>
                  <a:lnTo>
                    <a:pt x="189480" y="227260"/>
                  </a:lnTo>
                  <a:lnTo>
                    <a:pt x="193093" y="215225"/>
                  </a:lnTo>
                  <a:lnTo>
                    <a:pt x="197948" y="201587"/>
                  </a:lnTo>
                  <a:lnTo>
                    <a:pt x="204928" y="156273"/>
                  </a:lnTo>
                  <a:lnTo>
                    <a:pt x="209114" y="109180"/>
                  </a:lnTo>
                  <a:lnTo>
                    <a:pt x="209481" y="61602"/>
                  </a:lnTo>
                  <a:lnTo>
                    <a:pt x="218647" y="16300"/>
                  </a:lnTo>
                  <a:lnTo>
                    <a:pt x="219038" y="0"/>
                  </a:lnTo>
                  <a:lnTo>
                    <a:pt x="219041" y="9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756"/>
          <p:cNvGrpSpPr/>
          <p:nvPr/>
        </p:nvGrpSpPr>
        <p:grpSpPr>
          <a:xfrm>
            <a:off x="9096375" y="4191215"/>
            <a:ext cx="389035" cy="294503"/>
            <a:chOff x="9096375" y="4191215"/>
            <a:chExt cx="389035" cy="294503"/>
          </a:xfrm>
        </p:grpSpPr>
        <p:sp>
          <p:nvSpPr>
            <p:cNvPr id="275" name="SMARTInkShape-4013"/>
            <p:cNvSpPr/>
            <p:nvPr>
              <p:custDataLst>
                <p:tags r:id="rId132"/>
              </p:custDataLst>
            </p:nvPr>
          </p:nvSpPr>
          <p:spPr>
            <a:xfrm>
              <a:off x="9096375" y="4191215"/>
              <a:ext cx="209551" cy="294503"/>
            </a:xfrm>
            <a:custGeom>
              <a:avLst/>
              <a:gdLst/>
              <a:ahLst/>
              <a:cxnLst/>
              <a:rect l="0" t="0" r="0" b="0"/>
              <a:pathLst>
                <a:path w="209551" h="294503">
                  <a:moveTo>
                    <a:pt x="0" y="161710"/>
                  </a:moveTo>
                  <a:lnTo>
                    <a:pt x="0" y="161710"/>
                  </a:lnTo>
                  <a:lnTo>
                    <a:pt x="0" y="152195"/>
                  </a:lnTo>
                  <a:lnTo>
                    <a:pt x="0" y="197846"/>
                  </a:lnTo>
                  <a:lnTo>
                    <a:pt x="0" y="244809"/>
                  </a:lnTo>
                  <a:lnTo>
                    <a:pt x="0" y="292232"/>
                  </a:lnTo>
                  <a:lnTo>
                    <a:pt x="0" y="294502"/>
                  </a:lnTo>
                  <a:lnTo>
                    <a:pt x="0" y="251437"/>
                  </a:lnTo>
                  <a:lnTo>
                    <a:pt x="0" y="208608"/>
                  </a:lnTo>
                  <a:lnTo>
                    <a:pt x="0" y="161614"/>
                  </a:lnTo>
                  <a:lnTo>
                    <a:pt x="0" y="115131"/>
                  </a:lnTo>
                  <a:lnTo>
                    <a:pt x="1058" y="73180"/>
                  </a:lnTo>
                  <a:lnTo>
                    <a:pt x="8201" y="51222"/>
                  </a:lnTo>
                  <a:lnTo>
                    <a:pt x="9701" y="49951"/>
                  </a:lnTo>
                  <a:lnTo>
                    <a:pt x="17611" y="47744"/>
                  </a:lnTo>
                  <a:lnTo>
                    <a:pt x="32181" y="60697"/>
                  </a:lnTo>
                  <a:lnTo>
                    <a:pt x="57168" y="104831"/>
                  </a:lnTo>
                  <a:lnTo>
                    <a:pt x="69502" y="123690"/>
                  </a:lnTo>
                  <a:lnTo>
                    <a:pt x="79573" y="137404"/>
                  </a:lnTo>
                  <a:lnTo>
                    <a:pt x="102397" y="183056"/>
                  </a:lnTo>
                  <a:lnTo>
                    <a:pt x="136123" y="229644"/>
                  </a:lnTo>
                  <a:lnTo>
                    <a:pt x="155540" y="250441"/>
                  </a:lnTo>
                  <a:lnTo>
                    <a:pt x="161909" y="254063"/>
                  </a:lnTo>
                  <a:lnTo>
                    <a:pt x="171252" y="256579"/>
                  </a:lnTo>
                  <a:lnTo>
                    <a:pt x="175948" y="256791"/>
                  </a:lnTo>
                  <a:lnTo>
                    <a:pt x="177623" y="254730"/>
                  </a:lnTo>
                  <a:lnTo>
                    <a:pt x="183135" y="239037"/>
                  </a:lnTo>
                  <a:lnTo>
                    <a:pt x="185589" y="235487"/>
                  </a:lnTo>
                  <a:lnTo>
                    <a:pt x="189530" y="208033"/>
                  </a:lnTo>
                  <a:lnTo>
                    <a:pt x="191474" y="160621"/>
                  </a:lnTo>
                  <a:lnTo>
                    <a:pt x="198689" y="113941"/>
                  </a:lnTo>
                  <a:lnTo>
                    <a:pt x="199849" y="69263"/>
                  </a:lnTo>
                  <a:lnTo>
                    <a:pt x="200015" y="22174"/>
                  </a:lnTo>
                  <a:lnTo>
                    <a:pt x="200025" y="512"/>
                  </a:lnTo>
                  <a:lnTo>
                    <a:pt x="205082" y="0"/>
                  </a:lnTo>
                  <a:lnTo>
                    <a:pt x="206571" y="987"/>
                  </a:lnTo>
                  <a:lnTo>
                    <a:pt x="207565" y="2703"/>
                  </a:lnTo>
                  <a:lnTo>
                    <a:pt x="209550" y="9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014"/>
            <p:cNvSpPr/>
            <p:nvPr>
              <p:custDataLst>
                <p:tags r:id="rId133"/>
              </p:custDataLst>
            </p:nvPr>
          </p:nvSpPr>
          <p:spPr>
            <a:xfrm>
              <a:off x="9372636" y="4295775"/>
              <a:ext cx="112774" cy="148046"/>
            </a:xfrm>
            <a:custGeom>
              <a:avLst/>
              <a:gdLst/>
              <a:ahLst/>
              <a:cxnLst/>
              <a:rect l="0" t="0" r="0" b="0"/>
              <a:pathLst>
                <a:path w="112774" h="148046">
                  <a:moveTo>
                    <a:pt x="76164" y="57150"/>
                  </a:moveTo>
                  <a:lnTo>
                    <a:pt x="76164" y="57150"/>
                  </a:lnTo>
                  <a:lnTo>
                    <a:pt x="76164" y="52093"/>
                  </a:lnTo>
                  <a:lnTo>
                    <a:pt x="75106" y="50604"/>
                  </a:lnTo>
                  <a:lnTo>
                    <a:pt x="73342" y="49611"/>
                  </a:lnTo>
                  <a:lnTo>
                    <a:pt x="66463" y="47887"/>
                  </a:lnTo>
                  <a:lnTo>
                    <a:pt x="34849" y="47628"/>
                  </a:lnTo>
                  <a:lnTo>
                    <a:pt x="28521" y="50448"/>
                  </a:lnTo>
                  <a:lnTo>
                    <a:pt x="22182" y="54172"/>
                  </a:lnTo>
                  <a:lnTo>
                    <a:pt x="15836" y="55826"/>
                  </a:lnTo>
                  <a:lnTo>
                    <a:pt x="13721" y="57326"/>
                  </a:lnTo>
                  <a:lnTo>
                    <a:pt x="12310" y="59384"/>
                  </a:lnTo>
                  <a:lnTo>
                    <a:pt x="10324" y="67337"/>
                  </a:lnTo>
                  <a:lnTo>
                    <a:pt x="10046" y="70291"/>
                  </a:lnTo>
                  <a:lnTo>
                    <a:pt x="6915" y="76396"/>
                  </a:lnTo>
                  <a:lnTo>
                    <a:pt x="3053" y="82637"/>
                  </a:lnTo>
                  <a:lnTo>
                    <a:pt x="574" y="95267"/>
                  </a:lnTo>
                  <a:lnTo>
                    <a:pt x="0" y="122532"/>
                  </a:lnTo>
                  <a:lnTo>
                    <a:pt x="1046" y="126138"/>
                  </a:lnTo>
                  <a:lnTo>
                    <a:pt x="2802" y="128542"/>
                  </a:lnTo>
                  <a:lnTo>
                    <a:pt x="16213" y="139263"/>
                  </a:lnTo>
                  <a:lnTo>
                    <a:pt x="28613" y="144984"/>
                  </a:lnTo>
                  <a:lnTo>
                    <a:pt x="31763" y="147456"/>
                  </a:lnTo>
                  <a:lnTo>
                    <a:pt x="35980" y="148045"/>
                  </a:lnTo>
                  <a:lnTo>
                    <a:pt x="70632" y="141992"/>
                  </a:lnTo>
                  <a:lnTo>
                    <a:pt x="81816" y="135323"/>
                  </a:lnTo>
                  <a:lnTo>
                    <a:pt x="98298" y="120491"/>
                  </a:lnTo>
                  <a:lnTo>
                    <a:pt x="101876" y="111407"/>
                  </a:lnTo>
                  <a:lnTo>
                    <a:pt x="104525" y="101372"/>
                  </a:lnTo>
                  <a:lnTo>
                    <a:pt x="112026" y="86308"/>
                  </a:lnTo>
                  <a:lnTo>
                    <a:pt x="112773" y="82938"/>
                  </a:lnTo>
                  <a:lnTo>
                    <a:pt x="112211" y="79634"/>
                  </a:lnTo>
                  <a:lnTo>
                    <a:pt x="107423" y="68869"/>
                  </a:lnTo>
                  <a:lnTo>
                    <a:pt x="104476" y="54860"/>
                  </a:lnTo>
                  <a:lnTo>
                    <a:pt x="102448" y="52448"/>
                  </a:lnTo>
                  <a:lnTo>
                    <a:pt x="63452" y="15851"/>
                  </a:lnTo>
                  <a:lnTo>
                    <a:pt x="59932" y="9514"/>
                  </a:lnTo>
                  <a:lnTo>
                    <a:pt x="5711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757"/>
          <p:cNvGrpSpPr/>
          <p:nvPr/>
        </p:nvGrpSpPr>
        <p:grpSpPr>
          <a:xfrm>
            <a:off x="2819449" y="4972050"/>
            <a:ext cx="904827" cy="380874"/>
            <a:chOff x="2819449" y="4972050"/>
            <a:chExt cx="904827" cy="380874"/>
          </a:xfrm>
        </p:grpSpPr>
        <p:sp>
          <p:nvSpPr>
            <p:cNvPr id="278" name="SMARTInkShape-4015"/>
            <p:cNvSpPr/>
            <p:nvPr>
              <p:custDataLst>
                <p:tags r:id="rId126"/>
              </p:custDataLst>
            </p:nvPr>
          </p:nvSpPr>
          <p:spPr>
            <a:xfrm>
              <a:off x="2819449" y="4972050"/>
              <a:ext cx="161877" cy="247648"/>
            </a:xfrm>
            <a:custGeom>
              <a:avLst/>
              <a:gdLst/>
              <a:ahLst/>
              <a:cxnLst/>
              <a:rect l="0" t="0" r="0" b="0"/>
              <a:pathLst>
                <a:path w="161877" h="247648">
                  <a:moveTo>
                    <a:pt x="19001" y="0"/>
                  </a:moveTo>
                  <a:lnTo>
                    <a:pt x="19001" y="0"/>
                  </a:lnTo>
                  <a:lnTo>
                    <a:pt x="13945" y="0"/>
                  </a:lnTo>
                  <a:lnTo>
                    <a:pt x="12455" y="1058"/>
                  </a:lnTo>
                  <a:lnTo>
                    <a:pt x="11462" y="2822"/>
                  </a:lnTo>
                  <a:lnTo>
                    <a:pt x="9868" y="8201"/>
                  </a:lnTo>
                  <a:lnTo>
                    <a:pt x="6829" y="8937"/>
                  </a:lnTo>
                  <a:lnTo>
                    <a:pt x="70" y="9515"/>
                  </a:lnTo>
                  <a:lnTo>
                    <a:pt x="8162" y="9525"/>
                  </a:lnTo>
                  <a:lnTo>
                    <a:pt x="17562" y="17726"/>
                  </a:lnTo>
                  <a:lnTo>
                    <a:pt x="23631" y="18658"/>
                  </a:lnTo>
                  <a:lnTo>
                    <a:pt x="69453" y="19049"/>
                  </a:lnTo>
                  <a:lnTo>
                    <a:pt x="92202" y="17992"/>
                  </a:lnTo>
                  <a:lnTo>
                    <a:pt x="119641" y="10408"/>
                  </a:lnTo>
                  <a:lnTo>
                    <a:pt x="126524" y="9917"/>
                  </a:lnTo>
                  <a:lnTo>
                    <a:pt x="133111" y="6877"/>
                  </a:lnTo>
                  <a:lnTo>
                    <a:pt x="139567" y="3056"/>
                  </a:lnTo>
                  <a:lnTo>
                    <a:pt x="151790" y="119"/>
                  </a:lnTo>
                  <a:lnTo>
                    <a:pt x="129946" y="3"/>
                  </a:lnTo>
                  <a:lnTo>
                    <a:pt x="123696" y="2823"/>
                  </a:lnTo>
                  <a:lnTo>
                    <a:pt x="117391" y="6547"/>
                  </a:lnTo>
                  <a:lnTo>
                    <a:pt x="91827" y="16868"/>
                  </a:lnTo>
                  <a:lnTo>
                    <a:pt x="44828" y="50811"/>
                  </a:lnTo>
                  <a:lnTo>
                    <a:pt x="41063" y="57155"/>
                  </a:lnTo>
                  <a:lnTo>
                    <a:pt x="38331" y="63502"/>
                  </a:lnTo>
                  <a:lnTo>
                    <a:pt x="30026" y="74319"/>
                  </a:lnTo>
                  <a:lnTo>
                    <a:pt x="28970" y="80699"/>
                  </a:lnTo>
                  <a:lnTo>
                    <a:pt x="31545" y="86313"/>
                  </a:lnTo>
                  <a:lnTo>
                    <a:pt x="42727" y="99783"/>
                  </a:lnTo>
                  <a:lnTo>
                    <a:pt x="48243" y="102557"/>
                  </a:lnTo>
                  <a:lnTo>
                    <a:pt x="51195" y="103296"/>
                  </a:lnTo>
                  <a:lnTo>
                    <a:pt x="66684" y="112120"/>
                  </a:lnTo>
                  <a:lnTo>
                    <a:pt x="79337" y="113869"/>
                  </a:lnTo>
                  <a:lnTo>
                    <a:pt x="81450" y="115072"/>
                  </a:lnTo>
                  <a:lnTo>
                    <a:pt x="82859" y="116931"/>
                  </a:lnTo>
                  <a:lnTo>
                    <a:pt x="83798" y="119230"/>
                  </a:lnTo>
                  <a:lnTo>
                    <a:pt x="85482" y="120761"/>
                  </a:lnTo>
                  <a:lnTo>
                    <a:pt x="90176" y="122463"/>
                  </a:lnTo>
                  <a:lnTo>
                    <a:pt x="91851" y="123975"/>
                  </a:lnTo>
                  <a:lnTo>
                    <a:pt x="93712" y="128478"/>
                  </a:lnTo>
                  <a:lnTo>
                    <a:pt x="93150" y="130102"/>
                  </a:lnTo>
                  <a:lnTo>
                    <a:pt x="91717" y="131184"/>
                  </a:lnTo>
                  <a:lnTo>
                    <a:pt x="89703" y="131906"/>
                  </a:lnTo>
                  <a:lnTo>
                    <a:pt x="88361" y="133445"/>
                  </a:lnTo>
                  <a:lnTo>
                    <a:pt x="83384" y="143521"/>
                  </a:lnTo>
                  <a:lnTo>
                    <a:pt x="38046" y="190501"/>
                  </a:lnTo>
                  <a:lnTo>
                    <a:pt x="4184" y="225425"/>
                  </a:lnTo>
                  <a:lnTo>
                    <a:pt x="509" y="236244"/>
                  </a:lnTo>
                  <a:lnTo>
                    <a:pt x="0" y="246161"/>
                  </a:lnTo>
                  <a:lnTo>
                    <a:pt x="1042" y="246658"/>
                  </a:lnTo>
                  <a:lnTo>
                    <a:pt x="46297" y="247647"/>
                  </a:lnTo>
                  <a:lnTo>
                    <a:pt x="55121" y="244827"/>
                  </a:lnTo>
                  <a:lnTo>
                    <a:pt x="63630" y="241103"/>
                  </a:lnTo>
                  <a:lnTo>
                    <a:pt x="109639" y="235476"/>
                  </a:lnTo>
                  <a:lnTo>
                    <a:pt x="119610" y="231656"/>
                  </a:lnTo>
                  <a:lnTo>
                    <a:pt x="136065" y="228448"/>
                  </a:lnTo>
                  <a:lnTo>
                    <a:pt x="151642" y="221240"/>
                  </a:lnTo>
                  <a:lnTo>
                    <a:pt x="161876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016"/>
            <p:cNvSpPr/>
            <p:nvPr>
              <p:custDataLst>
                <p:tags r:id="rId127"/>
              </p:custDataLst>
            </p:nvPr>
          </p:nvSpPr>
          <p:spPr>
            <a:xfrm>
              <a:off x="3000410" y="5086481"/>
              <a:ext cx="152366" cy="114131"/>
            </a:xfrm>
            <a:custGeom>
              <a:avLst/>
              <a:gdLst/>
              <a:ahLst/>
              <a:cxnLst/>
              <a:rect l="0" t="0" r="0" b="0"/>
              <a:pathLst>
                <a:path w="152366" h="114131">
                  <a:moveTo>
                    <a:pt x="9490" y="47494"/>
                  </a:moveTo>
                  <a:lnTo>
                    <a:pt x="9490" y="47494"/>
                  </a:lnTo>
                  <a:lnTo>
                    <a:pt x="9490" y="42438"/>
                  </a:lnTo>
                  <a:lnTo>
                    <a:pt x="8432" y="40949"/>
                  </a:lnTo>
                  <a:lnTo>
                    <a:pt x="6668" y="39955"/>
                  </a:lnTo>
                  <a:lnTo>
                    <a:pt x="357" y="38085"/>
                  </a:lnTo>
                  <a:lnTo>
                    <a:pt x="0" y="29778"/>
                  </a:lnTo>
                  <a:lnTo>
                    <a:pt x="1046" y="29333"/>
                  </a:lnTo>
                  <a:lnTo>
                    <a:pt x="36198" y="28447"/>
                  </a:lnTo>
                  <a:lnTo>
                    <a:pt x="45301" y="34991"/>
                  </a:lnTo>
                  <a:lnTo>
                    <a:pt x="54203" y="38145"/>
                  </a:lnTo>
                  <a:lnTo>
                    <a:pt x="60406" y="42634"/>
                  </a:lnTo>
                  <a:lnTo>
                    <a:pt x="63870" y="48156"/>
                  </a:lnTo>
                  <a:lnTo>
                    <a:pt x="66093" y="60325"/>
                  </a:lnTo>
                  <a:lnTo>
                    <a:pt x="66592" y="79255"/>
                  </a:lnTo>
                  <a:lnTo>
                    <a:pt x="63796" y="85599"/>
                  </a:lnTo>
                  <a:lnTo>
                    <a:pt x="60085" y="91946"/>
                  </a:lnTo>
                  <a:lnTo>
                    <a:pt x="58434" y="98295"/>
                  </a:lnTo>
                  <a:lnTo>
                    <a:pt x="56936" y="100411"/>
                  </a:lnTo>
                  <a:lnTo>
                    <a:pt x="54879" y="101822"/>
                  </a:lnTo>
                  <a:lnTo>
                    <a:pt x="49771" y="104448"/>
                  </a:lnTo>
                  <a:lnTo>
                    <a:pt x="39816" y="112680"/>
                  </a:lnTo>
                  <a:lnTo>
                    <a:pt x="28977" y="114130"/>
                  </a:lnTo>
                  <a:lnTo>
                    <a:pt x="28579" y="100908"/>
                  </a:lnTo>
                  <a:lnTo>
                    <a:pt x="31379" y="94870"/>
                  </a:lnTo>
                  <a:lnTo>
                    <a:pt x="66698" y="47616"/>
                  </a:lnTo>
                  <a:lnTo>
                    <a:pt x="79004" y="38005"/>
                  </a:lnTo>
                  <a:lnTo>
                    <a:pt x="88010" y="31635"/>
                  </a:lnTo>
                  <a:lnTo>
                    <a:pt x="99323" y="15746"/>
                  </a:lnTo>
                  <a:lnTo>
                    <a:pt x="105155" y="12217"/>
                  </a:lnTo>
                  <a:lnTo>
                    <a:pt x="111274" y="9590"/>
                  </a:lnTo>
                  <a:lnTo>
                    <a:pt x="123627" y="0"/>
                  </a:lnTo>
                  <a:lnTo>
                    <a:pt x="123775" y="8082"/>
                  </a:lnTo>
                  <a:lnTo>
                    <a:pt x="118729" y="14062"/>
                  </a:lnTo>
                  <a:lnTo>
                    <a:pt x="116249" y="22405"/>
                  </a:lnTo>
                  <a:lnTo>
                    <a:pt x="114088" y="32109"/>
                  </a:lnTo>
                  <a:lnTo>
                    <a:pt x="106900" y="46964"/>
                  </a:lnTo>
                  <a:lnTo>
                    <a:pt x="104751" y="83710"/>
                  </a:lnTo>
                  <a:lnTo>
                    <a:pt x="105806" y="84338"/>
                  </a:lnTo>
                  <a:lnTo>
                    <a:pt x="124038" y="85521"/>
                  </a:lnTo>
                  <a:lnTo>
                    <a:pt x="136539" y="85580"/>
                  </a:lnTo>
                  <a:lnTo>
                    <a:pt x="142862" y="82765"/>
                  </a:lnTo>
                  <a:lnTo>
                    <a:pt x="152365" y="76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017"/>
            <p:cNvSpPr/>
            <p:nvPr>
              <p:custDataLst>
                <p:tags r:id="rId128"/>
              </p:custDataLst>
            </p:nvPr>
          </p:nvSpPr>
          <p:spPr>
            <a:xfrm>
              <a:off x="2991045" y="5267325"/>
              <a:ext cx="466531" cy="85323"/>
            </a:xfrm>
            <a:custGeom>
              <a:avLst/>
              <a:gdLst/>
              <a:ahLst/>
              <a:cxnLst/>
              <a:rect l="0" t="0" r="0" b="0"/>
              <a:pathLst>
                <a:path w="466531" h="85323">
                  <a:moveTo>
                    <a:pt x="37905" y="66675"/>
                  </a:moveTo>
                  <a:lnTo>
                    <a:pt x="37905" y="66675"/>
                  </a:lnTo>
                  <a:lnTo>
                    <a:pt x="32849" y="71731"/>
                  </a:lnTo>
                  <a:lnTo>
                    <a:pt x="24722" y="74214"/>
                  </a:lnTo>
                  <a:lnTo>
                    <a:pt x="7314" y="75808"/>
                  </a:lnTo>
                  <a:lnTo>
                    <a:pt x="4811" y="76996"/>
                  </a:lnTo>
                  <a:lnTo>
                    <a:pt x="3142" y="78848"/>
                  </a:lnTo>
                  <a:lnTo>
                    <a:pt x="0" y="85322"/>
                  </a:lnTo>
                  <a:lnTo>
                    <a:pt x="4919" y="80549"/>
                  </a:lnTo>
                  <a:lnTo>
                    <a:pt x="10192" y="78133"/>
                  </a:lnTo>
                  <a:lnTo>
                    <a:pt x="32923" y="68850"/>
                  </a:lnTo>
                  <a:lnTo>
                    <a:pt x="73598" y="53843"/>
                  </a:lnTo>
                  <a:lnTo>
                    <a:pt x="114688" y="42307"/>
                  </a:lnTo>
                  <a:lnTo>
                    <a:pt x="151202" y="38288"/>
                  </a:lnTo>
                  <a:lnTo>
                    <a:pt x="195064" y="30865"/>
                  </a:lnTo>
                  <a:lnTo>
                    <a:pt x="240516" y="21963"/>
                  </a:lnTo>
                  <a:lnTo>
                    <a:pt x="282323" y="12622"/>
                  </a:lnTo>
                  <a:lnTo>
                    <a:pt x="327754" y="4210"/>
                  </a:lnTo>
                  <a:lnTo>
                    <a:pt x="372612" y="1248"/>
                  </a:lnTo>
                  <a:lnTo>
                    <a:pt x="417286" y="246"/>
                  </a:lnTo>
                  <a:lnTo>
                    <a:pt x="4665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018"/>
            <p:cNvSpPr/>
            <p:nvPr>
              <p:custDataLst>
                <p:tags r:id="rId129"/>
              </p:custDataLst>
            </p:nvPr>
          </p:nvSpPr>
          <p:spPr>
            <a:xfrm>
              <a:off x="3143594" y="5267325"/>
              <a:ext cx="371132" cy="85599"/>
            </a:xfrm>
            <a:custGeom>
              <a:avLst/>
              <a:gdLst/>
              <a:ahLst/>
              <a:cxnLst/>
              <a:rect l="0" t="0" r="0" b="0"/>
              <a:pathLst>
                <a:path w="371132" h="85599">
                  <a:moveTo>
                    <a:pt x="123481" y="57150"/>
                  </a:moveTo>
                  <a:lnTo>
                    <a:pt x="123481" y="57150"/>
                  </a:lnTo>
                  <a:lnTo>
                    <a:pt x="92397" y="64689"/>
                  </a:lnTo>
                  <a:lnTo>
                    <a:pt x="48009" y="72960"/>
                  </a:lnTo>
                  <a:lnTo>
                    <a:pt x="429" y="85438"/>
                  </a:lnTo>
                  <a:lnTo>
                    <a:pt x="0" y="85598"/>
                  </a:lnTo>
                  <a:lnTo>
                    <a:pt x="41419" y="84665"/>
                  </a:lnTo>
                  <a:lnTo>
                    <a:pt x="87737" y="76024"/>
                  </a:lnTo>
                  <a:lnTo>
                    <a:pt x="131276" y="68835"/>
                  </a:lnTo>
                  <a:lnTo>
                    <a:pt x="175821" y="62045"/>
                  </a:lnTo>
                  <a:lnTo>
                    <a:pt x="212837" y="53544"/>
                  </a:lnTo>
                  <a:lnTo>
                    <a:pt x="254608" y="41189"/>
                  </a:lnTo>
                  <a:lnTo>
                    <a:pt x="301158" y="25389"/>
                  </a:lnTo>
                  <a:lnTo>
                    <a:pt x="344107" y="9524"/>
                  </a:lnTo>
                  <a:lnTo>
                    <a:pt x="371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019"/>
            <p:cNvSpPr/>
            <p:nvPr>
              <p:custDataLst>
                <p:tags r:id="rId130"/>
              </p:custDataLst>
            </p:nvPr>
          </p:nvSpPr>
          <p:spPr>
            <a:xfrm>
              <a:off x="3705225" y="50768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0849" y="8201"/>
                  </a:lnTo>
                  <a:lnTo>
                    <a:pt x="9918" y="14189"/>
                  </a:lnTo>
                  <a:lnTo>
                    <a:pt x="8728" y="15810"/>
                  </a:lnTo>
                  <a:lnTo>
                    <a:pt x="6877" y="1689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020"/>
            <p:cNvSpPr/>
            <p:nvPr>
              <p:custDataLst>
                <p:tags r:id="rId131"/>
              </p:custDataLst>
            </p:nvPr>
          </p:nvSpPr>
          <p:spPr>
            <a:xfrm>
              <a:off x="3714750" y="51816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758"/>
          <p:cNvGrpSpPr/>
          <p:nvPr/>
        </p:nvGrpSpPr>
        <p:grpSpPr>
          <a:xfrm>
            <a:off x="3371885" y="4973491"/>
            <a:ext cx="133316" cy="246210"/>
            <a:chOff x="3371885" y="4973491"/>
            <a:chExt cx="133316" cy="246210"/>
          </a:xfrm>
        </p:grpSpPr>
        <p:sp>
          <p:nvSpPr>
            <p:cNvPr id="285" name="SMARTInkShape-4021"/>
            <p:cNvSpPr/>
            <p:nvPr>
              <p:custDataLst>
                <p:tags r:id="rId124"/>
              </p:custDataLst>
            </p:nvPr>
          </p:nvSpPr>
          <p:spPr>
            <a:xfrm>
              <a:off x="3457586" y="5095875"/>
              <a:ext cx="28565" cy="123826"/>
            </a:xfrm>
            <a:custGeom>
              <a:avLst/>
              <a:gdLst/>
              <a:ahLst/>
              <a:cxnLst/>
              <a:rect l="0" t="0" r="0" b="0"/>
              <a:pathLst>
                <a:path w="28565" h="123826">
                  <a:moveTo>
                    <a:pt x="28564" y="0"/>
                  </a:moveTo>
                  <a:lnTo>
                    <a:pt x="28564" y="0"/>
                  </a:lnTo>
                  <a:lnTo>
                    <a:pt x="4860" y="0"/>
                  </a:lnTo>
                  <a:lnTo>
                    <a:pt x="3236" y="1058"/>
                  </a:lnTo>
                  <a:lnTo>
                    <a:pt x="2154" y="2822"/>
                  </a:lnTo>
                  <a:lnTo>
                    <a:pt x="630" y="10361"/>
                  </a:lnTo>
                  <a:lnTo>
                    <a:pt x="0" y="32157"/>
                  </a:lnTo>
                  <a:lnTo>
                    <a:pt x="2816" y="38281"/>
                  </a:lnTo>
                  <a:lnTo>
                    <a:pt x="6537" y="44531"/>
                  </a:lnTo>
                  <a:lnTo>
                    <a:pt x="8632" y="55057"/>
                  </a:lnTo>
                  <a:lnTo>
                    <a:pt x="9398" y="78054"/>
                  </a:lnTo>
                  <a:lnTo>
                    <a:pt x="12285" y="85139"/>
                  </a:lnTo>
                  <a:lnTo>
                    <a:pt x="16037" y="91814"/>
                  </a:lnTo>
                  <a:lnTo>
                    <a:pt x="18446" y="104723"/>
                  </a:lnTo>
                  <a:lnTo>
                    <a:pt x="19039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022"/>
            <p:cNvSpPr/>
            <p:nvPr>
              <p:custDataLst>
                <p:tags r:id="rId125"/>
              </p:custDataLst>
            </p:nvPr>
          </p:nvSpPr>
          <p:spPr>
            <a:xfrm>
              <a:off x="3371885" y="4973491"/>
              <a:ext cx="133316" cy="189012"/>
            </a:xfrm>
            <a:custGeom>
              <a:avLst/>
              <a:gdLst/>
              <a:ahLst/>
              <a:cxnLst/>
              <a:rect l="0" t="0" r="0" b="0"/>
              <a:pathLst>
                <a:path w="133316" h="189012">
                  <a:moveTo>
                    <a:pt x="9490" y="17609"/>
                  </a:moveTo>
                  <a:lnTo>
                    <a:pt x="9490" y="17609"/>
                  </a:lnTo>
                  <a:lnTo>
                    <a:pt x="9490" y="12553"/>
                  </a:lnTo>
                  <a:lnTo>
                    <a:pt x="10548" y="11064"/>
                  </a:lnTo>
                  <a:lnTo>
                    <a:pt x="12312" y="10070"/>
                  </a:lnTo>
                  <a:lnTo>
                    <a:pt x="14547" y="9408"/>
                  </a:lnTo>
                  <a:lnTo>
                    <a:pt x="16036" y="7908"/>
                  </a:lnTo>
                  <a:lnTo>
                    <a:pt x="18622" y="0"/>
                  </a:lnTo>
                  <a:lnTo>
                    <a:pt x="19005" y="7729"/>
                  </a:lnTo>
                  <a:lnTo>
                    <a:pt x="27215" y="8053"/>
                  </a:lnTo>
                  <a:lnTo>
                    <a:pt x="27657" y="9122"/>
                  </a:lnTo>
                  <a:lnTo>
                    <a:pt x="28530" y="39882"/>
                  </a:lnTo>
                  <a:lnTo>
                    <a:pt x="19407" y="82599"/>
                  </a:lnTo>
                  <a:lnTo>
                    <a:pt x="9892" y="130097"/>
                  </a:lnTo>
                  <a:lnTo>
                    <a:pt x="6846" y="139218"/>
                  </a:lnTo>
                  <a:lnTo>
                    <a:pt x="3023" y="146800"/>
                  </a:lnTo>
                  <a:lnTo>
                    <a:pt x="368" y="163529"/>
                  </a:lnTo>
                  <a:lnTo>
                    <a:pt x="0" y="182698"/>
                  </a:lnTo>
                  <a:lnTo>
                    <a:pt x="1047" y="184819"/>
                  </a:lnTo>
                  <a:lnTo>
                    <a:pt x="2803" y="186232"/>
                  </a:lnTo>
                  <a:lnTo>
                    <a:pt x="7577" y="187802"/>
                  </a:lnTo>
                  <a:lnTo>
                    <a:pt x="23563" y="189011"/>
                  </a:lnTo>
                  <a:lnTo>
                    <a:pt x="64990" y="174869"/>
                  </a:lnTo>
                  <a:lnTo>
                    <a:pt x="82620" y="164423"/>
                  </a:lnTo>
                  <a:lnTo>
                    <a:pt x="102566" y="158440"/>
                  </a:lnTo>
                  <a:lnTo>
                    <a:pt x="110123" y="154284"/>
                  </a:lnTo>
                  <a:lnTo>
                    <a:pt x="120329" y="150886"/>
                  </a:lnTo>
                  <a:lnTo>
                    <a:pt x="133315" y="141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759"/>
          <p:cNvGrpSpPr/>
          <p:nvPr/>
        </p:nvGrpSpPr>
        <p:grpSpPr>
          <a:xfrm>
            <a:off x="4248150" y="5000625"/>
            <a:ext cx="171286" cy="171437"/>
            <a:chOff x="4248150" y="5000625"/>
            <a:chExt cx="171286" cy="171437"/>
          </a:xfrm>
        </p:grpSpPr>
        <p:sp>
          <p:nvSpPr>
            <p:cNvPr id="288" name="SMARTInkShape-4023"/>
            <p:cNvSpPr/>
            <p:nvPr>
              <p:custDataLst>
                <p:tags r:id="rId121"/>
              </p:custDataLst>
            </p:nvPr>
          </p:nvSpPr>
          <p:spPr>
            <a:xfrm>
              <a:off x="4267200" y="5068624"/>
              <a:ext cx="9526" cy="84402"/>
            </a:xfrm>
            <a:custGeom>
              <a:avLst/>
              <a:gdLst/>
              <a:ahLst/>
              <a:cxnLst/>
              <a:rect l="0" t="0" r="0" b="0"/>
              <a:pathLst>
                <a:path w="9526" h="84402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408" y="6993"/>
                  </a:lnTo>
                  <a:lnTo>
                    <a:pt x="4434" y="12900"/>
                  </a:lnTo>
                  <a:lnTo>
                    <a:pt x="4014" y="15567"/>
                  </a:lnTo>
                  <a:lnTo>
                    <a:pt x="9248" y="31790"/>
                  </a:lnTo>
                  <a:lnTo>
                    <a:pt x="9525" y="78054"/>
                  </a:lnTo>
                  <a:lnTo>
                    <a:pt x="9525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024"/>
            <p:cNvSpPr/>
            <p:nvPr>
              <p:custDataLst>
                <p:tags r:id="rId122"/>
              </p:custDataLst>
            </p:nvPr>
          </p:nvSpPr>
          <p:spPr>
            <a:xfrm>
              <a:off x="4248150" y="50006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025"/>
            <p:cNvSpPr/>
            <p:nvPr>
              <p:custDataLst>
                <p:tags r:id="rId123"/>
              </p:custDataLst>
            </p:nvPr>
          </p:nvSpPr>
          <p:spPr>
            <a:xfrm>
              <a:off x="4324361" y="5010150"/>
              <a:ext cx="95075" cy="161912"/>
            </a:xfrm>
            <a:custGeom>
              <a:avLst/>
              <a:gdLst/>
              <a:ahLst/>
              <a:cxnLst/>
              <a:rect l="0" t="0" r="0" b="0"/>
              <a:pathLst>
                <a:path w="95075" h="161912">
                  <a:moveTo>
                    <a:pt x="57139" y="19050"/>
                  </a:moveTo>
                  <a:lnTo>
                    <a:pt x="57139" y="19050"/>
                  </a:lnTo>
                  <a:lnTo>
                    <a:pt x="57139" y="13994"/>
                  </a:lnTo>
                  <a:lnTo>
                    <a:pt x="56081" y="12505"/>
                  </a:lnTo>
                  <a:lnTo>
                    <a:pt x="54317" y="11511"/>
                  </a:lnTo>
                  <a:lnTo>
                    <a:pt x="48938" y="9917"/>
                  </a:lnTo>
                  <a:lnTo>
                    <a:pt x="48203" y="6877"/>
                  </a:lnTo>
                  <a:lnTo>
                    <a:pt x="48006" y="4585"/>
                  </a:lnTo>
                  <a:lnTo>
                    <a:pt x="46818" y="3056"/>
                  </a:lnTo>
                  <a:lnTo>
                    <a:pt x="39447" y="403"/>
                  </a:lnTo>
                  <a:lnTo>
                    <a:pt x="4977" y="0"/>
                  </a:lnTo>
                  <a:lnTo>
                    <a:pt x="3315" y="1058"/>
                  </a:lnTo>
                  <a:lnTo>
                    <a:pt x="2206" y="2822"/>
                  </a:lnTo>
                  <a:lnTo>
                    <a:pt x="281" y="9701"/>
                  </a:lnTo>
                  <a:lnTo>
                    <a:pt x="0" y="26824"/>
                  </a:lnTo>
                  <a:lnTo>
                    <a:pt x="6537" y="35834"/>
                  </a:lnTo>
                  <a:lnTo>
                    <a:pt x="9690" y="44719"/>
                  </a:lnTo>
                  <a:lnTo>
                    <a:pt x="14178" y="50919"/>
                  </a:lnTo>
                  <a:lnTo>
                    <a:pt x="19701" y="54381"/>
                  </a:lnTo>
                  <a:lnTo>
                    <a:pt x="25683" y="56978"/>
                  </a:lnTo>
                  <a:lnTo>
                    <a:pt x="47631" y="73554"/>
                  </a:lnTo>
                  <a:lnTo>
                    <a:pt x="53971" y="76083"/>
                  </a:lnTo>
                  <a:lnTo>
                    <a:pt x="76189" y="92607"/>
                  </a:lnTo>
                  <a:lnTo>
                    <a:pt x="82539" y="95133"/>
                  </a:lnTo>
                  <a:lnTo>
                    <a:pt x="88889" y="99784"/>
                  </a:lnTo>
                  <a:lnTo>
                    <a:pt x="92417" y="105379"/>
                  </a:lnTo>
                  <a:lnTo>
                    <a:pt x="94681" y="117594"/>
                  </a:lnTo>
                  <a:lnTo>
                    <a:pt x="95074" y="127035"/>
                  </a:lnTo>
                  <a:lnTo>
                    <a:pt x="94070" y="129141"/>
                  </a:lnTo>
                  <a:lnTo>
                    <a:pt x="92343" y="130543"/>
                  </a:lnTo>
                  <a:lnTo>
                    <a:pt x="87602" y="133160"/>
                  </a:lnTo>
                  <a:lnTo>
                    <a:pt x="81967" y="137852"/>
                  </a:lnTo>
                  <a:lnTo>
                    <a:pt x="78757" y="143464"/>
                  </a:lnTo>
                  <a:lnTo>
                    <a:pt x="76272" y="149487"/>
                  </a:lnTo>
                  <a:lnTo>
                    <a:pt x="71640" y="155692"/>
                  </a:lnTo>
                  <a:lnTo>
                    <a:pt x="66053" y="159154"/>
                  </a:lnTo>
                  <a:lnTo>
                    <a:pt x="53843" y="161378"/>
                  </a:lnTo>
                  <a:lnTo>
                    <a:pt x="30443" y="161911"/>
                  </a:lnTo>
                  <a:lnTo>
                    <a:pt x="24064" y="156864"/>
                  </a:lnTo>
                  <a:lnTo>
                    <a:pt x="21273" y="151562"/>
                  </a:lnTo>
                  <a:lnTo>
                    <a:pt x="1903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760"/>
          <p:cNvGrpSpPr/>
          <p:nvPr/>
        </p:nvGrpSpPr>
        <p:grpSpPr>
          <a:xfrm>
            <a:off x="4933989" y="4867275"/>
            <a:ext cx="1209637" cy="371466"/>
            <a:chOff x="4933989" y="4867275"/>
            <a:chExt cx="1209637" cy="371466"/>
          </a:xfrm>
        </p:grpSpPr>
        <p:sp>
          <p:nvSpPr>
            <p:cNvPr id="292" name="SMARTInkShape-4026"/>
            <p:cNvSpPr/>
            <p:nvPr>
              <p:custDataLst>
                <p:tags r:id="rId112"/>
              </p:custDataLst>
            </p:nvPr>
          </p:nvSpPr>
          <p:spPr>
            <a:xfrm>
              <a:off x="4933989" y="4934004"/>
              <a:ext cx="123346" cy="237514"/>
            </a:xfrm>
            <a:custGeom>
              <a:avLst/>
              <a:gdLst/>
              <a:ahLst/>
              <a:cxnLst/>
              <a:rect l="0" t="0" r="0" b="0"/>
              <a:pathLst>
                <a:path w="123346" h="237514">
                  <a:moveTo>
                    <a:pt x="9486" y="85671"/>
                  </a:moveTo>
                  <a:lnTo>
                    <a:pt x="9486" y="85671"/>
                  </a:lnTo>
                  <a:lnTo>
                    <a:pt x="18895" y="85671"/>
                  </a:lnTo>
                  <a:lnTo>
                    <a:pt x="10799" y="93872"/>
                  </a:lnTo>
                  <a:lnTo>
                    <a:pt x="9876" y="99860"/>
                  </a:lnTo>
                  <a:lnTo>
                    <a:pt x="9488" y="146199"/>
                  </a:lnTo>
                  <a:lnTo>
                    <a:pt x="9486" y="193194"/>
                  </a:lnTo>
                  <a:lnTo>
                    <a:pt x="9486" y="237513"/>
                  </a:lnTo>
                  <a:lnTo>
                    <a:pt x="9486" y="192408"/>
                  </a:lnTo>
                  <a:lnTo>
                    <a:pt x="9486" y="150022"/>
                  </a:lnTo>
                  <a:lnTo>
                    <a:pt x="10544" y="114846"/>
                  </a:lnTo>
                  <a:lnTo>
                    <a:pt x="17687" y="74761"/>
                  </a:lnTo>
                  <a:lnTo>
                    <a:pt x="21659" y="38700"/>
                  </a:lnTo>
                  <a:lnTo>
                    <a:pt x="29320" y="22012"/>
                  </a:lnTo>
                  <a:lnTo>
                    <a:pt x="34176" y="13987"/>
                  </a:lnTo>
                  <a:lnTo>
                    <a:pt x="36334" y="6891"/>
                  </a:lnTo>
                  <a:lnTo>
                    <a:pt x="37968" y="4576"/>
                  </a:lnTo>
                  <a:lnTo>
                    <a:pt x="40116" y="3033"/>
                  </a:lnTo>
                  <a:lnTo>
                    <a:pt x="45324" y="1318"/>
                  </a:lnTo>
                  <a:lnTo>
                    <a:pt x="64790" y="0"/>
                  </a:lnTo>
                  <a:lnTo>
                    <a:pt x="85862" y="19246"/>
                  </a:lnTo>
                  <a:lnTo>
                    <a:pt x="95263" y="31417"/>
                  </a:lnTo>
                  <a:lnTo>
                    <a:pt x="110035" y="54107"/>
                  </a:lnTo>
                  <a:lnTo>
                    <a:pt x="122297" y="101677"/>
                  </a:lnTo>
                  <a:lnTo>
                    <a:pt x="123345" y="115578"/>
                  </a:lnTo>
                  <a:lnTo>
                    <a:pt x="114060" y="154726"/>
                  </a:lnTo>
                  <a:lnTo>
                    <a:pt x="95014" y="188228"/>
                  </a:lnTo>
                  <a:lnTo>
                    <a:pt x="87714" y="195810"/>
                  </a:lnTo>
                  <a:lnTo>
                    <a:pt x="61161" y="214701"/>
                  </a:lnTo>
                  <a:lnTo>
                    <a:pt x="51020" y="217742"/>
                  </a:lnTo>
                  <a:lnTo>
                    <a:pt x="44526" y="218452"/>
                  </a:lnTo>
                  <a:lnTo>
                    <a:pt x="38112" y="221590"/>
                  </a:lnTo>
                  <a:lnTo>
                    <a:pt x="31734" y="225454"/>
                  </a:lnTo>
                  <a:lnTo>
                    <a:pt x="19016" y="227935"/>
                  </a:lnTo>
                  <a:lnTo>
                    <a:pt x="0" y="228546"/>
                  </a:lnTo>
                  <a:lnTo>
                    <a:pt x="5029" y="228546"/>
                  </a:lnTo>
                  <a:lnTo>
                    <a:pt x="10327" y="225724"/>
                  </a:lnTo>
                  <a:lnTo>
                    <a:pt x="19011" y="219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027"/>
            <p:cNvSpPr/>
            <p:nvPr>
              <p:custDataLst>
                <p:tags r:id="rId113"/>
              </p:custDataLst>
            </p:nvPr>
          </p:nvSpPr>
          <p:spPr>
            <a:xfrm>
              <a:off x="5057775" y="51435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536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028"/>
            <p:cNvSpPr/>
            <p:nvPr>
              <p:custDataLst>
                <p:tags r:id="rId114"/>
              </p:custDataLst>
            </p:nvPr>
          </p:nvSpPr>
          <p:spPr>
            <a:xfrm>
              <a:off x="5162584" y="5076825"/>
              <a:ext cx="123792" cy="19051"/>
            </a:xfrm>
            <a:custGeom>
              <a:avLst/>
              <a:gdLst/>
              <a:ahLst/>
              <a:cxnLst/>
              <a:rect l="0" t="0" r="0" b="0"/>
              <a:pathLst>
                <a:path w="123792" h="19051">
                  <a:moveTo>
                    <a:pt x="9491" y="19050"/>
                  </a:moveTo>
                  <a:lnTo>
                    <a:pt x="9491" y="19050"/>
                  </a:lnTo>
                  <a:lnTo>
                    <a:pt x="0" y="19050"/>
                  </a:lnTo>
                  <a:lnTo>
                    <a:pt x="41280" y="19050"/>
                  </a:lnTo>
                  <a:lnTo>
                    <a:pt x="47608" y="16228"/>
                  </a:lnTo>
                  <a:lnTo>
                    <a:pt x="53948" y="12505"/>
                  </a:lnTo>
                  <a:lnTo>
                    <a:pt x="66642" y="10113"/>
                  </a:lnTo>
                  <a:lnTo>
                    <a:pt x="98587" y="8489"/>
                  </a:lnTo>
                  <a:lnTo>
                    <a:pt x="113809" y="885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029"/>
            <p:cNvSpPr/>
            <p:nvPr>
              <p:custDataLst>
                <p:tags r:id="rId115"/>
              </p:custDataLst>
            </p:nvPr>
          </p:nvSpPr>
          <p:spPr>
            <a:xfrm>
              <a:off x="5219710" y="5029200"/>
              <a:ext cx="19041" cy="152401"/>
            </a:xfrm>
            <a:custGeom>
              <a:avLst/>
              <a:gdLst/>
              <a:ahLst/>
              <a:cxnLst/>
              <a:rect l="0" t="0" r="0" b="0"/>
              <a:pathLst>
                <a:path w="19041" h="152401">
                  <a:moveTo>
                    <a:pt x="9515" y="0"/>
                  </a:moveTo>
                  <a:lnTo>
                    <a:pt x="9515" y="0"/>
                  </a:lnTo>
                  <a:lnTo>
                    <a:pt x="1314" y="0"/>
                  </a:lnTo>
                  <a:lnTo>
                    <a:pt x="873" y="1058"/>
                  </a:lnTo>
                  <a:lnTo>
                    <a:pt x="0" y="14465"/>
                  </a:lnTo>
                  <a:lnTo>
                    <a:pt x="1055" y="15994"/>
                  </a:lnTo>
                  <a:lnTo>
                    <a:pt x="2817" y="17013"/>
                  </a:lnTo>
                  <a:lnTo>
                    <a:pt x="5050" y="17692"/>
                  </a:lnTo>
                  <a:lnTo>
                    <a:pt x="6538" y="19202"/>
                  </a:lnTo>
                  <a:lnTo>
                    <a:pt x="11749" y="29232"/>
                  </a:lnTo>
                  <a:lnTo>
                    <a:pt x="15800" y="35217"/>
                  </a:lnTo>
                  <a:lnTo>
                    <a:pt x="18080" y="45595"/>
                  </a:lnTo>
                  <a:lnTo>
                    <a:pt x="19023" y="88374"/>
                  </a:lnTo>
                  <a:lnTo>
                    <a:pt x="19040" y="117072"/>
                  </a:lnTo>
                  <a:lnTo>
                    <a:pt x="16218" y="123646"/>
                  </a:lnTo>
                  <a:lnTo>
                    <a:pt x="12495" y="130096"/>
                  </a:lnTo>
                  <a:lnTo>
                    <a:pt x="10103" y="142858"/>
                  </a:lnTo>
                  <a:lnTo>
                    <a:pt x="951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030"/>
            <p:cNvSpPr/>
            <p:nvPr>
              <p:custDataLst>
                <p:tags r:id="rId116"/>
              </p:custDataLst>
            </p:nvPr>
          </p:nvSpPr>
          <p:spPr>
            <a:xfrm>
              <a:off x="5429250" y="4906882"/>
              <a:ext cx="104621" cy="255503"/>
            </a:xfrm>
            <a:custGeom>
              <a:avLst/>
              <a:gdLst/>
              <a:ahLst/>
              <a:cxnLst/>
              <a:rect l="0" t="0" r="0" b="0"/>
              <a:pathLst>
                <a:path w="104621" h="255503">
                  <a:moveTo>
                    <a:pt x="0" y="74693"/>
                  </a:moveTo>
                  <a:lnTo>
                    <a:pt x="0" y="74693"/>
                  </a:lnTo>
                  <a:lnTo>
                    <a:pt x="0" y="65560"/>
                  </a:lnTo>
                  <a:lnTo>
                    <a:pt x="0" y="79367"/>
                  </a:lnTo>
                  <a:lnTo>
                    <a:pt x="2822" y="84884"/>
                  </a:lnTo>
                  <a:lnTo>
                    <a:pt x="6545" y="90864"/>
                  </a:lnTo>
                  <a:lnTo>
                    <a:pt x="8642" y="101239"/>
                  </a:lnTo>
                  <a:lnTo>
                    <a:pt x="10321" y="116190"/>
                  </a:lnTo>
                  <a:lnTo>
                    <a:pt x="15994" y="128852"/>
                  </a:lnTo>
                  <a:lnTo>
                    <a:pt x="18931" y="176424"/>
                  </a:lnTo>
                  <a:lnTo>
                    <a:pt x="19048" y="222927"/>
                  </a:lnTo>
                  <a:lnTo>
                    <a:pt x="19050" y="255502"/>
                  </a:lnTo>
                  <a:lnTo>
                    <a:pt x="19050" y="242396"/>
                  </a:lnTo>
                  <a:lnTo>
                    <a:pt x="16228" y="236364"/>
                  </a:lnTo>
                  <a:lnTo>
                    <a:pt x="13994" y="233274"/>
                  </a:lnTo>
                  <a:lnTo>
                    <a:pt x="10849" y="218811"/>
                  </a:lnTo>
                  <a:lnTo>
                    <a:pt x="9603" y="175122"/>
                  </a:lnTo>
                  <a:lnTo>
                    <a:pt x="10590" y="128482"/>
                  </a:lnTo>
                  <a:lnTo>
                    <a:pt x="18168" y="80944"/>
                  </a:lnTo>
                  <a:lnTo>
                    <a:pt x="20031" y="35443"/>
                  </a:lnTo>
                  <a:lnTo>
                    <a:pt x="28180" y="10102"/>
                  </a:lnTo>
                  <a:lnTo>
                    <a:pt x="36742" y="0"/>
                  </a:lnTo>
                  <a:lnTo>
                    <a:pt x="38252" y="556"/>
                  </a:lnTo>
                  <a:lnTo>
                    <a:pt x="69978" y="30377"/>
                  </a:lnTo>
                  <a:lnTo>
                    <a:pt x="79413" y="44864"/>
                  </a:lnTo>
                  <a:lnTo>
                    <a:pt x="95839" y="90995"/>
                  </a:lnTo>
                  <a:lnTo>
                    <a:pt x="98818" y="95087"/>
                  </a:lnTo>
                  <a:lnTo>
                    <a:pt x="102127" y="105276"/>
                  </a:lnTo>
                  <a:lnTo>
                    <a:pt x="104620" y="147836"/>
                  </a:lnTo>
                  <a:lnTo>
                    <a:pt x="103686" y="172082"/>
                  </a:lnTo>
                  <a:lnTo>
                    <a:pt x="99705" y="180771"/>
                  </a:lnTo>
                  <a:lnTo>
                    <a:pt x="89584" y="196032"/>
                  </a:lnTo>
                  <a:lnTo>
                    <a:pt x="83665" y="215509"/>
                  </a:lnTo>
                  <a:lnTo>
                    <a:pt x="81176" y="219371"/>
                  </a:lnTo>
                  <a:lnTo>
                    <a:pt x="67562" y="229861"/>
                  </a:lnTo>
                  <a:lnTo>
                    <a:pt x="31419" y="244767"/>
                  </a:lnTo>
                  <a:lnTo>
                    <a:pt x="20624" y="246022"/>
                  </a:lnTo>
                  <a:lnTo>
                    <a:pt x="10987" y="237931"/>
                  </a:lnTo>
                  <a:lnTo>
                    <a:pt x="11558" y="237494"/>
                  </a:lnTo>
                  <a:lnTo>
                    <a:pt x="19050" y="236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031"/>
            <p:cNvSpPr/>
            <p:nvPr>
              <p:custDataLst>
                <p:tags r:id="rId117"/>
              </p:custDataLst>
            </p:nvPr>
          </p:nvSpPr>
          <p:spPr>
            <a:xfrm>
              <a:off x="5543584" y="5147561"/>
              <a:ext cx="114267" cy="91180"/>
            </a:xfrm>
            <a:custGeom>
              <a:avLst/>
              <a:gdLst/>
              <a:ahLst/>
              <a:cxnLst/>
              <a:rect l="0" t="0" r="0" b="0"/>
              <a:pathLst>
                <a:path w="114267" h="91180">
                  <a:moveTo>
                    <a:pt x="9491" y="24514"/>
                  </a:moveTo>
                  <a:lnTo>
                    <a:pt x="9491" y="24514"/>
                  </a:lnTo>
                  <a:lnTo>
                    <a:pt x="4435" y="24514"/>
                  </a:lnTo>
                  <a:lnTo>
                    <a:pt x="2946" y="23456"/>
                  </a:lnTo>
                  <a:lnTo>
                    <a:pt x="1952" y="21692"/>
                  </a:lnTo>
                  <a:lnTo>
                    <a:pt x="82" y="15381"/>
                  </a:lnTo>
                  <a:lnTo>
                    <a:pt x="0" y="10049"/>
                  </a:lnTo>
                  <a:lnTo>
                    <a:pt x="1047" y="8520"/>
                  </a:lnTo>
                  <a:lnTo>
                    <a:pt x="2803" y="7501"/>
                  </a:lnTo>
                  <a:lnTo>
                    <a:pt x="9669" y="5732"/>
                  </a:lnTo>
                  <a:lnTo>
                    <a:pt x="14156" y="5583"/>
                  </a:lnTo>
                  <a:lnTo>
                    <a:pt x="19678" y="2694"/>
                  </a:lnTo>
                  <a:lnTo>
                    <a:pt x="22633" y="443"/>
                  </a:lnTo>
                  <a:lnTo>
                    <a:pt x="24602" y="0"/>
                  </a:lnTo>
                  <a:lnTo>
                    <a:pt x="25915" y="763"/>
                  </a:lnTo>
                  <a:lnTo>
                    <a:pt x="26790" y="2330"/>
                  </a:lnTo>
                  <a:lnTo>
                    <a:pt x="28432" y="3375"/>
                  </a:lnTo>
                  <a:lnTo>
                    <a:pt x="36588" y="5189"/>
                  </a:lnTo>
                  <a:lnTo>
                    <a:pt x="37081" y="6338"/>
                  </a:lnTo>
                  <a:lnTo>
                    <a:pt x="37628" y="10439"/>
                  </a:lnTo>
                  <a:lnTo>
                    <a:pt x="38832" y="11955"/>
                  </a:lnTo>
                  <a:lnTo>
                    <a:pt x="42992" y="13641"/>
                  </a:lnTo>
                  <a:lnTo>
                    <a:pt x="44526" y="15149"/>
                  </a:lnTo>
                  <a:lnTo>
                    <a:pt x="47187" y="23072"/>
                  </a:lnTo>
                  <a:lnTo>
                    <a:pt x="39999" y="34686"/>
                  </a:lnTo>
                  <a:lnTo>
                    <a:pt x="38179" y="56302"/>
                  </a:lnTo>
                  <a:lnTo>
                    <a:pt x="37083" y="58406"/>
                  </a:lnTo>
                  <a:lnTo>
                    <a:pt x="35294" y="59809"/>
                  </a:lnTo>
                  <a:lnTo>
                    <a:pt x="33043" y="60744"/>
                  </a:lnTo>
                  <a:lnTo>
                    <a:pt x="31542" y="62426"/>
                  </a:lnTo>
                  <a:lnTo>
                    <a:pt x="29875" y="67116"/>
                  </a:lnTo>
                  <a:lnTo>
                    <a:pt x="28936" y="75707"/>
                  </a:lnTo>
                  <a:lnTo>
                    <a:pt x="27746" y="77693"/>
                  </a:lnTo>
                  <a:lnTo>
                    <a:pt x="25895" y="79016"/>
                  </a:lnTo>
                  <a:lnTo>
                    <a:pt x="20374" y="81141"/>
                  </a:lnTo>
                  <a:lnTo>
                    <a:pt x="19620" y="84253"/>
                  </a:lnTo>
                  <a:lnTo>
                    <a:pt x="19026" y="91069"/>
                  </a:lnTo>
                  <a:lnTo>
                    <a:pt x="27218" y="91179"/>
                  </a:lnTo>
                  <a:lnTo>
                    <a:pt x="36626" y="82987"/>
                  </a:lnTo>
                  <a:lnTo>
                    <a:pt x="62871" y="80683"/>
                  </a:lnTo>
                  <a:lnTo>
                    <a:pt x="76048" y="74140"/>
                  </a:lnTo>
                  <a:lnTo>
                    <a:pt x="114266" y="62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032"/>
            <p:cNvSpPr/>
            <p:nvPr>
              <p:custDataLst>
                <p:tags r:id="rId118"/>
              </p:custDataLst>
            </p:nvPr>
          </p:nvSpPr>
          <p:spPr>
            <a:xfrm>
              <a:off x="5724641" y="5038725"/>
              <a:ext cx="76085" cy="9526"/>
            </a:xfrm>
            <a:custGeom>
              <a:avLst/>
              <a:gdLst/>
              <a:ahLst/>
              <a:cxnLst/>
              <a:rect l="0" t="0" r="0" b="0"/>
              <a:pathLst>
                <a:path w="76085" h="9526">
                  <a:moveTo>
                    <a:pt x="9409" y="9525"/>
                  </a:moveTo>
                  <a:lnTo>
                    <a:pt x="9409" y="9525"/>
                  </a:lnTo>
                  <a:lnTo>
                    <a:pt x="1208" y="9525"/>
                  </a:lnTo>
                  <a:lnTo>
                    <a:pt x="767" y="8467"/>
                  </a:lnTo>
                  <a:lnTo>
                    <a:pt x="0" y="1324"/>
                  </a:lnTo>
                  <a:lnTo>
                    <a:pt x="1020" y="883"/>
                  </a:lnTo>
                  <a:lnTo>
                    <a:pt x="45402" y="2"/>
                  </a:lnTo>
                  <a:lnTo>
                    <a:pt x="76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4033"/>
            <p:cNvSpPr/>
            <p:nvPr>
              <p:custDataLst>
                <p:tags r:id="rId119"/>
              </p:custDataLst>
            </p:nvPr>
          </p:nvSpPr>
          <p:spPr>
            <a:xfrm>
              <a:off x="5734095" y="5105400"/>
              <a:ext cx="152356" cy="28576"/>
            </a:xfrm>
            <a:custGeom>
              <a:avLst/>
              <a:gdLst/>
              <a:ahLst/>
              <a:cxnLst/>
              <a:rect l="0" t="0" r="0" b="0"/>
              <a:pathLst>
                <a:path w="152356" h="28576">
                  <a:moveTo>
                    <a:pt x="19005" y="19050"/>
                  </a:moveTo>
                  <a:lnTo>
                    <a:pt x="19005" y="19050"/>
                  </a:lnTo>
                  <a:lnTo>
                    <a:pt x="13949" y="19050"/>
                  </a:lnTo>
                  <a:lnTo>
                    <a:pt x="8644" y="21872"/>
                  </a:lnTo>
                  <a:lnTo>
                    <a:pt x="0" y="28541"/>
                  </a:lnTo>
                  <a:lnTo>
                    <a:pt x="46220" y="28575"/>
                  </a:lnTo>
                  <a:lnTo>
                    <a:pt x="63993" y="23519"/>
                  </a:lnTo>
                  <a:lnTo>
                    <a:pt x="82415" y="13387"/>
                  </a:lnTo>
                  <a:lnTo>
                    <a:pt x="123961" y="9750"/>
                  </a:lnTo>
                  <a:lnTo>
                    <a:pt x="135502" y="8567"/>
                  </a:lnTo>
                  <a:lnTo>
                    <a:pt x="1523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034"/>
            <p:cNvSpPr/>
            <p:nvPr>
              <p:custDataLst>
                <p:tags r:id="rId120"/>
              </p:custDataLst>
            </p:nvPr>
          </p:nvSpPr>
          <p:spPr>
            <a:xfrm>
              <a:off x="6019800" y="4867275"/>
              <a:ext cx="123826" cy="257045"/>
            </a:xfrm>
            <a:custGeom>
              <a:avLst/>
              <a:gdLst/>
              <a:ahLst/>
              <a:cxnLst/>
              <a:rect l="0" t="0" r="0" b="0"/>
              <a:pathLst>
                <a:path w="123826" h="257045">
                  <a:moveTo>
                    <a:pt x="123825" y="0"/>
                  </a:moveTo>
                  <a:lnTo>
                    <a:pt x="123825" y="0"/>
                  </a:lnTo>
                  <a:lnTo>
                    <a:pt x="100228" y="0"/>
                  </a:lnTo>
                  <a:lnTo>
                    <a:pt x="94640" y="2822"/>
                  </a:lnTo>
                  <a:lnTo>
                    <a:pt x="88629" y="6545"/>
                  </a:lnTo>
                  <a:lnTo>
                    <a:pt x="76146" y="8937"/>
                  </a:lnTo>
                  <a:lnTo>
                    <a:pt x="68768" y="10321"/>
                  </a:lnTo>
                  <a:lnTo>
                    <a:pt x="45771" y="17692"/>
                  </a:lnTo>
                  <a:lnTo>
                    <a:pt x="32011" y="19840"/>
                  </a:lnTo>
                  <a:lnTo>
                    <a:pt x="19269" y="28727"/>
                  </a:lnTo>
                  <a:lnTo>
                    <a:pt x="11018" y="36657"/>
                  </a:lnTo>
                  <a:lnTo>
                    <a:pt x="4911" y="37672"/>
                  </a:lnTo>
                  <a:lnTo>
                    <a:pt x="3274" y="38873"/>
                  </a:lnTo>
                  <a:lnTo>
                    <a:pt x="431" y="46264"/>
                  </a:lnTo>
                  <a:lnTo>
                    <a:pt x="3" y="65224"/>
                  </a:lnTo>
                  <a:lnTo>
                    <a:pt x="6547" y="73992"/>
                  </a:lnTo>
                  <a:lnTo>
                    <a:pt x="8642" y="82837"/>
                  </a:lnTo>
                  <a:lnTo>
                    <a:pt x="9525" y="123787"/>
                  </a:lnTo>
                  <a:lnTo>
                    <a:pt x="18657" y="123825"/>
                  </a:lnTo>
                  <a:lnTo>
                    <a:pt x="19016" y="115624"/>
                  </a:lnTo>
                  <a:lnTo>
                    <a:pt x="20086" y="115183"/>
                  </a:lnTo>
                  <a:lnTo>
                    <a:pt x="24096" y="114692"/>
                  </a:lnTo>
                  <a:lnTo>
                    <a:pt x="25589" y="113504"/>
                  </a:lnTo>
                  <a:lnTo>
                    <a:pt x="28459" y="105178"/>
                  </a:lnTo>
                  <a:lnTo>
                    <a:pt x="42761" y="104785"/>
                  </a:lnTo>
                  <a:lnTo>
                    <a:pt x="44383" y="105840"/>
                  </a:lnTo>
                  <a:lnTo>
                    <a:pt x="45463" y="107602"/>
                  </a:lnTo>
                  <a:lnTo>
                    <a:pt x="46184" y="109835"/>
                  </a:lnTo>
                  <a:lnTo>
                    <a:pt x="47723" y="111323"/>
                  </a:lnTo>
                  <a:lnTo>
                    <a:pt x="57797" y="116534"/>
                  </a:lnTo>
                  <a:lnTo>
                    <a:pt x="63787" y="120585"/>
                  </a:lnTo>
                  <a:lnTo>
                    <a:pt x="69978" y="122385"/>
                  </a:lnTo>
                  <a:lnTo>
                    <a:pt x="72052" y="123923"/>
                  </a:lnTo>
                  <a:lnTo>
                    <a:pt x="73435" y="126007"/>
                  </a:lnTo>
                  <a:lnTo>
                    <a:pt x="76029" y="131145"/>
                  </a:lnTo>
                  <a:lnTo>
                    <a:pt x="91280" y="149311"/>
                  </a:lnTo>
                  <a:lnTo>
                    <a:pt x="97288" y="161942"/>
                  </a:lnTo>
                  <a:lnTo>
                    <a:pt x="101447" y="168282"/>
                  </a:lnTo>
                  <a:lnTo>
                    <a:pt x="103789" y="177802"/>
                  </a:lnTo>
                  <a:lnTo>
                    <a:pt x="104737" y="203200"/>
                  </a:lnTo>
                  <a:lnTo>
                    <a:pt x="101936" y="209550"/>
                  </a:lnTo>
                  <a:lnTo>
                    <a:pt x="98222" y="215900"/>
                  </a:lnTo>
                  <a:lnTo>
                    <a:pt x="95072" y="225425"/>
                  </a:lnTo>
                  <a:lnTo>
                    <a:pt x="71662" y="252149"/>
                  </a:lnTo>
                  <a:lnTo>
                    <a:pt x="63247" y="254941"/>
                  </a:lnTo>
                  <a:lnTo>
                    <a:pt x="43483" y="257044"/>
                  </a:lnTo>
                  <a:lnTo>
                    <a:pt x="37670" y="254295"/>
                  </a:lnTo>
                  <a:lnTo>
                    <a:pt x="31559" y="250603"/>
                  </a:lnTo>
                  <a:lnTo>
                    <a:pt x="22168" y="247466"/>
                  </a:lnTo>
                  <a:lnTo>
                    <a:pt x="1488" y="230051"/>
                  </a:lnTo>
                  <a:lnTo>
                    <a:pt x="441" y="223973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761"/>
          <p:cNvGrpSpPr/>
          <p:nvPr/>
        </p:nvGrpSpPr>
        <p:grpSpPr>
          <a:xfrm>
            <a:off x="6629438" y="4876811"/>
            <a:ext cx="276188" cy="285740"/>
            <a:chOff x="6629438" y="4876811"/>
            <a:chExt cx="276188" cy="285740"/>
          </a:xfrm>
        </p:grpSpPr>
        <p:sp>
          <p:nvSpPr>
            <p:cNvPr id="302" name="SMARTInkShape-4035"/>
            <p:cNvSpPr/>
            <p:nvPr>
              <p:custDataLst>
                <p:tags r:id="rId110"/>
              </p:custDataLst>
            </p:nvPr>
          </p:nvSpPr>
          <p:spPr>
            <a:xfrm>
              <a:off x="6772275" y="4876811"/>
              <a:ext cx="19051" cy="247640"/>
            </a:xfrm>
            <a:custGeom>
              <a:avLst/>
              <a:gdLst/>
              <a:ahLst/>
              <a:cxnLst/>
              <a:rect l="0" t="0" r="0" b="0"/>
              <a:pathLst>
                <a:path w="19051" h="247640">
                  <a:moveTo>
                    <a:pt x="0" y="28564"/>
                  </a:moveTo>
                  <a:lnTo>
                    <a:pt x="0" y="28564"/>
                  </a:lnTo>
                  <a:lnTo>
                    <a:pt x="0" y="0"/>
                  </a:lnTo>
                  <a:lnTo>
                    <a:pt x="0" y="46335"/>
                  </a:lnTo>
                  <a:lnTo>
                    <a:pt x="0" y="89001"/>
                  </a:lnTo>
                  <a:lnTo>
                    <a:pt x="0" y="133346"/>
                  </a:lnTo>
                  <a:lnTo>
                    <a:pt x="0" y="177789"/>
                  </a:lnTo>
                  <a:lnTo>
                    <a:pt x="10321" y="225042"/>
                  </a:lnTo>
                  <a:lnTo>
                    <a:pt x="17012" y="238041"/>
                  </a:lnTo>
                  <a:lnTo>
                    <a:pt x="19050" y="24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036"/>
            <p:cNvSpPr/>
            <p:nvPr>
              <p:custDataLst>
                <p:tags r:id="rId111"/>
              </p:custDataLst>
            </p:nvPr>
          </p:nvSpPr>
          <p:spPr>
            <a:xfrm>
              <a:off x="6629438" y="5143500"/>
              <a:ext cx="276188" cy="19051"/>
            </a:xfrm>
            <a:custGeom>
              <a:avLst/>
              <a:gdLst/>
              <a:ahLst/>
              <a:cxnLst/>
              <a:rect l="0" t="0" r="0" b="0"/>
              <a:pathLst>
                <a:path w="276188" h="19051">
                  <a:moveTo>
                    <a:pt x="38062" y="0"/>
                  </a:moveTo>
                  <a:lnTo>
                    <a:pt x="38062" y="0"/>
                  </a:lnTo>
                  <a:lnTo>
                    <a:pt x="33006" y="0"/>
                  </a:lnTo>
                  <a:lnTo>
                    <a:pt x="31517" y="1058"/>
                  </a:lnTo>
                  <a:lnTo>
                    <a:pt x="30524" y="2822"/>
                  </a:lnTo>
                  <a:lnTo>
                    <a:pt x="29862" y="5056"/>
                  </a:lnTo>
                  <a:lnTo>
                    <a:pt x="28361" y="6545"/>
                  </a:lnTo>
                  <a:lnTo>
                    <a:pt x="23873" y="8201"/>
                  </a:lnTo>
                  <a:lnTo>
                    <a:pt x="15396" y="9133"/>
                  </a:lnTo>
                  <a:lnTo>
                    <a:pt x="13426" y="10321"/>
                  </a:lnTo>
                  <a:lnTo>
                    <a:pt x="12113" y="12173"/>
                  </a:lnTo>
                  <a:lnTo>
                    <a:pt x="11238" y="14465"/>
                  </a:lnTo>
                  <a:lnTo>
                    <a:pt x="9596" y="15994"/>
                  </a:lnTo>
                  <a:lnTo>
                    <a:pt x="0" y="19040"/>
                  </a:lnTo>
                  <a:lnTo>
                    <a:pt x="46308" y="19050"/>
                  </a:lnTo>
                  <a:lnTo>
                    <a:pt x="90032" y="19050"/>
                  </a:lnTo>
                  <a:lnTo>
                    <a:pt x="124645" y="16228"/>
                  </a:lnTo>
                  <a:lnTo>
                    <a:pt x="170467" y="10408"/>
                  </a:lnTo>
                  <a:lnTo>
                    <a:pt x="210851" y="9641"/>
                  </a:lnTo>
                  <a:lnTo>
                    <a:pt x="248465" y="9535"/>
                  </a:lnTo>
                  <a:lnTo>
                    <a:pt x="256105" y="6708"/>
                  </a:lnTo>
                  <a:lnTo>
                    <a:pt x="263029" y="2981"/>
                  </a:lnTo>
                  <a:lnTo>
                    <a:pt x="2761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762"/>
          <p:cNvGrpSpPr/>
          <p:nvPr/>
        </p:nvGrpSpPr>
        <p:grpSpPr>
          <a:xfrm>
            <a:off x="7305675" y="4862185"/>
            <a:ext cx="714324" cy="391181"/>
            <a:chOff x="7305675" y="4862185"/>
            <a:chExt cx="714324" cy="391181"/>
          </a:xfrm>
        </p:grpSpPr>
        <p:sp>
          <p:nvSpPr>
            <p:cNvPr id="305" name="SMARTInkShape-4037"/>
            <p:cNvSpPr/>
            <p:nvPr>
              <p:custDataLst>
                <p:tags r:id="rId105"/>
              </p:custDataLst>
            </p:nvPr>
          </p:nvSpPr>
          <p:spPr>
            <a:xfrm>
              <a:off x="7905750" y="4934353"/>
              <a:ext cx="114249" cy="319013"/>
            </a:xfrm>
            <a:custGeom>
              <a:avLst/>
              <a:gdLst/>
              <a:ahLst/>
              <a:cxnLst/>
              <a:rect l="0" t="0" r="0" b="0"/>
              <a:pathLst>
                <a:path w="114249" h="319013">
                  <a:moveTo>
                    <a:pt x="19050" y="28172"/>
                  </a:moveTo>
                  <a:lnTo>
                    <a:pt x="19050" y="28172"/>
                  </a:lnTo>
                  <a:lnTo>
                    <a:pt x="19050" y="23116"/>
                  </a:lnTo>
                  <a:lnTo>
                    <a:pt x="17992" y="21627"/>
                  </a:lnTo>
                  <a:lnTo>
                    <a:pt x="16228" y="20633"/>
                  </a:lnTo>
                  <a:lnTo>
                    <a:pt x="13994" y="19971"/>
                  </a:lnTo>
                  <a:lnTo>
                    <a:pt x="12505" y="18471"/>
                  </a:lnTo>
                  <a:lnTo>
                    <a:pt x="9641" y="9549"/>
                  </a:lnTo>
                  <a:lnTo>
                    <a:pt x="395" y="0"/>
                  </a:lnTo>
                  <a:lnTo>
                    <a:pt x="0" y="31778"/>
                  </a:lnTo>
                  <a:lnTo>
                    <a:pt x="2822" y="37889"/>
                  </a:lnTo>
                  <a:lnTo>
                    <a:pt x="6545" y="44133"/>
                  </a:lnTo>
                  <a:lnTo>
                    <a:pt x="9132" y="54877"/>
                  </a:lnTo>
                  <a:lnTo>
                    <a:pt x="15994" y="63982"/>
                  </a:lnTo>
                  <a:lnTo>
                    <a:pt x="17691" y="69840"/>
                  </a:lnTo>
                  <a:lnTo>
                    <a:pt x="20261" y="71826"/>
                  </a:lnTo>
                  <a:lnTo>
                    <a:pt x="35333" y="75274"/>
                  </a:lnTo>
                  <a:lnTo>
                    <a:pt x="64822" y="75793"/>
                  </a:lnTo>
                  <a:lnTo>
                    <a:pt x="83961" y="58463"/>
                  </a:lnTo>
                  <a:lnTo>
                    <a:pt x="84941" y="54687"/>
                  </a:lnTo>
                  <a:lnTo>
                    <a:pt x="85203" y="52199"/>
                  </a:lnTo>
                  <a:lnTo>
                    <a:pt x="88315" y="46612"/>
                  </a:lnTo>
                  <a:lnTo>
                    <a:pt x="92167" y="40601"/>
                  </a:lnTo>
                  <a:lnTo>
                    <a:pt x="94845" y="30018"/>
                  </a:lnTo>
                  <a:lnTo>
                    <a:pt x="95249" y="10485"/>
                  </a:lnTo>
                  <a:lnTo>
                    <a:pt x="95250" y="41006"/>
                  </a:lnTo>
                  <a:lnTo>
                    <a:pt x="104514" y="88433"/>
                  </a:lnTo>
                  <a:lnTo>
                    <a:pt x="105811" y="118042"/>
                  </a:lnTo>
                  <a:lnTo>
                    <a:pt x="113416" y="155257"/>
                  </a:lnTo>
                  <a:lnTo>
                    <a:pt x="114248" y="199627"/>
                  </a:lnTo>
                  <a:lnTo>
                    <a:pt x="113240" y="243876"/>
                  </a:lnTo>
                  <a:lnTo>
                    <a:pt x="106099" y="267983"/>
                  </a:lnTo>
                  <a:lnTo>
                    <a:pt x="103977" y="288424"/>
                  </a:lnTo>
                  <a:lnTo>
                    <a:pt x="95097" y="309401"/>
                  </a:lnTo>
                  <a:lnTo>
                    <a:pt x="93032" y="310908"/>
                  </a:lnTo>
                  <a:lnTo>
                    <a:pt x="90596" y="311913"/>
                  </a:lnTo>
                  <a:lnTo>
                    <a:pt x="88972" y="313641"/>
                  </a:lnTo>
                  <a:lnTo>
                    <a:pt x="87168" y="318383"/>
                  </a:lnTo>
                  <a:lnTo>
                    <a:pt x="85630" y="319012"/>
                  </a:lnTo>
                  <a:lnTo>
                    <a:pt x="83545" y="318374"/>
                  </a:lnTo>
                  <a:lnTo>
                    <a:pt x="71574" y="309127"/>
                  </a:lnTo>
                  <a:lnTo>
                    <a:pt x="51774" y="288427"/>
                  </a:lnTo>
                  <a:lnTo>
                    <a:pt x="49469" y="282130"/>
                  </a:lnTo>
                  <a:lnTo>
                    <a:pt x="47625" y="237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038"/>
            <p:cNvSpPr/>
            <p:nvPr>
              <p:custDataLst>
                <p:tags r:id="rId106"/>
              </p:custDataLst>
            </p:nvPr>
          </p:nvSpPr>
          <p:spPr>
            <a:xfrm>
              <a:off x="7697559" y="5038725"/>
              <a:ext cx="141517" cy="19051"/>
            </a:xfrm>
            <a:custGeom>
              <a:avLst/>
              <a:gdLst/>
              <a:ahLst/>
              <a:cxnLst/>
              <a:rect l="0" t="0" r="0" b="0"/>
              <a:pathLst>
                <a:path w="141517" h="19051">
                  <a:moveTo>
                    <a:pt x="17691" y="0"/>
                  </a:moveTo>
                  <a:lnTo>
                    <a:pt x="17691" y="0"/>
                  </a:lnTo>
                  <a:lnTo>
                    <a:pt x="0" y="17692"/>
                  </a:lnTo>
                  <a:lnTo>
                    <a:pt x="605" y="18144"/>
                  </a:lnTo>
                  <a:lnTo>
                    <a:pt x="47285" y="19049"/>
                  </a:lnTo>
                  <a:lnTo>
                    <a:pt x="91684" y="19050"/>
                  </a:lnTo>
                  <a:lnTo>
                    <a:pt x="100318" y="17992"/>
                  </a:lnTo>
                  <a:lnTo>
                    <a:pt x="14151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039"/>
            <p:cNvSpPr/>
            <p:nvPr>
              <p:custDataLst>
                <p:tags r:id="rId107"/>
              </p:custDataLst>
            </p:nvPr>
          </p:nvSpPr>
          <p:spPr>
            <a:xfrm>
              <a:off x="7705725" y="4963849"/>
              <a:ext cx="95251" cy="8202"/>
            </a:xfrm>
            <a:custGeom>
              <a:avLst/>
              <a:gdLst/>
              <a:ahLst/>
              <a:cxnLst/>
              <a:rect l="0" t="0" r="0" b="0"/>
              <a:pathLst>
                <a:path w="95251" h="8202">
                  <a:moveTo>
                    <a:pt x="0" y="8201"/>
                  </a:moveTo>
                  <a:lnTo>
                    <a:pt x="0" y="8201"/>
                  </a:lnTo>
                  <a:lnTo>
                    <a:pt x="36937" y="8201"/>
                  </a:lnTo>
                  <a:lnTo>
                    <a:pt x="45697" y="5379"/>
                  </a:lnTo>
                  <a:lnTo>
                    <a:pt x="53118" y="1656"/>
                  </a:lnTo>
                  <a:lnTo>
                    <a:pt x="59944" y="0"/>
                  </a:lnTo>
                  <a:lnTo>
                    <a:pt x="9525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040"/>
            <p:cNvSpPr/>
            <p:nvPr>
              <p:custDataLst>
                <p:tags r:id="rId108"/>
              </p:custDataLst>
            </p:nvPr>
          </p:nvSpPr>
          <p:spPr>
            <a:xfrm>
              <a:off x="7458075" y="5076860"/>
              <a:ext cx="104776" cy="110221"/>
            </a:xfrm>
            <a:custGeom>
              <a:avLst/>
              <a:gdLst/>
              <a:ahLst/>
              <a:cxnLst/>
              <a:rect l="0" t="0" r="0" b="0"/>
              <a:pathLst>
                <a:path w="104776" h="110221">
                  <a:moveTo>
                    <a:pt x="0" y="19015"/>
                  </a:moveTo>
                  <a:lnTo>
                    <a:pt x="0" y="19015"/>
                  </a:lnTo>
                  <a:lnTo>
                    <a:pt x="0" y="13959"/>
                  </a:lnTo>
                  <a:lnTo>
                    <a:pt x="1058" y="12470"/>
                  </a:lnTo>
                  <a:lnTo>
                    <a:pt x="2822" y="11476"/>
                  </a:lnTo>
                  <a:lnTo>
                    <a:pt x="8200" y="9882"/>
                  </a:lnTo>
                  <a:lnTo>
                    <a:pt x="8937" y="6842"/>
                  </a:lnTo>
                  <a:lnTo>
                    <a:pt x="9132" y="4550"/>
                  </a:lnTo>
                  <a:lnTo>
                    <a:pt x="10321" y="3021"/>
                  </a:lnTo>
                  <a:lnTo>
                    <a:pt x="17691" y="368"/>
                  </a:lnTo>
                  <a:lnTo>
                    <a:pt x="32188" y="0"/>
                  </a:lnTo>
                  <a:lnTo>
                    <a:pt x="34159" y="1047"/>
                  </a:lnTo>
                  <a:lnTo>
                    <a:pt x="35473" y="2803"/>
                  </a:lnTo>
                  <a:lnTo>
                    <a:pt x="36348" y="5033"/>
                  </a:lnTo>
                  <a:lnTo>
                    <a:pt x="37991" y="6518"/>
                  </a:lnTo>
                  <a:lnTo>
                    <a:pt x="42638" y="8169"/>
                  </a:lnTo>
                  <a:lnTo>
                    <a:pt x="44300" y="9668"/>
                  </a:lnTo>
                  <a:lnTo>
                    <a:pt x="46148" y="14155"/>
                  </a:lnTo>
                  <a:lnTo>
                    <a:pt x="47699" y="15775"/>
                  </a:lnTo>
                  <a:lnTo>
                    <a:pt x="52244" y="17575"/>
                  </a:lnTo>
                  <a:lnTo>
                    <a:pt x="53880" y="19113"/>
                  </a:lnTo>
                  <a:lnTo>
                    <a:pt x="55696" y="23645"/>
                  </a:lnTo>
                  <a:lnTo>
                    <a:pt x="57023" y="41368"/>
                  </a:lnTo>
                  <a:lnTo>
                    <a:pt x="54272" y="47647"/>
                  </a:lnTo>
                  <a:lnTo>
                    <a:pt x="41955" y="63472"/>
                  </a:lnTo>
                  <a:lnTo>
                    <a:pt x="36039" y="76166"/>
                  </a:lnTo>
                  <a:lnTo>
                    <a:pt x="33551" y="79341"/>
                  </a:lnTo>
                  <a:lnTo>
                    <a:pt x="27964" y="82868"/>
                  </a:lnTo>
                  <a:lnTo>
                    <a:pt x="24993" y="83809"/>
                  </a:lnTo>
                  <a:lnTo>
                    <a:pt x="23012" y="85494"/>
                  </a:lnTo>
                  <a:lnTo>
                    <a:pt x="20811" y="90189"/>
                  </a:lnTo>
                  <a:lnTo>
                    <a:pt x="19165" y="91865"/>
                  </a:lnTo>
                  <a:lnTo>
                    <a:pt x="14515" y="93726"/>
                  </a:lnTo>
                  <a:lnTo>
                    <a:pt x="12851" y="95280"/>
                  </a:lnTo>
                  <a:lnTo>
                    <a:pt x="11003" y="99830"/>
                  </a:lnTo>
                  <a:lnTo>
                    <a:pt x="9452" y="101467"/>
                  </a:lnTo>
                  <a:lnTo>
                    <a:pt x="127" y="104702"/>
                  </a:lnTo>
                  <a:lnTo>
                    <a:pt x="5093" y="109785"/>
                  </a:lnTo>
                  <a:lnTo>
                    <a:pt x="6571" y="110220"/>
                  </a:lnTo>
                  <a:lnTo>
                    <a:pt x="7555" y="109452"/>
                  </a:lnTo>
                  <a:lnTo>
                    <a:pt x="8212" y="107881"/>
                  </a:lnTo>
                  <a:lnTo>
                    <a:pt x="9707" y="106834"/>
                  </a:lnTo>
                  <a:lnTo>
                    <a:pt x="16870" y="105360"/>
                  </a:lnTo>
                  <a:lnTo>
                    <a:pt x="31881" y="104822"/>
                  </a:lnTo>
                  <a:lnTo>
                    <a:pt x="38158" y="101954"/>
                  </a:lnTo>
                  <a:lnTo>
                    <a:pt x="44476" y="98210"/>
                  </a:lnTo>
                  <a:lnTo>
                    <a:pt x="57155" y="95807"/>
                  </a:lnTo>
                  <a:lnTo>
                    <a:pt x="64560" y="94420"/>
                  </a:lnTo>
                  <a:lnTo>
                    <a:pt x="94662" y="83472"/>
                  </a:lnTo>
                  <a:lnTo>
                    <a:pt x="104775" y="76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041"/>
            <p:cNvSpPr/>
            <p:nvPr>
              <p:custDataLst>
                <p:tags r:id="rId109"/>
              </p:custDataLst>
            </p:nvPr>
          </p:nvSpPr>
          <p:spPr>
            <a:xfrm>
              <a:off x="7305675" y="4862185"/>
              <a:ext cx="141698" cy="281316"/>
            </a:xfrm>
            <a:custGeom>
              <a:avLst/>
              <a:gdLst/>
              <a:ahLst/>
              <a:cxnLst/>
              <a:rect l="0" t="0" r="0" b="0"/>
              <a:pathLst>
                <a:path w="141698" h="281316">
                  <a:moveTo>
                    <a:pt x="0" y="90815"/>
                  </a:moveTo>
                  <a:lnTo>
                    <a:pt x="0" y="90815"/>
                  </a:lnTo>
                  <a:lnTo>
                    <a:pt x="0" y="81300"/>
                  </a:lnTo>
                  <a:lnTo>
                    <a:pt x="0" y="118227"/>
                  </a:lnTo>
                  <a:lnTo>
                    <a:pt x="2822" y="126988"/>
                  </a:lnTo>
                  <a:lnTo>
                    <a:pt x="6545" y="135467"/>
                  </a:lnTo>
                  <a:lnTo>
                    <a:pt x="10506" y="182781"/>
                  </a:lnTo>
                  <a:lnTo>
                    <a:pt x="17716" y="211868"/>
                  </a:lnTo>
                  <a:lnTo>
                    <a:pt x="19043" y="259060"/>
                  </a:lnTo>
                  <a:lnTo>
                    <a:pt x="19049" y="269905"/>
                  </a:lnTo>
                  <a:lnTo>
                    <a:pt x="17991" y="270533"/>
                  </a:lnTo>
                  <a:lnTo>
                    <a:pt x="13994" y="271232"/>
                  </a:lnTo>
                  <a:lnTo>
                    <a:pt x="12505" y="270359"/>
                  </a:lnTo>
                  <a:lnTo>
                    <a:pt x="11512" y="268720"/>
                  </a:lnTo>
                  <a:lnTo>
                    <a:pt x="10113" y="261355"/>
                  </a:lnTo>
                  <a:lnTo>
                    <a:pt x="9641" y="249386"/>
                  </a:lnTo>
                  <a:lnTo>
                    <a:pt x="6754" y="243136"/>
                  </a:lnTo>
                  <a:lnTo>
                    <a:pt x="4503" y="239987"/>
                  </a:lnTo>
                  <a:lnTo>
                    <a:pt x="1334" y="225444"/>
                  </a:lnTo>
                  <a:lnTo>
                    <a:pt x="117" y="184017"/>
                  </a:lnTo>
                  <a:lnTo>
                    <a:pt x="10" y="136936"/>
                  </a:lnTo>
                  <a:lnTo>
                    <a:pt x="1" y="93440"/>
                  </a:lnTo>
                  <a:lnTo>
                    <a:pt x="1058" y="60468"/>
                  </a:lnTo>
                  <a:lnTo>
                    <a:pt x="21110" y="15283"/>
                  </a:lnTo>
                  <a:lnTo>
                    <a:pt x="27101" y="7103"/>
                  </a:lnTo>
                  <a:lnTo>
                    <a:pt x="38252" y="630"/>
                  </a:lnTo>
                  <a:lnTo>
                    <a:pt x="42435" y="0"/>
                  </a:lnTo>
                  <a:lnTo>
                    <a:pt x="46282" y="639"/>
                  </a:lnTo>
                  <a:lnTo>
                    <a:pt x="56752" y="3771"/>
                  </a:lnTo>
                  <a:lnTo>
                    <a:pt x="72973" y="5975"/>
                  </a:lnTo>
                  <a:lnTo>
                    <a:pt x="98616" y="22380"/>
                  </a:lnTo>
                  <a:lnTo>
                    <a:pt x="117082" y="50144"/>
                  </a:lnTo>
                  <a:lnTo>
                    <a:pt x="136907" y="97573"/>
                  </a:lnTo>
                  <a:lnTo>
                    <a:pt x="141697" y="122646"/>
                  </a:lnTo>
                  <a:lnTo>
                    <a:pt x="141467" y="141639"/>
                  </a:lnTo>
                  <a:lnTo>
                    <a:pt x="131097" y="183245"/>
                  </a:lnTo>
                  <a:lnTo>
                    <a:pt x="107862" y="226543"/>
                  </a:lnTo>
                  <a:lnTo>
                    <a:pt x="92064" y="245867"/>
                  </a:lnTo>
                  <a:lnTo>
                    <a:pt x="77490" y="255760"/>
                  </a:lnTo>
                  <a:lnTo>
                    <a:pt x="44976" y="269550"/>
                  </a:lnTo>
                  <a:lnTo>
                    <a:pt x="26759" y="271348"/>
                  </a:lnTo>
                  <a:lnTo>
                    <a:pt x="24189" y="272553"/>
                  </a:lnTo>
                  <a:lnTo>
                    <a:pt x="22476" y="274415"/>
                  </a:lnTo>
                  <a:lnTo>
                    <a:pt x="21334" y="276715"/>
                  </a:lnTo>
                  <a:lnTo>
                    <a:pt x="18455" y="278249"/>
                  </a:lnTo>
                  <a:lnTo>
                    <a:pt x="7" y="281315"/>
                  </a:lnTo>
                  <a:lnTo>
                    <a:pt x="5" y="281315"/>
                  </a:lnTo>
                  <a:lnTo>
                    <a:pt x="0" y="281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763"/>
          <p:cNvGrpSpPr/>
          <p:nvPr/>
        </p:nvGrpSpPr>
        <p:grpSpPr>
          <a:xfrm>
            <a:off x="8886942" y="4867314"/>
            <a:ext cx="1409584" cy="352339"/>
            <a:chOff x="8886942" y="4867314"/>
            <a:chExt cx="1409584" cy="352339"/>
          </a:xfrm>
        </p:grpSpPr>
        <p:sp>
          <p:nvSpPr>
            <p:cNvPr id="311" name="SMARTInkShape-4042"/>
            <p:cNvSpPr/>
            <p:nvPr>
              <p:custDataLst>
                <p:tags r:id="rId94"/>
              </p:custDataLst>
            </p:nvPr>
          </p:nvSpPr>
          <p:spPr>
            <a:xfrm>
              <a:off x="10248900" y="5048250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47625" y="0"/>
                  </a:moveTo>
                  <a:lnTo>
                    <a:pt x="47625" y="0"/>
                  </a:lnTo>
                  <a:lnTo>
                    <a:pt x="47625" y="14189"/>
                  </a:lnTo>
                  <a:lnTo>
                    <a:pt x="44801" y="19712"/>
                  </a:lnTo>
                  <a:lnTo>
                    <a:pt x="41079" y="25693"/>
                  </a:lnTo>
                  <a:lnTo>
                    <a:pt x="38688" y="38158"/>
                  </a:lnTo>
                  <a:lnTo>
                    <a:pt x="38491" y="41314"/>
                  </a:lnTo>
                  <a:lnTo>
                    <a:pt x="37302" y="43417"/>
                  </a:lnTo>
                  <a:lnTo>
                    <a:pt x="35452" y="44820"/>
                  </a:lnTo>
                  <a:lnTo>
                    <a:pt x="30574" y="47437"/>
                  </a:lnTo>
                  <a:lnTo>
                    <a:pt x="15720" y="60718"/>
                  </a:lnTo>
                  <a:lnTo>
                    <a:pt x="12278" y="66850"/>
                  </a:lnTo>
                  <a:lnTo>
                    <a:pt x="9690" y="7310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043"/>
            <p:cNvSpPr/>
            <p:nvPr>
              <p:custDataLst>
                <p:tags r:id="rId95"/>
              </p:custDataLst>
            </p:nvPr>
          </p:nvSpPr>
          <p:spPr>
            <a:xfrm>
              <a:off x="10125075" y="5048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14191" y="9525"/>
                  </a:lnTo>
                  <a:lnTo>
                    <a:pt x="15810" y="8467"/>
                  </a:lnTo>
                  <a:lnTo>
                    <a:pt x="16890" y="670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044"/>
            <p:cNvSpPr/>
            <p:nvPr>
              <p:custDataLst>
                <p:tags r:id="rId96"/>
              </p:custDataLst>
            </p:nvPr>
          </p:nvSpPr>
          <p:spPr>
            <a:xfrm>
              <a:off x="9925050" y="50673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4191" y="9525"/>
                  </a:lnTo>
                  <a:lnTo>
                    <a:pt x="19713" y="6703"/>
                  </a:lnTo>
                  <a:lnTo>
                    <a:pt x="26824" y="1324"/>
                  </a:lnTo>
                  <a:lnTo>
                    <a:pt x="73363" y="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045"/>
            <p:cNvSpPr/>
            <p:nvPr>
              <p:custDataLst>
                <p:tags r:id="rId97"/>
              </p:custDataLst>
            </p:nvPr>
          </p:nvSpPr>
          <p:spPr>
            <a:xfrm>
              <a:off x="9763125" y="5057775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66675" y="0"/>
                  </a:moveTo>
                  <a:lnTo>
                    <a:pt x="66675" y="0"/>
                  </a:lnTo>
                  <a:lnTo>
                    <a:pt x="49066" y="17609"/>
                  </a:lnTo>
                  <a:lnTo>
                    <a:pt x="18581" y="35923"/>
                  </a:lnTo>
                  <a:lnTo>
                    <a:pt x="15562" y="36649"/>
                  </a:lnTo>
                  <a:lnTo>
                    <a:pt x="6257" y="42726"/>
                  </a:lnTo>
                  <a:lnTo>
                    <a:pt x="2780" y="48270"/>
                  </a:lnTo>
                  <a:lnTo>
                    <a:pt x="365" y="5703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046"/>
            <p:cNvSpPr/>
            <p:nvPr>
              <p:custDataLst>
                <p:tags r:id="rId98"/>
              </p:custDataLst>
            </p:nvPr>
          </p:nvSpPr>
          <p:spPr>
            <a:xfrm>
              <a:off x="9648863" y="4895861"/>
              <a:ext cx="133313" cy="161915"/>
            </a:xfrm>
            <a:custGeom>
              <a:avLst/>
              <a:gdLst/>
              <a:ahLst/>
              <a:cxnLst/>
              <a:rect l="0" t="0" r="0" b="0"/>
              <a:pathLst>
                <a:path w="133313" h="161915">
                  <a:moveTo>
                    <a:pt x="9487" y="28564"/>
                  </a:moveTo>
                  <a:lnTo>
                    <a:pt x="9487" y="28564"/>
                  </a:lnTo>
                  <a:lnTo>
                    <a:pt x="14544" y="23508"/>
                  </a:lnTo>
                  <a:lnTo>
                    <a:pt x="17027" y="18203"/>
                  </a:lnTo>
                  <a:lnTo>
                    <a:pt x="18897" y="4966"/>
                  </a:lnTo>
                  <a:lnTo>
                    <a:pt x="19994" y="3308"/>
                  </a:lnTo>
                  <a:lnTo>
                    <a:pt x="21783" y="2201"/>
                  </a:lnTo>
                  <a:lnTo>
                    <a:pt x="28142" y="119"/>
                  </a:lnTo>
                  <a:lnTo>
                    <a:pt x="41760" y="0"/>
                  </a:lnTo>
                  <a:lnTo>
                    <a:pt x="43703" y="1054"/>
                  </a:lnTo>
                  <a:lnTo>
                    <a:pt x="44998" y="2816"/>
                  </a:lnTo>
                  <a:lnTo>
                    <a:pt x="45861" y="5049"/>
                  </a:lnTo>
                  <a:lnTo>
                    <a:pt x="47495" y="6537"/>
                  </a:lnTo>
                  <a:lnTo>
                    <a:pt x="52132" y="8191"/>
                  </a:lnTo>
                  <a:lnTo>
                    <a:pt x="53792" y="9690"/>
                  </a:lnTo>
                  <a:lnTo>
                    <a:pt x="64457" y="28760"/>
                  </a:lnTo>
                  <a:lnTo>
                    <a:pt x="66510" y="50800"/>
                  </a:lnTo>
                  <a:lnTo>
                    <a:pt x="63759" y="57144"/>
                  </a:lnTo>
                  <a:lnTo>
                    <a:pt x="61543" y="60317"/>
                  </a:lnTo>
                  <a:lnTo>
                    <a:pt x="54873" y="83728"/>
                  </a:lnTo>
                  <a:lnTo>
                    <a:pt x="34756" y="107823"/>
                  </a:lnTo>
                  <a:lnTo>
                    <a:pt x="28479" y="111415"/>
                  </a:lnTo>
                  <a:lnTo>
                    <a:pt x="25322" y="112373"/>
                  </a:lnTo>
                  <a:lnTo>
                    <a:pt x="23219" y="114070"/>
                  </a:lnTo>
                  <a:lnTo>
                    <a:pt x="19200" y="120456"/>
                  </a:lnTo>
                  <a:lnTo>
                    <a:pt x="14509" y="122321"/>
                  </a:lnTo>
                  <a:lnTo>
                    <a:pt x="12835" y="123878"/>
                  </a:lnTo>
                  <a:lnTo>
                    <a:pt x="10975" y="128428"/>
                  </a:lnTo>
                  <a:lnTo>
                    <a:pt x="9421" y="130065"/>
                  </a:lnTo>
                  <a:lnTo>
                    <a:pt x="89" y="133301"/>
                  </a:lnTo>
                  <a:lnTo>
                    <a:pt x="0" y="138384"/>
                  </a:lnTo>
                  <a:lnTo>
                    <a:pt x="1046" y="139878"/>
                  </a:lnTo>
                  <a:lnTo>
                    <a:pt x="2801" y="140873"/>
                  </a:lnTo>
                  <a:lnTo>
                    <a:pt x="9666" y="142602"/>
                  </a:lnTo>
                  <a:lnTo>
                    <a:pt x="36032" y="143915"/>
                  </a:lnTo>
                  <a:lnTo>
                    <a:pt x="57965" y="150402"/>
                  </a:lnTo>
                  <a:lnTo>
                    <a:pt x="101400" y="153370"/>
                  </a:lnTo>
                  <a:lnTo>
                    <a:pt x="133312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047"/>
            <p:cNvSpPr/>
            <p:nvPr>
              <p:custDataLst>
                <p:tags r:id="rId99"/>
              </p:custDataLst>
            </p:nvPr>
          </p:nvSpPr>
          <p:spPr>
            <a:xfrm>
              <a:off x="9439275" y="506730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8100" y="23680"/>
                  </a:lnTo>
                  <a:lnTo>
                    <a:pt x="35278" y="29222"/>
                  </a:lnTo>
                  <a:lnTo>
                    <a:pt x="13465" y="54244"/>
                  </a:lnTo>
                  <a:lnTo>
                    <a:pt x="7481" y="66729"/>
                  </a:lnTo>
                  <a:lnTo>
                    <a:pt x="3325" y="7304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048"/>
            <p:cNvSpPr/>
            <p:nvPr>
              <p:custDataLst>
                <p:tags r:id="rId100"/>
              </p:custDataLst>
            </p:nvPr>
          </p:nvSpPr>
          <p:spPr>
            <a:xfrm>
              <a:off x="9401175" y="4915327"/>
              <a:ext cx="19017" cy="161499"/>
            </a:xfrm>
            <a:custGeom>
              <a:avLst/>
              <a:gdLst/>
              <a:ahLst/>
              <a:cxnLst/>
              <a:rect l="0" t="0" r="0" b="0"/>
              <a:pathLst>
                <a:path w="19017" h="161499">
                  <a:moveTo>
                    <a:pt x="0" y="18623"/>
                  </a:moveTo>
                  <a:lnTo>
                    <a:pt x="0" y="18623"/>
                  </a:lnTo>
                  <a:lnTo>
                    <a:pt x="0" y="0"/>
                  </a:lnTo>
                  <a:lnTo>
                    <a:pt x="8201" y="7811"/>
                  </a:lnTo>
                  <a:lnTo>
                    <a:pt x="9134" y="13773"/>
                  </a:lnTo>
                  <a:lnTo>
                    <a:pt x="9491" y="31455"/>
                  </a:lnTo>
                  <a:lnTo>
                    <a:pt x="12332" y="37732"/>
                  </a:lnTo>
                  <a:lnTo>
                    <a:pt x="14570" y="40887"/>
                  </a:lnTo>
                  <a:lnTo>
                    <a:pt x="17723" y="55441"/>
                  </a:lnTo>
                  <a:lnTo>
                    <a:pt x="19016" y="96558"/>
                  </a:lnTo>
                  <a:lnTo>
                    <a:pt x="16213" y="103708"/>
                  </a:lnTo>
                  <a:lnTo>
                    <a:pt x="12498" y="110413"/>
                  </a:lnTo>
                  <a:lnTo>
                    <a:pt x="10112" y="123342"/>
                  </a:lnTo>
                  <a:lnTo>
                    <a:pt x="9525" y="161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049"/>
            <p:cNvSpPr/>
            <p:nvPr>
              <p:custDataLst>
                <p:tags r:id="rId101"/>
              </p:custDataLst>
            </p:nvPr>
          </p:nvSpPr>
          <p:spPr>
            <a:xfrm>
              <a:off x="9210687" y="4867314"/>
              <a:ext cx="104764" cy="276187"/>
            </a:xfrm>
            <a:custGeom>
              <a:avLst/>
              <a:gdLst/>
              <a:ahLst/>
              <a:cxnLst/>
              <a:rect l="0" t="0" r="0" b="0"/>
              <a:pathLst>
                <a:path w="104764" h="276187">
                  <a:moveTo>
                    <a:pt x="104763" y="38061"/>
                  </a:moveTo>
                  <a:lnTo>
                    <a:pt x="104763" y="38061"/>
                  </a:lnTo>
                  <a:lnTo>
                    <a:pt x="99706" y="33005"/>
                  </a:lnTo>
                  <a:lnTo>
                    <a:pt x="97223" y="27700"/>
                  </a:lnTo>
                  <a:lnTo>
                    <a:pt x="95629" y="15671"/>
                  </a:lnTo>
                  <a:lnTo>
                    <a:pt x="94440" y="13609"/>
                  </a:lnTo>
                  <a:lnTo>
                    <a:pt x="92590" y="12235"/>
                  </a:lnTo>
                  <a:lnTo>
                    <a:pt x="90298" y="11318"/>
                  </a:lnTo>
                  <a:lnTo>
                    <a:pt x="88769" y="9649"/>
                  </a:lnTo>
                  <a:lnTo>
                    <a:pt x="87072" y="4973"/>
                  </a:lnTo>
                  <a:lnTo>
                    <a:pt x="84501" y="3302"/>
                  </a:lnTo>
                  <a:lnTo>
                    <a:pt x="59281" y="92"/>
                  </a:lnTo>
                  <a:lnTo>
                    <a:pt x="52717" y="0"/>
                  </a:lnTo>
                  <a:lnTo>
                    <a:pt x="47059" y="2800"/>
                  </a:lnTo>
                  <a:lnTo>
                    <a:pt x="41017" y="6514"/>
                  </a:lnTo>
                  <a:lnTo>
                    <a:pt x="34804" y="8166"/>
                  </a:lnTo>
                  <a:lnTo>
                    <a:pt x="32723" y="9664"/>
                  </a:lnTo>
                  <a:lnTo>
                    <a:pt x="31336" y="11722"/>
                  </a:lnTo>
                  <a:lnTo>
                    <a:pt x="29111" y="17571"/>
                  </a:lnTo>
                  <a:lnTo>
                    <a:pt x="28727" y="23641"/>
                  </a:lnTo>
                  <a:lnTo>
                    <a:pt x="25813" y="29183"/>
                  </a:lnTo>
                  <a:lnTo>
                    <a:pt x="23555" y="32142"/>
                  </a:lnTo>
                  <a:lnTo>
                    <a:pt x="23108" y="34116"/>
                  </a:lnTo>
                  <a:lnTo>
                    <a:pt x="23868" y="35431"/>
                  </a:lnTo>
                  <a:lnTo>
                    <a:pt x="25434" y="36308"/>
                  </a:lnTo>
                  <a:lnTo>
                    <a:pt x="26476" y="37951"/>
                  </a:lnTo>
                  <a:lnTo>
                    <a:pt x="27945" y="45319"/>
                  </a:lnTo>
                  <a:lnTo>
                    <a:pt x="28288" y="51164"/>
                  </a:lnTo>
                  <a:lnTo>
                    <a:pt x="31263" y="57290"/>
                  </a:lnTo>
                  <a:lnTo>
                    <a:pt x="63898" y="95263"/>
                  </a:lnTo>
                  <a:lnTo>
                    <a:pt x="66117" y="107921"/>
                  </a:lnTo>
                  <a:lnTo>
                    <a:pt x="66648" y="136486"/>
                  </a:lnTo>
                  <a:lnTo>
                    <a:pt x="63834" y="142836"/>
                  </a:lnTo>
                  <a:lnTo>
                    <a:pt x="51473" y="158711"/>
                  </a:lnTo>
                  <a:lnTo>
                    <a:pt x="45553" y="171411"/>
                  </a:lnTo>
                  <a:lnTo>
                    <a:pt x="23190" y="196811"/>
                  </a:lnTo>
                  <a:lnTo>
                    <a:pt x="17036" y="209511"/>
                  </a:lnTo>
                  <a:lnTo>
                    <a:pt x="1442" y="227072"/>
                  </a:lnTo>
                  <a:lnTo>
                    <a:pt x="115" y="236631"/>
                  </a:lnTo>
                  <a:lnTo>
                    <a:pt x="0" y="246159"/>
                  </a:lnTo>
                  <a:lnTo>
                    <a:pt x="8190" y="255685"/>
                  </a:lnTo>
                  <a:lnTo>
                    <a:pt x="11748" y="256491"/>
                  </a:lnTo>
                  <a:lnTo>
                    <a:pt x="14179" y="256706"/>
                  </a:lnTo>
                  <a:lnTo>
                    <a:pt x="15798" y="257908"/>
                  </a:lnTo>
                  <a:lnTo>
                    <a:pt x="17599" y="262066"/>
                  </a:lnTo>
                  <a:lnTo>
                    <a:pt x="19136" y="263597"/>
                  </a:lnTo>
                  <a:lnTo>
                    <a:pt x="27113" y="266258"/>
                  </a:lnTo>
                  <a:lnTo>
                    <a:pt x="33190" y="266541"/>
                  </a:lnTo>
                  <a:lnTo>
                    <a:pt x="38734" y="269430"/>
                  </a:lnTo>
                  <a:lnTo>
                    <a:pt x="45859" y="274852"/>
                  </a:lnTo>
                  <a:lnTo>
                    <a:pt x="54871" y="275922"/>
                  </a:lnTo>
                  <a:lnTo>
                    <a:pt x="76188" y="276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050"/>
            <p:cNvSpPr/>
            <p:nvPr>
              <p:custDataLst>
                <p:tags r:id="rId102"/>
              </p:custDataLst>
            </p:nvPr>
          </p:nvSpPr>
          <p:spPr>
            <a:xfrm>
              <a:off x="9067803" y="5067300"/>
              <a:ext cx="85723" cy="38101"/>
            </a:xfrm>
            <a:custGeom>
              <a:avLst/>
              <a:gdLst/>
              <a:ahLst/>
              <a:cxnLst/>
              <a:rect l="0" t="0" r="0" b="0"/>
              <a:pathLst>
                <a:path w="85723" h="38101">
                  <a:moveTo>
                    <a:pt x="9522" y="28575"/>
                  </a:moveTo>
                  <a:lnTo>
                    <a:pt x="9522" y="28575"/>
                  </a:lnTo>
                  <a:lnTo>
                    <a:pt x="0" y="38097"/>
                  </a:lnTo>
                  <a:lnTo>
                    <a:pt x="5054" y="38100"/>
                  </a:lnTo>
                  <a:lnTo>
                    <a:pt x="10358" y="35278"/>
                  </a:lnTo>
                  <a:lnTo>
                    <a:pt x="16243" y="31555"/>
                  </a:lnTo>
                  <a:lnTo>
                    <a:pt x="28646" y="29163"/>
                  </a:lnTo>
                  <a:lnTo>
                    <a:pt x="31796" y="28967"/>
                  </a:lnTo>
                  <a:lnTo>
                    <a:pt x="38119" y="25927"/>
                  </a:lnTo>
                  <a:lnTo>
                    <a:pt x="55858" y="15352"/>
                  </a:lnTo>
                  <a:lnTo>
                    <a:pt x="75609" y="7470"/>
                  </a:lnTo>
                  <a:lnTo>
                    <a:pt x="85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051"/>
            <p:cNvSpPr/>
            <p:nvPr>
              <p:custDataLst>
                <p:tags r:id="rId103"/>
              </p:custDataLst>
            </p:nvPr>
          </p:nvSpPr>
          <p:spPr>
            <a:xfrm>
              <a:off x="9059599" y="5004685"/>
              <a:ext cx="65352" cy="14991"/>
            </a:xfrm>
            <a:custGeom>
              <a:avLst/>
              <a:gdLst/>
              <a:ahLst/>
              <a:cxnLst/>
              <a:rect l="0" t="0" r="0" b="0"/>
              <a:pathLst>
                <a:path w="65352" h="14991">
                  <a:moveTo>
                    <a:pt x="8201" y="14990"/>
                  </a:moveTo>
                  <a:lnTo>
                    <a:pt x="8201" y="14990"/>
                  </a:lnTo>
                  <a:lnTo>
                    <a:pt x="0" y="14990"/>
                  </a:lnTo>
                  <a:lnTo>
                    <a:pt x="6993" y="6789"/>
                  </a:lnTo>
                  <a:lnTo>
                    <a:pt x="12901" y="5857"/>
                  </a:lnTo>
                  <a:lnTo>
                    <a:pt x="21353" y="5581"/>
                  </a:lnTo>
                  <a:lnTo>
                    <a:pt x="23319" y="4484"/>
                  </a:lnTo>
                  <a:lnTo>
                    <a:pt x="24630" y="2694"/>
                  </a:lnTo>
                  <a:lnTo>
                    <a:pt x="25503" y="442"/>
                  </a:lnTo>
                  <a:lnTo>
                    <a:pt x="27145" y="0"/>
                  </a:lnTo>
                  <a:lnTo>
                    <a:pt x="40355" y="4536"/>
                  </a:lnTo>
                  <a:lnTo>
                    <a:pt x="65351" y="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052"/>
            <p:cNvSpPr/>
            <p:nvPr>
              <p:custDataLst>
                <p:tags r:id="rId104"/>
              </p:custDataLst>
            </p:nvPr>
          </p:nvSpPr>
          <p:spPr>
            <a:xfrm>
              <a:off x="8886942" y="4962525"/>
              <a:ext cx="152129" cy="257128"/>
            </a:xfrm>
            <a:custGeom>
              <a:avLst/>
              <a:gdLst/>
              <a:ahLst/>
              <a:cxnLst/>
              <a:rect l="0" t="0" r="0" b="0"/>
              <a:pathLst>
                <a:path w="152129" h="257128">
                  <a:moveTo>
                    <a:pt x="18933" y="0"/>
                  </a:moveTo>
                  <a:lnTo>
                    <a:pt x="18933" y="0"/>
                  </a:lnTo>
                  <a:lnTo>
                    <a:pt x="10732" y="8201"/>
                  </a:lnTo>
                  <a:lnTo>
                    <a:pt x="9523" y="17609"/>
                  </a:lnTo>
                  <a:lnTo>
                    <a:pt x="2885" y="26370"/>
                  </a:lnTo>
                  <a:lnTo>
                    <a:pt x="773" y="35212"/>
                  </a:lnTo>
                  <a:lnTo>
                    <a:pt x="0" y="45782"/>
                  </a:lnTo>
                  <a:lnTo>
                    <a:pt x="7437" y="57743"/>
                  </a:lnTo>
                  <a:lnTo>
                    <a:pt x="8094" y="60721"/>
                  </a:lnTo>
                  <a:lnTo>
                    <a:pt x="16774" y="76252"/>
                  </a:lnTo>
                  <a:lnTo>
                    <a:pt x="18506" y="83854"/>
                  </a:lnTo>
                  <a:lnTo>
                    <a:pt x="19707" y="84477"/>
                  </a:lnTo>
                  <a:lnTo>
                    <a:pt x="41312" y="85677"/>
                  </a:lnTo>
                  <a:lnTo>
                    <a:pt x="47576" y="82881"/>
                  </a:lnTo>
                  <a:lnTo>
                    <a:pt x="70127" y="63058"/>
                  </a:lnTo>
                  <a:lnTo>
                    <a:pt x="73436" y="56954"/>
                  </a:lnTo>
                  <a:lnTo>
                    <a:pt x="75965" y="50713"/>
                  </a:lnTo>
                  <a:lnTo>
                    <a:pt x="84130" y="39970"/>
                  </a:lnTo>
                  <a:lnTo>
                    <a:pt x="86374" y="30865"/>
                  </a:lnTo>
                  <a:lnTo>
                    <a:pt x="95098" y="19096"/>
                  </a:lnTo>
                  <a:lnTo>
                    <a:pt x="86929" y="19054"/>
                  </a:lnTo>
                  <a:lnTo>
                    <a:pt x="93321" y="29412"/>
                  </a:lnTo>
                  <a:lnTo>
                    <a:pt x="96171" y="63510"/>
                  </a:lnTo>
                  <a:lnTo>
                    <a:pt x="111607" y="93264"/>
                  </a:lnTo>
                  <a:lnTo>
                    <a:pt x="121448" y="118468"/>
                  </a:lnTo>
                  <a:lnTo>
                    <a:pt x="130591" y="140249"/>
                  </a:lnTo>
                  <a:lnTo>
                    <a:pt x="137768" y="160113"/>
                  </a:lnTo>
                  <a:lnTo>
                    <a:pt x="148318" y="177873"/>
                  </a:lnTo>
                  <a:lnTo>
                    <a:pt x="152128" y="212294"/>
                  </a:lnTo>
                  <a:lnTo>
                    <a:pt x="149392" y="218884"/>
                  </a:lnTo>
                  <a:lnTo>
                    <a:pt x="145707" y="225340"/>
                  </a:lnTo>
                  <a:lnTo>
                    <a:pt x="142573" y="234925"/>
                  </a:lnTo>
                  <a:lnTo>
                    <a:pt x="129615" y="250822"/>
                  </a:lnTo>
                  <a:lnTo>
                    <a:pt x="123512" y="254352"/>
                  </a:lnTo>
                  <a:lnTo>
                    <a:pt x="110968" y="256617"/>
                  </a:lnTo>
                  <a:lnTo>
                    <a:pt x="91955" y="257127"/>
                  </a:lnTo>
                  <a:lnTo>
                    <a:pt x="85607" y="254331"/>
                  </a:lnTo>
                  <a:lnTo>
                    <a:pt x="72908" y="243913"/>
                  </a:lnTo>
                  <a:lnTo>
                    <a:pt x="69380" y="237875"/>
                  </a:lnTo>
                  <a:lnTo>
                    <a:pt x="66754" y="231664"/>
                  </a:lnTo>
                  <a:lnTo>
                    <a:pt x="60385" y="222217"/>
                  </a:lnTo>
                  <a:lnTo>
                    <a:pt x="58026" y="212715"/>
                  </a:lnTo>
                  <a:lnTo>
                    <a:pt x="57476" y="206370"/>
                  </a:lnTo>
                  <a:lnTo>
                    <a:pt x="60051" y="200023"/>
                  </a:lnTo>
                  <a:lnTo>
                    <a:pt x="63666" y="193674"/>
                  </a:lnTo>
                  <a:lnTo>
                    <a:pt x="66558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764"/>
          <p:cNvGrpSpPr/>
          <p:nvPr/>
        </p:nvGrpSpPr>
        <p:grpSpPr>
          <a:xfrm>
            <a:off x="10534650" y="4772025"/>
            <a:ext cx="266144" cy="352426"/>
            <a:chOff x="10534650" y="4772025"/>
            <a:chExt cx="266144" cy="352426"/>
          </a:xfrm>
        </p:grpSpPr>
        <p:sp>
          <p:nvSpPr>
            <p:cNvPr id="323" name="SMARTInkShape-4053"/>
            <p:cNvSpPr/>
            <p:nvPr>
              <p:custDataLst>
                <p:tags r:id="rId92"/>
              </p:custDataLst>
            </p:nvPr>
          </p:nvSpPr>
          <p:spPr>
            <a:xfrm>
              <a:off x="10696575" y="4772025"/>
              <a:ext cx="104219" cy="352426"/>
            </a:xfrm>
            <a:custGeom>
              <a:avLst/>
              <a:gdLst/>
              <a:ahLst/>
              <a:cxnLst/>
              <a:rect l="0" t="0" r="0" b="0"/>
              <a:pathLst>
                <a:path w="104219" h="352426">
                  <a:moveTo>
                    <a:pt x="19050" y="28575"/>
                  </a:moveTo>
                  <a:lnTo>
                    <a:pt x="19050" y="28575"/>
                  </a:lnTo>
                  <a:lnTo>
                    <a:pt x="19050" y="437"/>
                  </a:lnTo>
                  <a:lnTo>
                    <a:pt x="51206" y="0"/>
                  </a:lnTo>
                  <a:lnTo>
                    <a:pt x="57332" y="2822"/>
                  </a:lnTo>
                  <a:lnTo>
                    <a:pt x="69885" y="13257"/>
                  </a:lnTo>
                  <a:lnTo>
                    <a:pt x="73394" y="19298"/>
                  </a:lnTo>
                  <a:lnTo>
                    <a:pt x="76011" y="25510"/>
                  </a:lnTo>
                  <a:lnTo>
                    <a:pt x="80702" y="31798"/>
                  </a:lnTo>
                  <a:lnTo>
                    <a:pt x="83493" y="40944"/>
                  </a:lnTo>
                  <a:lnTo>
                    <a:pt x="84237" y="46346"/>
                  </a:lnTo>
                  <a:lnTo>
                    <a:pt x="82242" y="55170"/>
                  </a:lnTo>
                  <a:lnTo>
                    <a:pt x="78885" y="63678"/>
                  </a:lnTo>
                  <a:lnTo>
                    <a:pt x="75937" y="79310"/>
                  </a:lnTo>
                  <a:lnTo>
                    <a:pt x="68818" y="94610"/>
                  </a:lnTo>
                  <a:lnTo>
                    <a:pt x="62042" y="112880"/>
                  </a:lnTo>
                  <a:lnTo>
                    <a:pt x="47433" y="132745"/>
                  </a:lnTo>
                  <a:lnTo>
                    <a:pt x="41189" y="138373"/>
                  </a:lnTo>
                  <a:lnTo>
                    <a:pt x="34888" y="140874"/>
                  </a:lnTo>
                  <a:lnTo>
                    <a:pt x="32782" y="142599"/>
                  </a:lnTo>
                  <a:lnTo>
                    <a:pt x="21282" y="162094"/>
                  </a:lnTo>
                  <a:lnTo>
                    <a:pt x="19137" y="178689"/>
                  </a:lnTo>
                  <a:lnTo>
                    <a:pt x="19062" y="193792"/>
                  </a:lnTo>
                  <a:lnTo>
                    <a:pt x="20117" y="195870"/>
                  </a:lnTo>
                  <a:lnTo>
                    <a:pt x="21877" y="197255"/>
                  </a:lnTo>
                  <a:lnTo>
                    <a:pt x="26657" y="199853"/>
                  </a:lnTo>
                  <a:lnTo>
                    <a:pt x="63509" y="233915"/>
                  </a:lnTo>
                  <a:lnTo>
                    <a:pt x="69854" y="236254"/>
                  </a:lnTo>
                  <a:lnTo>
                    <a:pt x="76202" y="242937"/>
                  </a:lnTo>
                  <a:lnTo>
                    <a:pt x="101951" y="276103"/>
                  </a:lnTo>
                  <a:lnTo>
                    <a:pt x="104218" y="288901"/>
                  </a:lnTo>
                  <a:lnTo>
                    <a:pt x="101705" y="295264"/>
                  </a:lnTo>
                  <a:lnTo>
                    <a:pt x="72972" y="327025"/>
                  </a:lnTo>
                  <a:lnTo>
                    <a:pt x="53768" y="338667"/>
                  </a:lnTo>
                  <a:lnTo>
                    <a:pt x="13659" y="351433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054"/>
            <p:cNvSpPr/>
            <p:nvPr>
              <p:custDataLst>
                <p:tags r:id="rId93"/>
              </p:custDataLst>
            </p:nvPr>
          </p:nvSpPr>
          <p:spPr>
            <a:xfrm>
              <a:off x="10534650" y="4857750"/>
              <a:ext cx="114301" cy="199894"/>
            </a:xfrm>
            <a:custGeom>
              <a:avLst/>
              <a:gdLst/>
              <a:ahLst/>
              <a:cxnLst/>
              <a:rect l="0" t="0" r="0" b="0"/>
              <a:pathLst>
                <a:path w="114301" h="199894">
                  <a:moveTo>
                    <a:pt x="114300" y="0"/>
                  </a:moveTo>
                  <a:lnTo>
                    <a:pt x="114300" y="0"/>
                  </a:lnTo>
                  <a:lnTo>
                    <a:pt x="99722" y="0"/>
                  </a:lnTo>
                  <a:lnTo>
                    <a:pt x="98230" y="1058"/>
                  </a:lnTo>
                  <a:lnTo>
                    <a:pt x="97237" y="2822"/>
                  </a:lnTo>
                  <a:lnTo>
                    <a:pt x="96574" y="5056"/>
                  </a:lnTo>
                  <a:lnTo>
                    <a:pt x="85064" y="19298"/>
                  </a:lnTo>
                  <a:lnTo>
                    <a:pt x="57132" y="50454"/>
                  </a:lnTo>
                  <a:lnTo>
                    <a:pt x="28575" y="95912"/>
                  </a:lnTo>
                  <a:lnTo>
                    <a:pt x="12349" y="125869"/>
                  </a:lnTo>
                  <a:lnTo>
                    <a:pt x="9574" y="173171"/>
                  </a:lnTo>
                  <a:lnTo>
                    <a:pt x="12369" y="180329"/>
                  </a:lnTo>
                  <a:lnTo>
                    <a:pt x="14595" y="183719"/>
                  </a:lnTo>
                  <a:lnTo>
                    <a:pt x="17140" y="185979"/>
                  </a:lnTo>
                  <a:lnTo>
                    <a:pt x="38174" y="197774"/>
                  </a:lnTo>
                  <a:lnTo>
                    <a:pt x="60329" y="199893"/>
                  </a:lnTo>
                  <a:lnTo>
                    <a:pt x="82519" y="191812"/>
                  </a:lnTo>
                  <a:lnTo>
                    <a:pt x="83588" y="190316"/>
                  </a:lnTo>
                  <a:lnTo>
                    <a:pt x="85092" y="183155"/>
                  </a:lnTo>
                  <a:lnTo>
                    <a:pt x="85700" y="158711"/>
                  </a:lnTo>
                  <a:lnTo>
                    <a:pt x="84650" y="156608"/>
                  </a:lnTo>
                  <a:lnTo>
                    <a:pt x="82893" y="155205"/>
                  </a:lnTo>
                  <a:lnTo>
                    <a:pt x="58887" y="142286"/>
                  </a:lnTo>
                  <a:lnTo>
                    <a:pt x="51571" y="137321"/>
                  </a:lnTo>
                  <a:lnTo>
                    <a:pt x="41504" y="134527"/>
                  </a:lnTo>
                  <a:lnTo>
                    <a:pt x="35027" y="133873"/>
                  </a:lnTo>
                  <a:lnTo>
                    <a:pt x="28621" y="130761"/>
                  </a:lnTo>
                  <a:lnTo>
                    <a:pt x="22246" y="126907"/>
                  </a:lnTo>
                  <a:lnTo>
                    <a:pt x="9529" y="124434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765"/>
          <p:cNvGrpSpPr/>
          <p:nvPr/>
        </p:nvGrpSpPr>
        <p:grpSpPr>
          <a:xfrm>
            <a:off x="11182351" y="4667376"/>
            <a:ext cx="438150" cy="452935"/>
            <a:chOff x="11182351" y="4667376"/>
            <a:chExt cx="438150" cy="452935"/>
          </a:xfrm>
        </p:grpSpPr>
        <p:sp>
          <p:nvSpPr>
            <p:cNvPr id="326" name="SMARTInkShape-4055"/>
            <p:cNvSpPr/>
            <p:nvPr>
              <p:custDataLst>
                <p:tags r:id="rId88"/>
              </p:custDataLst>
            </p:nvPr>
          </p:nvSpPr>
          <p:spPr>
            <a:xfrm>
              <a:off x="11611090" y="5086350"/>
              <a:ext cx="9411" cy="33961"/>
            </a:xfrm>
            <a:custGeom>
              <a:avLst/>
              <a:gdLst/>
              <a:ahLst/>
              <a:cxnLst/>
              <a:rect l="0" t="0" r="0" b="0"/>
              <a:pathLst>
                <a:path w="9411" h="33961">
                  <a:moveTo>
                    <a:pt x="9410" y="0"/>
                  </a:moveTo>
                  <a:lnTo>
                    <a:pt x="9410" y="0"/>
                  </a:lnTo>
                  <a:lnTo>
                    <a:pt x="9410" y="8201"/>
                  </a:lnTo>
                  <a:lnTo>
                    <a:pt x="2864" y="16868"/>
                  </a:lnTo>
                  <a:lnTo>
                    <a:pt x="0" y="28056"/>
                  </a:lnTo>
                  <a:lnTo>
                    <a:pt x="4975" y="33478"/>
                  </a:lnTo>
                  <a:lnTo>
                    <a:pt x="6453" y="33960"/>
                  </a:lnTo>
                  <a:lnTo>
                    <a:pt x="7439" y="33224"/>
                  </a:lnTo>
                  <a:lnTo>
                    <a:pt x="9410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056"/>
            <p:cNvSpPr/>
            <p:nvPr>
              <p:custDataLst>
                <p:tags r:id="rId89"/>
              </p:custDataLst>
            </p:nvPr>
          </p:nvSpPr>
          <p:spPr>
            <a:xfrm>
              <a:off x="11610975" y="4667376"/>
              <a:ext cx="9526" cy="247525"/>
            </a:xfrm>
            <a:custGeom>
              <a:avLst/>
              <a:gdLst/>
              <a:ahLst/>
              <a:cxnLst/>
              <a:rect l="0" t="0" r="0" b="0"/>
              <a:pathLst>
                <a:path w="9526" h="247525">
                  <a:moveTo>
                    <a:pt x="0" y="18924"/>
                  </a:moveTo>
                  <a:lnTo>
                    <a:pt x="0" y="18924"/>
                  </a:lnTo>
                  <a:lnTo>
                    <a:pt x="0" y="0"/>
                  </a:lnTo>
                  <a:lnTo>
                    <a:pt x="5058" y="4968"/>
                  </a:lnTo>
                  <a:lnTo>
                    <a:pt x="7538" y="10252"/>
                  </a:lnTo>
                  <a:lnTo>
                    <a:pt x="9490" y="54421"/>
                  </a:lnTo>
                  <a:lnTo>
                    <a:pt x="9523" y="99390"/>
                  </a:lnTo>
                  <a:lnTo>
                    <a:pt x="9525" y="146102"/>
                  </a:lnTo>
                  <a:lnTo>
                    <a:pt x="9525" y="193647"/>
                  </a:lnTo>
                  <a:lnTo>
                    <a:pt x="9525" y="2475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057"/>
            <p:cNvSpPr/>
            <p:nvPr>
              <p:custDataLst>
                <p:tags r:id="rId90"/>
              </p:custDataLst>
            </p:nvPr>
          </p:nvSpPr>
          <p:spPr>
            <a:xfrm>
              <a:off x="11430000" y="4886325"/>
              <a:ext cx="46176" cy="123385"/>
            </a:xfrm>
            <a:custGeom>
              <a:avLst/>
              <a:gdLst/>
              <a:ahLst/>
              <a:cxnLst/>
              <a:rect l="0" t="0" r="0" b="0"/>
              <a:pathLst>
                <a:path w="46176" h="123385">
                  <a:moveTo>
                    <a:pt x="28575" y="47625"/>
                  </a:moveTo>
                  <a:lnTo>
                    <a:pt x="28575" y="47625"/>
                  </a:lnTo>
                  <a:lnTo>
                    <a:pt x="28575" y="33436"/>
                  </a:lnTo>
                  <a:lnTo>
                    <a:pt x="27517" y="32874"/>
                  </a:lnTo>
                  <a:lnTo>
                    <a:pt x="25751" y="33559"/>
                  </a:lnTo>
                  <a:lnTo>
                    <a:pt x="20373" y="37203"/>
                  </a:lnTo>
                  <a:lnTo>
                    <a:pt x="19933" y="36444"/>
                  </a:lnTo>
                  <a:lnTo>
                    <a:pt x="19085" y="28944"/>
                  </a:lnTo>
                  <a:lnTo>
                    <a:pt x="9640" y="28578"/>
                  </a:lnTo>
                  <a:lnTo>
                    <a:pt x="1336" y="36776"/>
                  </a:lnTo>
                  <a:lnTo>
                    <a:pt x="395" y="42765"/>
                  </a:lnTo>
                  <a:lnTo>
                    <a:pt x="1" y="88903"/>
                  </a:lnTo>
                  <a:lnTo>
                    <a:pt x="0" y="107950"/>
                  </a:lnTo>
                  <a:lnTo>
                    <a:pt x="1058" y="110067"/>
                  </a:lnTo>
                  <a:lnTo>
                    <a:pt x="2824" y="111478"/>
                  </a:lnTo>
                  <a:lnTo>
                    <a:pt x="7606" y="114104"/>
                  </a:lnTo>
                  <a:lnTo>
                    <a:pt x="18542" y="123384"/>
                  </a:lnTo>
                  <a:lnTo>
                    <a:pt x="33227" y="109624"/>
                  </a:lnTo>
                  <a:lnTo>
                    <a:pt x="35935" y="104107"/>
                  </a:lnTo>
                  <a:lnTo>
                    <a:pt x="36657" y="101155"/>
                  </a:lnTo>
                  <a:lnTo>
                    <a:pt x="45449" y="85666"/>
                  </a:lnTo>
                  <a:lnTo>
                    <a:pt x="46175" y="82511"/>
                  </a:lnTo>
                  <a:lnTo>
                    <a:pt x="37278" y="41536"/>
                  </a:lnTo>
                  <a:lnTo>
                    <a:pt x="33148" y="35041"/>
                  </a:lnTo>
                  <a:lnTo>
                    <a:pt x="27785" y="31449"/>
                  </a:lnTo>
                  <a:lnTo>
                    <a:pt x="24874" y="30491"/>
                  </a:lnTo>
                  <a:lnTo>
                    <a:pt x="22932" y="28794"/>
                  </a:lnTo>
                  <a:lnTo>
                    <a:pt x="20776" y="24087"/>
                  </a:lnTo>
                  <a:lnTo>
                    <a:pt x="19142" y="22408"/>
                  </a:lnTo>
                  <a:lnTo>
                    <a:pt x="14505" y="20543"/>
                  </a:lnTo>
                  <a:lnTo>
                    <a:pt x="12846" y="18986"/>
                  </a:lnTo>
                  <a:lnTo>
                    <a:pt x="11001" y="14436"/>
                  </a:lnTo>
                  <a:lnTo>
                    <a:pt x="9451" y="12799"/>
                  </a:lnTo>
                  <a:lnTo>
                    <a:pt x="1453" y="9956"/>
                  </a:lnTo>
                  <a:lnTo>
                    <a:pt x="5487" y="9653"/>
                  </a:lnTo>
                  <a:lnTo>
                    <a:pt x="6834" y="8553"/>
                  </a:lnTo>
                  <a:lnTo>
                    <a:pt x="8328" y="4507"/>
                  </a:lnTo>
                  <a:lnTo>
                    <a:pt x="9785" y="300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058"/>
            <p:cNvSpPr/>
            <p:nvPr>
              <p:custDataLst>
                <p:tags r:id="rId91"/>
              </p:custDataLst>
            </p:nvPr>
          </p:nvSpPr>
          <p:spPr>
            <a:xfrm>
              <a:off x="11182351" y="4791089"/>
              <a:ext cx="200025" cy="285176"/>
            </a:xfrm>
            <a:custGeom>
              <a:avLst/>
              <a:gdLst/>
              <a:ahLst/>
              <a:cxnLst/>
              <a:rect l="0" t="0" r="0" b="0"/>
              <a:pathLst>
                <a:path w="200025" h="285176">
                  <a:moveTo>
                    <a:pt x="9524" y="28561"/>
                  </a:moveTo>
                  <a:lnTo>
                    <a:pt x="9524" y="28561"/>
                  </a:lnTo>
                  <a:lnTo>
                    <a:pt x="9524" y="20360"/>
                  </a:lnTo>
                  <a:lnTo>
                    <a:pt x="8466" y="19919"/>
                  </a:lnTo>
                  <a:lnTo>
                    <a:pt x="1322" y="19152"/>
                  </a:lnTo>
                  <a:lnTo>
                    <a:pt x="882" y="20172"/>
                  </a:lnTo>
                  <a:lnTo>
                    <a:pt x="0" y="59418"/>
                  </a:lnTo>
                  <a:lnTo>
                    <a:pt x="2823" y="66264"/>
                  </a:lnTo>
                  <a:lnTo>
                    <a:pt x="5056" y="69571"/>
                  </a:lnTo>
                  <a:lnTo>
                    <a:pt x="8201" y="84339"/>
                  </a:lnTo>
                  <a:lnTo>
                    <a:pt x="9447" y="127091"/>
                  </a:lnTo>
                  <a:lnTo>
                    <a:pt x="10559" y="146067"/>
                  </a:lnTo>
                  <a:lnTo>
                    <a:pt x="18165" y="185198"/>
                  </a:lnTo>
                  <a:lnTo>
                    <a:pt x="18997" y="229983"/>
                  </a:lnTo>
                  <a:lnTo>
                    <a:pt x="19049" y="276148"/>
                  </a:lnTo>
                  <a:lnTo>
                    <a:pt x="19049" y="285175"/>
                  </a:lnTo>
                  <a:lnTo>
                    <a:pt x="17991" y="252612"/>
                  </a:lnTo>
                  <a:lnTo>
                    <a:pt x="7289" y="209456"/>
                  </a:lnTo>
                  <a:lnTo>
                    <a:pt x="4858" y="203132"/>
                  </a:lnTo>
                  <a:lnTo>
                    <a:pt x="4982" y="190462"/>
                  </a:lnTo>
                  <a:lnTo>
                    <a:pt x="6496" y="184120"/>
                  </a:lnTo>
                  <a:lnTo>
                    <a:pt x="1057" y="137833"/>
                  </a:lnTo>
                  <a:lnTo>
                    <a:pt x="92" y="90326"/>
                  </a:lnTo>
                  <a:lnTo>
                    <a:pt x="1063" y="54221"/>
                  </a:lnTo>
                  <a:lnTo>
                    <a:pt x="7540" y="35942"/>
                  </a:lnTo>
                  <a:lnTo>
                    <a:pt x="9489" y="5140"/>
                  </a:lnTo>
                  <a:lnTo>
                    <a:pt x="10559" y="3422"/>
                  </a:lnTo>
                  <a:lnTo>
                    <a:pt x="12331" y="2276"/>
                  </a:lnTo>
                  <a:lnTo>
                    <a:pt x="18656" y="120"/>
                  </a:lnTo>
                  <a:lnTo>
                    <a:pt x="23988" y="25"/>
                  </a:lnTo>
                  <a:lnTo>
                    <a:pt x="25516" y="1071"/>
                  </a:lnTo>
                  <a:lnTo>
                    <a:pt x="26536" y="2826"/>
                  </a:lnTo>
                  <a:lnTo>
                    <a:pt x="27215" y="5054"/>
                  </a:lnTo>
                  <a:lnTo>
                    <a:pt x="34852" y="17293"/>
                  </a:lnTo>
                  <a:lnTo>
                    <a:pt x="38194" y="32043"/>
                  </a:lnTo>
                  <a:lnTo>
                    <a:pt x="60451" y="73456"/>
                  </a:lnTo>
                  <a:lnTo>
                    <a:pt x="79386" y="119351"/>
                  </a:lnTo>
                  <a:lnTo>
                    <a:pt x="101599" y="165010"/>
                  </a:lnTo>
                  <a:lnTo>
                    <a:pt x="121707" y="202121"/>
                  </a:lnTo>
                  <a:lnTo>
                    <a:pt x="147284" y="225039"/>
                  </a:lnTo>
                  <a:lnTo>
                    <a:pt x="156781" y="241237"/>
                  </a:lnTo>
                  <a:lnTo>
                    <a:pt x="162460" y="244792"/>
                  </a:lnTo>
                  <a:lnTo>
                    <a:pt x="179123" y="247469"/>
                  </a:lnTo>
                  <a:lnTo>
                    <a:pt x="179740" y="246466"/>
                  </a:lnTo>
                  <a:lnTo>
                    <a:pt x="181666" y="239999"/>
                  </a:lnTo>
                  <a:lnTo>
                    <a:pt x="187412" y="231380"/>
                  </a:lnTo>
                  <a:lnTo>
                    <a:pt x="197857" y="196329"/>
                  </a:lnTo>
                  <a:lnTo>
                    <a:pt x="199834" y="152899"/>
                  </a:lnTo>
                  <a:lnTo>
                    <a:pt x="200006" y="106792"/>
                  </a:lnTo>
                  <a:lnTo>
                    <a:pt x="198957" y="92963"/>
                  </a:lnTo>
                  <a:lnTo>
                    <a:pt x="191087" y="47664"/>
                  </a:lnTo>
                  <a:lnTo>
                    <a:pt x="190534" y="16422"/>
                  </a:lnTo>
                  <a:lnTo>
                    <a:pt x="187692" y="9760"/>
                  </a:lnTo>
                  <a:lnTo>
                    <a:pt x="181089" y="155"/>
                  </a:lnTo>
                  <a:lnTo>
                    <a:pt x="189185" y="0"/>
                  </a:lnTo>
                  <a:lnTo>
                    <a:pt x="189622" y="1055"/>
                  </a:lnTo>
                  <a:lnTo>
                    <a:pt x="190109" y="5047"/>
                  </a:lnTo>
                  <a:lnTo>
                    <a:pt x="191298" y="6535"/>
                  </a:lnTo>
                  <a:lnTo>
                    <a:pt x="195441" y="8188"/>
                  </a:lnTo>
                  <a:lnTo>
                    <a:pt x="196969" y="9687"/>
                  </a:lnTo>
                  <a:lnTo>
                    <a:pt x="200024" y="190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766"/>
          <p:cNvGrpSpPr/>
          <p:nvPr/>
        </p:nvGrpSpPr>
        <p:grpSpPr>
          <a:xfrm>
            <a:off x="2801840" y="5763963"/>
            <a:ext cx="1026818" cy="493802"/>
            <a:chOff x="2801840" y="5763963"/>
            <a:chExt cx="1026818" cy="493802"/>
          </a:xfrm>
        </p:grpSpPr>
        <p:sp>
          <p:nvSpPr>
            <p:cNvPr id="331" name="SMARTInkShape-4059"/>
            <p:cNvSpPr/>
            <p:nvPr>
              <p:custDataLst>
                <p:tags r:id="rId80"/>
              </p:custDataLst>
            </p:nvPr>
          </p:nvSpPr>
          <p:spPr>
            <a:xfrm>
              <a:off x="3790950" y="5943600"/>
              <a:ext cx="37708" cy="19051"/>
            </a:xfrm>
            <a:custGeom>
              <a:avLst/>
              <a:gdLst/>
              <a:ahLst/>
              <a:cxnLst/>
              <a:rect l="0" t="0" r="0" b="0"/>
              <a:pathLst>
                <a:path w="37708" h="19051">
                  <a:moveTo>
                    <a:pt x="28575" y="0"/>
                  </a:moveTo>
                  <a:lnTo>
                    <a:pt x="28575" y="0"/>
                  </a:lnTo>
                  <a:lnTo>
                    <a:pt x="36776" y="0"/>
                  </a:lnTo>
                  <a:lnTo>
                    <a:pt x="37217" y="1058"/>
                  </a:lnTo>
                  <a:lnTo>
                    <a:pt x="37707" y="5056"/>
                  </a:lnTo>
                  <a:lnTo>
                    <a:pt x="36780" y="6545"/>
                  </a:lnTo>
                  <a:lnTo>
                    <a:pt x="35103" y="7539"/>
                  </a:lnTo>
                  <a:lnTo>
                    <a:pt x="29360" y="8642"/>
                  </a:lnTo>
                  <a:lnTo>
                    <a:pt x="15284" y="1032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060"/>
            <p:cNvSpPr/>
            <p:nvPr>
              <p:custDataLst>
                <p:tags r:id="rId81"/>
              </p:custDataLst>
            </p:nvPr>
          </p:nvSpPr>
          <p:spPr>
            <a:xfrm>
              <a:off x="3810000" y="6057900"/>
              <a:ext cx="1" cy="21767"/>
            </a:xfrm>
            <a:custGeom>
              <a:avLst/>
              <a:gdLst/>
              <a:ahLst/>
              <a:cxnLst/>
              <a:rect l="0" t="0" r="0" b="0"/>
              <a:pathLst>
                <a:path w="1" h="21767">
                  <a:moveTo>
                    <a:pt x="0" y="0"/>
                  </a:moveTo>
                  <a:lnTo>
                    <a:pt x="0" y="0"/>
                  </a:lnTo>
                  <a:lnTo>
                    <a:pt x="0" y="21766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061"/>
            <p:cNvSpPr/>
            <p:nvPr>
              <p:custDataLst>
                <p:tags r:id="rId82"/>
              </p:custDataLst>
            </p:nvPr>
          </p:nvSpPr>
          <p:spPr>
            <a:xfrm>
              <a:off x="2924188" y="6106852"/>
              <a:ext cx="685520" cy="64922"/>
            </a:xfrm>
            <a:custGeom>
              <a:avLst/>
              <a:gdLst/>
              <a:ahLst/>
              <a:cxnLst/>
              <a:rect l="0" t="0" r="0" b="0"/>
              <a:pathLst>
                <a:path w="685520" h="64922">
                  <a:moveTo>
                    <a:pt x="19037" y="46298"/>
                  </a:moveTo>
                  <a:lnTo>
                    <a:pt x="19037" y="46298"/>
                  </a:lnTo>
                  <a:lnTo>
                    <a:pt x="13981" y="51354"/>
                  </a:lnTo>
                  <a:lnTo>
                    <a:pt x="8676" y="53837"/>
                  </a:lnTo>
                  <a:lnTo>
                    <a:pt x="5780" y="54499"/>
                  </a:lnTo>
                  <a:lnTo>
                    <a:pt x="3849" y="55999"/>
                  </a:lnTo>
                  <a:lnTo>
                    <a:pt x="138" y="64921"/>
                  </a:lnTo>
                  <a:lnTo>
                    <a:pt x="0" y="57110"/>
                  </a:lnTo>
                  <a:lnTo>
                    <a:pt x="1054" y="56681"/>
                  </a:lnTo>
                  <a:lnTo>
                    <a:pt x="42802" y="55845"/>
                  </a:lnTo>
                  <a:lnTo>
                    <a:pt x="86333" y="55826"/>
                  </a:lnTo>
                  <a:lnTo>
                    <a:pt x="126051" y="48219"/>
                  </a:lnTo>
                  <a:lnTo>
                    <a:pt x="166574" y="40635"/>
                  </a:lnTo>
                  <a:lnTo>
                    <a:pt x="207978" y="37918"/>
                  </a:lnTo>
                  <a:lnTo>
                    <a:pt x="241653" y="37281"/>
                  </a:lnTo>
                  <a:lnTo>
                    <a:pt x="274963" y="34177"/>
                  </a:lnTo>
                  <a:lnTo>
                    <a:pt x="308466" y="30327"/>
                  </a:lnTo>
                  <a:lnTo>
                    <a:pt x="344522" y="28617"/>
                  </a:lnTo>
                  <a:lnTo>
                    <a:pt x="381714" y="25034"/>
                  </a:lnTo>
                  <a:lnTo>
                    <a:pt x="419410" y="20972"/>
                  </a:lnTo>
                  <a:lnTo>
                    <a:pt x="457330" y="19167"/>
                  </a:lnTo>
                  <a:lnTo>
                    <a:pt x="492529" y="18365"/>
                  </a:lnTo>
                  <a:lnTo>
                    <a:pt x="539272" y="15091"/>
                  </a:lnTo>
                  <a:lnTo>
                    <a:pt x="579933" y="10240"/>
                  </a:lnTo>
                  <a:lnTo>
                    <a:pt x="626542" y="8602"/>
                  </a:lnTo>
                  <a:lnTo>
                    <a:pt x="670342" y="8252"/>
                  </a:lnTo>
                  <a:lnTo>
                    <a:pt x="675490" y="8234"/>
                  </a:lnTo>
                  <a:lnTo>
                    <a:pt x="678923" y="7164"/>
                  </a:lnTo>
                  <a:lnTo>
                    <a:pt x="681211" y="5391"/>
                  </a:lnTo>
                  <a:lnTo>
                    <a:pt x="684883" y="0"/>
                  </a:lnTo>
                  <a:lnTo>
                    <a:pt x="685184" y="616"/>
                  </a:lnTo>
                  <a:lnTo>
                    <a:pt x="685519" y="4123"/>
                  </a:lnTo>
                  <a:lnTo>
                    <a:pt x="684550" y="5481"/>
                  </a:lnTo>
                  <a:lnTo>
                    <a:pt x="676262" y="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062"/>
            <p:cNvSpPr/>
            <p:nvPr>
              <p:custDataLst>
                <p:tags r:id="rId83"/>
              </p:custDataLst>
            </p:nvPr>
          </p:nvSpPr>
          <p:spPr>
            <a:xfrm>
              <a:off x="3390900" y="5810250"/>
              <a:ext cx="228601" cy="19051"/>
            </a:xfrm>
            <a:custGeom>
              <a:avLst/>
              <a:gdLst/>
              <a:ahLst/>
              <a:cxnLst/>
              <a:rect l="0" t="0" r="0" b="0"/>
              <a:pathLst>
                <a:path w="228601" h="19051">
                  <a:moveTo>
                    <a:pt x="0" y="19050"/>
                  </a:moveTo>
                  <a:lnTo>
                    <a:pt x="0" y="19050"/>
                  </a:lnTo>
                  <a:lnTo>
                    <a:pt x="41289" y="19050"/>
                  </a:lnTo>
                  <a:lnTo>
                    <a:pt x="85973" y="10113"/>
                  </a:lnTo>
                  <a:lnTo>
                    <a:pt x="117508" y="8544"/>
                  </a:lnTo>
                  <a:lnTo>
                    <a:pt x="162124" y="889"/>
                  </a:lnTo>
                  <a:lnTo>
                    <a:pt x="209376" y="5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063"/>
            <p:cNvSpPr/>
            <p:nvPr>
              <p:custDataLst>
                <p:tags r:id="rId84"/>
              </p:custDataLst>
            </p:nvPr>
          </p:nvSpPr>
          <p:spPr>
            <a:xfrm>
              <a:off x="3373305" y="5819778"/>
              <a:ext cx="103156" cy="190460"/>
            </a:xfrm>
            <a:custGeom>
              <a:avLst/>
              <a:gdLst/>
              <a:ahLst/>
              <a:cxnLst/>
              <a:rect l="0" t="0" r="0" b="0"/>
              <a:pathLst>
                <a:path w="103156" h="190460">
                  <a:moveTo>
                    <a:pt x="93795" y="9522"/>
                  </a:moveTo>
                  <a:lnTo>
                    <a:pt x="93795" y="9522"/>
                  </a:lnTo>
                  <a:lnTo>
                    <a:pt x="88738" y="9522"/>
                  </a:lnTo>
                  <a:lnTo>
                    <a:pt x="87249" y="8464"/>
                  </a:lnTo>
                  <a:lnTo>
                    <a:pt x="86256" y="6700"/>
                  </a:lnTo>
                  <a:lnTo>
                    <a:pt x="85594" y="4466"/>
                  </a:lnTo>
                  <a:lnTo>
                    <a:pt x="84094" y="2977"/>
                  </a:lnTo>
                  <a:lnTo>
                    <a:pt x="79606" y="1321"/>
                  </a:lnTo>
                  <a:lnTo>
                    <a:pt x="42600" y="0"/>
                  </a:lnTo>
                  <a:lnTo>
                    <a:pt x="36469" y="2820"/>
                  </a:lnTo>
                  <a:lnTo>
                    <a:pt x="30217" y="6544"/>
                  </a:lnTo>
                  <a:lnTo>
                    <a:pt x="23911" y="8198"/>
                  </a:lnTo>
                  <a:lnTo>
                    <a:pt x="21806" y="9698"/>
                  </a:lnTo>
                  <a:lnTo>
                    <a:pt x="20402" y="11756"/>
                  </a:lnTo>
                  <a:lnTo>
                    <a:pt x="17784" y="16865"/>
                  </a:lnTo>
                  <a:lnTo>
                    <a:pt x="11419" y="25690"/>
                  </a:lnTo>
                  <a:lnTo>
                    <a:pt x="8004" y="35009"/>
                  </a:lnTo>
                  <a:lnTo>
                    <a:pt x="1818" y="44473"/>
                  </a:lnTo>
                  <a:lnTo>
                    <a:pt x="0" y="50808"/>
                  </a:lnTo>
                  <a:lnTo>
                    <a:pt x="573" y="53979"/>
                  </a:lnTo>
                  <a:lnTo>
                    <a:pt x="6874" y="64791"/>
                  </a:lnTo>
                  <a:lnTo>
                    <a:pt x="34618" y="92150"/>
                  </a:lnTo>
                  <a:lnTo>
                    <a:pt x="64637" y="111480"/>
                  </a:lnTo>
                  <a:lnTo>
                    <a:pt x="71311" y="114103"/>
                  </a:lnTo>
                  <a:lnTo>
                    <a:pt x="96960" y="136639"/>
                  </a:lnTo>
                  <a:lnTo>
                    <a:pt x="100493" y="142924"/>
                  </a:lnTo>
                  <a:lnTo>
                    <a:pt x="102762" y="155582"/>
                  </a:lnTo>
                  <a:lnTo>
                    <a:pt x="103155" y="165100"/>
                  </a:lnTo>
                  <a:lnTo>
                    <a:pt x="100424" y="171448"/>
                  </a:lnTo>
                  <a:lnTo>
                    <a:pt x="98214" y="174623"/>
                  </a:lnTo>
                  <a:lnTo>
                    <a:pt x="92937" y="178150"/>
                  </a:lnTo>
                  <a:lnTo>
                    <a:pt x="87064" y="180776"/>
                  </a:lnTo>
                  <a:lnTo>
                    <a:pt x="77807" y="187147"/>
                  </a:lnTo>
                  <a:lnTo>
                    <a:pt x="68361" y="189505"/>
                  </a:lnTo>
                  <a:lnTo>
                    <a:pt x="34793" y="190459"/>
                  </a:lnTo>
                  <a:lnTo>
                    <a:pt x="27708" y="187658"/>
                  </a:lnTo>
                  <a:lnTo>
                    <a:pt x="17595" y="18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064"/>
            <p:cNvSpPr/>
            <p:nvPr>
              <p:custDataLst>
                <p:tags r:id="rId85"/>
              </p:custDataLst>
            </p:nvPr>
          </p:nvSpPr>
          <p:spPr>
            <a:xfrm>
              <a:off x="2801840" y="5763963"/>
              <a:ext cx="198486" cy="274768"/>
            </a:xfrm>
            <a:custGeom>
              <a:avLst/>
              <a:gdLst/>
              <a:ahLst/>
              <a:cxnLst/>
              <a:rect l="0" t="0" r="0" b="0"/>
              <a:pathLst>
                <a:path w="198486" h="274768">
                  <a:moveTo>
                    <a:pt x="8035" y="36762"/>
                  </a:moveTo>
                  <a:lnTo>
                    <a:pt x="8035" y="36762"/>
                  </a:lnTo>
                  <a:lnTo>
                    <a:pt x="8035" y="60752"/>
                  </a:lnTo>
                  <a:lnTo>
                    <a:pt x="9093" y="62281"/>
                  </a:lnTo>
                  <a:lnTo>
                    <a:pt x="10857" y="63300"/>
                  </a:lnTo>
                  <a:lnTo>
                    <a:pt x="18396" y="64733"/>
                  </a:lnTo>
                  <a:lnTo>
                    <a:pt x="63896" y="65334"/>
                  </a:lnTo>
                  <a:lnTo>
                    <a:pt x="111008" y="51147"/>
                  </a:lnTo>
                  <a:lnTo>
                    <a:pt x="138743" y="44105"/>
                  </a:lnTo>
                  <a:lnTo>
                    <a:pt x="163458" y="31182"/>
                  </a:lnTo>
                  <a:lnTo>
                    <a:pt x="175324" y="27347"/>
                  </a:lnTo>
                  <a:lnTo>
                    <a:pt x="198366" y="8341"/>
                  </a:lnTo>
                  <a:lnTo>
                    <a:pt x="198485" y="3176"/>
                  </a:lnTo>
                  <a:lnTo>
                    <a:pt x="197444" y="1672"/>
                  </a:lnTo>
                  <a:lnTo>
                    <a:pt x="195691" y="669"/>
                  </a:lnTo>
                  <a:lnTo>
                    <a:pt x="193464" y="0"/>
                  </a:lnTo>
                  <a:lnTo>
                    <a:pt x="191979" y="612"/>
                  </a:lnTo>
                  <a:lnTo>
                    <a:pt x="190990" y="2079"/>
                  </a:lnTo>
                  <a:lnTo>
                    <a:pt x="190329" y="4115"/>
                  </a:lnTo>
                  <a:lnTo>
                    <a:pt x="188831" y="5472"/>
                  </a:lnTo>
                  <a:lnTo>
                    <a:pt x="162225" y="15567"/>
                  </a:lnTo>
                  <a:lnTo>
                    <a:pt x="154880" y="17816"/>
                  </a:lnTo>
                  <a:lnTo>
                    <a:pt x="110036" y="49500"/>
                  </a:lnTo>
                  <a:lnTo>
                    <a:pt x="97014" y="63227"/>
                  </a:lnTo>
                  <a:lnTo>
                    <a:pt x="77537" y="93324"/>
                  </a:lnTo>
                  <a:lnTo>
                    <a:pt x="74958" y="105371"/>
                  </a:lnTo>
                  <a:lnTo>
                    <a:pt x="74875" y="107902"/>
                  </a:lnTo>
                  <a:lnTo>
                    <a:pt x="77606" y="113535"/>
                  </a:lnTo>
                  <a:lnTo>
                    <a:pt x="79816" y="116519"/>
                  </a:lnTo>
                  <a:lnTo>
                    <a:pt x="85093" y="119834"/>
                  </a:lnTo>
                  <a:lnTo>
                    <a:pt x="97105" y="121963"/>
                  </a:lnTo>
                  <a:lnTo>
                    <a:pt x="99165" y="123196"/>
                  </a:lnTo>
                  <a:lnTo>
                    <a:pt x="100538" y="125076"/>
                  </a:lnTo>
                  <a:lnTo>
                    <a:pt x="101454" y="127389"/>
                  </a:lnTo>
                  <a:lnTo>
                    <a:pt x="104180" y="128930"/>
                  </a:lnTo>
                  <a:lnTo>
                    <a:pt x="123909" y="131832"/>
                  </a:lnTo>
                  <a:lnTo>
                    <a:pt x="130290" y="131976"/>
                  </a:lnTo>
                  <a:lnTo>
                    <a:pt x="136451" y="137058"/>
                  </a:lnTo>
                  <a:lnTo>
                    <a:pt x="137037" y="138551"/>
                  </a:lnTo>
                  <a:lnTo>
                    <a:pt x="136370" y="139546"/>
                  </a:lnTo>
                  <a:lnTo>
                    <a:pt x="132751" y="141144"/>
                  </a:lnTo>
                  <a:lnTo>
                    <a:pt x="124432" y="148006"/>
                  </a:lnTo>
                  <a:lnTo>
                    <a:pt x="115665" y="151214"/>
                  </a:lnTo>
                  <a:lnTo>
                    <a:pt x="106365" y="157340"/>
                  </a:lnTo>
                  <a:lnTo>
                    <a:pt x="80856" y="167906"/>
                  </a:lnTo>
                  <a:lnTo>
                    <a:pt x="33862" y="201873"/>
                  </a:lnTo>
                  <a:lnTo>
                    <a:pt x="12293" y="224087"/>
                  </a:lnTo>
                  <a:lnTo>
                    <a:pt x="6054" y="236787"/>
                  </a:lnTo>
                  <a:lnTo>
                    <a:pt x="0" y="244431"/>
                  </a:lnTo>
                  <a:lnTo>
                    <a:pt x="562" y="246116"/>
                  </a:lnTo>
                  <a:lnTo>
                    <a:pt x="5350" y="253545"/>
                  </a:lnTo>
                  <a:lnTo>
                    <a:pt x="6842" y="259405"/>
                  </a:lnTo>
                  <a:lnTo>
                    <a:pt x="8298" y="261391"/>
                  </a:lnTo>
                  <a:lnTo>
                    <a:pt x="10327" y="262714"/>
                  </a:lnTo>
                  <a:lnTo>
                    <a:pt x="18239" y="264578"/>
                  </a:lnTo>
                  <a:lnTo>
                    <a:pt x="21188" y="264839"/>
                  </a:lnTo>
                  <a:lnTo>
                    <a:pt x="27286" y="267951"/>
                  </a:lnTo>
                  <a:lnTo>
                    <a:pt x="30394" y="270264"/>
                  </a:lnTo>
                  <a:lnTo>
                    <a:pt x="39492" y="272832"/>
                  </a:lnTo>
                  <a:lnTo>
                    <a:pt x="73028" y="274767"/>
                  </a:lnTo>
                  <a:lnTo>
                    <a:pt x="119571" y="265946"/>
                  </a:lnTo>
                  <a:lnTo>
                    <a:pt x="128515" y="264562"/>
                  </a:lnTo>
                  <a:lnTo>
                    <a:pt x="179485" y="246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065"/>
            <p:cNvSpPr/>
            <p:nvPr>
              <p:custDataLst>
                <p:tags r:id="rId86"/>
              </p:custDataLst>
            </p:nvPr>
          </p:nvSpPr>
          <p:spPr>
            <a:xfrm>
              <a:off x="3009910" y="5905631"/>
              <a:ext cx="171441" cy="95082"/>
            </a:xfrm>
            <a:custGeom>
              <a:avLst/>
              <a:gdLst/>
              <a:ahLst/>
              <a:cxnLst/>
              <a:rect l="0" t="0" r="0" b="0"/>
              <a:pathLst>
                <a:path w="171441" h="95082">
                  <a:moveTo>
                    <a:pt x="9515" y="57019"/>
                  </a:moveTo>
                  <a:lnTo>
                    <a:pt x="9515" y="57019"/>
                  </a:lnTo>
                  <a:lnTo>
                    <a:pt x="4459" y="57019"/>
                  </a:lnTo>
                  <a:lnTo>
                    <a:pt x="2969" y="55961"/>
                  </a:lnTo>
                  <a:lnTo>
                    <a:pt x="1976" y="54197"/>
                  </a:lnTo>
                  <a:lnTo>
                    <a:pt x="251" y="47318"/>
                  </a:lnTo>
                  <a:lnTo>
                    <a:pt x="0" y="30195"/>
                  </a:lnTo>
                  <a:lnTo>
                    <a:pt x="14180" y="14300"/>
                  </a:lnTo>
                  <a:lnTo>
                    <a:pt x="19702" y="11574"/>
                  </a:lnTo>
                  <a:lnTo>
                    <a:pt x="41304" y="9521"/>
                  </a:lnTo>
                  <a:lnTo>
                    <a:pt x="64784" y="9397"/>
                  </a:lnTo>
                  <a:lnTo>
                    <a:pt x="80805" y="23584"/>
                  </a:lnTo>
                  <a:lnTo>
                    <a:pt x="83533" y="29106"/>
                  </a:lnTo>
                  <a:lnTo>
                    <a:pt x="85587" y="50708"/>
                  </a:lnTo>
                  <a:lnTo>
                    <a:pt x="84571" y="52811"/>
                  </a:lnTo>
                  <a:lnTo>
                    <a:pt x="82836" y="54214"/>
                  </a:lnTo>
                  <a:lnTo>
                    <a:pt x="80620" y="55149"/>
                  </a:lnTo>
                  <a:lnTo>
                    <a:pt x="79144" y="56831"/>
                  </a:lnTo>
                  <a:lnTo>
                    <a:pt x="77503" y="61521"/>
                  </a:lnTo>
                  <a:lnTo>
                    <a:pt x="75391" y="73156"/>
                  </a:lnTo>
                  <a:lnTo>
                    <a:pt x="64446" y="87595"/>
                  </a:lnTo>
                  <a:lnTo>
                    <a:pt x="57267" y="94988"/>
                  </a:lnTo>
                  <a:lnTo>
                    <a:pt x="52121" y="95081"/>
                  </a:lnTo>
                  <a:lnTo>
                    <a:pt x="51678" y="94035"/>
                  </a:lnTo>
                  <a:lnTo>
                    <a:pt x="54007" y="90051"/>
                  </a:lnTo>
                  <a:lnTo>
                    <a:pt x="72895" y="68804"/>
                  </a:lnTo>
                  <a:lnTo>
                    <a:pt x="76272" y="59923"/>
                  </a:lnTo>
                  <a:lnTo>
                    <a:pt x="119589" y="13627"/>
                  </a:lnTo>
                  <a:lnTo>
                    <a:pt x="133209" y="0"/>
                  </a:lnTo>
                  <a:lnTo>
                    <a:pt x="133329" y="8082"/>
                  </a:lnTo>
                  <a:lnTo>
                    <a:pt x="126792" y="16739"/>
                  </a:lnTo>
                  <a:lnTo>
                    <a:pt x="124697" y="25564"/>
                  </a:lnTo>
                  <a:lnTo>
                    <a:pt x="124207" y="31750"/>
                  </a:lnTo>
                  <a:lnTo>
                    <a:pt x="121167" y="38027"/>
                  </a:lnTo>
                  <a:lnTo>
                    <a:pt x="115648" y="45624"/>
                  </a:lnTo>
                  <a:lnTo>
                    <a:pt x="114558" y="54729"/>
                  </a:lnTo>
                  <a:lnTo>
                    <a:pt x="114325" y="69836"/>
                  </a:lnTo>
                  <a:lnTo>
                    <a:pt x="115372" y="71913"/>
                  </a:lnTo>
                  <a:lnTo>
                    <a:pt x="117128" y="73298"/>
                  </a:lnTo>
                  <a:lnTo>
                    <a:pt x="119357" y="74222"/>
                  </a:lnTo>
                  <a:lnTo>
                    <a:pt x="120843" y="75896"/>
                  </a:lnTo>
                  <a:lnTo>
                    <a:pt x="122494" y="80578"/>
                  </a:lnTo>
                  <a:lnTo>
                    <a:pt x="123993" y="82250"/>
                  </a:lnTo>
                  <a:lnTo>
                    <a:pt x="128480" y="84108"/>
                  </a:lnTo>
                  <a:lnTo>
                    <a:pt x="171440" y="8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066"/>
            <p:cNvSpPr/>
            <p:nvPr>
              <p:custDataLst>
                <p:tags r:id="rId87"/>
              </p:custDataLst>
            </p:nvPr>
          </p:nvSpPr>
          <p:spPr>
            <a:xfrm>
              <a:off x="3039100" y="6143625"/>
              <a:ext cx="504201" cy="114140"/>
            </a:xfrm>
            <a:custGeom>
              <a:avLst/>
              <a:gdLst/>
              <a:ahLst/>
              <a:cxnLst/>
              <a:rect l="0" t="0" r="0" b="0"/>
              <a:pathLst>
                <a:path w="504201" h="114140">
                  <a:moveTo>
                    <a:pt x="27950" y="85725"/>
                  </a:moveTo>
                  <a:lnTo>
                    <a:pt x="27950" y="85725"/>
                  </a:lnTo>
                  <a:lnTo>
                    <a:pt x="6491" y="98982"/>
                  </a:lnTo>
                  <a:lnTo>
                    <a:pt x="2538" y="105023"/>
                  </a:lnTo>
                  <a:lnTo>
                    <a:pt x="0" y="112467"/>
                  </a:lnTo>
                  <a:lnTo>
                    <a:pt x="850" y="113078"/>
                  </a:lnTo>
                  <a:lnTo>
                    <a:pt x="7631" y="114139"/>
                  </a:lnTo>
                  <a:lnTo>
                    <a:pt x="23858" y="113210"/>
                  </a:lnTo>
                  <a:lnTo>
                    <a:pt x="50268" y="106755"/>
                  </a:lnTo>
                  <a:lnTo>
                    <a:pt x="96114" y="97431"/>
                  </a:lnTo>
                  <a:lnTo>
                    <a:pt x="143171" y="85529"/>
                  </a:lnTo>
                  <a:lnTo>
                    <a:pt x="180623" y="76142"/>
                  </a:lnTo>
                  <a:lnTo>
                    <a:pt x="221353" y="66658"/>
                  </a:lnTo>
                  <a:lnTo>
                    <a:pt x="264113" y="57145"/>
                  </a:lnTo>
                  <a:lnTo>
                    <a:pt x="306416" y="47624"/>
                  </a:lnTo>
                  <a:lnTo>
                    <a:pt x="349642" y="38100"/>
                  </a:lnTo>
                  <a:lnTo>
                    <a:pt x="392083" y="28575"/>
                  </a:lnTo>
                  <a:lnTo>
                    <a:pt x="435350" y="19050"/>
                  </a:lnTo>
                  <a:lnTo>
                    <a:pt x="482839" y="6350"/>
                  </a:lnTo>
                  <a:lnTo>
                    <a:pt x="504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767"/>
          <p:cNvGrpSpPr/>
          <p:nvPr/>
        </p:nvGrpSpPr>
        <p:grpSpPr>
          <a:xfrm>
            <a:off x="4391025" y="5791200"/>
            <a:ext cx="152397" cy="180856"/>
            <a:chOff x="4391025" y="5791200"/>
            <a:chExt cx="152397" cy="180856"/>
          </a:xfrm>
        </p:grpSpPr>
        <p:sp>
          <p:nvSpPr>
            <p:cNvPr id="340" name="SMARTInkShape-4067"/>
            <p:cNvSpPr/>
            <p:nvPr>
              <p:custDataLst>
                <p:tags r:id="rId77"/>
              </p:custDataLst>
            </p:nvPr>
          </p:nvSpPr>
          <p:spPr>
            <a:xfrm>
              <a:off x="4391025" y="57912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068"/>
            <p:cNvSpPr/>
            <p:nvPr>
              <p:custDataLst>
                <p:tags r:id="rId78"/>
              </p:custDataLst>
            </p:nvPr>
          </p:nvSpPr>
          <p:spPr>
            <a:xfrm>
              <a:off x="4467236" y="5810250"/>
              <a:ext cx="76186" cy="161806"/>
            </a:xfrm>
            <a:custGeom>
              <a:avLst/>
              <a:gdLst/>
              <a:ahLst/>
              <a:cxnLst/>
              <a:rect l="0" t="0" r="0" b="0"/>
              <a:pathLst>
                <a:path w="76186" h="161806">
                  <a:moveTo>
                    <a:pt x="57139" y="9525"/>
                  </a:moveTo>
                  <a:lnTo>
                    <a:pt x="57139" y="9525"/>
                  </a:lnTo>
                  <a:lnTo>
                    <a:pt x="48938" y="1324"/>
                  </a:lnTo>
                  <a:lnTo>
                    <a:pt x="39529" y="116"/>
                  </a:lnTo>
                  <a:lnTo>
                    <a:pt x="11269" y="0"/>
                  </a:lnTo>
                  <a:lnTo>
                    <a:pt x="1467" y="8201"/>
                  </a:lnTo>
                  <a:lnTo>
                    <a:pt x="646" y="11759"/>
                  </a:lnTo>
                  <a:lnTo>
                    <a:pt x="0" y="32181"/>
                  </a:lnTo>
                  <a:lnTo>
                    <a:pt x="1054" y="34155"/>
                  </a:lnTo>
                  <a:lnTo>
                    <a:pt x="2816" y="35470"/>
                  </a:lnTo>
                  <a:lnTo>
                    <a:pt x="5049" y="36347"/>
                  </a:lnTo>
                  <a:lnTo>
                    <a:pt x="6537" y="37990"/>
                  </a:lnTo>
                  <a:lnTo>
                    <a:pt x="8191" y="42637"/>
                  </a:lnTo>
                  <a:lnTo>
                    <a:pt x="9122" y="51204"/>
                  </a:lnTo>
                  <a:lnTo>
                    <a:pt x="10311" y="53186"/>
                  </a:lnTo>
                  <a:lnTo>
                    <a:pt x="12162" y="54507"/>
                  </a:lnTo>
                  <a:lnTo>
                    <a:pt x="17041" y="57034"/>
                  </a:lnTo>
                  <a:lnTo>
                    <a:pt x="35017" y="72236"/>
                  </a:lnTo>
                  <a:lnTo>
                    <a:pt x="47634" y="78239"/>
                  </a:lnTo>
                  <a:lnTo>
                    <a:pt x="50803" y="80734"/>
                  </a:lnTo>
                  <a:lnTo>
                    <a:pt x="54323" y="86329"/>
                  </a:lnTo>
                  <a:lnTo>
                    <a:pt x="55262" y="89302"/>
                  </a:lnTo>
                  <a:lnTo>
                    <a:pt x="56946" y="91286"/>
                  </a:lnTo>
                  <a:lnTo>
                    <a:pt x="70232" y="99784"/>
                  </a:lnTo>
                  <a:lnTo>
                    <a:pt x="73541" y="105379"/>
                  </a:lnTo>
                  <a:lnTo>
                    <a:pt x="75666" y="117594"/>
                  </a:lnTo>
                  <a:lnTo>
                    <a:pt x="76185" y="146443"/>
                  </a:lnTo>
                  <a:lnTo>
                    <a:pt x="75128" y="148429"/>
                  </a:lnTo>
                  <a:lnTo>
                    <a:pt x="73365" y="149752"/>
                  </a:lnTo>
                  <a:lnTo>
                    <a:pt x="67988" y="151877"/>
                  </a:lnTo>
                  <a:lnTo>
                    <a:pt x="58579" y="160556"/>
                  </a:lnTo>
                  <a:lnTo>
                    <a:pt x="52509" y="161519"/>
                  </a:lnTo>
                  <a:lnTo>
                    <a:pt x="44008" y="161805"/>
                  </a:lnTo>
                  <a:lnTo>
                    <a:pt x="42034" y="160787"/>
                  </a:lnTo>
                  <a:lnTo>
                    <a:pt x="40719" y="159050"/>
                  </a:lnTo>
                  <a:lnTo>
                    <a:pt x="39843" y="156833"/>
                  </a:lnTo>
                  <a:lnTo>
                    <a:pt x="38199" y="155356"/>
                  </a:lnTo>
                  <a:lnTo>
                    <a:pt x="2856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069"/>
            <p:cNvSpPr/>
            <p:nvPr>
              <p:custDataLst>
                <p:tags r:id="rId79"/>
              </p:custDataLst>
            </p:nvPr>
          </p:nvSpPr>
          <p:spPr>
            <a:xfrm>
              <a:off x="4400550" y="58769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9408" y="0"/>
                  </a:lnTo>
                  <a:lnTo>
                    <a:pt x="9515" y="13257"/>
                  </a:lnTo>
                  <a:lnTo>
                    <a:pt x="12342" y="19298"/>
                  </a:lnTo>
                  <a:lnTo>
                    <a:pt x="16069" y="25510"/>
                  </a:lnTo>
                  <a:lnTo>
                    <a:pt x="18461" y="38122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768"/>
          <p:cNvGrpSpPr/>
          <p:nvPr/>
        </p:nvGrpSpPr>
        <p:grpSpPr>
          <a:xfrm>
            <a:off x="4972050" y="5686476"/>
            <a:ext cx="1295270" cy="323800"/>
            <a:chOff x="4972050" y="5686476"/>
            <a:chExt cx="1295270" cy="323800"/>
          </a:xfrm>
        </p:grpSpPr>
        <p:sp>
          <p:nvSpPr>
            <p:cNvPr id="344" name="SMARTInkShape-4070"/>
            <p:cNvSpPr/>
            <p:nvPr>
              <p:custDataLst>
                <p:tags r:id="rId68"/>
              </p:custDataLst>
            </p:nvPr>
          </p:nvSpPr>
          <p:spPr>
            <a:xfrm>
              <a:off x="6134100" y="5705879"/>
              <a:ext cx="133220" cy="228159"/>
            </a:xfrm>
            <a:custGeom>
              <a:avLst/>
              <a:gdLst/>
              <a:ahLst/>
              <a:cxnLst/>
              <a:rect l="0" t="0" r="0" b="0"/>
              <a:pathLst>
                <a:path w="133220" h="228159">
                  <a:moveTo>
                    <a:pt x="0" y="47221"/>
                  </a:moveTo>
                  <a:lnTo>
                    <a:pt x="0" y="47221"/>
                  </a:lnTo>
                  <a:lnTo>
                    <a:pt x="0" y="32650"/>
                  </a:lnTo>
                  <a:lnTo>
                    <a:pt x="1058" y="31157"/>
                  </a:lnTo>
                  <a:lnTo>
                    <a:pt x="2822" y="30162"/>
                  </a:lnTo>
                  <a:lnTo>
                    <a:pt x="5056" y="29498"/>
                  </a:lnTo>
                  <a:lnTo>
                    <a:pt x="6545" y="27997"/>
                  </a:lnTo>
                  <a:lnTo>
                    <a:pt x="10321" y="18548"/>
                  </a:lnTo>
                  <a:lnTo>
                    <a:pt x="14465" y="14016"/>
                  </a:lnTo>
                  <a:lnTo>
                    <a:pt x="19834" y="11296"/>
                  </a:lnTo>
                  <a:lnTo>
                    <a:pt x="35028" y="8349"/>
                  </a:lnTo>
                  <a:lnTo>
                    <a:pt x="45538" y="2660"/>
                  </a:lnTo>
                  <a:lnTo>
                    <a:pt x="63474" y="0"/>
                  </a:lnTo>
                  <a:lnTo>
                    <a:pt x="68075" y="2599"/>
                  </a:lnTo>
                  <a:lnTo>
                    <a:pt x="73647" y="6222"/>
                  </a:lnTo>
                  <a:lnTo>
                    <a:pt x="85847" y="8549"/>
                  </a:lnTo>
                  <a:lnTo>
                    <a:pt x="88981" y="8739"/>
                  </a:lnTo>
                  <a:lnTo>
                    <a:pt x="91070" y="9925"/>
                  </a:lnTo>
                  <a:lnTo>
                    <a:pt x="92464" y="11774"/>
                  </a:lnTo>
                  <a:lnTo>
                    <a:pt x="94012" y="16650"/>
                  </a:lnTo>
                  <a:lnTo>
                    <a:pt x="95202" y="35860"/>
                  </a:lnTo>
                  <a:lnTo>
                    <a:pt x="78772" y="56922"/>
                  </a:lnTo>
                  <a:lnTo>
                    <a:pt x="77915" y="60038"/>
                  </a:lnTo>
                  <a:lnTo>
                    <a:pt x="76285" y="62116"/>
                  </a:lnTo>
                  <a:lnTo>
                    <a:pt x="49104" y="83866"/>
                  </a:lnTo>
                  <a:lnTo>
                    <a:pt x="38137" y="85318"/>
                  </a:lnTo>
                  <a:lnTo>
                    <a:pt x="46304" y="93522"/>
                  </a:lnTo>
                  <a:lnTo>
                    <a:pt x="54969" y="95642"/>
                  </a:lnTo>
                  <a:lnTo>
                    <a:pt x="63795" y="101315"/>
                  </a:lnTo>
                  <a:lnTo>
                    <a:pt x="73112" y="104523"/>
                  </a:lnTo>
                  <a:lnTo>
                    <a:pt x="117475" y="145657"/>
                  </a:lnTo>
                  <a:lnTo>
                    <a:pt x="121003" y="152001"/>
                  </a:lnTo>
                  <a:lnTo>
                    <a:pt x="123629" y="158348"/>
                  </a:lnTo>
                  <a:lnTo>
                    <a:pt x="130000" y="167871"/>
                  </a:lnTo>
                  <a:lnTo>
                    <a:pt x="132358" y="177396"/>
                  </a:lnTo>
                  <a:lnTo>
                    <a:pt x="133219" y="193271"/>
                  </a:lnTo>
                  <a:lnTo>
                    <a:pt x="130470" y="199621"/>
                  </a:lnTo>
                  <a:lnTo>
                    <a:pt x="128255" y="202796"/>
                  </a:lnTo>
                  <a:lnTo>
                    <a:pt x="122971" y="206324"/>
                  </a:lnTo>
                  <a:lnTo>
                    <a:pt x="120081" y="207265"/>
                  </a:lnTo>
                  <a:lnTo>
                    <a:pt x="118154" y="208950"/>
                  </a:lnTo>
                  <a:lnTo>
                    <a:pt x="116013" y="213645"/>
                  </a:lnTo>
                  <a:lnTo>
                    <a:pt x="114384" y="215321"/>
                  </a:lnTo>
                  <a:lnTo>
                    <a:pt x="97011" y="226741"/>
                  </a:lnTo>
                  <a:lnTo>
                    <a:pt x="68829" y="228158"/>
                  </a:lnTo>
                  <a:lnTo>
                    <a:pt x="56598" y="220652"/>
                  </a:lnTo>
                  <a:lnTo>
                    <a:pt x="53607" y="219991"/>
                  </a:lnTo>
                  <a:lnTo>
                    <a:pt x="44341" y="214006"/>
                  </a:lnTo>
                  <a:lnTo>
                    <a:pt x="40874" y="208484"/>
                  </a:lnTo>
                  <a:lnTo>
                    <a:pt x="38275" y="202501"/>
                  </a:lnTo>
                  <a:lnTo>
                    <a:pt x="28575" y="190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071"/>
            <p:cNvSpPr/>
            <p:nvPr>
              <p:custDataLst>
                <p:tags r:id="rId69"/>
              </p:custDataLst>
            </p:nvPr>
          </p:nvSpPr>
          <p:spPr>
            <a:xfrm>
              <a:off x="5867434" y="5905500"/>
              <a:ext cx="161892" cy="19051"/>
            </a:xfrm>
            <a:custGeom>
              <a:avLst/>
              <a:gdLst/>
              <a:ahLst/>
              <a:cxnLst/>
              <a:rect l="0" t="0" r="0" b="0"/>
              <a:pathLst>
                <a:path w="161892" h="19051">
                  <a:moveTo>
                    <a:pt x="9491" y="0"/>
                  </a:moveTo>
                  <a:lnTo>
                    <a:pt x="9491" y="0"/>
                  </a:lnTo>
                  <a:lnTo>
                    <a:pt x="4435" y="5056"/>
                  </a:lnTo>
                  <a:lnTo>
                    <a:pt x="1952" y="10361"/>
                  </a:lnTo>
                  <a:lnTo>
                    <a:pt x="0" y="18900"/>
                  </a:lnTo>
                  <a:lnTo>
                    <a:pt x="43732" y="19050"/>
                  </a:lnTo>
                  <a:lnTo>
                    <a:pt x="58576" y="17992"/>
                  </a:lnTo>
                  <a:lnTo>
                    <a:pt x="102823" y="9918"/>
                  </a:lnTo>
                  <a:lnTo>
                    <a:pt x="149593" y="604"/>
                  </a:lnTo>
                  <a:lnTo>
                    <a:pt x="161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072"/>
            <p:cNvSpPr/>
            <p:nvPr>
              <p:custDataLst>
                <p:tags r:id="rId70"/>
              </p:custDataLst>
            </p:nvPr>
          </p:nvSpPr>
          <p:spPr>
            <a:xfrm>
              <a:off x="5848361" y="5829300"/>
              <a:ext cx="104765" cy="9526"/>
            </a:xfrm>
            <a:custGeom>
              <a:avLst/>
              <a:gdLst/>
              <a:ahLst/>
              <a:cxnLst/>
              <a:rect l="0" t="0" r="0" b="0"/>
              <a:pathLst>
                <a:path w="104765" h="9526">
                  <a:moveTo>
                    <a:pt x="19039" y="0"/>
                  </a:moveTo>
                  <a:lnTo>
                    <a:pt x="19039" y="0"/>
                  </a:lnTo>
                  <a:lnTo>
                    <a:pt x="0" y="0"/>
                  </a:lnTo>
                  <a:lnTo>
                    <a:pt x="8191" y="0"/>
                  </a:lnTo>
                  <a:lnTo>
                    <a:pt x="14179" y="5056"/>
                  </a:lnTo>
                  <a:lnTo>
                    <a:pt x="16857" y="5488"/>
                  </a:lnTo>
                  <a:lnTo>
                    <a:pt x="19701" y="4716"/>
                  </a:lnTo>
                  <a:lnTo>
                    <a:pt x="25682" y="2096"/>
                  </a:lnTo>
                  <a:lnTo>
                    <a:pt x="69487" y="11"/>
                  </a:lnTo>
                  <a:lnTo>
                    <a:pt x="87565" y="2"/>
                  </a:lnTo>
                  <a:lnTo>
                    <a:pt x="94651" y="2823"/>
                  </a:lnTo>
                  <a:lnTo>
                    <a:pt x="10476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073"/>
            <p:cNvSpPr/>
            <p:nvPr>
              <p:custDataLst>
                <p:tags r:id="rId71"/>
              </p:custDataLst>
            </p:nvPr>
          </p:nvSpPr>
          <p:spPr>
            <a:xfrm>
              <a:off x="5581684" y="5924553"/>
              <a:ext cx="142842" cy="85723"/>
            </a:xfrm>
            <a:custGeom>
              <a:avLst/>
              <a:gdLst/>
              <a:ahLst/>
              <a:cxnLst/>
              <a:rect l="0" t="0" r="0" b="0"/>
              <a:pathLst>
                <a:path w="142842" h="85723">
                  <a:moveTo>
                    <a:pt x="9491" y="19047"/>
                  </a:moveTo>
                  <a:lnTo>
                    <a:pt x="9491" y="19047"/>
                  </a:lnTo>
                  <a:lnTo>
                    <a:pt x="1290" y="19047"/>
                  </a:lnTo>
                  <a:lnTo>
                    <a:pt x="849" y="17989"/>
                  </a:lnTo>
                  <a:lnTo>
                    <a:pt x="0" y="9915"/>
                  </a:lnTo>
                  <a:lnTo>
                    <a:pt x="8170" y="9556"/>
                  </a:lnTo>
                  <a:lnTo>
                    <a:pt x="8610" y="8486"/>
                  </a:lnTo>
                  <a:lnTo>
                    <a:pt x="9100" y="4476"/>
                  </a:lnTo>
                  <a:lnTo>
                    <a:pt x="10289" y="2983"/>
                  </a:lnTo>
                  <a:lnTo>
                    <a:pt x="14431" y="1324"/>
                  </a:lnTo>
                  <a:lnTo>
                    <a:pt x="46106" y="0"/>
                  </a:lnTo>
                  <a:lnTo>
                    <a:pt x="54902" y="6544"/>
                  </a:lnTo>
                  <a:lnTo>
                    <a:pt x="60718" y="8198"/>
                  </a:lnTo>
                  <a:lnTo>
                    <a:pt x="62692" y="9698"/>
                  </a:lnTo>
                  <a:lnTo>
                    <a:pt x="74688" y="26821"/>
                  </a:lnTo>
                  <a:lnTo>
                    <a:pt x="74123" y="28463"/>
                  </a:lnTo>
                  <a:lnTo>
                    <a:pt x="69328" y="35831"/>
                  </a:lnTo>
                  <a:lnTo>
                    <a:pt x="66995" y="45860"/>
                  </a:lnTo>
                  <a:lnTo>
                    <a:pt x="60165" y="54879"/>
                  </a:lnTo>
                  <a:lnTo>
                    <a:pt x="56961" y="63766"/>
                  </a:lnTo>
                  <a:lnTo>
                    <a:pt x="49034" y="74351"/>
                  </a:lnTo>
                  <a:lnTo>
                    <a:pt x="45410" y="75377"/>
                  </a:lnTo>
                  <a:lnTo>
                    <a:pt x="42962" y="75650"/>
                  </a:lnTo>
                  <a:lnTo>
                    <a:pt x="41331" y="76890"/>
                  </a:lnTo>
                  <a:lnTo>
                    <a:pt x="38122" y="85541"/>
                  </a:lnTo>
                  <a:lnTo>
                    <a:pt x="38077" y="85686"/>
                  </a:lnTo>
                  <a:lnTo>
                    <a:pt x="68933" y="85722"/>
                  </a:lnTo>
                  <a:lnTo>
                    <a:pt x="75774" y="82900"/>
                  </a:lnTo>
                  <a:lnTo>
                    <a:pt x="82341" y="79177"/>
                  </a:lnTo>
                  <a:lnTo>
                    <a:pt x="126275" y="61086"/>
                  </a:lnTo>
                  <a:lnTo>
                    <a:pt x="142841" y="57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074"/>
            <p:cNvSpPr/>
            <p:nvPr>
              <p:custDataLst>
                <p:tags r:id="rId72"/>
              </p:custDataLst>
            </p:nvPr>
          </p:nvSpPr>
          <p:spPr>
            <a:xfrm>
              <a:off x="5476875" y="5705490"/>
              <a:ext cx="113775" cy="247075"/>
            </a:xfrm>
            <a:custGeom>
              <a:avLst/>
              <a:gdLst/>
              <a:ahLst/>
              <a:cxnLst/>
              <a:rect l="0" t="0" r="0" b="0"/>
              <a:pathLst>
                <a:path w="113775" h="247075">
                  <a:moveTo>
                    <a:pt x="0" y="66660"/>
                  </a:moveTo>
                  <a:lnTo>
                    <a:pt x="0" y="66660"/>
                  </a:lnTo>
                  <a:lnTo>
                    <a:pt x="0" y="107950"/>
                  </a:lnTo>
                  <a:lnTo>
                    <a:pt x="9133" y="153844"/>
                  </a:lnTo>
                  <a:lnTo>
                    <a:pt x="9515" y="198279"/>
                  </a:lnTo>
                  <a:lnTo>
                    <a:pt x="9525" y="245742"/>
                  </a:lnTo>
                  <a:lnTo>
                    <a:pt x="9525" y="247074"/>
                  </a:lnTo>
                  <a:lnTo>
                    <a:pt x="4469" y="242412"/>
                  </a:lnTo>
                  <a:lnTo>
                    <a:pt x="1986" y="237200"/>
                  </a:lnTo>
                  <a:lnTo>
                    <a:pt x="34" y="201289"/>
                  </a:lnTo>
                  <a:lnTo>
                    <a:pt x="3" y="156718"/>
                  </a:lnTo>
                  <a:lnTo>
                    <a:pt x="0" y="109361"/>
                  </a:lnTo>
                  <a:lnTo>
                    <a:pt x="0" y="64904"/>
                  </a:lnTo>
                  <a:lnTo>
                    <a:pt x="0" y="20050"/>
                  </a:lnTo>
                  <a:lnTo>
                    <a:pt x="0" y="16537"/>
                  </a:lnTo>
                  <a:lnTo>
                    <a:pt x="2822" y="9811"/>
                  </a:lnTo>
                  <a:lnTo>
                    <a:pt x="8201" y="1926"/>
                  </a:lnTo>
                  <a:lnTo>
                    <a:pt x="11759" y="848"/>
                  </a:lnTo>
                  <a:lnTo>
                    <a:pt x="32181" y="0"/>
                  </a:lnTo>
                  <a:lnTo>
                    <a:pt x="38292" y="2814"/>
                  </a:lnTo>
                  <a:lnTo>
                    <a:pt x="83741" y="45646"/>
                  </a:lnTo>
                  <a:lnTo>
                    <a:pt x="87577" y="49475"/>
                  </a:lnTo>
                  <a:lnTo>
                    <a:pt x="91840" y="59375"/>
                  </a:lnTo>
                  <a:lnTo>
                    <a:pt x="99633" y="82977"/>
                  </a:lnTo>
                  <a:lnTo>
                    <a:pt x="110305" y="101476"/>
                  </a:lnTo>
                  <a:lnTo>
                    <a:pt x="113774" y="130563"/>
                  </a:lnTo>
                  <a:lnTo>
                    <a:pt x="109088" y="149330"/>
                  </a:lnTo>
                  <a:lnTo>
                    <a:pt x="93185" y="189654"/>
                  </a:lnTo>
                  <a:lnTo>
                    <a:pt x="86924" y="196466"/>
                  </a:lnTo>
                  <a:lnTo>
                    <a:pt x="47784" y="225757"/>
                  </a:lnTo>
                  <a:lnTo>
                    <a:pt x="41346" y="228387"/>
                  </a:lnTo>
                  <a:lnTo>
                    <a:pt x="31771" y="234758"/>
                  </a:lnTo>
                  <a:lnTo>
                    <a:pt x="22231" y="237117"/>
                  </a:lnTo>
                  <a:lnTo>
                    <a:pt x="558" y="238099"/>
                  </a:lnTo>
                  <a:lnTo>
                    <a:pt x="110" y="232620"/>
                  </a:lnTo>
                  <a:lnTo>
                    <a:pt x="0" y="238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075"/>
            <p:cNvSpPr/>
            <p:nvPr>
              <p:custDataLst>
                <p:tags r:id="rId73"/>
              </p:custDataLst>
            </p:nvPr>
          </p:nvSpPr>
          <p:spPr>
            <a:xfrm>
              <a:off x="5267325" y="5800725"/>
              <a:ext cx="18925" cy="161926"/>
            </a:xfrm>
            <a:custGeom>
              <a:avLst/>
              <a:gdLst/>
              <a:ahLst/>
              <a:cxnLst/>
              <a:rect l="0" t="0" r="0" b="0"/>
              <a:pathLst>
                <a:path w="18925" h="161926">
                  <a:moveTo>
                    <a:pt x="0" y="0"/>
                  </a:moveTo>
                  <a:lnTo>
                    <a:pt x="0" y="0"/>
                  </a:lnTo>
                  <a:lnTo>
                    <a:pt x="0" y="22748"/>
                  </a:lnTo>
                  <a:lnTo>
                    <a:pt x="2822" y="28808"/>
                  </a:lnTo>
                  <a:lnTo>
                    <a:pt x="6545" y="35028"/>
                  </a:lnTo>
                  <a:lnTo>
                    <a:pt x="18410" y="75614"/>
                  </a:lnTo>
                  <a:lnTo>
                    <a:pt x="18924" y="93840"/>
                  </a:lnTo>
                  <a:lnTo>
                    <a:pt x="16171" y="102738"/>
                  </a:lnTo>
                  <a:lnTo>
                    <a:pt x="13956" y="106591"/>
                  </a:lnTo>
                  <a:lnTo>
                    <a:pt x="13538" y="111277"/>
                  </a:lnTo>
                  <a:lnTo>
                    <a:pt x="15888" y="126927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076"/>
            <p:cNvSpPr/>
            <p:nvPr>
              <p:custDataLst>
                <p:tags r:id="rId74"/>
              </p:custDataLst>
            </p:nvPr>
          </p:nvSpPr>
          <p:spPr>
            <a:xfrm>
              <a:off x="5200776" y="5857875"/>
              <a:ext cx="114175" cy="15014"/>
            </a:xfrm>
            <a:custGeom>
              <a:avLst/>
              <a:gdLst/>
              <a:ahLst/>
              <a:cxnLst/>
              <a:rect l="0" t="0" r="0" b="0"/>
              <a:pathLst>
                <a:path w="114175" h="15014">
                  <a:moveTo>
                    <a:pt x="18924" y="9525"/>
                  </a:moveTo>
                  <a:lnTo>
                    <a:pt x="18924" y="9525"/>
                  </a:lnTo>
                  <a:lnTo>
                    <a:pt x="1315" y="9525"/>
                  </a:lnTo>
                  <a:lnTo>
                    <a:pt x="834" y="10583"/>
                  </a:lnTo>
                  <a:lnTo>
                    <a:pt x="159" y="15013"/>
                  </a:lnTo>
                  <a:lnTo>
                    <a:pt x="0" y="12669"/>
                  </a:lnTo>
                  <a:lnTo>
                    <a:pt x="1017" y="11621"/>
                  </a:lnTo>
                  <a:lnTo>
                    <a:pt x="8086" y="9801"/>
                  </a:lnTo>
                  <a:lnTo>
                    <a:pt x="55592" y="9526"/>
                  </a:lnTo>
                  <a:lnTo>
                    <a:pt x="59244" y="9525"/>
                  </a:lnTo>
                  <a:lnTo>
                    <a:pt x="66125" y="6703"/>
                  </a:lnTo>
                  <a:lnTo>
                    <a:pt x="72711" y="2980"/>
                  </a:lnTo>
                  <a:lnTo>
                    <a:pt x="85562" y="588"/>
                  </a:lnTo>
                  <a:lnTo>
                    <a:pt x="1141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077"/>
            <p:cNvSpPr/>
            <p:nvPr>
              <p:custDataLst>
                <p:tags r:id="rId75"/>
              </p:custDataLst>
            </p:nvPr>
          </p:nvSpPr>
          <p:spPr>
            <a:xfrm>
              <a:off x="5105400" y="59245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  <a:lnTo>
                    <a:pt x="9525" y="5056"/>
                  </a:lnTo>
                  <a:lnTo>
                    <a:pt x="12347" y="10361"/>
                  </a:lnTo>
                  <a:lnTo>
                    <a:pt x="17726" y="17333"/>
                  </a:lnTo>
                  <a:lnTo>
                    <a:pt x="18788" y="26315"/>
                  </a:lnTo>
                  <a:lnTo>
                    <a:pt x="19050" y="73552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078"/>
            <p:cNvSpPr/>
            <p:nvPr>
              <p:custDataLst>
                <p:tags r:id="rId76"/>
              </p:custDataLst>
            </p:nvPr>
          </p:nvSpPr>
          <p:spPr>
            <a:xfrm>
              <a:off x="4972050" y="5686476"/>
              <a:ext cx="114170" cy="276172"/>
            </a:xfrm>
            <a:custGeom>
              <a:avLst/>
              <a:gdLst/>
              <a:ahLst/>
              <a:cxnLst/>
              <a:rect l="0" t="0" r="0" b="0"/>
              <a:pathLst>
                <a:path w="114170" h="276172">
                  <a:moveTo>
                    <a:pt x="0" y="123774"/>
                  </a:moveTo>
                  <a:lnTo>
                    <a:pt x="0" y="123774"/>
                  </a:lnTo>
                  <a:lnTo>
                    <a:pt x="9515" y="123774"/>
                  </a:lnTo>
                  <a:lnTo>
                    <a:pt x="9525" y="170120"/>
                  </a:lnTo>
                  <a:lnTo>
                    <a:pt x="9525" y="214889"/>
                  </a:lnTo>
                  <a:lnTo>
                    <a:pt x="9525" y="257076"/>
                  </a:lnTo>
                  <a:lnTo>
                    <a:pt x="4469" y="252053"/>
                  </a:lnTo>
                  <a:lnTo>
                    <a:pt x="1986" y="246756"/>
                  </a:lnTo>
                  <a:lnTo>
                    <a:pt x="52" y="199705"/>
                  </a:lnTo>
                  <a:lnTo>
                    <a:pt x="5" y="159029"/>
                  </a:lnTo>
                  <a:lnTo>
                    <a:pt x="0" y="112013"/>
                  </a:lnTo>
                  <a:lnTo>
                    <a:pt x="1058" y="95264"/>
                  </a:lnTo>
                  <a:lnTo>
                    <a:pt x="8937" y="47764"/>
                  </a:lnTo>
                  <a:lnTo>
                    <a:pt x="10321" y="36017"/>
                  </a:lnTo>
                  <a:lnTo>
                    <a:pt x="21268" y="9726"/>
                  </a:lnTo>
                  <a:lnTo>
                    <a:pt x="27132" y="1880"/>
                  </a:lnTo>
                  <a:lnTo>
                    <a:pt x="30756" y="808"/>
                  </a:lnTo>
                  <a:lnTo>
                    <a:pt x="50928" y="0"/>
                  </a:lnTo>
                  <a:lnTo>
                    <a:pt x="57207" y="2793"/>
                  </a:lnTo>
                  <a:lnTo>
                    <a:pt x="69861" y="13211"/>
                  </a:lnTo>
                  <a:lnTo>
                    <a:pt x="98425" y="55428"/>
                  </a:lnTo>
                  <a:lnTo>
                    <a:pt x="110950" y="98462"/>
                  </a:lnTo>
                  <a:lnTo>
                    <a:pt x="114169" y="140976"/>
                  </a:lnTo>
                  <a:lnTo>
                    <a:pt x="113216" y="165311"/>
                  </a:lnTo>
                  <a:lnTo>
                    <a:pt x="100110" y="207658"/>
                  </a:lnTo>
                  <a:lnTo>
                    <a:pt x="85529" y="227889"/>
                  </a:lnTo>
                  <a:lnTo>
                    <a:pt x="63489" y="250735"/>
                  </a:lnTo>
                  <a:lnTo>
                    <a:pt x="57145" y="254285"/>
                  </a:lnTo>
                  <a:lnTo>
                    <a:pt x="50798" y="256920"/>
                  </a:lnTo>
                  <a:lnTo>
                    <a:pt x="41275" y="263296"/>
                  </a:lnTo>
                  <a:lnTo>
                    <a:pt x="31750" y="266714"/>
                  </a:lnTo>
                  <a:lnTo>
                    <a:pt x="20931" y="274719"/>
                  </a:lnTo>
                  <a:lnTo>
                    <a:pt x="14551" y="275743"/>
                  </a:lnTo>
                  <a:lnTo>
                    <a:pt x="155" y="276171"/>
                  </a:lnTo>
                  <a:lnTo>
                    <a:pt x="46" y="271117"/>
                  </a:lnTo>
                  <a:lnTo>
                    <a:pt x="1089" y="269627"/>
                  </a:lnTo>
                  <a:lnTo>
                    <a:pt x="2842" y="268635"/>
                  </a:lnTo>
                  <a:lnTo>
                    <a:pt x="9525" y="26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769"/>
          <p:cNvGrpSpPr/>
          <p:nvPr/>
        </p:nvGrpSpPr>
        <p:grpSpPr>
          <a:xfrm>
            <a:off x="6743831" y="5648325"/>
            <a:ext cx="314195" cy="304767"/>
            <a:chOff x="6743831" y="5648325"/>
            <a:chExt cx="314195" cy="304767"/>
          </a:xfrm>
        </p:grpSpPr>
        <p:sp>
          <p:nvSpPr>
            <p:cNvPr id="354" name="SMARTInkShape-4079"/>
            <p:cNvSpPr/>
            <p:nvPr>
              <p:custDataLst>
                <p:tags r:id="rId66"/>
              </p:custDataLst>
            </p:nvPr>
          </p:nvSpPr>
          <p:spPr>
            <a:xfrm>
              <a:off x="6743831" y="5915025"/>
              <a:ext cx="314195" cy="38067"/>
            </a:xfrm>
            <a:custGeom>
              <a:avLst/>
              <a:gdLst/>
              <a:ahLst/>
              <a:cxnLst/>
              <a:rect l="0" t="0" r="0" b="0"/>
              <a:pathLst>
                <a:path w="314195" h="38067">
                  <a:moveTo>
                    <a:pt x="37969" y="19050"/>
                  </a:moveTo>
                  <a:lnTo>
                    <a:pt x="37969" y="19050"/>
                  </a:lnTo>
                  <a:lnTo>
                    <a:pt x="24712" y="19050"/>
                  </a:lnTo>
                  <a:lnTo>
                    <a:pt x="18672" y="21872"/>
                  </a:lnTo>
                  <a:lnTo>
                    <a:pt x="11227" y="27251"/>
                  </a:lnTo>
                  <a:lnTo>
                    <a:pt x="0" y="28565"/>
                  </a:lnTo>
                  <a:lnTo>
                    <a:pt x="4964" y="33628"/>
                  </a:lnTo>
                  <a:lnTo>
                    <a:pt x="10247" y="36113"/>
                  </a:lnTo>
                  <a:lnTo>
                    <a:pt x="54417" y="38066"/>
                  </a:lnTo>
                  <a:lnTo>
                    <a:pt x="100195" y="29896"/>
                  </a:lnTo>
                  <a:lnTo>
                    <a:pt x="143413" y="25926"/>
                  </a:lnTo>
                  <a:lnTo>
                    <a:pt x="186032" y="20408"/>
                  </a:lnTo>
                  <a:lnTo>
                    <a:pt x="227612" y="18260"/>
                  </a:lnTo>
                  <a:lnTo>
                    <a:pt x="270925" y="10883"/>
                  </a:lnTo>
                  <a:lnTo>
                    <a:pt x="314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080"/>
            <p:cNvSpPr/>
            <p:nvPr>
              <p:custDataLst>
                <p:tags r:id="rId67"/>
              </p:custDataLst>
            </p:nvPr>
          </p:nvSpPr>
          <p:spPr>
            <a:xfrm>
              <a:off x="6877050" y="5648325"/>
              <a:ext cx="19051" cy="247651"/>
            </a:xfrm>
            <a:custGeom>
              <a:avLst/>
              <a:gdLst/>
              <a:ahLst/>
              <a:cxnLst/>
              <a:rect l="0" t="0" r="0" b="0"/>
              <a:pathLst>
                <a:path w="19051" h="247651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0" y="116"/>
                  </a:lnTo>
                  <a:lnTo>
                    <a:pt x="0" y="45534"/>
                  </a:lnTo>
                  <a:lnTo>
                    <a:pt x="1058" y="61587"/>
                  </a:lnTo>
                  <a:lnTo>
                    <a:pt x="8642" y="98535"/>
                  </a:lnTo>
                  <a:lnTo>
                    <a:pt x="9473" y="142882"/>
                  </a:lnTo>
                  <a:lnTo>
                    <a:pt x="9522" y="187325"/>
                  </a:lnTo>
                  <a:lnTo>
                    <a:pt x="10583" y="222075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770"/>
          <p:cNvGrpSpPr/>
          <p:nvPr/>
        </p:nvGrpSpPr>
        <p:grpSpPr>
          <a:xfrm>
            <a:off x="9839440" y="2714625"/>
            <a:ext cx="266508" cy="238126"/>
            <a:chOff x="9839440" y="2714625"/>
            <a:chExt cx="266508" cy="238126"/>
          </a:xfrm>
        </p:grpSpPr>
        <p:sp>
          <p:nvSpPr>
            <p:cNvPr id="357" name="SMARTInkShape-4081"/>
            <p:cNvSpPr/>
            <p:nvPr>
              <p:custDataLst>
                <p:tags r:id="rId63"/>
              </p:custDataLst>
            </p:nvPr>
          </p:nvSpPr>
          <p:spPr>
            <a:xfrm>
              <a:off x="9955110" y="2714625"/>
              <a:ext cx="150838" cy="238126"/>
            </a:xfrm>
            <a:custGeom>
              <a:avLst/>
              <a:gdLst/>
              <a:ahLst/>
              <a:cxnLst/>
              <a:rect l="0" t="0" r="0" b="0"/>
              <a:pathLst>
                <a:path w="150838" h="238126">
                  <a:moveTo>
                    <a:pt x="36615" y="9525"/>
                  </a:moveTo>
                  <a:lnTo>
                    <a:pt x="36615" y="9525"/>
                  </a:lnTo>
                  <a:lnTo>
                    <a:pt x="31558" y="9525"/>
                  </a:lnTo>
                  <a:lnTo>
                    <a:pt x="26254" y="6703"/>
                  </a:lnTo>
                  <a:lnTo>
                    <a:pt x="20368" y="2979"/>
                  </a:lnTo>
                  <a:lnTo>
                    <a:pt x="9872" y="392"/>
                  </a:lnTo>
                  <a:lnTo>
                    <a:pt x="0" y="35"/>
                  </a:lnTo>
                  <a:lnTo>
                    <a:pt x="21193" y="0"/>
                  </a:lnTo>
                  <a:lnTo>
                    <a:pt x="27291" y="2822"/>
                  </a:lnTo>
                  <a:lnTo>
                    <a:pt x="30399" y="5056"/>
                  </a:lnTo>
                  <a:lnTo>
                    <a:pt x="73032" y="22666"/>
                  </a:lnTo>
                  <a:lnTo>
                    <a:pt x="120527" y="50811"/>
                  </a:lnTo>
                  <a:lnTo>
                    <a:pt x="144127" y="69851"/>
                  </a:lnTo>
                  <a:lnTo>
                    <a:pt x="147898" y="79023"/>
                  </a:lnTo>
                  <a:lnTo>
                    <a:pt x="150837" y="124486"/>
                  </a:lnTo>
                  <a:lnTo>
                    <a:pt x="149821" y="135761"/>
                  </a:lnTo>
                  <a:lnTo>
                    <a:pt x="137653" y="160113"/>
                  </a:lnTo>
                  <a:lnTo>
                    <a:pt x="100492" y="202678"/>
                  </a:lnTo>
                  <a:lnTo>
                    <a:pt x="5566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082"/>
            <p:cNvSpPr/>
            <p:nvPr>
              <p:custDataLst>
                <p:tags r:id="rId64"/>
              </p:custDataLst>
            </p:nvPr>
          </p:nvSpPr>
          <p:spPr>
            <a:xfrm>
              <a:off x="9839440" y="2828925"/>
              <a:ext cx="238011" cy="85726"/>
            </a:xfrm>
            <a:custGeom>
              <a:avLst/>
              <a:gdLst/>
              <a:ahLst/>
              <a:cxnLst/>
              <a:rect l="0" t="0" r="0" b="0"/>
              <a:pathLst>
                <a:path w="238011" h="85726">
                  <a:moveTo>
                    <a:pt x="9410" y="76200"/>
                  </a:moveTo>
                  <a:lnTo>
                    <a:pt x="9410" y="76200"/>
                  </a:lnTo>
                  <a:lnTo>
                    <a:pt x="0" y="85609"/>
                  </a:lnTo>
                  <a:lnTo>
                    <a:pt x="46230" y="85725"/>
                  </a:lnTo>
                  <a:lnTo>
                    <a:pt x="55056" y="82903"/>
                  </a:lnTo>
                  <a:lnTo>
                    <a:pt x="58891" y="80669"/>
                  </a:lnTo>
                  <a:lnTo>
                    <a:pt x="100602" y="71536"/>
                  </a:lnTo>
                  <a:lnTo>
                    <a:pt x="133120" y="59776"/>
                  </a:lnTo>
                  <a:lnTo>
                    <a:pt x="152251" y="55106"/>
                  </a:lnTo>
                  <a:lnTo>
                    <a:pt x="187560" y="37920"/>
                  </a:lnTo>
                  <a:lnTo>
                    <a:pt x="2380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4083"/>
            <p:cNvSpPr/>
            <p:nvPr>
              <p:custDataLst>
                <p:tags r:id="rId65"/>
              </p:custDataLst>
            </p:nvPr>
          </p:nvSpPr>
          <p:spPr>
            <a:xfrm>
              <a:off x="9867900" y="2809878"/>
              <a:ext cx="190501" cy="19048"/>
            </a:xfrm>
            <a:custGeom>
              <a:avLst/>
              <a:gdLst/>
              <a:ahLst/>
              <a:cxnLst/>
              <a:rect l="0" t="0" r="0" b="0"/>
              <a:pathLst>
                <a:path w="190501" h="19048">
                  <a:moveTo>
                    <a:pt x="9525" y="19047"/>
                  </a:moveTo>
                  <a:lnTo>
                    <a:pt x="9525" y="19047"/>
                  </a:lnTo>
                  <a:lnTo>
                    <a:pt x="0" y="19047"/>
                  </a:lnTo>
                  <a:lnTo>
                    <a:pt x="27446" y="19047"/>
                  </a:lnTo>
                  <a:lnTo>
                    <a:pt x="36187" y="16225"/>
                  </a:lnTo>
                  <a:lnTo>
                    <a:pt x="44658" y="12501"/>
                  </a:lnTo>
                  <a:lnTo>
                    <a:pt x="83101" y="6875"/>
                  </a:lnTo>
                  <a:lnTo>
                    <a:pt x="87150" y="4582"/>
                  </a:lnTo>
                  <a:lnTo>
                    <a:pt x="124198" y="399"/>
                  </a:lnTo>
                  <a:lnTo>
                    <a:pt x="168767" y="13"/>
                  </a:lnTo>
                  <a:lnTo>
                    <a:pt x="178564" y="0"/>
                  </a:lnTo>
                  <a:lnTo>
                    <a:pt x="19050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771"/>
          <p:cNvGrpSpPr/>
          <p:nvPr/>
        </p:nvGrpSpPr>
        <p:grpSpPr>
          <a:xfrm>
            <a:off x="10287035" y="2600360"/>
            <a:ext cx="209516" cy="457166"/>
            <a:chOff x="10287035" y="2600360"/>
            <a:chExt cx="209516" cy="457166"/>
          </a:xfrm>
        </p:grpSpPr>
        <p:sp>
          <p:nvSpPr>
            <p:cNvPr id="361" name="SMARTInkShape-4084"/>
            <p:cNvSpPr/>
            <p:nvPr>
              <p:custDataLst>
                <p:tags r:id="rId60"/>
              </p:custDataLst>
            </p:nvPr>
          </p:nvSpPr>
          <p:spPr>
            <a:xfrm>
              <a:off x="10296653" y="2867026"/>
              <a:ext cx="114173" cy="190500"/>
            </a:xfrm>
            <a:custGeom>
              <a:avLst/>
              <a:gdLst/>
              <a:ahLst/>
              <a:cxnLst/>
              <a:rect l="0" t="0" r="0" b="0"/>
              <a:pathLst>
                <a:path w="114173" h="190500">
                  <a:moveTo>
                    <a:pt x="66547" y="38099"/>
                  </a:moveTo>
                  <a:lnTo>
                    <a:pt x="66547" y="38099"/>
                  </a:lnTo>
                  <a:lnTo>
                    <a:pt x="75681" y="28966"/>
                  </a:lnTo>
                  <a:lnTo>
                    <a:pt x="75957" y="23634"/>
                  </a:lnTo>
                  <a:lnTo>
                    <a:pt x="74936" y="22105"/>
                  </a:lnTo>
                  <a:lnTo>
                    <a:pt x="73199" y="21087"/>
                  </a:lnTo>
                  <a:lnTo>
                    <a:pt x="67861" y="19451"/>
                  </a:lnTo>
                  <a:lnTo>
                    <a:pt x="67131" y="16406"/>
                  </a:lnTo>
                  <a:lnTo>
                    <a:pt x="66662" y="10884"/>
                  </a:lnTo>
                  <a:lnTo>
                    <a:pt x="58358" y="1443"/>
                  </a:lnTo>
                  <a:lnTo>
                    <a:pt x="48939" y="126"/>
                  </a:lnTo>
                  <a:lnTo>
                    <a:pt x="24841" y="0"/>
                  </a:lnTo>
                  <a:lnTo>
                    <a:pt x="22868" y="1058"/>
                  </a:lnTo>
                  <a:lnTo>
                    <a:pt x="21554" y="2822"/>
                  </a:lnTo>
                  <a:lnTo>
                    <a:pt x="19034" y="7603"/>
                  </a:lnTo>
                  <a:lnTo>
                    <a:pt x="3143" y="26314"/>
                  </a:lnTo>
                  <a:lnTo>
                    <a:pt x="842" y="35195"/>
                  </a:lnTo>
                  <a:lnTo>
                    <a:pt x="0" y="50835"/>
                  </a:lnTo>
                  <a:lnTo>
                    <a:pt x="1015" y="52940"/>
                  </a:lnTo>
                  <a:lnTo>
                    <a:pt x="2752" y="54343"/>
                  </a:lnTo>
                  <a:lnTo>
                    <a:pt x="7500" y="55902"/>
                  </a:lnTo>
                  <a:lnTo>
                    <a:pt x="13140" y="56595"/>
                  </a:lnTo>
                  <a:lnTo>
                    <a:pt x="15068" y="57838"/>
                  </a:lnTo>
                  <a:lnTo>
                    <a:pt x="16352" y="59725"/>
                  </a:lnTo>
                  <a:lnTo>
                    <a:pt x="17208" y="62042"/>
                  </a:lnTo>
                  <a:lnTo>
                    <a:pt x="18838" y="63586"/>
                  </a:lnTo>
                  <a:lnTo>
                    <a:pt x="23471" y="65301"/>
                  </a:lnTo>
                  <a:lnTo>
                    <a:pt x="41267" y="66553"/>
                  </a:lnTo>
                  <a:lnTo>
                    <a:pt x="43345" y="65535"/>
                  </a:lnTo>
                  <a:lnTo>
                    <a:pt x="44728" y="63798"/>
                  </a:lnTo>
                  <a:lnTo>
                    <a:pt x="45651" y="61582"/>
                  </a:lnTo>
                  <a:lnTo>
                    <a:pt x="47323" y="60104"/>
                  </a:lnTo>
                  <a:lnTo>
                    <a:pt x="57615" y="54910"/>
                  </a:lnTo>
                  <a:lnTo>
                    <a:pt x="63636" y="50863"/>
                  </a:lnTo>
                  <a:lnTo>
                    <a:pt x="69840" y="49063"/>
                  </a:lnTo>
                  <a:lnTo>
                    <a:pt x="71917" y="47525"/>
                  </a:lnTo>
                  <a:lnTo>
                    <a:pt x="73302" y="45442"/>
                  </a:lnTo>
                  <a:lnTo>
                    <a:pt x="74226" y="42994"/>
                  </a:lnTo>
                  <a:lnTo>
                    <a:pt x="75898" y="41362"/>
                  </a:lnTo>
                  <a:lnTo>
                    <a:pt x="80583" y="39549"/>
                  </a:lnTo>
                  <a:lnTo>
                    <a:pt x="82252" y="38008"/>
                  </a:lnTo>
                  <a:lnTo>
                    <a:pt x="85593" y="28591"/>
                  </a:lnTo>
                  <a:lnTo>
                    <a:pt x="85595" y="28581"/>
                  </a:lnTo>
                  <a:lnTo>
                    <a:pt x="85596" y="28579"/>
                  </a:lnTo>
                  <a:lnTo>
                    <a:pt x="85596" y="28578"/>
                  </a:lnTo>
                  <a:lnTo>
                    <a:pt x="85597" y="73034"/>
                  </a:lnTo>
                  <a:lnTo>
                    <a:pt x="85597" y="116533"/>
                  </a:lnTo>
                  <a:lnTo>
                    <a:pt x="86655" y="126933"/>
                  </a:lnTo>
                  <a:lnTo>
                    <a:pt x="93135" y="145056"/>
                  </a:lnTo>
                  <a:lnTo>
                    <a:pt x="95920" y="167307"/>
                  </a:lnTo>
                  <a:lnTo>
                    <a:pt x="103288" y="178965"/>
                  </a:lnTo>
                  <a:lnTo>
                    <a:pt x="114172" y="190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085"/>
            <p:cNvSpPr/>
            <p:nvPr>
              <p:custDataLst>
                <p:tags r:id="rId61"/>
              </p:custDataLst>
            </p:nvPr>
          </p:nvSpPr>
          <p:spPr>
            <a:xfrm>
              <a:off x="10287035" y="2809875"/>
              <a:ext cx="209516" cy="28576"/>
            </a:xfrm>
            <a:custGeom>
              <a:avLst/>
              <a:gdLst/>
              <a:ahLst/>
              <a:cxnLst/>
              <a:rect l="0" t="0" r="0" b="0"/>
              <a:pathLst>
                <a:path w="209516" h="28576">
                  <a:moveTo>
                    <a:pt x="9490" y="28575"/>
                  </a:moveTo>
                  <a:lnTo>
                    <a:pt x="9490" y="28575"/>
                  </a:lnTo>
                  <a:lnTo>
                    <a:pt x="0" y="28575"/>
                  </a:lnTo>
                  <a:lnTo>
                    <a:pt x="9099" y="28575"/>
                  </a:lnTo>
                  <a:lnTo>
                    <a:pt x="27338" y="21036"/>
                  </a:lnTo>
                  <a:lnTo>
                    <a:pt x="71055" y="12527"/>
                  </a:lnTo>
                  <a:lnTo>
                    <a:pt x="114337" y="9701"/>
                  </a:lnTo>
                  <a:lnTo>
                    <a:pt x="126997" y="8545"/>
                  </a:lnTo>
                  <a:lnTo>
                    <a:pt x="168596" y="593"/>
                  </a:lnTo>
                  <a:lnTo>
                    <a:pt x="209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086"/>
            <p:cNvSpPr/>
            <p:nvPr>
              <p:custDataLst>
                <p:tags r:id="rId62"/>
              </p:custDataLst>
            </p:nvPr>
          </p:nvSpPr>
          <p:spPr>
            <a:xfrm>
              <a:off x="10401300" y="2600360"/>
              <a:ext cx="9526" cy="152366"/>
            </a:xfrm>
            <a:custGeom>
              <a:avLst/>
              <a:gdLst/>
              <a:ahLst/>
              <a:cxnLst/>
              <a:rect l="0" t="0" r="0" b="0"/>
              <a:pathLst>
                <a:path w="9526" h="152366">
                  <a:moveTo>
                    <a:pt x="0" y="9490"/>
                  </a:moveTo>
                  <a:lnTo>
                    <a:pt x="0" y="9490"/>
                  </a:lnTo>
                  <a:lnTo>
                    <a:pt x="0" y="0"/>
                  </a:lnTo>
                  <a:lnTo>
                    <a:pt x="0" y="46424"/>
                  </a:lnTo>
                  <a:lnTo>
                    <a:pt x="0" y="93179"/>
                  </a:lnTo>
                  <a:lnTo>
                    <a:pt x="0" y="140191"/>
                  </a:lnTo>
                  <a:lnTo>
                    <a:pt x="0" y="141074"/>
                  </a:lnTo>
                  <a:lnTo>
                    <a:pt x="1058" y="141663"/>
                  </a:lnTo>
                  <a:lnTo>
                    <a:pt x="5057" y="142317"/>
                  </a:lnTo>
                  <a:lnTo>
                    <a:pt x="6546" y="143549"/>
                  </a:lnTo>
                  <a:lnTo>
                    <a:pt x="9525" y="152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5" name="SMARTInkShape-4087"/>
          <p:cNvSpPr/>
          <p:nvPr>
            <p:custDataLst>
              <p:tags r:id="rId5"/>
            </p:custDataLst>
          </p:nvPr>
        </p:nvSpPr>
        <p:spPr>
          <a:xfrm>
            <a:off x="7315352" y="3143250"/>
            <a:ext cx="826899" cy="95135"/>
          </a:xfrm>
          <a:custGeom>
            <a:avLst/>
            <a:gdLst/>
            <a:ahLst/>
            <a:cxnLst/>
            <a:rect l="0" t="0" r="0" b="0"/>
            <a:pathLst>
              <a:path w="826899" h="95135">
                <a:moveTo>
                  <a:pt x="28423" y="85725"/>
                </a:moveTo>
                <a:lnTo>
                  <a:pt x="28423" y="85725"/>
                </a:lnTo>
                <a:lnTo>
                  <a:pt x="13958" y="85725"/>
                </a:lnTo>
                <a:lnTo>
                  <a:pt x="8589" y="88547"/>
                </a:lnTo>
                <a:lnTo>
                  <a:pt x="0" y="95134"/>
                </a:lnTo>
                <a:lnTo>
                  <a:pt x="4949" y="90159"/>
                </a:lnTo>
                <a:lnTo>
                  <a:pt x="10230" y="87696"/>
                </a:lnTo>
                <a:lnTo>
                  <a:pt x="57841" y="78201"/>
                </a:lnTo>
                <a:lnTo>
                  <a:pt x="97995" y="73554"/>
                </a:lnTo>
                <a:lnTo>
                  <a:pt x="138826" y="68034"/>
                </a:lnTo>
                <a:lnTo>
                  <a:pt x="181111" y="60397"/>
                </a:lnTo>
                <a:lnTo>
                  <a:pt x="216774" y="57054"/>
                </a:lnTo>
                <a:lnTo>
                  <a:pt x="255210" y="49830"/>
                </a:lnTo>
                <a:lnTo>
                  <a:pt x="299643" y="40988"/>
                </a:lnTo>
                <a:lnTo>
                  <a:pt x="330646" y="34798"/>
                </a:lnTo>
                <a:lnTo>
                  <a:pt x="364886" y="31341"/>
                </a:lnTo>
                <a:lnTo>
                  <a:pt x="400212" y="28746"/>
                </a:lnTo>
                <a:lnTo>
                  <a:pt x="433551" y="24065"/>
                </a:lnTo>
                <a:lnTo>
                  <a:pt x="466008" y="18456"/>
                </a:lnTo>
                <a:lnTo>
                  <a:pt x="498071" y="13495"/>
                </a:lnTo>
                <a:lnTo>
                  <a:pt x="529961" y="11289"/>
                </a:lnTo>
                <a:lnTo>
                  <a:pt x="561773" y="10309"/>
                </a:lnTo>
                <a:lnTo>
                  <a:pt x="606611" y="6935"/>
                </a:lnTo>
                <a:lnTo>
                  <a:pt x="646708" y="2055"/>
                </a:lnTo>
                <a:lnTo>
                  <a:pt x="693126" y="406"/>
                </a:lnTo>
                <a:lnTo>
                  <a:pt x="732869" y="80"/>
                </a:lnTo>
                <a:lnTo>
                  <a:pt x="775788" y="11"/>
                </a:lnTo>
                <a:lnTo>
                  <a:pt x="823041" y="0"/>
                </a:lnTo>
                <a:lnTo>
                  <a:pt x="826898" y="0"/>
                </a:lnTo>
                <a:lnTo>
                  <a:pt x="783808" y="0"/>
                </a:lnTo>
                <a:lnTo>
                  <a:pt x="742300" y="1058"/>
                </a:lnTo>
                <a:lnTo>
                  <a:pt x="720309" y="5488"/>
                </a:lnTo>
                <a:lnTo>
                  <a:pt x="682147" y="1398"/>
                </a:lnTo>
                <a:lnTo>
                  <a:pt x="649333" y="3236"/>
                </a:lnTo>
                <a:lnTo>
                  <a:pt x="609801" y="8283"/>
                </a:lnTo>
                <a:lnTo>
                  <a:pt x="562754" y="9279"/>
                </a:lnTo>
                <a:lnTo>
                  <a:pt x="520001" y="9452"/>
                </a:lnTo>
                <a:lnTo>
                  <a:pt x="480052" y="9503"/>
                </a:lnTo>
                <a:lnTo>
                  <a:pt x="441403" y="10577"/>
                </a:lnTo>
                <a:lnTo>
                  <a:pt x="403140" y="16069"/>
                </a:lnTo>
                <a:lnTo>
                  <a:pt x="364993" y="19225"/>
                </a:lnTo>
                <a:lnTo>
                  <a:pt x="327937" y="25334"/>
                </a:lnTo>
                <a:lnTo>
                  <a:pt x="283613" y="27935"/>
                </a:lnTo>
                <a:lnTo>
                  <a:pt x="239462" y="33505"/>
                </a:lnTo>
                <a:lnTo>
                  <a:pt x="193366" y="40318"/>
                </a:lnTo>
                <a:lnTo>
                  <a:pt x="165544" y="46181"/>
                </a:lnTo>
                <a:lnTo>
                  <a:pt x="133198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SMARTInkShape-Group773"/>
          <p:cNvGrpSpPr/>
          <p:nvPr/>
        </p:nvGrpSpPr>
        <p:grpSpPr>
          <a:xfrm>
            <a:off x="11191910" y="2581392"/>
            <a:ext cx="257141" cy="475728"/>
            <a:chOff x="11191910" y="2581392"/>
            <a:chExt cx="257141" cy="475728"/>
          </a:xfrm>
        </p:grpSpPr>
        <p:sp>
          <p:nvSpPr>
            <p:cNvPr id="366" name="SMARTInkShape-4088"/>
            <p:cNvSpPr/>
            <p:nvPr>
              <p:custDataLst>
                <p:tags r:id="rId57"/>
              </p:custDataLst>
            </p:nvPr>
          </p:nvSpPr>
          <p:spPr>
            <a:xfrm>
              <a:off x="11258597" y="2886075"/>
              <a:ext cx="142829" cy="171045"/>
            </a:xfrm>
            <a:custGeom>
              <a:avLst/>
              <a:gdLst/>
              <a:ahLst/>
              <a:cxnLst/>
              <a:rect l="0" t="0" r="0" b="0"/>
              <a:pathLst>
                <a:path w="142829" h="171045">
                  <a:moveTo>
                    <a:pt x="142828" y="0"/>
                  </a:moveTo>
                  <a:lnTo>
                    <a:pt x="142828" y="0"/>
                  </a:lnTo>
                  <a:lnTo>
                    <a:pt x="137771" y="0"/>
                  </a:lnTo>
                  <a:lnTo>
                    <a:pt x="136282" y="1058"/>
                  </a:lnTo>
                  <a:lnTo>
                    <a:pt x="135290" y="2822"/>
                  </a:lnTo>
                  <a:lnTo>
                    <a:pt x="133694" y="8201"/>
                  </a:lnTo>
                  <a:lnTo>
                    <a:pt x="130655" y="8936"/>
                  </a:lnTo>
                  <a:lnTo>
                    <a:pt x="120080" y="9409"/>
                  </a:lnTo>
                  <a:lnTo>
                    <a:pt x="118138" y="10506"/>
                  </a:lnTo>
                  <a:lnTo>
                    <a:pt x="116842" y="12295"/>
                  </a:lnTo>
                  <a:lnTo>
                    <a:pt x="115979" y="14547"/>
                  </a:lnTo>
                  <a:lnTo>
                    <a:pt x="114345" y="16048"/>
                  </a:lnTo>
                  <a:lnTo>
                    <a:pt x="87483" y="29235"/>
                  </a:lnTo>
                  <a:lnTo>
                    <a:pt x="70041" y="43479"/>
                  </a:lnTo>
                  <a:lnTo>
                    <a:pt x="57150" y="49628"/>
                  </a:lnTo>
                  <a:lnTo>
                    <a:pt x="35746" y="63764"/>
                  </a:lnTo>
                  <a:lnTo>
                    <a:pt x="4130" y="110865"/>
                  </a:lnTo>
                  <a:lnTo>
                    <a:pt x="1191" y="120573"/>
                  </a:lnTo>
                  <a:lnTo>
                    <a:pt x="0" y="140991"/>
                  </a:lnTo>
                  <a:lnTo>
                    <a:pt x="13215" y="155967"/>
                  </a:lnTo>
                  <a:lnTo>
                    <a:pt x="19253" y="159277"/>
                  </a:lnTo>
                  <a:lnTo>
                    <a:pt x="34911" y="162634"/>
                  </a:lnTo>
                  <a:lnTo>
                    <a:pt x="47584" y="169395"/>
                  </a:lnTo>
                  <a:lnTo>
                    <a:pt x="60280" y="171044"/>
                  </a:lnTo>
                  <a:lnTo>
                    <a:pt x="66628" y="168447"/>
                  </a:lnTo>
                  <a:lnTo>
                    <a:pt x="72978" y="164824"/>
                  </a:lnTo>
                  <a:lnTo>
                    <a:pt x="85121" y="162038"/>
                  </a:lnTo>
                  <a:lnTo>
                    <a:pt x="85629" y="153734"/>
                  </a:lnTo>
                  <a:lnTo>
                    <a:pt x="84587" y="153289"/>
                  </a:lnTo>
                  <a:lnTo>
                    <a:pt x="80608" y="152796"/>
                  </a:lnTo>
                  <a:lnTo>
                    <a:pt x="75312" y="149754"/>
                  </a:lnTo>
                  <a:lnTo>
                    <a:pt x="72416" y="147461"/>
                  </a:lnTo>
                  <a:lnTo>
                    <a:pt x="63556" y="144913"/>
                  </a:lnTo>
                  <a:lnTo>
                    <a:pt x="25874" y="140106"/>
                  </a:lnTo>
                  <a:lnTo>
                    <a:pt x="947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089"/>
            <p:cNvSpPr/>
            <p:nvPr>
              <p:custDataLst>
                <p:tags r:id="rId58"/>
              </p:custDataLst>
            </p:nvPr>
          </p:nvSpPr>
          <p:spPr>
            <a:xfrm>
              <a:off x="11191910" y="2800752"/>
              <a:ext cx="257141" cy="26840"/>
            </a:xfrm>
            <a:custGeom>
              <a:avLst/>
              <a:gdLst/>
              <a:ahLst/>
              <a:cxnLst/>
              <a:rect l="0" t="0" r="0" b="0"/>
              <a:pathLst>
                <a:path w="257141" h="26840">
                  <a:moveTo>
                    <a:pt x="9490" y="9123"/>
                  </a:moveTo>
                  <a:lnTo>
                    <a:pt x="9490" y="9123"/>
                  </a:lnTo>
                  <a:lnTo>
                    <a:pt x="9490" y="14179"/>
                  </a:lnTo>
                  <a:lnTo>
                    <a:pt x="8432" y="15669"/>
                  </a:lnTo>
                  <a:lnTo>
                    <a:pt x="6666" y="16662"/>
                  </a:lnTo>
                  <a:lnTo>
                    <a:pt x="356" y="18532"/>
                  </a:lnTo>
                  <a:lnTo>
                    <a:pt x="0" y="26839"/>
                  </a:lnTo>
                  <a:lnTo>
                    <a:pt x="10330" y="20458"/>
                  </a:lnTo>
                  <a:lnTo>
                    <a:pt x="54511" y="18680"/>
                  </a:lnTo>
                  <a:lnTo>
                    <a:pt x="98423" y="10008"/>
                  </a:lnTo>
                  <a:lnTo>
                    <a:pt x="143038" y="2655"/>
                  </a:lnTo>
                  <a:lnTo>
                    <a:pt x="177372" y="0"/>
                  </a:lnTo>
                  <a:lnTo>
                    <a:pt x="221134" y="8264"/>
                  </a:lnTo>
                  <a:lnTo>
                    <a:pt x="257140" y="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090"/>
            <p:cNvSpPr/>
            <p:nvPr>
              <p:custDataLst>
                <p:tags r:id="rId59"/>
              </p:custDataLst>
            </p:nvPr>
          </p:nvSpPr>
          <p:spPr>
            <a:xfrm>
              <a:off x="11287125" y="2581392"/>
              <a:ext cx="28576" cy="161809"/>
            </a:xfrm>
            <a:custGeom>
              <a:avLst/>
              <a:gdLst/>
              <a:ahLst/>
              <a:cxnLst/>
              <a:rect l="0" t="0" r="0" b="0"/>
              <a:pathLst>
                <a:path w="28576" h="161809">
                  <a:moveTo>
                    <a:pt x="9525" y="47508"/>
                  </a:moveTo>
                  <a:lnTo>
                    <a:pt x="9525" y="47508"/>
                  </a:lnTo>
                  <a:lnTo>
                    <a:pt x="9525" y="38375"/>
                  </a:lnTo>
                  <a:lnTo>
                    <a:pt x="1323" y="29816"/>
                  </a:lnTo>
                  <a:lnTo>
                    <a:pt x="115" y="20377"/>
                  </a:lnTo>
                  <a:lnTo>
                    <a:pt x="0" y="0"/>
                  </a:lnTo>
                  <a:lnTo>
                    <a:pt x="0" y="46253"/>
                  </a:lnTo>
                  <a:lnTo>
                    <a:pt x="0" y="93096"/>
                  </a:lnTo>
                  <a:lnTo>
                    <a:pt x="0" y="126848"/>
                  </a:lnTo>
                  <a:lnTo>
                    <a:pt x="2824" y="133217"/>
                  </a:lnTo>
                  <a:lnTo>
                    <a:pt x="6546" y="139576"/>
                  </a:lnTo>
                  <a:lnTo>
                    <a:pt x="8202" y="145930"/>
                  </a:lnTo>
                  <a:lnTo>
                    <a:pt x="9702" y="148048"/>
                  </a:lnTo>
                  <a:lnTo>
                    <a:pt x="11760" y="149460"/>
                  </a:lnTo>
                  <a:lnTo>
                    <a:pt x="14191" y="150400"/>
                  </a:lnTo>
                  <a:lnTo>
                    <a:pt x="15810" y="152087"/>
                  </a:lnTo>
                  <a:lnTo>
                    <a:pt x="17609" y="156781"/>
                  </a:lnTo>
                  <a:lnTo>
                    <a:pt x="19147" y="158457"/>
                  </a:lnTo>
                  <a:lnTo>
                    <a:pt x="28575" y="16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774"/>
          <p:cNvGrpSpPr/>
          <p:nvPr/>
        </p:nvGrpSpPr>
        <p:grpSpPr>
          <a:xfrm>
            <a:off x="10715629" y="2609850"/>
            <a:ext cx="209547" cy="266701"/>
            <a:chOff x="10715629" y="2609850"/>
            <a:chExt cx="209547" cy="266701"/>
          </a:xfrm>
        </p:grpSpPr>
        <p:sp>
          <p:nvSpPr>
            <p:cNvPr id="370" name="SMARTInkShape-4091"/>
            <p:cNvSpPr/>
            <p:nvPr>
              <p:custDataLst>
                <p:tags r:id="rId54"/>
              </p:custDataLst>
            </p:nvPr>
          </p:nvSpPr>
          <p:spPr>
            <a:xfrm>
              <a:off x="10734675" y="2609850"/>
              <a:ext cx="152401" cy="266701"/>
            </a:xfrm>
            <a:custGeom>
              <a:avLst/>
              <a:gdLst/>
              <a:ahLst/>
              <a:cxnLst/>
              <a:rect l="0" t="0" r="0" b="0"/>
              <a:pathLst>
                <a:path w="152401" h="266701">
                  <a:moveTo>
                    <a:pt x="152400" y="0"/>
                  </a:moveTo>
                  <a:lnTo>
                    <a:pt x="152400" y="0"/>
                  </a:lnTo>
                  <a:lnTo>
                    <a:pt x="147343" y="5056"/>
                  </a:lnTo>
                  <a:lnTo>
                    <a:pt x="142039" y="7539"/>
                  </a:lnTo>
                  <a:lnTo>
                    <a:pt x="139143" y="8201"/>
                  </a:lnTo>
                  <a:lnTo>
                    <a:pt x="130011" y="14189"/>
                  </a:lnTo>
                  <a:lnTo>
                    <a:pt x="126574" y="19711"/>
                  </a:lnTo>
                  <a:lnTo>
                    <a:pt x="125657" y="22666"/>
                  </a:lnTo>
                  <a:lnTo>
                    <a:pt x="118995" y="28771"/>
                  </a:lnTo>
                  <a:lnTo>
                    <a:pt x="102527" y="41314"/>
                  </a:lnTo>
                  <a:lnTo>
                    <a:pt x="82633" y="81787"/>
                  </a:lnTo>
                  <a:lnTo>
                    <a:pt x="59147" y="124561"/>
                  </a:lnTo>
                  <a:lnTo>
                    <a:pt x="45395" y="149796"/>
                  </a:lnTo>
                  <a:lnTo>
                    <a:pt x="36051" y="163943"/>
                  </a:lnTo>
                  <a:lnTo>
                    <a:pt x="15081" y="209644"/>
                  </a:lnTo>
                  <a:lnTo>
                    <a:pt x="4939" y="23086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092"/>
            <p:cNvSpPr/>
            <p:nvPr>
              <p:custDataLst>
                <p:tags r:id="rId55"/>
              </p:custDataLst>
            </p:nvPr>
          </p:nvSpPr>
          <p:spPr>
            <a:xfrm>
              <a:off x="10726518" y="2781300"/>
              <a:ext cx="160558" cy="57138"/>
            </a:xfrm>
            <a:custGeom>
              <a:avLst/>
              <a:gdLst/>
              <a:ahLst/>
              <a:cxnLst/>
              <a:rect l="0" t="0" r="0" b="0"/>
              <a:pathLst>
                <a:path w="160558" h="57138">
                  <a:moveTo>
                    <a:pt x="27207" y="38100"/>
                  </a:moveTo>
                  <a:lnTo>
                    <a:pt x="27207" y="38100"/>
                  </a:lnTo>
                  <a:lnTo>
                    <a:pt x="8665" y="56642"/>
                  </a:lnTo>
                  <a:lnTo>
                    <a:pt x="0" y="57105"/>
                  </a:lnTo>
                  <a:lnTo>
                    <a:pt x="4093" y="57137"/>
                  </a:lnTo>
                  <a:lnTo>
                    <a:pt x="9174" y="54322"/>
                  </a:lnTo>
                  <a:lnTo>
                    <a:pt x="12010" y="52090"/>
                  </a:lnTo>
                  <a:lnTo>
                    <a:pt x="20805" y="49609"/>
                  </a:lnTo>
                  <a:lnTo>
                    <a:pt x="48517" y="44977"/>
                  </a:lnTo>
                  <a:lnTo>
                    <a:pt x="84555" y="31165"/>
                  </a:lnTo>
                  <a:lnTo>
                    <a:pt x="103466" y="26520"/>
                  </a:lnTo>
                  <a:lnTo>
                    <a:pt x="147860" y="6230"/>
                  </a:lnTo>
                  <a:lnTo>
                    <a:pt x="160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093"/>
            <p:cNvSpPr/>
            <p:nvPr>
              <p:custDataLst>
                <p:tags r:id="rId56"/>
              </p:custDataLst>
            </p:nvPr>
          </p:nvSpPr>
          <p:spPr>
            <a:xfrm>
              <a:off x="10715629" y="2743200"/>
              <a:ext cx="209547" cy="19048"/>
            </a:xfrm>
            <a:custGeom>
              <a:avLst/>
              <a:gdLst/>
              <a:ahLst/>
              <a:cxnLst/>
              <a:rect l="0" t="0" r="0" b="0"/>
              <a:pathLst>
                <a:path w="209547" h="19048">
                  <a:moveTo>
                    <a:pt x="19046" y="9525"/>
                  </a:moveTo>
                  <a:lnTo>
                    <a:pt x="19046" y="9525"/>
                  </a:lnTo>
                  <a:lnTo>
                    <a:pt x="13989" y="9525"/>
                  </a:lnTo>
                  <a:lnTo>
                    <a:pt x="8685" y="12347"/>
                  </a:lnTo>
                  <a:lnTo>
                    <a:pt x="2" y="19045"/>
                  </a:lnTo>
                  <a:lnTo>
                    <a:pt x="0" y="19047"/>
                  </a:lnTo>
                  <a:lnTo>
                    <a:pt x="41315" y="17992"/>
                  </a:lnTo>
                  <a:lnTo>
                    <a:pt x="59350" y="11511"/>
                  </a:lnTo>
                  <a:lnTo>
                    <a:pt x="102978" y="9700"/>
                  </a:lnTo>
                  <a:lnTo>
                    <a:pt x="116674" y="8544"/>
                  </a:lnTo>
                  <a:lnTo>
                    <a:pt x="161874" y="593"/>
                  </a:lnTo>
                  <a:lnTo>
                    <a:pt x="2095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775"/>
          <p:cNvGrpSpPr/>
          <p:nvPr/>
        </p:nvGrpSpPr>
        <p:grpSpPr>
          <a:xfrm>
            <a:off x="7410450" y="5619801"/>
            <a:ext cx="581025" cy="408963"/>
            <a:chOff x="7410450" y="5619801"/>
            <a:chExt cx="581025" cy="408963"/>
          </a:xfrm>
        </p:grpSpPr>
        <p:sp>
          <p:nvSpPr>
            <p:cNvPr id="374" name="SMARTInkShape-4094"/>
            <p:cNvSpPr/>
            <p:nvPr>
              <p:custDataLst>
                <p:tags r:id="rId49"/>
              </p:custDataLst>
            </p:nvPr>
          </p:nvSpPr>
          <p:spPr>
            <a:xfrm>
              <a:off x="7562850" y="5867403"/>
              <a:ext cx="114301" cy="95245"/>
            </a:xfrm>
            <a:custGeom>
              <a:avLst/>
              <a:gdLst/>
              <a:ahLst/>
              <a:cxnLst/>
              <a:rect l="0" t="0" r="0" b="0"/>
              <a:pathLst>
                <a:path w="114301" h="95245">
                  <a:moveTo>
                    <a:pt x="0" y="28572"/>
                  </a:moveTo>
                  <a:lnTo>
                    <a:pt x="0" y="28572"/>
                  </a:lnTo>
                  <a:lnTo>
                    <a:pt x="0" y="1448"/>
                  </a:lnTo>
                  <a:lnTo>
                    <a:pt x="1058" y="964"/>
                  </a:lnTo>
                  <a:lnTo>
                    <a:pt x="31881" y="0"/>
                  </a:lnTo>
                  <a:lnTo>
                    <a:pt x="33954" y="1057"/>
                  </a:lnTo>
                  <a:lnTo>
                    <a:pt x="35336" y="2820"/>
                  </a:lnTo>
                  <a:lnTo>
                    <a:pt x="36257" y="5054"/>
                  </a:lnTo>
                  <a:lnTo>
                    <a:pt x="37930" y="6544"/>
                  </a:lnTo>
                  <a:lnTo>
                    <a:pt x="42611" y="8198"/>
                  </a:lnTo>
                  <a:lnTo>
                    <a:pt x="44282" y="9698"/>
                  </a:lnTo>
                  <a:lnTo>
                    <a:pt x="46140" y="14187"/>
                  </a:lnTo>
                  <a:lnTo>
                    <a:pt x="47614" y="41676"/>
                  </a:lnTo>
                  <a:lnTo>
                    <a:pt x="44798" y="47801"/>
                  </a:lnTo>
                  <a:lnTo>
                    <a:pt x="41077" y="54051"/>
                  </a:lnTo>
                  <a:lnTo>
                    <a:pt x="37924" y="63521"/>
                  </a:lnTo>
                  <a:lnTo>
                    <a:pt x="31816" y="73029"/>
                  </a:lnTo>
                  <a:lnTo>
                    <a:pt x="30015" y="79375"/>
                  </a:lnTo>
                  <a:lnTo>
                    <a:pt x="28477" y="81490"/>
                  </a:lnTo>
                  <a:lnTo>
                    <a:pt x="26393" y="82902"/>
                  </a:lnTo>
                  <a:lnTo>
                    <a:pt x="20500" y="85164"/>
                  </a:lnTo>
                  <a:lnTo>
                    <a:pt x="19694" y="88297"/>
                  </a:lnTo>
                  <a:lnTo>
                    <a:pt x="19053" y="95211"/>
                  </a:lnTo>
                  <a:lnTo>
                    <a:pt x="32308" y="95244"/>
                  </a:lnTo>
                  <a:lnTo>
                    <a:pt x="34239" y="94187"/>
                  </a:lnTo>
                  <a:lnTo>
                    <a:pt x="35526" y="92424"/>
                  </a:lnTo>
                  <a:lnTo>
                    <a:pt x="36385" y="90190"/>
                  </a:lnTo>
                  <a:lnTo>
                    <a:pt x="39073" y="88700"/>
                  </a:lnTo>
                  <a:lnTo>
                    <a:pt x="50853" y="85546"/>
                  </a:lnTo>
                  <a:lnTo>
                    <a:pt x="52953" y="83488"/>
                  </a:lnTo>
                  <a:lnTo>
                    <a:pt x="54351" y="81057"/>
                  </a:lnTo>
                  <a:lnTo>
                    <a:pt x="57400" y="79437"/>
                  </a:lnTo>
                  <a:lnTo>
                    <a:pt x="70748" y="76099"/>
                  </a:lnTo>
                  <a:lnTo>
                    <a:pt x="85275" y="68847"/>
                  </a:lnTo>
                  <a:lnTo>
                    <a:pt x="88600" y="68123"/>
                  </a:lnTo>
                  <a:lnTo>
                    <a:pt x="98336" y="62044"/>
                  </a:lnTo>
                  <a:lnTo>
                    <a:pt x="114300" y="4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4095"/>
            <p:cNvSpPr/>
            <p:nvPr>
              <p:custDataLst>
                <p:tags r:id="rId50"/>
              </p:custDataLst>
            </p:nvPr>
          </p:nvSpPr>
          <p:spPr>
            <a:xfrm>
              <a:off x="7410450" y="5619801"/>
              <a:ext cx="123577" cy="284199"/>
            </a:xfrm>
            <a:custGeom>
              <a:avLst/>
              <a:gdLst/>
              <a:ahLst/>
              <a:cxnLst/>
              <a:rect l="0" t="0" r="0" b="0"/>
              <a:pathLst>
                <a:path w="123577" h="284199">
                  <a:moveTo>
                    <a:pt x="0" y="76149"/>
                  </a:moveTo>
                  <a:lnTo>
                    <a:pt x="0" y="76149"/>
                  </a:lnTo>
                  <a:lnTo>
                    <a:pt x="0" y="66624"/>
                  </a:lnTo>
                  <a:lnTo>
                    <a:pt x="0" y="106706"/>
                  </a:lnTo>
                  <a:lnTo>
                    <a:pt x="8937" y="152550"/>
                  </a:lnTo>
                  <a:lnTo>
                    <a:pt x="9491" y="196811"/>
                  </a:lnTo>
                  <a:lnTo>
                    <a:pt x="9524" y="240060"/>
                  </a:lnTo>
                  <a:lnTo>
                    <a:pt x="9525" y="269383"/>
                  </a:lnTo>
                  <a:lnTo>
                    <a:pt x="10583" y="271647"/>
                  </a:lnTo>
                  <a:lnTo>
                    <a:pt x="12347" y="273156"/>
                  </a:lnTo>
                  <a:lnTo>
                    <a:pt x="14581" y="274162"/>
                  </a:lnTo>
                  <a:lnTo>
                    <a:pt x="16070" y="275891"/>
                  </a:lnTo>
                  <a:lnTo>
                    <a:pt x="18657" y="284198"/>
                  </a:lnTo>
                  <a:lnTo>
                    <a:pt x="10815" y="277366"/>
                  </a:lnTo>
                  <a:lnTo>
                    <a:pt x="9907" y="271471"/>
                  </a:lnTo>
                  <a:lnTo>
                    <a:pt x="6717" y="225419"/>
                  </a:lnTo>
                  <a:lnTo>
                    <a:pt x="590" y="178663"/>
                  </a:lnTo>
                  <a:lnTo>
                    <a:pt x="78" y="133001"/>
                  </a:lnTo>
                  <a:lnTo>
                    <a:pt x="10" y="85635"/>
                  </a:lnTo>
                  <a:lnTo>
                    <a:pt x="1060" y="55170"/>
                  </a:lnTo>
                  <a:lnTo>
                    <a:pt x="9701" y="23538"/>
                  </a:lnTo>
                  <a:lnTo>
                    <a:pt x="16890" y="9743"/>
                  </a:lnTo>
                  <a:lnTo>
                    <a:pt x="17610" y="6478"/>
                  </a:lnTo>
                  <a:lnTo>
                    <a:pt x="19148" y="4302"/>
                  </a:lnTo>
                  <a:lnTo>
                    <a:pt x="21232" y="2851"/>
                  </a:lnTo>
                  <a:lnTo>
                    <a:pt x="27125" y="522"/>
                  </a:lnTo>
                  <a:lnTo>
                    <a:pt x="41705" y="0"/>
                  </a:lnTo>
                  <a:lnTo>
                    <a:pt x="47816" y="2793"/>
                  </a:lnTo>
                  <a:lnTo>
                    <a:pt x="87579" y="31749"/>
                  </a:lnTo>
                  <a:lnTo>
                    <a:pt x="107835" y="64011"/>
                  </a:lnTo>
                  <a:lnTo>
                    <a:pt x="119569" y="88961"/>
                  </a:lnTo>
                  <a:lnTo>
                    <a:pt x="123576" y="133306"/>
                  </a:lnTo>
                  <a:lnTo>
                    <a:pt x="122734" y="165050"/>
                  </a:lnTo>
                  <a:lnTo>
                    <a:pt x="116211" y="183041"/>
                  </a:lnTo>
                  <a:lnTo>
                    <a:pt x="92025" y="225767"/>
                  </a:lnTo>
                  <a:lnTo>
                    <a:pt x="73021" y="250251"/>
                  </a:lnTo>
                  <a:lnTo>
                    <a:pt x="66673" y="254069"/>
                  </a:lnTo>
                  <a:lnTo>
                    <a:pt x="60324" y="256825"/>
                  </a:lnTo>
                  <a:lnTo>
                    <a:pt x="50800" y="263268"/>
                  </a:lnTo>
                  <a:lnTo>
                    <a:pt x="41275" y="265648"/>
                  </a:lnTo>
                  <a:lnTo>
                    <a:pt x="19050" y="26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096"/>
            <p:cNvSpPr/>
            <p:nvPr>
              <p:custDataLst>
                <p:tags r:id="rId51"/>
              </p:custDataLst>
            </p:nvPr>
          </p:nvSpPr>
          <p:spPr>
            <a:xfrm>
              <a:off x="7886703" y="5734050"/>
              <a:ext cx="104772" cy="294714"/>
            </a:xfrm>
            <a:custGeom>
              <a:avLst/>
              <a:gdLst/>
              <a:ahLst/>
              <a:cxnLst/>
              <a:rect l="0" t="0" r="0" b="0"/>
              <a:pathLst>
                <a:path w="104772" h="294714">
                  <a:moveTo>
                    <a:pt x="28572" y="9525"/>
                  </a:moveTo>
                  <a:lnTo>
                    <a:pt x="28572" y="9525"/>
                  </a:lnTo>
                  <a:lnTo>
                    <a:pt x="19440" y="393"/>
                  </a:lnTo>
                  <a:lnTo>
                    <a:pt x="425" y="0"/>
                  </a:lnTo>
                  <a:lnTo>
                    <a:pt x="0" y="23597"/>
                  </a:lnTo>
                  <a:lnTo>
                    <a:pt x="2821" y="29185"/>
                  </a:lnTo>
                  <a:lnTo>
                    <a:pt x="6544" y="35196"/>
                  </a:lnTo>
                  <a:lnTo>
                    <a:pt x="9131" y="45780"/>
                  </a:lnTo>
                  <a:lnTo>
                    <a:pt x="17688" y="55664"/>
                  </a:lnTo>
                  <a:lnTo>
                    <a:pt x="21265" y="56490"/>
                  </a:lnTo>
                  <a:lnTo>
                    <a:pt x="50925" y="57147"/>
                  </a:lnTo>
                  <a:lnTo>
                    <a:pt x="52998" y="56090"/>
                  </a:lnTo>
                  <a:lnTo>
                    <a:pt x="54381" y="54327"/>
                  </a:lnTo>
                  <a:lnTo>
                    <a:pt x="55303" y="52093"/>
                  </a:lnTo>
                  <a:lnTo>
                    <a:pt x="56976" y="50603"/>
                  </a:lnTo>
                  <a:lnTo>
                    <a:pt x="61658" y="48949"/>
                  </a:lnTo>
                  <a:lnTo>
                    <a:pt x="63329" y="47449"/>
                  </a:lnTo>
                  <a:lnTo>
                    <a:pt x="65187" y="42960"/>
                  </a:lnTo>
                  <a:lnTo>
                    <a:pt x="66740" y="41340"/>
                  </a:lnTo>
                  <a:lnTo>
                    <a:pt x="71289" y="39540"/>
                  </a:lnTo>
                  <a:lnTo>
                    <a:pt x="72924" y="38002"/>
                  </a:lnTo>
                  <a:lnTo>
                    <a:pt x="74742" y="33470"/>
                  </a:lnTo>
                  <a:lnTo>
                    <a:pt x="76285" y="31838"/>
                  </a:lnTo>
                  <a:lnTo>
                    <a:pt x="84270" y="29005"/>
                  </a:lnTo>
                  <a:lnTo>
                    <a:pt x="85076" y="25944"/>
                  </a:lnTo>
                  <a:lnTo>
                    <a:pt x="85595" y="20412"/>
                  </a:lnTo>
                  <a:lnTo>
                    <a:pt x="86780" y="64585"/>
                  </a:lnTo>
                  <a:lnTo>
                    <a:pt x="93260" y="86566"/>
                  </a:lnTo>
                  <a:lnTo>
                    <a:pt x="95131" y="130224"/>
                  </a:lnTo>
                  <a:lnTo>
                    <a:pt x="98018" y="140075"/>
                  </a:lnTo>
                  <a:lnTo>
                    <a:pt x="100269" y="144182"/>
                  </a:lnTo>
                  <a:lnTo>
                    <a:pt x="104377" y="186395"/>
                  </a:lnTo>
                  <a:lnTo>
                    <a:pt x="104749" y="231721"/>
                  </a:lnTo>
                  <a:lnTo>
                    <a:pt x="104771" y="269315"/>
                  </a:lnTo>
                  <a:lnTo>
                    <a:pt x="101950" y="275976"/>
                  </a:lnTo>
                  <a:lnTo>
                    <a:pt x="98227" y="282465"/>
                  </a:lnTo>
                  <a:lnTo>
                    <a:pt x="96572" y="288876"/>
                  </a:lnTo>
                  <a:lnTo>
                    <a:pt x="95071" y="291009"/>
                  </a:lnTo>
                  <a:lnTo>
                    <a:pt x="93014" y="292431"/>
                  </a:lnTo>
                  <a:lnTo>
                    <a:pt x="87905" y="294011"/>
                  </a:lnTo>
                  <a:lnTo>
                    <a:pt x="82106" y="294713"/>
                  </a:lnTo>
                  <a:lnTo>
                    <a:pt x="76001" y="292203"/>
                  </a:lnTo>
                  <a:lnTo>
                    <a:pt x="57105" y="281072"/>
                  </a:lnTo>
                  <a:lnTo>
                    <a:pt x="53944" y="277340"/>
                  </a:lnTo>
                  <a:lnTo>
                    <a:pt x="40453" y="245358"/>
                  </a:lnTo>
                  <a:lnTo>
                    <a:pt x="3809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097"/>
            <p:cNvSpPr/>
            <p:nvPr>
              <p:custDataLst>
                <p:tags r:id="rId52"/>
              </p:custDataLst>
            </p:nvPr>
          </p:nvSpPr>
          <p:spPr>
            <a:xfrm>
              <a:off x="7762885" y="5810250"/>
              <a:ext cx="104766" cy="47622"/>
            </a:xfrm>
            <a:custGeom>
              <a:avLst/>
              <a:gdLst/>
              <a:ahLst/>
              <a:cxnLst/>
              <a:rect l="0" t="0" r="0" b="0"/>
              <a:pathLst>
                <a:path w="104766" h="47622">
                  <a:moveTo>
                    <a:pt x="9515" y="28575"/>
                  </a:moveTo>
                  <a:lnTo>
                    <a:pt x="9515" y="28575"/>
                  </a:lnTo>
                  <a:lnTo>
                    <a:pt x="4459" y="33631"/>
                  </a:lnTo>
                  <a:lnTo>
                    <a:pt x="1977" y="38936"/>
                  </a:lnTo>
                  <a:lnTo>
                    <a:pt x="0" y="47580"/>
                  </a:lnTo>
                  <a:lnTo>
                    <a:pt x="13248" y="47621"/>
                  </a:lnTo>
                  <a:lnTo>
                    <a:pt x="19288" y="44801"/>
                  </a:lnTo>
                  <a:lnTo>
                    <a:pt x="25500" y="41078"/>
                  </a:lnTo>
                  <a:lnTo>
                    <a:pt x="34948" y="37924"/>
                  </a:lnTo>
                  <a:lnTo>
                    <a:pt x="57142" y="21676"/>
                  </a:lnTo>
                  <a:lnTo>
                    <a:pt x="74898" y="14512"/>
                  </a:lnTo>
                  <a:lnTo>
                    <a:pt x="94652" y="2643"/>
                  </a:lnTo>
                  <a:lnTo>
                    <a:pt x="104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098"/>
            <p:cNvSpPr/>
            <p:nvPr>
              <p:custDataLst>
                <p:tags r:id="rId53"/>
              </p:custDataLst>
            </p:nvPr>
          </p:nvSpPr>
          <p:spPr>
            <a:xfrm>
              <a:off x="7753350" y="5762625"/>
              <a:ext cx="85726" cy="21782"/>
            </a:xfrm>
            <a:custGeom>
              <a:avLst/>
              <a:gdLst/>
              <a:ahLst/>
              <a:cxnLst/>
              <a:rect l="0" t="0" r="0" b="0"/>
              <a:pathLst>
                <a:path w="85726" h="21782">
                  <a:moveTo>
                    <a:pt x="0" y="9525"/>
                  </a:moveTo>
                  <a:lnTo>
                    <a:pt x="0" y="9525"/>
                  </a:lnTo>
                  <a:lnTo>
                    <a:pt x="0" y="19638"/>
                  </a:lnTo>
                  <a:lnTo>
                    <a:pt x="1058" y="21560"/>
                  </a:lnTo>
                  <a:lnTo>
                    <a:pt x="2822" y="21781"/>
                  </a:lnTo>
                  <a:lnTo>
                    <a:pt x="8200" y="19590"/>
                  </a:lnTo>
                  <a:lnTo>
                    <a:pt x="30867" y="19097"/>
                  </a:lnTo>
                  <a:lnTo>
                    <a:pt x="37708" y="16249"/>
                  </a:lnTo>
                  <a:lnTo>
                    <a:pt x="44276" y="12514"/>
                  </a:lnTo>
                  <a:lnTo>
                    <a:pt x="53923" y="9353"/>
                  </a:lnTo>
                  <a:lnTo>
                    <a:pt x="63485" y="3241"/>
                  </a:lnTo>
                  <a:lnTo>
                    <a:pt x="73020" y="96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776"/>
          <p:cNvGrpSpPr/>
          <p:nvPr/>
        </p:nvGrpSpPr>
        <p:grpSpPr>
          <a:xfrm>
            <a:off x="8963037" y="5614370"/>
            <a:ext cx="571489" cy="453022"/>
            <a:chOff x="8963037" y="5614370"/>
            <a:chExt cx="571489" cy="453022"/>
          </a:xfrm>
        </p:grpSpPr>
        <p:sp>
          <p:nvSpPr>
            <p:cNvPr id="380" name="SMARTInkShape-4099"/>
            <p:cNvSpPr/>
            <p:nvPr>
              <p:custDataLst>
                <p:tags r:id="rId45"/>
              </p:custDataLst>
            </p:nvPr>
          </p:nvSpPr>
          <p:spPr>
            <a:xfrm>
              <a:off x="9515475" y="6048375"/>
              <a:ext cx="19051" cy="19017"/>
            </a:xfrm>
            <a:custGeom>
              <a:avLst/>
              <a:gdLst/>
              <a:ahLst/>
              <a:cxnLst/>
              <a:rect l="0" t="0" r="0" b="0"/>
              <a:pathLst>
                <a:path w="19051" h="19017">
                  <a:moveTo>
                    <a:pt x="0" y="9525"/>
                  </a:moveTo>
                  <a:lnTo>
                    <a:pt x="0" y="9525"/>
                  </a:lnTo>
                  <a:lnTo>
                    <a:pt x="0" y="18657"/>
                  </a:lnTo>
                  <a:lnTo>
                    <a:pt x="8201" y="19016"/>
                  </a:lnTo>
                  <a:lnTo>
                    <a:pt x="8644" y="17969"/>
                  </a:lnTo>
                  <a:lnTo>
                    <a:pt x="9410" y="1084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100"/>
            <p:cNvSpPr/>
            <p:nvPr>
              <p:custDataLst>
                <p:tags r:id="rId46"/>
              </p:custDataLst>
            </p:nvPr>
          </p:nvSpPr>
          <p:spPr>
            <a:xfrm>
              <a:off x="9458325" y="5614370"/>
              <a:ext cx="28576" cy="348281"/>
            </a:xfrm>
            <a:custGeom>
              <a:avLst/>
              <a:gdLst/>
              <a:ahLst/>
              <a:cxnLst/>
              <a:rect l="0" t="0" r="0" b="0"/>
              <a:pathLst>
                <a:path w="28576" h="348281">
                  <a:moveTo>
                    <a:pt x="0" y="53005"/>
                  </a:moveTo>
                  <a:lnTo>
                    <a:pt x="0" y="53005"/>
                  </a:lnTo>
                  <a:lnTo>
                    <a:pt x="5057" y="47949"/>
                  </a:lnTo>
                  <a:lnTo>
                    <a:pt x="7540" y="42644"/>
                  </a:lnTo>
                  <a:lnTo>
                    <a:pt x="8201" y="39748"/>
                  </a:lnTo>
                  <a:lnTo>
                    <a:pt x="9701" y="37817"/>
                  </a:lnTo>
                  <a:lnTo>
                    <a:pt x="14191" y="35672"/>
                  </a:lnTo>
                  <a:lnTo>
                    <a:pt x="15810" y="34042"/>
                  </a:lnTo>
                  <a:lnTo>
                    <a:pt x="17611" y="29408"/>
                  </a:lnTo>
                  <a:lnTo>
                    <a:pt x="19048" y="0"/>
                  </a:lnTo>
                  <a:lnTo>
                    <a:pt x="19050" y="45776"/>
                  </a:lnTo>
                  <a:lnTo>
                    <a:pt x="19050" y="93122"/>
                  </a:lnTo>
                  <a:lnTo>
                    <a:pt x="19050" y="138995"/>
                  </a:lnTo>
                  <a:lnTo>
                    <a:pt x="19050" y="186390"/>
                  </a:lnTo>
                  <a:lnTo>
                    <a:pt x="19050" y="228928"/>
                  </a:lnTo>
                  <a:lnTo>
                    <a:pt x="25596" y="268926"/>
                  </a:lnTo>
                  <a:lnTo>
                    <a:pt x="28184" y="311228"/>
                  </a:lnTo>
                  <a:lnTo>
                    <a:pt x="28575" y="348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101"/>
            <p:cNvSpPr/>
            <p:nvPr>
              <p:custDataLst>
                <p:tags r:id="rId47"/>
              </p:custDataLst>
            </p:nvPr>
          </p:nvSpPr>
          <p:spPr>
            <a:xfrm>
              <a:off x="9248939" y="5772150"/>
              <a:ext cx="123212" cy="171403"/>
            </a:xfrm>
            <a:custGeom>
              <a:avLst/>
              <a:gdLst/>
              <a:ahLst/>
              <a:cxnLst/>
              <a:rect l="0" t="0" r="0" b="0"/>
              <a:pathLst>
                <a:path w="123212" h="171403">
                  <a:moveTo>
                    <a:pt x="95086" y="57150"/>
                  </a:moveTo>
                  <a:lnTo>
                    <a:pt x="95086" y="57150"/>
                  </a:lnTo>
                  <a:lnTo>
                    <a:pt x="90029" y="57150"/>
                  </a:lnTo>
                  <a:lnTo>
                    <a:pt x="88540" y="56092"/>
                  </a:lnTo>
                  <a:lnTo>
                    <a:pt x="87546" y="54328"/>
                  </a:lnTo>
                  <a:lnTo>
                    <a:pt x="86885" y="52094"/>
                  </a:lnTo>
                  <a:lnTo>
                    <a:pt x="85385" y="50605"/>
                  </a:lnTo>
                  <a:lnTo>
                    <a:pt x="80895" y="48949"/>
                  </a:lnTo>
                  <a:lnTo>
                    <a:pt x="69392" y="46829"/>
                  </a:lnTo>
                  <a:lnTo>
                    <a:pt x="63205" y="42685"/>
                  </a:lnTo>
                  <a:lnTo>
                    <a:pt x="60073" y="42215"/>
                  </a:lnTo>
                  <a:lnTo>
                    <a:pt x="56928" y="42960"/>
                  </a:lnTo>
                  <a:lnTo>
                    <a:pt x="50610" y="45551"/>
                  </a:lnTo>
                  <a:lnTo>
                    <a:pt x="39814" y="47352"/>
                  </a:lnTo>
                  <a:lnTo>
                    <a:pt x="6151" y="79422"/>
                  </a:lnTo>
                  <a:lnTo>
                    <a:pt x="2643" y="85746"/>
                  </a:lnTo>
                  <a:lnTo>
                    <a:pt x="668" y="98078"/>
                  </a:lnTo>
                  <a:lnTo>
                    <a:pt x="0" y="116152"/>
                  </a:lnTo>
                  <a:lnTo>
                    <a:pt x="2731" y="123237"/>
                  </a:lnTo>
                  <a:lnTo>
                    <a:pt x="6415" y="129913"/>
                  </a:lnTo>
                  <a:lnTo>
                    <a:pt x="9546" y="139623"/>
                  </a:lnTo>
                  <a:lnTo>
                    <a:pt x="14030" y="146016"/>
                  </a:lnTo>
                  <a:lnTo>
                    <a:pt x="31019" y="158743"/>
                  </a:lnTo>
                  <a:lnTo>
                    <a:pt x="34863" y="165097"/>
                  </a:lnTo>
                  <a:lnTo>
                    <a:pt x="38003" y="167215"/>
                  </a:lnTo>
                  <a:lnTo>
                    <a:pt x="55432" y="170613"/>
                  </a:lnTo>
                  <a:lnTo>
                    <a:pt x="82264" y="171402"/>
                  </a:lnTo>
                  <a:lnTo>
                    <a:pt x="99060" y="163836"/>
                  </a:lnTo>
                  <a:lnTo>
                    <a:pt x="106731" y="158188"/>
                  </a:lnTo>
                  <a:lnTo>
                    <a:pt x="110844" y="152150"/>
                  </a:lnTo>
                  <a:lnTo>
                    <a:pt x="122144" y="121960"/>
                  </a:lnTo>
                  <a:lnTo>
                    <a:pt x="123211" y="106457"/>
                  </a:lnTo>
                  <a:lnTo>
                    <a:pt x="121245" y="101662"/>
                  </a:lnTo>
                  <a:lnTo>
                    <a:pt x="110480" y="88801"/>
                  </a:lnTo>
                  <a:lnTo>
                    <a:pt x="104233" y="73113"/>
                  </a:lnTo>
                  <a:lnTo>
                    <a:pt x="57026" y="28592"/>
                  </a:lnTo>
                  <a:lnTo>
                    <a:pt x="50654" y="23290"/>
                  </a:lnTo>
                  <a:lnTo>
                    <a:pt x="44295" y="20935"/>
                  </a:lnTo>
                  <a:lnTo>
                    <a:pt x="43234" y="19248"/>
                  </a:lnTo>
                  <a:lnTo>
                    <a:pt x="43584" y="17066"/>
                  </a:lnTo>
                  <a:lnTo>
                    <a:pt x="47235" y="9966"/>
                  </a:lnTo>
                  <a:lnTo>
                    <a:pt x="5698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102"/>
            <p:cNvSpPr/>
            <p:nvPr>
              <p:custDataLst>
                <p:tags r:id="rId48"/>
              </p:custDataLst>
            </p:nvPr>
          </p:nvSpPr>
          <p:spPr>
            <a:xfrm>
              <a:off x="8963037" y="5667556"/>
              <a:ext cx="219064" cy="371116"/>
            </a:xfrm>
            <a:custGeom>
              <a:avLst/>
              <a:gdLst/>
              <a:ahLst/>
              <a:cxnLst/>
              <a:rect l="0" t="0" r="0" b="0"/>
              <a:pathLst>
                <a:path w="219064" h="371116">
                  <a:moveTo>
                    <a:pt x="28563" y="161744"/>
                  </a:moveTo>
                  <a:lnTo>
                    <a:pt x="28563" y="161744"/>
                  </a:lnTo>
                  <a:lnTo>
                    <a:pt x="28563" y="152612"/>
                  </a:lnTo>
                  <a:lnTo>
                    <a:pt x="19072" y="152219"/>
                  </a:lnTo>
                  <a:lnTo>
                    <a:pt x="27241" y="160420"/>
                  </a:lnTo>
                  <a:lnTo>
                    <a:pt x="29361" y="169087"/>
                  </a:lnTo>
                  <a:lnTo>
                    <a:pt x="35032" y="178971"/>
                  </a:lnTo>
                  <a:lnTo>
                    <a:pt x="37969" y="225420"/>
                  </a:lnTo>
                  <a:lnTo>
                    <a:pt x="46723" y="269704"/>
                  </a:lnTo>
                  <a:lnTo>
                    <a:pt x="48593" y="307795"/>
                  </a:lnTo>
                  <a:lnTo>
                    <a:pt x="56545" y="349422"/>
                  </a:lnTo>
                  <a:lnTo>
                    <a:pt x="56743" y="353538"/>
                  </a:lnTo>
                  <a:lnTo>
                    <a:pt x="54140" y="360933"/>
                  </a:lnTo>
                  <a:lnTo>
                    <a:pt x="47727" y="371115"/>
                  </a:lnTo>
                  <a:lnTo>
                    <a:pt x="42590" y="366184"/>
                  </a:lnTo>
                  <a:lnTo>
                    <a:pt x="40089" y="360909"/>
                  </a:lnTo>
                  <a:lnTo>
                    <a:pt x="33148" y="321180"/>
                  </a:lnTo>
                  <a:lnTo>
                    <a:pt x="18805" y="275717"/>
                  </a:lnTo>
                  <a:lnTo>
                    <a:pt x="12266" y="244550"/>
                  </a:lnTo>
                  <a:lnTo>
                    <a:pt x="5001" y="201149"/>
                  </a:lnTo>
                  <a:lnTo>
                    <a:pt x="978" y="162001"/>
                  </a:lnTo>
                  <a:lnTo>
                    <a:pt x="119" y="119209"/>
                  </a:lnTo>
                  <a:lnTo>
                    <a:pt x="0" y="84419"/>
                  </a:lnTo>
                  <a:lnTo>
                    <a:pt x="2815" y="76931"/>
                  </a:lnTo>
                  <a:lnTo>
                    <a:pt x="5047" y="73452"/>
                  </a:lnTo>
                  <a:lnTo>
                    <a:pt x="7595" y="71132"/>
                  </a:lnTo>
                  <a:lnTo>
                    <a:pt x="13247" y="68556"/>
                  </a:lnTo>
                  <a:lnTo>
                    <a:pt x="22380" y="67104"/>
                  </a:lnTo>
                  <a:lnTo>
                    <a:pt x="24440" y="67959"/>
                  </a:lnTo>
                  <a:lnTo>
                    <a:pt x="25814" y="69587"/>
                  </a:lnTo>
                  <a:lnTo>
                    <a:pt x="28399" y="74219"/>
                  </a:lnTo>
                  <a:lnTo>
                    <a:pt x="68549" y="121043"/>
                  </a:lnTo>
                  <a:lnTo>
                    <a:pt x="91988" y="164953"/>
                  </a:lnTo>
                  <a:lnTo>
                    <a:pt x="112165" y="209568"/>
                  </a:lnTo>
                  <a:lnTo>
                    <a:pt x="142275" y="253998"/>
                  </a:lnTo>
                  <a:lnTo>
                    <a:pt x="168241" y="289861"/>
                  </a:lnTo>
                  <a:lnTo>
                    <a:pt x="190487" y="302327"/>
                  </a:lnTo>
                  <a:lnTo>
                    <a:pt x="198131" y="304166"/>
                  </a:lnTo>
                  <a:lnTo>
                    <a:pt x="204512" y="299429"/>
                  </a:lnTo>
                  <a:lnTo>
                    <a:pt x="207303" y="294199"/>
                  </a:lnTo>
                  <a:lnTo>
                    <a:pt x="218416" y="247198"/>
                  </a:lnTo>
                  <a:lnTo>
                    <a:pt x="218979" y="208079"/>
                  </a:lnTo>
                  <a:lnTo>
                    <a:pt x="219051" y="161575"/>
                  </a:lnTo>
                  <a:lnTo>
                    <a:pt x="212515" y="117064"/>
                  </a:lnTo>
                  <a:lnTo>
                    <a:pt x="209929" y="71939"/>
                  </a:lnTo>
                  <a:lnTo>
                    <a:pt x="209560" y="26410"/>
                  </a:lnTo>
                  <a:lnTo>
                    <a:pt x="209538" y="0"/>
                  </a:lnTo>
                  <a:lnTo>
                    <a:pt x="219063" y="93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777"/>
          <p:cNvGrpSpPr/>
          <p:nvPr/>
        </p:nvGrpSpPr>
        <p:grpSpPr>
          <a:xfrm>
            <a:off x="2914685" y="6410325"/>
            <a:ext cx="838166" cy="332912"/>
            <a:chOff x="2914685" y="6410325"/>
            <a:chExt cx="838166" cy="332912"/>
          </a:xfrm>
        </p:grpSpPr>
        <p:sp>
          <p:nvSpPr>
            <p:cNvPr id="385" name="SMARTInkShape-4103"/>
            <p:cNvSpPr/>
            <p:nvPr>
              <p:custDataLst>
                <p:tags r:id="rId38"/>
              </p:custDataLst>
            </p:nvPr>
          </p:nvSpPr>
          <p:spPr>
            <a:xfrm>
              <a:off x="3733800" y="65913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104"/>
            <p:cNvSpPr/>
            <p:nvPr>
              <p:custDataLst>
                <p:tags r:id="rId39"/>
              </p:custDataLst>
            </p:nvPr>
          </p:nvSpPr>
          <p:spPr>
            <a:xfrm>
              <a:off x="3743325" y="64770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393" y="1418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105"/>
            <p:cNvSpPr/>
            <p:nvPr>
              <p:custDataLst>
                <p:tags r:id="rId40"/>
              </p:custDataLst>
            </p:nvPr>
          </p:nvSpPr>
          <p:spPr>
            <a:xfrm>
              <a:off x="3278251" y="6648450"/>
              <a:ext cx="293625" cy="94787"/>
            </a:xfrm>
            <a:custGeom>
              <a:avLst/>
              <a:gdLst/>
              <a:ahLst/>
              <a:cxnLst/>
              <a:rect l="0" t="0" r="0" b="0"/>
              <a:pathLst>
                <a:path w="293625" h="94787">
                  <a:moveTo>
                    <a:pt x="84074" y="57150"/>
                  </a:moveTo>
                  <a:lnTo>
                    <a:pt x="84074" y="57150"/>
                  </a:lnTo>
                  <a:lnTo>
                    <a:pt x="68866" y="63695"/>
                  </a:lnTo>
                  <a:lnTo>
                    <a:pt x="57559" y="65350"/>
                  </a:lnTo>
                  <a:lnTo>
                    <a:pt x="45478" y="71731"/>
                  </a:lnTo>
                  <a:lnTo>
                    <a:pt x="33054" y="79506"/>
                  </a:lnTo>
                  <a:lnTo>
                    <a:pt x="16275" y="84940"/>
                  </a:lnTo>
                  <a:lnTo>
                    <a:pt x="13475" y="87319"/>
                  </a:lnTo>
                  <a:lnTo>
                    <a:pt x="11608" y="89963"/>
                  </a:lnTo>
                  <a:lnTo>
                    <a:pt x="9305" y="91725"/>
                  </a:lnTo>
                  <a:lnTo>
                    <a:pt x="0" y="94786"/>
                  </a:lnTo>
                  <a:lnTo>
                    <a:pt x="1905" y="92222"/>
                  </a:lnTo>
                  <a:lnTo>
                    <a:pt x="3895" y="90056"/>
                  </a:lnTo>
                  <a:lnTo>
                    <a:pt x="8928" y="87650"/>
                  </a:lnTo>
                  <a:lnTo>
                    <a:pt x="49660" y="75413"/>
                  </a:lnTo>
                  <a:lnTo>
                    <a:pt x="95909" y="64620"/>
                  </a:lnTo>
                  <a:lnTo>
                    <a:pt x="142586" y="50529"/>
                  </a:lnTo>
                  <a:lnTo>
                    <a:pt x="186923" y="38047"/>
                  </a:lnTo>
                  <a:lnTo>
                    <a:pt x="226569" y="25389"/>
                  </a:lnTo>
                  <a:lnTo>
                    <a:pt x="271702" y="9524"/>
                  </a:lnTo>
                  <a:lnTo>
                    <a:pt x="2936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106"/>
            <p:cNvSpPr/>
            <p:nvPr>
              <p:custDataLst>
                <p:tags r:id="rId41"/>
              </p:custDataLst>
            </p:nvPr>
          </p:nvSpPr>
          <p:spPr>
            <a:xfrm>
              <a:off x="3067614" y="6657975"/>
              <a:ext cx="447112" cy="47626"/>
            </a:xfrm>
            <a:custGeom>
              <a:avLst/>
              <a:gdLst/>
              <a:ahLst/>
              <a:cxnLst/>
              <a:rect l="0" t="0" r="0" b="0"/>
              <a:pathLst>
                <a:path w="447112" h="47626">
                  <a:moveTo>
                    <a:pt x="47061" y="47625"/>
                  </a:moveTo>
                  <a:lnTo>
                    <a:pt x="47061" y="47625"/>
                  </a:lnTo>
                  <a:lnTo>
                    <a:pt x="0" y="47625"/>
                  </a:lnTo>
                  <a:lnTo>
                    <a:pt x="21841" y="47625"/>
                  </a:lnTo>
                  <a:lnTo>
                    <a:pt x="67748" y="38983"/>
                  </a:lnTo>
                  <a:lnTo>
                    <a:pt x="107357" y="35452"/>
                  </a:lnTo>
                  <a:lnTo>
                    <a:pt x="146065" y="30613"/>
                  </a:lnTo>
                  <a:lnTo>
                    <a:pt x="188226" y="26357"/>
                  </a:lnTo>
                  <a:lnTo>
                    <a:pt x="230352" y="21215"/>
                  </a:lnTo>
                  <a:lnTo>
                    <a:pt x="273525" y="19692"/>
                  </a:lnTo>
                  <a:lnTo>
                    <a:pt x="315950" y="16418"/>
                  </a:lnTo>
                  <a:lnTo>
                    <a:pt x="359212" y="11567"/>
                  </a:lnTo>
                  <a:lnTo>
                    <a:pt x="406700" y="4872"/>
                  </a:lnTo>
                  <a:lnTo>
                    <a:pt x="4471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107"/>
            <p:cNvSpPr/>
            <p:nvPr>
              <p:custDataLst>
                <p:tags r:id="rId42"/>
              </p:custDataLst>
            </p:nvPr>
          </p:nvSpPr>
          <p:spPr>
            <a:xfrm>
              <a:off x="3448050" y="6429386"/>
              <a:ext cx="85726" cy="190359"/>
            </a:xfrm>
            <a:custGeom>
              <a:avLst/>
              <a:gdLst/>
              <a:ahLst/>
              <a:cxnLst/>
              <a:rect l="0" t="0" r="0" b="0"/>
              <a:pathLst>
                <a:path w="85726" h="190359">
                  <a:moveTo>
                    <a:pt x="85725" y="28564"/>
                  </a:moveTo>
                  <a:lnTo>
                    <a:pt x="85725" y="28564"/>
                  </a:lnTo>
                  <a:lnTo>
                    <a:pt x="85725" y="15307"/>
                  </a:lnTo>
                  <a:lnTo>
                    <a:pt x="84667" y="13376"/>
                  </a:lnTo>
                  <a:lnTo>
                    <a:pt x="82903" y="12089"/>
                  </a:lnTo>
                  <a:lnTo>
                    <a:pt x="80668" y="11231"/>
                  </a:lnTo>
                  <a:lnTo>
                    <a:pt x="80237" y="10659"/>
                  </a:lnTo>
                  <a:lnTo>
                    <a:pt x="81008" y="10277"/>
                  </a:lnTo>
                  <a:lnTo>
                    <a:pt x="82581" y="10022"/>
                  </a:lnTo>
                  <a:lnTo>
                    <a:pt x="83629" y="8795"/>
                  </a:lnTo>
                  <a:lnTo>
                    <a:pt x="85449" y="1358"/>
                  </a:lnTo>
                  <a:lnTo>
                    <a:pt x="84483" y="901"/>
                  </a:lnTo>
                  <a:lnTo>
                    <a:pt x="71258" y="0"/>
                  </a:lnTo>
                  <a:lnTo>
                    <a:pt x="65889" y="2816"/>
                  </a:lnTo>
                  <a:lnTo>
                    <a:pt x="53820" y="13247"/>
                  </a:lnTo>
                  <a:lnTo>
                    <a:pt x="50378" y="19287"/>
                  </a:lnTo>
                  <a:lnTo>
                    <a:pt x="49461" y="22379"/>
                  </a:lnTo>
                  <a:lnTo>
                    <a:pt x="42796" y="28637"/>
                  </a:lnTo>
                  <a:lnTo>
                    <a:pt x="34896" y="34947"/>
                  </a:lnTo>
                  <a:lnTo>
                    <a:pt x="24350" y="55850"/>
                  </a:lnTo>
                  <a:lnTo>
                    <a:pt x="16926" y="83140"/>
                  </a:lnTo>
                  <a:lnTo>
                    <a:pt x="12814" y="91979"/>
                  </a:lnTo>
                  <a:lnTo>
                    <a:pt x="9718" y="133520"/>
                  </a:lnTo>
                  <a:lnTo>
                    <a:pt x="9563" y="153718"/>
                  </a:lnTo>
                  <a:lnTo>
                    <a:pt x="12364" y="161094"/>
                  </a:lnTo>
                  <a:lnTo>
                    <a:pt x="16078" y="167899"/>
                  </a:lnTo>
                  <a:lnTo>
                    <a:pt x="17729" y="174452"/>
                  </a:lnTo>
                  <a:lnTo>
                    <a:pt x="19228" y="176622"/>
                  </a:lnTo>
                  <a:lnTo>
                    <a:pt x="21285" y="178070"/>
                  </a:lnTo>
                  <a:lnTo>
                    <a:pt x="23715" y="179035"/>
                  </a:lnTo>
                  <a:lnTo>
                    <a:pt x="25335" y="180736"/>
                  </a:lnTo>
                  <a:lnTo>
                    <a:pt x="27135" y="185448"/>
                  </a:lnTo>
                  <a:lnTo>
                    <a:pt x="28673" y="187129"/>
                  </a:lnTo>
                  <a:lnTo>
                    <a:pt x="33205" y="188995"/>
                  </a:lnTo>
                  <a:lnTo>
                    <a:pt x="50928" y="190358"/>
                  </a:lnTo>
                  <a:lnTo>
                    <a:pt x="57207" y="187609"/>
                  </a:lnTo>
                  <a:lnTo>
                    <a:pt x="63525" y="183917"/>
                  </a:lnTo>
                  <a:lnTo>
                    <a:pt x="74321" y="181352"/>
                  </a:lnTo>
                  <a:lnTo>
                    <a:pt x="74948" y="180165"/>
                  </a:lnTo>
                  <a:lnTo>
                    <a:pt x="76186" y="163357"/>
                  </a:lnTo>
                  <a:lnTo>
                    <a:pt x="71139" y="157286"/>
                  </a:lnTo>
                  <a:lnTo>
                    <a:pt x="65837" y="154565"/>
                  </a:lnTo>
                  <a:lnTo>
                    <a:pt x="47552" y="152580"/>
                  </a:lnTo>
                  <a:lnTo>
                    <a:pt x="25396" y="152400"/>
                  </a:lnTo>
                  <a:lnTo>
                    <a:pt x="23280" y="153455"/>
                  </a:lnTo>
                  <a:lnTo>
                    <a:pt x="21870" y="155216"/>
                  </a:lnTo>
                  <a:lnTo>
                    <a:pt x="20931" y="157449"/>
                  </a:lnTo>
                  <a:lnTo>
                    <a:pt x="19245" y="158937"/>
                  </a:lnTo>
                  <a:lnTo>
                    <a:pt x="8936" y="164149"/>
                  </a:lnTo>
                  <a:lnTo>
                    <a:pt x="0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4108"/>
            <p:cNvSpPr/>
            <p:nvPr>
              <p:custDataLst>
                <p:tags r:id="rId43"/>
              </p:custDataLst>
            </p:nvPr>
          </p:nvSpPr>
          <p:spPr>
            <a:xfrm>
              <a:off x="3105172" y="6496088"/>
              <a:ext cx="190479" cy="104738"/>
            </a:xfrm>
            <a:custGeom>
              <a:avLst/>
              <a:gdLst/>
              <a:ahLst/>
              <a:cxnLst/>
              <a:rect l="0" t="0" r="0" b="0"/>
              <a:pathLst>
                <a:path w="190479" h="104738">
                  <a:moveTo>
                    <a:pt x="38078" y="57112"/>
                  </a:moveTo>
                  <a:lnTo>
                    <a:pt x="38078" y="57112"/>
                  </a:lnTo>
                  <a:lnTo>
                    <a:pt x="38078" y="52056"/>
                  </a:lnTo>
                  <a:lnTo>
                    <a:pt x="37020" y="50567"/>
                  </a:lnTo>
                  <a:lnTo>
                    <a:pt x="35256" y="49574"/>
                  </a:lnTo>
                  <a:lnTo>
                    <a:pt x="24821" y="47980"/>
                  </a:lnTo>
                  <a:lnTo>
                    <a:pt x="22890" y="46791"/>
                  </a:lnTo>
                  <a:lnTo>
                    <a:pt x="21602" y="44939"/>
                  </a:lnTo>
                  <a:lnTo>
                    <a:pt x="20744" y="42647"/>
                  </a:lnTo>
                  <a:lnTo>
                    <a:pt x="18056" y="41118"/>
                  </a:lnTo>
                  <a:lnTo>
                    <a:pt x="6275" y="37909"/>
                  </a:lnTo>
                  <a:lnTo>
                    <a:pt x="4176" y="35844"/>
                  </a:lnTo>
                  <a:lnTo>
                    <a:pt x="807" y="29980"/>
                  </a:lnTo>
                  <a:lnTo>
                    <a:pt x="0" y="19442"/>
                  </a:lnTo>
                  <a:lnTo>
                    <a:pt x="5041" y="14083"/>
                  </a:lnTo>
                  <a:lnTo>
                    <a:pt x="10342" y="11530"/>
                  </a:lnTo>
                  <a:lnTo>
                    <a:pt x="35994" y="9567"/>
                  </a:lnTo>
                  <a:lnTo>
                    <a:pt x="46324" y="9523"/>
                  </a:lnTo>
                  <a:lnTo>
                    <a:pt x="55148" y="12325"/>
                  </a:lnTo>
                  <a:lnTo>
                    <a:pt x="62598" y="16040"/>
                  </a:lnTo>
                  <a:lnTo>
                    <a:pt x="72743" y="19190"/>
                  </a:lnTo>
                  <a:lnTo>
                    <a:pt x="93336" y="36311"/>
                  </a:lnTo>
                  <a:lnTo>
                    <a:pt x="94387" y="40106"/>
                  </a:lnTo>
                  <a:lnTo>
                    <a:pt x="95179" y="68608"/>
                  </a:lnTo>
                  <a:lnTo>
                    <a:pt x="92384" y="75626"/>
                  </a:lnTo>
                  <a:lnTo>
                    <a:pt x="88672" y="82274"/>
                  </a:lnTo>
                  <a:lnTo>
                    <a:pt x="87022" y="88756"/>
                  </a:lnTo>
                  <a:lnTo>
                    <a:pt x="85524" y="90908"/>
                  </a:lnTo>
                  <a:lnTo>
                    <a:pt x="83467" y="92342"/>
                  </a:lnTo>
                  <a:lnTo>
                    <a:pt x="78359" y="93937"/>
                  </a:lnTo>
                  <a:lnTo>
                    <a:pt x="72561" y="94645"/>
                  </a:lnTo>
                  <a:lnTo>
                    <a:pt x="70592" y="95893"/>
                  </a:lnTo>
                  <a:lnTo>
                    <a:pt x="69279" y="97782"/>
                  </a:lnTo>
                  <a:lnTo>
                    <a:pt x="68404" y="100101"/>
                  </a:lnTo>
                  <a:lnTo>
                    <a:pt x="66762" y="101646"/>
                  </a:lnTo>
                  <a:lnTo>
                    <a:pt x="58605" y="104330"/>
                  </a:lnTo>
                  <a:lnTo>
                    <a:pt x="52509" y="104615"/>
                  </a:lnTo>
                  <a:lnTo>
                    <a:pt x="50874" y="103598"/>
                  </a:lnTo>
                  <a:lnTo>
                    <a:pt x="49783" y="101860"/>
                  </a:lnTo>
                  <a:lnTo>
                    <a:pt x="48033" y="96525"/>
                  </a:lnTo>
                  <a:lnTo>
                    <a:pt x="55199" y="85023"/>
                  </a:lnTo>
                  <a:lnTo>
                    <a:pt x="55842" y="82069"/>
                  </a:lnTo>
                  <a:lnTo>
                    <a:pt x="61803" y="72856"/>
                  </a:lnTo>
                  <a:lnTo>
                    <a:pt x="93137" y="41235"/>
                  </a:lnTo>
                  <a:lnTo>
                    <a:pt x="133154" y="12309"/>
                  </a:lnTo>
                  <a:lnTo>
                    <a:pt x="139601" y="9683"/>
                  </a:lnTo>
                  <a:lnTo>
                    <a:pt x="150486" y="1451"/>
                  </a:lnTo>
                  <a:lnTo>
                    <a:pt x="161462" y="0"/>
                  </a:lnTo>
                  <a:lnTo>
                    <a:pt x="161772" y="5030"/>
                  </a:lnTo>
                  <a:lnTo>
                    <a:pt x="160757" y="6516"/>
                  </a:lnTo>
                  <a:lnTo>
                    <a:pt x="159023" y="7507"/>
                  </a:lnTo>
                  <a:lnTo>
                    <a:pt x="156808" y="8167"/>
                  </a:lnTo>
                  <a:lnTo>
                    <a:pt x="155331" y="9665"/>
                  </a:lnTo>
                  <a:lnTo>
                    <a:pt x="150139" y="19675"/>
                  </a:lnTo>
                  <a:lnTo>
                    <a:pt x="146092" y="25657"/>
                  </a:lnTo>
                  <a:lnTo>
                    <a:pt x="142754" y="34975"/>
                  </a:lnTo>
                  <a:lnTo>
                    <a:pt x="136591" y="44438"/>
                  </a:lnTo>
                  <a:lnTo>
                    <a:pt x="134295" y="53944"/>
                  </a:lnTo>
                  <a:lnTo>
                    <a:pt x="133456" y="69813"/>
                  </a:lnTo>
                  <a:lnTo>
                    <a:pt x="136207" y="76162"/>
                  </a:lnTo>
                  <a:lnTo>
                    <a:pt x="150939" y="93723"/>
                  </a:lnTo>
                  <a:lnTo>
                    <a:pt x="166244" y="101464"/>
                  </a:lnTo>
                  <a:lnTo>
                    <a:pt x="190478" y="10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4109"/>
            <p:cNvSpPr/>
            <p:nvPr>
              <p:custDataLst>
                <p:tags r:id="rId44"/>
              </p:custDataLst>
            </p:nvPr>
          </p:nvSpPr>
          <p:spPr>
            <a:xfrm>
              <a:off x="2914685" y="6410325"/>
              <a:ext cx="199991" cy="209540"/>
            </a:xfrm>
            <a:custGeom>
              <a:avLst/>
              <a:gdLst/>
              <a:ahLst/>
              <a:cxnLst/>
              <a:rect l="0" t="0" r="0" b="0"/>
              <a:pathLst>
                <a:path w="199991" h="209540">
                  <a:moveTo>
                    <a:pt x="19015" y="0"/>
                  </a:moveTo>
                  <a:lnTo>
                    <a:pt x="19015" y="0"/>
                  </a:lnTo>
                  <a:lnTo>
                    <a:pt x="1292" y="17723"/>
                  </a:lnTo>
                  <a:lnTo>
                    <a:pt x="0" y="28148"/>
                  </a:lnTo>
                  <a:lnTo>
                    <a:pt x="8169" y="36738"/>
                  </a:lnTo>
                  <a:lnTo>
                    <a:pt x="14155" y="37696"/>
                  </a:lnTo>
                  <a:lnTo>
                    <a:pt x="61552" y="38098"/>
                  </a:lnTo>
                  <a:lnTo>
                    <a:pt x="78656" y="37041"/>
                  </a:lnTo>
                  <a:lnTo>
                    <a:pt x="97275" y="30561"/>
                  </a:lnTo>
                  <a:lnTo>
                    <a:pt x="119632" y="27779"/>
                  </a:lnTo>
                  <a:lnTo>
                    <a:pt x="130907" y="22106"/>
                  </a:lnTo>
                  <a:lnTo>
                    <a:pt x="146124" y="18898"/>
                  </a:lnTo>
                  <a:lnTo>
                    <a:pt x="161689" y="9652"/>
                  </a:lnTo>
                  <a:lnTo>
                    <a:pt x="161872" y="1335"/>
                  </a:lnTo>
                  <a:lnTo>
                    <a:pt x="160820" y="890"/>
                  </a:lnTo>
                  <a:lnTo>
                    <a:pt x="148631" y="117"/>
                  </a:lnTo>
                  <a:lnTo>
                    <a:pt x="142592" y="2874"/>
                  </a:lnTo>
                  <a:lnTo>
                    <a:pt x="136380" y="6569"/>
                  </a:lnTo>
                  <a:lnTo>
                    <a:pt x="110884" y="16870"/>
                  </a:lnTo>
                  <a:lnTo>
                    <a:pt x="99270" y="24636"/>
                  </a:lnTo>
                  <a:lnTo>
                    <a:pt x="85864" y="30619"/>
                  </a:lnTo>
                  <a:lnTo>
                    <a:pt x="79417" y="34775"/>
                  </a:lnTo>
                  <a:lnTo>
                    <a:pt x="73025" y="36623"/>
                  </a:lnTo>
                  <a:lnTo>
                    <a:pt x="70896" y="38173"/>
                  </a:lnTo>
                  <a:lnTo>
                    <a:pt x="69478" y="40266"/>
                  </a:lnTo>
                  <a:lnTo>
                    <a:pt x="66843" y="45413"/>
                  </a:lnTo>
                  <a:lnTo>
                    <a:pt x="57557" y="56629"/>
                  </a:lnTo>
                  <a:lnTo>
                    <a:pt x="65355" y="65306"/>
                  </a:lnTo>
                  <a:lnTo>
                    <a:pt x="71316" y="66269"/>
                  </a:lnTo>
                  <a:lnTo>
                    <a:pt x="79784" y="66555"/>
                  </a:lnTo>
                  <a:lnTo>
                    <a:pt x="85887" y="69444"/>
                  </a:lnTo>
                  <a:lnTo>
                    <a:pt x="92128" y="73197"/>
                  </a:lnTo>
                  <a:lnTo>
                    <a:pt x="104757" y="75607"/>
                  </a:lnTo>
                  <a:lnTo>
                    <a:pt x="107926" y="75805"/>
                  </a:lnTo>
                  <a:lnTo>
                    <a:pt x="114270" y="78846"/>
                  </a:lnTo>
                  <a:lnTo>
                    <a:pt x="121909" y="84367"/>
                  </a:lnTo>
                  <a:lnTo>
                    <a:pt x="122954" y="87943"/>
                  </a:lnTo>
                  <a:lnTo>
                    <a:pt x="123625" y="98863"/>
                  </a:lnTo>
                  <a:lnTo>
                    <a:pt x="120894" y="104970"/>
                  </a:lnTo>
                  <a:lnTo>
                    <a:pt x="118684" y="108079"/>
                  </a:lnTo>
                  <a:lnTo>
                    <a:pt x="113407" y="111535"/>
                  </a:lnTo>
                  <a:lnTo>
                    <a:pt x="107534" y="114129"/>
                  </a:lnTo>
                  <a:lnTo>
                    <a:pt x="60289" y="158757"/>
                  </a:lnTo>
                  <a:lnTo>
                    <a:pt x="42298" y="177800"/>
                  </a:lnTo>
                  <a:lnTo>
                    <a:pt x="38623" y="188619"/>
                  </a:lnTo>
                  <a:lnTo>
                    <a:pt x="38069" y="208095"/>
                  </a:lnTo>
                  <a:lnTo>
                    <a:pt x="79272" y="209539"/>
                  </a:lnTo>
                  <a:lnTo>
                    <a:pt x="99631" y="208490"/>
                  </a:lnTo>
                  <a:lnTo>
                    <a:pt x="146093" y="195360"/>
                  </a:lnTo>
                  <a:lnTo>
                    <a:pt x="185854" y="189726"/>
                  </a:lnTo>
                  <a:lnTo>
                    <a:pt x="19999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778"/>
          <p:cNvGrpSpPr/>
          <p:nvPr/>
        </p:nvGrpSpPr>
        <p:grpSpPr>
          <a:xfrm>
            <a:off x="4400550" y="6402633"/>
            <a:ext cx="152327" cy="188668"/>
            <a:chOff x="4400550" y="6402633"/>
            <a:chExt cx="152327" cy="188668"/>
          </a:xfrm>
        </p:grpSpPr>
        <p:sp>
          <p:nvSpPr>
            <p:cNvPr id="393" name="SMARTInkShape-4110"/>
            <p:cNvSpPr/>
            <p:nvPr>
              <p:custDataLst>
                <p:tags r:id="rId35"/>
              </p:custDataLst>
            </p:nvPr>
          </p:nvSpPr>
          <p:spPr>
            <a:xfrm>
              <a:off x="4448223" y="6438900"/>
              <a:ext cx="104654" cy="152401"/>
            </a:xfrm>
            <a:custGeom>
              <a:avLst/>
              <a:gdLst/>
              <a:ahLst/>
              <a:cxnLst/>
              <a:rect l="0" t="0" r="0" b="0"/>
              <a:pathLst>
                <a:path w="104654" h="152401">
                  <a:moveTo>
                    <a:pt x="76152" y="0"/>
                  </a:moveTo>
                  <a:lnTo>
                    <a:pt x="76152" y="0"/>
                  </a:lnTo>
                  <a:lnTo>
                    <a:pt x="30404" y="0"/>
                  </a:lnTo>
                  <a:lnTo>
                    <a:pt x="21293" y="6545"/>
                  </a:lnTo>
                  <a:lnTo>
                    <a:pt x="12390" y="8642"/>
                  </a:lnTo>
                  <a:lnTo>
                    <a:pt x="6186" y="9132"/>
                  </a:lnTo>
                  <a:lnTo>
                    <a:pt x="4108" y="10321"/>
                  </a:lnTo>
                  <a:lnTo>
                    <a:pt x="2722" y="12173"/>
                  </a:lnTo>
                  <a:lnTo>
                    <a:pt x="499" y="17692"/>
                  </a:lnTo>
                  <a:lnTo>
                    <a:pt x="0" y="27132"/>
                  </a:lnTo>
                  <a:lnTo>
                    <a:pt x="32109" y="60729"/>
                  </a:lnTo>
                  <a:lnTo>
                    <a:pt x="38233" y="64033"/>
                  </a:lnTo>
                  <a:lnTo>
                    <a:pt x="44483" y="66559"/>
                  </a:lnTo>
                  <a:lnTo>
                    <a:pt x="90311" y="97251"/>
                  </a:lnTo>
                  <a:lnTo>
                    <a:pt x="95117" y="99759"/>
                  </a:lnTo>
                  <a:lnTo>
                    <a:pt x="98320" y="102489"/>
                  </a:lnTo>
                  <a:lnTo>
                    <a:pt x="101879" y="108346"/>
                  </a:lnTo>
                  <a:lnTo>
                    <a:pt x="104165" y="120728"/>
                  </a:lnTo>
                  <a:lnTo>
                    <a:pt x="104653" y="136535"/>
                  </a:lnTo>
                  <a:lnTo>
                    <a:pt x="103619" y="138648"/>
                  </a:lnTo>
                  <a:lnTo>
                    <a:pt x="101872" y="140057"/>
                  </a:lnTo>
                  <a:lnTo>
                    <a:pt x="97108" y="142681"/>
                  </a:lnTo>
                  <a:lnTo>
                    <a:pt x="88476" y="149051"/>
                  </a:lnTo>
                  <a:lnTo>
                    <a:pt x="79216" y="151408"/>
                  </a:lnTo>
                  <a:lnTo>
                    <a:pt x="4757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4111"/>
            <p:cNvSpPr/>
            <p:nvPr>
              <p:custDataLst>
                <p:tags r:id="rId36"/>
              </p:custDataLst>
            </p:nvPr>
          </p:nvSpPr>
          <p:spPr>
            <a:xfrm>
              <a:off x="4400550" y="6402633"/>
              <a:ext cx="9526" cy="26743"/>
            </a:xfrm>
            <a:custGeom>
              <a:avLst/>
              <a:gdLst/>
              <a:ahLst/>
              <a:cxnLst/>
              <a:rect l="0" t="0" r="0" b="0"/>
              <a:pathLst>
                <a:path w="9526" h="26743">
                  <a:moveTo>
                    <a:pt x="0" y="26742"/>
                  </a:moveTo>
                  <a:lnTo>
                    <a:pt x="0" y="26742"/>
                  </a:lnTo>
                  <a:lnTo>
                    <a:pt x="0" y="0"/>
                  </a:lnTo>
                  <a:lnTo>
                    <a:pt x="0" y="7347"/>
                  </a:lnTo>
                  <a:lnTo>
                    <a:pt x="9525" y="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112"/>
            <p:cNvSpPr/>
            <p:nvPr>
              <p:custDataLst>
                <p:tags r:id="rId37"/>
              </p:custDataLst>
            </p:nvPr>
          </p:nvSpPr>
          <p:spPr>
            <a:xfrm>
              <a:off x="4404826" y="6496060"/>
              <a:ext cx="13451" cy="66666"/>
            </a:xfrm>
            <a:custGeom>
              <a:avLst/>
              <a:gdLst/>
              <a:ahLst/>
              <a:cxnLst/>
              <a:rect l="0" t="0" r="0" b="0"/>
              <a:pathLst>
                <a:path w="13451" h="66666">
                  <a:moveTo>
                    <a:pt x="5249" y="9515"/>
                  </a:moveTo>
                  <a:lnTo>
                    <a:pt x="5249" y="9515"/>
                  </a:lnTo>
                  <a:lnTo>
                    <a:pt x="5249" y="1314"/>
                  </a:lnTo>
                  <a:lnTo>
                    <a:pt x="6307" y="873"/>
                  </a:lnTo>
                  <a:lnTo>
                    <a:pt x="13450" y="106"/>
                  </a:lnTo>
                  <a:lnTo>
                    <a:pt x="6457" y="0"/>
                  </a:lnTo>
                  <a:lnTo>
                    <a:pt x="550" y="5050"/>
                  </a:lnTo>
                  <a:lnTo>
                    <a:pt x="0" y="6538"/>
                  </a:lnTo>
                  <a:lnTo>
                    <a:pt x="691" y="7531"/>
                  </a:lnTo>
                  <a:lnTo>
                    <a:pt x="2210" y="8192"/>
                  </a:lnTo>
                  <a:lnTo>
                    <a:pt x="3223" y="9691"/>
                  </a:lnTo>
                  <a:lnTo>
                    <a:pt x="4649" y="16858"/>
                  </a:lnTo>
                  <a:lnTo>
                    <a:pt x="5248" y="63844"/>
                  </a:lnTo>
                  <a:lnTo>
                    <a:pt x="5249" y="6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779"/>
          <p:cNvGrpSpPr/>
          <p:nvPr/>
        </p:nvGrpSpPr>
        <p:grpSpPr>
          <a:xfrm>
            <a:off x="5010150" y="6353344"/>
            <a:ext cx="1171576" cy="304512"/>
            <a:chOff x="5010150" y="6353344"/>
            <a:chExt cx="1171576" cy="304512"/>
          </a:xfrm>
        </p:grpSpPr>
        <p:sp>
          <p:nvSpPr>
            <p:cNvPr id="397" name="SMARTInkShape-4113"/>
            <p:cNvSpPr/>
            <p:nvPr>
              <p:custDataLst>
                <p:tags r:id="rId26"/>
              </p:custDataLst>
            </p:nvPr>
          </p:nvSpPr>
          <p:spPr>
            <a:xfrm>
              <a:off x="6019800" y="6440234"/>
              <a:ext cx="161926" cy="130528"/>
            </a:xfrm>
            <a:custGeom>
              <a:avLst/>
              <a:gdLst/>
              <a:ahLst/>
              <a:cxnLst/>
              <a:rect l="0" t="0" r="0" b="0"/>
              <a:pathLst>
                <a:path w="161926" h="130528">
                  <a:moveTo>
                    <a:pt x="0" y="27241"/>
                  </a:moveTo>
                  <a:lnTo>
                    <a:pt x="0" y="27241"/>
                  </a:lnTo>
                  <a:lnTo>
                    <a:pt x="0" y="8593"/>
                  </a:lnTo>
                  <a:lnTo>
                    <a:pt x="5056" y="8310"/>
                  </a:lnTo>
                  <a:lnTo>
                    <a:pt x="10361" y="5421"/>
                  </a:lnTo>
                  <a:lnTo>
                    <a:pt x="16247" y="1669"/>
                  </a:lnTo>
                  <a:lnTo>
                    <a:pt x="22390" y="0"/>
                  </a:lnTo>
                  <a:lnTo>
                    <a:pt x="49490" y="6984"/>
                  </a:lnTo>
                  <a:lnTo>
                    <a:pt x="56568" y="10477"/>
                  </a:lnTo>
                  <a:lnTo>
                    <a:pt x="63241" y="14499"/>
                  </a:lnTo>
                  <a:lnTo>
                    <a:pt x="72949" y="17820"/>
                  </a:lnTo>
                  <a:lnTo>
                    <a:pt x="79341" y="22349"/>
                  </a:lnTo>
                  <a:lnTo>
                    <a:pt x="82888" y="27889"/>
                  </a:lnTo>
                  <a:lnTo>
                    <a:pt x="85164" y="40069"/>
                  </a:lnTo>
                  <a:lnTo>
                    <a:pt x="85710" y="68518"/>
                  </a:lnTo>
                  <a:lnTo>
                    <a:pt x="82896" y="74867"/>
                  </a:lnTo>
                  <a:lnTo>
                    <a:pt x="44435" y="116141"/>
                  </a:lnTo>
                  <a:lnTo>
                    <a:pt x="38093" y="119669"/>
                  </a:lnTo>
                  <a:lnTo>
                    <a:pt x="31747" y="122295"/>
                  </a:lnTo>
                  <a:lnTo>
                    <a:pt x="20931" y="130527"/>
                  </a:lnTo>
                  <a:lnTo>
                    <a:pt x="20304" y="129965"/>
                  </a:lnTo>
                  <a:lnTo>
                    <a:pt x="19215" y="123685"/>
                  </a:lnTo>
                  <a:lnTo>
                    <a:pt x="19098" y="117788"/>
                  </a:lnTo>
                  <a:lnTo>
                    <a:pt x="21894" y="112287"/>
                  </a:lnTo>
                  <a:lnTo>
                    <a:pt x="50850" y="81204"/>
                  </a:lnTo>
                  <a:lnTo>
                    <a:pt x="97899" y="46291"/>
                  </a:lnTo>
                  <a:lnTo>
                    <a:pt x="112263" y="39588"/>
                  </a:lnTo>
                  <a:lnTo>
                    <a:pt x="119745" y="36962"/>
                  </a:lnTo>
                  <a:lnTo>
                    <a:pt x="142860" y="17730"/>
                  </a:lnTo>
                  <a:lnTo>
                    <a:pt x="137814" y="22776"/>
                  </a:lnTo>
                  <a:lnTo>
                    <a:pt x="132512" y="25257"/>
                  </a:lnTo>
                  <a:lnTo>
                    <a:pt x="129617" y="25918"/>
                  </a:lnTo>
                  <a:lnTo>
                    <a:pt x="127686" y="27417"/>
                  </a:lnTo>
                  <a:lnTo>
                    <a:pt x="98018" y="65358"/>
                  </a:lnTo>
                  <a:lnTo>
                    <a:pt x="95413" y="82510"/>
                  </a:lnTo>
                  <a:lnTo>
                    <a:pt x="102886" y="91624"/>
                  </a:lnTo>
                  <a:lnTo>
                    <a:pt x="120763" y="108810"/>
                  </a:lnTo>
                  <a:lnTo>
                    <a:pt x="127051" y="111119"/>
                  </a:lnTo>
                  <a:lnTo>
                    <a:pt x="161925" y="112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114"/>
            <p:cNvSpPr/>
            <p:nvPr>
              <p:custDataLst>
                <p:tags r:id="rId27"/>
              </p:custDataLst>
            </p:nvPr>
          </p:nvSpPr>
          <p:spPr>
            <a:xfrm>
              <a:off x="5819891" y="6553200"/>
              <a:ext cx="161810" cy="47199"/>
            </a:xfrm>
            <a:custGeom>
              <a:avLst/>
              <a:gdLst/>
              <a:ahLst/>
              <a:cxnLst/>
              <a:rect l="0" t="0" r="0" b="0"/>
              <a:pathLst>
                <a:path w="161810" h="47199">
                  <a:moveTo>
                    <a:pt x="9409" y="28575"/>
                  </a:moveTo>
                  <a:lnTo>
                    <a:pt x="9409" y="28575"/>
                  </a:lnTo>
                  <a:lnTo>
                    <a:pt x="1208" y="36775"/>
                  </a:lnTo>
                  <a:lnTo>
                    <a:pt x="0" y="46185"/>
                  </a:lnTo>
                  <a:lnTo>
                    <a:pt x="1020" y="46665"/>
                  </a:lnTo>
                  <a:lnTo>
                    <a:pt x="4974" y="47198"/>
                  </a:lnTo>
                  <a:lnTo>
                    <a:pt x="10260" y="44613"/>
                  </a:lnTo>
                  <a:lnTo>
                    <a:pt x="16138" y="40994"/>
                  </a:lnTo>
                  <a:lnTo>
                    <a:pt x="26454" y="38958"/>
                  </a:lnTo>
                  <a:lnTo>
                    <a:pt x="42447" y="37296"/>
                  </a:lnTo>
                  <a:lnTo>
                    <a:pt x="85685" y="21640"/>
                  </a:lnTo>
                  <a:lnTo>
                    <a:pt x="130063" y="14145"/>
                  </a:lnTo>
                  <a:lnTo>
                    <a:pt x="161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115"/>
            <p:cNvSpPr/>
            <p:nvPr>
              <p:custDataLst>
                <p:tags r:id="rId28"/>
              </p:custDataLst>
            </p:nvPr>
          </p:nvSpPr>
          <p:spPr>
            <a:xfrm>
              <a:off x="5800725" y="651510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4465" y="9525"/>
                  </a:lnTo>
                  <a:lnTo>
                    <a:pt x="19834" y="6703"/>
                  </a:lnTo>
                  <a:lnTo>
                    <a:pt x="22748" y="4469"/>
                  </a:lnTo>
                  <a:lnTo>
                    <a:pt x="31630" y="1987"/>
                  </a:lnTo>
                  <a:lnTo>
                    <a:pt x="77939" y="3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116"/>
            <p:cNvSpPr/>
            <p:nvPr>
              <p:custDataLst>
                <p:tags r:id="rId29"/>
              </p:custDataLst>
            </p:nvPr>
          </p:nvSpPr>
          <p:spPr>
            <a:xfrm>
              <a:off x="5534025" y="6572253"/>
              <a:ext cx="123826" cy="85603"/>
            </a:xfrm>
            <a:custGeom>
              <a:avLst/>
              <a:gdLst/>
              <a:ahLst/>
              <a:cxnLst/>
              <a:rect l="0" t="0" r="0" b="0"/>
              <a:pathLst>
                <a:path w="123826" h="85603">
                  <a:moveTo>
                    <a:pt x="0" y="19047"/>
                  </a:moveTo>
                  <a:lnTo>
                    <a:pt x="0" y="19047"/>
                  </a:lnTo>
                  <a:lnTo>
                    <a:pt x="0" y="4858"/>
                  </a:lnTo>
                  <a:lnTo>
                    <a:pt x="1058" y="3238"/>
                  </a:lnTo>
                  <a:lnTo>
                    <a:pt x="2822" y="2157"/>
                  </a:lnTo>
                  <a:lnTo>
                    <a:pt x="10361" y="637"/>
                  </a:lnTo>
                  <a:lnTo>
                    <a:pt x="33194" y="0"/>
                  </a:lnTo>
                  <a:lnTo>
                    <a:pt x="34829" y="1057"/>
                  </a:lnTo>
                  <a:lnTo>
                    <a:pt x="35920" y="2821"/>
                  </a:lnTo>
                  <a:lnTo>
                    <a:pt x="36647" y="5054"/>
                  </a:lnTo>
                  <a:lnTo>
                    <a:pt x="38189" y="6544"/>
                  </a:lnTo>
                  <a:lnTo>
                    <a:pt x="42726" y="8198"/>
                  </a:lnTo>
                  <a:lnTo>
                    <a:pt x="44359" y="9698"/>
                  </a:lnTo>
                  <a:lnTo>
                    <a:pt x="46174" y="14187"/>
                  </a:lnTo>
                  <a:lnTo>
                    <a:pt x="47498" y="26821"/>
                  </a:lnTo>
                  <a:lnTo>
                    <a:pt x="40070" y="38702"/>
                  </a:lnTo>
                  <a:lnTo>
                    <a:pt x="38489" y="50917"/>
                  </a:lnTo>
                  <a:lnTo>
                    <a:pt x="37300" y="52994"/>
                  </a:lnTo>
                  <a:lnTo>
                    <a:pt x="35451" y="54378"/>
                  </a:lnTo>
                  <a:lnTo>
                    <a:pt x="33159" y="55301"/>
                  </a:lnTo>
                  <a:lnTo>
                    <a:pt x="31631" y="56975"/>
                  </a:lnTo>
                  <a:lnTo>
                    <a:pt x="29933" y="61656"/>
                  </a:lnTo>
                  <a:lnTo>
                    <a:pt x="28978" y="70243"/>
                  </a:lnTo>
                  <a:lnTo>
                    <a:pt x="27785" y="72227"/>
                  </a:lnTo>
                  <a:lnTo>
                    <a:pt x="25932" y="73551"/>
                  </a:lnTo>
                  <a:lnTo>
                    <a:pt x="20409" y="75675"/>
                  </a:lnTo>
                  <a:lnTo>
                    <a:pt x="19654" y="78787"/>
                  </a:lnTo>
                  <a:lnTo>
                    <a:pt x="19169" y="84352"/>
                  </a:lnTo>
                  <a:lnTo>
                    <a:pt x="20188" y="84809"/>
                  </a:lnTo>
                  <a:lnTo>
                    <a:pt x="32319" y="85602"/>
                  </a:lnTo>
                  <a:lnTo>
                    <a:pt x="34245" y="84583"/>
                  </a:lnTo>
                  <a:lnTo>
                    <a:pt x="35531" y="82847"/>
                  </a:lnTo>
                  <a:lnTo>
                    <a:pt x="36387" y="80630"/>
                  </a:lnTo>
                  <a:lnTo>
                    <a:pt x="38016" y="79153"/>
                  </a:lnTo>
                  <a:lnTo>
                    <a:pt x="42649" y="77510"/>
                  </a:lnTo>
                  <a:lnTo>
                    <a:pt x="69551" y="73426"/>
                  </a:lnTo>
                  <a:lnTo>
                    <a:pt x="106027" y="59309"/>
                  </a:lnTo>
                  <a:lnTo>
                    <a:pt x="123825" y="57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117"/>
            <p:cNvSpPr/>
            <p:nvPr>
              <p:custDataLst>
                <p:tags r:id="rId30"/>
              </p:custDataLst>
            </p:nvPr>
          </p:nvSpPr>
          <p:spPr>
            <a:xfrm>
              <a:off x="5410200" y="6363269"/>
              <a:ext cx="95194" cy="256607"/>
            </a:xfrm>
            <a:custGeom>
              <a:avLst/>
              <a:gdLst/>
              <a:ahLst/>
              <a:cxnLst/>
              <a:rect l="0" t="0" r="0" b="0"/>
              <a:pathLst>
                <a:path w="95194" h="256607">
                  <a:moveTo>
                    <a:pt x="0" y="94681"/>
                  </a:moveTo>
                  <a:lnTo>
                    <a:pt x="0" y="94681"/>
                  </a:lnTo>
                  <a:lnTo>
                    <a:pt x="0" y="141027"/>
                  </a:lnTo>
                  <a:lnTo>
                    <a:pt x="0" y="186854"/>
                  </a:lnTo>
                  <a:lnTo>
                    <a:pt x="0" y="233238"/>
                  </a:lnTo>
                  <a:lnTo>
                    <a:pt x="0" y="237541"/>
                  </a:lnTo>
                  <a:lnTo>
                    <a:pt x="1058" y="195799"/>
                  </a:lnTo>
                  <a:lnTo>
                    <a:pt x="8642" y="157081"/>
                  </a:lnTo>
                  <a:lnTo>
                    <a:pt x="9447" y="110377"/>
                  </a:lnTo>
                  <a:lnTo>
                    <a:pt x="10561" y="85221"/>
                  </a:lnTo>
                  <a:lnTo>
                    <a:pt x="18657" y="39508"/>
                  </a:lnTo>
                  <a:lnTo>
                    <a:pt x="21698" y="30296"/>
                  </a:lnTo>
                  <a:lnTo>
                    <a:pt x="25519" y="22674"/>
                  </a:lnTo>
                  <a:lnTo>
                    <a:pt x="28727" y="12433"/>
                  </a:lnTo>
                  <a:lnTo>
                    <a:pt x="36657" y="1352"/>
                  </a:lnTo>
                  <a:lnTo>
                    <a:pt x="40280" y="285"/>
                  </a:lnTo>
                  <a:lnTo>
                    <a:pt x="42728" y="0"/>
                  </a:lnTo>
                  <a:lnTo>
                    <a:pt x="48271" y="2506"/>
                  </a:lnTo>
                  <a:lnTo>
                    <a:pt x="60453" y="12739"/>
                  </a:lnTo>
                  <a:lnTo>
                    <a:pt x="63909" y="18751"/>
                  </a:lnTo>
                  <a:lnTo>
                    <a:pt x="66504" y="24952"/>
                  </a:lnTo>
                  <a:lnTo>
                    <a:pt x="79771" y="45779"/>
                  </a:lnTo>
                  <a:lnTo>
                    <a:pt x="93771" y="92880"/>
                  </a:lnTo>
                  <a:lnTo>
                    <a:pt x="95193" y="139538"/>
                  </a:lnTo>
                  <a:lnTo>
                    <a:pt x="94166" y="148484"/>
                  </a:lnTo>
                  <a:lnTo>
                    <a:pt x="78381" y="194066"/>
                  </a:lnTo>
                  <a:lnTo>
                    <a:pt x="63369" y="219926"/>
                  </a:lnTo>
                  <a:lnTo>
                    <a:pt x="44439" y="240577"/>
                  </a:lnTo>
                  <a:lnTo>
                    <a:pt x="38095" y="244190"/>
                  </a:lnTo>
                  <a:lnTo>
                    <a:pt x="31748" y="246854"/>
                  </a:lnTo>
                  <a:lnTo>
                    <a:pt x="20931" y="255113"/>
                  </a:lnTo>
                  <a:lnTo>
                    <a:pt x="0" y="256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118"/>
            <p:cNvSpPr/>
            <p:nvPr>
              <p:custDataLst>
                <p:tags r:id="rId31"/>
              </p:custDataLst>
            </p:nvPr>
          </p:nvSpPr>
          <p:spPr>
            <a:xfrm>
              <a:off x="5286385" y="6448425"/>
              <a:ext cx="19041" cy="152401"/>
            </a:xfrm>
            <a:custGeom>
              <a:avLst/>
              <a:gdLst/>
              <a:ahLst/>
              <a:cxnLst/>
              <a:rect l="0" t="0" r="0" b="0"/>
              <a:pathLst>
                <a:path w="19041" h="152401">
                  <a:moveTo>
                    <a:pt x="9515" y="0"/>
                  </a:moveTo>
                  <a:lnTo>
                    <a:pt x="9515" y="0"/>
                  </a:lnTo>
                  <a:lnTo>
                    <a:pt x="382" y="9132"/>
                  </a:lnTo>
                  <a:lnTo>
                    <a:pt x="0" y="26848"/>
                  </a:lnTo>
                  <a:lnTo>
                    <a:pt x="6538" y="36897"/>
                  </a:lnTo>
                  <a:lnTo>
                    <a:pt x="9492" y="83538"/>
                  </a:lnTo>
                  <a:lnTo>
                    <a:pt x="10571" y="111294"/>
                  </a:lnTo>
                  <a:lnTo>
                    <a:pt x="18157" y="138740"/>
                  </a:lnTo>
                  <a:lnTo>
                    <a:pt x="1904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119"/>
            <p:cNvSpPr/>
            <p:nvPr>
              <p:custDataLst>
                <p:tags r:id="rId32"/>
              </p:custDataLst>
            </p:nvPr>
          </p:nvSpPr>
          <p:spPr>
            <a:xfrm>
              <a:off x="5238750" y="65055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9298" y="6703"/>
                  </a:lnTo>
                  <a:lnTo>
                    <a:pt x="25510" y="2980"/>
                  </a:lnTo>
                  <a:lnTo>
                    <a:pt x="38122" y="588"/>
                  </a:lnTo>
                  <a:lnTo>
                    <a:pt x="85137" y="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120"/>
            <p:cNvSpPr/>
            <p:nvPr>
              <p:custDataLst>
                <p:tags r:id="rId33"/>
              </p:custDataLst>
            </p:nvPr>
          </p:nvSpPr>
          <p:spPr>
            <a:xfrm>
              <a:off x="5153035" y="6543675"/>
              <a:ext cx="19041" cy="76201"/>
            </a:xfrm>
            <a:custGeom>
              <a:avLst/>
              <a:gdLst/>
              <a:ahLst/>
              <a:cxnLst/>
              <a:rect l="0" t="0" r="0" b="0"/>
              <a:pathLst>
                <a:path w="19041" h="76201">
                  <a:moveTo>
                    <a:pt x="9515" y="0"/>
                  </a:moveTo>
                  <a:lnTo>
                    <a:pt x="9515" y="0"/>
                  </a:lnTo>
                  <a:lnTo>
                    <a:pt x="9515" y="5056"/>
                  </a:lnTo>
                  <a:lnTo>
                    <a:pt x="6693" y="10361"/>
                  </a:lnTo>
                  <a:lnTo>
                    <a:pt x="2970" y="16246"/>
                  </a:lnTo>
                  <a:lnTo>
                    <a:pt x="578" y="28649"/>
                  </a:lnTo>
                  <a:lnTo>
                    <a:pt x="0" y="55270"/>
                  </a:lnTo>
                  <a:lnTo>
                    <a:pt x="6538" y="64383"/>
                  </a:lnTo>
                  <a:lnTo>
                    <a:pt x="9123" y="74435"/>
                  </a:lnTo>
                  <a:lnTo>
                    <a:pt x="10312" y="75023"/>
                  </a:lnTo>
                  <a:lnTo>
                    <a:pt x="1904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121"/>
            <p:cNvSpPr/>
            <p:nvPr>
              <p:custDataLst>
                <p:tags r:id="rId34"/>
              </p:custDataLst>
            </p:nvPr>
          </p:nvSpPr>
          <p:spPr>
            <a:xfrm>
              <a:off x="5010150" y="6353344"/>
              <a:ext cx="123279" cy="237942"/>
            </a:xfrm>
            <a:custGeom>
              <a:avLst/>
              <a:gdLst/>
              <a:ahLst/>
              <a:cxnLst/>
              <a:rect l="0" t="0" r="0" b="0"/>
              <a:pathLst>
                <a:path w="123279" h="237942">
                  <a:moveTo>
                    <a:pt x="9525" y="114131"/>
                  </a:moveTo>
                  <a:lnTo>
                    <a:pt x="9525" y="114131"/>
                  </a:lnTo>
                  <a:lnTo>
                    <a:pt x="9525" y="123263"/>
                  </a:lnTo>
                  <a:lnTo>
                    <a:pt x="16070" y="131183"/>
                  </a:lnTo>
                  <a:lnTo>
                    <a:pt x="18167" y="139879"/>
                  </a:lnTo>
                  <a:lnTo>
                    <a:pt x="19016" y="164945"/>
                  </a:lnTo>
                  <a:lnTo>
                    <a:pt x="21857" y="171287"/>
                  </a:lnTo>
                  <a:lnTo>
                    <a:pt x="25589" y="177633"/>
                  </a:lnTo>
                  <a:lnTo>
                    <a:pt x="27690" y="188216"/>
                  </a:lnTo>
                  <a:lnTo>
                    <a:pt x="28570" y="235083"/>
                  </a:lnTo>
                  <a:lnTo>
                    <a:pt x="28575" y="237788"/>
                  </a:lnTo>
                  <a:lnTo>
                    <a:pt x="20374" y="237941"/>
                  </a:lnTo>
                  <a:lnTo>
                    <a:pt x="19933" y="236887"/>
                  </a:lnTo>
                  <a:lnTo>
                    <a:pt x="16402" y="224771"/>
                  </a:lnTo>
                  <a:lnTo>
                    <a:pt x="12581" y="214104"/>
                  </a:lnTo>
                  <a:lnTo>
                    <a:pt x="9644" y="173068"/>
                  </a:lnTo>
                  <a:lnTo>
                    <a:pt x="9535" y="128032"/>
                  </a:lnTo>
                  <a:lnTo>
                    <a:pt x="10585" y="95122"/>
                  </a:lnTo>
                  <a:lnTo>
                    <a:pt x="21284" y="47644"/>
                  </a:lnTo>
                  <a:lnTo>
                    <a:pt x="30757" y="19734"/>
                  </a:lnTo>
                  <a:lnTo>
                    <a:pt x="34837" y="12910"/>
                  </a:lnTo>
                  <a:lnTo>
                    <a:pt x="36649" y="6350"/>
                  </a:lnTo>
                  <a:lnTo>
                    <a:pt x="38191" y="4176"/>
                  </a:lnTo>
                  <a:lnTo>
                    <a:pt x="40278" y="2728"/>
                  </a:lnTo>
                  <a:lnTo>
                    <a:pt x="45417" y="1119"/>
                  </a:lnTo>
                  <a:lnTo>
                    <a:pt x="60453" y="0"/>
                  </a:lnTo>
                  <a:lnTo>
                    <a:pt x="66732" y="2728"/>
                  </a:lnTo>
                  <a:lnTo>
                    <a:pt x="88903" y="22225"/>
                  </a:lnTo>
                  <a:lnTo>
                    <a:pt x="92430" y="28482"/>
                  </a:lnTo>
                  <a:lnTo>
                    <a:pt x="99749" y="46177"/>
                  </a:lnTo>
                  <a:lnTo>
                    <a:pt x="119669" y="80199"/>
                  </a:lnTo>
                  <a:lnTo>
                    <a:pt x="123278" y="111087"/>
                  </a:lnTo>
                  <a:lnTo>
                    <a:pt x="120760" y="120892"/>
                  </a:lnTo>
                  <a:lnTo>
                    <a:pt x="117171" y="129836"/>
                  </a:lnTo>
                  <a:lnTo>
                    <a:pt x="114092" y="145712"/>
                  </a:lnTo>
                  <a:lnTo>
                    <a:pt x="95053" y="178624"/>
                  </a:lnTo>
                  <a:lnTo>
                    <a:pt x="73014" y="202903"/>
                  </a:lnTo>
                  <a:lnTo>
                    <a:pt x="53777" y="214647"/>
                  </a:lnTo>
                  <a:lnTo>
                    <a:pt x="42157" y="218702"/>
                  </a:lnTo>
                  <a:lnTo>
                    <a:pt x="32012" y="225078"/>
                  </a:lnTo>
                  <a:lnTo>
                    <a:pt x="22302" y="227437"/>
                  </a:lnTo>
                  <a:lnTo>
                    <a:pt x="15909" y="227989"/>
                  </a:lnTo>
                  <a:lnTo>
                    <a:pt x="13781" y="227078"/>
                  </a:lnTo>
                  <a:lnTo>
                    <a:pt x="12362" y="225413"/>
                  </a:lnTo>
                  <a:lnTo>
                    <a:pt x="11417" y="223244"/>
                  </a:lnTo>
                  <a:lnTo>
                    <a:pt x="9728" y="221798"/>
                  </a:lnTo>
                  <a:lnTo>
                    <a:pt x="1490" y="219287"/>
                  </a:lnTo>
                  <a:lnTo>
                    <a:pt x="662" y="216253"/>
                  </a:lnTo>
                  <a:lnTo>
                    <a:pt x="0" y="209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780"/>
          <p:cNvGrpSpPr/>
          <p:nvPr/>
        </p:nvGrpSpPr>
        <p:grpSpPr>
          <a:xfrm>
            <a:off x="6591349" y="6305681"/>
            <a:ext cx="361902" cy="276084"/>
            <a:chOff x="6591349" y="6305681"/>
            <a:chExt cx="361902" cy="276084"/>
          </a:xfrm>
        </p:grpSpPr>
        <p:sp>
          <p:nvSpPr>
            <p:cNvPr id="407" name="SMARTInkShape-4122"/>
            <p:cNvSpPr/>
            <p:nvPr>
              <p:custDataLst>
                <p:tags r:id="rId24"/>
              </p:custDataLst>
            </p:nvPr>
          </p:nvSpPr>
          <p:spPr>
            <a:xfrm>
              <a:off x="6715125" y="6305681"/>
              <a:ext cx="47626" cy="247520"/>
            </a:xfrm>
            <a:custGeom>
              <a:avLst/>
              <a:gdLst/>
              <a:ahLst/>
              <a:cxnLst/>
              <a:rect l="0" t="0" r="0" b="0"/>
              <a:pathLst>
                <a:path w="47626" h="247520">
                  <a:moveTo>
                    <a:pt x="0" y="57019"/>
                  </a:moveTo>
                  <a:lnTo>
                    <a:pt x="0" y="57019"/>
                  </a:lnTo>
                  <a:lnTo>
                    <a:pt x="0" y="51963"/>
                  </a:lnTo>
                  <a:lnTo>
                    <a:pt x="2822" y="46658"/>
                  </a:lnTo>
                  <a:lnTo>
                    <a:pt x="6545" y="40772"/>
                  </a:lnTo>
                  <a:lnTo>
                    <a:pt x="8937" y="28371"/>
                  </a:lnTo>
                  <a:lnTo>
                    <a:pt x="9132" y="25221"/>
                  </a:lnTo>
                  <a:lnTo>
                    <a:pt x="12173" y="18897"/>
                  </a:lnTo>
                  <a:lnTo>
                    <a:pt x="14465" y="15729"/>
                  </a:lnTo>
                  <a:lnTo>
                    <a:pt x="19834" y="12209"/>
                  </a:lnTo>
                  <a:lnTo>
                    <a:pt x="22748" y="11271"/>
                  </a:lnTo>
                  <a:lnTo>
                    <a:pt x="24691" y="9587"/>
                  </a:lnTo>
                  <a:lnTo>
                    <a:pt x="28423" y="310"/>
                  </a:lnTo>
                  <a:lnTo>
                    <a:pt x="33587" y="0"/>
                  </a:lnTo>
                  <a:lnTo>
                    <a:pt x="35092" y="1015"/>
                  </a:lnTo>
                  <a:lnTo>
                    <a:pt x="36095" y="2749"/>
                  </a:lnTo>
                  <a:lnTo>
                    <a:pt x="37505" y="10248"/>
                  </a:lnTo>
                  <a:lnTo>
                    <a:pt x="38095" y="57862"/>
                  </a:lnTo>
                  <a:lnTo>
                    <a:pt x="38100" y="98015"/>
                  </a:lnTo>
                  <a:lnTo>
                    <a:pt x="38100" y="142162"/>
                  </a:lnTo>
                  <a:lnTo>
                    <a:pt x="38100" y="187160"/>
                  </a:lnTo>
                  <a:lnTo>
                    <a:pt x="47364" y="234447"/>
                  </a:lnTo>
                  <a:lnTo>
                    <a:pt x="47625" y="247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123"/>
            <p:cNvSpPr/>
            <p:nvPr>
              <p:custDataLst>
                <p:tags r:id="rId25"/>
              </p:custDataLst>
            </p:nvPr>
          </p:nvSpPr>
          <p:spPr>
            <a:xfrm>
              <a:off x="6591349" y="6524625"/>
              <a:ext cx="361902" cy="57140"/>
            </a:xfrm>
            <a:custGeom>
              <a:avLst/>
              <a:gdLst/>
              <a:ahLst/>
              <a:cxnLst/>
              <a:rect l="0" t="0" r="0" b="0"/>
              <a:pathLst>
                <a:path w="361902" h="57140">
                  <a:moveTo>
                    <a:pt x="47576" y="38100"/>
                  </a:moveTo>
                  <a:lnTo>
                    <a:pt x="47576" y="38100"/>
                  </a:lnTo>
                  <a:lnTo>
                    <a:pt x="42520" y="43156"/>
                  </a:lnTo>
                  <a:lnTo>
                    <a:pt x="37215" y="45638"/>
                  </a:lnTo>
                  <a:lnTo>
                    <a:pt x="22066" y="48421"/>
                  </a:lnTo>
                  <a:lnTo>
                    <a:pt x="9454" y="55112"/>
                  </a:lnTo>
                  <a:lnTo>
                    <a:pt x="0" y="57139"/>
                  </a:lnTo>
                  <a:lnTo>
                    <a:pt x="15169" y="56090"/>
                  </a:lnTo>
                  <a:lnTo>
                    <a:pt x="44733" y="48949"/>
                  </a:lnTo>
                  <a:lnTo>
                    <a:pt x="89377" y="44976"/>
                  </a:lnTo>
                  <a:lnTo>
                    <a:pt x="124873" y="37316"/>
                  </a:lnTo>
                  <a:lnTo>
                    <a:pt x="169737" y="30301"/>
                  </a:lnTo>
                  <a:lnTo>
                    <a:pt x="216777" y="21312"/>
                  </a:lnTo>
                  <a:lnTo>
                    <a:pt x="264012" y="12167"/>
                  </a:lnTo>
                  <a:lnTo>
                    <a:pt x="304230" y="10047"/>
                  </a:lnTo>
                  <a:lnTo>
                    <a:pt x="351743" y="1370"/>
                  </a:lnTo>
                  <a:lnTo>
                    <a:pt x="361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781"/>
          <p:cNvGrpSpPr/>
          <p:nvPr/>
        </p:nvGrpSpPr>
        <p:grpSpPr>
          <a:xfrm>
            <a:off x="7191375" y="6277029"/>
            <a:ext cx="790445" cy="361886"/>
            <a:chOff x="7191375" y="6277029"/>
            <a:chExt cx="790445" cy="361886"/>
          </a:xfrm>
        </p:grpSpPr>
        <p:sp>
          <p:nvSpPr>
            <p:cNvPr id="410" name="SMARTInkShape-4124"/>
            <p:cNvSpPr/>
            <p:nvPr>
              <p:custDataLst>
                <p:tags r:id="rId17"/>
              </p:custDataLst>
            </p:nvPr>
          </p:nvSpPr>
          <p:spPr>
            <a:xfrm>
              <a:off x="7191375" y="6277029"/>
              <a:ext cx="133104" cy="266597"/>
            </a:xfrm>
            <a:custGeom>
              <a:avLst/>
              <a:gdLst/>
              <a:ahLst/>
              <a:cxnLst/>
              <a:rect l="0" t="0" r="0" b="0"/>
              <a:pathLst>
                <a:path w="133104" h="266597">
                  <a:moveTo>
                    <a:pt x="19050" y="76146"/>
                  </a:moveTo>
                  <a:lnTo>
                    <a:pt x="19050" y="76146"/>
                  </a:lnTo>
                  <a:lnTo>
                    <a:pt x="19050" y="84347"/>
                  </a:lnTo>
                  <a:lnTo>
                    <a:pt x="17992" y="84788"/>
                  </a:lnTo>
                  <a:lnTo>
                    <a:pt x="10850" y="85555"/>
                  </a:lnTo>
                  <a:lnTo>
                    <a:pt x="14974" y="85637"/>
                  </a:lnTo>
                  <a:lnTo>
                    <a:pt x="16333" y="86707"/>
                  </a:lnTo>
                  <a:lnTo>
                    <a:pt x="17842" y="90717"/>
                  </a:lnTo>
                  <a:lnTo>
                    <a:pt x="21858" y="134153"/>
                  </a:lnTo>
                  <a:lnTo>
                    <a:pt x="27248" y="153809"/>
                  </a:lnTo>
                  <a:lnTo>
                    <a:pt x="29556" y="187347"/>
                  </a:lnTo>
                  <a:lnTo>
                    <a:pt x="36766" y="216274"/>
                  </a:lnTo>
                  <a:lnTo>
                    <a:pt x="37705" y="229966"/>
                  </a:lnTo>
                  <a:lnTo>
                    <a:pt x="35103" y="237290"/>
                  </a:lnTo>
                  <a:lnTo>
                    <a:pt x="31476" y="244075"/>
                  </a:lnTo>
                  <a:lnTo>
                    <a:pt x="29148" y="257052"/>
                  </a:lnTo>
                  <a:lnTo>
                    <a:pt x="28687" y="264752"/>
                  </a:lnTo>
                  <a:lnTo>
                    <a:pt x="27592" y="265383"/>
                  </a:lnTo>
                  <a:lnTo>
                    <a:pt x="19445" y="266596"/>
                  </a:lnTo>
                  <a:lnTo>
                    <a:pt x="19084" y="245183"/>
                  </a:lnTo>
                  <a:lnTo>
                    <a:pt x="16243" y="238410"/>
                  </a:lnTo>
                  <a:lnTo>
                    <a:pt x="14004" y="235122"/>
                  </a:lnTo>
                  <a:lnTo>
                    <a:pt x="10852" y="220381"/>
                  </a:lnTo>
                  <a:lnTo>
                    <a:pt x="9641" y="175735"/>
                  </a:lnTo>
                  <a:lnTo>
                    <a:pt x="12363" y="132613"/>
                  </a:lnTo>
                  <a:lnTo>
                    <a:pt x="18169" y="92127"/>
                  </a:lnTo>
                  <a:lnTo>
                    <a:pt x="21699" y="59312"/>
                  </a:lnTo>
                  <a:lnTo>
                    <a:pt x="38007" y="13987"/>
                  </a:lnTo>
                  <a:lnTo>
                    <a:pt x="46149" y="2003"/>
                  </a:lnTo>
                  <a:lnTo>
                    <a:pt x="49792" y="860"/>
                  </a:lnTo>
                  <a:lnTo>
                    <a:pt x="69976" y="0"/>
                  </a:lnTo>
                  <a:lnTo>
                    <a:pt x="76257" y="2792"/>
                  </a:lnTo>
                  <a:lnTo>
                    <a:pt x="88911" y="13208"/>
                  </a:lnTo>
                  <a:lnTo>
                    <a:pt x="114300" y="57365"/>
                  </a:lnTo>
                  <a:lnTo>
                    <a:pt x="129117" y="88881"/>
                  </a:lnTo>
                  <a:lnTo>
                    <a:pt x="133103" y="133298"/>
                  </a:lnTo>
                  <a:lnTo>
                    <a:pt x="132182" y="145997"/>
                  </a:lnTo>
                  <a:lnTo>
                    <a:pt x="114046" y="190446"/>
                  </a:lnTo>
                  <a:lnTo>
                    <a:pt x="101550" y="210790"/>
                  </a:lnTo>
                  <a:lnTo>
                    <a:pt x="87832" y="224999"/>
                  </a:lnTo>
                  <a:lnTo>
                    <a:pt x="57738" y="244752"/>
                  </a:lnTo>
                  <a:lnTo>
                    <a:pt x="16277" y="256679"/>
                  </a:lnTo>
                  <a:lnTo>
                    <a:pt x="168" y="257118"/>
                  </a:lnTo>
                  <a:lnTo>
                    <a:pt x="0" y="247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125"/>
            <p:cNvSpPr/>
            <p:nvPr>
              <p:custDataLst>
                <p:tags r:id="rId18"/>
              </p:custDataLst>
            </p:nvPr>
          </p:nvSpPr>
          <p:spPr>
            <a:xfrm>
              <a:off x="7324725" y="6490562"/>
              <a:ext cx="142876" cy="100702"/>
            </a:xfrm>
            <a:custGeom>
              <a:avLst/>
              <a:gdLst/>
              <a:ahLst/>
              <a:cxnLst/>
              <a:rect l="0" t="0" r="0" b="0"/>
              <a:pathLst>
                <a:path w="142876" h="100702">
                  <a:moveTo>
                    <a:pt x="0" y="15013"/>
                  </a:moveTo>
                  <a:lnTo>
                    <a:pt x="0" y="15013"/>
                  </a:lnTo>
                  <a:lnTo>
                    <a:pt x="8200" y="15013"/>
                  </a:lnTo>
                  <a:lnTo>
                    <a:pt x="1208" y="15013"/>
                  </a:lnTo>
                  <a:lnTo>
                    <a:pt x="536" y="12191"/>
                  </a:lnTo>
                  <a:lnTo>
                    <a:pt x="10" y="5604"/>
                  </a:lnTo>
                  <a:lnTo>
                    <a:pt x="14190" y="5491"/>
                  </a:lnTo>
                  <a:lnTo>
                    <a:pt x="19712" y="2668"/>
                  </a:lnTo>
                  <a:lnTo>
                    <a:pt x="22666" y="432"/>
                  </a:lnTo>
                  <a:lnTo>
                    <a:pt x="25694" y="0"/>
                  </a:lnTo>
                  <a:lnTo>
                    <a:pt x="44476" y="5925"/>
                  </a:lnTo>
                  <a:lnTo>
                    <a:pt x="53982" y="11850"/>
                  </a:lnTo>
                  <a:lnTo>
                    <a:pt x="60327" y="13608"/>
                  </a:lnTo>
                  <a:lnTo>
                    <a:pt x="62443" y="15135"/>
                  </a:lnTo>
                  <a:lnTo>
                    <a:pt x="63854" y="17211"/>
                  </a:lnTo>
                  <a:lnTo>
                    <a:pt x="65839" y="25189"/>
                  </a:lnTo>
                  <a:lnTo>
                    <a:pt x="66626" y="38600"/>
                  </a:lnTo>
                  <a:lnTo>
                    <a:pt x="63831" y="44193"/>
                  </a:lnTo>
                  <a:lnTo>
                    <a:pt x="60119" y="50207"/>
                  </a:lnTo>
                  <a:lnTo>
                    <a:pt x="56972" y="59543"/>
                  </a:lnTo>
                  <a:lnTo>
                    <a:pt x="30026" y="89758"/>
                  </a:lnTo>
                  <a:lnTo>
                    <a:pt x="28702" y="99286"/>
                  </a:lnTo>
                  <a:lnTo>
                    <a:pt x="29718" y="99770"/>
                  </a:lnTo>
                  <a:lnTo>
                    <a:pt x="42767" y="100701"/>
                  </a:lnTo>
                  <a:lnTo>
                    <a:pt x="48289" y="97899"/>
                  </a:lnTo>
                  <a:lnTo>
                    <a:pt x="54270" y="94185"/>
                  </a:lnTo>
                  <a:lnTo>
                    <a:pt x="64646" y="92094"/>
                  </a:lnTo>
                  <a:lnTo>
                    <a:pt x="80655" y="90415"/>
                  </a:lnTo>
                  <a:lnTo>
                    <a:pt x="113539" y="82292"/>
                  </a:lnTo>
                  <a:lnTo>
                    <a:pt x="116968" y="82090"/>
                  </a:lnTo>
                  <a:lnTo>
                    <a:pt x="123599" y="79045"/>
                  </a:lnTo>
                  <a:lnTo>
                    <a:pt x="142875" y="6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126"/>
            <p:cNvSpPr/>
            <p:nvPr>
              <p:custDataLst>
                <p:tags r:id="rId19"/>
              </p:custDataLst>
            </p:nvPr>
          </p:nvSpPr>
          <p:spPr>
            <a:xfrm>
              <a:off x="7515618" y="6438900"/>
              <a:ext cx="104383" cy="9526"/>
            </a:xfrm>
            <a:custGeom>
              <a:avLst/>
              <a:gdLst/>
              <a:ahLst/>
              <a:cxnLst/>
              <a:rect l="0" t="0" r="0" b="0"/>
              <a:pathLst>
                <a:path w="10438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4780" y="9525"/>
                  </a:lnTo>
                  <a:lnTo>
                    <a:pt x="6231" y="8467"/>
                  </a:lnTo>
                  <a:lnTo>
                    <a:pt x="7842" y="4469"/>
                  </a:lnTo>
                  <a:lnTo>
                    <a:pt x="9330" y="2980"/>
                  </a:lnTo>
                  <a:lnTo>
                    <a:pt x="13806" y="1324"/>
                  </a:lnTo>
                  <a:lnTo>
                    <a:pt x="58620" y="10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4127"/>
            <p:cNvSpPr/>
            <p:nvPr>
              <p:custDataLst>
                <p:tags r:id="rId20"/>
              </p:custDataLst>
            </p:nvPr>
          </p:nvSpPr>
          <p:spPr>
            <a:xfrm>
              <a:off x="7524876" y="6496050"/>
              <a:ext cx="114175" cy="28563"/>
            </a:xfrm>
            <a:custGeom>
              <a:avLst/>
              <a:gdLst/>
              <a:ahLst/>
              <a:cxnLst/>
              <a:rect l="0" t="0" r="0" b="0"/>
              <a:pathLst>
                <a:path w="114175" h="28563">
                  <a:moveTo>
                    <a:pt x="18924" y="9525"/>
                  </a:moveTo>
                  <a:lnTo>
                    <a:pt x="18924" y="9525"/>
                  </a:lnTo>
                  <a:lnTo>
                    <a:pt x="13868" y="9525"/>
                  </a:lnTo>
                  <a:lnTo>
                    <a:pt x="12379" y="10583"/>
                  </a:lnTo>
                  <a:lnTo>
                    <a:pt x="11386" y="12347"/>
                  </a:lnTo>
                  <a:lnTo>
                    <a:pt x="10724" y="14581"/>
                  </a:lnTo>
                  <a:lnTo>
                    <a:pt x="0" y="28425"/>
                  </a:lnTo>
                  <a:lnTo>
                    <a:pt x="13142" y="28562"/>
                  </a:lnTo>
                  <a:lnTo>
                    <a:pt x="59679" y="16401"/>
                  </a:lnTo>
                  <a:lnTo>
                    <a:pt x="84996" y="7307"/>
                  </a:lnTo>
                  <a:lnTo>
                    <a:pt x="88372" y="4871"/>
                  </a:lnTo>
                  <a:lnTo>
                    <a:pt x="97767" y="2165"/>
                  </a:lnTo>
                  <a:lnTo>
                    <a:pt x="1141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128"/>
            <p:cNvSpPr/>
            <p:nvPr>
              <p:custDataLst>
                <p:tags r:id="rId21"/>
              </p:custDataLst>
            </p:nvPr>
          </p:nvSpPr>
          <p:spPr>
            <a:xfrm>
              <a:off x="7686675" y="6410718"/>
              <a:ext cx="123823" cy="228197"/>
            </a:xfrm>
            <a:custGeom>
              <a:avLst/>
              <a:gdLst/>
              <a:ahLst/>
              <a:cxnLst/>
              <a:rect l="0" t="0" r="0" b="0"/>
              <a:pathLst>
                <a:path w="123823" h="228197">
                  <a:moveTo>
                    <a:pt x="9525" y="9132"/>
                  </a:moveTo>
                  <a:lnTo>
                    <a:pt x="9525" y="9132"/>
                  </a:lnTo>
                  <a:lnTo>
                    <a:pt x="393" y="0"/>
                  </a:lnTo>
                  <a:lnTo>
                    <a:pt x="0" y="47289"/>
                  </a:lnTo>
                  <a:lnTo>
                    <a:pt x="0" y="50446"/>
                  </a:lnTo>
                  <a:lnTo>
                    <a:pt x="1058" y="52549"/>
                  </a:lnTo>
                  <a:lnTo>
                    <a:pt x="2822" y="53952"/>
                  </a:lnTo>
                  <a:lnTo>
                    <a:pt x="5056" y="54887"/>
                  </a:lnTo>
                  <a:lnTo>
                    <a:pt x="6545" y="56569"/>
                  </a:lnTo>
                  <a:lnTo>
                    <a:pt x="8200" y="61259"/>
                  </a:lnTo>
                  <a:lnTo>
                    <a:pt x="9701" y="62933"/>
                  </a:lnTo>
                  <a:lnTo>
                    <a:pt x="14189" y="64794"/>
                  </a:lnTo>
                  <a:lnTo>
                    <a:pt x="46735" y="66271"/>
                  </a:lnTo>
                  <a:lnTo>
                    <a:pt x="50206" y="65217"/>
                  </a:lnTo>
                  <a:lnTo>
                    <a:pt x="52521" y="63455"/>
                  </a:lnTo>
                  <a:lnTo>
                    <a:pt x="54064" y="61222"/>
                  </a:lnTo>
                  <a:lnTo>
                    <a:pt x="56151" y="59734"/>
                  </a:lnTo>
                  <a:lnTo>
                    <a:pt x="67105" y="54523"/>
                  </a:lnTo>
                  <a:lnTo>
                    <a:pt x="93762" y="29659"/>
                  </a:lnTo>
                  <a:lnTo>
                    <a:pt x="95239" y="18784"/>
                  </a:lnTo>
                  <a:lnTo>
                    <a:pt x="95250" y="27793"/>
                  </a:lnTo>
                  <a:lnTo>
                    <a:pt x="101795" y="35710"/>
                  </a:lnTo>
                  <a:lnTo>
                    <a:pt x="103892" y="44406"/>
                  </a:lnTo>
                  <a:lnTo>
                    <a:pt x="105811" y="82341"/>
                  </a:lnTo>
                  <a:lnTo>
                    <a:pt x="120584" y="126519"/>
                  </a:lnTo>
                  <a:lnTo>
                    <a:pt x="123541" y="155091"/>
                  </a:lnTo>
                  <a:lnTo>
                    <a:pt x="123822" y="202377"/>
                  </a:lnTo>
                  <a:lnTo>
                    <a:pt x="121001" y="208966"/>
                  </a:lnTo>
                  <a:lnTo>
                    <a:pt x="106215" y="226715"/>
                  </a:lnTo>
                  <a:lnTo>
                    <a:pt x="100145" y="227764"/>
                  </a:lnTo>
                  <a:lnTo>
                    <a:pt x="78044" y="228196"/>
                  </a:lnTo>
                  <a:lnTo>
                    <a:pt x="58913" y="210872"/>
                  </a:lnTo>
                  <a:lnTo>
                    <a:pt x="57934" y="207097"/>
                  </a:lnTo>
                  <a:lnTo>
                    <a:pt x="57304" y="196050"/>
                  </a:lnTo>
                  <a:lnTo>
                    <a:pt x="76200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129"/>
            <p:cNvSpPr/>
            <p:nvPr>
              <p:custDataLst>
                <p:tags r:id="rId22"/>
              </p:custDataLst>
            </p:nvPr>
          </p:nvSpPr>
          <p:spPr>
            <a:xfrm>
              <a:off x="7858125" y="6296082"/>
              <a:ext cx="123695" cy="190444"/>
            </a:xfrm>
            <a:custGeom>
              <a:avLst/>
              <a:gdLst/>
              <a:ahLst/>
              <a:cxnLst/>
              <a:rect l="0" t="0" r="0" b="0"/>
              <a:pathLst>
                <a:path w="123695" h="190444">
                  <a:moveTo>
                    <a:pt x="0" y="47568"/>
                  </a:moveTo>
                  <a:lnTo>
                    <a:pt x="0" y="47568"/>
                  </a:lnTo>
                  <a:lnTo>
                    <a:pt x="0" y="20826"/>
                  </a:lnTo>
                  <a:lnTo>
                    <a:pt x="5056" y="14480"/>
                  </a:lnTo>
                  <a:lnTo>
                    <a:pt x="10361" y="11696"/>
                  </a:lnTo>
                  <a:lnTo>
                    <a:pt x="13257" y="10953"/>
                  </a:lnTo>
                  <a:lnTo>
                    <a:pt x="26569" y="3216"/>
                  </a:lnTo>
                  <a:lnTo>
                    <a:pt x="69324" y="0"/>
                  </a:lnTo>
                  <a:lnTo>
                    <a:pt x="79494" y="1027"/>
                  </a:lnTo>
                  <a:lnTo>
                    <a:pt x="104596" y="11704"/>
                  </a:lnTo>
                  <a:lnTo>
                    <a:pt x="107831" y="14133"/>
                  </a:lnTo>
                  <a:lnTo>
                    <a:pt x="111425" y="19655"/>
                  </a:lnTo>
                  <a:lnTo>
                    <a:pt x="114081" y="25638"/>
                  </a:lnTo>
                  <a:lnTo>
                    <a:pt x="120467" y="34955"/>
                  </a:lnTo>
                  <a:lnTo>
                    <a:pt x="122333" y="41257"/>
                  </a:lnTo>
                  <a:lnTo>
                    <a:pt x="123694" y="68473"/>
                  </a:lnTo>
                  <a:lnTo>
                    <a:pt x="120945" y="75557"/>
                  </a:lnTo>
                  <a:lnTo>
                    <a:pt x="99371" y="108066"/>
                  </a:lnTo>
                  <a:lnTo>
                    <a:pt x="95413" y="119704"/>
                  </a:lnTo>
                  <a:lnTo>
                    <a:pt x="52718" y="167329"/>
                  </a:lnTo>
                  <a:lnTo>
                    <a:pt x="49889" y="174173"/>
                  </a:lnTo>
                  <a:lnTo>
                    <a:pt x="48296" y="183976"/>
                  </a:lnTo>
                  <a:lnTo>
                    <a:pt x="47014" y="186132"/>
                  </a:lnTo>
                  <a:lnTo>
                    <a:pt x="45101" y="187569"/>
                  </a:lnTo>
                  <a:lnTo>
                    <a:pt x="38100" y="190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130"/>
            <p:cNvSpPr/>
            <p:nvPr>
              <p:custDataLst>
                <p:tags r:id="rId23"/>
              </p:custDataLst>
            </p:nvPr>
          </p:nvSpPr>
          <p:spPr>
            <a:xfrm>
              <a:off x="7886829" y="6534150"/>
              <a:ext cx="28447" cy="33772"/>
            </a:xfrm>
            <a:custGeom>
              <a:avLst/>
              <a:gdLst/>
              <a:ahLst/>
              <a:cxnLst/>
              <a:rect l="0" t="0" r="0" b="0"/>
              <a:pathLst>
                <a:path w="28447" h="33772">
                  <a:moveTo>
                    <a:pt x="28446" y="0"/>
                  </a:moveTo>
                  <a:lnTo>
                    <a:pt x="28446" y="0"/>
                  </a:lnTo>
                  <a:lnTo>
                    <a:pt x="28446" y="5056"/>
                  </a:lnTo>
                  <a:lnTo>
                    <a:pt x="25624" y="10361"/>
                  </a:lnTo>
                  <a:lnTo>
                    <a:pt x="23390" y="13257"/>
                  </a:lnTo>
                  <a:lnTo>
                    <a:pt x="18085" y="16475"/>
                  </a:lnTo>
                  <a:lnTo>
                    <a:pt x="15189" y="17333"/>
                  </a:lnTo>
                  <a:lnTo>
                    <a:pt x="13258" y="18963"/>
                  </a:lnTo>
                  <a:lnTo>
                    <a:pt x="11113" y="23598"/>
                  </a:lnTo>
                  <a:lnTo>
                    <a:pt x="9483" y="25257"/>
                  </a:lnTo>
                  <a:lnTo>
                    <a:pt x="4848" y="27101"/>
                  </a:lnTo>
                  <a:lnTo>
                    <a:pt x="3189" y="28650"/>
                  </a:lnTo>
                  <a:lnTo>
                    <a:pt x="854" y="33771"/>
                  </a:lnTo>
                  <a:lnTo>
                    <a:pt x="526" y="33097"/>
                  </a:lnTo>
                  <a:lnTo>
                    <a:pt x="0" y="29468"/>
                  </a:lnTo>
                  <a:lnTo>
                    <a:pt x="2751" y="28972"/>
                  </a:lnTo>
                  <a:lnTo>
                    <a:pt x="4965" y="28839"/>
                  </a:lnTo>
                  <a:lnTo>
                    <a:pt x="10249" y="25871"/>
                  </a:lnTo>
                  <a:lnTo>
                    <a:pt x="189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782"/>
          <p:cNvGrpSpPr/>
          <p:nvPr/>
        </p:nvGrpSpPr>
        <p:grpSpPr>
          <a:xfrm>
            <a:off x="8658225" y="6296040"/>
            <a:ext cx="581025" cy="361531"/>
            <a:chOff x="8658225" y="6296040"/>
            <a:chExt cx="581025" cy="361531"/>
          </a:xfrm>
        </p:grpSpPr>
        <p:sp>
          <p:nvSpPr>
            <p:cNvPr id="418" name="SMARTInkShape-4131"/>
            <p:cNvSpPr/>
            <p:nvPr>
              <p:custDataLst>
                <p:tags r:id="rId11"/>
              </p:custDataLst>
            </p:nvPr>
          </p:nvSpPr>
          <p:spPr>
            <a:xfrm>
              <a:off x="8658225" y="6324600"/>
              <a:ext cx="152401" cy="151039"/>
            </a:xfrm>
            <a:custGeom>
              <a:avLst/>
              <a:gdLst/>
              <a:ahLst/>
              <a:cxnLst/>
              <a:rect l="0" t="0" r="0" b="0"/>
              <a:pathLst>
                <a:path w="152401" h="151039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9701" y="6545"/>
                  </a:lnTo>
                  <a:lnTo>
                    <a:pt x="14189" y="8201"/>
                  </a:lnTo>
                  <a:lnTo>
                    <a:pt x="15809" y="9701"/>
                  </a:lnTo>
                  <a:lnTo>
                    <a:pt x="17609" y="14189"/>
                  </a:lnTo>
                  <a:lnTo>
                    <a:pt x="19147" y="15810"/>
                  </a:lnTo>
                  <a:lnTo>
                    <a:pt x="23679" y="17610"/>
                  </a:lnTo>
                  <a:lnTo>
                    <a:pt x="25312" y="19148"/>
                  </a:lnTo>
                  <a:lnTo>
                    <a:pt x="33202" y="32181"/>
                  </a:lnTo>
                  <a:lnTo>
                    <a:pt x="43678" y="44536"/>
                  </a:lnTo>
                  <a:lnTo>
                    <a:pt x="49668" y="57167"/>
                  </a:lnTo>
                  <a:lnTo>
                    <a:pt x="53824" y="63507"/>
                  </a:lnTo>
                  <a:lnTo>
                    <a:pt x="57224" y="73027"/>
                  </a:lnTo>
                  <a:lnTo>
                    <a:pt x="61768" y="79376"/>
                  </a:lnTo>
                  <a:lnTo>
                    <a:pt x="98071" y="107950"/>
                  </a:lnTo>
                  <a:lnTo>
                    <a:pt x="101795" y="114300"/>
                  </a:lnTo>
                  <a:lnTo>
                    <a:pt x="102788" y="117475"/>
                  </a:lnTo>
                  <a:lnTo>
                    <a:pt x="104508" y="119592"/>
                  </a:lnTo>
                  <a:lnTo>
                    <a:pt x="123996" y="131116"/>
                  </a:lnTo>
                  <a:lnTo>
                    <a:pt x="127114" y="131861"/>
                  </a:lnTo>
                  <a:lnTo>
                    <a:pt x="129192" y="133415"/>
                  </a:lnTo>
                  <a:lnTo>
                    <a:pt x="130578" y="135510"/>
                  </a:lnTo>
                  <a:lnTo>
                    <a:pt x="131502" y="137965"/>
                  </a:lnTo>
                  <a:lnTo>
                    <a:pt x="133176" y="139602"/>
                  </a:lnTo>
                  <a:lnTo>
                    <a:pt x="137859" y="141420"/>
                  </a:lnTo>
                  <a:lnTo>
                    <a:pt x="146446" y="142444"/>
                  </a:lnTo>
                  <a:lnTo>
                    <a:pt x="148430" y="143646"/>
                  </a:lnTo>
                  <a:lnTo>
                    <a:pt x="149753" y="145505"/>
                  </a:lnTo>
                  <a:lnTo>
                    <a:pt x="151877" y="151038"/>
                  </a:lnTo>
                  <a:lnTo>
                    <a:pt x="152167" y="148973"/>
                  </a:lnTo>
                  <a:lnTo>
                    <a:pt x="152400" y="1428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132"/>
            <p:cNvSpPr/>
            <p:nvPr>
              <p:custDataLst>
                <p:tags r:id="rId12"/>
              </p:custDataLst>
            </p:nvPr>
          </p:nvSpPr>
          <p:spPr>
            <a:xfrm>
              <a:off x="8782051" y="6334162"/>
              <a:ext cx="114181" cy="285699"/>
            </a:xfrm>
            <a:custGeom>
              <a:avLst/>
              <a:gdLst/>
              <a:ahLst/>
              <a:cxnLst/>
              <a:rect l="0" t="0" r="0" b="0"/>
              <a:pathLst>
                <a:path w="114181" h="285699">
                  <a:moveTo>
                    <a:pt x="95249" y="28538"/>
                  </a:moveTo>
                  <a:lnTo>
                    <a:pt x="95249" y="28538"/>
                  </a:lnTo>
                  <a:lnTo>
                    <a:pt x="95249" y="23482"/>
                  </a:lnTo>
                  <a:lnTo>
                    <a:pt x="96307" y="21993"/>
                  </a:lnTo>
                  <a:lnTo>
                    <a:pt x="98071" y="20999"/>
                  </a:lnTo>
                  <a:lnTo>
                    <a:pt x="100306" y="20337"/>
                  </a:lnTo>
                  <a:lnTo>
                    <a:pt x="101795" y="18837"/>
                  </a:lnTo>
                  <a:lnTo>
                    <a:pt x="105572" y="9390"/>
                  </a:lnTo>
                  <a:lnTo>
                    <a:pt x="114180" y="90"/>
                  </a:lnTo>
                  <a:lnTo>
                    <a:pt x="109207" y="0"/>
                  </a:lnTo>
                  <a:lnTo>
                    <a:pt x="107730" y="1046"/>
                  </a:lnTo>
                  <a:lnTo>
                    <a:pt x="106744" y="2802"/>
                  </a:lnTo>
                  <a:lnTo>
                    <a:pt x="106088" y="5031"/>
                  </a:lnTo>
                  <a:lnTo>
                    <a:pt x="104591" y="6516"/>
                  </a:lnTo>
                  <a:lnTo>
                    <a:pt x="94585" y="11724"/>
                  </a:lnTo>
                  <a:lnTo>
                    <a:pt x="78466" y="25275"/>
                  </a:lnTo>
                  <a:lnTo>
                    <a:pt x="69579" y="28629"/>
                  </a:lnTo>
                  <a:lnTo>
                    <a:pt x="44230" y="43641"/>
                  </a:lnTo>
                  <a:lnTo>
                    <a:pt x="36238" y="45834"/>
                  </a:lnTo>
                  <a:lnTo>
                    <a:pt x="33683" y="47477"/>
                  </a:lnTo>
                  <a:lnTo>
                    <a:pt x="31979" y="49631"/>
                  </a:lnTo>
                  <a:lnTo>
                    <a:pt x="29030" y="54845"/>
                  </a:lnTo>
                  <a:lnTo>
                    <a:pt x="24191" y="60692"/>
                  </a:lnTo>
                  <a:lnTo>
                    <a:pt x="18512" y="63995"/>
                  </a:lnTo>
                  <a:lnTo>
                    <a:pt x="15515" y="64876"/>
                  </a:lnTo>
                  <a:lnTo>
                    <a:pt x="13518" y="66522"/>
                  </a:lnTo>
                  <a:lnTo>
                    <a:pt x="1479" y="83925"/>
                  </a:lnTo>
                  <a:lnTo>
                    <a:pt x="437" y="90222"/>
                  </a:lnTo>
                  <a:lnTo>
                    <a:pt x="0" y="117950"/>
                  </a:lnTo>
                  <a:lnTo>
                    <a:pt x="2821" y="124016"/>
                  </a:lnTo>
                  <a:lnTo>
                    <a:pt x="6545" y="130239"/>
                  </a:lnTo>
                  <a:lnTo>
                    <a:pt x="8936" y="142858"/>
                  </a:lnTo>
                  <a:lnTo>
                    <a:pt x="9519" y="189875"/>
                  </a:lnTo>
                  <a:lnTo>
                    <a:pt x="9524" y="235498"/>
                  </a:lnTo>
                  <a:lnTo>
                    <a:pt x="9524" y="269793"/>
                  </a:lnTo>
                  <a:lnTo>
                    <a:pt x="6702" y="276169"/>
                  </a:lnTo>
                  <a:lnTo>
                    <a:pt x="4467" y="279350"/>
                  </a:lnTo>
                  <a:lnTo>
                    <a:pt x="4036" y="281471"/>
                  </a:lnTo>
                  <a:lnTo>
                    <a:pt x="4807" y="282884"/>
                  </a:lnTo>
                  <a:lnTo>
                    <a:pt x="9499" y="285698"/>
                  </a:lnTo>
                  <a:lnTo>
                    <a:pt x="9517" y="280652"/>
                  </a:lnTo>
                  <a:lnTo>
                    <a:pt x="10577" y="279164"/>
                  </a:lnTo>
                  <a:lnTo>
                    <a:pt x="12342" y="278172"/>
                  </a:lnTo>
                  <a:lnTo>
                    <a:pt x="19049" y="2761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133"/>
            <p:cNvSpPr/>
            <p:nvPr>
              <p:custDataLst>
                <p:tags r:id="rId13"/>
              </p:custDataLst>
            </p:nvPr>
          </p:nvSpPr>
          <p:spPr>
            <a:xfrm>
              <a:off x="8877312" y="6467486"/>
              <a:ext cx="114289" cy="141502"/>
            </a:xfrm>
            <a:custGeom>
              <a:avLst/>
              <a:gdLst/>
              <a:ahLst/>
              <a:cxnLst/>
              <a:rect l="0" t="0" r="0" b="0"/>
              <a:pathLst>
                <a:path w="114289" h="141502">
                  <a:moveTo>
                    <a:pt x="28563" y="47614"/>
                  </a:moveTo>
                  <a:lnTo>
                    <a:pt x="28563" y="47614"/>
                  </a:lnTo>
                  <a:lnTo>
                    <a:pt x="28563" y="52670"/>
                  </a:lnTo>
                  <a:lnTo>
                    <a:pt x="27505" y="54159"/>
                  </a:lnTo>
                  <a:lnTo>
                    <a:pt x="25741" y="55152"/>
                  </a:lnTo>
                  <a:lnTo>
                    <a:pt x="19048" y="57136"/>
                  </a:lnTo>
                  <a:lnTo>
                    <a:pt x="36649" y="57139"/>
                  </a:lnTo>
                  <a:lnTo>
                    <a:pt x="45408" y="50594"/>
                  </a:lnTo>
                  <a:lnTo>
                    <a:pt x="54251" y="47438"/>
                  </a:lnTo>
                  <a:lnTo>
                    <a:pt x="69876" y="34473"/>
                  </a:lnTo>
                  <a:lnTo>
                    <a:pt x="73383" y="28368"/>
                  </a:lnTo>
                  <a:lnTo>
                    <a:pt x="75634" y="20881"/>
                  </a:lnTo>
                  <a:lnTo>
                    <a:pt x="84340" y="10999"/>
                  </a:lnTo>
                  <a:lnTo>
                    <a:pt x="85307" y="4897"/>
                  </a:lnTo>
                  <a:lnTo>
                    <a:pt x="84384" y="3262"/>
                  </a:lnTo>
                  <a:lnTo>
                    <a:pt x="82711" y="2171"/>
                  </a:lnTo>
                  <a:lnTo>
                    <a:pt x="76570" y="117"/>
                  </a:lnTo>
                  <a:lnTo>
                    <a:pt x="62964" y="0"/>
                  </a:lnTo>
                  <a:lnTo>
                    <a:pt x="56905" y="2816"/>
                  </a:lnTo>
                  <a:lnTo>
                    <a:pt x="50685" y="6537"/>
                  </a:lnTo>
                  <a:lnTo>
                    <a:pt x="41233" y="9690"/>
                  </a:lnTo>
                  <a:lnTo>
                    <a:pt x="15861" y="31870"/>
                  </a:lnTo>
                  <a:lnTo>
                    <a:pt x="12335" y="40969"/>
                  </a:lnTo>
                  <a:lnTo>
                    <a:pt x="9709" y="51011"/>
                  </a:lnTo>
                  <a:lnTo>
                    <a:pt x="2221" y="66081"/>
                  </a:lnTo>
                  <a:lnTo>
                    <a:pt x="0" y="107937"/>
                  </a:lnTo>
                  <a:lnTo>
                    <a:pt x="2815" y="114288"/>
                  </a:lnTo>
                  <a:lnTo>
                    <a:pt x="5047" y="117463"/>
                  </a:lnTo>
                  <a:lnTo>
                    <a:pt x="10351" y="120992"/>
                  </a:lnTo>
                  <a:lnTo>
                    <a:pt x="16236" y="123618"/>
                  </a:lnTo>
                  <a:lnTo>
                    <a:pt x="25497" y="129989"/>
                  </a:lnTo>
                  <a:lnTo>
                    <a:pt x="34946" y="132347"/>
                  </a:lnTo>
                  <a:lnTo>
                    <a:pt x="41278" y="132898"/>
                  </a:lnTo>
                  <a:lnTo>
                    <a:pt x="47619" y="135965"/>
                  </a:lnTo>
                  <a:lnTo>
                    <a:pt x="50792" y="138265"/>
                  </a:lnTo>
                  <a:lnTo>
                    <a:pt x="65371" y="141501"/>
                  </a:lnTo>
                  <a:lnTo>
                    <a:pt x="74203" y="139436"/>
                  </a:lnTo>
                  <a:lnTo>
                    <a:pt x="82715" y="136050"/>
                  </a:lnTo>
                  <a:lnTo>
                    <a:pt x="98348" y="133084"/>
                  </a:lnTo>
                  <a:lnTo>
                    <a:pt x="114288" y="1238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134"/>
            <p:cNvSpPr/>
            <p:nvPr>
              <p:custDataLst>
                <p:tags r:id="rId14"/>
              </p:custDataLst>
            </p:nvPr>
          </p:nvSpPr>
          <p:spPr>
            <a:xfrm>
              <a:off x="9020328" y="6477035"/>
              <a:ext cx="75999" cy="161842"/>
            </a:xfrm>
            <a:custGeom>
              <a:avLst/>
              <a:gdLst/>
              <a:ahLst/>
              <a:cxnLst/>
              <a:rect l="0" t="0" r="0" b="0"/>
              <a:pathLst>
                <a:path w="75999" h="161842">
                  <a:moveTo>
                    <a:pt x="47472" y="19015"/>
                  </a:moveTo>
                  <a:lnTo>
                    <a:pt x="47472" y="19015"/>
                  </a:lnTo>
                  <a:lnTo>
                    <a:pt x="47472" y="13959"/>
                  </a:lnTo>
                  <a:lnTo>
                    <a:pt x="46414" y="12470"/>
                  </a:lnTo>
                  <a:lnTo>
                    <a:pt x="44650" y="11476"/>
                  </a:lnTo>
                  <a:lnTo>
                    <a:pt x="39271" y="9883"/>
                  </a:lnTo>
                  <a:lnTo>
                    <a:pt x="29861" y="1323"/>
                  </a:lnTo>
                  <a:lnTo>
                    <a:pt x="20347" y="84"/>
                  </a:lnTo>
                  <a:lnTo>
                    <a:pt x="14270" y="0"/>
                  </a:lnTo>
                  <a:lnTo>
                    <a:pt x="8726" y="2803"/>
                  </a:lnTo>
                  <a:lnTo>
                    <a:pt x="367" y="9099"/>
                  </a:lnTo>
                  <a:lnTo>
                    <a:pt x="0" y="14430"/>
                  </a:lnTo>
                  <a:lnTo>
                    <a:pt x="2738" y="19799"/>
                  </a:lnTo>
                  <a:lnTo>
                    <a:pt x="47652" y="66819"/>
                  </a:lnTo>
                  <a:lnTo>
                    <a:pt x="71821" y="92047"/>
                  </a:lnTo>
                  <a:lnTo>
                    <a:pt x="74794" y="101567"/>
                  </a:lnTo>
                  <a:lnTo>
                    <a:pt x="75998" y="126965"/>
                  </a:lnTo>
                  <a:lnTo>
                    <a:pt x="73203" y="133315"/>
                  </a:lnTo>
                  <a:lnTo>
                    <a:pt x="69492" y="139665"/>
                  </a:lnTo>
                  <a:lnTo>
                    <a:pt x="67842" y="146015"/>
                  </a:lnTo>
                  <a:lnTo>
                    <a:pt x="61464" y="152365"/>
                  </a:lnTo>
                  <a:lnTo>
                    <a:pt x="52632" y="157657"/>
                  </a:lnTo>
                  <a:lnTo>
                    <a:pt x="41710" y="160636"/>
                  </a:lnTo>
                  <a:lnTo>
                    <a:pt x="23946" y="161841"/>
                  </a:lnTo>
                  <a:lnTo>
                    <a:pt x="18320" y="159046"/>
                  </a:lnTo>
                  <a:lnTo>
                    <a:pt x="15337" y="156819"/>
                  </a:lnTo>
                  <a:lnTo>
                    <a:pt x="12023" y="151522"/>
                  </a:lnTo>
                  <a:lnTo>
                    <a:pt x="9896" y="139498"/>
                  </a:lnTo>
                  <a:lnTo>
                    <a:pt x="9527" y="130090"/>
                  </a:lnTo>
                  <a:lnTo>
                    <a:pt x="18897" y="85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135"/>
            <p:cNvSpPr/>
            <p:nvPr>
              <p:custDataLst>
                <p:tags r:id="rId15"/>
              </p:custDataLst>
            </p:nvPr>
          </p:nvSpPr>
          <p:spPr>
            <a:xfrm>
              <a:off x="9191625" y="6296040"/>
              <a:ext cx="47625" cy="266686"/>
            </a:xfrm>
            <a:custGeom>
              <a:avLst/>
              <a:gdLst/>
              <a:ahLst/>
              <a:cxnLst/>
              <a:rect l="0" t="0" r="0" b="0"/>
              <a:pathLst>
                <a:path w="47625" h="266686">
                  <a:moveTo>
                    <a:pt x="9525" y="57135"/>
                  </a:moveTo>
                  <a:lnTo>
                    <a:pt x="9525" y="57135"/>
                  </a:lnTo>
                  <a:lnTo>
                    <a:pt x="28822" y="35015"/>
                  </a:lnTo>
                  <a:lnTo>
                    <a:pt x="44825" y="10076"/>
                  </a:lnTo>
                  <a:lnTo>
                    <a:pt x="47621" y="0"/>
                  </a:lnTo>
                  <a:lnTo>
                    <a:pt x="47624" y="13243"/>
                  </a:lnTo>
                  <a:lnTo>
                    <a:pt x="38688" y="57404"/>
                  </a:lnTo>
                  <a:lnTo>
                    <a:pt x="38134" y="101601"/>
                  </a:lnTo>
                  <a:lnTo>
                    <a:pt x="27743" y="140876"/>
                  </a:lnTo>
                  <a:lnTo>
                    <a:pt x="21626" y="161322"/>
                  </a:lnTo>
                  <a:lnTo>
                    <a:pt x="11736" y="207497"/>
                  </a:lnTo>
                  <a:lnTo>
                    <a:pt x="9450" y="220271"/>
                  </a:lnTo>
                  <a:lnTo>
                    <a:pt x="2180" y="239917"/>
                  </a:lnTo>
                  <a:lnTo>
                    <a:pt x="0" y="2666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136"/>
            <p:cNvSpPr/>
            <p:nvPr>
              <p:custDataLst>
                <p:tags r:id="rId16"/>
              </p:custDataLst>
            </p:nvPr>
          </p:nvSpPr>
          <p:spPr>
            <a:xfrm>
              <a:off x="9163096" y="6619875"/>
              <a:ext cx="28530" cy="37696"/>
            </a:xfrm>
            <a:custGeom>
              <a:avLst/>
              <a:gdLst/>
              <a:ahLst/>
              <a:cxnLst/>
              <a:rect l="0" t="0" r="0" b="0"/>
              <a:pathLst>
                <a:path w="28530" h="37696">
                  <a:moveTo>
                    <a:pt x="28529" y="0"/>
                  </a:moveTo>
                  <a:lnTo>
                    <a:pt x="28529" y="0"/>
                  </a:lnTo>
                  <a:lnTo>
                    <a:pt x="28529" y="5056"/>
                  </a:lnTo>
                  <a:lnTo>
                    <a:pt x="27471" y="6545"/>
                  </a:lnTo>
                  <a:lnTo>
                    <a:pt x="25707" y="7538"/>
                  </a:lnTo>
                  <a:lnTo>
                    <a:pt x="23472" y="8200"/>
                  </a:lnTo>
                  <a:lnTo>
                    <a:pt x="21983" y="9701"/>
                  </a:lnTo>
                  <a:lnTo>
                    <a:pt x="16769" y="19711"/>
                  </a:lnTo>
                  <a:lnTo>
                    <a:pt x="14338" y="22666"/>
                  </a:lnTo>
                  <a:lnTo>
                    <a:pt x="8816" y="25949"/>
                  </a:lnTo>
                  <a:lnTo>
                    <a:pt x="1705" y="28057"/>
                  </a:lnTo>
                  <a:lnTo>
                    <a:pt x="1121" y="29287"/>
                  </a:lnTo>
                  <a:lnTo>
                    <a:pt x="0" y="37695"/>
                  </a:lnTo>
                  <a:lnTo>
                    <a:pt x="9479" y="285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783"/>
          <p:cNvGrpSpPr/>
          <p:nvPr/>
        </p:nvGrpSpPr>
        <p:grpSpPr>
          <a:xfrm>
            <a:off x="5915466" y="6115060"/>
            <a:ext cx="494860" cy="580564"/>
            <a:chOff x="5915466" y="6115060"/>
            <a:chExt cx="494860" cy="580564"/>
          </a:xfrm>
        </p:grpSpPr>
        <p:sp>
          <p:nvSpPr>
            <p:cNvPr id="425" name="SMARTInkShape-4137"/>
            <p:cNvSpPr/>
            <p:nvPr>
              <p:custDataLst>
                <p:tags r:id="rId8"/>
              </p:custDataLst>
            </p:nvPr>
          </p:nvSpPr>
          <p:spPr>
            <a:xfrm>
              <a:off x="5915466" y="6324600"/>
              <a:ext cx="332804" cy="371024"/>
            </a:xfrm>
            <a:custGeom>
              <a:avLst/>
              <a:gdLst/>
              <a:ahLst/>
              <a:cxnLst/>
              <a:rect l="0" t="0" r="0" b="0"/>
              <a:pathLst>
                <a:path w="332804" h="371024">
                  <a:moveTo>
                    <a:pt x="247209" y="38100"/>
                  </a:moveTo>
                  <a:lnTo>
                    <a:pt x="247209" y="38100"/>
                  </a:lnTo>
                  <a:lnTo>
                    <a:pt x="255410" y="38100"/>
                  </a:lnTo>
                  <a:lnTo>
                    <a:pt x="255851" y="37042"/>
                  </a:lnTo>
                  <a:lnTo>
                    <a:pt x="256341" y="33044"/>
                  </a:lnTo>
                  <a:lnTo>
                    <a:pt x="257530" y="31555"/>
                  </a:lnTo>
                  <a:lnTo>
                    <a:pt x="265857" y="28691"/>
                  </a:lnTo>
                  <a:lnTo>
                    <a:pt x="266256" y="14111"/>
                  </a:lnTo>
                  <a:lnTo>
                    <a:pt x="265199" y="12582"/>
                  </a:lnTo>
                  <a:lnTo>
                    <a:pt x="263436" y="11563"/>
                  </a:lnTo>
                  <a:lnTo>
                    <a:pt x="256558" y="9793"/>
                  </a:lnTo>
                  <a:lnTo>
                    <a:pt x="252069" y="9644"/>
                  </a:lnTo>
                  <a:lnTo>
                    <a:pt x="250449" y="8546"/>
                  </a:lnTo>
                  <a:lnTo>
                    <a:pt x="249369" y="6755"/>
                  </a:lnTo>
                  <a:lnTo>
                    <a:pt x="248649" y="4503"/>
                  </a:lnTo>
                  <a:lnTo>
                    <a:pt x="247111" y="3003"/>
                  </a:lnTo>
                  <a:lnTo>
                    <a:pt x="242579" y="1334"/>
                  </a:lnTo>
                  <a:lnTo>
                    <a:pt x="196406" y="3"/>
                  </a:lnTo>
                  <a:lnTo>
                    <a:pt x="159633" y="0"/>
                  </a:lnTo>
                  <a:lnTo>
                    <a:pt x="152547" y="2822"/>
                  </a:lnTo>
                  <a:lnTo>
                    <a:pt x="106030" y="31798"/>
                  </a:lnTo>
                  <a:lnTo>
                    <a:pt x="62947" y="64559"/>
                  </a:lnTo>
                  <a:lnTo>
                    <a:pt x="31389" y="111040"/>
                  </a:lnTo>
                  <a:lnTo>
                    <a:pt x="13324" y="146321"/>
                  </a:lnTo>
                  <a:lnTo>
                    <a:pt x="1793" y="190516"/>
                  </a:lnTo>
                  <a:lnTo>
                    <a:pt x="0" y="215902"/>
                  </a:lnTo>
                  <a:lnTo>
                    <a:pt x="9285" y="259292"/>
                  </a:lnTo>
                  <a:lnTo>
                    <a:pt x="31441" y="302018"/>
                  </a:lnTo>
                  <a:lnTo>
                    <a:pt x="40541" y="311677"/>
                  </a:lnTo>
                  <a:lnTo>
                    <a:pt x="58572" y="326502"/>
                  </a:lnTo>
                  <a:lnTo>
                    <a:pt x="78408" y="350370"/>
                  </a:lnTo>
                  <a:lnTo>
                    <a:pt x="88578" y="356803"/>
                  </a:lnTo>
                  <a:lnTo>
                    <a:pt x="124041" y="369188"/>
                  </a:lnTo>
                  <a:lnTo>
                    <a:pt x="148913" y="371023"/>
                  </a:lnTo>
                  <a:lnTo>
                    <a:pt x="167873" y="366285"/>
                  </a:lnTo>
                  <a:lnTo>
                    <a:pt x="210994" y="349073"/>
                  </a:lnTo>
                  <a:lnTo>
                    <a:pt x="243799" y="333352"/>
                  </a:lnTo>
                  <a:lnTo>
                    <a:pt x="287664" y="292786"/>
                  </a:lnTo>
                  <a:lnTo>
                    <a:pt x="303570" y="274165"/>
                  </a:lnTo>
                  <a:lnTo>
                    <a:pt x="319072" y="245263"/>
                  </a:lnTo>
                  <a:lnTo>
                    <a:pt x="331441" y="202797"/>
                  </a:lnTo>
                  <a:lnTo>
                    <a:pt x="332803" y="170121"/>
                  </a:lnTo>
                  <a:lnTo>
                    <a:pt x="321169" y="123649"/>
                  </a:lnTo>
                  <a:lnTo>
                    <a:pt x="313220" y="107545"/>
                  </a:lnTo>
                  <a:lnTo>
                    <a:pt x="282123" y="63940"/>
                  </a:lnTo>
                  <a:lnTo>
                    <a:pt x="272957" y="60168"/>
                  </a:lnTo>
                  <a:lnTo>
                    <a:pt x="251266" y="56489"/>
                  </a:lnTo>
                  <a:lnTo>
                    <a:pt x="244426" y="52271"/>
                  </a:lnTo>
                  <a:lnTo>
                    <a:pt x="241121" y="51780"/>
                  </a:lnTo>
                  <a:lnTo>
                    <a:pt x="237859" y="52512"/>
                  </a:lnTo>
                  <a:lnTo>
                    <a:pt x="231411" y="55088"/>
                  </a:lnTo>
                  <a:lnTo>
                    <a:pt x="215469" y="56879"/>
                  </a:lnTo>
                  <a:lnTo>
                    <a:pt x="213349" y="58027"/>
                  </a:lnTo>
                  <a:lnTo>
                    <a:pt x="211936" y="59852"/>
                  </a:lnTo>
                  <a:lnTo>
                    <a:pt x="209109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138"/>
            <p:cNvSpPr/>
            <p:nvPr>
              <p:custDataLst>
                <p:tags r:id="rId9"/>
              </p:custDataLst>
            </p:nvPr>
          </p:nvSpPr>
          <p:spPr>
            <a:xfrm>
              <a:off x="6238875" y="6115060"/>
              <a:ext cx="138837" cy="247641"/>
            </a:xfrm>
            <a:custGeom>
              <a:avLst/>
              <a:gdLst/>
              <a:ahLst/>
              <a:cxnLst/>
              <a:rect l="0" t="0" r="0" b="0"/>
              <a:pathLst>
                <a:path w="138837" h="247641">
                  <a:moveTo>
                    <a:pt x="0" y="47615"/>
                  </a:moveTo>
                  <a:lnTo>
                    <a:pt x="0" y="47615"/>
                  </a:lnTo>
                  <a:lnTo>
                    <a:pt x="0" y="42559"/>
                  </a:lnTo>
                  <a:lnTo>
                    <a:pt x="1058" y="41070"/>
                  </a:lnTo>
                  <a:lnTo>
                    <a:pt x="2822" y="40076"/>
                  </a:lnTo>
                  <a:lnTo>
                    <a:pt x="17333" y="38206"/>
                  </a:lnTo>
                  <a:lnTo>
                    <a:pt x="26315" y="31566"/>
                  </a:lnTo>
                  <a:lnTo>
                    <a:pt x="35196" y="29454"/>
                  </a:lnTo>
                  <a:lnTo>
                    <a:pt x="50836" y="28682"/>
                  </a:lnTo>
                  <a:lnTo>
                    <a:pt x="57167" y="25795"/>
                  </a:lnTo>
                  <a:lnTo>
                    <a:pt x="60336" y="23543"/>
                  </a:lnTo>
                  <a:lnTo>
                    <a:pt x="101338" y="10476"/>
                  </a:lnTo>
                  <a:lnTo>
                    <a:pt x="121932" y="9552"/>
                  </a:lnTo>
                  <a:lnTo>
                    <a:pt x="133339" y="0"/>
                  </a:lnTo>
                  <a:lnTo>
                    <a:pt x="138403" y="5050"/>
                  </a:lnTo>
                  <a:lnTo>
                    <a:pt x="138836" y="6538"/>
                  </a:lnTo>
                  <a:lnTo>
                    <a:pt x="138066" y="7531"/>
                  </a:lnTo>
                  <a:lnTo>
                    <a:pt x="134281" y="9123"/>
                  </a:lnTo>
                  <a:lnTo>
                    <a:pt x="133432" y="17682"/>
                  </a:lnTo>
                  <a:lnTo>
                    <a:pt x="133357" y="32178"/>
                  </a:lnTo>
                  <a:lnTo>
                    <a:pt x="130531" y="38285"/>
                  </a:lnTo>
                  <a:lnTo>
                    <a:pt x="126805" y="44526"/>
                  </a:lnTo>
                  <a:lnTo>
                    <a:pt x="124413" y="57157"/>
                  </a:lnTo>
                  <a:lnTo>
                    <a:pt x="122789" y="92241"/>
                  </a:lnTo>
                  <a:lnTo>
                    <a:pt x="109637" y="131620"/>
                  </a:lnTo>
                  <a:lnTo>
                    <a:pt x="109759" y="143512"/>
                  </a:lnTo>
                  <a:lnTo>
                    <a:pt x="111272" y="149646"/>
                  </a:lnTo>
                  <a:lnTo>
                    <a:pt x="111223" y="154795"/>
                  </a:lnTo>
                  <a:lnTo>
                    <a:pt x="99811" y="198676"/>
                  </a:lnTo>
                  <a:lnTo>
                    <a:pt x="96151" y="214998"/>
                  </a:lnTo>
                  <a:lnTo>
                    <a:pt x="95250" y="247209"/>
                  </a:lnTo>
                  <a:lnTo>
                    <a:pt x="85725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139"/>
            <p:cNvSpPr/>
            <p:nvPr>
              <p:custDataLst>
                <p:tags r:id="rId10"/>
              </p:custDataLst>
            </p:nvPr>
          </p:nvSpPr>
          <p:spPr>
            <a:xfrm>
              <a:off x="6238875" y="6229350"/>
              <a:ext cx="171451" cy="85726"/>
            </a:xfrm>
            <a:custGeom>
              <a:avLst/>
              <a:gdLst/>
              <a:ahLst/>
              <a:cxnLst/>
              <a:rect l="0" t="0" r="0" b="0"/>
              <a:pathLst>
                <a:path w="171451" h="85726">
                  <a:moveTo>
                    <a:pt x="0" y="85725"/>
                  </a:moveTo>
                  <a:lnTo>
                    <a:pt x="0" y="85725"/>
                  </a:lnTo>
                  <a:lnTo>
                    <a:pt x="0" y="67460"/>
                  </a:lnTo>
                  <a:lnTo>
                    <a:pt x="7604" y="65772"/>
                  </a:lnTo>
                  <a:lnTo>
                    <a:pt x="13257" y="61688"/>
                  </a:lnTo>
                  <a:lnTo>
                    <a:pt x="22120" y="59167"/>
                  </a:lnTo>
                  <a:lnTo>
                    <a:pt x="57419" y="54505"/>
                  </a:lnTo>
                  <a:lnTo>
                    <a:pt x="69969" y="48566"/>
                  </a:lnTo>
                  <a:lnTo>
                    <a:pt x="106672" y="26569"/>
                  </a:lnTo>
                  <a:lnTo>
                    <a:pt x="154256" y="1188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784"/>
          <p:cNvGrpSpPr/>
          <p:nvPr/>
        </p:nvGrpSpPr>
        <p:grpSpPr>
          <a:xfrm>
            <a:off x="7611802" y="6115166"/>
            <a:ext cx="556242" cy="567936"/>
            <a:chOff x="7611802" y="6115166"/>
            <a:chExt cx="556242" cy="567936"/>
          </a:xfrm>
        </p:grpSpPr>
        <p:sp>
          <p:nvSpPr>
            <p:cNvPr id="429" name="SMARTInkShape-4140"/>
            <p:cNvSpPr/>
            <p:nvPr>
              <p:custDataLst>
                <p:tags r:id="rId6"/>
              </p:custDataLst>
            </p:nvPr>
          </p:nvSpPr>
          <p:spPr>
            <a:xfrm>
              <a:off x="7611802" y="6267895"/>
              <a:ext cx="349598" cy="415207"/>
            </a:xfrm>
            <a:custGeom>
              <a:avLst/>
              <a:gdLst/>
              <a:ahLst/>
              <a:cxnLst/>
              <a:rect l="0" t="0" r="0" b="0"/>
              <a:pathLst>
                <a:path w="349598" h="415207">
                  <a:moveTo>
                    <a:pt x="160598" y="28130"/>
                  </a:moveTo>
                  <a:lnTo>
                    <a:pt x="160598" y="28130"/>
                  </a:lnTo>
                  <a:lnTo>
                    <a:pt x="160598" y="23074"/>
                  </a:lnTo>
                  <a:lnTo>
                    <a:pt x="159540" y="21585"/>
                  </a:lnTo>
                  <a:lnTo>
                    <a:pt x="157776" y="20591"/>
                  </a:lnTo>
                  <a:lnTo>
                    <a:pt x="150897" y="18867"/>
                  </a:lnTo>
                  <a:lnTo>
                    <a:pt x="108462" y="18605"/>
                  </a:lnTo>
                  <a:lnTo>
                    <a:pt x="106791" y="19663"/>
                  </a:lnTo>
                  <a:lnTo>
                    <a:pt x="105677" y="21427"/>
                  </a:lnTo>
                  <a:lnTo>
                    <a:pt x="104933" y="23661"/>
                  </a:lnTo>
                  <a:lnTo>
                    <a:pt x="98831" y="31862"/>
                  </a:lnTo>
                  <a:lnTo>
                    <a:pt x="93282" y="35080"/>
                  </a:lnTo>
                  <a:lnTo>
                    <a:pt x="87288" y="37568"/>
                  </a:lnTo>
                  <a:lnTo>
                    <a:pt x="52646" y="69441"/>
                  </a:lnTo>
                  <a:lnTo>
                    <a:pt x="24073" y="112170"/>
                  </a:lnTo>
                  <a:lnTo>
                    <a:pt x="9687" y="159668"/>
                  </a:lnTo>
                  <a:lnTo>
                    <a:pt x="8286" y="202835"/>
                  </a:lnTo>
                  <a:lnTo>
                    <a:pt x="5393" y="230993"/>
                  </a:lnTo>
                  <a:lnTo>
                    <a:pt x="0" y="261759"/>
                  </a:lnTo>
                  <a:lnTo>
                    <a:pt x="7393" y="307453"/>
                  </a:lnTo>
                  <a:lnTo>
                    <a:pt x="9235" y="354977"/>
                  </a:lnTo>
                  <a:lnTo>
                    <a:pt x="15796" y="366862"/>
                  </a:lnTo>
                  <a:lnTo>
                    <a:pt x="49487" y="402768"/>
                  </a:lnTo>
                  <a:lnTo>
                    <a:pt x="58652" y="406303"/>
                  </a:lnTo>
                  <a:lnTo>
                    <a:pt x="87945" y="414245"/>
                  </a:lnTo>
                  <a:lnTo>
                    <a:pt x="106733" y="412175"/>
                  </a:lnTo>
                  <a:lnTo>
                    <a:pt x="125706" y="415206"/>
                  </a:lnTo>
                  <a:lnTo>
                    <a:pt x="170321" y="408745"/>
                  </a:lnTo>
                  <a:lnTo>
                    <a:pt x="204656" y="395962"/>
                  </a:lnTo>
                  <a:lnTo>
                    <a:pt x="249476" y="364477"/>
                  </a:lnTo>
                  <a:lnTo>
                    <a:pt x="286538" y="329458"/>
                  </a:lnTo>
                  <a:lnTo>
                    <a:pt x="320288" y="285288"/>
                  </a:lnTo>
                  <a:lnTo>
                    <a:pt x="337046" y="253553"/>
                  </a:lnTo>
                  <a:lnTo>
                    <a:pt x="347722" y="208909"/>
                  </a:lnTo>
                  <a:lnTo>
                    <a:pt x="349597" y="194554"/>
                  </a:lnTo>
                  <a:lnTo>
                    <a:pt x="342368" y="148858"/>
                  </a:lnTo>
                  <a:lnTo>
                    <a:pt x="336621" y="111984"/>
                  </a:lnTo>
                  <a:lnTo>
                    <a:pt x="328347" y="94838"/>
                  </a:lnTo>
                  <a:lnTo>
                    <a:pt x="296917" y="53347"/>
                  </a:lnTo>
                  <a:lnTo>
                    <a:pt x="280247" y="35484"/>
                  </a:lnTo>
                  <a:lnTo>
                    <a:pt x="249365" y="15981"/>
                  </a:lnTo>
                  <a:lnTo>
                    <a:pt x="205041" y="2937"/>
                  </a:lnTo>
                  <a:lnTo>
                    <a:pt x="168240" y="0"/>
                  </a:lnTo>
                  <a:lnTo>
                    <a:pt x="121009" y="12852"/>
                  </a:lnTo>
                  <a:lnTo>
                    <a:pt x="91708" y="19585"/>
                  </a:lnTo>
                  <a:lnTo>
                    <a:pt x="46355" y="46773"/>
                  </a:lnTo>
                  <a:lnTo>
                    <a:pt x="27248" y="56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141"/>
            <p:cNvSpPr/>
            <p:nvPr>
              <p:custDataLst>
                <p:tags r:id="rId7"/>
              </p:custDataLst>
            </p:nvPr>
          </p:nvSpPr>
          <p:spPr>
            <a:xfrm>
              <a:off x="8067675" y="6115166"/>
              <a:ext cx="100369" cy="190064"/>
            </a:xfrm>
            <a:custGeom>
              <a:avLst/>
              <a:gdLst/>
              <a:ahLst/>
              <a:cxnLst/>
              <a:rect l="0" t="0" r="0" b="0"/>
              <a:pathLst>
                <a:path w="100369" h="190064">
                  <a:moveTo>
                    <a:pt x="9525" y="28459"/>
                  </a:moveTo>
                  <a:lnTo>
                    <a:pt x="9525" y="28459"/>
                  </a:lnTo>
                  <a:lnTo>
                    <a:pt x="116" y="19050"/>
                  </a:lnTo>
                  <a:lnTo>
                    <a:pt x="9135" y="9804"/>
                  </a:lnTo>
                  <a:lnTo>
                    <a:pt x="23704" y="9419"/>
                  </a:lnTo>
                  <a:lnTo>
                    <a:pt x="25328" y="8358"/>
                  </a:lnTo>
                  <a:lnTo>
                    <a:pt x="26410" y="6592"/>
                  </a:lnTo>
                  <a:lnTo>
                    <a:pt x="27132" y="4356"/>
                  </a:lnTo>
                  <a:lnTo>
                    <a:pt x="28670" y="2865"/>
                  </a:lnTo>
                  <a:lnTo>
                    <a:pt x="33203" y="1209"/>
                  </a:lnTo>
                  <a:lnTo>
                    <a:pt x="50928" y="0"/>
                  </a:lnTo>
                  <a:lnTo>
                    <a:pt x="53001" y="1020"/>
                  </a:lnTo>
                  <a:lnTo>
                    <a:pt x="54384" y="2758"/>
                  </a:lnTo>
                  <a:lnTo>
                    <a:pt x="55306" y="4974"/>
                  </a:lnTo>
                  <a:lnTo>
                    <a:pt x="56979" y="6453"/>
                  </a:lnTo>
                  <a:lnTo>
                    <a:pt x="61661" y="8096"/>
                  </a:lnTo>
                  <a:lnTo>
                    <a:pt x="73289" y="10207"/>
                  </a:lnTo>
                  <a:lnTo>
                    <a:pt x="87726" y="21152"/>
                  </a:lnTo>
                  <a:lnTo>
                    <a:pt x="90234" y="23588"/>
                  </a:lnTo>
                  <a:lnTo>
                    <a:pt x="93021" y="29116"/>
                  </a:lnTo>
                  <a:lnTo>
                    <a:pt x="93764" y="32072"/>
                  </a:lnTo>
                  <a:lnTo>
                    <a:pt x="93201" y="34043"/>
                  </a:lnTo>
                  <a:lnTo>
                    <a:pt x="91767" y="35357"/>
                  </a:lnTo>
                  <a:lnTo>
                    <a:pt x="89753" y="36232"/>
                  </a:lnTo>
                  <a:lnTo>
                    <a:pt x="88410" y="37874"/>
                  </a:lnTo>
                  <a:lnTo>
                    <a:pt x="86919" y="42522"/>
                  </a:lnTo>
                  <a:lnTo>
                    <a:pt x="84902" y="54128"/>
                  </a:lnTo>
                  <a:lnTo>
                    <a:pt x="80773" y="60329"/>
                  </a:lnTo>
                  <a:lnTo>
                    <a:pt x="75410" y="63790"/>
                  </a:lnTo>
                  <a:lnTo>
                    <a:pt x="72499" y="64713"/>
                  </a:lnTo>
                  <a:lnTo>
                    <a:pt x="70558" y="66387"/>
                  </a:lnTo>
                  <a:lnTo>
                    <a:pt x="62130" y="79655"/>
                  </a:lnTo>
                  <a:lnTo>
                    <a:pt x="56542" y="82963"/>
                  </a:lnTo>
                  <a:lnTo>
                    <a:pt x="39946" y="85455"/>
                  </a:lnTo>
                  <a:lnTo>
                    <a:pt x="28586" y="95124"/>
                  </a:lnTo>
                  <a:lnTo>
                    <a:pt x="41833" y="95134"/>
                  </a:lnTo>
                  <a:lnTo>
                    <a:pt x="47873" y="97956"/>
                  </a:lnTo>
                  <a:lnTo>
                    <a:pt x="50965" y="100190"/>
                  </a:lnTo>
                  <a:lnTo>
                    <a:pt x="54401" y="105495"/>
                  </a:lnTo>
                  <a:lnTo>
                    <a:pt x="55317" y="108391"/>
                  </a:lnTo>
                  <a:lnTo>
                    <a:pt x="56986" y="110322"/>
                  </a:lnTo>
                  <a:lnTo>
                    <a:pt x="76376" y="124319"/>
                  </a:lnTo>
                  <a:lnTo>
                    <a:pt x="99752" y="147269"/>
                  </a:lnTo>
                  <a:lnTo>
                    <a:pt x="100368" y="149999"/>
                  </a:lnTo>
                  <a:lnTo>
                    <a:pt x="99720" y="152877"/>
                  </a:lnTo>
                  <a:lnTo>
                    <a:pt x="97237" y="158898"/>
                  </a:lnTo>
                  <a:lnTo>
                    <a:pt x="96133" y="165101"/>
                  </a:lnTo>
                  <a:lnTo>
                    <a:pt x="94780" y="167179"/>
                  </a:lnTo>
                  <a:lnTo>
                    <a:pt x="92820" y="168564"/>
                  </a:lnTo>
                  <a:lnTo>
                    <a:pt x="87819" y="171162"/>
                  </a:lnTo>
                  <a:lnTo>
                    <a:pt x="72883" y="184430"/>
                  </a:lnTo>
                  <a:lnTo>
                    <a:pt x="69755" y="185356"/>
                  </a:lnTo>
                  <a:lnTo>
                    <a:pt x="66612" y="184915"/>
                  </a:lnTo>
                  <a:lnTo>
                    <a:pt x="63457" y="183563"/>
                  </a:lnTo>
                  <a:lnTo>
                    <a:pt x="54309" y="184883"/>
                  </a:lnTo>
                  <a:lnTo>
                    <a:pt x="36245" y="189297"/>
                  </a:lnTo>
                  <a:lnTo>
                    <a:pt x="25791" y="190063"/>
                  </a:lnTo>
                  <a:lnTo>
                    <a:pt x="0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618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785"/>
          <p:cNvGrpSpPr/>
          <p:nvPr/>
        </p:nvGrpSpPr>
        <p:grpSpPr>
          <a:xfrm>
            <a:off x="1285875" y="495921"/>
            <a:ext cx="1666876" cy="389905"/>
            <a:chOff x="1285875" y="495921"/>
            <a:chExt cx="1666876" cy="389905"/>
          </a:xfrm>
        </p:grpSpPr>
        <p:sp>
          <p:nvSpPr>
            <p:cNvPr id="2" name="SMARTInkShape-4142"/>
            <p:cNvSpPr/>
            <p:nvPr>
              <p:custDataLst>
                <p:tags r:id="rId109"/>
              </p:custDataLst>
            </p:nvPr>
          </p:nvSpPr>
          <p:spPr>
            <a:xfrm>
              <a:off x="2743200" y="657225"/>
              <a:ext cx="209551" cy="37709"/>
            </a:xfrm>
            <a:custGeom>
              <a:avLst/>
              <a:gdLst/>
              <a:ahLst/>
              <a:cxnLst/>
              <a:rect l="0" t="0" r="0" b="0"/>
              <a:pathLst>
                <a:path w="209551" h="37709">
                  <a:moveTo>
                    <a:pt x="0" y="28575"/>
                  </a:moveTo>
                  <a:lnTo>
                    <a:pt x="0" y="28575"/>
                  </a:lnTo>
                  <a:lnTo>
                    <a:pt x="0" y="33632"/>
                  </a:lnTo>
                  <a:lnTo>
                    <a:pt x="1058" y="35121"/>
                  </a:lnTo>
                  <a:lnTo>
                    <a:pt x="2822" y="36114"/>
                  </a:lnTo>
                  <a:lnTo>
                    <a:pt x="13183" y="37512"/>
                  </a:lnTo>
                  <a:lnTo>
                    <a:pt x="18314" y="37708"/>
                  </a:lnTo>
                  <a:lnTo>
                    <a:pt x="26837" y="35103"/>
                  </a:lnTo>
                  <a:lnTo>
                    <a:pt x="30591" y="32927"/>
                  </a:lnTo>
                  <a:lnTo>
                    <a:pt x="72157" y="23901"/>
                  </a:lnTo>
                  <a:lnTo>
                    <a:pt x="117844" y="16867"/>
                  </a:lnTo>
                  <a:lnTo>
                    <a:pt x="160743" y="1097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143"/>
            <p:cNvSpPr/>
            <p:nvPr>
              <p:custDataLst>
                <p:tags r:id="rId110"/>
              </p:custDataLst>
            </p:nvPr>
          </p:nvSpPr>
          <p:spPr>
            <a:xfrm>
              <a:off x="2724163" y="523885"/>
              <a:ext cx="142776" cy="257166"/>
            </a:xfrm>
            <a:custGeom>
              <a:avLst/>
              <a:gdLst/>
              <a:ahLst/>
              <a:cxnLst/>
              <a:rect l="0" t="0" r="0" b="0"/>
              <a:pathLst>
                <a:path w="142776" h="257166">
                  <a:moveTo>
                    <a:pt x="19037" y="28565"/>
                  </a:moveTo>
                  <a:lnTo>
                    <a:pt x="19037" y="28565"/>
                  </a:lnTo>
                  <a:lnTo>
                    <a:pt x="13981" y="23508"/>
                  </a:lnTo>
                  <a:lnTo>
                    <a:pt x="8676" y="21026"/>
                  </a:lnTo>
                  <a:lnTo>
                    <a:pt x="5779" y="20364"/>
                  </a:lnTo>
                  <a:lnTo>
                    <a:pt x="3849" y="18864"/>
                  </a:lnTo>
                  <a:lnTo>
                    <a:pt x="138" y="9942"/>
                  </a:lnTo>
                  <a:lnTo>
                    <a:pt x="17" y="15087"/>
                  </a:lnTo>
                  <a:lnTo>
                    <a:pt x="0" y="12697"/>
                  </a:lnTo>
                  <a:lnTo>
                    <a:pt x="1054" y="11636"/>
                  </a:lnTo>
                  <a:lnTo>
                    <a:pt x="5047" y="10458"/>
                  </a:lnTo>
                  <a:lnTo>
                    <a:pt x="13246" y="9794"/>
                  </a:lnTo>
                  <a:lnTo>
                    <a:pt x="19285" y="6817"/>
                  </a:lnTo>
                  <a:lnTo>
                    <a:pt x="25497" y="3024"/>
                  </a:lnTo>
                  <a:lnTo>
                    <a:pt x="36003" y="889"/>
                  </a:lnTo>
                  <a:lnTo>
                    <a:pt x="83552" y="6"/>
                  </a:lnTo>
                  <a:lnTo>
                    <a:pt x="87447" y="0"/>
                  </a:lnTo>
                  <a:lnTo>
                    <a:pt x="94597" y="2817"/>
                  </a:lnTo>
                  <a:lnTo>
                    <a:pt x="101303" y="6538"/>
                  </a:lnTo>
                  <a:lnTo>
                    <a:pt x="111028" y="9691"/>
                  </a:lnTo>
                  <a:lnTo>
                    <a:pt x="117424" y="14179"/>
                  </a:lnTo>
                  <a:lnTo>
                    <a:pt x="126976" y="27713"/>
                  </a:lnTo>
                  <a:lnTo>
                    <a:pt x="140628" y="64522"/>
                  </a:lnTo>
                  <a:lnTo>
                    <a:pt x="142775" y="108228"/>
                  </a:lnTo>
                  <a:lnTo>
                    <a:pt x="140023" y="136219"/>
                  </a:lnTo>
                  <a:lnTo>
                    <a:pt x="131102" y="180382"/>
                  </a:lnTo>
                  <a:lnTo>
                    <a:pt x="116463" y="226341"/>
                  </a:lnTo>
                  <a:lnTo>
                    <a:pt x="114196" y="233940"/>
                  </a:lnTo>
                  <a:lnTo>
                    <a:pt x="106939" y="247443"/>
                  </a:lnTo>
                  <a:lnTo>
                    <a:pt x="104762" y="2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44"/>
            <p:cNvSpPr/>
            <p:nvPr>
              <p:custDataLst>
                <p:tags r:id="rId111"/>
              </p:custDataLst>
            </p:nvPr>
          </p:nvSpPr>
          <p:spPr>
            <a:xfrm>
              <a:off x="2457877" y="714375"/>
              <a:ext cx="161499" cy="38100"/>
            </a:xfrm>
            <a:custGeom>
              <a:avLst/>
              <a:gdLst/>
              <a:ahLst/>
              <a:cxnLst/>
              <a:rect l="0" t="0" r="0" b="0"/>
              <a:pathLst>
                <a:path w="161499" h="38100">
                  <a:moveTo>
                    <a:pt x="18623" y="19050"/>
                  </a:moveTo>
                  <a:lnTo>
                    <a:pt x="18623" y="19050"/>
                  </a:lnTo>
                  <a:lnTo>
                    <a:pt x="13567" y="24106"/>
                  </a:lnTo>
                  <a:lnTo>
                    <a:pt x="11084" y="29411"/>
                  </a:lnTo>
                  <a:lnTo>
                    <a:pt x="10422" y="32307"/>
                  </a:lnTo>
                  <a:lnTo>
                    <a:pt x="8922" y="34238"/>
                  </a:lnTo>
                  <a:lnTo>
                    <a:pt x="0" y="37949"/>
                  </a:lnTo>
                  <a:lnTo>
                    <a:pt x="27299" y="38099"/>
                  </a:lnTo>
                  <a:lnTo>
                    <a:pt x="71147" y="26341"/>
                  </a:lnTo>
                  <a:lnTo>
                    <a:pt x="113467" y="16868"/>
                  </a:lnTo>
                  <a:lnTo>
                    <a:pt x="161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45"/>
            <p:cNvSpPr/>
            <p:nvPr>
              <p:custDataLst>
                <p:tags r:id="rId112"/>
              </p:custDataLst>
            </p:nvPr>
          </p:nvSpPr>
          <p:spPr>
            <a:xfrm>
              <a:off x="2428875" y="65722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7829" y="19050"/>
                  </a:lnTo>
                  <a:lnTo>
                    <a:pt x="36357" y="16228"/>
                  </a:lnTo>
                  <a:lnTo>
                    <a:pt x="43676" y="12504"/>
                  </a:lnTo>
                  <a:lnTo>
                    <a:pt x="59819" y="10113"/>
                  </a:lnTo>
                  <a:lnTo>
                    <a:pt x="96700" y="9559"/>
                  </a:lnTo>
                  <a:lnTo>
                    <a:pt x="104008" y="671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46"/>
            <p:cNvSpPr/>
            <p:nvPr>
              <p:custDataLst>
                <p:tags r:id="rId113"/>
              </p:custDataLst>
            </p:nvPr>
          </p:nvSpPr>
          <p:spPr>
            <a:xfrm>
              <a:off x="2133600" y="771525"/>
              <a:ext cx="104776" cy="114301"/>
            </a:xfrm>
            <a:custGeom>
              <a:avLst/>
              <a:gdLst/>
              <a:ahLst/>
              <a:cxnLst/>
              <a:rect l="0" t="0" r="0" b="0"/>
              <a:pathLst>
                <a:path w="104776" h="114301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17610" y="9525"/>
                  </a:lnTo>
                  <a:lnTo>
                    <a:pt x="27125" y="17726"/>
                  </a:lnTo>
                  <a:lnTo>
                    <a:pt x="28447" y="27135"/>
                  </a:lnTo>
                  <a:lnTo>
                    <a:pt x="28574" y="51230"/>
                  </a:lnTo>
                  <a:lnTo>
                    <a:pt x="25752" y="57341"/>
                  </a:lnTo>
                  <a:lnTo>
                    <a:pt x="22029" y="63585"/>
                  </a:lnTo>
                  <a:lnTo>
                    <a:pt x="18874" y="73050"/>
                  </a:lnTo>
                  <a:lnTo>
                    <a:pt x="12765" y="82557"/>
                  </a:lnTo>
                  <a:lnTo>
                    <a:pt x="9952" y="93370"/>
                  </a:lnTo>
                  <a:lnTo>
                    <a:pt x="1362" y="103286"/>
                  </a:lnTo>
                  <a:lnTo>
                    <a:pt x="403" y="109390"/>
                  </a:lnTo>
                  <a:lnTo>
                    <a:pt x="1327" y="111027"/>
                  </a:lnTo>
                  <a:lnTo>
                    <a:pt x="3002" y="112118"/>
                  </a:lnTo>
                  <a:lnTo>
                    <a:pt x="8237" y="113869"/>
                  </a:lnTo>
                  <a:lnTo>
                    <a:pt x="55041" y="114299"/>
                  </a:lnTo>
                  <a:lnTo>
                    <a:pt x="1047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47"/>
            <p:cNvSpPr/>
            <p:nvPr>
              <p:custDataLst>
                <p:tags r:id="rId114"/>
              </p:custDataLst>
            </p:nvPr>
          </p:nvSpPr>
          <p:spPr>
            <a:xfrm>
              <a:off x="1943100" y="495921"/>
              <a:ext cx="133105" cy="313535"/>
            </a:xfrm>
            <a:custGeom>
              <a:avLst/>
              <a:gdLst/>
              <a:ahLst/>
              <a:cxnLst/>
              <a:rect l="0" t="0" r="0" b="0"/>
              <a:pathLst>
                <a:path w="133105" h="313535">
                  <a:moveTo>
                    <a:pt x="0" y="85104"/>
                  </a:moveTo>
                  <a:lnTo>
                    <a:pt x="0" y="85104"/>
                  </a:lnTo>
                  <a:lnTo>
                    <a:pt x="0" y="80047"/>
                  </a:lnTo>
                  <a:lnTo>
                    <a:pt x="1058" y="78558"/>
                  </a:lnTo>
                  <a:lnTo>
                    <a:pt x="2822" y="77565"/>
                  </a:lnTo>
                  <a:lnTo>
                    <a:pt x="5056" y="76903"/>
                  </a:lnTo>
                  <a:lnTo>
                    <a:pt x="6546" y="77520"/>
                  </a:lnTo>
                  <a:lnTo>
                    <a:pt x="7539" y="78990"/>
                  </a:lnTo>
                  <a:lnTo>
                    <a:pt x="8201" y="81028"/>
                  </a:lnTo>
                  <a:lnTo>
                    <a:pt x="16890" y="94928"/>
                  </a:lnTo>
                  <a:lnTo>
                    <a:pt x="17610" y="98004"/>
                  </a:lnTo>
                  <a:lnTo>
                    <a:pt x="10057" y="142510"/>
                  </a:lnTo>
                  <a:lnTo>
                    <a:pt x="9556" y="186719"/>
                  </a:lnTo>
                  <a:lnTo>
                    <a:pt x="9526" y="229966"/>
                  </a:lnTo>
                  <a:lnTo>
                    <a:pt x="8467" y="241562"/>
                  </a:lnTo>
                  <a:lnTo>
                    <a:pt x="589" y="274819"/>
                  </a:lnTo>
                  <a:lnTo>
                    <a:pt x="34" y="284526"/>
                  </a:lnTo>
                  <a:lnTo>
                    <a:pt x="0" y="241506"/>
                  </a:lnTo>
                  <a:lnTo>
                    <a:pt x="2822" y="207838"/>
                  </a:lnTo>
                  <a:lnTo>
                    <a:pt x="8642" y="161160"/>
                  </a:lnTo>
                  <a:lnTo>
                    <a:pt x="14465" y="113660"/>
                  </a:lnTo>
                  <a:lnTo>
                    <a:pt x="21268" y="66052"/>
                  </a:lnTo>
                  <a:lnTo>
                    <a:pt x="35217" y="27091"/>
                  </a:lnTo>
                  <a:lnTo>
                    <a:pt x="55280" y="1475"/>
                  </a:lnTo>
                  <a:lnTo>
                    <a:pt x="59141" y="310"/>
                  </a:lnTo>
                  <a:lnTo>
                    <a:pt x="61652" y="0"/>
                  </a:lnTo>
                  <a:lnTo>
                    <a:pt x="67265" y="2477"/>
                  </a:lnTo>
                  <a:lnTo>
                    <a:pt x="88934" y="21785"/>
                  </a:lnTo>
                  <a:lnTo>
                    <a:pt x="92443" y="30857"/>
                  </a:lnTo>
                  <a:lnTo>
                    <a:pt x="99752" y="53927"/>
                  </a:lnTo>
                  <a:lnTo>
                    <a:pt x="117591" y="96561"/>
                  </a:lnTo>
                  <a:lnTo>
                    <a:pt x="130543" y="134969"/>
                  </a:lnTo>
                  <a:lnTo>
                    <a:pt x="133104" y="182537"/>
                  </a:lnTo>
                  <a:lnTo>
                    <a:pt x="132182" y="199316"/>
                  </a:lnTo>
                  <a:lnTo>
                    <a:pt x="114046" y="246838"/>
                  </a:lnTo>
                  <a:lnTo>
                    <a:pt x="97333" y="277695"/>
                  </a:lnTo>
                  <a:lnTo>
                    <a:pt x="75357" y="293813"/>
                  </a:lnTo>
                  <a:lnTo>
                    <a:pt x="50885" y="309360"/>
                  </a:lnTo>
                  <a:lnTo>
                    <a:pt x="23208" y="313323"/>
                  </a:lnTo>
                  <a:lnTo>
                    <a:pt x="16312" y="313534"/>
                  </a:lnTo>
                  <a:lnTo>
                    <a:pt x="14050" y="312533"/>
                  </a:lnTo>
                  <a:lnTo>
                    <a:pt x="12541" y="310807"/>
                  </a:lnTo>
                  <a:lnTo>
                    <a:pt x="9525" y="304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48"/>
            <p:cNvSpPr/>
            <p:nvPr>
              <p:custDataLst>
                <p:tags r:id="rId115"/>
              </p:custDataLst>
            </p:nvPr>
          </p:nvSpPr>
          <p:spPr>
            <a:xfrm>
              <a:off x="1743109" y="647700"/>
              <a:ext cx="47592" cy="190501"/>
            </a:xfrm>
            <a:custGeom>
              <a:avLst/>
              <a:gdLst/>
              <a:ahLst/>
              <a:cxnLst/>
              <a:rect l="0" t="0" r="0" b="0"/>
              <a:pathLst>
                <a:path w="47592" h="190501">
                  <a:moveTo>
                    <a:pt x="9491" y="0"/>
                  </a:moveTo>
                  <a:lnTo>
                    <a:pt x="9491" y="0"/>
                  </a:lnTo>
                  <a:lnTo>
                    <a:pt x="4435" y="0"/>
                  </a:lnTo>
                  <a:lnTo>
                    <a:pt x="2945" y="1058"/>
                  </a:lnTo>
                  <a:lnTo>
                    <a:pt x="1952" y="2822"/>
                  </a:lnTo>
                  <a:lnTo>
                    <a:pt x="82" y="17334"/>
                  </a:lnTo>
                  <a:lnTo>
                    <a:pt x="0" y="23598"/>
                  </a:lnTo>
                  <a:lnTo>
                    <a:pt x="11726" y="64154"/>
                  </a:lnTo>
                  <a:lnTo>
                    <a:pt x="15776" y="72963"/>
                  </a:lnTo>
                  <a:lnTo>
                    <a:pt x="21649" y="114482"/>
                  </a:lnTo>
                  <a:lnTo>
                    <a:pt x="26499" y="133404"/>
                  </a:lnTo>
                  <a:lnTo>
                    <a:pt x="28692" y="145016"/>
                  </a:lnTo>
                  <a:lnTo>
                    <a:pt x="34818" y="158561"/>
                  </a:lnTo>
                  <a:lnTo>
                    <a:pt x="38162" y="174451"/>
                  </a:lnTo>
                  <a:lnTo>
                    <a:pt x="4759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49"/>
            <p:cNvSpPr/>
            <p:nvPr>
              <p:custDataLst>
                <p:tags r:id="rId116"/>
              </p:custDataLst>
            </p:nvPr>
          </p:nvSpPr>
          <p:spPr>
            <a:xfrm>
              <a:off x="1638692" y="704850"/>
              <a:ext cx="180584" cy="47626"/>
            </a:xfrm>
            <a:custGeom>
              <a:avLst/>
              <a:gdLst/>
              <a:ahLst/>
              <a:cxnLst/>
              <a:rect l="0" t="0" r="0" b="0"/>
              <a:pathLst>
                <a:path w="180584" h="47626">
                  <a:moveTo>
                    <a:pt x="9133" y="47625"/>
                  </a:moveTo>
                  <a:lnTo>
                    <a:pt x="9133" y="47625"/>
                  </a:lnTo>
                  <a:lnTo>
                    <a:pt x="0" y="47625"/>
                  </a:lnTo>
                  <a:lnTo>
                    <a:pt x="4781" y="47625"/>
                  </a:lnTo>
                  <a:lnTo>
                    <a:pt x="6232" y="46567"/>
                  </a:lnTo>
                  <a:lnTo>
                    <a:pt x="7844" y="42569"/>
                  </a:lnTo>
                  <a:lnTo>
                    <a:pt x="9332" y="41079"/>
                  </a:lnTo>
                  <a:lnTo>
                    <a:pt x="13807" y="39424"/>
                  </a:lnTo>
                  <a:lnTo>
                    <a:pt x="31203" y="35452"/>
                  </a:lnTo>
                  <a:lnTo>
                    <a:pt x="42225" y="31632"/>
                  </a:lnTo>
                  <a:lnTo>
                    <a:pt x="89426" y="27596"/>
                  </a:lnTo>
                  <a:lnTo>
                    <a:pt x="126689" y="19940"/>
                  </a:lnTo>
                  <a:lnTo>
                    <a:pt x="145682" y="18255"/>
                  </a:lnTo>
                  <a:lnTo>
                    <a:pt x="163657" y="11524"/>
                  </a:lnTo>
                  <a:lnTo>
                    <a:pt x="180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50"/>
            <p:cNvSpPr/>
            <p:nvPr>
              <p:custDataLst>
                <p:tags r:id="rId117"/>
              </p:custDataLst>
            </p:nvPr>
          </p:nvSpPr>
          <p:spPr>
            <a:xfrm>
              <a:off x="1571625" y="752475"/>
              <a:ext cx="14991" cy="133351"/>
            </a:xfrm>
            <a:custGeom>
              <a:avLst/>
              <a:gdLst/>
              <a:ahLst/>
              <a:cxnLst/>
              <a:rect l="0" t="0" r="0" b="0"/>
              <a:pathLst>
                <a:path w="14991" h="1333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409" y="17334"/>
                  </a:lnTo>
                  <a:lnTo>
                    <a:pt x="14547" y="23598"/>
                  </a:lnTo>
                  <a:lnTo>
                    <a:pt x="14990" y="26315"/>
                  </a:lnTo>
                  <a:lnTo>
                    <a:pt x="14227" y="29185"/>
                  </a:lnTo>
                  <a:lnTo>
                    <a:pt x="11615" y="35196"/>
                  </a:lnTo>
                  <a:lnTo>
                    <a:pt x="6739" y="74219"/>
                  </a:lnTo>
                  <a:lnTo>
                    <a:pt x="2995" y="82728"/>
                  </a:lnTo>
                  <a:lnTo>
                    <a:pt x="23" y="129032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151"/>
            <p:cNvSpPr/>
            <p:nvPr>
              <p:custDataLst>
                <p:tags r:id="rId118"/>
              </p:custDataLst>
            </p:nvPr>
          </p:nvSpPr>
          <p:spPr>
            <a:xfrm>
              <a:off x="1285875" y="505433"/>
              <a:ext cx="209170" cy="369540"/>
            </a:xfrm>
            <a:custGeom>
              <a:avLst/>
              <a:gdLst/>
              <a:ahLst/>
              <a:cxnLst/>
              <a:rect l="0" t="0" r="0" b="0"/>
              <a:pathLst>
                <a:path w="209170" h="369540">
                  <a:moveTo>
                    <a:pt x="47625" y="113692"/>
                  </a:moveTo>
                  <a:lnTo>
                    <a:pt x="47625" y="113692"/>
                  </a:lnTo>
                  <a:lnTo>
                    <a:pt x="38216" y="113692"/>
                  </a:lnTo>
                  <a:lnTo>
                    <a:pt x="38110" y="105491"/>
                  </a:lnTo>
                  <a:lnTo>
                    <a:pt x="28968" y="95069"/>
                  </a:lnTo>
                  <a:lnTo>
                    <a:pt x="28576" y="140989"/>
                  </a:lnTo>
                  <a:lnTo>
                    <a:pt x="28575" y="183653"/>
                  </a:lnTo>
                  <a:lnTo>
                    <a:pt x="29633" y="221652"/>
                  </a:lnTo>
                  <a:lnTo>
                    <a:pt x="37708" y="267386"/>
                  </a:lnTo>
                  <a:lnTo>
                    <a:pt x="38090" y="306926"/>
                  </a:lnTo>
                  <a:lnTo>
                    <a:pt x="40918" y="313521"/>
                  </a:lnTo>
                  <a:lnTo>
                    <a:pt x="44644" y="319980"/>
                  </a:lnTo>
                  <a:lnTo>
                    <a:pt x="47509" y="332206"/>
                  </a:lnTo>
                  <a:lnTo>
                    <a:pt x="47590" y="327544"/>
                  </a:lnTo>
                  <a:lnTo>
                    <a:pt x="44787" y="322332"/>
                  </a:lnTo>
                  <a:lnTo>
                    <a:pt x="41072" y="316488"/>
                  </a:lnTo>
                  <a:lnTo>
                    <a:pt x="30735" y="281460"/>
                  </a:lnTo>
                  <a:lnTo>
                    <a:pt x="21255" y="237032"/>
                  </a:lnTo>
                  <a:lnTo>
                    <a:pt x="11279" y="189828"/>
                  </a:lnTo>
                  <a:lnTo>
                    <a:pt x="9871" y="150721"/>
                  </a:lnTo>
                  <a:lnTo>
                    <a:pt x="9594" y="106151"/>
                  </a:lnTo>
                  <a:lnTo>
                    <a:pt x="10592" y="64408"/>
                  </a:lnTo>
                  <a:lnTo>
                    <a:pt x="22784" y="31342"/>
                  </a:lnTo>
                  <a:lnTo>
                    <a:pt x="38174" y="9779"/>
                  </a:lnTo>
                  <a:lnTo>
                    <a:pt x="44483" y="4009"/>
                  </a:lnTo>
                  <a:lnTo>
                    <a:pt x="50814" y="1444"/>
                  </a:lnTo>
                  <a:lnTo>
                    <a:pt x="65386" y="0"/>
                  </a:lnTo>
                  <a:lnTo>
                    <a:pt x="74216" y="2484"/>
                  </a:lnTo>
                  <a:lnTo>
                    <a:pt x="121173" y="36252"/>
                  </a:lnTo>
                  <a:lnTo>
                    <a:pt x="168681" y="83316"/>
                  </a:lnTo>
                  <a:lnTo>
                    <a:pt x="193153" y="128364"/>
                  </a:lnTo>
                  <a:lnTo>
                    <a:pt x="205213" y="155788"/>
                  </a:lnTo>
                  <a:lnTo>
                    <a:pt x="209169" y="201688"/>
                  </a:lnTo>
                  <a:lnTo>
                    <a:pt x="208379" y="221374"/>
                  </a:lnTo>
                  <a:lnTo>
                    <a:pt x="193294" y="266265"/>
                  </a:lnTo>
                  <a:lnTo>
                    <a:pt x="187156" y="280633"/>
                  </a:lnTo>
                  <a:lnTo>
                    <a:pt x="178078" y="291252"/>
                  </a:lnTo>
                  <a:lnTo>
                    <a:pt x="145443" y="316239"/>
                  </a:lnTo>
                  <a:lnTo>
                    <a:pt x="141412" y="321749"/>
                  </a:lnTo>
                  <a:lnTo>
                    <a:pt x="120569" y="334559"/>
                  </a:lnTo>
                  <a:lnTo>
                    <a:pt x="73206" y="349444"/>
                  </a:lnTo>
                  <a:lnTo>
                    <a:pt x="46355" y="359566"/>
                  </a:lnTo>
                  <a:lnTo>
                    <a:pt x="6792" y="361296"/>
                  </a:lnTo>
                  <a:lnTo>
                    <a:pt x="4528" y="362370"/>
                  </a:lnTo>
                  <a:lnTo>
                    <a:pt x="3019" y="364144"/>
                  </a:lnTo>
                  <a:lnTo>
                    <a:pt x="596" y="369539"/>
                  </a:lnTo>
                  <a:lnTo>
                    <a:pt x="265" y="367455"/>
                  </a:lnTo>
                  <a:lnTo>
                    <a:pt x="0" y="361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786"/>
          <p:cNvGrpSpPr/>
          <p:nvPr/>
        </p:nvGrpSpPr>
        <p:grpSpPr>
          <a:xfrm>
            <a:off x="476250" y="524094"/>
            <a:ext cx="246035" cy="409156"/>
            <a:chOff x="476250" y="524094"/>
            <a:chExt cx="246035" cy="409156"/>
          </a:xfrm>
        </p:grpSpPr>
        <p:sp>
          <p:nvSpPr>
            <p:cNvPr id="13" name="SMARTInkShape-4152"/>
            <p:cNvSpPr/>
            <p:nvPr>
              <p:custDataLst>
                <p:tags r:id="rId107"/>
              </p:custDataLst>
            </p:nvPr>
          </p:nvSpPr>
          <p:spPr>
            <a:xfrm>
              <a:off x="600075" y="685800"/>
              <a:ext cx="122210" cy="217181"/>
            </a:xfrm>
            <a:custGeom>
              <a:avLst/>
              <a:gdLst/>
              <a:ahLst/>
              <a:cxnLst/>
              <a:rect l="0" t="0" r="0" b="0"/>
              <a:pathLst>
                <a:path w="122210" h="217181">
                  <a:moveTo>
                    <a:pt x="0" y="66675"/>
                  </a:moveTo>
                  <a:lnTo>
                    <a:pt x="0" y="66675"/>
                  </a:lnTo>
                  <a:lnTo>
                    <a:pt x="0" y="57184"/>
                  </a:lnTo>
                  <a:lnTo>
                    <a:pt x="13257" y="57153"/>
                  </a:lnTo>
                  <a:lnTo>
                    <a:pt x="19298" y="59974"/>
                  </a:lnTo>
                  <a:lnTo>
                    <a:pt x="25510" y="63697"/>
                  </a:lnTo>
                  <a:lnTo>
                    <a:pt x="46346" y="71339"/>
                  </a:lnTo>
                  <a:lnTo>
                    <a:pt x="55170" y="79684"/>
                  </a:lnTo>
                  <a:lnTo>
                    <a:pt x="63679" y="89390"/>
                  </a:lnTo>
                  <a:lnTo>
                    <a:pt x="103055" y="122427"/>
                  </a:lnTo>
                  <a:lnTo>
                    <a:pt x="109302" y="131317"/>
                  </a:lnTo>
                  <a:lnTo>
                    <a:pt x="121400" y="162583"/>
                  </a:lnTo>
                  <a:lnTo>
                    <a:pt x="122209" y="168714"/>
                  </a:lnTo>
                  <a:lnTo>
                    <a:pt x="120284" y="178348"/>
                  </a:lnTo>
                  <a:lnTo>
                    <a:pt x="116073" y="189722"/>
                  </a:lnTo>
                  <a:lnTo>
                    <a:pt x="113475" y="206273"/>
                  </a:lnTo>
                  <a:lnTo>
                    <a:pt x="109347" y="212679"/>
                  </a:lnTo>
                  <a:lnTo>
                    <a:pt x="103985" y="216233"/>
                  </a:lnTo>
                  <a:lnTo>
                    <a:pt x="101073" y="217180"/>
                  </a:lnTo>
                  <a:lnTo>
                    <a:pt x="99132" y="216753"/>
                  </a:lnTo>
                  <a:lnTo>
                    <a:pt x="97838" y="215411"/>
                  </a:lnTo>
                  <a:lnTo>
                    <a:pt x="95342" y="211096"/>
                  </a:lnTo>
                  <a:lnTo>
                    <a:pt x="89045" y="202717"/>
                  </a:lnTo>
                  <a:lnTo>
                    <a:pt x="78380" y="170586"/>
                  </a:lnTo>
                  <a:lnTo>
                    <a:pt x="76487" y="131982"/>
                  </a:lnTo>
                  <a:lnTo>
                    <a:pt x="79079" y="94980"/>
                  </a:lnTo>
                  <a:lnTo>
                    <a:pt x="92454" y="4864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153"/>
            <p:cNvSpPr/>
            <p:nvPr>
              <p:custDataLst>
                <p:tags r:id="rId108"/>
              </p:custDataLst>
            </p:nvPr>
          </p:nvSpPr>
          <p:spPr>
            <a:xfrm>
              <a:off x="476250" y="524094"/>
              <a:ext cx="85703" cy="409156"/>
            </a:xfrm>
            <a:custGeom>
              <a:avLst/>
              <a:gdLst/>
              <a:ahLst/>
              <a:cxnLst/>
              <a:rect l="0" t="0" r="0" b="0"/>
              <a:pathLst>
                <a:path w="85703" h="409156">
                  <a:moveTo>
                    <a:pt x="0" y="209331"/>
                  </a:moveTo>
                  <a:lnTo>
                    <a:pt x="0" y="209331"/>
                  </a:lnTo>
                  <a:lnTo>
                    <a:pt x="8201" y="217532"/>
                  </a:lnTo>
                  <a:lnTo>
                    <a:pt x="14189" y="218464"/>
                  </a:lnTo>
                  <a:lnTo>
                    <a:pt x="15809" y="220711"/>
                  </a:lnTo>
                  <a:lnTo>
                    <a:pt x="21232" y="236705"/>
                  </a:lnTo>
                  <a:lnTo>
                    <a:pt x="23680" y="240280"/>
                  </a:lnTo>
                  <a:lnTo>
                    <a:pt x="38745" y="285748"/>
                  </a:lnTo>
                  <a:lnTo>
                    <a:pt x="43678" y="298327"/>
                  </a:lnTo>
                  <a:lnTo>
                    <a:pt x="54933" y="342687"/>
                  </a:lnTo>
                  <a:lnTo>
                    <a:pt x="57223" y="354325"/>
                  </a:lnTo>
                  <a:lnTo>
                    <a:pt x="65221" y="373874"/>
                  </a:lnTo>
                  <a:lnTo>
                    <a:pt x="66672" y="409155"/>
                  </a:lnTo>
                  <a:lnTo>
                    <a:pt x="66675" y="396081"/>
                  </a:lnTo>
                  <a:lnTo>
                    <a:pt x="50199" y="349114"/>
                  </a:lnTo>
                  <a:lnTo>
                    <a:pt x="40360" y="303115"/>
                  </a:lnTo>
                  <a:lnTo>
                    <a:pt x="28394" y="256039"/>
                  </a:lnTo>
                  <a:lnTo>
                    <a:pt x="18996" y="218584"/>
                  </a:lnTo>
                  <a:lnTo>
                    <a:pt x="9509" y="180676"/>
                  </a:lnTo>
                  <a:lnTo>
                    <a:pt x="2818" y="142632"/>
                  </a:lnTo>
                  <a:lnTo>
                    <a:pt x="557" y="96908"/>
                  </a:lnTo>
                  <a:lnTo>
                    <a:pt x="73" y="50475"/>
                  </a:lnTo>
                  <a:lnTo>
                    <a:pt x="1091" y="36070"/>
                  </a:lnTo>
                  <a:lnTo>
                    <a:pt x="8205" y="8192"/>
                  </a:lnTo>
                  <a:lnTo>
                    <a:pt x="9704" y="5388"/>
                  </a:lnTo>
                  <a:lnTo>
                    <a:pt x="11761" y="3519"/>
                  </a:lnTo>
                  <a:lnTo>
                    <a:pt x="16869" y="1442"/>
                  </a:lnTo>
                  <a:lnTo>
                    <a:pt x="31881" y="0"/>
                  </a:lnTo>
                  <a:lnTo>
                    <a:pt x="38158" y="2700"/>
                  </a:lnTo>
                  <a:lnTo>
                    <a:pt x="41314" y="4902"/>
                  </a:lnTo>
                  <a:lnTo>
                    <a:pt x="44820" y="10171"/>
                  </a:lnTo>
                  <a:lnTo>
                    <a:pt x="45755" y="13058"/>
                  </a:lnTo>
                  <a:lnTo>
                    <a:pt x="75786" y="57201"/>
                  </a:lnTo>
                  <a:lnTo>
                    <a:pt x="81308" y="69751"/>
                  </a:lnTo>
                  <a:lnTo>
                    <a:pt x="85337" y="114287"/>
                  </a:lnTo>
                  <a:lnTo>
                    <a:pt x="85702" y="161532"/>
                  </a:lnTo>
                  <a:lnTo>
                    <a:pt x="84657" y="174329"/>
                  </a:lnTo>
                  <a:lnTo>
                    <a:pt x="76023" y="204895"/>
                  </a:lnTo>
                  <a:lnTo>
                    <a:pt x="53844" y="239708"/>
                  </a:lnTo>
                  <a:lnTo>
                    <a:pt x="47567" y="243999"/>
                  </a:lnTo>
                  <a:lnTo>
                    <a:pt x="38083" y="246414"/>
                  </a:lnTo>
                  <a:lnTo>
                    <a:pt x="19050" y="2474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4154"/>
          <p:cNvSpPr/>
          <p:nvPr>
            <p:custDataLst>
              <p:tags r:id="rId1"/>
            </p:custDataLst>
          </p:nvPr>
        </p:nvSpPr>
        <p:spPr>
          <a:xfrm>
            <a:off x="1047998" y="409703"/>
            <a:ext cx="180728" cy="552323"/>
          </a:xfrm>
          <a:custGeom>
            <a:avLst/>
            <a:gdLst/>
            <a:ahLst/>
            <a:cxnLst/>
            <a:rect l="0" t="0" r="0" b="0"/>
            <a:pathLst>
              <a:path w="180728" h="552323">
                <a:moveTo>
                  <a:pt x="104527" y="57022"/>
                </a:moveTo>
                <a:lnTo>
                  <a:pt x="104527" y="57022"/>
                </a:lnTo>
                <a:lnTo>
                  <a:pt x="104527" y="10885"/>
                </a:lnTo>
                <a:lnTo>
                  <a:pt x="95118" y="0"/>
                </a:lnTo>
                <a:lnTo>
                  <a:pt x="63204" y="31672"/>
                </a:lnTo>
                <a:lnTo>
                  <a:pt x="59703" y="40816"/>
                </a:lnTo>
                <a:lnTo>
                  <a:pt x="43809" y="87645"/>
                </a:lnTo>
                <a:lnTo>
                  <a:pt x="28275" y="133492"/>
                </a:lnTo>
                <a:lnTo>
                  <a:pt x="15617" y="171375"/>
                </a:lnTo>
                <a:lnTo>
                  <a:pt x="3983" y="215979"/>
                </a:lnTo>
                <a:lnTo>
                  <a:pt x="588" y="259283"/>
                </a:lnTo>
                <a:lnTo>
                  <a:pt x="0" y="295810"/>
                </a:lnTo>
                <a:lnTo>
                  <a:pt x="4857" y="341021"/>
                </a:lnTo>
                <a:lnTo>
                  <a:pt x="16008" y="387072"/>
                </a:lnTo>
                <a:lnTo>
                  <a:pt x="31225" y="427840"/>
                </a:lnTo>
                <a:lnTo>
                  <a:pt x="59142" y="475228"/>
                </a:lnTo>
                <a:lnTo>
                  <a:pt x="95199" y="518860"/>
                </a:lnTo>
                <a:lnTo>
                  <a:pt x="116932" y="531824"/>
                </a:lnTo>
                <a:lnTo>
                  <a:pt x="140658" y="539546"/>
                </a:lnTo>
                <a:lnTo>
                  <a:pt x="180727" y="5523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4155"/>
          <p:cNvSpPr/>
          <p:nvPr>
            <p:custDataLst>
              <p:tags r:id="rId2"/>
            </p:custDataLst>
          </p:nvPr>
        </p:nvSpPr>
        <p:spPr>
          <a:xfrm>
            <a:off x="3486150" y="495480"/>
            <a:ext cx="209551" cy="266044"/>
          </a:xfrm>
          <a:custGeom>
            <a:avLst/>
            <a:gdLst/>
            <a:ahLst/>
            <a:cxnLst/>
            <a:rect l="0" t="0" r="0" b="0"/>
            <a:pathLst>
              <a:path w="209551" h="266044">
                <a:moveTo>
                  <a:pt x="0" y="142695"/>
                </a:moveTo>
                <a:lnTo>
                  <a:pt x="0" y="142695"/>
                </a:lnTo>
                <a:lnTo>
                  <a:pt x="0" y="133562"/>
                </a:lnTo>
                <a:lnTo>
                  <a:pt x="0" y="138343"/>
                </a:lnTo>
                <a:lnTo>
                  <a:pt x="2117" y="139793"/>
                </a:lnTo>
                <a:lnTo>
                  <a:pt x="16402" y="142313"/>
                </a:lnTo>
                <a:lnTo>
                  <a:pt x="17285" y="143499"/>
                </a:lnTo>
                <a:lnTo>
                  <a:pt x="18527" y="150224"/>
                </a:lnTo>
                <a:lnTo>
                  <a:pt x="19046" y="197476"/>
                </a:lnTo>
                <a:lnTo>
                  <a:pt x="19050" y="240588"/>
                </a:lnTo>
                <a:lnTo>
                  <a:pt x="19050" y="266043"/>
                </a:lnTo>
                <a:lnTo>
                  <a:pt x="19050" y="220449"/>
                </a:lnTo>
                <a:lnTo>
                  <a:pt x="17992" y="189804"/>
                </a:lnTo>
                <a:lnTo>
                  <a:pt x="10849" y="150689"/>
                </a:lnTo>
                <a:lnTo>
                  <a:pt x="9700" y="104393"/>
                </a:lnTo>
                <a:lnTo>
                  <a:pt x="10606" y="64548"/>
                </a:lnTo>
                <a:lnTo>
                  <a:pt x="21285" y="21764"/>
                </a:lnTo>
                <a:lnTo>
                  <a:pt x="32191" y="6742"/>
                </a:lnTo>
                <a:lnTo>
                  <a:pt x="38296" y="2896"/>
                </a:lnTo>
                <a:lnTo>
                  <a:pt x="50838" y="428"/>
                </a:lnTo>
                <a:lnTo>
                  <a:pt x="65393" y="0"/>
                </a:lnTo>
                <a:lnTo>
                  <a:pt x="74219" y="2722"/>
                </a:lnTo>
                <a:lnTo>
                  <a:pt x="116482" y="28471"/>
                </a:lnTo>
                <a:lnTo>
                  <a:pt x="126911" y="35837"/>
                </a:lnTo>
                <a:lnTo>
                  <a:pt x="145053" y="54991"/>
                </a:lnTo>
                <a:lnTo>
                  <a:pt x="155484" y="63499"/>
                </a:lnTo>
                <a:lnTo>
                  <a:pt x="174195" y="92337"/>
                </a:lnTo>
                <a:lnTo>
                  <a:pt x="185436" y="135090"/>
                </a:lnTo>
                <a:lnTo>
                  <a:pt x="196749" y="181615"/>
                </a:lnTo>
                <a:lnTo>
                  <a:pt x="199897" y="226477"/>
                </a:lnTo>
                <a:lnTo>
                  <a:pt x="200022" y="251836"/>
                </a:lnTo>
                <a:lnTo>
                  <a:pt x="201081" y="253556"/>
                </a:lnTo>
                <a:lnTo>
                  <a:pt x="202846" y="254702"/>
                </a:lnTo>
                <a:lnTo>
                  <a:pt x="209550" y="2569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789"/>
          <p:cNvGrpSpPr/>
          <p:nvPr/>
        </p:nvGrpSpPr>
        <p:grpSpPr>
          <a:xfrm>
            <a:off x="4133850" y="438761"/>
            <a:ext cx="590551" cy="389880"/>
            <a:chOff x="4133850" y="438761"/>
            <a:chExt cx="590551" cy="389880"/>
          </a:xfrm>
        </p:grpSpPr>
        <p:sp>
          <p:nvSpPr>
            <p:cNvPr id="18" name="SMARTInkShape-4156"/>
            <p:cNvSpPr/>
            <p:nvPr>
              <p:custDataLst>
                <p:tags r:id="rId103"/>
              </p:custDataLst>
            </p:nvPr>
          </p:nvSpPr>
          <p:spPr>
            <a:xfrm>
              <a:off x="4640115" y="657225"/>
              <a:ext cx="84286" cy="19048"/>
            </a:xfrm>
            <a:custGeom>
              <a:avLst/>
              <a:gdLst/>
              <a:ahLst/>
              <a:cxnLst/>
              <a:rect l="0" t="0" r="0" b="0"/>
              <a:pathLst>
                <a:path w="84286" h="19048">
                  <a:moveTo>
                    <a:pt x="17610" y="0"/>
                  </a:moveTo>
                  <a:lnTo>
                    <a:pt x="17610" y="0"/>
                  </a:lnTo>
                  <a:lnTo>
                    <a:pt x="0" y="17610"/>
                  </a:lnTo>
                  <a:lnTo>
                    <a:pt x="578" y="18090"/>
                  </a:lnTo>
                  <a:lnTo>
                    <a:pt x="25387" y="19047"/>
                  </a:lnTo>
                  <a:lnTo>
                    <a:pt x="48440" y="10849"/>
                  </a:lnTo>
                  <a:lnTo>
                    <a:pt x="8428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157"/>
            <p:cNvSpPr/>
            <p:nvPr>
              <p:custDataLst>
                <p:tags r:id="rId104"/>
              </p:custDataLst>
            </p:nvPr>
          </p:nvSpPr>
          <p:spPr>
            <a:xfrm>
              <a:off x="4591050" y="571500"/>
              <a:ext cx="104776" cy="19041"/>
            </a:xfrm>
            <a:custGeom>
              <a:avLst/>
              <a:gdLst/>
              <a:ahLst/>
              <a:cxnLst/>
              <a:rect l="0" t="0" r="0" b="0"/>
              <a:pathLst>
                <a:path w="104776" h="19041">
                  <a:moveTo>
                    <a:pt x="0" y="9525"/>
                  </a:moveTo>
                  <a:lnTo>
                    <a:pt x="0" y="9525"/>
                  </a:lnTo>
                  <a:lnTo>
                    <a:pt x="0" y="19040"/>
                  </a:lnTo>
                  <a:lnTo>
                    <a:pt x="5057" y="13990"/>
                  </a:lnTo>
                  <a:lnTo>
                    <a:pt x="10361" y="11510"/>
                  </a:lnTo>
                  <a:lnTo>
                    <a:pt x="55170" y="200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58"/>
            <p:cNvSpPr/>
            <p:nvPr>
              <p:custDataLst>
                <p:tags r:id="rId105"/>
              </p:custDataLst>
            </p:nvPr>
          </p:nvSpPr>
          <p:spPr>
            <a:xfrm>
              <a:off x="4325677" y="727323"/>
              <a:ext cx="151074" cy="101318"/>
            </a:xfrm>
            <a:custGeom>
              <a:avLst/>
              <a:gdLst/>
              <a:ahLst/>
              <a:cxnLst/>
              <a:rect l="0" t="0" r="0" b="0"/>
              <a:pathLst>
                <a:path w="151074" h="101318">
                  <a:moveTo>
                    <a:pt x="17723" y="15627"/>
                  </a:moveTo>
                  <a:lnTo>
                    <a:pt x="17723" y="15627"/>
                  </a:lnTo>
                  <a:lnTo>
                    <a:pt x="8232" y="15627"/>
                  </a:lnTo>
                  <a:lnTo>
                    <a:pt x="0" y="7426"/>
                  </a:lnTo>
                  <a:lnTo>
                    <a:pt x="616" y="6985"/>
                  </a:lnTo>
                  <a:lnTo>
                    <a:pt x="4122" y="6494"/>
                  </a:lnTo>
                  <a:lnTo>
                    <a:pt x="5481" y="5305"/>
                  </a:lnTo>
                  <a:lnTo>
                    <a:pt x="6991" y="1162"/>
                  </a:lnTo>
                  <a:lnTo>
                    <a:pt x="7393" y="692"/>
                  </a:lnTo>
                  <a:lnTo>
                    <a:pt x="7662" y="1437"/>
                  </a:lnTo>
                  <a:lnTo>
                    <a:pt x="7840" y="2992"/>
                  </a:lnTo>
                  <a:lnTo>
                    <a:pt x="9018" y="2970"/>
                  </a:lnTo>
                  <a:lnTo>
                    <a:pt x="13148" y="124"/>
                  </a:lnTo>
                  <a:lnTo>
                    <a:pt x="15732" y="0"/>
                  </a:lnTo>
                  <a:lnTo>
                    <a:pt x="27156" y="5427"/>
                  </a:lnTo>
                  <a:lnTo>
                    <a:pt x="31793" y="5802"/>
                  </a:lnTo>
                  <a:lnTo>
                    <a:pt x="37382" y="8791"/>
                  </a:lnTo>
                  <a:lnTo>
                    <a:pt x="43394" y="12589"/>
                  </a:lnTo>
                  <a:lnTo>
                    <a:pt x="49593" y="14277"/>
                  </a:lnTo>
                  <a:lnTo>
                    <a:pt x="51669" y="15785"/>
                  </a:lnTo>
                  <a:lnTo>
                    <a:pt x="53054" y="17849"/>
                  </a:lnTo>
                  <a:lnTo>
                    <a:pt x="55003" y="25810"/>
                  </a:lnTo>
                  <a:lnTo>
                    <a:pt x="55821" y="67752"/>
                  </a:lnTo>
                  <a:lnTo>
                    <a:pt x="53000" y="73366"/>
                  </a:lnTo>
                  <a:lnTo>
                    <a:pt x="49276" y="79389"/>
                  </a:lnTo>
                  <a:lnTo>
                    <a:pt x="46332" y="91665"/>
                  </a:lnTo>
                  <a:lnTo>
                    <a:pt x="46298" y="100955"/>
                  </a:lnTo>
                  <a:lnTo>
                    <a:pt x="54499" y="101317"/>
                  </a:lnTo>
                  <a:lnTo>
                    <a:pt x="63166" y="94799"/>
                  </a:lnTo>
                  <a:lnTo>
                    <a:pt x="71992" y="91649"/>
                  </a:lnTo>
                  <a:lnTo>
                    <a:pt x="115212" y="63194"/>
                  </a:lnTo>
                  <a:lnTo>
                    <a:pt x="151073" y="4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159"/>
            <p:cNvSpPr/>
            <p:nvPr>
              <p:custDataLst>
                <p:tags r:id="rId106"/>
              </p:custDataLst>
            </p:nvPr>
          </p:nvSpPr>
          <p:spPr>
            <a:xfrm>
              <a:off x="4133850" y="438761"/>
              <a:ext cx="171376" cy="313546"/>
            </a:xfrm>
            <a:custGeom>
              <a:avLst/>
              <a:gdLst/>
              <a:ahLst/>
              <a:cxnLst/>
              <a:rect l="0" t="0" r="0" b="0"/>
              <a:pathLst>
                <a:path w="171376" h="313546">
                  <a:moveTo>
                    <a:pt x="0" y="142264"/>
                  </a:moveTo>
                  <a:lnTo>
                    <a:pt x="0" y="142264"/>
                  </a:lnTo>
                  <a:lnTo>
                    <a:pt x="0" y="124572"/>
                  </a:lnTo>
                  <a:lnTo>
                    <a:pt x="0" y="128673"/>
                  </a:lnTo>
                  <a:lnTo>
                    <a:pt x="1058" y="130028"/>
                  </a:lnTo>
                  <a:lnTo>
                    <a:pt x="5057" y="131534"/>
                  </a:lnTo>
                  <a:lnTo>
                    <a:pt x="6546" y="132994"/>
                  </a:lnTo>
                  <a:lnTo>
                    <a:pt x="8201" y="137438"/>
                  </a:lnTo>
                  <a:lnTo>
                    <a:pt x="10321" y="148915"/>
                  </a:lnTo>
                  <a:lnTo>
                    <a:pt x="15994" y="159287"/>
                  </a:lnTo>
                  <a:lnTo>
                    <a:pt x="25517" y="203584"/>
                  </a:lnTo>
                  <a:lnTo>
                    <a:pt x="31219" y="247097"/>
                  </a:lnTo>
                  <a:lnTo>
                    <a:pt x="36061" y="266106"/>
                  </a:lnTo>
                  <a:lnTo>
                    <a:pt x="38065" y="307199"/>
                  </a:lnTo>
                  <a:lnTo>
                    <a:pt x="39135" y="309371"/>
                  </a:lnTo>
                  <a:lnTo>
                    <a:pt x="40906" y="310819"/>
                  </a:lnTo>
                  <a:lnTo>
                    <a:pt x="47232" y="313545"/>
                  </a:lnTo>
                  <a:lnTo>
                    <a:pt x="47508" y="308607"/>
                  </a:lnTo>
                  <a:lnTo>
                    <a:pt x="44751" y="303331"/>
                  </a:lnTo>
                  <a:lnTo>
                    <a:pt x="41056" y="297457"/>
                  </a:lnTo>
                  <a:lnTo>
                    <a:pt x="39414" y="291319"/>
                  </a:lnTo>
                  <a:lnTo>
                    <a:pt x="38215" y="250966"/>
                  </a:lnTo>
                  <a:lnTo>
                    <a:pt x="30576" y="208202"/>
                  </a:lnTo>
                  <a:lnTo>
                    <a:pt x="28971" y="165637"/>
                  </a:lnTo>
                  <a:lnTo>
                    <a:pt x="28653" y="124068"/>
                  </a:lnTo>
                  <a:lnTo>
                    <a:pt x="31412" y="85283"/>
                  </a:lnTo>
                  <a:lnTo>
                    <a:pt x="45052" y="38340"/>
                  </a:lnTo>
                  <a:lnTo>
                    <a:pt x="47539" y="26226"/>
                  </a:lnTo>
                  <a:lnTo>
                    <a:pt x="54890" y="13455"/>
                  </a:lnTo>
                  <a:lnTo>
                    <a:pt x="60732" y="6346"/>
                  </a:lnTo>
                  <a:lnTo>
                    <a:pt x="66856" y="2481"/>
                  </a:lnTo>
                  <a:lnTo>
                    <a:pt x="79411" y="0"/>
                  </a:lnTo>
                  <a:lnTo>
                    <a:pt x="93967" y="4626"/>
                  </a:lnTo>
                  <a:lnTo>
                    <a:pt x="110244" y="15671"/>
                  </a:lnTo>
                  <a:lnTo>
                    <a:pt x="140838" y="40335"/>
                  </a:lnTo>
                  <a:lnTo>
                    <a:pt x="164981" y="82106"/>
                  </a:lnTo>
                  <a:lnTo>
                    <a:pt x="170172" y="113918"/>
                  </a:lnTo>
                  <a:lnTo>
                    <a:pt x="171375" y="161142"/>
                  </a:lnTo>
                  <a:lnTo>
                    <a:pt x="170359" y="173937"/>
                  </a:lnTo>
                  <a:lnTo>
                    <a:pt x="158188" y="205754"/>
                  </a:lnTo>
                  <a:lnTo>
                    <a:pt x="130161" y="248725"/>
                  </a:lnTo>
                  <a:lnTo>
                    <a:pt x="102923" y="277334"/>
                  </a:lnTo>
                  <a:lnTo>
                    <a:pt x="93016" y="281670"/>
                  </a:lnTo>
                  <a:lnTo>
                    <a:pt x="82615" y="284656"/>
                  </a:lnTo>
                  <a:lnTo>
                    <a:pt x="67315" y="292373"/>
                  </a:lnTo>
                  <a:lnTo>
                    <a:pt x="63927" y="293137"/>
                  </a:lnTo>
                  <a:lnTo>
                    <a:pt x="61668" y="294704"/>
                  </a:lnTo>
                  <a:lnTo>
                    <a:pt x="60162" y="296808"/>
                  </a:lnTo>
                  <a:lnTo>
                    <a:pt x="59158" y="299268"/>
                  </a:lnTo>
                  <a:lnTo>
                    <a:pt x="57430" y="300908"/>
                  </a:lnTo>
                  <a:lnTo>
                    <a:pt x="47625" y="30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790"/>
          <p:cNvGrpSpPr/>
          <p:nvPr/>
        </p:nvGrpSpPr>
        <p:grpSpPr>
          <a:xfrm>
            <a:off x="5010267" y="466735"/>
            <a:ext cx="123709" cy="295266"/>
            <a:chOff x="5010267" y="466735"/>
            <a:chExt cx="123709" cy="295266"/>
          </a:xfrm>
        </p:grpSpPr>
        <p:sp>
          <p:nvSpPr>
            <p:cNvPr id="23" name="SMARTInkShape-4160"/>
            <p:cNvSpPr/>
            <p:nvPr>
              <p:custDataLst>
                <p:tags r:id="rId101"/>
              </p:custDataLst>
            </p:nvPr>
          </p:nvSpPr>
          <p:spPr>
            <a:xfrm>
              <a:off x="5095875" y="628650"/>
              <a:ext cx="9523" cy="133351"/>
            </a:xfrm>
            <a:custGeom>
              <a:avLst/>
              <a:gdLst/>
              <a:ahLst/>
              <a:cxnLst/>
              <a:rect l="0" t="0" r="0" b="0"/>
              <a:pathLst>
                <a:path w="9523" h="1333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263" y="9701"/>
                  </a:lnTo>
                  <a:lnTo>
                    <a:pt x="9522" y="55503"/>
                  </a:lnTo>
                  <a:lnTo>
                    <a:pt x="6702" y="64532"/>
                  </a:lnTo>
                  <a:lnTo>
                    <a:pt x="2978" y="72073"/>
                  </a:lnTo>
                  <a:lnTo>
                    <a:pt x="588" y="8835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161"/>
            <p:cNvSpPr/>
            <p:nvPr>
              <p:custDataLst>
                <p:tags r:id="rId102"/>
              </p:custDataLst>
            </p:nvPr>
          </p:nvSpPr>
          <p:spPr>
            <a:xfrm>
              <a:off x="5010267" y="466735"/>
              <a:ext cx="123709" cy="209538"/>
            </a:xfrm>
            <a:custGeom>
              <a:avLst/>
              <a:gdLst/>
              <a:ahLst/>
              <a:cxnLst/>
              <a:rect l="0" t="0" r="0" b="0"/>
              <a:pathLst>
                <a:path w="123709" h="209538">
                  <a:moveTo>
                    <a:pt x="37983" y="9515"/>
                  </a:moveTo>
                  <a:lnTo>
                    <a:pt x="37983" y="9515"/>
                  </a:lnTo>
                  <a:lnTo>
                    <a:pt x="47392" y="106"/>
                  </a:lnTo>
                  <a:lnTo>
                    <a:pt x="55699" y="0"/>
                  </a:lnTo>
                  <a:lnTo>
                    <a:pt x="48715" y="8192"/>
                  </a:lnTo>
                  <a:lnTo>
                    <a:pt x="47615" y="17600"/>
                  </a:lnTo>
                  <a:lnTo>
                    <a:pt x="47511" y="41393"/>
                  </a:lnTo>
                  <a:lnTo>
                    <a:pt x="38375" y="84032"/>
                  </a:lnTo>
                  <a:lnTo>
                    <a:pt x="33043" y="102032"/>
                  </a:lnTo>
                  <a:lnTo>
                    <a:pt x="22818" y="120531"/>
                  </a:lnTo>
                  <a:lnTo>
                    <a:pt x="10392" y="167090"/>
                  </a:lnTo>
                  <a:lnTo>
                    <a:pt x="9538" y="183985"/>
                  </a:lnTo>
                  <a:lnTo>
                    <a:pt x="6643" y="190421"/>
                  </a:lnTo>
                  <a:lnTo>
                    <a:pt x="1218" y="198120"/>
                  </a:lnTo>
                  <a:lnTo>
                    <a:pt x="0" y="208050"/>
                  </a:lnTo>
                  <a:lnTo>
                    <a:pt x="1019" y="208546"/>
                  </a:lnTo>
                  <a:lnTo>
                    <a:pt x="32040" y="209537"/>
                  </a:lnTo>
                  <a:lnTo>
                    <a:pt x="38164" y="206716"/>
                  </a:lnTo>
                  <a:lnTo>
                    <a:pt x="41279" y="204483"/>
                  </a:lnTo>
                  <a:lnTo>
                    <a:pt x="82174" y="190392"/>
                  </a:lnTo>
                  <a:lnTo>
                    <a:pt x="91882" y="184229"/>
                  </a:lnTo>
                  <a:lnTo>
                    <a:pt x="98274" y="182415"/>
                  </a:lnTo>
                  <a:lnTo>
                    <a:pt x="100402" y="180874"/>
                  </a:lnTo>
                  <a:lnTo>
                    <a:pt x="101821" y="178787"/>
                  </a:lnTo>
                  <a:lnTo>
                    <a:pt x="102766" y="176338"/>
                  </a:lnTo>
                  <a:lnTo>
                    <a:pt x="104455" y="174705"/>
                  </a:lnTo>
                  <a:lnTo>
                    <a:pt x="109154" y="172891"/>
                  </a:lnTo>
                  <a:lnTo>
                    <a:pt x="117750" y="171870"/>
                  </a:lnTo>
                  <a:lnTo>
                    <a:pt x="119736" y="170668"/>
                  </a:lnTo>
                  <a:lnTo>
                    <a:pt x="121059" y="168809"/>
                  </a:lnTo>
                  <a:lnTo>
                    <a:pt x="123708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91"/>
          <p:cNvGrpSpPr/>
          <p:nvPr/>
        </p:nvGrpSpPr>
        <p:grpSpPr>
          <a:xfrm>
            <a:off x="4991100" y="361950"/>
            <a:ext cx="548096" cy="580630"/>
            <a:chOff x="4991100" y="361950"/>
            <a:chExt cx="548096" cy="580630"/>
          </a:xfrm>
        </p:grpSpPr>
        <p:sp>
          <p:nvSpPr>
            <p:cNvPr id="26" name="SMARTInkShape-4162"/>
            <p:cNvSpPr/>
            <p:nvPr>
              <p:custDataLst>
                <p:tags r:id="rId98"/>
              </p:custDataLst>
            </p:nvPr>
          </p:nvSpPr>
          <p:spPr>
            <a:xfrm>
              <a:off x="4991100" y="895350"/>
              <a:ext cx="95251" cy="9523"/>
            </a:xfrm>
            <a:custGeom>
              <a:avLst/>
              <a:gdLst/>
              <a:ahLst/>
              <a:cxnLst/>
              <a:rect l="0" t="0" r="0" b="0"/>
              <a:pathLst>
                <a:path w="95251" h="9523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14189" y="9522"/>
                  </a:lnTo>
                  <a:lnTo>
                    <a:pt x="19712" y="6701"/>
                  </a:lnTo>
                  <a:lnTo>
                    <a:pt x="25693" y="2978"/>
                  </a:lnTo>
                  <a:lnTo>
                    <a:pt x="36071" y="882"/>
                  </a:lnTo>
                  <a:lnTo>
                    <a:pt x="82605" y="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163"/>
            <p:cNvSpPr/>
            <p:nvPr>
              <p:custDataLst>
                <p:tags r:id="rId99"/>
              </p:custDataLst>
            </p:nvPr>
          </p:nvSpPr>
          <p:spPr>
            <a:xfrm>
              <a:off x="4991241" y="904875"/>
              <a:ext cx="161785" cy="37705"/>
            </a:xfrm>
            <a:custGeom>
              <a:avLst/>
              <a:gdLst/>
              <a:ahLst/>
              <a:cxnLst/>
              <a:rect l="0" t="0" r="0" b="0"/>
              <a:pathLst>
                <a:path w="161785" h="37705">
                  <a:moveTo>
                    <a:pt x="47484" y="9525"/>
                  </a:moveTo>
                  <a:lnTo>
                    <a:pt x="47484" y="9525"/>
                  </a:lnTo>
                  <a:lnTo>
                    <a:pt x="42428" y="9525"/>
                  </a:lnTo>
                  <a:lnTo>
                    <a:pt x="37123" y="12347"/>
                  </a:lnTo>
                  <a:lnTo>
                    <a:pt x="34227" y="14582"/>
                  </a:lnTo>
                  <a:lnTo>
                    <a:pt x="25364" y="17064"/>
                  </a:lnTo>
                  <a:lnTo>
                    <a:pt x="20038" y="17726"/>
                  </a:lnTo>
                  <a:lnTo>
                    <a:pt x="16486" y="19226"/>
                  </a:lnTo>
                  <a:lnTo>
                    <a:pt x="14119" y="21284"/>
                  </a:lnTo>
                  <a:lnTo>
                    <a:pt x="12541" y="23714"/>
                  </a:lnTo>
                  <a:lnTo>
                    <a:pt x="10430" y="25335"/>
                  </a:lnTo>
                  <a:lnTo>
                    <a:pt x="333" y="28449"/>
                  </a:lnTo>
                  <a:lnTo>
                    <a:pt x="0" y="33594"/>
                  </a:lnTo>
                  <a:lnTo>
                    <a:pt x="1011" y="35096"/>
                  </a:lnTo>
                  <a:lnTo>
                    <a:pt x="2744" y="36097"/>
                  </a:lnTo>
                  <a:lnTo>
                    <a:pt x="10239" y="37506"/>
                  </a:lnTo>
                  <a:lnTo>
                    <a:pt x="13128" y="37704"/>
                  </a:lnTo>
                  <a:lnTo>
                    <a:pt x="19162" y="35102"/>
                  </a:lnTo>
                  <a:lnTo>
                    <a:pt x="22253" y="32926"/>
                  </a:lnTo>
                  <a:lnTo>
                    <a:pt x="36716" y="29864"/>
                  </a:lnTo>
                  <a:lnTo>
                    <a:pt x="74327" y="25923"/>
                  </a:lnTo>
                  <a:lnTo>
                    <a:pt x="116829" y="16831"/>
                  </a:lnTo>
                  <a:lnTo>
                    <a:pt x="1617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164"/>
            <p:cNvSpPr/>
            <p:nvPr>
              <p:custDataLst>
                <p:tags r:id="rId100"/>
              </p:custDataLst>
            </p:nvPr>
          </p:nvSpPr>
          <p:spPr>
            <a:xfrm>
              <a:off x="5391150" y="361950"/>
              <a:ext cx="148046" cy="457201"/>
            </a:xfrm>
            <a:custGeom>
              <a:avLst/>
              <a:gdLst/>
              <a:ahLst/>
              <a:cxnLst/>
              <a:rect l="0" t="0" r="0" b="0"/>
              <a:pathLst>
                <a:path w="148046" h="45720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20261" y="9701"/>
                  </a:lnTo>
                  <a:lnTo>
                    <a:pt x="31874" y="16868"/>
                  </a:lnTo>
                  <a:lnTo>
                    <a:pt x="50919" y="45697"/>
                  </a:lnTo>
                  <a:lnTo>
                    <a:pt x="60731" y="54177"/>
                  </a:lnTo>
                  <a:lnTo>
                    <a:pt x="88853" y="95742"/>
                  </a:lnTo>
                  <a:lnTo>
                    <a:pt x="107526" y="134878"/>
                  </a:lnTo>
                  <a:lnTo>
                    <a:pt x="126054" y="172810"/>
                  </a:lnTo>
                  <a:lnTo>
                    <a:pt x="134731" y="217149"/>
                  </a:lnTo>
                  <a:lnTo>
                    <a:pt x="141266" y="256795"/>
                  </a:lnTo>
                  <a:lnTo>
                    <a:pt x="148045" y="301746"/>
                  </a:lnTo>
                  <a:lnTo>
                    <a:pt x="144210" y="342297"/>
                  </a:lnTo>
                  <a:lnTo>
                    <a:pt x="140448" y="368474"/>
                  </a:lnTo>
                  <a:lnTo>
                    <a:pt x="134388" y="382841"/>
                  </a:lnTo>
                  <a:lnTo>
                    <a:pt x="105301" y="428547"/>
                  </a:lnTo>
                  <a:lnTo>
                    <a:pt x="101950" y="434923"/>
                  </a:lnTo>
                  <a:lnTo>
                    <a:pt x="97600" y="439174"/>
                  </a:lnTo>
                  <a:lnTo>
                    <a:pt x="66675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792"/>
          <p:cNvGrpSpPr/>
          <p:nvPr/>
        </p:nvGrpSpPr>
        <p:grpSpPr>
          <a:xfrm>
            <a:off x="5991259" y="142995"/>
            <a:ext cx="276192" cy="685517"/>
            <a:chOff x="5991259" y="142995"/>
            <a:chExt cx="276192" cy="685517"/>
          </a:xfrm>
        </p:grpSpPr>
        <p:sp>
          <p:nvSpPr>
            <p:cNvPr id="30" name="SMARTInkShape-4165"/>
            <p:cNvSpPr/>
            <p:nvPr>
              <p:custDataLst>
                <p:tags r:id="rId94"/>
              </p:custDataLst>
            </p:nvPr>
          </p:nvSpPr>
          <p:spPr>
            <a:xfrm>
              <a:off x="5991259" y="676275"/>
              <a:ext cx="190467" cy="1"/>
            </a:xfrm>
            <a:custGeom>
              <a:avLst/>
              <a:gdLst/>
              <a:ahLst/>
              <a:cxnLst/>
              <a:rect l="0" t="0" r="0" b="0"/>
              <a:pathLst>
                <a:path w="190467" h="1">
                  <a:moveTo>
                    <a:pt x="9491" y="0"/>
                  </a:moveTo>
                  <a:lnTo>
                    <a:pt x="9491" y="0"/>
                  </a:lnTo>
                  <a:lnTo>
                    <a:pt x="0" y="0"/>
                  </a:lnTo>
                  <a:lnTo>
                    <a:pt x="45104" y="0"/>
                  </a:lnTo>
                  <a:lnTo>
                    <a:pt x="88906" y="0"/>
                  </a:lnTo>
                  <a:lnTo>
                    <a:pt x="133516" y="0"/>
                  </a:lnTo>
                  <a:lnTo>
                    <a:pt x="177945" y="0"/>
                  </a:lnTo>
                  <a:lnTo>
                    <a:pt x="190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166"/>
            <p:cNvSpPr/>
            <p:nvPr>
              <p:custDataLst>
                <p:tags r:id="rId95"/>
              </p:custDataLst>
            </p:nvPr>
          </p:nvSpPr>
          <p:spPr>
            <a:xfrm>
              <a:off x="6000935" y="790575"/>
              <a:ext cx="266516" cy="37937"/>
            </a:xfrm>
            <a:custGeom>
              <a:avLst/>
              <a:gdLst/>
              <a:ahLst/>
              <a:cxnLst/>
              <a:rect l="0" t="0" r="0" b="0"/>
              <a:pathLst>
                <a:path w="266516" h="37937">
                  <a:moveTo>
                    <a:pt x="28390" y="0"/>
                  </a:moveTo>
                  <a:lnTo>
                    <a:pt x="28390" y="0"/>
                  </a:lnTo>
                  <a:lnTo>
                    <a:pt x="6931" y="13257"/>
                  </a:lnTo>
                  <a:lnTo>
                    <a:pt x="2978" y="19298"/>
                  </a:lnTo>
                  <a:lnTo>
                    <a:pt x="753" y="28648"/>
                  </a:lnTo>
                  <a:lnTo>
                    <a:pt x="0" y="36233"/>
                  </a:lnTo>
                  <a:lnTo>
                    <a:pt x="996" y="36855"/>
                  </a:lnTo>
                  <a:lnTo>
                    <a:pt x="13088" y="37936"/>
                  </a:lnTo>
                  <a:lnTo>
                    <a:pt x="53073" y="29885"/>
                  </a:lnTo>
                  <a:lnTo>
                    <a:pt x="98629" y="28747"/>
                  </a:lnTo>
                  <a:lnTo>
                    <a:pt x="141513" y="28609"/>
                  </a:lnTo>
                  <a:lnTo>
                    <a:pt x="180557" y="22036"/>
                  </a:lnTo>
                  <a:lnTo>
                    <a:pt x="218844" y="19640"/>
                  </a:lnTo>
                  <a:lnTo>
                    <a:pt x="244630" y="16402"/>
                  </a:lnTo>
                  <a:lnTo>
                    <a:pt x="26651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167"/>
            <p:cNvSpPr/>
            <p:nvPr>
              <p:custDataLst>
                <p:tags r:id="rId96"/>
              </p:custDataLst>
            </p:nvPr>
          </p:nvSpPr>
          <p:spPr>
            <a:xfrm>
              <a:off x="6002077" y="142995"/>
              <a:ext cx="130500" cy="228481"/>
            </a:xfrm>
            <a:custGeom>
              <a:avLst/>
              <a:gdLst/>
              <a:ahLst/>
              <a:cxnLst/>
              <a:rect l="0" t="0" r="0" b="0"/>
              <a:pathLst>
                <a:path w="130500" h="228481">
                  <a:moveTo>
                    <a:pt x="17723" y="37980"/>
                  </a:moveTo>
                  <a:lnTo>
                    <a:pt x="17723" y="37980"/>
                  </a:lnTo>
                  <a:lnTo>
                    <a:pt x="9522" y="37980"/>
                  </a:lnTo>
                  <a:lnTo>
                    <a:pt x="9081" y="36922"/>
                  </a:lnTo>
                  <a:lnTo>
                    <a:pt x="8232" y="28847"/>
                  </a:lnTo>
                  <a:lnTo>
                    <a:pt x="3152" y="28571"/>
                  </a:lnTo>
                  <a:lnTo>
                    <a:pt x="1659" y="27474"/>
                  </a:lnTo>
                  <a:lnTo>
                    <a:pt x="0" y="23433"/>
                  </a:lnTo>
                  <a:lnTo>
                    <a:pt x="616" y="21932"/>
                  </a:lnTo>
                  <a:lnTo>
                    <a:pt x="2085" y="20931"/>
                  </a:lnTo>
                  <a:lnTo>
                    <a:pt x="4123" y="20264"/>
                  </a:lnTo>
                  <a:lnTo>
                    <a:pt x="5481" y="18761"/>
                  </a:lnTo>
                  <a:lnTo>
                    <a:pt x="6991" y="14269"/>
                  </a:lnTo>
                  <a:lnTo>
                    <a:pt x="8451" y="12648"/>
                  </a:lnTo>
                  <a:lnTo>
                    <a:pt x="12897" y="10846"/>
                  </a:lnTo>
                  <a:lnTo>
                    <a:pt x="24374" y="8631"/>
                  </a:lnTo>
                  <a:lnTo>
                    <a:pt x="33687" y="2943"/>
                  </a:lnTo>
                  <a:lnTo>
                    <a:pt x="46315" y="485"/>
                  </a:lnTo>
                  <a:lnTo>
                    <a:pt x="64058" y="0"/>
                  </a:lnTo>
                  <a:lnTo>
                    <a:pt x="72889" y="2755"/>
                  </a:lnTo>
                  <a:lnTo>
                    <a:pt x="80341" y="6450"/>
                  </a:lnTo>
                  <a:lnTo>
                    <a:pt x="102038" y="14072"/>
                  </a:lnTo>
                  <a:lnTo>
                    <a:pt x="114789" y="22547"/>
                  </a:lnTo>
                  <a:lnTo>
                    <a:pt x="119072" y="28651"/>
                  </a:lnTo>
                  <a:lnTo>
                    <a:pt x="122033" y="34892"/>
                  </a:lnTo>
                  <a:lnTo>
                    <a:pt x="126878" y="41194"/>
                  </a:lnTo>
                  <a:lnTo>
                    <a:pt x="129736" y="50344"/>
                  </a:lnTo>
                  <a:lnTo>
                    <a:pt x="130499" y="55748"/>
                  </a:lnTo>
                  <a:lnTo>
                    <a:pt x="128524" y="64574"/>
                  </a:lnTo>
                  <a:lnTo>
                    <a:pt x="125176" y="73083"/>
                  </a:lnTo>
                  <a:lnTo>
                    <a:pt x="117546" y="112460"/>
                  </a:lnTo>
                  <a:lnTo>
                    <a:pt x="96676" y="150103"/>
                  </a:lnTo>
                  <a:lnTo>
                    <a:pt x="94088" y="157662"/>
                  </a:lnTo>
                  <a:lnTo>
                    <a:pt x="77519" y="180798"/>
                  </a:lnTo>
                  <a:lnTo>
                    <a:pt x="74163" y="196723"/>
                  </a:lnTo>
                  <a:lnTo>
                    <a:pt x="65754" y="208872"/>
                  </a:lnTo>
                  <a:lnTo>
                    <a:pt x="65384" y="217582"/>
                  </a:lnTo>
                  <a:lnTo>
                    <a:pt x="74873" y="22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168"/>
            <p:cNvSpPr/>
            <p:nvPr>
              <p:custDataLst>
                <p:tags r:id="rId97"/>
              </p:custDataLst>
            </p:nvPr>
          </p:nvSpPr>
          <p:spPr>
            <a:xfrm>
              <a:off x="6038969" y="495300"/>
              <a:ext cx="28457" cy="47590"/>
            </a:xfrm>
            <a:custGeom>
              <a:avLst/>
              <a:gdLst/>
              <a:ahLst/>
              <a:cxnLst/>
              <a:rect l="0" t="0" r="0" b="0"/>
              <a:pathLst>
                <a:path w="28457" h="47590">
                  <a:moveTo>
                    <a:pt x="18931" y="0"/>
                  </a:moveTo>
                  <a:lnTo>
                    <a:pt x="18931" y="0"/>
                  </a:lnTo>
                  <a:lnTo>
                    <a:pt x="13875" y="5057"/>
                  </a:lnTo>
                  <a:lnTo>
                    <a:pt x="11392" y="10361"/>
                  </a:lnTo>
                  <a:lnTo>
                    <a:pt x="8610" y="25510"/>
                  </a:lnTo>
                  <a:lnTo>
                    <a:pt x="283" y="37547"/>
                  </a:lnTo>
                  <a:lnTo>
                    <a:pt x="0" y="42993"/>
                  </a:lnTo>
                  <a:lnTo>
                    <a:pt x="1019" y="44537"/>
                  </a:lnTo>
                  <a:lnTo>
                    <a:pt x="2756" y="45566"/>
                  </a:lnTo>
                  <a:lnTo>
                    <a:pt x="9589" y="47354"/>
                  </a:lnTo>
                  <a:lnTo>
                    <a:pt x="17491" y="47589"/>
                  </a:lnTo>
                  <a:lnTo>
                    <a:pt x="2845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793"/>
          <p:cNvGrpSpPr/>
          <p:nvPr/>
        </p:nvGrpSpPr>
        <p:grpSpPr>
          <a:xfrm>
            <a:off x="6619875" y="467036"/>
            <a:ext cx="285751" cy="428110"/>
            <a:chOff x="6619875" y="467036"/>
            <a:chExt cx="285751" cy="428110"/>
          </a:xfrm>
        </p:grpSpPr>
        <p:sp>
          <p:nvSpPr>
            <p:cNvPr id="35" name="SMARTInkShape-4169"/>
            <p:cNvSpPr/>
            <p:nvPr>
              <p:custDataLst>
                <p:tags r:id="rId92"/>
              </p:custDataLst>
            </p:nvPr>
          </p:nvSpPr>
          <p:spPr>
            <a:xfrm>
              <a:off x="6619875" y="467036"/>
              <a:ext cx="142711" cy="428110"/>
            </a:xfrm>
            <a:custGeom>
              <a:avLst/>
              <a:gdLst/>
              <a:ahLst/>
              <a:cxnLst/>
              <a:rect l="0" t="0" r="0" b="0"/>
              <a:pathLst>
                <a:path w="142711" h="428110">
                  <a:moveTo>
                    <a:pt x="0" y="133039"/>
                  </a:moveTo>
                  <a:lnTo>
                    <a:pt x="0" y="133039"/>
                  </a:lnTo>
                  <a:lnTo>
                    <a:pt x="5056" y="138096"/>
                  </a:lnTo>
                  <a:lnTo>
                    <a:pt x="7538" y="143400"/>
                  </a:lnTo>
                  <a:lnTo>
                    <a:pt x="12296" y="190459"/>
                  </a:lnTo>
                  <a:lnTo>
                    <a:pt x="17049" y="209319"/>
                  </a:lnTo>
                  <a:lnTo>
                    <a:pt x="18874" y="254885"/>
                  </a:lnTo>
                  <a:lnTo>
                    <a:pt x="21820" y="278150"/>
                  </a:lnTo>
                  <a:lnTo>
                    <a:pt x="27982" y="322899"/>
                  </a:lnTo>
                  <a:lnTo>
                    <a:pt x="28523" y="369122"/>
                  </a:lnTo>
                  <a:lnTo>
                    <a:pt x="28574" y="416502"/>
                  </a:lnTo>
                  <a:lnTo>
                    <a:pt x="28575" y="428109"/>
                  </a:lnTo>
                  <a:lnTo>
                    <a:pt x="28575" y="385495"/>
                  </a:lnTo>
                  <a:lnTo>
                    <a:pt x="25753" y="348360"/>
                  </a:lnTo>
                  <a:lnTo>
                    <a:pt x="21037" y="312902"/>
                  </a:lnTo>
                  <a:lnTo>
                    <a:pt x="19638" y="275584"/>
                  </a:lnTo>
                  <a:lnTo>
                    <a:pt x="22047" y="234894"/>
                  </a:lnTo>
                  <a:lnTo>
                    <a:pt x="26641" y="192146"/>
                  </a:lnTo>
                  <a:lnTo>
                    <a:pt x="28002" y="152669"/>
                  </a:lnTo>
                  <a:lnTo>
                    <a:pt x="33518" y="106460"/>
                  </a:lnTo>
                  <a:lnTo>
                    <a:pt x="38253" y="66758"/>
                  </a:lnTo>
                  <a:lnTo>
                    <a:pt x="45436" y="40023"/>
                  </a:lnTo>
                  <a:lnTo>
                    <a:pt x="60454" y="11638"/>
                  </a:lnTo>
                  <a:lnTo>
                    <a:pt x="66732" y="5000"/>
                  </a:lnTo>
                  <a:lnTo>
                    <a:pt x="73051" y="2049"/>
                  </a:lnTo>
                  <a:lnTo>
                    <a:pt x="88902" y="0"/>
                  </a:lnTo>
                  <a:lnTo>
                    <a:pt x="95251" y="2649"/>
                  </a:lnTo>
                  <a:lnTo>
                    <a:pt x="117475" y="22087"/>
                  </a:lnTo>
                  <a:lnTo>
                    <a:pt x="136525" y="54237"/>
                  </a:lnTo>
                  <a:lnTo>
                    <a:pt x="140994" y="72884"/>
                  </a:lnTo>
                  <a:lnTo>
                    <a:pt x="142710" y="110829"/>
                  </a:lnTo>
                  <a:lnTo>
                    <a:pt x="135237" y="136217"/>
                  </a:lnTo>
                  <a:lnTo>
                    <a:pt x="125561" y="155265"/>
                  </a:lnTo>
                  <a:lnTo>
                    <a:pt x="87395" y="197863"/>
                  </a:lnTo>
                  <a:lnTo>
                    <a:pt x="69404" y="210925"/>
                  </a:lnTo>
                  <a:lnTo>
                    <a:pt x="50667" y="216441"/>
                  </a:lnTo>
                  <a:lnTo>
                    <a:pt x="26571" y="221280"/>
                  </a:lnTo>
                  <a:lnTo>
                    <a:pt x="0" y="228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170"/>
            <p:cNvSpPr/>
            <p:nvPr>
              <p:custDataLst>
                <p:tags r:id="rId93"/>
              </p:custDataLst>
            </p:nvPr>
          </p:nvSpPr>
          <p:spPr>
            <a:xfrm>
              <a:off x="6734175" y="638175"/>
              <a:ext cx="171451" cy="255291"/>
            </a:xfrm>
            <a:custGeom>
              <a:avLst/>
              <a:gdLst/>
              <a:ahLst/>
              <a:cxnLst/>
              <a:rect l="0" t="0" r="0" b="0"/>
              <a:pathLst>
                <a:path w="171451" h="255291">
                  <a:moveTo>
                    <a:pt x="0" y="85725"/>
                  </a:moveTo>
                  <a:lnTo>
                    <a:pt x="0" y="85725"/>
                  </a:lnTo>
                  <a:lnTo>
                    <a:pt x="8200" y="85725"/>
                  </a:lnTo>
                  <a:lnTo>
                    <a:pt x="17610" y="93926"/>
                  </a:lnTo>
                  <a:lnTo>
                    <a:pt x="19824" y="102593"/>
                  </a:lnTo>
                  <a:lnTo>
                    <a:pt x="25512" y="111419"/>
                  </a:lnTo>
                  <a:lnTo>
                    <a:pt x="28725" y="120737"/>
                  </a:lnTo>
                  <a:lnTo>
                    <a:pt x="57207" y="162763"/>
                  </a:lnTo>
                  <a:lnTo>
                    <a:pt x="63870" y="178401"/>
                  </a:lnTo>
                  <a:lnTo>
                    <a:pt x="69251" y="207338"/>
                  </a:lnTo>
                  <a:lnTo>
                    <a:pt x="73111" y="214917"/>
                  </a:lnTo>
                  <a:lnTo>
                    <a:pt x="74827" y="221813"/>
                  </a:lnTo>
                  <a:lnTo>
                    <a:pt x="74227" y="225134"/>
                  </a:lnTo>
                  <a:lnTo>
                    <a:pt x="68480" y="238067"/>
                  </a:lnTo>
                  <a:lnTo>
                    <a:pt x="66781" y="255290"/>
                  </a:lnTo>
                  <a:lnTo>
                    <a:pt x="66676" y="212104"/>
                  </a:lnTo>
                  <a:lnTo>
                    <a:pt x="67733" y="187202"/>
                  </a:lnTo>
                  <a:lnTo>
                    <a:pt x="76376" y="141610"/>
                  </a:lnTo>
                  <a:lnTo>
                    <a:pt x="89341" y="100140"/>
                  </a:lnTo>
                  <a:lnTo>
                    <a:pt x="111151" y="54075"/>
                  </a:lnTo>
                  <a:lnTo>
                    <a:pt x="121716" y="36013"/>
                  </a:lnTo>
                  <a:lnTo>
                    <a:pt x="143713" y="1989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794"/>
          <p:cNvGrpSpPr/>
          <p:nvPr/>
        </p:nvGrpSpPr>
        <p:grpSpPr>
          <a:xfrm>
            <a:off x="7124769" y="508862"/>
            <a:ext cx="1028632" cy="462559"/>
            <a:chOff x="7124769" y="508862"/>
            <a:chExt cx="1028632" cy="462559"/>
          </a:xfrm>
        </p:grpSpPr>
        <p:sp>
          <p:nvSpPr>
            <p:cNvPr id="38" name="SMARTInkShape-4171"/>
            <p:cNvSpPr/>
            <p:nvPr>
              <p:custDataLst>
                <p:tags r:id="rId85"/>
              </p:custDataLst>
            </p:nvPr>
          </p:nvSpPr>
          <p:spPr>
            <a:xfrm>
              <a:off x="7124769" y="508862"/>
              <a:ext cx="85657" cy="357914"/>
            </a:xfrm>
            <a:custGeom>
              <a:avLst/>
              <a:gdLst/>
              <a:ahLst/>
              <a:cxnLst/>
              <a:rect l="0" t="0" r="0" b="0"/>
              <a:pathLst>
                <a:path w="85657" h="357914">
                  <a:moveTo>
                    <a:pt x="85656" y="5488"/>
                  </a:moveTo>
                  <a:lnTo>
                    <a:pt x="85656" y="5488"/>
                  </a:lnTo>
                  <a:lnTo>
                    <a:pt x="80600" y="431"/>
                  </a:lnTo>
                  <a:lnTo>
                    <a:pt x="78052" y="0"/>
                  </a:lnTo>
                  <a:lnTo>
                    <a:pt x="75295" y="771"/>
                  </a:lnTo>
                  <a:lnTo>
                    <a:pt x="68323" y="4556"/>
                  </a:lnTo>
                  <a:lnTo>
                    <a:pt x="59341" y="6362"/>
                  </a:lnTo>
                  <a:lnTo>
                    <a:pt x="44260" y="18721"/>
                  </a:lnTo>
                  <a:lnTo>
                    <a:pt x="25320" y="50542"/>
                  </a:lnTo>
                  <a:lnTo>
                    <a:pt x="14481" y="96292"/>
                  </a:lnTo>
                  <a:lnTo>
                    <a:pt x="2579" y="142329"/>
                  </a:lnTo>
                  <a:lnTo>
                    <a:pt x="454" y="185271"/>
                  </a:lnTo>
                  <a:lnTo>
                    <a:pt x="0" y="231109"/>
                  </a:lnTo>
                  <a:lnTo>
                    <a:pt x="998" y="273050"/>
                  </a:lnTo>
                  <a:lnTo>
                    <a:pt x="13189" y="314870"/>
                  </a:lnTo>
                  <a:lnTo>
                    <a:pt x="22321" y="330108"/>
                  </a:lnTo>
                  <a:lnTo>
                    <a:pt x="42493" y="344738"/>
                  </a:lnTo>
                  <a:lnTo>
                    <a:pt x="64038" y="354997"/>
                  </a:lnTo>
                  <a:lnTo>
                    <a:pt x="76131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172"/>
            <p:cNvSpPr/>
            <p:nvPr>
              <p:custDataLst>
                <p:tags r:id="rId86"/>
              </p:custDataLst>
            </p:nvPr>
          </p:nvSpPr>
          <p:spPr>
            <a:xfrm>
              <a:off x="7287961" y="514962"/>
              <a:ext cx="136069" cy="322952"/>
            </a:xfrm>
            <a:custGeom>
              <a:avLst/>
              <a:gdLst/>
              <a:ahLst/>
              <a:cxnLst/>
              <a:rect l="0" t="0" r="0" b="0"/>
              <a:pathLst>
                <a:path w="136069" h="322952">
                  <a:moveTo>
                    <a:pt x="27239" y="132738"/>
                  </a:moveTo>
                  <a:lnTo>
                    <a:pt x="27239" y="132738"/>
                  </a:lnTo>
                  <a:lnTo>
                    <a:pt x="27239" y="115404"/>
                  </a:lnTo>
                  <a:lnTo>
                    <a:pt x="27239" y="127922"/>
                  </a:lnTo>
                  <a:lnTo>
                    <a:pt x="24417" y="133420"/>
                  </a:lnTo>
                  <a:lnTo>
                    <a:pt x="22183" y="136367"/>
                  </a:lnTo>
                  <a:lnTo>
                    <a:pt x="19701" y="145287"/>
                  </a:lnTo>
                  <a:lnTo>
                    <a:pt x="15481" y="162209"/>
                  </a:lnTo>
                  <a:lnTo>
                    <a:pt x="10349" y="180628"/>
                  </a:lnTo>
                  <a:lnTo>
                    <a:pt x="8315" y="224829"/>
                  </a:lnTo>
                  <a:lnTo>
                    <a:pt x="0" y="271115"/>
                  </a:lnTo>
                  <a:lnTo>
                    <a:pt x="2080" y="281728"/>
                  </a:lnTo>
                  <a:lnTo>
                    <a:pt x="6379" y="293653"/>
                  </a:lnTo>
                  <a:lnTo>
                    <a:pt x="8179" y="322951"/>
                  </a:lnTo>
                  <a:lnTo>
                    <a:pt x="8189" y="280418"/>
                  </a:lnTo>
                  <a:lnTo>
                    <a:pt x="11011" y="246106"/>
                  </a:lnTo>
                  <a:lnTo>
                    <a:pt x="16389" y="208754"/>
                  </a:lnTo>
                  <a:lnTo>
                    <a:pt x="17453" y="164256"/>
                  </a:lnTo>
                  <a:lnTo>
                    <a:pt x="20485" y="120972"/>
                  </a:lnTo>
                  <a:lnTo>
                    <a:pt x="25905" y="77027"/>
                  </a:lnTo>
                  <a:lnTo>
                    <a:pt x="34580" y="45377"/>
                  </a:lnTo>
                  <a:lnTo>
                    <a:pt x="47239" y="13477"/>
                  </a:lnTo>
                  <a:lnTo>
                    <a:pt x="62538" y="1452"/>
                  </a:lnTo>
                  <a:lnTo>
                    <a:pt x="69566" y="0"/>
                  </a:lnTo>
                  <a:lnTo>
                    <a:pt x="83407" y="4626"/>
                  </a:lnTo>
                  <a:lnTo>
                    <a:pt x="92067" y="12652"/>
                  </a:lnTo>
                  <a:lnTo>
                    <a:pt x="116030" y="45381"/>
                  </a:lnTo>
                  <a:lnTo>
                    <a:pt x="129716" y="89437"/>
                  </a:lnTo>
                  <a:lnTo>
                    <a:pt x="135579" y="106085"/>
                  </a:lnTo>
                  <a:lnTo>
                    <a:pt x="136068" y="124067"/>
                  </a:lnTo>
                  <a:lnTo>
                    <a:pt x="131489" y="169892"/>
                  </a:lnTo>
                  <a:lnTo>
                    <a:pt x="118827" y="205220"/>
                  </a:lnTo>
                  <a:lnTo>
                    <a:pt x="92020" y="252016"/>
                  </a:lnTo>
                  <a:lnTo>
                    <a:pt x="53401" y="296699"/>
                  </a:lnTo>
                  <a:lnTo>
                    <a:pt x="41106" y="308202"/>
                  </a:lnTo>
                  <a:lnTo>
                    <a:pt x="34108" y="311263"/>
                  </a:lnTo>
                  <a:lnTo>
                    <a:pt x="8189" y="313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173"/>
            <p:cNvSpPr/>
            <p:nvPr>
              <p:custDataLst>
                <p:tags r:id="rId87"/>
              </p:custDataLst>
            </p:nvPr>
          </p:nvSpPr>
          <p:spPr>
            <a:xfrm>
              <a:off x="7429500" y="809625"/>
              <a:ext cx="18658" cy="104776"/>
            </a:xfrm>
            <a:custGeom>
              <a:avLst/>
              <a:gdLst/>
              <a:ahLst/>
              <a:cxnLst/>
              <a:rect l="0" t="0" r="0" b="0"/>
              <a:pathLst>
                <a:path w="18658" h="1047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132" y="13257"/>
                  </a:lnTo>
                  <a:lnTo>
                    <a:pt x="9491" y="31799"/>
                  </a:lnTo>
                  <a:lnTo>
                    <a:pt x="12332" y="38122"/>
                  </a:lnTo>
                  <a:lnTo>
                    <a:pt x="16064" y="44460"/>
                  </a:lnTo>
                  <a:lnTo>
                    <a:pt x="18460" y="57152"/>
                  </a:lnTo>
                  <a:lnTo>
                    <a:pt x="18657" y="60326"/>
                  </a:lnTo>
                  <a:lnTo>
                    <a:pt x="16053" y="66676"/>
                  </a:lnTo>
                  <a:lnTo>
                    <a:pt x="12426" y="73025"/>
                  </a:lnTo>
                  <a:lnTo>
                    <a:pt x="9327" y="82550"/>
                  </a:lnTo>
                  <a:lnTo>
                    <a:pt x="3233" y="9207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174"/>
            <p:cNvSpPr/>
            <p:nvPr>
              <p:custDataLst>
                <p:tags r:id="rId88"/>
              </p:custDataLst>
            </p:nvPr>
          </p:nvSpPr>
          <p:spPr>
            <a:xfrm>
              <a:off x="7629525" y="752475"/>
              <a:ext cx="152401" cy="6013"/>
            </a:xfrm>
            <a:custGeom>
              <a:avLst/>
              <a:gdLst/>
              <a:ahLst/>
              <a:cxnLst/>
              <a:rect l="0" t="0" r="0" b="0"/>
              <a:pathLst>
                <a:path w="152401" h="6013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604" y="5488"/>
                  </a:lnTo>
                  <a:lnTo>
                    <a:pt x="10361" y="4717"/>
                  </a:lnTo>
                  <a:lnTo>
                    <a:pt x="16246" y="2096"/>
                  </a:lnTo>
                  <a:lnTo>
                    <a:pt x="22390" y="932"/>
                  </a:lnTo>
                  <a:lnTo>
                    <a:pt x="25510" y="1680"/>
                  </a:lnTo>
                  <a:lnTo>
                    <a:pt x="31799" y="5333"/>
                  </a:lnTo>
                  <a:lnTo>
                    <a:pt x="34958" y="5672"/>
                  </a:lnTo>
                  <a:lnTo>
                    <a:pt x="41290" y="3226"/>
                  </a:lnTo>
                  <a:lnTo>
                    <a:pt x="50454" y="4256"/>
                  </a:lnTo>
                  <a:lnTo>
                    <a:pt x="55861" y="6012"/>
                  </a:lnTo>
                  <a:lnTo>
                    <a:pt x="67513" y="5142"/>
                  </a:lnTo>
                  <a:lnTo>
                    <a:pt x="98535" y="677"/>
                  </a:lnTo>
                  <a:lnTo>
                    <a:pt x="145886" y="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175"/>
            <p:cNvSpPr/>
            <p:nvPr>
              <p:custDataLst>
                <p:tags r:id="rId89"/>
              </p:custDataLst>
            </p:nvPr>
          </p:nvSpPr>
          <p:spPr>
            <a:xfrm>
              <a:off x="7715250" y="704850"/>
              <a:ext cx="47626" cy="133351"/>
            </a:xfrm>
            <a:custGeom>
              <a:avLst/>
              <a:gdLst/>
              <a:ahLst/>
              <a:cxnLst/>
              <a:rect l="0" t="0" r="0" b="0"/>
              <a:pathLst>
                <a:path w="47626" h="133351">
                  <a:moveTo>
                    <a:pt x="0" y="0"/>
                  </a:moveTo>
                  <a:lnTo>
                    <a:pt x="0" y="0"/>
                  </a:lnTo>
                  <a:lnTo>
                    <a:pt x="0" y="17610"/>
                  </a:lnTo>
                  <a:lnTo>
                    <a:pt x="6545" y="26370"/>
                  </a:lnTo>
                  <a:lnTo>
                    <a:pt x="21232" y="68926"/>
                  </a:lnTo>
                  <a:lnTo>
                    <a:pt x="26399" y="83570"/>
                  </a:lnTo>
                  <a:lnTo>
                    <a:pt x="28667" y="91117"/>
                  </a:lnTo>
                  <a:lnTo>
                    <a:pt x="34835" y="102375"/>
                  </a:lnTo>
                  <a:lnTo>
                    <a:pt x="38191" y="117587"/>
                  </a:lnTo>
                  <a:lnTo>
                    <a:pt x="476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176"/>
            <p:cNvSpPr/>
            <p:nvPr>
              <p:custDataLst>
                <p:tags r:id="rId90"/>
              </p:custDataLst>
            </p:nvPr>
          </p:nvSpPr>
          <p:spPr>
            <a:xfrm>
              <a:off x="7877175" y="533585"/>
              <a:ext cx="152387" cy="340785"/>
            </a:xfrm>
            <a:custGeom>
              <a:avLst/>
              <a:gdLst/>
              <a:ahLst/>
              <a:cxnLst/>
              <a:rect l="0" t="0" r="0" b="0"/>
              <a:pathLst>
                <a:path w="152387" h="340785">
                  <a:moveTo>
                    <a:pt x="0" y="123640"/>
                  </a:moveTo>
                  <a:lnTo>
                    <a:pt x="0" y="123640"/>
                  </a:lnTo>
                  <a:lnTo>
                    <a:pt x="5056" y="118583"/>
                  </a:lnTo>
                  <a:lnTo>
                    <a:pt x="7538" y="113279"/>
                  </a:lnTo>
                  <a:lnTo>
                    <a:pt x="8200" y="110383"/>
                  </a:lnTo>
                  <a:lnTo>
                    <a:pt x="9701" y="108452"/>
                  </a:lnTo>
                  <a:lnTo>
                    <a:pt x="14189" y="106306"/>
                  </a:lnTo>
                  <a:lnTo>
                    <a:pt x="15809" y="106793"/>
                  </a:lnTo>
                  <a:lnTo>
                    <a:pt x="16890" y="108175"/>
                  </a:lnTo>
                  <a:lnTo>
                    <a:pt x="18090" y="112533"/>
                  </a:lnTo>
                  <a:lnTo>
                    <a:pt x="18924" y="127025"/>
                  </a:lnTo>
                  <a:lnTo>
                    <a:pt x="16172" y="133258"/>
                  </a:lnTo>
                  <a:lnTo>
                    <a:pt x="13957" y="136402"/>
                  </a:lnTo>
                  <a:lnTo>
                    <a:pt x="10400" y="163203"/>
                  </a:lnTo>
                  <a:lnTo>
                    <a:pt x="9603" y="203923"/>
                  </a:lnTo>
                  <a:lnTo>
                    <a:pt x="8489" y="228566"/>
                  </a:lnTo>
                  <a:lnTo>
                    <a:pt x="590" y="275863"/>
                  </a:lnTo>
                  <a:lnTo>
                    <a:pt x="16" y="322824"/>
                  </a:lnTo>
                  <a:lnTo>
                    <a:pt x="1" y="340784"/>
                  </a:lnTo>
                  <a:lnTo>
                    <a:pt x="0" y="320275"/>
                  </a:lnTo>
                  <a:lnTo>
                    <a:pt x="8642" y="274402"/>
                  </a:lnTo>
                  <a:lnTo>
                    <a:pt x="9351" y="234794"/>
                  </a:lnTo>
                  <a:lnTo>
                    <a:pt x="14547" y="191575"/>
                  </a:lnTo>
                  <a:lnTo>
                    <a:pt x="24706" y="145918"/>
                  </a:lnTo>
                  <a:lnTo>
                    <a:pt x="30633" y="102405"/>
                  </a:lnTo>
                  <a:lnTo>
                    <a:pt x="41682" y="58415"/>
                  </a:lnTo>
                  <a:lnTo>
                    <a:pt x="54056" y="27814"/>
                  </a:lnTo>
                  <a:lnTo>
                    <a:pt x="69861" y="6925"/>
                  </a:lnTo>
                  <a:lnTo>
                    <a:pt x="76205" y="2975"/>
                  </a:lnTo>
                  <a:lnTo>
                    <a:pt x="83610" y="1220"/>
                  </a:lnTo>
                  <a:lnTo>
                    <a:pt x="106627" y="0"/>
                  </a:lnTo>
                  <a:lnTo>
                    <a:pt x="113712" y="2719"/>
                  </a:lnTo>
                  <a:lnTo>
                    <a:pt x="117083" y="4926"/>
                  </a:lnTo>
                  <a:lnTo>
                    <a:pt x="119331" y="8514"/>
                  </a:lnTo>
                  <a:lnTo>
                    <a:pt x="125759" y="26659"/>
                  </a:lnTo>
                  <a:lnTo>
                    <a:pt x="146163" y="63771"/>
                  </a:lnTo>
                  <a:lnTo>
                    <a:pt x="151579" y="102664"/>
                  </a:lnTo>
                  <a:lnTo>
                    <a:pt x="152292" y="143691"/>
                  </a:lnTo>
                  <a:lnTo>
                    <a:pt x="152386" y="185390"/>
                  </a:lnTo>
                  <a:lnTo>
                    <a:pt x="142037" y="226199"/>
                  </a:lnTo>
                  <a:lnTo>
                    <a:pt x="123751" y="263498"/>
                  </a:lnTo>
                  <a:lnTo>
                    <a:pt x="106882" y="287480"/>
                  </a:lnTo>
                  <a:lnTo>
                    <a:pt x="80256" y="302026"/>
                  </a:lnTo>
                  <a:lnTo>
                    <a:pt x="70111" y="310080"/>
                  </a:lnTo>
                  <a:lnTo>
                    <a:pt x="63615" y="312336"/>
                  </a:lnTo>
                  <a:lnTo>
                    <a:pt x="41316" y="313982"/>
                  </a:lnTo>
                  <a:lnTo>
                    <a:pt x="36707" y="311247"/>
                  </a:lnTo>
                  <a:lnTo>
                    <a:pt x="28575" y="304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177"/>
            <p:cNvSpPr/>
            <p:nvPr>
              <p:custDataLst>
                <p:tags r:id="rId91"/>
              </p:custDataLst>
            </p:nvPr>
          </p:nvSpPr>
          <p:spPr>
            <a:xfrm>
              <a:off x="8039100" y="838606"/>
              <a:ext cx="114301" cy="132815"/>
            </a:xfrm>
            <a:custGeom>
              <a:avLst/>
              <a:gdLst/>
              <a:ahLst/>
              <a:cxnLst/>
              <a:rect l="0" t="0" r="0" b="0"/>
              <a:pathLst>
                <a:path w="114301" h="132815">
                  <a:moveTo>
                    <a:pt x="0" y="37694"/>
                  </a:moveTo>
                  <a:lnTo>
                    <a:pt x="0" y="37694"/>
                  </a:lnTo>
                  <a:lnTo>
                    <a:pt x="0" y="29493"/>
                  </a:lnTo>
                  <a:lnTo>
                    <a:pt x="6545" y="20826"/>
                  </a:lnTo>
                  <a:lnTo>
                    <a:pt x="9132" y="10870"/>
                  </a:lnTo>
                  <a:lnTo>
                    <a:pt x="10321" y="10286"/>
                  </a:lnTo>
                  <a:lnTo>
                    <a:pt x="14465" y="9638"/>
                  </a:lnTo>
                  <a:lnTo>
                    <a:pt x="15994" y="8407"/>
                  </a:lnTo>
                  <a:lnTo>
                    <a:pt x="17691" y="4216"/>
                  </a:lnTo>
                  <a:lnTo>
                    <a:pt x="19203" y="2675"/>
                  </a:lnTo>
                  <a:lnTo>
                    <a:pt x="23704" y="964"/>
                  </a:lnTo>
                  <a:lnTo>
                    <a:pt x="32188" y="0"/>
                  </a:lnTo>
                  <a:lnTo>
                    <a:pt x="38295" y="2597"/>
                  </a:lnTo>
                  <a:lnTo>
                    <a:pt x="44536" y="6220"/>
                  </a:lnTo>
                  <a:lnTo>
                    <a:pt x="50839" y="7831"/>
                  </a:lnTo>
                  <a:lnTo>
                    <a:pt x="52942" y="9318"/>
                  </a:lnTo>
                  <a:lnTo>
                    <a:pt x="54345" y="11369"/>
                  </a:lnTo>
                  <a:lnTo>
                    <a:pt x="56962" y="16469"/>
                  </a:lnTo>
                  <a:lnTo>
                    <a:pt x="65187" y="26419"/>
                  </a:lnTo>
                  <a:lnTo>
                    <a:pt x="66234" y="32707"/>
                  </a:lnTo>
                  <a:lnTo>
                    <a:pt x="66637" y="58715"/>
                  </a:lnTo>
                  <a:lnTo>
                    <a:pt x="63836" y="65734"/>
                  </a:lnTo>
                  <a:lnTo>
                    <a:pt x="61606" y="69087"/>
                  </a:lnTo>
                  <a:lnTo>
                    <a:pt x="54914" y="92811"/>
                  </a:lnTo>
                  <a:lnTo>
                    <a:pt x="52484" y="96664"/>
                  </a:lnTo>
                  <a:lnTo>
                    <a:pt x="46962" y="100944"/>
                  </a:lnTo>
                  <a:lnTo>
                    <a:pt x="44008" y="102086"/>
                  </a:lnTo>
                  <a:lnTo>
                    <a:pt x="42039" y="103905"/>
                  </a:lnTo>
                  <a:lnTo>
                    <a:pt x="30052" y="121643"/>
                  </a:lnTo>
                  <a:lnTo>
                    <a:pt x="28704" y="131464"/>
                  </a:lnTo>
                  <a:lnTo>
                    <a:pt x="29720" y="131957"/>
                  </a:lnTo>
                  <a:lnTo>
                    <a:pt x="41844" y="132814"/>
                  </a:lnTo>
                  <a:lnTo>
                    <a:pt x="47878" y="130064"/>
                  </a:lnTo>
                  <a:lnTo>
                    <a:pt x="55318" y="124732"/>
                  </a:lnTo>
                  <a:lnTo>
                    <a:pt x="92750" y="110196"/>
                  </a:lnTo>
                  <a:lnTo>
                    <a:pt x="114300" y="9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795"/>
          <p:cNvGrpSpPr/>
          <p:nvPr/>
        </p:nvGrpSpPr>
        <p:grpSpPr>
          <a:xfrm>
            <a:off x="8401050" y="476284"/>
            <a:ext cx="809626" cy="342867"/>
            <a:chOff x="8401050" y="476284"/>
            <a:chExt cx="809626" cy="342867"/>
          </a:xfrm>
        </p:grpSpPr>
        <p:sp>
          <p:nvSpPr>
            <p:cNvPr id="46" name="SMARTInkShape-4178"/>
            <p:cNvSpPr/>
            <p:nvPr>
              <p:custDataLst>
                <p:tags r:id="rId79"/>
              </p:custDataLst>
            </p:nvPr>
          </p:nvSpPr>
          <p:spPr>
            <a:xfrm>
              <a:off x="8401050" y="723900"/>
              <a:ext cx="123826" cy="8560"/>
            </a:xfrm>
            <a:custGeom>
              <a:avLst/>
              <a:gdLst/>
              <a:ahLst/>
              <a:cxnLst/>
              <a:rect l="0" t="0" r="0" b="0"/>
              <a:pathLst>
                <a:path w="123826" h="8560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6246" y="7584"/>
                  </a:lnTo>
                  <a:lnTo>
                    <a:pt x="22390" y="4076"/>
                  </a:lnTo>
                  <a:lnTo>
                    <a:pt x="25510" y="3776"/>
                  </a:lnTo>
                  <a:lnTo>
                    <a:pt x="46346" y="8559"/>
                  </a:lnTo>
                  <a:lnTo>
                    <a:pt x="92502" y="55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79"/>
            <p:cNvSpPr/>
            <p:nvPr>
              <p:custDataLst>
                <p:tags r:id="rId80"/>
              </p:custDataLst>
            </p:nvPr>
          </p:nvSpPr>
          <p:spPr>
            <a:xfrm>
              <a:off x="8452719" y="742950"/>
              <a:ext cx="148357" cy="57106"/>
            </a:xfrm>
            <a:custGeom>
              <a:avLst/>
              <a:gdLst/>
              <a:ahLst/>
              <a:cxnLst/>
              <a:rect l="0" t="0" r="0" b="0"/>
              <a:pathLst>
                <a:path w="148357" h="57106">
                  <a:moveTo>
                    <a:pt x="15006" y="38100"/>
                  </a:moveTo>
                  <a:lnTo>
                    <a:pt x="15006" y="38100"/>
                  </a:lnTo>
                  <a:lnTo>
                    <a:pt x="9950" y="43156"/>
                  </a:lnTo>
                  <a:lnTo>
                    <a:pt x="7468" y="48461"/>
                  </a:lnTo>
                  <a:lnTo>
                    <a:pt x="5515" y="56999"/>
                  </a:lnTo>
                  <a:lnTo>
                    <a:pt x="435" y="57105"/>
                  </a:lnTo>
                  <a:lnTo>
                    <a:pt x="0" y="56062"/>
                  </a:lnTo>
                  <a:lnTo>
                    <a:pt x="2339" y="52080"/>
                  </a:lnTo>
                  <a:lnTo>
                    <a:pt x="9729" y="49605"/>
                  </a:lnTo>
                  <a:lnTo>
                    <a:pt x="19010" y="47447"/>
                  </a:lnTo>
                  <a:lnTo>
                    <a:pt x="47804" y="32514"/>
                  </a:lnTo>
                  <a:lnTo>
                    <a:pt x="91494" y="21316"/>
                  </a:lnTo>
                  <a:lnTo>
                    <a:pt x="136657" y="4154"/>
                  </a:lnTo>
                  <a:lnTo>
                    <a:pt x="148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180"/>
            <p:cNvSpPr/>
            <p:nvPr>
              <p:custDataLst>
                <p:tags r:id="rId81"/>
              </p:custDataLst>
            </p:nvPr>
          </p:nvSpPr>
          <p:spPr>
            <a:xfrm>
              <a:off x="8672126" y="523875"/>
              <a:ext cx="195600" cy="247651"/>
            </a:xfrm>
            <a:custGeom>
              <a:avLst/>
              <a:gdLst/>
              <a:ahLst/>
              <a:cxnLst/>
              <a:rect l="0" t="0" r="0" b="0"/>
              <a:pathLst>
                <a:path w="195600" h="247651">
                  <a:moveTo>
                    <a:pt x="24199" y="19050"/>
                  </a:moveTo>
                  <a:lnTo>
                    <a:pt x="24199" y="19050"/>
                  </a:lnTo>
                  <a:lnTo>
                    <a:pt x="19142" y="19050"/>
                  </a:lnTo>
                  <a:lnTo>
                    <a:pt x="13838" y="16228"/>
                  </a:lnTo>
                  <a:lnTo>
                    <a:pt x="6864" y="10849"/>
                  </a:lnTo>
                  <a:lnTo>
                    <a:pt x="0" y="9786"/>
                  </a:lnTo>
                  <a:lnTo>
                    <a:pt x="2155" y="9641"/>
                  </a:lnTo>
                  <a:lnTo>
                    <a:pt x="3155" y="8544"/>
                  </a:lnTo>
                  <a:lnTo>
                    <a:pt x="4262" y="4503"/>
                  </a:lnTo>
                  <a:lnTo>
                    <a:pt x="5616" y="3002"/>
                  </a:lnTo>
                  <a:lnTo>
                    <a:pt x="9943" y="1334"/>
                  </a:lnTo>
                  <a:lnTo>
                    <a:pt x="55027" y="15"/>
                  </a:lnTo>
                  <a:lnTo>
                    <a:pt x="102443" y="0"/>
                  </a:lnTo>
                  <a:lnTo>
                    <a:pt x="114007" y="1059"/>
                  </a:lnTo>
                  <a:lnTo>
                    <a:pt x="154780" y="8937"/>
                  </a:lnTo>
                  <a:lnTo>
                    <a:pt x="158878" y="9133"/>
                  </a:lnTo>
                  <a:lnTo>
                    <a:pt x="166253" y="12173"/>
                  </a:lnTo>
                  <a:lnTo>
                    <a:pt x="189250" y="31905"/>
                  </a:lnTo>
                  <a:lnTo>
                    <a:pt x="192806" y="38169"/>
                  </a:lnTo>
                  <a:lnTo>
                    <a:pt x="194806" y="50468"/>
                  </a:lnTo>
                  <a:lnTo>
                    <a:pt x="195599" y="92241"/>
                  </a:lnTo>
                  <a:lnTo>
                    <a:pt x="192820" y="126669"/>
                  </a:lnTo>
                  <a:lnTo>
                    <a:pt x="183889" y="168041"/>
                  </a:lnTo>
                  <a:lnTo>
                    <a:pt x="171014" y="199968"/>
                  </a:lnTo>
                  <a:lnTo>
                    <a:pt x="15754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81"/>
            <p:cNvSpPr/>
            <p:nvPr>
              <p:custDataLst>
                <p:tags r:id="rId82"/>
              </p:custDataLst>
            </p:nvPr>
          </p:nvSpPr>
          <p:spPr>
            <a:xfrm>
              <a:off x="8715535" y="628650"/>
              <a:ext cx="209391" cy="85726"/>
            </a:xfrm>
            <a:custGeom>
              <a:avLst/>
              <a:gdLst/>
              <a:ahLst/>
              <a:cxnLst/>
              <a:rect l="0" t="0" r="0" b="0"/>
              <a:pathLst>
                <a:path w="209391" h="85726">
                  <a:moveTo>
                    <a:pt x="28415" y="85725"/>
                  </a:moveTo>
                  <a:lnTo>
                    <a:pt x="28415" y="85725"/>
                  </a:lnTo>
                  <a:lnTo>
                    <a:pt x="15158" y="85725"/>
                  </a:lnTo>
                  <a:lnTo>
                    <a:pt x="9118" y="82903"/>
                  </a:lnTo>
                  <a:lnTo>
                    <a:pt x="1673" y="77524"/>
                  </a:lnTo>
                  <a:lnTo>
                    <a:pt x="655" y="73966"/>
                  </a:lnTo>
                  <a:lnTo>
                    <a:pt x="0" y="68115"/>
                  </a:lnTo>
                  <a:lnTo>
                    <a:pt x="13111" y="53544"/>
                  </a:lnTo>
                  <a:lnTo>
                    <a:pt x="21967" y="50256"/>
                  </a:lnTo>
                  <a:lnTo>
                    <a:pt x="38852" y="45582"/>
                  </a:lnTo>
                  <a:lnTo>
                    <a:pt x="57260" y="40317"/>
                  </a:lnTo>
                  <a:lnTo>
                    <a:pt x="96380" y="30788"/>
                  </a:lnTo>
                  <a:lnTo>
                    <a:pt x="137828" y="20805"/>
                  </a:lnTo>
                  <a:lnTo>
                    <a:pt x="181426" y="8920"/>
                  </a:lnTo>
                  <a:lnTo>
                    <a:pt x="209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82"/>
            <p:cNvSpPr/>
            <p:nvPr>
              <p:custDataLst>
                <p:tags r:id="rId83"/>
              </p:custDataLst>
            </p:nvPr>
          </p:nvSpPr>
          <p:spPr>
            <a:xfrm>
              <a:off x="8972550" y="476284"/>
              <a:ext cx="94807" cy="342867"/>
            </a:xfrm>
            <a:custGeom>
              <a:avLst/>
              <a:gdLst/>
              <a:ahLst/>
              <a:cxnLst/>
              <a:rect l="0" t="0" r="0" b="0"/>
              <a:pathLst>
                <a:path w="94807" h="342867">
                  <a:moveTo>
                    <a:pt x="28575" y="9491"/>
                  </a:moveTo>
                  <a:lnTo>
                    <a:pt x="28575" y="9491"/>
                  </a:lnTo>
                  <a:lnTo>
                    <a:pt x="28575" y="4434"/>
                  </a:lnTo>
                  <a:lnTo>
                    <a:pt x="27517" y="2945"/>
                  </a:lnTo>
                  <a:lnTo>
                    <a:pt x="25753" y="1952"/>
                  </a:lnTo>
                  <a:lnTo>
                    <a:pt x="18874" y="227"/>
                  </a:lnTo>
                  <a:lnTo>
                    <a:pt x="10964" y="0"/>
                  </a:lnTo>
                  <a:lnTo>
                    <a:pt x="21843" y="6519"/>
                  </a:lnTo>
                  <a:lnTo>
                    <a:pt x="21970" y="7509"/>
                  </a:lnTo>
                  <a:lnTo>
                    <a:pt x="20996" y="8170"/>
                  </a:lnTo>
                  <a:lnTo>
                    <a:pt x="19915" y="11726"/>
                  </a:lnTo>
                  <a:lnTo>
                    <a:pt x="19627" y="14156"/>
                  </a:lnTo>
                  <a:lnTo>
                    <a:pt x="20493" y="15776"/>
                  </a:lnTo>
                  <a:lnTo>
                    <a:pt x="22128" y="16856"/>
                  </a:lnTo>
                  <a:lnTo>
                    <a:pt x="24277" y="17576"/>
                  </a:lnTo>
                  <a:lnTo>
                    <a:pt x="32358" y="28702"/>
                  </a:lnTo>
                  <a:lnTo>
                    <a:pt x="46427" y="61369"/>
                  </a:lnTo>
                  <a:lnTo>
                    <a:pt x="64870" y="88726"/>
                  </a:lnTo>
                  <a:lnTo>
                    <a:pt x="81255" y="127170"/>
                  </a:lnTo>
                  <a:lnTo>
                    <a:pt x="91879" y="174692"/>
                  </a:lnTo>
                  <a:lnTo>
                    <a:pt x="94806" y="219472"/>
                  </a:lnTo>
                  <a:lnTo>
                    <a:pt x="87009" y="262971"/>
                  </a:lnTo>
                  <a:lnTo>
                    <a:pt x="81049" y="282387"/>
                  </a:lnTo>
                  <a:lnTo>
                    <a:pt x="55166" y="320627"/>
                  </a:lnTo>
                  <a:lnTo>
                    <a:pt x="50536" y="324865"/>
                  </a:lnTo>
                  <a:lnTo>
                    <a:pt x="22119" y="339143"/>
                  </a:lnTo>
                  <a:lnTo>
                    <a:pt x="0" y="342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83"/>
            <p:cNvSpPr/>
            <p:nvPr>
              <p:custDataLst>
                <p:tags r:id="rId84"/>
              </p:custDataLst>
            </p:nvPr>
          </p:nvSpPr>
          <p:spPr>
            <a:xfrm>
              <a:off x="9191625" y="7620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0849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796"/>
          <p:cNvGrpSpPr/>
          <p:nvPr/>
        </p:nvGrpSpPr>
        <p:grpSpPr>
          <a:xfrm>
            <a:off x="9534525" y="457684"/>
            <a:ext cx="1628730" cy="428142"/>
            <a:chOff x="9534525" y="457684"/>
            <a:chExt cx="1628730" cy="428142"/>
          </a:xfrm>
        </p:grpSpPr>
        <p:sp>
          <p:nvSpPr>
            <p:cNvPr id="53" name="SMARTInkShape-4184"/>
            <p:cNvSpPr/>
            <p:nvPr>
              <p:custDataLst>
                <p:tags r:id="rId69"/>
              </p:custDataLst>
            </p:nvPr>
          </p:nvSpPr>
          <p:spPr>
            <a:xfrm>
              <a:off x="10315966" y="771525"/>
              <a:ext cx="104385" cy="114181"/>
            </a:xfrm>
            <a:custGeom>
              <a:avLst/>
              <a:gdLst/>
              <a:ahLst/>
              <a:cxnLst/>
              <a:rect l="0" t="0" r="0" b="0"/>
              <a:pathLst>
                <a:path w="104385" h="114181">
                  <a:moveTo>
                    <a:pt x="9134" y="9525"/>
                  </a:moveTo>
                  <a:lnTo>
                    <a:pt x="9134" y="9525"/>
                  </a:lnTo>
                  <a:lnTo>
                    <a:pt x="9134" y="1324"/>
                  </a:lnTo>
                  <a:lnTo>
                    <a:pt x="8076" y="883"/>
                  </a:lnTo>
                  <a:lnTo>
                    <a:pt x="0" y="34"/>
                  </a:lnTo>
                  <a:lnTo>
                    <a:pt x="23289" y="0"/>
                  </a:lnTo>
                  <a:lnTo>
                    <a:pt x="28831" y="2822"/>
                  </a:lnTo>
                  <a:lnTo>
                    <a:pt x="35954" y="8201"/>
                  </a:lnTo>
                  <a:lnTo>
                    <a:pt x="45756" y="25811"/>
                  </a:lnTo>
                  <a:lnTo>
                    <a:pt x="47105" y="41590"/>
                  </a:lnTo>
                  <a:lnTo>
                    <a:pt x="47222" y="60353"/>
                  </a:lnTo>
                  <a:lnTo>
                    <a:pt x="44407" y="66687"/>
                  </a:lnTo>
                  <a:lnTo>
                    <a:pt x="40686" y="73031"/>
                  </a:lnTo>
                  <a:lnTo>
                    <a:pt x="38100" y="83844"/>
                  </a:lnTo>
                  <a:lnTo>
                    <a:pt x="31241" y="92958"/>
                  </a:lnTo>
                  <a:lnTo>
                    <a:pt x="28304" y="104252"/>
                  </a:lnTo>
                  <a:lnTo>
                    <a:pt x="28219" y="109676"/>
                  </a:lnTo>
                  <a:lnTo>
                    <a:pt x="29266" y="111218"/>
                  </a:lnTo>
                  <a:lnTo>
                    <a:pt x="31022" y="112245"/>
                  </a:lnTo>
                  <a:lnTo>
                    <a:pt x="37886" y="114029"/>
                  </a:lnTo>
                  <a:lnTo>
                    <a:pt x="42375" y="114180"/>
                  </a:lnTo>
                  <a:lnTo>
                    <a:pt x="43994" y="113162"/>
                  </a:lnTo>
                  <a:lnTo>
                    <a:pt x="45073" y="111424"/>
                  </a:lnTo>
                  <a:lnTo>
                    <a:pt x="45793" y="109208"/>
                  </a:lnTo>
                  <a:lnTo>
                    <a:pt x="48390" y="107730"/>
                  </a:lnTo>
                  <a:lnTo>
                    <a:pt x="72039" y="103976"/>
                  </a:lnTo>
                  <a:lnTo>
                    <a:pt x="10438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185"/>
            <p:cNvSpPr/>
            <p:nvPr>
              <p:custDataLst>
                <p:tags r:id="rId70"/>
              </p:custDataLst>
            </p:nvPr>
          </p:nvSpPr>
          <p:spPr>
            <a:xfrm>
              <a:off x="10620378" y="677599"/>
              <a:ext cx="95248" cy="27252"/>
            </a:xfrm>
            <a:custGeom>
              <a:avLst/>
              <a:gdLst/>
              <a:ahLst/>
              <a:cxnLst/>
              <a:rect l="0" t="0" r="0" b="0"/>
              <a:pathLst>
                <a:path w="95248" h="27252">
                  <a:moveTo>
                    <a:pt x="9522" y="8201"/>
                  </a:moveTo>
                  <a:lnTo>
                    <a:pt x="9522" y="8201"/>
                  </a:lnTo>
                  <a:lnTo>
                    <a:pt x="0" y="8201"/>
                  </a:lnTo>
                  <a:lnTo>
                    <a:pt x="13254" y="8201"/>
                  </a:lnTo>
                  <a:lnTo>
                    <a:pt x="19293" y="5379"/>
                  </a:lnTo>
                  <a:lnTo>
                    <a:pt x="22386" y="3144"/>
                  </a:lnTo>
                  <a:lnTo>
                    <a:pt x="36853" y="0"/>
                  </a:lnTo>
                  <a:lnTo>
                    <a:pt x="45657" y="2087"/>
                  </a:lnTo>
                  <a:lnTo>
                    <a:pt x="53100" y="5484"/>
                  </a:lnTo>
                  <a:lnTo>
                    <a:pt x="63239" y="8454"/>
                  </a:lnTo>
                  <a:lnTo>
                    <a:pt x="72944" y="14508"/>
                  </a:lnTo>
                  <a:lnTo>
                    <a:pt x="82525" y="17831"/>
                  </a:lnTo>
                  <a:lnTo>
                    <a:pt x="95247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86"/>
            <p:cNvSpPr/>
            <p:nvPr>
              <p:custDataLst>
                <p:tags r:id="rId71"/>
              </p:custDataLst>
            </p:nvPr>
          </p:nvSpPr>
          <p:spPr>
            <a:xfrm>
              <a:off x="10630027" y="723900"/>
              <a:ext cx="171324" cy="62554"/>
            </a:xfrm>
            <a:custGeom>
              <a:avLst/>
              <a:gdLst/>
              <a:ahLst/>
              <a:cxnLst/>
              <a:rect l="0" t="0" r="0" b="0"/>
              <a:pathLst>
                <a:path w="171324" h="62554">
                  <a:moveTo>
                    <a:pt x="18923" y="38100"/>
                  </a:moveTo>
                  <a:lnTo>
                    <a:pt x="18923" y="38100"/>
                  </a:lnTo>
                  <a:lnTo>
                    <a:pt x="300" y="56723"/>
                  </a:lnTo>
                  <a:lnTo>
                    <a:pt x="0" y="62080"/>
                  </a:lnTo>
                  <a:lnTo>
                    <a:pt x="1016" y="62553"/>
                  </a:lnTo>
                  <a:lnTo>
                    <a:pt x="10251" y="58531"/>
                  </a:lnTo>
                  <a:lnTo>
                    <a:pt x="40817" y="54364"/>
                  </a:lnTo>
                  <a:lnTo>
                    <a:pt x="76323" y="40678"/>
                  </a:lnTo>
                  <a:lnTo>
                    <a:pt x="114402" y="30835"/>
                  </a:lnTo>
                  <a:lnTo>
                    <a:pt x="159619" y="7132"/>
                  </a:lnTo>
                  <a:lnTo>
                    <a:pt x="171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187"/>
            <p:cNvSpPr/>
            <p:nvPr>
              <p:custDataLst>
                <p:tags r:id="rId72"/>
              </p:custDataLst>
            </p:nvPr>
          </p:nvSpPr>
          <p:spPr>
            <a:xfrm>
              <a:off x="10887478" y="542925"/>
              <a:ext cx="123423" cy="190495"/>
            </a:xfrm>
            <a:custGeom>
              <a:avLst/>
              <a:gdLst/>
              <a:ahLst/>
              <a:cxnLst/>
              <a:rect l="0" t="0" r="0" b="0"/>
              <a:pathLst>
                <a:path w="123423" h="190495">
                  <a:moveTo>
                    <a:pt x="56747" y="0"/>
                  </a:moveTo>
                  <a:lnTo>
                    <a:pt x="56747" y="0"/>
                  </a:lnTo>
                  <a:lnTo>
                    <a:pt x="66157" y="0"/>
                  </a:lnTo>
                  <a:lnTo>
                    <a:pt x="61182" y="0"/>
                  </a:lnTo>
                  <a:lnTo>
                    <a:pt x="59704" y="1058"/>
                  </a:lnTo>
                  <a:lnTo>
                    <a:pt x="58061" y="5057"/>
                  </a:lnTo>
                  <a:lnTo>
                    <a:pt x="55948" y="16247"/>
                  </a:lnTo>
                  <a:lnTo>
                    <a:pt x="41582" y="36016"/>
                  </a:lnTo>
                  <a:lnTo>
                    <a:pt x="35641" y="55170"/>
                  </a:lnTo>
                  <a:lnTo>
                    <a:pt x="24591" y="74515"/>
                  </a:lnTo>
                  <a:lnTo>
                    <a:pt x="16608" y="102149"/>
                  </a:lnTo>
                  <a:lnTo>
                    <a:pt x="12450" y="109958"/>
                  </a:lnTo>
                  <a:lnTo>
                    <a:pt x="10108" y="121363"/>
                  </a:lnTo>
                  <a:lnTo>
                    <a:pt x="8356" y="136618"/>
                  </a:lnTo>
                  <a:lnTo>
                    <a:pt x="959" y="155169"/>
                  </a:lnTo>
                  <a:lnTo>
                    <a:pt x="0" y="164980"/>
                  </a:lnTo>
                  <a:lnTo>
                    <a:pt x="2598" y="171397"/>
                  </a:lnTo>
                  <a:lnTo>
                    <a:pt x="6222" y="177776"/>
                  </a:lnTo>
                  <a:lnTo>
                    <a:pt x="7834" y="184139"/>
                  </a:lnTo>
                  <a:lnTo>
                    <a:pt x="9320" y="186260"/>
                  </a:lnTo>
                  <a:lnTo>
                    <a:pt x="11371" y="187673"/>
                  </a:lnTo>
                  <a:lnTo>
                    <a:pt x="17211" y="189942"/>
                  </a:lnTo>
                  <a:lnTo>
                    <a:pt x="64169" y="190494"/>
                  </a:lnTo>
                  <a:lnTo>
                    <a:pt x="88416" y="189441"/>
                  </a:lnTo>
                  <a:lnTo>
                    <a:pt x="100233" y="182895"/>
                  </a:lnTo>
                  <a:lnTo>
                    <a:pt x="12342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188"/>
            <p:cNvSpPr/>
            <p:nvPr>
              <p:custDataLst>
                <p:tags r:id="rId73"/>
              </p:custDataLst>
            </p:nvPr>
          </p:nvSpPr>
          <p:spPr>
            <a:xfrm>
              <a:off x="10954152" y="666750"/>
              <a:ext cx="47224" cy="142876"/>
            </a:xfrm>
            <a:custGeom>
              <a:avLst/>
              <a:gdLst/>
              <a:ahLst/>
              <a:cxnLst/>
              <a:rect l="0" t="0" r="0" b="0"/>
              <a:pathLst>
                <a:path w="47224" h="142876">
                  <a:moveTo>
                    <a:pt x="47223" y="0"/>
                  </a:moveTo>
                  <a:lnTo>
                    <a:pt x="47223" y="0"/>
                  </a:lnTo>
                  <a:lnTo>
                    <a:pt x="39021" y="0"/>
                  </a:lnTo>
                  <a:lnTo>
                    <a:pt x="38581" y="1058"/>
                  </a:lnTo>
                  <a:lnTo>
                    <a:pt x="38089" y="5057"/>
                  </a:lnTo>
                  <a:lnTo>
                    <a:pt x="36900" y="6546"/>
                  </a:lnTo>
                  <a:lnTo>
                    <a:pt x="32758" y="8201"/>
                  </a:lnTo>
                  <a:lnTo>
                    <a:pt x="31230" y="9701"/>
                  </a:lnTo>
                  <a:lnTo>
                    <a:pt x="29532" y="14189"/>
                  </a:lnTo>
                  <a:lnTo>
                    <a:pt x="27382" y="25694"/>
                  </a:lnTo>
                  <a:lnTo>
                    <a:pt x="21706" y="35012"/>
                  </a:lnTo>
                  <a:lnTo>
                    <a:pt x="19252" y="47642"/>
                  </a:lnTo>
                  <a:lnTo>
                    <a:pt x="17613" y="79572"/>
                  </a:lnTo>
                  <a:lnTo>
                    <a:pt x="10450" y="98033"/>
                  </a:lnTo>
                  <a:lnTo>
                    <a:pt x="8327" y="111048"/>
                  </a:lnTo>
                  <a:lnTo>
                    <a:pt x="1636" y="123810"/>
                  </a:lnTo>
                  <a:lnTo>
                    <a:pt x="0" y="136522"/>
                  </a:lnTo>
                  <a:lnTo>
                    <a:pt x="925" y="138640"/>
                  </a:lnTo>
                  <a:lnTo>
                    <a:pt x="2599" y="140051"/>
                  </a:lnTo>
                  <a:lnTo>
                    <a:pt x="9123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189"/>
            <p:cNvSpPr/>
            <p:nvPr>
              <p:custDataLst>
                <p:tags r:id="rId74"/>
              </p:custDataLst>
            </p:nvPr>
          </p:nvSpPr>
          <p:spPr>
            <a:xfrm>
              <a:off x="11077575" y="485785"/>
              <a:ext cx="85680" cy="400041"/>
            </a:xfrm>
            <a:custGeom>
              <a:avLst/>
              <a:gdLst/>
              <a:ahLst/>
              <a:cxnLst/>
              <a:rect l="0" t="0" r="0" b="0"/>
              <a:pathLst>
                <a:path w="85680" h="400041">
                  <a:moveTo>
                    <a:pt x="38100" y="9515"/>
                  </a:moveTo>
                  <a:lnTo>
                    <a:pt x="38100" y="9515"/>
                  </a:lnTo>
                  <a:lnTo>
                    <a:pt x="38100" y="4458"/>
                  </a:lnTo>
                  <a:lnTo>
                    <a:pt x="39158" y="2969"/>
                  </a:lnTo>
                  <a:lnTo>
                    <a:pt x="40924" y="1976"/>
                  </a:lnTo>
                  <a:lnTo>
                    <a:pt x="47234" y="106"/>
                  </a:lnTo>
                  <a:lnTo>
                    <a:pt x="55791" y="0"/>
                  </a:lnTo>
                  <a:lnTo>
                    <a:pt x="61803" y="10106"/>
                  </a:lnTo>
                  <a:lnTo>
                    <a:pt x="65232" y="21449"/>
                  </a:lnTo>
                  <a:lnTo>
                    <a:pt x="74195" y="68246"/>
                  </a:lnTo>
                  <a:lnTo>
                    <a:pt x="83997" y="114498"/>
                  </a:lnTo>
                  <a:lnTo>
                    <a:pt x="85498" y="161942"/>
                  </a:lnTo>
                  <a:lnTo>
                    <a:pt x="85679" y="205077"/>
                  </a:lnTo>
                  <a:lnTo>
                    <a:pt x="84658" y="246758"/>
                  </a:lnTo>
                  <a:lnTo>
                    <a:pt x="75362" y="285566"/>
                  </a:lnTo>
                  <a:lnTo>
                    <a:pt x="63335" y="318749"/>
                  </a:lnTo>
                  <a:lnTo>
                    <a:pt x="31564" y="365003"/>
                  </a:lnTo>
                  <a:lnTo>
                    <a:pt x="0" y="40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190"/>
            <p:cNvSpPr/>
            <p:nvPr>
              <p:custDataLst>
                <p:tags r:id="rId75"/>
              </p:custDataLst>
            </p:nvPr>
          </p:nvSpPr>
          <p:spPr>
            <a:xfrm>
              <a:off x="9534525" y="457684"/>
              <a:ext cx="104645" cy="361286"/>
            </a:xfrm>
            <a:custGeom>
              <a:avLst/>
              <a:gdLst/>
              <a:ahLst/>
              <a:cxnLst/>
              <a:rect l="0" t="0" r="0" b="0"/>
              <a:pathLst>
                <a:path w="104645" h="361286">
                  <a:moveTo>
                    <a:pt x="0" y="85241"/>
                  </a:moveTo>
                  <a:lnTo>
                    <a:pt x="0" y="85241"/>
                  </a:lnTo>
                  <a:lnTo>
                    <a:pt x="8201" y="85241"/>
                  </a:lnTo>
                  <a:lnTo>
                    <a:pt x="8644" y="86299"/>
                  </a:lnTo>
                  <a:lnTo>
                    <a:pt x="9134" y="90298"/>
                  </a:lnTo>
                  <a:lnTo>
                    <a:pt x="10323" y="91787"/>
                  </a:lnTo>
                  <a:lnTo>
                    <a:pt x="14465" y="93442"/>
                  </a:lnTo>
                  <a:lnTo>
                    <a:pt x="15994" y="94942"/>
                  </a:lnTo>
                  <a:lnTo>
                    <a:pt x="17691" y="99430"/>
                  </a:lnTo>
                  <a:lnTo>
                    <a:pt x="9882" y="140744"/>
                  </a:lnTo>
                  <a:lnTo>
                    <a:pt x="9556" y="185651"/>
                  </a:lnTo>
                  <a:lnTo>
                    <a:pt x="12350" y="228796"/>
                  </a:lnTo>
                  <a:lnTo>
                    <a:pt x="18169" y="269284"/>
                  </a:lnTo>
                  <a:lnTo>
                    <a:pt x="18972" y="316031"/>
                  </a:lnTo>
                  <a:lnTo>
                    <a:pt x="19050" y="361285"/>
                  </a:lnTo>
                  <a:lnTo>
                    <a:pt x="19050" y="356356"/>
                  </a:lnTo>
                  <a:lnTo>
                    <a:pt x="16228" y="351081"/>
                  </a:lnTo>
                  <a:lnTo>
                    <a:pt x="13993" y="348193"/>
                  </a:lnTo>
                  <a:lnTo>
                    <a:pt x="11510" y="339339"/>
                  </a:lnTo>
                  <a:lnTo>
                    <a:pt x="6877" y="304046"/>
                  </a:lnTo>
                  <a:lnTo>
                    <a:pt x="3056" y="290438"/>
                  </a:lnTo>
                  <a:lnTo>
                    <a:pt x="604" y="253009"/>
                  </a:lnTo>
                  <a:lnTo>
                    <a:pt x="119" y="210220"/>
                  </a:lnTo>
                  <a:lnTo>
                    <a:pt x="1082" y="164648"/>
                  </a:lnTo>
                  <a:lnTo>
                    <a:pt x="7544" y="121152"/>
                  </a:lnTo>
                  <a:lnTo>
                    <a:pt x="11761" y="90237"/>
                  </a:lnTo>
                  <a:lnTo>
                    <a:pt x="28771" y="42863"/>
                  </a:lnTo>
                  <a:lnTo>
                    <a:pt x="33954" y="32540"/>
                  </a:lnTo>
                  <a:lnTo>
                    <a:pt x="37930" y="16944"/>
                  </a:lnTo>
                  <a:lnTo>
                    <a:pt x="40103" y="14310"/>
                  </a:lnTo>
                  <a:lnTo>
                    <a:pt x="54239" y="3189"/>
                  </a:lnTo>
                  <a:lnTo>
                    <a:pt x="63578" y="604"/>
                  </a:lnTo>
                  <a:lnTo>
                    <a:pt x="69885" y="0"/>
                  </a:lnTo>
                  <a:lnTo>
                    <a:pt x="76216" y="2553"/>
                  </a:lnTo>
                  <a:lnTo>
                    <a:pt x="82557" y="6158"/>
                  </a:lnTo>
                  <a:lnTo>
                    <a:pt x="88903" y="7759"/>
                  </a:lnTo>
                  <a:lnTo>
                    <a:pt x="91018" y="9245"/>
                  </a:lnTo>
                  <a:lnTo>
                    <a:pt x="92429" y="11294"/>
                  </a:lnTo>
                  <a:lnTo>
                    <a:pt x="95055" y="16392"/>
                  </a:lnTo>
                  <a:lnTo>
                    <a:pt x="99749" y="22186"/>
                  </a:lnTo>
                  <a:lnTo>
                    <a:pt x="102542" y="31111"/>
                  </a:lnTo>
                  <a:lnTo>
                    <a:pt x="104644" y="67661"/>
                  </a:lnTo>
                  <a:lnTo>
                    <a:pt x="94397" y="95378"/>
                  </a:lnTo>
                  <a:lnTo>
                    <a:pt x="82380" y="115230"/>
                  </a:lnTo>
                  <a:lnTo>
                    <a:pt x="68759" y="129343"/>
                  </a:lnTo>
                  <a:lnTo>
                    <a:pt x="45769" y="145520"/>
                  </a:lnTo>
                  <a:lnTo>
                    <a:pt x="41508" y="151896"/>
                  </a:lnTo>
                  <a:lnTo>
                    <a:pt x="40373" y="155077"/>
                  </a:lnTo>
                  <a:lnTo>
                    <a:pt x="37498" y="157199"/>
                  </a:lnTo>
                  <a:lnTo>
                    <a:pt x="21897" y="160882"/>
                  </a:lnTo>
                  <a:lnTo>
                    <a:pt x="20948" y="162127"/>
                  </a:lnTo>
                  <a:lnTo>
                    <a:pt x="19050" y="170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191"/>
            <p:cNvSpPr/>
            <p:nvPr>
              <p:custDataLst>
                <p:tags r:id="rId76"/>
              </p:custDataLst>
            </p:nvPr>
          </p:nvSpPr>
          <p:spPr>
            <a:xfrm>
              <a:off x="9640624" y="638175"/>
              <a:ext cx="170127" cy="180415"/>
            </a:xfrm>
            <a:custGeom>
              <a:avLst/>
              <a:gdLst/>
              <a:ahLst/>
              <a:cxnLst/>
              <a:rect l="0" t="0" r="0" b="0"/>
              <a:pathLst>
                <a:path w="170127" h="180415">
                  <a:moveTo>
                    <a:pt x="8201" y="57150"/>
                  </a:moveTo>
                  <a:lnTo>
                    <a:pt x="8201" y="57150"/>
                  </a:lnTo>
                  <a:lnTo>
                    <a:pt x="8201" y="42685"/>
                  </a:lnTo>
                  <a:lnTo>
                    <a:pt x="7143" y="41157"/>
                  </a:lnTo>
                  <a:lnTo>
                    <a:pt x="5379" y="40138"/>
                  </a:lnTo>
                  <a:lnTo>
                    <a:pt x="0" y="38502"/>
                  </a:lnTo>
                  <a:lnTo>
                    <a:pt x="30485" y="38103"/>
                  </a:lnTo>
                  <a:lnTo>
                    <a:pt x="36802" y="40924"/>
                  </a:lnTo>
                  <a:lnTo>
                    <a:pt x="67204" y="60490"/>
                  </a:lnTo>
                  <a:lnTo>
                    <a:pt x="97067" y="98037"/>
                  </a:lnTo>
                  <a:lnTo>
                    <a:pt x="100614" y="107425"/>
                  </a:lnTo>
                  <a:lnTo>
                    <a:pt x="111487" y="144324"/>
                  </a:lnTo>
                  <a:lnTo>
                    <a:pt x="110924" y="148074"/>
                  </a:lnTo>
                  <a:lnTo>
                    <a:pt x="101160" y="171383"/>
                  </a:lnTo>
                  <a:lnTo>
                    <a:pt x="95355" y="179080"/>
                  </a:lnTo>
                  <a:lnTo>
                    <a:pt x="91739" y="180133"/>
                  </a:lnTo>
                  <a:lnTo>
                    <a:pt x="89293" y="180414"/>
                  </a:lnTo>
                  <a:lnTo>
                    <a:pt x="83753" y="177903"/>
                  </a:lnTo>
                  <a:lnTo>
                    <a:pt x="70339" y="166771"/>
                  </a:lnTo>
                  <a:lnTo>
                    <a:pt x="67568" y="161257"/>
                  </a:lnTo>
                  <a:lnTo>
                    <a:pt x="65643" y="138358"/>
                  </a:lnTo>
                  <a:lnTo>
                    <a:pt x="66496" y="120252"/>
                  </a:lnTo>
                  <a:lnTo>
                    <a:pt x="72981" y="102540"/>
                  </a:lnTo>
                  <a:lnTo>
                    <a:pt x="102208" y="59928"/>
                  </a:lnTo>
                  <a:lnTo>
                    <a:pt x="132283" y="31345"/>
                  </a:lnTo>
                  <a:lnTo>
                    <a:pt x="170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92"/>
            <p:cNvSpPr/>
            <p:nvPr>
              <p:custDataLst>
                <p:tags r:id="rId77"/>
              </p:custDataLst>
            </p:nvPr>
          </p:nvSpPr>
          <p:spPr>
            <a:xfrm>
              <a:off x="9996750" y="495338"/>
              <a:ext cx="80701" cy="361913"/>
            </a:xfrm>
            <a:custGeom>
              <a:avLst/>
              <a:gdLst/>
              <a:ahLst/>
              <a:cxnLst/>
              <a:rect l="0" t="0" r="0" b="0"/>
              <a:pathLst>
                <a:path w="80701" h="361913">
                  <a:moveTo>
                    <a:pt x="80700" y="28537"/>
                  </a:moveTo>
                  <a:lnTo>
                    <a:pt x="80700" y="28537"/>
                  </a:lnTo>
                  <a:lnTo>
                    <a:pt x="80700" y="1412"/>
                  </a:lnTo>
                  <a:lnTo>
                    <a:pt x="79642" y="929"/>
                  </a:lnTo>
                  <a:lnTo>
                    <a:pt x="71566" y="0"/>
                  </a:lnTo>
                  <a:lnTo>
                    <a:pt x="66235" y="5030"/>
                  </a:lnTo>
                  <a:lnTo>
                    <a:pt x="57952" y="18279"/>
                  </a:lnTo>
                  <a:lnTo>
                    <a:pt x="44861" y="61488"/>
                  </a:lnTo>
                  <a:lnTo>
                    <a:pt x="29780" y="105313"/>
                  </a:lnTo>
                  <a:lnTo>
                    <a:pt x="17176" y="150555"/>
                  </a:lnTo>
                  <a:lnTo>
                    <a:pt x="7318" y="197435"/>
                  </a:lnTo>
                  <a:lnTo>
                    <a:pt x="0" y="237583"/>
                  </a:lnTo>
                  <a:lnTo>
                    <a:pt x="2513" y="276087"/>
                  </a:lnTo>
                  <a:lnTo>
                    <a:pt x="4971" y="302616"/>
                  </a:lnTo>
                  <a:lnTo>
                    <a:pt x="20694" y="335962"/>
                  </a:lnTo>
                  <a:lnTo>
                    <a:pt x="36293" y="355072"/>
                  </a:lnTo>
                  <a:lnTo>
                    <a:pt x="42619" y="358872"/>
                  </a:lnTo>
                  <a:lnTo>
                    <a:pt x="54953" y="361011"/>
                  </a:lnTo>
                  <a:lnTo>
                    <a:pt x="71175" y="361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193"/>
            <p:cNvSpPr/>
            <p:nvPr>
              <p:custDataLst>
                <p:tags r:id="rId78"/>
              </p:custDataLst>
            </p:nvPr>
          </p:nvSpPr>
          <p:spPr>
            <a:xfrm>
              <a:off x="10134600" y="543511"/>
              <a:ext cx="133161" cy="321334"/>
            </a:xfrm>
            <a:custGeom>
              <a:avLst/>
              <a:gdLst/>
              <a:ahLst/>
              <a:cxnLst/>
              <a:rect l="0" t="0" r="0" b="0"/>
              <a:pathLst>
                <a:path w="133161" h="321334">
                  <a:moveTo>
                    <a:pt x="28575" y="104189"/>
                  </a:moveTo>
                  <a:lnTo>
                    <a:pt x="28575" y="104189"/>
                  </a:lnTo>
                  <a:lnTo>
                    <a:pt x="36113" y="86289"/>
                  </a:lnTo>
                  <a:lnTo>
                    <a:pt x="38065" y="66666"/>
                  </a:lnTo>
                  <a:lnTo>
                    <a:pt x="38099" y="88494"/>
                  </a:lnTo>
                  <a:lnTo>
                    <a:pt x="35276" y="94744"/>
                  </a:lnTo>
                  <a:lnTo>
                    <a:pt x="33043" y="97892"/>
                  </a:lnTo>
                  <a:lnTo>
                    <a:pt x="29898" y="112436"/>
                  </a:lnTo>
                  <a:lnTo>
                    <a:pt x="28690" y="153862"/>
                  </a:lnTo>
                  <a:lnTo>
                    <a:pt x="20386" y="195886"/>
                  </a:lnTo>
                  <a:lnTo>
                    <a:pt x="10967" y="242532"/>
                  </a:lnTo>
                  <a:lnTo>
                    <a:pt x="9609" y="287201"/>
                  </a:lnTo>
                  <a:lnTo>
                    <a:pt x="9563" y="295947"/>
                  </a:lnTo>
                  <a:lnTo>
                    <a:pt x="6720" y="303362"/>
                  </a:lnTo>
                  <a:lnTo>
                    <a:pt x="2987" y="310185"/>
                  </a:lnTo>
                  <a:lnTo>
                    <a:pt x="393" y="321333"/>
                  </a:lnTo>
                  <a:lnTo>
                    <a:pt x="263" y="320918"/>
                  </a:lnTo>
                  <a:lnTo>
                    <a:pt x="115" y="317635"/>
                  </a:lnTo>
                  <a:lnTo>
                    <a:pt x="2873" y="312648"/>
                  </a:lnTo>
                  <a:lnTo>
                    <a:pt x="5090" y="309837"/>
                  </a:lnTo>
                  <a:lnTo>
                    <a:pt x="7554" y="301069"/>
                  </a:lnTo>
                  <a:lnTo>
                    <a:pt x="9354" y="258299"/>
                  </a:lnTo>
                  <a:lnTo>
                    <a:pt x="10560" y="216401"/>
                  </a:lnTo>
                  <a:lnTo>
                    <a:pt x="17059" y="172647"/>
                  </a:lnTo>
                  <a:lnTo>
                    <a:pt x="23713" y="128060"/>
                  </a:lnTo>
                  <a:lnTo>
                    <a:pt x="30755" y="83788"/>
                  </a:lnTo>
                  <a:lnTo>
                    <a:pt x="43679" y="39453"/>
                  </a:lnTo>
                  <a:lnTo>
                    <a:pt x="47514" y="24095"/>
                  </a:lnTo>
                  <a:lnTo>
                    <a:pt x="57755" y="9424"/>
                  </a:lnTo>
                  <a:lnTo>
                    <a:pt x="64912" y="1391"/>
                  </a:lnTo>
                  <a:lnTo>
                    <a:pt x="68714" y="293"/>
                  </a:lnTo>
                  <a:lnTo>
                    <a:pt x="71210" y="0"/>
                  </a:lnTo>
                  <a:lnTo>
                    <a:pt x="84834" y="4644"/>
                  </a:lnTo>
                  <a:lnTo>
                    <a:pt x="97221" y="12723"/>
                  </a:lnTo>
                  <a:lnTo>
                    <a:pt x="101417" y="18735"/>
                  </a:lnTo>
                  <a:lnTo>
                    <a:pt x="102536" y="21819"/>
                  </a:lnTo>
                  <a:lnTo>
                    <a:pt x="126038" y="53962"/>
                  </a:lnTo>
                  <a:lnTo>
                    <a:pt x="131183" y="72609"/>
                  </a:lnTo>
                  <a:lnTo>
                    <a:pt x="133160" y="118755"/>
                  </a:lnTo>
                  <a:lnTo>
                    <a:pt x="130503" y="162003"/>
                  </a:lnTo>
                  <a:lnTo>
                    <a:pt x="117100" y="202505"/>
                  </a:lnTo>
                  <a:lnTo>
                    <a:pt x="106781" y="227864"/>
                  </a:lnTo>
                  <a:lnTo>
                    <a:pt x="68356" y="273658"/>
                  </a:lnTo>
                  <a:lnTo>
                    <a:pt x="45442" y="301549"/>
                  </a:lnTo>
                  <a:lnTo>
                    <a:pt x="35013" y="308321"/>
                  </a:lnTo>
                  <a:lnTo>
                    <a:pt x="23192" y="312134"/>
                  </a:lnTo>
                  <a:lnTo>
                    <a:pt x="0" y="31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4194"/>
          <p:cNvSpPr/>
          <p:nvPr>
            <p:custDataLst>
              <p:tags r:id="rId3"/>
            </p:custDataLst>
          </p:nvPr>
        </p:nvSpPr>
        <p:spPr>
          <a:xfrm>
            <a:off x="9477424" y="1095376"/>
            <a:ext cx="1438227" cy="123814"/>
          </a:xfrm>
          <a:custGeom>
            <a:avLst/>
            <a:gdLst/>
            <a:ahLst/>
            <a:cxnLst/>
            <a:rect l="0" t="0" r="0" b="0"/>
            <a:pathLst>
              <a:path w="1438227" h="123814">
                <a:moveTo>
                  <a:pt x="38051" y="57149"/>
                </a:moveTo>
                <a:lnTo>
                  <a:pt x="38051" y="57149"/>
                </a:lnTo>
                <a:lnTo>
                  <a:pt x="115" y="57149"/>
                </a:lnTo>
                <a:lnTo>
                  <a:pt x="0" y="62205"/>
                </a:lnTo>
                <a:lnTo>
                  <a:pt x="1042" y="63695"/>
                </a:lnTo>
                <a:lnTo>
                  <a:pt x="2795" y="64688"/>
                </a:lnTo>
                <a:lnTo>
                  <a:pt x="5023" y="65350"/>
                </a:lnTo>
                <a:lnTo>
                  <a:pt x="47898" y="57686"/>
                </a:lnTo>
                <a:lnTo>
                  <a:pt x="88032" y="56161"/>
                </a:lnTo>
                <a:lnTo>
                  <a:pt x="134393" y="49624"/>
                </a:lnTo>
                <a:lnTo>
                  <a:pt x="177369" y="45394"/>
                </a:lnTo>
                <a:lnTo>
                  <a:pt x="212153" y="41341"/>
                </a:lnTo>
                <a:lnTo>
                  <a:pt x="248780" y="39540"/>
                </a:lnTo>
                <a:lnTo>
                  <a:pt x="286225" y="35917"/>
                </a:lnTo>
                <a:lnTo>
                  <a:pt x="325093" y="31838"/>
                </a:lnTo>
                <a:lnTo>
                  <a:pt x="367061" y="30024"/>
                </a:lnTo>
                <a:lnTo>
                  <a:pt x="410407" y="29219"/>
                </a:lnTo>
                <a:lnTo>
                  <a:pt x="455425" y="27802"/>
                </a:lnTo>
                <a:lnTo>
                  <a:pt x="479285" y="25943"/>
                </a:lnTo>
                <a:lnTo>
                  <a:pt x="503657" y="23645"/>
                </a:lnTo>
                <a:lnTo>
                  <a:pt x="528372" y="22113"/>
                </a:lnTo>
                <a:lnTo>
                  <a:pt x="553315" y="21092"/>
                </a:lnTo>
                <a:lnTo>
                  <a:pt x="578409" y="20411"/>
                </a:lnTo>
                <a:lnTo>
                  <a:pt x="603607" y="19957"/>
                </a:lnTo>
                <a:lnTo>
                  <a:pt x="628872" y="19654"/>
                </a:lnTo>
                <a:lnTo>
                  <a:pt x="654182" y="19452"/>
                </a:lnTo>
                <a:lnTo>
                  <a:pt x="678462" y="19318"/>
                </a:lnTo>
                <a:lnTo>
                  <a:pt x="725199" y="19169"/>
                </a:lnTo>
                <a:lnTo>
                  <a:pt x="749092" y="19129"/>
                </a:lnTo>
                <a:lnTo>
                  <a:pt x="773486" y="19102"/>
                </a:lnTo>
                <a:lnTo>
                  <a:pt x="798216" y="19084"/>
                </a:lnTo>
                <a:lnTo>
                  <a:pt x="845447" y="19065"/>
                </a:lnTo>
                <a:lnTo>
                  <a:pt x="890077" y="19056"/>
                </a:lnTo>
                <a:lnTo>
                  <a:pt x="931079" y="19052"/>
                </a:lnTo>
                <a:lnTo>
                  <a:pt x="970469" y="19050"/>
                </a:lnTo>
                <a:lnTo>
                  <a:pt x="1007025" y="20108"/>
                </a:lnTo>
                <a:lnTo>
                  <a:pt x="1051406" y="25595"/>
                </a:lnTo>
                <a:lnTo>
                  <a:pt x="1090307" y="27691"/>
                </a:lnTo>
                <a:lnTo>
                  <a:pt x="1121355" y="27254"/>
                </a:lnTo>
                <a:lnTo>
                  <a:pt x="1161211" y="19162"/>
                </a:lnTo>
                <a:lnTo>
                  <a:pt x="1161768" y="14026"/>
                </a:lnTo>
                <a:lnTo>
                  <a:pt x="1160786" y="12525"/>
                </a:lnTo>
                <a:lnTo>
                  <a:pt x="1159076" y="11525"/>
                </a:lnTo>
                <a:lnTo>
                  <a:pt x="1151609" y="10117"/>
                </a:lnTo>
                <a:lnTo>
                  <a:pt x="1144682" y="8729"/>
                </a:lnTo>
                <a:lnTo>
                  <a:pt x="1127824" y="3056"/>
                </a:lnTo>
                <a:lnTo>
                  <a:pt x="1085063" y="402"/>
                </a:lnTo>
                <a:lnTo>
                  <a:pt x="1045438" y="78"/>
                </a:lnTo>
                <a:lnTo>
                  <a:pt x="1003873" y="23"/>
                </a:lnTo>
                <a:lnTo>
                  <a:pt x="958044" y="6"/>
                </a:lnTo>
                <a:lnTo>
                  <a:pt x="910953" y="1"/>
                </a:lnTo>
                <a:lnTo>
                  <a:pt x="879327" y="0"/>
                </a:lnTo>
                <a:lnTo>
                  <a:pt x="844810" y="2822"/>
                </a:lnTo>
                <a:lnTo>
                  <a:pt x="808302" y="6545"/>
                </a:lnTo>
                <a:lnTo>
                  <a:pt x="770909" y="8200"/>
                </a:lnTo>
                <a:lnTo>
                  <a:pt x="730303" y="8936"/>
                </a:lnTo>
                <a:lnTo>
                  <a:pt x="689676" y="10321"/>
                </a:lnTo>
                <a:lnTo>
                  <a:pt x="653982" y="14464"/>
                </a:lnTo>
                <a:lnTo>
                  <a:pt x="617656" y="19834"/>
                </a:lnTo>
                <a:lnTo>
                  <a:pt x="580344" y="24689"/>
                </a:lnTo>
                <a:lnTo>
                  <a:pt x="542596" y="26847"/>
                </a:lnTo>
                <a:lnTo>
                  <a:pt x="507474" y="30629"/>
                </a:lnTo>
                <a:lnTo>
                  <a:pt x="473166" y="35837"/>
                </a:lnTo>
                <a:lnTo>
                  <a:pt x="436752" y="41680"/>
                </a:lnTo>
                <a:lnTo>
                  <a:pt x="402224" y="47804"/>
                </a:lnTo>
                <a:lnTo>
                  <a:pt x="369240" y="54054"/>
                </a:lnTo>
                <a:lnTo>
                  <a:pt x="336941" y="60360"/>
                </a:lnTo>
                <a:lnTo>
                  <a:pt x="304946" y="66690"/>
                </a:lnTo>
                <a:lnTo>
                  <a:pt x="260006" y="79026"/>
                </a:lnTo>
                <a:lnTo>
                  <a:pt x="219879" y="90442"/>
                </a:lnTo>
                <a:lnTo>
                  <a:pt x="173450" y="99356"/>
                </a:lnTo>
                <a:lnTo>
                  <a:pt x="127688" y="112499"/>
                </a:lnTo>
                <a:lnTo>
                  <a:pt x="117401" y="116321"/>
                </a:lnTo>
                <a:lnTo>
                  <a:pt x="107230" y="122342"/>
                </a:lnTo>
                <a:lnTo>
                  <a:pt x="107454" y="122836"/>
                </a:lnTo>
                <a:lnTo>
                  <a:pt x="112825" y="123531"/>
                </a:lnTo>
                <a:lnTo>
                  <a:pt x="154859" y="123813"/>
                </a:lnTo>
                <a:lnTo>
                  <a:pt x="199608" y="117276"/>
                </a:lnTo>
                <a:lnTo>
                  <a:pt x="245141" y="114123"/>
                </a:lnTo>
                <a:lnTo>
                  <a:pt x="283903" y="109634"/>
                </a:lnTo>
                <a:lnTo>
                  <a:pt x="325825" y="104112"/>
                </a:lnTo>
                <a:lnTo>
                  <a:pt x="371267" y="99188"/>
                </a:lnTo>
                <a:lnTo>
                  <a:pt x="396720" y="97875"/>
                </a:lnTo>
                <a:lnTo>
                  <a:pt x="423214" y="97000"/>
                </a:lnTo>
                <a:lnTo>
                  <a:pt x="450400" y="95358"/>
                </a:lnTo>
                <a:lnTo>
                  <a:pt x="478051" y="93205"/>
                </a:lnTo>
                <a:lnTo>
                  <a:pt x="506010" y="90711"/>
                </a:lnTo>
                <a:lnTo>
                  <a:pt x="536290" y="87991"/>
                </a:lnTo>
                <a:lnTo>
                  <a:pt x="568119" y="85118"/>
                </a:lnTo>
                <a:lnTo>
                  <a:pt x="600979" y="82145"/>
                </a:lnTo>
                <a:lnTo>
                  <a:pt x="634529" y="80163"/>
                </a:lnTo>
                <a:lnTo>
                  <a:pt x="668536" y="78842"/>
                </a:lnTo>
                <a:lnTo>
                  <a:pt x="702848" y="77961"/>
                </a:lnTo>
                <a:lnTo>
                  <a:pt x="738426" y="76315"/>
                </a:lnTo>
                <a:lnTo>
                  <a:pt x="774842" y="74160"/>
                </a:lnTo>
                <a:lnTo>
                  <a:pt x="811820" y="71664"/>
                </a:lnTo>
                <a:lnTo>
                  <a:pt x="848113" y="70001"/>
                </a:lnTo>
                <a:lnTo>
                  <a:pt x="883951" y="68892"/>
                </a:lnTo>
                <a:lnTo>
                  <a:pt x="919485" y="68153"/>
                </a:lnTo>
                <a:lnTo>
                  <a:pt x="953756" y="67660"/>
                </a:lnTo>
                <a:lnTo>
                  <a:pt x="987187" y="67331"/>
                </a:lnTo>
                <a:lnTo>
                  <a:pt x="1020059" y="67112"/>
                </a:lnTo>
                <a:lnTo>
                  <a:pt x="1052556" y="68025"/>
                </a:lnTo>
                <a:lnTo>
                  <a:pt x="1084803" y="69691"/>
                </a:lnTo>
                <a:lnTo>
                  <a:pt x="1116887" y="71860"/>
                </a:lnTo>
                <a:lnTo>
                  <a:pt x="1146742" y="73306"/>
                </a:lnTo>
                <a:lnTo>
                  <a:pt x="1175113" y="74271"/>
                </a:lnTo>
                <a:lnTo>
                  <a:pt x="1202492" y="74913"/>
                </a:lnTo>
                <a:lnTo>
                  <a:pt x="1228153" y="75342"/>
                </a:lnTo>
                <a:lnTo>
                  <a:pt x="1252668" y="75627"/>
                </a:lnTo>
                <a:lnTo>
                  <a:pt x="1298606" y="75945"/>
                </a:lnTo>
                <a:lnTo>
                  <a:pt x="1340189" y="76086"/>
                </a:lnTo>
                <a:lnTo>
                  <a:pt x="1384131" y="76166"/>
                </a:lnTo>
                <a:lnTo>
                  <a:pt x="1438226" y="761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798"/>
          <p:cNvGrpSpPr/>
          <p:nvPr/>
        </p:nvGrpSpPr>
        <p:grpSpPr>
          <a:xfrm>
            <a:off x="10210800" y="1457359"/>
            <a:ext cx="314326" cy="447197"/>
            <a:chOff x="10210800" y="1457359"/>
            <a:chExt cx="314326" cy="447197"/>
          </a:xfrm>
        </p:grpSpPr>
        <p:sp>
          <p:nvSpPr>
            <p:cNvPr id="65" name="SMARTInkShape-4195"/>
            <p:cNvSpPr/>
            <p:nvPr>
              <p:custDataLst>
                <p:tags r:id="rId66"/>
              </p:custDataLst>
            </p:nvPr>
          </p:nvSpPr>
          <p:spPr>
            <a:xfrm>
              <a:off x="10210800" y="1468208"/>
              <a:ext cx="85726" cy="159079"/>
            </a:xfrm>
            <a:custGeom>
              <a:avLst/>
              <a:gdLst/>
              <a:ahLst/>
              <a:cxnLst/>
              <a:rect l="0" t="0" r="0" b="0"/>
              <a:pathLst>
                <a:path w="85726" h="159079">
                  <a:moveTo>
                    <a:pt x="0" y="17692"/>
                  </a:moveTo>
                  <a:lnTo>
                    <a:pt x="0" y="17692"/>
                  </a:lnTo>
                  <a:lnTo>
                    <a:pt x="0" y="0"/>
                  </a:lnTo>
                  <a:lnTo>
                    <a:pt x="0" y="4101"/>
                  </a:lnTo>
                  <a:lnTo>
                    <a:pt x="1058" y="5456"/>
                  </a:lnTo>
                  <a:lnTo>
                    <a:pt x="5057" y="6962"/>
                  </a:lnTo>
                  <a:lnTo>
                    <a:pt x="6546" y="8422"/>
                  </a:lnTo>
                  <a:lnTo>
                    <a:pt x="11760" y="18369"/>
                  </a:lnTo>
                  <a:lnTo>
                    <a:pt x="24635" y="33656"/>
                  </a:lnTo>
                  <a:lnTo>
                    <a:pt x="30619" y="46285"/>
                  </a:lnTo>
                  <a:lnTo>
                    <a:pt x="52998" y="72726"/>
                  </a:lnTo>
                  <a:lnTo>
                    <a:pt x="59152" y="91906"/>
                  </a:lnTo>
                  <a:lnTo>
                    <a:pt x="63330" y="99359"/>
                  </a:lnTo>
                  <a:lnTo>
                    <a:pt x="66742" y="109505"/>
                  </a:lnTo>
                  <a:lnTo>
                    <a:pt x="72928" y="119214"/>
                  </a:lnTo>
                  <a:lnTo>
                    <a:pt x="75230" y="128794"/>
                  </a:lnTo>
                  <a:lnTo>
                    <a:pt x="76197" y="159078"/>
                  </a:lnTo>
                  <a:lnTo>
                    <a:pt x="76200" y="147179"/>
                  </a:lnTo>
                  <a:lnTo>
                    <a:pt x="77258" y="145291"/>
                  </a:lnTo>
                  <a:lnTo>
                    <a:pt x="79024" y="144033"/>
                  </a:lnTo>
                  <a:lnTo>
                    <a:pt x="85725" y="14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196"/>
            <p:cNvSpPr/>
            <p:nvPr>
              <p:custDataLst>
                <p:tags r:id="rId67"/>
              </p:custDataLst>
            </p:nvPr>
          </p:nvSpPr>
          <p:spPr>
            <a:xfrm>
              <a:off x="10315575" y="1457359"/>
              <a:ext cx="85335" cy="333342"/>
            </a:xfrm>
            <a:custGeom>
              <a:avLst/>
              <a:gdLst/>
              <a:ahLst/>
              <a:cxnLst/>
              <a:rect l="0" t="0" r="0" b="0"/>
              <a:pathLst>
                <a:path w="85335" h="333342">
                  <a:moveTo>
                    <a:pt x="76200" y="9491"/>
                  </a:moveTo>
                  <a:lnTo>
                    <a:pt x="76200" y="9491"/>
                  </a:lnTo>
                  <a:lnTo>
                    <a:pt x="76200" y="0"/>
                  </a:lnTo>
                  <a:lnTo>
                    <a:pt x="84402" y="8170"/>
                  </a:lnTo>
                  <a:lnTo>
                    <a:pt x="85334" y="14156"/>
                  </a:lnTo>
                  <a:lnTo>
                    <a:pt x="82729" y="19678"/>
                  </a:lnTo>
                  <a:lnTo>
                    <a:pt x="79101" y="25660"/>
                  </a:lnTo>
                  <a:lnTo>
                    <a:pt x="77060" y="36037"/>
                  </a:lnTo>
                  <a:lnTo>
                    <a:pt x="75217" y="63649"/>
                  </a:lnTo>
                  <a:lnTo>
                    <a:pt x="68677" y="89177"/>
                  </a:lnTo>
                  <a:lnTo>
                    <a:pt x="64446" y="112477"/>
                  </a:lnTo>
                  <a:lnTo>
                    <a:pt x="50251" y="155031"/>
                  </a:lnTo>
                  <a:lnTo>
                    <a:pt x="40367" y="199284"/>
                  </a:lnTo>
                  <a:lnTo>
                    <a:pt x="23205" y="240925"/>
                  </a:lnTo>
                  <a:lnTo>
                    <a:pt x="16470" y="285696"/>
                  </a:lnTo>
                  <a:lnTo>
                    <a:pt x="7314" y="313453"/>
                  </a:lnTo>
                  <a:lnTo>
                    <a:pt x="3249" y="320269"/>
                  </a:lnTo>
                  <a:lnTo>
                    <a:pt x="0" y="33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197"/>
            <p:cNvSpPr/>
            <p:nvPr>
              <p:custDataLst>
                <p:tags r:id="rId68"/>
              </p:custDataLst>
            </p:nvPr>
          </p:nvSpPr>
          <p:spPr>
            <a:xfrm>
              <a:off x="10410825" y="1642337"/>
              <a:ext cx="114301" cy="262219"/>
            </a:xfrm>
            <a:custGeom>
              <a:avLst/>
              <a:gdLst/>
              <a:ahLst/>
              <a:cxnLst/>
              <a:rect l="0" t="0" r="0" b="0"/>
              <a:pathLst>
                <a:path w="114301" h="262219">
                  <a:moveTo>
                    <a:pt x="114300" y="5488"/>
                  </a:moveTo>
                  <a:lnTo>
                    <a:pt x="114300" y="5488"/>
                  </a:lnTo>
                  <a:lnTo>
                    <a:pt x="106098" y="5488"/>
                  </a:lnTo>
                  <a:lnTo>
                    <a:pt x="105658" y="4430"/>
                  </a:lnTo>
                  <a:lnTo>
                    <a:pt x="105035" y="0"/>
                  </a:lnTo>
                  <a:lnTo>
                    <a:pt x="104890" y="2343"/>
                  </a:lnTo>
                  <a:lnTo>
                    <a:pt x="103793" y="3392"/>
                  </a:lnTo>
                  <a:lnTo>
                    <a:pt x="99753" y="4556"/>
                  </a:lnTo>
                  <a:lnTo>
                    <a:pt x="91529" y="5212"/>
                  </a:lnTo>
                  <a:lnTo>
                    <a:pt x="89594" y="6362"/>
                  </a:lnTo>
                  <a:lnTo>
                    <a:pt x="88305" y="8188"/>
                  </a:lnTo>
                  <a:lnTo>
                    <a:pt x="85814" y="13038"/>
                  </a:lnTo>
                  <a:lnTo>
                    <a:pt x="53940" y="51833"/>
                  </a:lnTo>
                  <a:lnTo>
                    <a:pt x="40391" y="94499"/>
                  </a:lnTo>
                  <a:lnTo>
                    <a:pt x="23207" y="133556"/>
                  </a:lnTo>
                  <a:lnTo>
                    <a:pt x="12870" y="178173"/>
                  </a:lnTo>
                  <a:lnTo>
                    <a:pt x="4599" y="221746"/>
                  </a:lnTo>
                  <a:lnTo>
                    <a:pt x="4126" y="226918"/>
                  </a:lnTo>
                  <a:lnTo>
                    <a:pt x="8604" y="246262"/>
                  </a:lnTo>
                  <a:lnTo>
                    <a:pt x="9969" y="248554"/>
                  </a:lnTo>
                  <a:lnTo>
                    <a:pt x="11940" y="250082"/>
                  </a:lnTo>
                  <a:lnTo>
                    <a:pt x="14308" y="251101"/>
                  </a:lnTo>
                  <a:lnTo>
                    <a:pt x="15890" y="252838"/>
                  </a:lnTo>
                  <a:lnTo>
                    <a:pt x="17645" y="257591"/>
                  </a:lnTo>
                  <a:lnTo>
                    <a:pt x="19171" y="259282"/>
                  </a:lnTo>
                  <a:lnTo>
                    <a:pt x="27128" y="262218"/>
                  </a:lnTo>
                  <a:lnTo>
                    <a:pt x="56753" y="250887"/>
                  </a:lnTo>
                  <a:lnTo>
                    <a:pt x="72972" y="238025"/>
                  </a:lnTo>
                  <a:lnTo>
                    <a:pt x="79353" y="235838"/>
                  </a:lnTo>
                  <a:lnTo>
                    <a:pt x="81476" y="234196"/>
                  </a:lnTo>
                  <a:lnTo>
                    <a:pt x="93761" y="216800"/>
                  </a:lnTo>
                  <a:lnTo>
                    <a:pt x="94810" y="210504"/>
                  </a:lnTo>
                  <a:lnTo>
                    <a:pt x="92232" y="204909"/>
                  </a:lnTo>
                  <a:lnTo>
                    <a:pt x="72581" y="182885"/>
                  </a:lnTo>
                  <a:lnTo>
                    <a:pt x="66477" y="179581"/>
                  </a:lnTo>
                  <a:lnTo>
                    <a:pt x="53935" y="177460"/>
                  </a:lnTo>
                  <a:lnTo>
                    <a:pt x="34721" y="175983"/>
                  </a:lnTo>
                  <a:lnTo>
                    <a:pt x="16266" y="168751"/>
                  </a:lnTo>
                  <a:lnTo>
                    <a:pt x="0" y="1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4198"/>
          <p:cNvSpPr/>
          <p:nvPr>
            <p:custDataLst>
              <p:tags r:id="rId4"/>
            </p:custDataLst>
          </p:nvPr>
        </p:nvSpPr>
        <p:spPr>
          <a:xfrm>
            <a:off x="7067754" y="1171578"/>
            <a:ext cx="1389882" cy="66673"/>
          </a:xfrm>
          <a:custGeom>
            <a:avLst/>
            <a:gdLst/>
            <a:ahLst/>
            <a:cxnLst/>
            <a:rect l="0" t="0" r="0" b="0"/>
            <a:pathLst>
              <a:path w="1389882" h="66673">
                <a:moveTo>
                  <a:pt x="75996" y="9522"/>
                </a:moveTo>
                <a:lnTo>
                  <a:pt x="75996" y="9522"/>
                </a:lnTo>
                <a:lnTo>
                  <a:pt x="60787" y="10580"/>
                </a:lnTo>
                <a:lnTo>
                  <a:pt x="15781" y="25332"/>
                </a:lnTo>
                <a:lnTo>
                  <a:pt x="0" y="28535"/>
                </a:lnTo>
                <a:lnTo>
                  <a:pt x="41630" y="28572"/>
                </a:lnTo>
                <a:lnTo>
                  <a:pt x="88129" y="27514"/>
                </a:lnTo>
                <a:lnTo>
                  <a:pt x="129450" y="22026"/>
                </a:lnTo>
                <a:lnTo>
                  <a:pt x="176265" y="19930"/>
                </a:lnTo>
                <a:lnTo>
                  <a:pt x="211578" y="19440"/>
                </a:lnTo>
                <a:lnTo>
                  <a:pt x="251260" y="16399"/>
                </a:lnTo>
                <a:lnTo>
                  <a:pt x="295707" y="12578"/>
                </a:lnTo>
                <a:lnTo>
                  <a:pt x="320895" y="11560"/>
                </a:lnTo>
                <a:lnTo>
                  <a:pt x="347212" y="10880"/>
                </a:lnTo>
                <a:lnTo>
                  <a:pt x="373224" y="9369"/>
                </a:lnTo>
                <a:lnTo>
                  <a:pt x="399031" y="7304"/>
                </a:lnTo>
                <a:lnTo>
                  <a:pt x="424703" y="4868"/>
                </a:lnTo>
                <a:lnTo>
                  <a:pt x="451342" y="3244"/>
                </a:lnTo>
                <a:lnTo>
                  <a:pt x="478626" y="2162"/>
                </a:lnTo>
                <a:lnTo>
                  <a:pt x="506341" y="1440"/>
                </a:lnTo>
                <a:lnTo>
                  <a:pt x="534343" y="959"/>
                </a:lnTo>
                <a:lnTo>
                  <a:pt x="562535" y="638"/>
                </a:lnTo>
                <a:lnTo>
                  <a:pt x="590856" y="425"/>
                </a:lnTo>
                <a:lnTo>
                  <a:pt x="620319" y="282"/>
                </a:lnTo>
                <a:lnTo>
                  <a:pt x="650545" y="187"/>
                </a:lnTo>
                <a:lnTo>
                  <a:pt x="681279" y="124"/>
                </a:lnTo>
                <a:lnTo>
                  <a:pt x="711293" y="82"/>
                </a:lnTo>
                <a:lnTo>
                  <a:pt x="740828" y="53"/>
                </a:lnTo>
                <a:lnTo>
                  <a:pt x="770042" y="34"/>
                </a:lnTo>
                <a:lnTo>
                  <a:pt x="799044" y="22"/>
                </a:lnTo>
                <a:lnTo>
                  <a:pt x="827903" y="14"/>
                </a:lnTo>
                <a:lnTo>
                  <a:pt x="856667" y="8"/>
                </a:lnTo>
                <a:lnTo>
                  <a:pt x="884310" y="4"/>
                </a:lnTo>
                <a:lnTo>
                  <a:pt x="911205" y="2"/>
                </a:lnTo>
                <a:lnTo>
                  <a:pt x="937602" y="0"/>
                </a:lnTo>
                <a:lnTo>
                  <a:pt x="963667" y="1057"/>
                </a:lnTo>
                <a:lnTo>
                  <a:pt x="989510" y="2821"/>
                </a:lnTo>
                <a:lnTo>
                  <a:pt x="1015205" y="5054"/>
                </a:lnTo>
                <a:lnTo>
                  <a:pt x="1060689" y="7536"/>
                </a:lnTo>
                <a:lnTo>
                  <a:pt x="1102071" y="8640"/>
                </a:lnTo>
                <a:lnTo>
                  <a:pt x="1141629" y="9130"/>
                </a:lnTo>
                <a:lnTo>
                  <a:pt x="1177555" y="9348"/>
                </a:lnTo>
                <a:lnTo>
                  <a:pt x="1224709" y="12293"/>
                </a:lnTo>
                <a:lnTo>
                  <a:pt x="1265492" y="17046"/>
                </a:lnTo>
                <a:lnTo>
                  <a:pt x="1307084" y="18652"/>
                </a:lnTo>
                <a:lnTo>
                  <a:pt x="1351965" y="19012"/>
                </a:lnTo>
                <a:lnTo>
                  <a:pt x="1389881" y="19047"/>
                </a:lnTo>
                <a:lnTo>
                  <a:pt x="1347210" y="19047"/>
                </a:lnTo>
                <a:lnTo>
                  <a:pt x="1322249" y="16225"/>
                </a:lnTo>
                <a:lnTo>
                  <a:pt x="1274887" y="10405"/>
                </a:lnTo>
                <a:lnTo>
                  <a:pt x="1238849" y="9784"/>
                </a:lnTo>
                <a:lnTo>
                  <a:pt x="1195128" y="8541"/>
                </a:lnTo>
                <a:lnTo>
                  <a:pt x="1148659" y="2999"/>
                </a:lnTo>
                <a:lnTo>
                  <a:pt x="1117180" y="1331"/>
                </a:lnTo>
                <a:lnTo>
                  <a:pt x="1082728" y="590"/>
                </a:lnTo>
                <a:lnTo>
                  <a:pt x="1047307" y="261"/>
                </a:lnTo>
                <a:lnTo>
                  <a:pt x="1013926" y="114"/>
                </a:lnTo>
                <a:lnTo>
                  <a:pt x="978629" y="49"/>
                </a:lnTo>
                <a:lnTo>
                  <a:pt x="940716" y="20"/>
                </a:lnTo>
                <a:lnTo>
                  <a:pt x="899171" y="7"/>
                </a:lnTo>
                <a:lnTo>
                  <a:pt x="856013" y="2"/>
                </a:lnTo>
                <a:lnTo>
                  <a:pt x="813195" y="1057"/>
                </a:lnTo>
                <a:lnTo>
                  <a:pt x="772998" y="5054"/>
                </a:lnTo>
                <a:lnTo>
                  <a:pt x="731144" y="7536"/>
                </a:lnTo>
                <a:lnTo>
                  <a:pt x="687848" y="9698"/>
                </a:lnTo>
                <a:lnTo>
                  <a:pt x="643910" y="14186"/>
                </a:lnTo>
                <a:lnTo>
                  <a:pt x="599689" y="19709"/>
                </a:lnTo>
                <a:lnTo>
                  <a:pt x="555340" y="25691"/>
                </a:lnTo>
                <a:lnTo>
                  <a:pt x="510935" y="31878"/>
                </a:lnTo>
                <a:lnTo>
                  <a:pt x="469328" y="38155"/>
                </a:lnTo>
                <a:lnTo>
                  <a:pt x="429668" y="44473"/>
                </a:lnTo>
                <a:lnTo>
                  <a:pt x="390875" y="50808"/>
                </a:lnTo>
                <a:lnTo>
                  <a:pt x="355290" y="57152"/>
                </a:lnTo>
                <a:lnTo>
                  <a:pt x="321835" y="62441"/>
                </a:lnTo>
                <a:lnTo>
                  <a:pt x="278542" y="65418"/>
                </a:lnTo>
                <a:lnTo>
                  <a:pt x="256971" y="666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SMARTInkShape-Group800"/>
          <p:cNvGrpSpPr/>
          <p:nvPr/>
        </p:nvGrpSpPr>
        <p:grpSpPr>
          <a:xfrm>
            <a:off x="7277643" y="1476375"/>
            <a:ext cx="294678" cy="685370"/>
            <a:chOff x="7277643" y="1476375"/>
            <a:chExt cx="294678" cy="685370"/>
          </a:xfrm>
        </p:grpSpPr>
        <p:sp>
          <p:nvSpPr>
            <p:cNvPr id="70" name="SMARTInkShape-4199"/>
            <p:cNvSpPr/>
            <p:nvPr>
              <p:custDataLst>
                <p:tags r:id="rId62"/>
              </p:custDataLst>
            </p:nvPr>
          </p:nvSpPr>
          <p:spPr>
            <a:xfrm>
              <a:off x="7381924" y="1476375"/>
              <a:ext cx="114252" cy="295226"/>
            </a:xfrm>
            <a:custGeom>
              <a:avLst/>
              <a:gdLst/>
              <a:ahLst/>
              <a:cxnLst/>
              <a:rect l="0" t="0" r="0" b="0"/>
              <a:pathLst>
                <a:path w="114252" h="295226">
                  <a:moveTo>
                    <a:pt x="114251" y="9525"/>
                  </a:moveTo>
                  <a:lnTo>
                    <a:pt x="114251" y="9525"/>
                  </a:lnTo>
                  <a:lnTo>
                    <a:pt x="114251" y="1"/>
                  </a:lnTo>
                  <a:lnTo>
                    <a:pt x="109195" y="0"/>
                  </a:lnTo>
                  <a:lnTo>
                    <a:pt x="107706" y="1058"/>
                  </a:lnTo>
                  <a:lnTo>
                    <a:pt x="106713" y="2823"/>
                  </a:lnTo>
                  <a:lnTo>
                    <a:pt x="106051" y="5057"/>
                  </a:lnTo>
                  <a:lnTo>
                    <a:pt x="97361" y="19298"/>
                  </a:lnTo>
                  <a:lnTo>
                    <a:pt x="96641" y="22390"/>
                  </a:lnTo>
                  <a:lnTo>
                    <a:pt x="72848" y="64062"/>
                  </a:lnTo>
                  <a:lnTo>
                    <a:pt x="42101" y="109041"/>
                  </a:lnTo>
                  <a:lnTo>
                    <a:pt x="22253" y="155754"/>
                  </a:lnTo>
                  <a:lnTo>
                    <a:pt x="4192" y="202240"/>
                  </a:lnTo>
                  <a:lnTo>
                    <a:pt x="199" y="247594"/>
                  </a:lnTo>
                  <a:lnTo>
                    <a:pt x="0" y="267982"/>
                  </a:lnTo>
                  <a:lnTo>
                    <a:pt x="2795" y="275384"/>
                  </a:lnTo>
                  <a:lnTo>
                    <a:pt x="17286" y="293344"/>
                  </a:lnTo>
                  <a:lnTo>
                    <a:pt x="21061" y="294417"/>
                  </a:lnTo>
                  <a:lnTo>
                    <a:pt x="41348" y="295225"/>
                  </a:lnTo>
                  <a:lnTo>
                    <a:pt x="47629" y="292430"/>
                  </a:lnTo>
                  <a:lnTo>
                    <a:pt x="68946" y="279025"/>
                  </a:lnTo>
                  <a:lnTo>
                    <a:pt x="80259" y="263476"/>
                  </a:lnTo>
                  <a:lnTo>
                    <a:pt x="83268" y="254331"/>
                  </a:lnTo>
                  <a:lnTo>
                    <a:pt x="85664" y="244269"/>
                  </a:lnTo>
                  <a:lnTo>
                    <a:pt x="90256" y="236269"/>
                  </a:lnTo>
                  <a:lnTo>
                    <a:pt x="90847" y="232655"/>
                  </a:lnTo>
                  <a:lnTo>
                    <a:pt x="90181" y="229186"/>
                  </a:lnTo>
                  <a:lnTo>
                    <a:pt x="87012" y="219249"/>
                  </a:lnTo>
                  <a:lnTo>
                    <a:pt x="85940" y="206409"/>
                  </a:lnTo>
                  <a:lnTo>
                    <a:pt x="84793" y="204281"/>
                  </a:lnTo>
                  <a:lnTo>
                    <a:pt x="82972" y="202863"/>
                  </a:lnTo>
                  <a:lnTo>
                    <a:pt x="78124" y="201286"/>
                  </a:lnTo>
                  <a:lnTo>
                    <a:pt x="72442" y="200586"/>
                  </a:lnTo>
                  <a:lnTo>
                    <a:pt x="66388" y="197452"/>
                  </a:lnTo>
                  <a:lnTo>
                    <a:pt x="60171" y="193590"/>
                  </a:lnTo>
                  <a:lnTo>
                    <a:pt x="47555" y="191110"/>
                  </a:lnTo>
                  <a:lnTo>
                    <a:pt x="25349" y="190536"/>
                  </a:lnTo>
                  <a:lnTo>
                    <a:pt x="23233" y="191582"/>
                  </a:lnTo>
                  <a:lnTo>
                    <a:pt x="21823" y="193338"/>
                  </a:lnTo>
                  <a:lnTo>
                    <a:pt x="20882" y="195567"/>
                  </a:lnTo>
                  <a:lnTo>
                    <a:pt x="19197" y="197053"/>
                  </a:lnTo>
                  <a:lnTo>
                    <a:pt x="14502" y="198704"/>
                  </a:lnTo>
                  <a:lnTo>
                    <a:pt x="12826" y="200203"/>
                  </a:lnTo>
                  <a:lnTo>
                    <a:pt x="947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200"/>
            <p:cNvSpPr/>
            <p:nvPr>
              <p:custDataLst>
                <p:tags r:id="rId63"/>
              </p:custDataLst>
            </p:nvPr>
          </p:nvSpPr>
          <p:spPr>
            <a:xfrm>
              <a:off x="7297475" y="1838325"/>
              <a:ext cx="236801" cy="47592"/>
            </a:xfrm>
            <a:custGeom>
              <a:avLst/>
              <a:gdLst/>
              <a:ahLst/>
              <a:cxnLst/>
              <a:rect l="0" t="0" r="0" b="0"/>
              <a:pathLst>
                <a:path w="236801" h="47592">
                  <a:moveTo>
                    <a:pt x="8200" y="38100"/>
                  </a:moveTo>
                  <a:lnTo>
                    <a:pt x="8200" y="38100"/>
                  </a:lnTo>
                  <a:lnTo>
                    <a:pt x="0" y="46301"/>
                  </a:lnTo>
                  <a:lnTo>
                    <a:pt x="616" y="46742"/>
                  </a:lnTo>
                  <a:lnTo>
                    <a:pt x="12899" y="47591"/>
                  </a:lnTo>
                  <a:lnTo>
                    <a:pt x="60019" y="31815"/>
                  </a:lnTo>
                  <a:lnTo>
                    <a:pt x="104793" y="22314"/>
                  </a:lnTo>
                  <a:lnTo>
                    <a:pt x="151251" y="14423"/>
                  </a:lnTo>
                  <a:lnTo>
                    <a:pt x="198360" y="3265"/>
                  </a:lnTo>
                  <a:lnTo>
                    <a:pt x="236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201"/>
            <p:cNvSpPr/>
            <p:nvPr>
              <p:custDataLst>
                <p:tags r:id="rId64"/>
              </p:custDataLst>
            </p:nvPr>
          </p:nvSpPr>
          <p:spPr>
            <a:xfrm>
              <a:off x="7277643" y="1990725"/>
              <a:ext cx="140845" cy="171020"/>
            </a:xfrm>
            <a:custGeom>
              <a:avLst/>
              <a:gdLst/>
              <a:ahLst/>
              <a:cxnLst/>
              <a:rect l="0" t="0" r="0" b="0"/>
              <a:pathLst>
                <a:path w="140845" h="171020">
                  <a:moveTo>
                    <a:pt x="28032" y="0"/>
                  </a:moveTo>
                  <a:lnTo>
                    <a:pt x="28032" y="0"/>
                  </a:lnTo>
                  <a:lnTo>
                    <a:pt x="22976" y="5056"/>
                  </a:lnTo>
                  <a:lnTo>
                    <a:pt x="17671" y="7539"/>
                  </a:lnTo>
                  <a:lnTo>
                    <a:pt x="0" y="9491"/>
                  </a:lnTo>
                  <a:lnTo>
                    <a:pt x="13927" y="9525"/>
                  </a:lnTo>
                  <a:lnTo>
                    <a:pt x="15453" y="8467"/>
                  </a:lnTo>
                  <a:lnTo>
                    <a:pt x="16471" y="6703"/>
                  </a:lnTo>
                  <a:lnTo>
                    <a:pt x="17150" y="4469"/>
                  </a:lnTo>
                  <a:lnTo>
                    <a:pt x="18660" y="2979"/>
                  </a:lnTo>
                  <a:lnTo>
                    <a:pt x="23162" y="1324"/>
                  </a:lnTo>
                  <a:lnTo>
                    <a:pt x="69202" y="10"/>
                  </a:lnTo>
                  <a:lnTo>
                    <a:pt x="88348" y="1"/>
                  </a:lnTo>
                  <a:lnTo>
                    <a:pt x="94703" y="2823"/>
                  </a:lnTo>
                  <a:lnTo>
                    <a:pt x="103674" y="9133"/>
                  </a:lnTo>
                  <a:lnTo>
                    <a:pt x="104183" y="22748"/>
                  </a:lnTo>
                  <a:lnTo>
                    <a:pt x="103141" y="24690"/>
                  </a:lnTo>
                  <a:lnTo>
                    <a:pt x="101388" y="25985"/>
                  </a:lnTo>
                  <a:lnTo>
                    <a:pt x="99161" y="26849"/>
                  </a:lnTo>
                  <a:lnTo>
                    <a:pt x="97676" y="28482"/>
                  </a:lnTo>
                  <a:lnTo>
                    <a:pt x="96027" y="33120"/>
                  </a:lnTo>
                  <a:lnTo>
                    <a:pt x="94529" y="34780"/>
                  </a:lnTo>
                  <a:lnTo>
                    <a:pt x="90041" y="36624"/>
                  </a:lnTo>
                  <a:lnTo>
                    <a:pt x="88422" y="38174"/>
                  </a:lnTo>
                  <a:lnTo>
                    <a:pt x="86622" y="42719"/>
                  </a:lnTo>
                  <a:lnTo>
                    <a:pt x="85084" y="44354"/>
                  </a:lnTo>
                  <a:lnTo>
                    <a:pt x="80552" y="46171"/>
                  </a:lnTo>
                  <a:lnTo>
                    <a:pt x="78920" y="47714"/>
                  </a:lnTo>
                  <a:lnTo>
                    <a:pt x="77107" y="52251"/>
                  </a:lnTo>
                  <a:lnTo>
                    <a:pt x="75566" y="53884"/>
                  </a:lnTo>
                  <a:lnTo>
                    <a:pt x="66562" y="57022"/>
                  </a:lnTo>
                  <a:lnTo>
                    <a:pt x="66259" y="62168"/>
                  </a:lnTo>
                  <a:lnTo>
                    <a:pt x="67275" y="63671"/>
                  </a:lnTo>
                  <a:lnTo>
                    <a:pt x="69010" y="64672"/>
                  </a:lnTo>
                  <a:lnTo>
                    <a:pt x="74344" y="66279"/>
                  </a:lnTo>
                  <a:lnTo>
                    <a:pt x="83002" y="73143"/>
                  </a:lnTo>
                  <a:lnTo>
                    <a:pt x="88800" y="74841"/>
                  </a:lnTo>
                  <a:lnTo>
                    <a:pt x="90768" y="76353"/>
                  </a:lnTo>
                  <a:lnTo>
                    <a:pt x="92957" y="80854"/>
                  </a:lnTo>
                  <a:lnTo>
                    <a:pt x="94599" y="82478"/>
                  </a:lnTo>
                  <a:lnTo>
                    <a:pt x="113936" y="93074"/>
                  </a:lnTo>
                  <a:lnTo>
                    <a:pt x="117052" y="93799"/>
                  </a:lnTo>
                  <a:lnTo>
                    <a:pt x="130936" y="103324"/>
                  </a:lnTo>
                  <a:lnTo>
                    <a:pt x="137309" y="109401"/>
                  </a:lnTo>
                  <a:lnTo>
                    <a:pt x="140100" y="114945"/>
                  </a:lnTo>
                  <a:lnTo>
                    <a:pt x="140844" y="117905"/>
                  </a:lnTo>
                  <a:lnTo>
                    <a:pt x="140282" y="120937"/>
                  </a:lnTo>
                  <a:lnTo>
                    <a:pt x="134434" y="130260"/>
                  </a:lnTo>
                  <a:lnTo>
                    <a:pt x="127057" y="139725"/>
                  </a:lnTo>
                  <a:lnTo>
                    <a:pt x="124960" y="146061"/>
                  </a:lnTo>
                  <a:lnTo>
                    <a:pt x="123342" y="148174"/>
                  </a:lnTo>
                  <a:lnTo>
                    <a:pt x="107133" y="158575"/>
                  </a:lnTo>
                  <a:lnTo>
                    <a:pt x="97801" y="161991"/>
                  </a:lnTo>
                  <a:lnTo>
                    <a:pt x="88333" y="168177"/>
                  </a:lnTo>
                  <a:lnTo>
                    <a:pt x="78825" y="170480"/>
                  </a:lnTo>
                  <a:lnTo>
                    <a:pt x="72480" y="171019"/>
                  </a:lnTo>
                  <a:lnTo>
                    <a:pt x="70364" y="170104"/>
                  </a:lnTo>
                  <a:lnTo>
                    <a:pt x="68953" y="168436"/>
                  </a:lnTo>
                  <a:lnTo>
                    <a:pt x="66689" y="163211"/>
                  </a:lnTo>
                  <a:lnTo>
                    <a:pt x="6613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202"/>
            <p:cNvSpPr/>
            <p:nvPr>
              <p:custDataLst>
                <p:tags r:id="rId65"/>
              </p:custDataLst>
            </p:nvPr>
          </p:nvSpPr>
          <p:spPr>
            <a:xfrm>
              <a:off x="7467600" y="1953983"/>
              <a:ext cx="104721" cy="179578"/>
            </a:xfrm>
            <a:custGeom>
              <a:avLst/>
              <a:gdLst/>
              <a:ahLst/>
              <a:cxnLst/>
              <a:rect l="0" t="0" r="0" b="0"/>
              <a:pathLst>
                <a:path w="104721" h="179578">
                  <a:moveTo>
                    <a:pt x="76200" y="17692"/>
                  </a:moveTo>
                  <a:lnTo>
                    <a:pt x="76200" y="17692"/>
                  </a:lnTo>
                  <a:lnTo>
                    <a:pt x="86313" y="17692"/>
                  </a:lnTo>
                  <a:lnTo>
                    <a:pt x="94100" y="14870"/>
                  </a:lnTo>
                  <a:lnTo>
                    <a:pt x="104151" y="8559"/>
                  </a:lnTo>
                  <a:lnTo>
                    <a:pt x="104720" y="0"/>
                  </a:lnTo>
                  <a:lnTo>
                    <a:pt x="94407" y="6360"/>
                  </a:lnTo>
                  <a:lnTo>
                    <a:pt x="91513" y="6962"/>
                  </a:lnTo>
                  <a:lnTo>
                    <a:pt x="82383" y="12867"/>
                  </a:lnTo>
                  <a:lnTo>
                    <a:pt x="44448" y="49454"/>
                  </a:lnTo>
                  <a:lnTo>
                    <a:pt x="40922" y="58620"/>
                  </a:lnTo>
                  <a:lnTo>
                    <a:pt x="39981" y="64027"/>
                  </a:lnTo>
                  <a:lnTo>
                    <a:pt x="14828" y="111140"/>
                  </a:lnTo>
                  <a:lnTo>
                    <a:pt x="10572" y="127834"/>
                  </a:lnTo>
                  <a:lnTo>
                    <a:pt x="9991" y="134730"/>
                  </a:lnTo>
                  <a:lnTo>
                    <a:pt x="17767" y="162380"/>
                  </a:lnTo>
                  <a:lnTo>
                    <a:pt x="19253" y="164950"/>
                  </a:lnTo>
                  <a:lnTo>
                    <a:pt x="21302" y="166664"/>
                  </a:lnTo>
                  <a:lnTo>
                    <a:pt x="23726" y="167807"/>
                  </a:lnTo>
                  <a:lnTo>
                    <a:pt x="25343" y="169627"/>
                  </a:lnTo>
                  <a:lnTo>
                    <a:pt x="27139" y="174471"/>
                  </a:lnTo>
                  <a:lnTo>
                    <a:pt x="29734" y="176187"/>
                  </a:lnTo>
                  <a:lnTo>
                    <a:pt x="46286" y="178939"/>
                  </a:lnTo>
                  <a:lnTo>
                    <a:pt x="66627" y="179577"/>
                  </a:lnTo>
                  <a:lnTo>
                    <a:pt x="74768" y="176777"/>
                  </a:lnTo>
                  <a:lnTo>
                    <a:pt x="83560" y="171413"/>
                  </a:lnTo>
                  <a:lnTo>
                    <a:pt x="90140" y="170483"/>
                  </a:lnTo>
                  <a:lnTo>
                    <a:pt x="91843" y="169295"/>
                  </a:lnTo>
                  <a:lnTo>
                    <a:pt x="92979" y="167444"/>
                  </a:lnTo>
                  <a:lnTo>
                    <a:pt x="94951" y="160414"/>
                  </a:lnTo>
                  <a:lnTo>
                    <a:pt x="95117" y="155913"/>
                  </a:lnTo>
                  <a:lnTo>
                    <a:pt x="94103" y="154289"/>
                  </a:lnTo>
                  <a:lnTo>
                    <a:pt x="92369" y="153207"/>
                  </a:lnTo>
                  <a:lnTo>
                    <a:pt x="84872" y="151684"/>
                  </a:lnTo>
                  <a:lnTo>
                    <a:pt x="44245" y="149991"/>
                  </a:lnTo>
                  <a:lnTo>
                    <a:pt x="26339" y="143504"/>
                  </a:lnTo>
                  <a:lnTo>
                    <a:pt x="15939" y="141342"/>
                  </a:lnTo>
                  <a:lnTo>
                    <a:pt x="0" y="13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801"/>
          <p:cNvGrpSpPr/>
          <p:nvPr/>
        </p:nvGrpSpPr>
        <p:grpSpPr>
          <a:xfrm>
            <a:off x="7791450" y="1572018"/>
            <a:ext cx="542926" cy="599552"/>
            <a:chOff x="7791450" y="1572018"/>
            <a:chExt cx="542926" cy="599552"/>
          </a:xfrm>
        </p:grpSpPr>
        <p:sp>
          <p:nvSpPr>
            <p:cNvPr id="75" name="SMARTInkShape-4203"/>
            <p:cNvSpPr/>
            <p:nvPr>
              <p:custDataLst>
                <p:tags r:id="rId57"/>
              </p:custDataLst>
            </p:nvPr>
          </p:nvSpPr>
          <p:spPr>
            <a:xfrm>
              <a:off x="7791450" y="179070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14750" y="0"/>
                  </a:lnTo>
                  <a:lnTo>
                    <a:pt x="12553" y="0"/>
                  </a:lnTo>
                  <a:lnTo>
                    <a:pt x="59477" y="0"/>
                  </a:lnTo>
                  <a:lnTo>
                    <a:pt x="70783" y="0"/>
                  </a:lnTo>
                  <a:lnTo>
                    <a:pt x="76615" y="2822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204"/>
            <p:cNvSpPr/>
            <p:nvPr>
              <p:custDataLst>
                <p:tags r:id="rId58"/>
              </p:custDataLst>
            </p:nvPr>
          </p:nvSpPr>
          <p:spPr>
            <a:xfrm>
              <a:off x="7792900" y="1857375"/>
              <a:ext cx="131901" cy="38065"/>
            </a:xfrm>
            <a:custGeom>
              <a:avLst/>
              <a:gdLst/>
              <a:ahLst/>
              <a:cxnLst/>
              <a:rect l="0" t="0" r="0" b="0"/>
              <a:pathLst>
                <a:path w="131901" h="38065">
                  <a:moveTo>
                    <a:pt x="27125" y="0"/>
                  </a:moveTo>
                  <a:lnTo>
                    <a:pt x="27125" y="0"/>
                  </a:lnTo>
                  <a:lnTo>
                    <a:pt x="12936" y="14189"/>
                  </a:lnTo>
                  <a:lnTo>
                    <a:pt x="10235" y="19712"/>
                  </a:lnTo>
                  <a:lnTo>
                    <a:pt x="9515" y="22666"/>
                  </a:lnTo>
                  <a:lnTo>
                    <a:pt x="7977" y="24636"/>
                  </a:lnTo>
                  <a:lnTo>
                    <a:pt x="0" y="28056"/>
                  </a:lnTo>
                  <a:lnTo>
                    <a:pt x="2016" y="31167"/>
                  </a:lnTo>
                  <a:lnTo>
                    <a:pt x="4036" y="33478"/>
                  </a:lnTo>
                  <a:lnTo>
                    <a:pt x="9102" y="36046"/>
                  </a:lnTo>
                  <a:lnTo>
                    <a:pt x="22498" y="37920"/>
                  </a:lnTo>
                  <a:lnTo>
                    <a:pt x="38911" y="38064"/>
                  </a:lnTo>
                  <a:lnTo>
                    <a:pt x="45769" y="35262"/>
                  </a:lnTo>
                  <a:lnTo>
                    <a:pt x="49079" y="33033"/>
                  </a:lnTo>
                  <a:lnTo>
                    <a:pt x="63851" y="29896"/>
                  </a:lnTo>
                  <a:lnTo>
                    <a:pt x="106605" y="27594"/>
                  </a:lnTo>
                  <a:lnTo>
                    <a:pt x="1319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205"/>
            <p:cNvSpPr/>
            <p:nvPr>
              <p:custDataLst>
                <p:tags r:id="rId59"/>
              </p:custDataLst>
            </p:nvPr>
          </p:nvSpPr>
          <p:spPr>
            <a:xfrm>
              <a:off x="8239125" y="1572018"/>
              <a:ext cx="1" cy="199633"/>
            </a:xfrm>
            <a:custGeom>
              <a:avLst/>
              <a:gdLst/>
              <a:ahLst/>
              <a:cxnLst/>
              <a:rect l="0" t="0" r="0" b="0"/>
              <a:pathLst>
                <a:path w="1" h="199633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2408"/>
                  </a:lnTo>
                  <a:lnTo>
                    <a:pt x="0" y="89429"/>
                  </a:lnTo>
                  <a:lnTo>
                    <a:pt x="0" y="133011"/>
                  </a:lnTo>
                  <a:lnTo>
                    <a:pt x="0" y="177410"/>
                  </a:lnTo>
                  <a:lnTo>
                    <a:pt x="0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206"/>
            <p:cNvSpPr/>
            <p:nvPr>
              <p:custDataLst>
                <p:tags r:id="rId60"/>
              </p:custDataLst>
            </p:nvPr>
          </p:nvSpPr>
          <p:spPr>
            <a:xfrm>
              <a:off x="8143885" y="1847850"/>
              <a:ext cx="190491" cy="37974"/>
            </a:xfrm>
            <a:custGeom>
              <a:avLst/>
              <a:gdLst/>
              <a:ahLst/>
              <a:cxnLst/>
              <a:rect l="0" t="0" r="0" b="0"/>
              <a:pathLst>
                <a:path w="190491" h="37974">
                  <a:moveTo>
                    <a:pt x="9515" y="19050"/>
                  </a:moveTo>
                  <a:lnTo>
                    <a:pt x="9515" y="19050"/>
                  </a:lnTo>
                  <a:lnTo>
                    <a:pt x="1315" y="27251"/>
                  </a:lnTo>
                  <a:lnTo>
                    <a:pt x="0" y="37973"/>
                  </a:lnTo>
                  <a:lnTo>
                    <a:pt x="5050" y="33006"/>
                  </a:lnTo>
                  <a:lnTo>
                    <a:pt x="10353" y="30544"/>
                  </a:lnTo>
                  <a:lnTo>
                    <a:pt x="57409" y="21087"/>
                  </a:lnTo>
                  <a:lnTo>
                    <a:pt x="95472" y="11714"/>
                  </a:lnTo>
                  <a:lnTo>
                    <a:pt x="126056" y="2628"/>
                  </a:lnTo>
                  <a:lnTo>
                    <a:pt x="170801" y="230"/>
                  </a:lnTo>
                  <a:lnTo>
                    <a:pt x="190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207"/>
            <p:cNvSpPr/>
            <p:nvPr>
              <p:custDataLst>
                <p:tags r:id="rId61"/>
              </p:custDataLst>
            </p:nvPr>
          </p:nvSpPr>
          <p:spPr>
            <a:xfrm>
              <a:off x="8153400" y="1952625"/>
              <a:ext cx="133351" cy="218945"/>
            </a:xfrm>
            <a:custGeom>
              <a:avLst/>
              <a:gdLst/>
              <a:ahLst/>
              <a:cxnLst/>
              <a:rect l="0" t="0" r="0" b="0"/>
              <a:pathLst>
                <a:path w="133351" h="218945">
                  <a:moveTo>
                    <a:pt x="133350" y="0"/>
                  </a:moveTo>
                  <a:lnTo>
                    <a:pt x="133350" y="0"/>
                  </a:lnTo>
                  <a:lnTo>
                    <a:pt x="123941" y="0"/>
                  </a:lnTo>
                  <a:lnTo>
                    <a:pt x="128915" y="0"/>
                  </a:lnTo>
                  <a:lnTo>
                    <a:pt x="109442" y="0"/>
                  </a:lnTo>
                  <a:lnTo>
                    <a:pt x="104027" y="2822"/>
                  </a:lnTo>
                  <a:lnTo>
                    <a:pt x="98092" y="6546"/>
                  </a:lnTo>
                  <a:lnTo>
                    <a:pt x="91928" y="8201"/>
                  </a:lnTo>
                  <a:lnTo>
                    <a:pt x="89860" y="9701"/>
                  </a:lnTo>
                  <a:lnTo>
                    <a:pt x="88482" y="11759"/>
                  </a:lnTo>
                  <a:lnTo>
                    <a:pt x="87563" y="14189"/>
                  </a:lnTo>
                  <a:lnTo>
                    <a:pt x="70889" y="28771"/>
                  </a:lnTo>
                  <a:lnTo>
                    <a:pt x="67489" y="35012"/>
                  </a:lnTo>
                  <a:lnTo>
                    <a:pt x="62451" y="41314"/>
                  </a:lnTo>
                  <a:lnTo>
                    <a:pt x="45105" y="55041"/>
                  </a:lnTo>
                  <a:lnTo>
                    <a:pt x="30971" y="92676"/>
                  </a:lnTo>
                  <a:lnTo>
                    <a:pt x="23992" y="112498"/>
                  </a:lnTo>
                  <a:lnTo>
                    <a:pt x="11282" y="144289"/>
                  </a:lnTo>
                  <a:lnTo>
                    <a:pt x="9679" y="173146"/>
                  </a:lnTo>
                  <a:lnTo>
                    <a:pt x="12416" y="180318"/>
                  </a:lnTo>
                  <a:lnTo>
                    <a:pt x="16101" y="187033"/>
                  </a:lnTo>
                  <a:lnTo>
                    <a:pt x="19235" y="196763"/>
                  </a:lnTo>
                  <a:lnTo>
                    <a:pt x="23719" y="203162"/>
                  </a:lnTo>
                  <a:lnTo>
                    <a:pt x="29239" y="206711"/>
                  </a:lnTo>
                  <a:lnTo>
                    <a:pt x="32193" y="207657"/>
                  </a:lnTo>
                  <a:lnTo>
                    <a:pt x="34161" y="209347"/>
                  </a:lnTo>
                  <a:lnTo>
                    <a:pt x="36350" y="214046"/>
                  </a:lnTo>
                  <a:lnTo>
                    <a:pt x="39050" y="215722"/>
                  </a:lnTo>
                  <a:lnTo>
                    <a:pt x="59405" y="218633"/>
                  </a:lnTo>
                  <a:lnTo>
                    <a:pt x="69577" y="218944"/>
                  </a:lnTo>
                  <a:lnTo>
                    <a:pt x="76078" y="216195"/>
                  </a:lnTo>
                  <a:lnTo>
                    <a:pt x="82496" y="212503"/>
                  </a:lnTo>
                  <a:lnTo>
                    <a:pt x="95239" y="210133"/>
                  </a:lnTo>
                  <a:lnTo>
                    <a:pt x="112811" y="209560"/>
                  </a:lnTo>
                  <a:lnTo>
                    <a:pt x="108802" y="209553"/>
                  </a:lnTo>
                  <a:lnTo>
                    <a:pt x="103743" y="206729"/>
                  </a:lnTo>
                  <a:lnTo>
                    <a:pt x="97965" y="203005"/>
                  </a:lnTo>
                  <a:lnTo>
                    <a:pt x="85634" y="200614"/>
                  </a:lnTo>
                  <a:lnTo>
                    <a:pt x="53776" y="198990"/>
                  </a:lnTo>
                  <a:lnTo>
                    <a:pt x="35865" y="192491"/>
                  </a:lnTo>
                  <a:lnTo>
                    <a:pt x="13660" y="18970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4208"/>
          <p:cNvSpPr/>
          <p:nvPr>
            <p:custDataLst>
              <p:tags r:id="rId5"/>
            </p:custDataLst>
          </p:nvPr>
        </p:nvSpPr>
        <p:spPr>
          <a:xfrm>
            <a:off x="1323975" y="1219200"/>
            <a:ext cx="3600451" cy="152401"/>
          </a:xfrm>
          <a:custGeom>
            <a:avLst/>
            <a:gdLst/>
            <a:ahLst/>
            <a:cxnLst/>
            <a:rect l="0" t="0" r="0" b="0"/>
            <a:pathLst>
              <a:path w="3600451" h="152401">
                <a:moveTo>
                  <a:pt x="0" y="0"/>
                </a:moveTo>
                <a:lnTo>
                  <a:pt x="0" y="0"/>
                </a:lnTo>
                <a:lnTo>
                  <a:pt x="8201" y="0"/>
                </a:lnTo>
                <a:lnTo>
                  <a:pt x="8642" y="1058"/>
                </a:lnTo>
                <a:lnTo>
                  <a:pt x="9133" y="5056"/>
                </a:lnTo>
                <a:lnTo>
                  <a:pt x="10322" y="6546"/>
                </a:lnTo>
                <a:lnTo>
                  <a:pt x="14465" y="8201"/>
                </a:lnTo>
                <a:lnTo>
                  <a:pt x="22748" y="9132"/>
                </a:lnTo>
                <a:lnTo>
                  <a:pt x="24690" y="10322"/>
                </a:lnTo>
                <a:lnTo>
                  <a:pt x="25985" y="12173"/>
                </a:lnTo>
                <a:lnTo>
                  <a:pt x="26848" y="14465"/>
                </a:lnTo>
                <a:lnTo>
                  <a:pt x="29541" y="15994"/>
                </a:lnTo>
                <a:lnTo>
                  <a:pt x="53363" y="19840"/>
                </a:lnTo>
                <a:lnTo>
                  <a:pt x="80575" y="34215"/>
                </a:lnTo>
                <a:lnTo>
                  <a:pt x="126717" y="48234"/>
                </a:lnTo>
                <a:lnTo>
                  <a:pt x="171831" y="62522"/>
                </a:lnTo>
                <a:lnTo>
                  <a:pt x="212447" y="68677"/>
                </a:lnTo>
                <a:lnTo>
                  <a:pt x="248508" y="73971"/>
                </a:lnTo>
                <a:lnTo>
                  <a:pt x="288827" y="78362"/>
                </a:lnTo>
                <a:lnTo>
                  <a:pt x="331464" y="83543"/>
                </a:lnTo>
                <a:lnTo>
                  <a:pt x="376553" y="85079"/>
                </a:lnTo>
                <a:lnTo>
                  <a:pt x="411832" y="85438"/>
                </a:lnTo>
                <a:lnTo>
                  <a:pt x="448678" y="85597"/>
                </a:lnTo>
                <a:lnTo>
                  <a:pt x="486221" y="82846"/>
                </a:lnTo>
                <a:lnTo>
                  <a:pt x="524073" y="78096"/>
                </a:lnTo>
                <a:lnTo>
                  <a:pt x="562063" y="72456"/>
                </a:lnTo>
                <a:lnTo>
                  <a:pt x="602936" y="69245"/>
                </a:lnTo>
                <a:lnTo>
                  <a:pt x="645797" y="66759"/>
                </a:lnTo>
                <a:lnTo>
                  <a:pt x="689540" y="62126"/>
                </a:lnTo>
                <a:lnTo>
                  <a:pt x="733676" y="56539"/>
                </a:lnTo>
                <a:lnTo>
                  <a:pt x="777987" y="50528"/>
                </a:lnTo>
                <a:lnTo>
                  <a:pt x="822375" y="44329"/>
                </a:lnTo>
                <a:lnTo>
                  <a:pt x="866797" y="38046"/>
                </a:lnTo>
                <a:lnTo>
                  <a:pt x="912293" y="31726"/>
                </a:lnTo>
                <a:lnTo>
                  <a:pt x="936279" y="28559"/>
                </a:lnTo>
                <a:lnTo>
                  <a:pt x="960736" y="25389"/>
                </a:lnTo>
                <a:lnTo>
                  <a:pt x="1007666" y="21868"/>
                </a:lnTo>
                <a:lnTo>
                  <a:pt x="1053218" y="20302"/>
                </a:lnTo>
                <a:lnTo>
                  <a:pt x="1098158" y="19607"/>
                </a:lnTo>
                <a:lnTo>
                  <a:pt x="1140004" y="19297"/>
                </a:lnTo>
                <a:lnTo>
                  <a:pt x="1179768" y="20218"/>
                </a:lnTo>
                <a:lnTo>
                  <a:pt x="1218608" y="24155"/>
                </a:lnTo>
                <a:lnTo>
                  <a:pt x="1257037" y="26610"/>
                </a:lnTo>
                <a:lnTo>
                  <a:pt x="1295283" y="28760"/>
                </a:lnTo>
                <a:lnTo>
                  <a:pt x="1333448" y="33243"/>
                </a:lnTo>
                <a:lnTo>
                  <a:pt x="1371577" y="41586"/>
                </a:lnTo>
                <a:lnTo>
                  <a:pt x="1408631" y="51291"/>
                </a:lnTo>
                <a:lnTo>
                  <a:pt x="1442739" y="59132"/>
                </a:lnTo>
                <a:lnTo>
                  <a:pt x="1478359" y="66145"/>
                </a:lnTo>
                <a:lnTo>
                  <a:pt x="1513240" y="72789"/>
                </a:lnTo>
                <a:lnTo>
                  <a:pt x="1557736" y="82480"/>
                </a:lnTo>
                <a:lnTo>
                  <a:pt x="1603963" y="92054"/>
                </a:lnTo>
                <a:lnTo>
                  <a:pt x="1651174" y="101594"/>
                </a:lnTo>
                <a:lnTo>
                  <a:pt x="1698677" y="111123"/>
                </a:lnTo>
                <a:lnTo>
                  <a:pt x="1730398" y="117474"/>
                </a:lnTo>
                <a:lnTo>
                  <a:pt x="1764957" y="123825"/>
                </a:lnTo>
                <a:lnTo>
                  <a:pt x="1800426" y="129117"/>
                </a:lnTo>
                <a:lnTo>
                  <a:pt x="1833828" y="131469"/>
                </a:lnTo>
                <a:lnTo>
                  <a:pt x="1866312" y="132514"/>
                </a:lnTo>
                <a:lnTo>
                  <a:pt x="1899447" y="132978"/>
                </a:lnTo>
                <a:lnTo>
                  <a:pt x="1935340" y="133185"/>
                </a:lnTo>
                <a:lnTo>
                  <a:pt x="1975282" y="133276"/>
                </a:lnTo>
                <a:lnTo>
                  <a:pt x="2017728" y="133317"/>
                </a:lnTo>
                <a:lnTo>
                  <a:pt x="2061288" y="133336"/>
                </a:lnTo>
                <a:lnTo>
                  <a:pt x="2102519" y="136166"/>
                </a:lnTo>
                <a:lnTo>
                  <a:pt x="2144128" y="139893"/>
                </a:lnTo>
                <a:lnTo>
                  <a:pt x="2190843" y="141550"/>
                </a:lnTo>
                <a:lnTo>
                  <a:pt x="2237005" y="142286"/>
                </a:lnTo>
                <a:lnTo>
                  <a:pt x="2283275" y="142613"/>
                </a:lnTo>
                <a:lnTo>
                  <a:pt x="2307467" y="142700"/>
                </a:lnTo>
                <a:lnTo>
                  <a:pt x="2332061" y="142759"/>
                </a:lnTo>
                <a:lnTo>
                  <a:pt x="2379144" y="145645"/>
                </a:lnTo>
                <a:lnTo>
                  <a:pt x="2402071" y="147897"/>
                </a:lnTo>
                <a:lnTo>
                  <a:pt x="2426881" y="149398"/>
                </a:lnTo>
                <a:lnTo>
                  <a:pt x="2452945" y="150399"/>
                </a:lnTo>
                <a:lnTo>
                  <a:pt x="2479847" y="151066"/>
                </a:lnTo>
                <a:lnTo>
                  <a:pt x="2505189" y="151511"/>
                </a:lnTo>
                <a:lnTo>
                  <a:pt x="2529493" y="151807"/>
                </a:lnTo>
                <a:lnTo>
                  <a:pt x="2553104" y="152005"/>
                </a:lnTo>
                <a:lnTo>
                  <a:pt x="2578369" y="152136"/>
                </a:lnTo>
                <a:lnTo>
                  <a:pt x="2604738" y="152224"/>
                </a:lnTo>
                <a:lnTo>
                  <a:pt x="2631842" y="152283"/>
                </a:lnTo>
                <a:lnTo>
                  <a:pt x="2659437" y="152322"/>
                </a:lnTo>
                <a:lnTo>
                  <a:pt x="2687358" y="152348"/>
                </a:lnTo>
                <a:lnTo>
                  <a:pt x="2715497" y="152365"/>
                </a:lnTo>
                <a:lnTo>
                  <a:pt x="2743781" y="152377"/>
                </a:lnTo>
                <a:lnTo>
                  <a:pt x="2772162" y="152384"/>
                </a:lnTo>
                <a:lnTo>
                  <a:pt x="2800609" y="152390"/>
                </a:lnTo>
                <a:lnTo>
                  <a:pt x="2829097" y="152393"/>
                </a:lnTo>
                <a:lnTo>
                  <a:pt x="2857615" y="152395"/>
                </a:lnTo>
                <a:lnTo>
                  <a:pt x="2886151" y="152397"/>
                </a:lnTo>
                <a:lnTo>
                  <a:pt x="2914701" y="152398"/>
                </a:lnTo>
                <a:lnTo>
                  <a:pt x="2943259" y="152399"/>
                </a:lnTo>
                <a:lnTo>
                  <a:pt x="2971823" y="152399"/>
                </a:lnTo>
                <a:lnTo>
                  <a:pt x="3001449" y="152399"/>
                </a:lnTo>
                <a:lnTo>
                  <a:pt x="3031782" y="152400"/>
                </a:lnTo>
                <a:lnTo>
                  <a:pt x="3062588" y="152400"/>
                </a:lnTo>
                <a:lnTo>
                  <a:pt x="3093708" y="152400"/>
                </a:lnTo>
                <a:lnTo>
                  <a:pt x="3125039" y="152400"/>
                </a:lnTo>
                <a:lnTo>
                  <a:pt x="3156509" y="152400"/>
                </a:lnTo>
                <a:lnTo>
                  <a:pt x="3187015" y="151342"/>
                </a:lnTo>
                <a:lnTo>
                  <a:pt x="3216877" y="149578"/>
                </a:lnTo>
                <a:lnTo>
                  <a:pt x="3246309" y="147344"/>
                </a:lnTo>
                <a:lnTo>
                  <a:pt x="3275456" y="145854"/>
                </a:lnTo>
                <a:lnTo>
                  <a:pt x="3304412" y="144861"/>
                </a:lnTo>
                <a:lnTo>
                  <a:pt x="3333242" y="144199"/>
                </a:lnTo>
                <a:lnTo>
                  <a:pt x="3361986" y="143758"/>
                </a:lnTo>
                <a:lnTo>
                  <a:pt x="3390674" y="143463"/>
                </a:lnTo>
                <a:lnTo>
                  <a:pt x="3419325" y="143268"/>
                </a:lnTo>
                <a:lnTo>
                  <a:pt x="3445833" y="143137"/>
                </a:lnTo>
                <a:lnTo>
                  <a:pt x="3470914" y="143049"/>
                </a:lnTo>
                <a:lnTo>
                  <a:pt x="3517478" y="142953"/>
                </a:lnTo>
                <a:lnTo>
                  <a:pt x="3559340" y="142909"/>
                </a:lnTo>
                <a:lnTo>
                  <a:pt x="3600450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803"/>
          <p:cNvGrpSpPr/>
          <p:nvPr/>
        </p:nvGrpSpPr>
        <p:grpSpPr>
          <a:xfrm>
            <a:off x="2676686" y="1790710"/>
            <a:ext cx="390365" cy="685752"/>
            <a:chOff x="2676686" y="1790710"/>
            <a:chExt cx="390365" cy="685752"/>
          </a:xfrm>
        </p:grpSpPr>
        <p:sp>
          <p:nvSpPr>
            <p:cNvPr id="82" name="SMARTInkShape-4209"/>
            <p:cNvSpPr/>
            <p:nvPr>
              <p:custDataLst>
                <p:tags r:id="rId53"/>
              </p:custDataLst>
            </p:nvPr>
          </p:nvSpPr>
          <p:spPr>
            <a:xfrm>
              <a:off x="2819400" y="1790710"/>
              <a:ext cx="9526" cy="200016"/>
            </a:xfrm>
            <a:custGeom>
              <a:avLst/>
              <a:gdLst/>
              <a:ahLst/>
              <a:cxnLst/>
              <a:rect l="0" t="0" r="0" b="0"/>
              <a:pathLst>
                <a:path w="9526" h="200016">
                  <a:moveTo>
                    <a:pt x="0" y="19040"/>
                  </a:moveTo>
                  <a:lnTo>
                    <a:pt x="0" y="19040"/>
                  </a:lnTo>
                  <a:lnTo>
                    <a:pt x="0" y="0"/>
                  </a:lnTo>
                  <a:lnTo>
                    <a:pt x="0" y="14180"/>
                  </a:lnTo>
                  <a:lnTo>
                    <a:pt x="2822" y="19702"/>
                  </a:lnTo>
                  <a:lnTo>
                    <a:pt x="5056" y="22656"/>
                  </a:lnTo>
                  <a:lnTo>
                    <a:pt x="7539" y="31583"/>
                  </a:lnTo>
                  <a:lnTo>
                    <a:pt x="9490" y="74784"/>
                  </a:lnTo>
                  <a:lnTo>
                    <a:pt x="9524" y="122010"/>
                  </a:lnTo>
                  <a:lnTo>
                    <a:pt x="9525" y="167296"/>
                  </a:lnTo>
                  <a:lnTo>
                    <a:pt x="9525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210"/>
            <p:cNvSpPr/>
            <p:nvPr>
              <p:custDataLst>
                <p:tags r:id="rId54"/>
              </p:custDataLst>
            </p:nvPr>
          </p:nvSpPr>
          <p:spPr>
            <a:xfrm>
              <a:off x="2676686" y="2047875"/>
              <a:ext cx="342740" cy="38066"/>
            </a:xfrm>
            <a:custGeom>
              <a:avLst/>
              <a:gdLst/>
              <a:ahLst/>
              <a:cxnLst/>
              <a:rect l="0" t="0" r="0" b="0"/>
              <a:pathLst>
                <a:path w="342740" h="38066">
                  <a:moveTo>
                    <a:pt x="28414" y="28575"/>
                  </a:moveTo>
                  <a:lnTo>
                    <a:pt x="28414" y="28575"/>
                  </a:lnTo>
                  <a:lnTo>
                    <a:pt x="23358" y="28575"/>
                  </a:lnTo>
                  <a:lnTo>
                    <a:pt x="18053" y="31397"/>
                  </a:lnTo>
                  <a:lnTo>
                    <a:pt x="12168" y="35121"/>
                  </a:lnTo>
                  <a:lnTo>
                    <a:pt x="0" y="38065"/>
                  </a:lnTo>
                  <a:lnTo>
                    <a:pt x="32956" y="37041"/>
                  </a:lnTo>
                  <a:lnTo>
                    <a:pt x="63519" y="29899"/>
                  </a:lnTo>
                  <a:lnTo>
                    <a:pt x="105474" y="25927"/>
                  </a:lnTo>
                  <a:lnTo>
                    <a:pt x="147941" y="20408"/>
                  </a:lnTo>
                  <a:lnTo>
                    <a:pt x="189490" y="12772"/>
                  </a:lnTo>
                  <a:lnTo>
                    <a:pt x="231094" y="10167"/>
                  </a:lnTo>
                  <a:lnTo>
                    <a:pt x="261681" y="6893"/>
                  </a:lnTo>
                  <a:lnTo>
                    <a:pt x="296036" y="1362"/>
                  </a:lnTo>
                  <a:lnTo>
                    <a:pt x="342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211"/>
            <p:cNvSpPr/>
            <p:nvPr>
              <p:custDataLst>
                <p:tags r:id="rId55"/>
              </p:custDataLst>
            </p:nvPr>
          </p:nvSpPr>
          <p:spPr>
            <a:xfrm>
              <a:off x="2714625" y="2247903"/>
              <a:ext cx="133337" cy="228559"/>
            </a:xfrm>
            <a:custGeom>
              <a:avLst/>
              <a:gdLst/>
              <a:ahLst/>
              <a:cxnLst/>
              <a:rect l="0" t="0" r="0" b="0"/>
              <a:pathLst>
                <a:path w="133337" h="228559">
                  <a:moveTo>
                    <a:pt x="0" y="28572"/>
                  </a:moveTo>
                  <a:lnTo>
                    <a:pt x="0" y="28572"/>
                  </a:lnTo>
                  <a:lnTo>
                    <a:pt x="0" y="23084"/>
                  </a:lnTo>
                  <a:lnTo>
                    <a:pt x="0" y="27640"/>
                  </a:lnTo>
                  <a:lnTo>
                    <a:pt x="0" y="23240"/>
                  </a:lnTo>
                  <a:lnTo>
                    <a:pt x="1058" y="21842"/>
                  </a:lnTo>
                  <a:lnTo>
                    <a:pt x="5056" y="20289"/>
                  </a:lnTo>
                  <a:lnTo>
                    <a:pt x="6546" y="18817"/>
                  </a:lnTo>
                  <a:lnTo>
                    <a:pt x="8201" y="14359"/>
                  </a:lnTo>
                  <a:lnTo>
                    <a:pt x="9701" y="12747"/>
                  </a:lnTo>
                  <a:lnTo>
                    <a:pt x="14189" y="10955"/>
                  </a:lnTo>
                  <a:lnTo>
                    <a:pt x="25694" y="8747"/>
                  </a:lnTo>
                  <a:lnTo>
                    <a:pt x="36257" y="1358"/>
                  </a:lnTo>
                  <a:lnTo>
                    <a:pt x="46139" y="117"/>
                  </a:lnTo>
                  <a:lnTo>
                    <a:pt x="70908" y="0"/>
                  </a:lnTo>
                  <a:lnTo>
                    <a:pt x="72672" y="1058"/>
                  </a:lnTo>
                  <a:lnTo>
                    <a:pt x="73848" y="2821"/>
                  </a:lnTo>
                  <a:lnTo>
                    <a:pt x="74632" y="5055"/>
                  </a:lnTo>
                  <a:lnTo>
                    <a:pt x="76213" y="6544"/>
                  </a:lnTo>
                  <a:lnTo>
                    <a:pt x="86355" y="11756"/>
                  </a:lnTo>
                  <a:lnTo>
                    <a:pt x="93493" y="17607"/>
                  </a:lnTo>
                  <a:lnTo>
                    <a:pt x="94469" y="21229"/>
                  </a:lnTo>
                  <a:lnTo>
                    <a:pt x="95096" y="27122"/>
                  </a:lnTo>
                  <a:lnTo>
                    <a:pt x="88674" y="35890"/>
                  </a:lnTo>
                  <a:lnTo>
                    <a:pt x="87036" y="41702"/>
                  </a:lnTo>
                  <a:lnTo>
                    <a:pt x="85541" y="43676"/>
                  </a:lnTo>
                  <a:lnTo>
                    <a:pt x="79438" y="47511"/>
                  </a:lnTo>
                  <a:lnTo>
                    <a:pt x="77639" y="52159"/>
                  </a:lnTo>
                  <a:lnTo>
                    <a:pt x="76101" y="53821"/>
                  </a:lnTo>
                  <a:lnTo>
                    <a:pt x="71570" y="55669"/>
                  </a:lnTo>
                  <a:lnTo>
                    <a:pt x="69938" y="57220"/>
                  </a:lnTo>
                  <a:lnTo>
                    <a:pt x="67105" y="65218"/>
                  </a:lnTo>
                  <a:lnTo>
                    <a:pt x="64044" y="66026"/>
                  </a:lnTo>
                  <a:lnTo>
                    <a:pt x="61746" y="66241"/>
                  </a:lnTo>
                  <a:lnTo>
                    <a:pt x="60214" y="67443"/>
                  </a:lnTo>
                  <a:lnTo>
                    <a:pt x="57185" y="76077"/>
                  </a:lnTo>
                  <a:lnTo>
                    <a:pt x="57161" y="81218"/>
                  </a:lnTo>
                  <a:lnTo>
                    <a:pt x="58215" y="82719"/>
                  </a:lnTo>
                  <a:lnTo>
                    <a:pt x="59977" y="83720"/>
                  </a:lnTo>
                  <a:lnTo>
                    <a:pt x="66852" y="85458"/>
                  </a:lnTo>
                  <a:lnTo>
                    <a:pt x="71340" y="85605"/>
                  </a:lnTo>
                  <a:lnTo>
                    <a:pt x="76862" y="88492"/>
                  </a:lnTo>
                  <a:lnTo>
                    <a:pt x="82844" y="92245"/>
                  </a:lnTo>
                  <a:lnTo>
                    <a:pt x="93407" y="94852"/>
                  </a:lnTo>
                  <a:lnTo>
                    <a:pt x="114476" y="111707"/>
                  </a:lnTo>
                  <a:lnTo>
                    <a:pt x="120728" y="114204"/>
                  </a:lnTo>
                  <a:lnTo>
                    <a:pt x="127035" y="118842"/>
                  </a:lnTo>
                  <a:lnTo>
                    <a:pt x="130543" y="124431"/>
                  </a:lnTo>
                  <a:lnTo>
                    <a:pt x="132796" y="136642"/>
                  </a:lnTo>
                  <a:lnTo>
                    <a:pt x="133336" y="165100"/>
                  </a:lnTo>
                  <a:lnTo>
                    <a:pt x="130521" y="171449"/>
                  </a:lnTo>
                  <a:lnTo>
                    <a:pt x="126801" y="177798"/>
                  </a:lnTo>
                  <a:lnTo>
                    <a:pt x="123648" y="187322"/>
                  </a:lnTo>
                  <a:lnTo>
                    <a:pt x="90739" y="223571"/>
                  </a:lnTo>
                  <a:lnTo>
                    <a:pt x="85131" y="226364"/>
                  </a:lnTo>
                  <a:lnTo>
                    <a:pt x="66848" y="228510"/>
                  </a:lnTo>
                  <a:lnTo>
                    <a:pt x="62166" y="228558"/>
                  </a:lnTo>
                  <a:lnTo>
                    <a:pt x="60494" y="227513"/>
                  </a:lnTo>
                  <a:lnTo>
                    <a:pt x="59379" y="225758"/>
                  </a:lnTo>
                  <a:lnTo>
                    <a:pt x="57810" y="218231"/>
                  </a:lnTo>
                  <a:lnTo>
                    <a:pt x="57280" y="206206"/>
                  </a:lnTo>
                  <a:lnTo>
                    <a:pt x="60030" y="199948"/>
                  </a:lnTo>
                  <a:lnTo>
                    <a:pt x="76200" y="18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212"/>
            <p:cNvSpPr/>
            <p:nvPr>
              <p:custDataLst>
                <p:tags r:id="rId56"/>
              </p:custDataLst>
            </p:nvPr>
          </p:nvSpPr>
          <p:spPr>
            <a:xfrm>
              <a:off x="2943225" y="2210192"/>
              <a:ext cx="123826" cy="228160"/>
            </a:xfrm>
            <a:custGeom>
              <a:avLst/>
              <a:gdLst/>
              <a:ahLst/>
              <a:cxnLst/>
              <a:rect l="0" t="0" r="0" b="0"/>
              <a:pathLst>
                <a:path w="123826" h="228160">
                  <a:moveTo>
                    <a:pt x="123825" y="9133"/>
                  </a:moveTo>
                  <a:lnTo>
                    <a:pt x="123825" y="9133"/>
                  </a:lnTo>
                  <a:lnTo>
                    <a:pt x="118769" y="9133"/>
                  </a:lnTo>
                  <a:lnTo>
                    <a:pt x="117279" y="8075"/>
                  </a:lnTo>
                  <a:lnTo>
                    <a:pt x="116286" y="6311"/>
                  </a:lnTo>
                  <a:lnTo>
                    <a:pt x="114692" y="932"/>
                  </a:lnTo>
                  <a:lnTo>
                    <a:pt x="111653" y="197"/>
                  </a:lnTo>
                  <a:lnTo>
                    <a:pt x="109360" y="0"/>
                  </a:lnTo>
                  <a:lnTo>
                    <a:pt x="107831" y="928"/>
                  </a:lnTo>
                  <a:lnTo>
                    <a:pt x="106813" y="2605"/>
                  </a:lnTo>
                  <a:lnTo>
                    <a:pt x="105177" y="7844"/>
                  </a:lnTo>
                  <a:lnTo>
                    <a:pt x="102132" y="8560"/>
                  </a:lnTo>
                  <a:lnTo>
                    <a:pt x="91553" y="9020"/>
                  </a:lnTo>
                  <a:lnTo>
                    <a:pt x="89610" y="10116"/>
                  </a:lnTo>
                  <a:lnTo>
                    <a:pt x="88315" y="11905"/>
                  </a:lnTo>
                  <a:lnTo>
                    <a:pt x="85818" y="16715"/>
                  </a:lnTo>
                  <a:lnTo>
                    <a:pt x="81180" y="22381"/>
                  </a:lnTo>
                  <a:lnTo>
                    <a:pt x="75591" y="25604"/>
                  </a:lnTo>
                  <a:lnTo>
                    <a:pt x="72619" y="26464"/>
                  </a:lnTo>
                  <a:lnTo>
                    <a:pt x="66495" y="33063"/>
                  </a:lnTo>
                  <a:lnTo>
                    <a:pt x="32806" y="79126"/>
                  </a:lnTo>
                  <a:lnTo>
                    <a:pt x="20539" y="120697"/>
                  </a:lnTo>
                  <a:lnTo>
                    <a:pt x="19076" y="166898"/>
                  </a:lnTo>
                  <a:lnTo>
                    <a:pt x="19054" y="183628"/>
                  </a:lnTo>
                  <a:lnTo>
                    <a:pt x="21874" y="190050"/>
                  </a:lnTo>
                  <a:lnTo>
                    <a:pt x="25597" y="196432"/>
                  </a:lnTo>
                  <a:lnTo>
                    <a:pt x="28751" y="205975"/>
                  </a:lnTo>
                  <a:lnTo>
                    <a:pt x="41716" y="221857"/>
                  </a:lnTo>
                  <a:lnTo>
                    <a:pt x="47821" y="225385"/>
                  </a:lnTo>
                  <a:lnTo>
                    <a:pt x="56980" y="227837"/>
                  </a:lnTo>
                  <a:lnTo>
                    <a:pt x="70245" y="228159"/>
                  </a:lnTo>
                  <a:lnTo>
                    <a:pt x="72230" y="227117"/>
                  </a:lnTo>
                  <a:lnTo>
                    <a:pt x="73554" y="225364"/>
                  </a:lnTo>
                  <a:lnTo>
                    <a:pt x="76082" y="220594"/>
                  </a:lnTo>
                  <a:lnTo>
                    <a:pt x="84246" y="210873"/>
                  </a:lnTo>
                  <a:lnTo>
                    <a:pt x="85287" y="204610"/>
                  </a:lnTo>
                  <a:lnTo>
                    <a:pt x="85714" y="185573"/>
                  </a:lnTo>
                  <a:lnTo>
                    <a:pt x="84659" y="183910"/>
                  </a:lnTo>
                  <a:lnTo>
                    <a:pt x="82898" y="182801"/>
                  </a:lnTo>
                  <a:lnTo>
                    <a:pt x="75362" y="181240"/>
                  </a:lnTo>
                  <a:lnTo>
                    <a:pt x="72466" y="181021"/>
                  </a:lnTo>
                  <a:lnTo>
                    <a:pt x="66427" y="177955"/>
                  </a:lnTo>
                  <a:lnTo>
                    <a:pt x="60215" y="174124"/>
                  </a:lnTo>
                  <a:lnTo>
                    <a:pt x="49709" y="171966"/>
                  </a:lnTo>
                  <a:lnTo>
                    <a:pt x="0" y="171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804"/>
          <p:cNvGrpSpPr/>
          <p:nvPr/>
        </p:nvGrpSpPr>
        <p:grpSpPr>
          <a:xfrm>
            <a:off x="9086850" y="1781291"/>
            <a:ext cx="276226" cy="295160"/>
            <a:chOff x="9086850" y="1781291"/>
            <a:chExt cx="276226" cy="295160"/>
          </a:xfrm>
        </p:grpSpPr>
        <p:sp>
          <p:nvSpPr>
            <p:cNvPr id="87" name="SMARTInkShape-4213"/>
            <p:cNvSpPr/>
            <p:nvPr>
              <p:custDataLst>
                <p:tags r:id="rId51"/>
              </p:custDataLst>
            </p:nvPr>
          </p:nvSpPr>
          <p:spPr>
            <a:xfrm>
              <a:off x="9086850" y="1781291"/>
              <a:ext cx="276226" cy="180860"/>
            </a:xfrm>
            <a:custGeom>
              <a:avLst/>
              <a:gdLst/>
              <a:ahLst/>
              <a:cxnLst/>
              <a:rect l="0" t="0" r="0" b="0"/>
              <a:pathLst>
                <a:path w="276226" h="180860">
                  <a:moveTo>
                    <a:pt x="0" y="9409"/>
                  </a:moveTo>
                  <a:lnTo>
                    <a:pt x="0" y="9409"/>
                  </a:lnTo>
                  <a:lnTo>
                    <a:pt x="5057" y="9409"/>
                  </a:lnTo>
                  <a:lnTo>
                    <a:pt x="6546" y="8351"/>
                  </a:lnTo>
                  <a:lnTo>
                    <a:pt x="7540" y="6587"/>
                  </a:lnTo>
                  <a:lnTo>
                    <a:pt x="9134" y="1208"/>
                  </a:lnTo>
                  <a:lnTo>
                    <a:pt x="12173" y="473"/>
                  </a:lnTo>
                  <a:lnTo>
                    <a:pt x="22748" y="0"/>
                  </a:lnTo>
                  <a:lnTo>
                    <a:pt x="28808" y="2758"/>
                  </a:lnTo>
                  <a:lnTo>
                    <a:pt x="73587" y="31684"/>
                  </a:lnTo>
                  <a:lnTo>
                    <a:pt x="83152" y="40828"/>
                  </a:lnTo>
                  <a:lnTo>
                    <a:pt x="108865" y="69050"/>
                  </a:lnTo>
                  <a:lnTo>
                    <a:pt x="155277" y="105269"/>
                  </a:lnTo>
                  <a:lnTo>
                    <a:pt x="197786" y="140944"/>
                  </a:lnTo>
                  <a:lnTo>
                    <a:pt x="244119" y="176539"/>
                  </a:lnTo>
                  <a:lnTo>
                    <a:pt x="250667" y="178939"/>
                  </a:lnTo>
                  <a:lnTo>
                    <a:pt x="276225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214"/>
            <p:cNvSpPr/>
            <p:nvPr>
              <p:custDataLst>
                <p:tags r:id="rId52"/>
              </p:custDataLst>
            </p:nvPr>
          </p:nvSpPr>
          <p:spPr>
            <a:xfrm>
              <a:off x="9096375" y="1800390"/>
              <a:ext cx="266701" cy="276061"/>
            </a:xfrm>
            <a:custGeom>
              <a:avLst/>
              <a:gdLst/>
              <a:ahLst/>
              <a:cxnLst/>
              <a:rect l="0" t="0" r="0" b="0"/>
              <a:pathLst>
                <a:path w="266701" h="276061">
                  <a:moveTo>
                    <a:pt x="266700" y="47460"/>
                  </a:moveTo>
                  <a:lnTo>
                    <a:pt x="266700" y="47460"/>
                  </a:lnTo>
                  <a:lnTo>
                    <a:pt x="261643" y="42404"/>
                  </a:lnTo>
                  <a:lnTo>
                    <a:pt x="259160" y="37099"/>
                  </a:lnTo>
                  <a:lnTo>
                    <a:pt x="258499" y="34202"/>
                  </a:lnTo>
                  <a:lnTo>
                    <a:pt x="249810" y="18812"/>
                  </a:lnTo>
                  <a:lnTo>
                    <a:pt x="249089" y="15661"/>
                  </a:lnTo>
                  <a:lnTo>
                    <a:pt x="243021" y="6170"/>
                  </a:lnTo>
                  <a:lnTo>
                    <a:pt x="237478" y="2651"/>
                  </a:lnTo>
                  <a:lnTo>
                    <a:pt x="225297" y="391"/>
                  </a:lnTo>
                  <a:lnTo>
                    <a:pt x="215862" y="0"/>
                  </a:lnTo>
                  <a:lnTo>
                    <a:pt x="209532" y="2730"/>
                  </a:lnTo>
                  <a:lnTo>
                    <a:pt x="164543" y="31635"/>
                  </a:lnTo>
                  <a:lnTo>
                    <a:pt x="154974" y="40780"/>
                  </a:lnTo>
                  <a:lnTo>
                    <a:pt x="117069" y="87608"/>
                  </a:lnTo>
                  <a:lnTo>
                    <a:pt x="79340" y="134689"/>
                  </a:lnTo>
                  <a:lnTo>
                    <a:pt x="55159" y="181008"/>
                  </a:lnTo>
                  <a:lnTo>
                    <a:pt x="26196" y="221915"/>
                  </a:lnTo>
                  <a:lnTo>
                    <a:pt x="4583" y="266603"/>
                  </a:lnTo>
                  <a:lnTo>
                    <a:pt x="0" y="276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805"/>
          <p:cNvGrpSpPr/>
          <p:nvPr/>
        </p:nvGrpSpPr>
        <p:grpSpPr>
          <a:xfrm>
            <a:off x="8934879" y="2638425"/>
            <a:ext cx="247222" cy="157863"/>
            <a:chOff x="8934879" y="2638425"/>
            <a:chExt cx="247222" cy="157863"/>
          </a:xfrm>
        </p:grpSpPr>
        <p:sp>
          <p:nvSpPr>
            <p:cNvPr id="90" name="SMARTInkShape-4215"/>
            <p:cNvSpPr/>
            <p:nvPr>
              <p:custDataLst>
                <p:tags r:id="rId48"/>
              </p:custDataLst>
            </p:nvPr>
          </p:nvSpPr>
          <p:spPr>
            <a:xfrm>
              <a:off x="8972550" y="2638425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0"/>
                  </a:moveTo>
                  <a:lnTo>
                    <a:pt x="57150" y="0"/>
                  </a:lnTo>
                  <a:lnTo>
                    <a:pt x="35692" y="13257"/>
                  </a:lnTo>
                  <a:lnTo>
                    <a:pt x="25627" y="22390"/>
                  </a:lnTo>
                  <a:lnTo>
                    <a:pt x="21973" y="28648"/>
                  </a:lnTo>
                  <a:lnTo>
                    <a:pt x="19291" y="34958"/>
                  </a:lnTo>
                  <a:lnTo>
                    <a:pt x="14570" y="41290"/>
                  </a:lnTo>
                  <a:lnTo>
                    <a:pt x="8945" y="4480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216"/>
            <p:cNvSpPr/>
            <p:nvPr>
              <p:custDataLst>
                <p:tags r:id="rId49"/>
              </p:custDataLst>
            </p:nvPr>
          </p:nvSpPr>
          <p:spPr>
            <a:xfrm>
              <a:off x="8934879" y="2686050"/>
              <a:ext cx="161497" cy="19051"/>
            </a:xfrm>
            <a:custGeom>
              <a:avLst/>
              <a:gdLst/>
              <a:ahLst/>
              <a:cxnLst/>
              <a:rect l="0" t="0" r="0" b="0"/>
              <a:pathLst>
                <a:path w="161497" h="19051">
                  <a:moveTo>
                    <a:pt x="28146" y="0"/>
                  </a:moveTo>
                  <a:lnTo>
                    <a:pt x="28146" y="0"/>
                  </a:lnTo>
                  <a:lnTo>
                    <a:pt x="19945" y="8201"/>
                  </a:lnTo>
                  <a:lnTo>
                    <a:pt x="10535" y="9409"/>
                  </a:lnTo>
                  <a:lnTo>
                    <a:pt x="0" y="9522"/>
                  </a:lnTo>
                  <a:lnTo>
                    <a:pt x="13771" y="9525"/>
                  </a:lnTo>
                  <a:lnTo>
                    <a:pt x="54206" y="589"/>
                  </a:lnTo>
                  <a:lnTo>
                    <a:pt x="98270" y="1081"/>
                  </a:lnTo>
                  <a:lnTo>
                    <a:pt x="134923" y="8938"/>
                  </a:lnTo>
                  <a:lnTo>
                    <a:pt x="153660" y="9409"/>
                  </a:lnTo>
                  <a:lnTo>
                    <a:pt x="156272" y="10506"/>
                  </a:lnTo>
                  <a:lnTo>
                    <a:pt x="158014" y="12296"/>
                  </a:lnTo>
                  <a:lnTo>
                    <a:pt x="16149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217"/>
            <p:cNvSpPr/>
            <p:nvPr>
              <p:custDataLst>
                <p:tags r:id="rId50"/>
              </p:custDataLst>
            </p:nvPr>
          </p:nvSpPr>
          <p:spPr>
            <a:xfrm>
              <a:off x="8948127" y="2762250"/>
              <a:ext cx="233974" cy="34038"/>
            </a:xfrm>
            <a:custGeom>
              <a:avLst/>
              <a:gdLst/>
              <a:ahLst/>
              <a:cxnLst/>
              <a:rect l="0" t="0" r="0" b="0"/>
              <a:pathLst>
                <a:path w="233974" h="34038">
                  <a:moveTo>
                    <a:pt x="43473" y="9525"/>
                  </a:moveTo>
                  <a:lnTo>
                    <a:pt x="43473" y="9525"/>
                  </a:lnTo>
                  <a:lnTo>
                    <a:pt x="25573" y="17064"/>
                  </a:lnTo>
                  <a:lnTo>
                    <a:pt x="22015" y="17726"/>
                  </a:lnTo>
                  <a:lnTo>
                    <a:pt x="15238" y="21283"/>
                  </a:lnTo>
                  <a:lnTo>
                    <a:pt x="5950" y="28149"/>
                  </a:lnTo>
                  <a:lnTo>
                    <a:pt x="487" y="28449"/>
                  </a:lnTo>
                  <a:lnTo>
                    <a:pt x="0" y="29549"/>
                  </a:lnTo>
                  <a:lnTo>
                    <a:pt x="2279" y="33594"/>
                  </a:lnTo>
                  <a:lnTo>
                    <a:pt x="5426" y="34037"/>
                  </a:lnTo>
                  <a:lnTo>
                    <a:pt x="50073" y="28850"/>
                  </a:lnTo>
                  <a:lnTo>
                    <a:pt x="91967" y="21072"/>
                  </a:lnTo>
                  <a:lnTo>
                    <a:pt x="134426" y="14393"/>
                  </a:lnTo>
                  <a:lnTo>
                    <a:pt x="171081" y="5911"/>
                  </a:lnTo>
                  <a:lnTo>
                    <a:pt x="217159" y="1168"/>
                  </a:lnTo>
                  <a:lnTo>
                    <a:pt x="233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806"/>
          <p:cNvGrpSpPr/>
          <p:nvPr/>
        </p:nvGrpSpPr>
        <p:grpSpPr>
          <a:xfrm>
            <a:off x="9629890" y="2495554"/>
            <a:ext cx="323193" cy="552433"/>
            <a:chOff x="9629890" y="2495554"/>
            <a:chExt cx="323193" cy="552433"/>
          </a:xfrm>
        </p:grpSpPr>
        <p:sp>
          <p:nvSpPr>
            <p:cNvPr id="94" name="SMARTInkShape-4218"/>
            <p:cNvSpPr/>
            <p:nvPr>
              <p:custDataLst>
                <p:tags r:id="rId44"/>
              </p:custDataLst>
            </p:nvPr>
          </p:nvSpPr>
          <p:spPr>
            <a:xfrm>
              <a:off x="9791815" y="2495554"/>
              <a:ext cx="9411" cy="152397"/>
            </a:xfrm>
            <a:custGeom>
              <a:avLst/>
              <a:gdLst/>
              <a:ahLst/>
              <a:cxnLst/>
              <a:rect l="0" t="0" r="0" b="0"/>
              <a:pathLst>
                <a:path w="9411" h="152397">
                  <a:moveTo>
                    <a:pt x="9410" y="19046"/>
                  </a:moveTo>
                  <a:lnTo>
                    <a:pt x="9410" y="19046"/>
                  </a:lnTo>
                  <a:lnTo>
                    <a:pt x="9410" y="1712"/>
                  </a:lnTo>
                  <a:lnTo>
                    <a:pt x="8352" y="1140"/>
                  </a:lnTo>
                  <a:lnTo>
                    <a:pt x="0" y="9"/>
                  </a:lnTo>
                  <a:lnTo>
                    <a:pt x="4975" y="0"/>
                  </a:lnTo>
                  <a:lnTo>
                    <a:pt x="6453" y="1057"/>
                  </a:lnTo>
                  <a:lnTo>
                    <a:pt x="8096" y="5054"/>
                  </a:lnTo>
                  <a:lnTo>
                    <a:pt x="9400" y="49487"/>
                  </a:lnTo>
                  <a:lnTo>
                    <a:pt x="8352" y="88132"/>
                  </a:lnTo>
                  <a:lnTo>
                    <a:pt x="4353" y="96671"/>
                  </a:lnTo>
                  <a:lnTo>
                    <a:pt x="3922" y="100429"/>
                  </a:lnTo>
                  <a:lnTo>
                    <a:pt x="9355" y="147892"/>
                  </a:lnTo>
                  <a:lnTo>
                    <a:pt x="9410" y="152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219"/>
            <p:cNvSpPr/>
            <p:nvPr>
              <p:custDataLst>
                <p:tags r:id="rId45"/>
              </p:custDataLst>
            </p:nvPr>
          </p:nvSpPr>
          <p:spPr>
            <a:xfrm>
              <a:off x="9687040" y="2857892"/>
              <a:ext cx="104649" cy="190095"/>
            </a:xfrm>
            <a:custGeom>
              <a:avLst/>
              <a:gdLst/>
              <a:ahLst/>
              <a:cxnLst/>
              <a:rect l="0" t="0" r="0" b="0"/>
              <a:pathLst>
                <a:path w="104649" h="190095">
                  <a:moveTo>
                    <a:pt x="9410" y="9133"/>
                  </a:moveTo>
                  <a:lnTo>
                    <a:pt x="9410" y="9133"/>
                  </a:lnTo>
                  <a:lnTo>
                    <a:pt x="0" y="9133"/>
                  </a:lnTo>
                  <a:lnTo>
                    <a:pt x="22278" y="9133"/>
                  </a:lnTo>
                  <a:lnTo>
                    <a:pt x="24339" y="8075"/>
                  </a:lnTo>
                  <a:lnTo>
                    <a:pt x="25713" y="6311"/>
                  </a:lnTo>
                  <a:lnTo>
                    <a:pt x="26628" y="4077"/>
                  </a:lnTo>
                  <a:lnTo>
                    <a:pt x="28296" y="2587"/>
                  </a:lnTo>
                  <a:lnTo>
                    <a:pt x="32974" y="932"/>
                  </a:lnTo>
                  <a:lnTo>
                    <a:pt x="41557" y="0"/>
                  </a:lnTo>
                  <a:lnTo>
                    <a:pt x="47687" y="2605"/>
                  </a:lnTo>
                  <a:lnTo>
                    <a:pt x="53940" y="6231"/>
                  </a:lnTo>
                  <a:lnTo>
                    <a:pt x="66576" y="8560"/>
                  </a:lnTo>
                  <a:lnTo>
                    <a:pt x="80585" y="9100"/>
                  </a:lnTo>
                  <a:lnTo>
                    <a:pt x="82261" y="10169"/>
                  </a:lnTo>
                  <a:lnTo>
                    <a:pt x="83377" y="11941"/>
                  </a:lnTo>
                  <a:lnTo>
                    <a:pt x="85315" y="18832"/>
                  </a:lnTo>
                  <a:lnTo>
                    <a:pt x="85479" y="23321"/>
                  </a:lnTo>
                  <a:lnTo>
                    <a:pt x="84465" y="24942"/>
                  </a:lnTo>
                  <a:lnTo>
                    <a:pt x="82730" y="26022"/>
                  </a:lnTo>
                  <a:lnTo>
                    <a:pt x="80515" y="26742"/>
                  </a:lnTo>
                  <a:lnTo>
                    <a:pt x="79037" y="28281"/>
                  </a:lnTo>
                  <a:lnTo>
                    <a:pt x="77397" y="32813"/>
                  </a:lnTo>
                  <a:lnTo>
                    <a:pt x="75901" y="34444"/>
                  </a:lnTo>
                  <a:lnTo>
                    <a:pt x="71416" y="36258"/>
                  </a:lnTo>
                  <a:lnTo>
                    <a:pt x="69797" y="37799"/>
                  </a:lnTo>
                  <a:lnTo>
                    <a:pt x="67999" y="42335"/>
                  </a:lnTo>
                  <a:lnTo>
                    <a:pt x="66461" y="43968"/>
                  </a:lnTo>
                  <a:lnTo>
                    <a:pt x="58485" y="46803"/>
                  </a:lnTo>
                  <a:lnTo>
                    <a:pt x="57679" y="49864"/>
                  </a:lnTo>
                  <a:lnTo>
                    <a:pt x="57464" y="52162"/>
                  </a:lnTo>
                  <a:lnTo>
                    <a:pt x="56264" y="53694"/>
                  </a:lnTo>
                  <a:lnTo>
                    <a:pt x="48871" y="56354"/>
                  </a:lnTo>
                  <a:lnTo>
                    <a:pt x="50937" y="59401"/>
                  </a:lnTo>
                  <a:lnTo>
                    <a:pt x="61986" y="71220"/>
                  </a:lnTo>
                  <a:lnTo>
                    <a:pt x="67348" y="73769"/>
                  </a:lnTo>
                  <a:lnTo>
                    <a:pt x="70261" y="74448"/>
                  </a:lnTo>
                  <a:lnTo>
                    <a:pt x="72203" y="75960"/>
                  </a:lnTo>
                  <a:lnTo>
                    <a:pt x="74359" y="80461"/>
                  </a:lnTo>
                  <a:lnTo>
                    <a:pt x="75993" y="82086"/>
                  </a:lnTo>
                  <a:lnTo>
                    <a:pt x="93374" y="93407"/>
                  </a:lnTo>
                  <a:lnTo>
                    <a:pt x="99670" y="99485"/>
                  </a:lnTo>
                  <a:lnTo>
                    <a:pt x="102442" y="105029"/>
                  </a:lnTo>
                  <a:lnTo>
                    <a:pt x="104465" y="123490"/>
                  </a:lnTo>
                  <a:lnTo>
                    <a:pt x="104648" y="145662"/>
                  </a:lnTo>
                  <a:lnTo>
                    <a:pt x="101833" y="152010"/>
                  </a:lnTo>
                  <a:lnTo>
                    <a:pt x="91402" y="164709"/>
                  </a:lnTo>
                  <a:lnTo>
                    <a:pt x="85361" y="168236"/>
                  </a:lnTo>
                  <a:lnTo>
                    <a:pt x="79151" y="170862"/>
                  </a:lnTo>
                  <a:lnTo>
                    <a:pt x="57029" y="187461"/>
                  </a:lnTo>
                  <a:lnTo>
                    <a:pt x="41159" y="189759"/>
                  </a:lnTo>
                  <a:lnTo>
                    <a:pt x="29017" y="190094"/>
                  </a:lnTo>
                  <a:lnTo>
                    <a:pt x="28475" y="167718"/>
                  </a:lnTo>
                  <a:lnTo>
                    <a:pt x="31289" y="161460"/>
                  </a:lnTo>
                  <a:lnTo>
                    <a:pt x="57035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220"/>
            <p:cNvSpPr/>
            <p:nvPr>
              <p:custDataLst>
                <p:tags r:id="rId46"/>
              </p:custDataLst>
            </p:nvPr>
          </p:nvSpPr>
          <p:spPr>
            <a:xfrm>
              <a:off x="9822160" y="2829479"/>
              <a:ext cx="130923" cy="198016"/>
            </a:xfrm>
            <a:custGeom>
              <a:avLst/>
              <a:gdLst/>
              <a:ahLst/>
              <a:cxnLst/>
              <a:rect l="0" t="0" r="0" b="0"/>
              <a:pathLst>
                <a:path w="130923" h="198016">
                  <a:moveTo>
                    <a:pt x="102890" y="47071"/>
                  </a:moveTo>
                  <a:lnTo>
                    <a:pt x="102890" y="47071"/>
                  </a:lnTo>
                  <a:lnTo>
                    <a:pt x="107947" y="42015"/>
                  </a:lnTo>
                  <a:lnTo>
                    <a:pt x="113251" y="39532"/>
                  </a:lnTo>
                  <a:lnTo>
                    <a:pt x="116147" y="38870"/>
                  </a:lnTo>
                  <a:lnTo>
                    <a:pt x="125279" y="32882"/>
                  </a:lnTo>
                  <a:lnTo>
                    <a:pt x="128716" y="27360"/>
                  </a:lnTo>
                  <a:lnTo>
                    <a:pt x="130922" y="15190"/>
                  </a:lnTo>
                  <a:lnTo>
                    <a:pt x="128402" y="8913"/>
                  </a:lnTo>
                  <a:lnTo>
                    <a:pt x="126247" y="5757"/>
                  </a:lnTo>
                  <a:lnTo>
                    <a:pt x="123754" y="3653"/>
                  </a:lnTo>
                  <a:lnTo>
                    <a:pt x="118160" y="1316"/>
                  </a:lnTo>
                  <a:lnTo>
                    <a:pt x="109060" y="0"/>
                  </a:lnTo>
                  <a:lnTo>
                    <a:pt x="78362" y="9179"/>
                  </a:lnTo>
                  <a:lnTo>
                    <a:pt x="43923" y="31328"/>
                  </a:lnTo>
                  <a:lnTo>
                    <a:pt x="14025" y="73964"/>
                  </a:lnTo>
                  <a:lnTo>
                    <a:pt x="942" y="101595"/>
                  </a:lnTo>
                  <a:lnTo>
                    <a:pt x="0" y="105646"/>
                  </a:lnTo>
                  <a:lnTo>
                    <a:pt x="430" y="109404"/>
                  </a:lnTo>
                  <a:lnTo>
                    <a:pt x="14664" y="143089"/>
                  </a:lnTo>
                  <a:lnTo>
                    <a:pt x="17112" y="154304"/>
                  </a:lnTo>
                  <a:lnTo>
                    <a:pt x="24440" y="166568"/>
                  </a:lnTo>
                  <a:lnTo>
                    <a:pt x="30277" y="173558"/>
                  </a:lnTo>
                  <a:lnTo>
                    <a:pt x="39219" y="177371"/>
                  </a:lnTo>
                  <a:lnTo>
                    <a:pt x="49192" y="180124"/>
                  </a:lnTo>
                  <a:lnTo>
                    <a:pt x="64217" y="187692"/>
                  </a:lnTo>
                  <a:lnTo>
                    <a:pt x="70886" y="190002"/>
                  </a:lnTo>
                  <a:lnTo>
                    <a:pt x="80591" y="196195"/>
                  </a:lnTo>
                  <a:lnTo>
                    <a:pt x="86982" y="198015"/>
                  </a:lnTo>
                  <a:lnTo>
                    <a:pt x="90168" y="197442"/>
                  </a:lnTo>
                  <a:lnTo>
                    <a:pt x="102692" y="190743"/>
                  </a:lnTo>
                  <a:lnTo>
                    <a:pt x="107388" y="190300"/>
                  </a:lnTo>
                  <a:lnTo>
                    <a:pt x="108005" y="189124"/>
                  </a:lnTo>
                  <a:lnTo>
                    <a:pt x="107359" y="187281"/>
                  </a:lnTo>
                  <a:lnTo>
                    <a:pt x="103773" y="181777"/>
                  </a:lnTo>
                  <a:lnTo>
                    <a:pt x="74690" y="163999"/>
                  </a:lnTo>
                  <a:lnTo>
                    <a:pt x="56632" y="156833"/>
                  </a:lnTo>
                  <a:lnTo>
                    <a:pt x="17165" y="132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21"/>
            <p:cNvSpPr/>
            <p:nvPr>
              <p:custDataLst>
                <p:tags r:id="rId47"/>
              </p:custDataLst>
            </p:nvPr>
          </p:nvSpPr>
          <p:spPr>
            <a:xfrm>
              <a:off x="9629890" y="2752728"/>
              <a:ext cx="295161" cy="36774"/>
            </a:xfrm>
            <a:custGeom>
              <a:avLst/>
              <a:gdLst/>
              <a:ahLst/>
              <a:cxnLst/>
              <a:rect l="0" t="0" r="0" b="0"/>
              <a:pathLst>
                <a:path w="295161" h="36774">
                  <a:moveTo>
                    <a:pt x="9410" y="28572"/>
                  </a:moveTo>
                  <a:lnTo>
                    <a:pt x="9410" y="28572"/>
                  </a:lnTo>
                  <a:lnTo>
                    <a:pt x="4353" y="28572"/>
                  </a:lnTo>
                  <a:lnTo>
                    <a:pt x="2864" y="29630"/>
                  </a:lnTo>
                  <a:lnTo>
                    <a:pt x="1870" y="31394"/>
                  </a:lnTo>
                  <a:lnTo>
                    <a:pt x="276" y="36773"/>
                  </a:lnTo>
                  <a:lnTo>
                    <a:pt x="0" y="32648"/>
                  </a:lnTo>
                  <a:lnTo>
                    <a:pt x="2758" y="27562"/>
                  </a:lnTo>
                  <a:lnTo>
                    <a:pt x="4975" y="24723"/>
                  </a:lnTo>
                  <a:lnTo>
                    <a:pt x="10262" y="21570"/>
                  </a:lnTo>
                  <a:lnTo>
                    <a:pt x="22010" y="19795"/>
                  </a:lnTo>
                  <a:lnTo>
                    <a:pt x="33002" y="18321"/>
                  </a:lnTo>
                  <a:lnTo>
                    <a:pt x="77459" y="3888"/>
                  </a:lnTo>
                  <a:lnTo>
                    <a:pt x="123892" y="510"/>
                  </a:lnTo>
                  <a:lnTo>
                    <a:pt x="162905" y="98"/>
                  </a:lnTo>
                  <a:lnTo>
                    <a:pt x="207456" y="17"/>
                  </a:lnTo>
                  <a:lnTo>
                    <a:pt x="254682" y="0"/>
                  </a:lnTo>
                  <a:lnTo>
                    <a:pt x="271406" y="1056"/>
                  </a:lnTo>
                  <a:lnTo>
                    <a:pt x="29516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807"/>
          <p:cNvGrpSpPr/>
          <p:nvPr/>
        </p:nvGrpSpPr>
        <p:grpSpPr>
          <a:xfrm>
            <a:off x="1800489" y="3543484"/>
            <a:ext cx="1752288" cy="380817"/>
            <a:chOff x="1800489" y="3543484"/>
            <a:chExt cx="1752288" cy="380817"/>
          </a:xfrm>
        </p:grpSpPr>
        <p:sp>
          <p:nvSpPr>
            <p:cNvPr id="99" name="SMARTInkShape-4222"/>
            <p:cNvSpPr/>
            <p:nvPr>
              <p:custDataLst>
                <p:tags r:id="rId34"/>
              </p:custDataLst>
            </p:nvPr>
          </p:nvSpPr>
          <p:spPr>
            <a:xfrm>
              <a:off x="1800489" y="3558235"/>
              <a:ext cx="151873" cy="316913"/>
            </a:xfrm>
            <a:custGeom>
              <a:avLst/>
              <a:gdLst/>
              <a:ahLst/>
              <a:cxnLst/>
              <a:rect l="0" t="0" r="0" b="0"/>
              <a:pathLst>
                <a:path w="151873" h="316913">
                  <a:moveTo>
                    <a:pt x="9261" y="127940"/>
                  </a:moveTo>
                  <a:lnTo>
                    <a:pt x="9261" y="127940"/>
                  </a:lnTo>
                  <a:lnTo>
                    <a:pt x="14317" y="127940"/>
                  </a:lnTo>
                  <a:lnTo>
                    <a:pt x="14749" y="128998"/>
                  </a:lnTo>
                  <a:lnTo>
                    <a:pt x="12406" y="132997"/>
                  </a:lnTo>
                  <a:lnTo>
                    <a:pt x="12416" y="135545"/>
                  </a:lnTo>
                  <a:lnTo>
                    <a:pt x="17738" y="150330"/>
                  </a:lnTo>
                  <a:lnTo>
                    <a:pt x="17029" y="153450"/>
                  </a:lnTo>
                  <a:lnTo>
                    <a:pt x="12033" y="163956"/>
                  </a:lnTo>
                  <a:lnTo>
                    <a:pt x="9333" y="210405"/>
                  </a:lnTo>
                  <a:lnTo>
                    <a:pt x="9265" y="251946"/>
                  </a:lnTo>
                  <a:lnTo>
                    <a:pt x="10319" y="292871"/>
                  </a:lnTo>
                  <a:lnTo>
                    <a:pt x="17903" y="308425"/>
                  </a:lnTo>
                  <a:lnTo>
                    <a:pt x="18670" y="316912"/>
                  </a:lnTo>
                  <a:lnTo>
                    <a:pt x="18783" y="299154"/>
                  </a:lnTo>
                  <a:lnTo>
                    <a:pt x="15962" y="291172"/>
                  </a:lnTo>
                  <a:lnTo>
                    <a:pt x="13729" y="287561"/>
                  </a:lnTo>
                  <a:lnTo>
                    <a:pt x="10585" y="272366"/>
                  </a:lnTo>
                  <a:lnTo>
                    <a:pt x="9435" y="231665"/>
                  </a:lnTo>
                  <a:lnTo>
                    <a:pt x="6490" y="203829"/>
                  </a:lnTo>
                  <a:lnTo>
                    <a:pt x="1070" y="165979"/>
                  </a:lnTo>
                  <a:lnTo>
                    <a:pt x="0" y="122440"/>
                  </a:lnTo>
                  <a:lnTo>
                    <a:pt x="2610" y="88440"/>
                  </a:lnTo>
                  <a:lnTo>
                    <a:pt x="8677" y="42928"/>
                  </a:lnTo>
                  <a:lnTo>
                    <a:pt x="10060" y="30890"/>
                  </a:lnTo>
                  <a:lnTo>
                    <a:pt x="16788" y="18163"/>
                  </a:lnTo>
                  <a:lnTo>
                    <a:pt x="31641" y="1118"/>
                  </a:lnTo>
                  <a:lnTo>
                    <a:pt x="34764" y="0"/>
                  </a:lnTo>
                  <a:lnTo>
                    <a:pt x="37905" y="313"/>
                  </a:lnTo>
                  <a:lnTo>
                    <a:pt x="47381" y="2989"/>
                  </a:lnTo>
                  <a:lnTo>
                    <a:pt x="54778" y="4673"/>
                  </a:lnTo>
                  <a:lnTo>
                    <a:pt x="82845" y="17307"/>
                  </a:lnTo>
                  <a:lnTo>
                    <a:pt x="92412" y="26206"/>
                  </a:lnTo>
                  <a:lnTo>
                    <a:pt x="122117" y="67793"/>
                  </a:lnTo>
                  <a:lnTo>
                    <a:pt x="138523" y="94108"/>
                  </a:lnTo>
                  <a:lnTo>
                    <a:pt x="149134" y="125961"/>
                  </a:lnTo>
                  <a:lnTo>
                    <a:pt x="151872" y="173405"/>
                  </a:lnTo>
                  <a:lnTo>
                    <a:pt x="151043" y="207031"/>
                  </a:lnTo>
                  <a:lnTo>
                    <a:pt x="147064" y="219888"/>
                  </a:lnTo>
                  <a:lnTo>
                    <a:pt x="125297" y="248926"/>
                  </a:lnTo>
                  <a:lnTo>
                    <a:pt x="106856" y="267266"/>
                  </a:lnTo>
                  <a:lnTo>
                    <a:pt x="78956" y="285599"/>
                  </a:lnTo>
                  <a:lnTo>
                    <a:pt x="51498" y="290548"/>
                  </a:lnTo>
                  <a:lnTo>
                    <a:pt x="44613" y="294755"/>
                  </a:lnTo>
                  <a:lnTo>
                    <a:pt x="41296" y="295242"/>
                  </a:lnTo>
                  <a:lnTo>
                    <a:pt x="38026" y="294508"/>
                  </a:lnTo>
                  <a:lnTo>
                    <a:pt x="31570" y="291928"/>
                  </a:lnTo>
                  <a:lnTo>
                    <a:pt x="18786" y="289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223"/>
            <p:cNvSpPr/>
            <p:nvPr>
              <p:custDataLst>
                <p:tags r:id="rId35"/>
              </p:custDataLst>
            </p:nvPr>
          </p:nvSpPr>
          <p:spPr>
            <a:xfrm>
              <a:off x="2095500" y="37528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7447" y="19050"/>
                  </a:lnTo>
                  <a:lnTo>
                    <a:pt x="36188" y="16228"/>
                  </a:lnTo>
                  <a:lnTo>
                    <a:pt x="43600" y="12504"/>
                  </a:lnTo>
                  <a:lnTo>
                    <a:pt x="80405" y="6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224"/>
            <p:cNvSpPr/>
            <p:nvPr>
              <p:custDataLst>
                <p:tags r:id="rId36"/>
              </p:custDataLst>
            </p:nvPr>
          </p:nvSpPr>
          <p:spPr>
            <a:xfrm>
              <a:off x="2000366" y="3810000"/>
              <a:ext cx="18935" cy="114301"/>
            </a:xfrm>
            <a:custGeom>
              <a:avLst/>
              <a:gdLst/>
              <a:ahLst/>
              <a:cxnLst/>
              <a:rect l="0" t="0" r="0" b="0"/>
              <a:pathLst>
                <a:path w="18935" h="114301">
                  <a:moveTo>
                    <a:pt x="18934" y="0"/>
                  </a:moveTo>
                  <a:lnTo>
                    <a:pt x="18934" y="0"/>
                  </a:lnTo>
                  <a:lnTo>
                    <a:pt x="18934" y="14465"/>
                  </a:lnTo>
                  <a:lnTo>
                    <a:pt x="16112" y="19834"/>
                  </a:lnTo>
                  <a:lnTo>
                    <a:pt x="12388" y="25749"/>
                  </a:lnTo>
                  <a:lnTo>
                    <a:pt x="9998" y="38169"/>
                  </a:lnTo>
                  <a:lnTo>
                    <a:pt x="9443" y="60329"/>
                  </a:lnTo>
                  <a:lnTo>
                    <a:pt x="6602" y="66677"/>
                  </a:lnTo>
                  <a:lnTo>
                    <a:pt x="2870" y="73026"/>
                  </a:lnTo>
                  <a:lnTo>
                    <a:pt x="474" y="85725"/>
                  </a:lnTo>
                  <a:lnTo>
                    <a:pt x="0" y="98425"/>
                  </a:lnTo>
                  <a:lnTo>
                    <a:pt x="2758" y="104775"/>
                  </a:lnTo>
                  <a:lnTo>
                    <a:pt x="940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25"/>
            <p:cNvSpPr/>
            <p:nvPr>
              <p:custDataLst>
                <p:tags r:id="rId37"/>
              </p:custDataLst>
            </p:nvPr>
          </p:nvSpPr>
          <p:spPr>
            <a:xfrm>
              <a:off x="2156687" y="3705225"/>
              <a:ext cx="24514" cy="152401"/>
            </a:xfrm>
            <a:custGeom>
              <a:avLst/>
              <a:gdLst/>
              <a:ahLst/>
              <a:cxnLst/>
              <a:rect l="0" t="0" r="0" b="0"/>
              <a:pathLst>
                <a:path w="24514" h="152401">
                  <a:moveTo>
                    <a:pt x="5488" y="0"/>
                  </a:moveTo>
                  <a:lnTo>
                    <a:pt x="5488" y="0"/>
                  </a:lnTo>
                  <a:lnTo>
                    <a:pt x="432" y="5057"/>
                  </a:lnTo>
                  <a:lnTo>
                    <a:pt x="0" y="6546"/>
                  </a:lnTo>
                  <a:lnTo>
                    <a:pt x="771" y="7539"/>
                  </a:lnTo>
                  <a:lnTo>
                    <a:pt x="2343" y="8201"/>
                  </a:lnTo>
                  <a:lnTo>
                    <a:pt x="3392" y="9701"/>
                  </a:lnTo>
                  <a:lnTo>
                    <a:pt x="4867" y="16868"/>
                  </a:lnTo>
                  <a:lnTo>
                    <a:pt x="5212" y="22666"/>
                  </a:lnTo>
                  <a:lnTo>
                    <a:pt x="8188" y="28771"/>
                  </a:lnTo>
                  <a:lnTo>
                    <a:pt x="11980" y="35012"/>
                  </a:lnTo>
                  <a:lnTo>
                    <a:pt x="23577" y="73203"/>
                  </a:lnTo>
                  <a:lnTo>
                    <a:pt x="24513" y="120541"/>
                  </a:lnTo>
                  <a:lnTo>
                    <a:pt x="23472" y="136375"/>
                  </a:lnTo>
                  <a:lnTo>
                    <a:pt x="1501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226"/>
            <p:cNvSpPr/>
            <p:nvPr>
              <p:custDataLst>
                <p:tags r:id="rId38"/>
              </p:custDataLst>
            </p:nvPr>
          </p:nvSpPr>
          <p:spPr>
            <a:xfrm>
              <a:off x="2371725" y="3543484"/>
              <a:ext cx="151843" cy="276042"/>
            </a:xfrm>
            <a:custGeom>
              <a:avLst/>
              <a:gdLst/>
              <a:ahLst/>
              <a:cxnLst/>
              <a:rect l="0" t="0" r="0" b="0"/>
              <a:pathLst>
                <a:path w="151843" h="276042">
                  <a:moveTo>
                    <a:pt x="0" y="85541"/>
                  </a:moveTo>
                  <a:lnTo>
                    <a:pt x="0" y="85541"/>
                  </a:lnTo>
                  <a:lnTo>
                    <a:pt x="9491" y="85541"/>
                  </a:lnTo>
                  <a:lnTo>
                    <a:pt x="9515" y="90598"/>
                  </a:lnTo>
                  <a:lnTo>
                    <a:pt x="25334" y="137366"/>
                  </a:lnTo>
                  <a:lnTo>
                    <a:pt x="35037" y="184876"/>
                  </a:lnTo>
                  <a:lnTo>
                    <a:pt x="40743" y="225647"/>
                  </a:lnTo>
                  <a:lnTo>
                    <a:pt x="44566" y="234594"/>
                  </a:lnTo>
                  <a:lnTo>
                    <a:pt x="47615" y="274513"/>
                  </a:lnTo>
                  <a:lnTo>
                    <a:pt x="44798" y="272540"/>
                  </a:lnTo>
                  <a:lnTo>
                    <a:pt x="42566" y="270532"/>
                  </a:lnTo>
                  <a:lnTo>
                    <a:pt x="40085" y="265478"/>
                  </a:lnTo>
                  <a:lnTo>
                    <a:pt x="33078" y="221490"/>
                  </a:lnTo>
                  <a:lnTo>
                    <a:pt x="29168" y="179879"/>
                  </a:lnTo>
                  <a:lnTo>
                    <a:pt x="22107" y="133046"/>
                  </a:lnTo>
                  <a:lnTo>
                    <a:pt x="19452" y="85525"/>
                  </a:lnTo>
                  <a:lnTo>
                    <a:pt x="26642" y="40736"/>
                  </a:lnTo>
                  <a:lnTo>
                    <a:pt x="29379" y="14141"/>
                  </a:lnTo>
                  <a:lnTo>
                    <a:pt x="33518" y="6888"/>
                  </a:lnTo>
                  <a:lnTo>
                    <a:pt x="36104" y="4531"/>
                  </a:lnTo>
                  <a:lnTo>
                    <a:pt x="41799" y="1911"/>
                  </a:lnTo>
                  <a:lnTo>
                    <a:pt x="60371" y="0"/>
                  </a:lnTo>
                  <a:lnTo>
                    <a:pt x="66695" y="2720"/>
                  </a:lnTo>
                  <a:lnTo>
                    <a:pt x="89099" y="17132"/>
                  </a:lnTo>
                  <a:lnTo>
                    <a:pt x="117359" y="55295"/>
                  </a:lnTo>
                  <a:lnTo>
                    <a:pt x="136515" y="100224"/>
                  </a:lnTo>
                  <a:lnTo>
                    <a:pt x="148165" y="127639"/>
                  </a:lnTo>
                  <a:lnTo>
                    <a:pt x="151842" y="166736"/>
                  </a:lnTo>
                  <a:lnTo>
                    <a:pt x="147178" y="186740"/>
                  </a:lnTo>
                  <a:lnTo>
                    <a:pt x="123745" y="228988"/>
                  </a:lnTo>
                  <a:lnTo>
                    <a:pt x="116381" y="240312"/>
                  </a:lnTo>
                  <a:lnTo>
                    <a:pt x="77884" y="269536"/>
                  </a:lnTo>
                  <a:lnTo>
                    <a:pt x="64940" y="274114"/>
                  </a:lnTo>
                  <a:lnTo>
                    <a:pt x="38100" y="276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227"/>
            <p:cNvSpPr/>
            <p:nvPr>
              <p:custDataLst>
                <p:tags r:id="rId39"/>
              </p:custDataLst>
            </p:nvPr>
          </p:nvSpPr>
          <p:spPr>
            <a:xfrm>
              <a:off x="2524125" y="3810035"/>
              <a:ext cx="161926" cy="100616"/>
            </a:xfrm>
            <a:custGeom>
              <a:avLst/>
              <a:gdLst/>
              <a:ahLst/>
              <a:cxnLst/>
              <a:rect l="0" t="0" r="0" b="0"/>
              <a:pathLst>
                <a:path w="161926" h="100616">
                  <a:moveTo>
                    <a:pt x="0" y="19015"/>
                  </a:moveTo>
                  <a:lnTo>
                    <a:pt x="0" y="19015"/>
                  </a:lnTo>
                  <a:lnTo>
                    <a:pt x="0" y="10814"/>
                  </a:lnTo>
                  <a:lnTo>
                    <a:pt x="1058" y="10373"/>
                  </a:lnTo>
                  <a:lnTo>
                    <a:pt x="5056" y="9883"/>
                  </a:lnTo>
                  <a:lnTo>
                    <a:pt x="10361" y="6842"/>
                  </a:lnTo>
                  <a:lnTo>
                    <a:pt x="16246" y="3021"/>
                  </a:lnTo>
                  <a:lnTo>
                    <a:pt x="26743" y="367"/>
                  </a:lnTo>
                  <a:lnTo>
                    <a:pt x="41672" y="0"/>
                  </a:lnTo>
                  <a:lnTo>
                    <a:pt x="47802" y="2803"/>
                  </a:lnTo>
                  <a:lnTo>
                    <a:pt x="61659" y="14155"/>
                  </a:lnTo>
                  <a:lnTo>
                    <a:pt x="64446" y="19677"/>
                  </a:lnTo>
                  <a:lnTo>
                    <a:pt x="66545" y="33078"/>
                  </a:lnTo>
                  <a:lnTo>
                    <a:pt x="66636" y="41644"/>
                  </a:lnTo>
                  <a:lnTo>
                    <a:pt x="63836" y="47769"/>
                  </a:lnTo>
                  <a:lnTo>
                    <a:pt x="60122" y="54020"/>
                  </a:lnTo>
                  <a:lnTo>
                    <a:pt x="56972" y="63489"/>
                  </a:lnTo>
                  <a:lnTo>
                    <a:pt x="50865" y="72997"/>
                  </a:lnTo>
                  <a:lnTo>
                    <a:pt x="48052" y="83809"/>
                  </a:lnTo>
                  <a:lnTo>
                    <a:pt x="39462" y="93726"/>
                  </a:lnTo>
                  <a:lnTo>
                    <a:pt x="40066" y="94222"/>
                  </a:lnTo>
                  <a:lnTo>
                    <a:pt x="43560" y="94774"/>
                  </a:lnTo>
                  <a:lnTo>
                    <a:pt x="44915" y="95980"/>
                  </a:lnTo>
                  <a:lnTo>
                    <a:pt x="46420" y="100141"/>
                  </a:lnTo>
                  <a:lnTo>
                    <a:pt x="47881" y="100615"/>
                  </a:lnTo>
                  <a:lnTo>
                    <a:pt x="60777" y="96135"/>
                  </a:lnTo>
                  <a:lnTo>
                    <a:pt x="89122" y="94210"/>
                  </a:lnTo>
                  <a:lnTo>
                    <a:pt x="107014" y="87686"/>
                  </a:lnTo>
                  <a:lnTo>
                    <a:pt x="124488" y="83460"/>
                  </a:lnTo>
                  <a:lnTo>
                    <a:pt x="161925" y="66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228"/>
            <p:cNvSpPr/>
            <p:nvPr>
              <p:custDataLst>
                <p:tags r:id="rId40"/>
              </p:custDataLst>
            </p:nvPr>
          </p:nvSpPr>
          <p:spPr>
            <a:xfrm>
              <a:off x="2857500" y="365760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40932" y="9525"/>
                  </a:lnTo>
                  <a:lnTo>
                    <a:pt x="85959" y="5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229"/>
            <p:cNvSpPr/>
            <p:nvPr>
              <p:custDataLst>
                <p:tags r:id="rId41"/>
              </p:custDataLst>
            </p:nvPr>
          </p:nvSpPr>
          <p:spPr>
            <a:xfrm>
              <a:off x="2868801" y="3705225"/>
              <a:ext cx="207775" cy="56997"/>
            </a:xfrm>
            <a:custGeom>
              <a:avLst/>
              <a:gdLst/>
              <a:ahLst/>
              <a:cxnLst/>
              <a:rect l="0" t="0" r="0" b="0"/>
              <a:pathLst>
                <a:path w="207775" h="56997">
                  <a:moveTo>
                    <a:pt x="74424" y="0"/>
                  </a:moveTo>
                  <a:lnTo>
                    <a:pt x="74424" y="0"/>
                  </a:lnTo>
                  <a:lnTo>
                    <a:pt x="52965" y="21459"/>
                  </a:lnTo>
                  <a:lnTo>
                    <a:pt x="43367" y="25412"/>
                  </a:lnTo>
                  <a:lnTo>
                    <a:pt x="33105" y="28228"/>
                  </a:lnTo>
                  <a:lnTo>
                    <a:pt x="17745" y="38152"/>
                  </a:lnTo>
                  <a:lnTo>
                    <a:pt x="0" y="55394"/>
                  </a:lnTo>
                  <a:lnTo>
                    <a:pt x="1525" y="55980"/>
                  </a:lnTo>
                  <a:lnTo>
                    <a:pt x="19838" y="56996"/>
                  </a:lnTo>
                  <a:lnTo>
                    <a:pt x="26528" y="54259"/>
                  </a:lnTo>
                  <a:lnTo>
                    <a:pt x="29793" y="52048"/>
                  </a:lnTo>
                  <a:lnTo>
                    <a:pt x="44502" y="48935"/>
                  </a:lnTo>
                  <a:lnTo>
                    <a:pt x="74665" y="44976"/>
                  </a:lnTo>
                  <a:lnTo>
                    <a:pt x="88289" y="41156"/>
                  </a:lnTo>
                  <a:lnTo>
                    <a:pt x="134934" y="38368"/>
                  </a:lnTo>
                  <a:lnTo>
                    <a:pt x="159028" y="37121"/>
                  </a:lnTo>
                  <a:lnTo>
                    <a:pt x="183368" y="30576"/>
                  </a:lnTo>
                  <a:lnTo>
                    <a:pt x="20777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230"/>
            <p:cNvSpPr/>
            <p:nvPr>
              <p:custDataLst>
                <p:tags r:id="rId42"/>
              </p:custDataLst>
            </p:nvPr>
          </p:nvSpPr>
          <p:spPr>
            <a:xfrm>
              <a:off x="3209925" y="3562361"/>
              <a:ext cx="190501" cy="200014"/>
            </a:xfrm>
            <a:custGeom>
              <a:avLst/>
              <a:gdLst/>
              <a:ahLst/>
              <a:cxnLst/>
              <a:rect l="0" t="0" r="0" b="0"/>
              <a:pathLst>
                <a:path w="190501" h="200014">
                  <a:moveTo>
                    <a:pt x="0" y="28564"/>
                  </a:moveTo>
                  <a:lnTo>
                    <a:pt x="0" y="28564"/>
                  </a:lnTo>
                  <a:lnTo>
                    <a:pt x="8201" y="20363"/>
                  </a:lnTo>
                  <a:lnTo>
                    <a:pt x="9133" y="14375"/>
                  </a:lnTo>
                  <a:lnTo>
                    <a:pt x="10322" y="12755"/>
                  </a:lnTo>
                  <a:lnTo>
                    <a:pt x="14465" y="10954"/>
                  </a:lnTo>
                  <a:lnTo>
                    <a:pt x="15994" y="9416"/>
                  </a:lnTo>
                  <a:lnTo>
                    <a:pt x="17692" y="4884"/>
                  </a:lnTo>
                  <a:lnTo>
                    <a:pt x="19203" y="3252"/>
                  </a:lnTo>
                  <a:lnTo>
                    <a:pt x="27131" y="419"/>
                  </a:lnTo>
                  <a:lnTo>
                    <a:pt x="55984" y="0"/>
                  </a:lnTo>
                  <a:lnTo>
                    <a:pt x="64746" y="2816"/>
                  </a:lnTo>
                  <a:lnTo>
                    <a:pt x="85556" y="16465"/>
                  </a:lnTo>
                  <a:lnTo>
                    <a:pt x="88787" y="17323"/>
                  </a:lnTo>
                  <a:lnTo>
                    <a:pt x="95200" y="23921"/>
                  </a:lnTo>
                  <a:lnTo>
                    <a:pt x="100519" y="32851"/>
                  </a:lnTo>
                  <a:lnTo>
                    <a:pt x="106757" y="47207"/>
                  </a:lnTo>
                  <a:lnTo>
                    <a:pt x="109271" y="50518"/>
                  </a:lnTo>
                  <a:lnTo>
                    <a:pt x="112065" y="59841"/>
                  </a:lnTo>
                  <a:lnTo>
                    <a:pt x="112810" y="65290"/>
                  </a:lnTo>
                  <a:lnTo>
                    <a:pt x="104512" y="101499"/>
                  </a:lnTo>
                  <a:lnTo>
                    <a:pt x="94571" y="121601"/>
                  </a:lnTo>
                  <a:lnTo>
                    <a:pt x="68765" y="157770"/>
                  </a:lnTo>
                  <a:lnTo>
                    <a:pt x="45770" y="174486"/>
                  </a:lnTo>
                  <a:lnTo>
                    <a:pt x="41509" y="180907"/>
                  </a:lnTo>
                  <a:lnTo>
                    <a:pt x="40372" y="184101"/>
                  </a:lnTo>
                  <a:lnTo>
                    <a:pt x="38557" y="186231"/>
                  </a:lnTo>
                  <a:lnTo>
                    <a:pt x="19576" y="199573"/>
                  </a:lnTo>
                  <a:lnTo>
                    <a:pt x="65397" y="200013"/>
                  </a:lnTo>
                  <a:lnTo>
                    <a:pt x="98322" y="197192"/>
                  </a:lnTo>
                  <a:lnTo>
                    <a:pt x="145131" y="188255"/>
                  </a:lnTo>
                  <a:lnTo>
                    <a:pt x="190500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231"/>
            <p:cNvSpPr/>
            <p:nvPr>
              <p:custDataLst>
                <p:tags r:id="rId43"/>
              </p:custDataLst>
            </p:nvPr>
          </p:nvSpPr>
          <p:spPr>
            <a:xfrm>
              <a:off x="3448095" y="3619500"/>
              <a:ext cx="104682" cy="142827"/>
            </a:xfrm>
            <a:custGeom>
              <a:avLst/>
              <a:gdLst/>
              <a:ahLst/>
              <a:cxnLst/>
              <a:rect l="0" t="0" r="0" b="0"/>
              <a:pathLst>
                <a:path w="104682" h="142827">
                  <a:moveTo>
                    <a:pt x="76155" y="28575"/>
                  </a:moveTo>
                  <a:lnTo>
                    <a:pt x="76155" y="28575"/>
                  </a:lnTo>
                  <a:lnTo>
                    <a:pt x="76155" y="23518"/>
                  </a:lnTo>
                  <a:lnTo>
                    <a:pt x="75097" y="22029"/>
                  </a:lnTo>
                  <a:lnTo>
                    <a:pt x="73333" y="21036"/>
                  </a:lnTo>
                  <a:lnTo>
                    <a:pt x="71098" y="20374"/>
                  </a:lnTo>
                  <a:lnTo>
                    <a:pt x="58822" y="10965"/>
                  </a:lnTo>
                  <a:lnTo>
                    <a:pt x="52557" y="9951"/>
                  </a:lnTo>
                  <a:lnTo>
                    <a:pt x="43998" y="9651"/>
                  </a:lnTo>
                  <a:lnTo>
                    <a:pt x="42017" y="10668"/>
                  </a:lnTo>
                  <a:lnTo>
                    <a:pt x="40696" y="12404"/>
                  </a:lnTo>
                  <a:lnTo>
                    <a:pt x="39816" y="14619"/>
                  </a:lnTo>
                  <a:lnTo>
                    <a:pt x="38171" y="16096"/>
                  </a:lnTo>
                  <a:lnTo>
                    <a:pt x="27926" y="21289"/>
                  </a:lnTo>
                  <a:lnTo>
                    <a:pt x="24952" y="23718"/>
                  </a:lnTo>
                  <a:lnTo>
                    <a:pt x="21649" y="29238"/>
                  </a:lnTo>
                  <a:lnTo>
                    <a:pt x="19122" y="35220"/>
                  </a:lnTo>
                  <a:lnTo>
                    <a:pt x="3920" y="60547"/>
                  </a:lnTo>
                  <a:lnTo>
                    <a:pt x="1130" y="73208"/>
                  </a:lnTo>
                  <a:lnTo>
                    <a:pt x="0" y="107523"/>
                  </a:lnTo>
                  <a:lnTo>
                    <a:pt x="2797" y="114110"/>
                  </a:lnTo>
                  <a:lnTo>
                    <a:pt x="6510" y="120566"/>
                  </a:lnTo>
                  <a:lnTo>
                    <a:pt x="9658" y="130150"/>
                  </a:lnTo>
                  <a:lnTo>
                    <a:pt x="14145" y="136514"/>
                  </a:lnTo>
                  <a:lnTo>
                    <a:pt x="19667" y="140048"/>
                  </a:lnTo>
                  <a:lnTo>
                    <a:pt x="31836" y="142317"/>
                  </a:lnTo>
                  <a:lnTo>
                    <a:pt x="50766" y="142826"/>
                  </a:lnTo>
                  <a:lnTo>
                    <a:pt x="57110" y="140031"/>
                  </a:lnTo>
                  <a:lnTo>
                    <a:pt x="72981" y="127683"/>
                  </a:lnTo>
                  <a:lnTo>
                    <a:pt x="79330" y="125540"/>
                  </a:lnTo>
                  <a:lnTo>
                    <a:pt x="85680" y="118943"/>
                  </a:lnTo>
                  <a:lnTo>
                    <a:pt x="101908" y="95657"/>
                  </a:lnTo>
                  <a:lnTo>
                    <a:pt x="103894" y="83023"/>
                  </a:lnTo>
                  <a:lnTo>
                    <a:pt x="104681" y="46174"/>
                  </a:lnTo>
                  <a:lnTo>
                    <a:pt x="101886" y="38866"/>
                  </a:lnTo>
                  <a:lnTo>
                    <a:pt x="98174" y="32091"/>
                  </a:lnTo>
                  <a:lnTo>
                    <a:pt x="96524" y="25552"/>
                  </a:lnTo>
                  <a:lnTo>
                    <a:pt x="90147" y="19117"/>
                  </a:lnTo>
                  <a:lnTo>
                    <a:pt x="66861" y="5030"/>
                  </a:lnTo>
                  <a:lnTo>
                    <a:pt x="47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808"/>
          <p:cNvGrpSpPr/>
          <p:nvPr/>
        </p:nvGrpSpPr>
        <p:grpSpPr>
          <a:xfrm>
            <a:off x="4429125" y="3535399"/>
            <a:ext cx="742912" cy="341266"/>
            <a:chOff x="4429125" y="3535399"/>
            <a:chExt cx="742912" cy="341266"/>
          </a:xfrm>
        </p:grpSpPr>
        <p:sp>
          <p:nvSpPr>
            <p:cNvPr id="110" name="SMARTInkShape-4232"/>
            <p:cNvSpPr/>
            <p:nvPr>
              <p:custDataLst>
                <p:tags r:id="rId29"/>
              </p:custDataLst>
            </p:nvPr>
          </p:nvSpPr>
          <p:spPr>
            <a:xfrm>
              <a:off x="4429125" y="3535399"/>
              <a:ext cx="133264" cy="282633"/>
            </a:xfrm>
            <a:custGeom>
              <a:avLst/>
              <a:gdLst/>
              <a:ahLst/>
              <a:cxnLst/>
              <a:rect l="0" t="0" r="0" b="0"/>
              <a:pathLst>
                <a:path w="133264" h="282633">
                  <a:moveTo>
                    <a:pt x="0" y="160301"/>
                  </a:moveTo>
                  <a:lnTo>
                    <a:pt x="0" y="160301"/>
                  </a:lnTo>
                  <a:lnTo>
                    <a:pt x="0" y="131726"/>
                  </a:lnTo>
                  <a:lnTo>
                    <a:pt x="0" y="176202"/>
                  </a:lnTo>
                  <a:lnTo>
                    <a:pt x="0" y="220822"/>
                  </a:lnTo>
                  <a:lnTo>
                    <a:pt x="0" y="267057"/>
                  </a:lnTo>
                  <a:lnTo>
                    <a:pt x="0" y="274470"/>
                  </a:lnTo>
                  <a:lnTo>
                    <a:pt x="0" y="232038"/>
                  </a:lnTo>
                  <a:lnTo>
                    <a:pt x="0" y="185979"/>
                  </a:lnTo>
                  <a:lnTo>
                    <a:pt x="0" y="140869"/>
                  </a:lnTo>
                  <a:lnTo>
                    <a:pt x="1058" y="113621"/>
                  </a:lnTo>
                  <a:lnTo>
                    <a:pt x="8201" y="73237"/>
                  </a:lnTo>
                  <a:lnTo>
                    <a:pt x="14189" y="50661"/>
                  </a:lnTo>
                  <a:lnTo>
                    <a:pt x="25949" y="25160"/>
                  </a:lnTo>
                  <a:lnTo>
                    <a:pt x="26824" y="19407"/>
                  </a:lnTo>
                  <a:lnTo>
                    <a:pt x="28466" y="15572"/>
                  </a:lnTo>
                  <a:lnTo>
                    <a:pt x="30619" y="13015"/>
                  </a:lnTo>
                  <a:lnTo>
                    <a:pt x="47804" y="811"/>
                  </a:lnTo>
                  <a:lnTo>
                    <a:pt x="50919" y="0"/>
                  </a:lnTo>
                  <a:lnTo>
                    <a:pt x="54054" y="517"/>
                  </a:lnTo>
                  <a:lnTo>
                    <a:pt x="60361" y="3914"/>
                  </a:lnTo>
                  <a:lnTo>
                    <a:pt x="88040" y="24972"/>
                  </a:lnTo>
                  <a:lnTo>
                    <a:pt x="113283" y="68427"/>
                  </a:lnTo>
                  <a:lnTo>
                    <a:pt x="125758" y="89570"/>
                  </a:lnTo>
                  <a:lnTo>
                    <a:pt x="131851" y="122223"/>
                  </a:lnTo>
                  <a:lnTo>
                    <a:pt x="133263" y="169641"/>
                  </a:lnTo>
                  <a:lnTo>
                    <a:pt x="132253" y="182444"/>
                  </a:lnTo>
                  <a:lnTo>
                    <a:pt x="114050" y="226971"/>
                  </a:lnTo>
                  <a:lnTo>
                    <a:pt x="101551" y="247319"/>
                  </a:lnTo>
                  <a:lnTo>
                    <a:pt x="70730" y="270257"/>
                  </a:lnTo>
                  <a:lnTo>
                    <a:pt x="36283" y="282632"/>
                  </a:lnTo>
                  <a:lnTo>
                    <a:pt x="32656" y="282072"/>
                  </a:lnTo>
                  <a:lnTo>
                    <a:pt x="13838" y="274338"/>
                  </a:lnTo>
                  <a:lnTo>
                    <a:pt x="12400" y="272309"/>
                  </a:lnTo>
                  <a:lnTo>
                    <a:pt x="10093" y="266505"/>
                  </a:lnTo>
                  <a:lnTo>
                    <a:pt x="9525" y="255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233"/>
            <p:cNvSpPr/>
            <p:nvPr>
              <p:custDataLst>
                <p:tags r:id="rId30"/>
              </p:custDataLst>
            </p:nvPr>
          </p:nvSpPr>
          <p:spPr>
            <a:xfrm>
              <a:off x="4619625" y="3771902"/>
              <a:ext cx="190501" cy="104763"/>
            </a:xfrm>
            <a:custGeom>
              <a:avLst/>
              <a:gdLst/>
              <a:ahLst/>
              <a:cxnLst/>
              <a:rect l="0" t="0" r="0" b="0"/>
              <a:pathLst>
                <a:path w="190501" h="104763">
                  <a:moveTo>
                    <a:pt x="0" y="28573"/>
                  </a:moveTo>
                  <a:lnTo>
                    <a:pt x="0" y="28573"/>
                  </a:lnTo>
                  <a:lnTo>
                    <a:pt x="0" y="150"/>
                  </a:lnTo>
                  <a:lnTo>
                    <a:pt x="31799" y="0"/>
                  </a:lnTo>
                  <a:lnTo>
                    <a:pt x="38122" y="2821"/>
                  </a:lnTo>
                  <a:lnTo>
                    <a:pt x="52126" y="14187"/>
                  </a:lnTo>
                  <a:lnTo>
                    <a:pt x="54917" y="19710"/>
                  </a:lnTo>
                  <a:lnTo>
                    <a:pt x="56954" y="38156"/>
                  </a:lnTo>
                  <a:lnTo>
                    <a:pt x="57111" y="50809"/>
                  </a:lnTo>
                  <a:lnTo>
                    <a:pt x="54310" y="57153"/>
                  </a:lnTo>
                  <a:lnTo>
                    <a:pt x="41959" y="73024"/>
                  </a:lnTo>
                  <a:lnTo>
                    <a:pt x="36040" y="85723"/>
                  </a:lnTo>
                  <a:lnTo>
                    <a:pt x="19088" y="104734"/>
                  </a:lnTo>
                  <a:lnTo>
                    <a:pt x="24118" y="104762"/>
                  </a:lnTo>
                  <a:lnTo>
                    <a:pt x="29416" y="101946"/>
                  </a:lnTo>
                  <a:lnTo>
                    <a:pt x="35299" y="98225"/>
                  </a:lnTo>
                  <a:lnTo>
                    <a:pt x="44560" y="95072"/>
                  </a:lnTo>
                  <a:lnTo>
                    <a:pt x="70453" y="82107"/>
                  </a:lnTo>
                  <a:lnTo>
                    <a:pt x="115228" y="68940"/>
                  </a:lnTo>
                  <a:lnTo>
                    <a:pt x="161923" y="50718"/>
                  </a:lnTo>
                  <a:lnTo>
                    <a:pt x="190500" y="38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234"/>
            <p:cNvSpPr/>
            <p:nvPr>
              <p:custDataLst>
                <p:tags r:id="rId31"/>
              </p:custDataLst>
            </p:nvPr>
          </p:nvSpPr>
          <p:spPr>
            <a:xfrm>
              <a:off x="4829209" y="3695700"/>
              <a:ext cx="123792" cy="19051"/>
            </a:xfrm>
            <a:custGeom>
              <a:avLst/>
              <a:gdLst/>
              <a:ahLst/>
              <a:cxnLst/>
              <a:rect l="0" t="0" r="0" b="0"/>
              <a:pathLst>
                <a:path w="123792" h="19051">
                  <a:moveTo>
                    <a:pt x="9491" y="19050"/>
                  </a:moveTo>
                  <a:lnTo>
                    <a:pt x="9491" y="19050"/>
                  </a:lnTo>
                  <a:lnTo>
                    <a:pt x="1290" y="19050"/>
                  </a:lnTo>
                  <a:lnTo>
                    <a:pt x="849" y="17992"/>
                  </a:lnTo>
                  <a:lnTo>
                    <a:pt x="0" y="9918"/>
                  </a:lnTo>
                  <a:lnTo>
                    <a:pt x="5033" y="4585"/>
                  </a:lnTo>
                  <a:lnTo>
                    <a:pt x="10332" y="2037"/>
                  </a:lnTo>
                  <a:lnTo>
                    <a:pt x="35982" y="79"/>
                  </a:lnTo>
                  <a:lnTo>
                    <a:pt x="81373" y="2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235"/>
            <p:cNvSpPr/>
            <p:nvPr>
              <p:custDataLst>
                <p:tags r:id="rId32"/>
              </p:custDataLst>
            </p:nvPr>
          </p:nvSpPr>
          <p:spPr>
            <a:xfrm>
              <a:off x="4867288" y="3752850"/>
              <a:ext cx="114288" cy="38088"/>
            </a:xfrm>
            <a:custGeom>
              <a:avLst/>
              <a:gdLst/>
              <a:ahLst/>
              <a:cxnLst/>
              <a:rect l="0" t="0" r="0" b="0"/>
              <a:pathLst>
                <a:path w="114288" h="38088">
                  <a:moveTo>
                    <a:pt x="19037" y="19050"/>
                  </a:moveTo>
                  <a:lnTo>
                    <a:pt x="19037" y="19050"/>
                  </a:lnTo>
                  <a:lnTo>
                    <a:pt x="13981" y="19050"/>
                  </a:lnTo>
                  <a:lnTo>
                    <a:pt x="8676" y="21872"/>
                  </a:lnTo>
                  <a:lnTo>
                    <a:pt x="5780" y="24107"/>
                  </a:lnTo>
                  <a:lnTo>
                    <a:pt x="2562" y="29411"/>
                  </a:lnTo>
                  <a:lnTo>
                    <a:pt x="0" y="38055"/>
                  </a:lnTo>
                  <a:lnTo>
                    <a:pt x="10104" y="38087"/>
                  </a:lnTo>
                  <a:lnTo>
                    <a:pt x="17889" y="35272"/>
                  </a:lnTo>
                  <a:lnTo>
                    <a:pt x="24877" y="31552"/>
                  </a:lnTo>
                  <a:lnTo>
                    <a:pt x="69137" y="18952"/>
                  </a:lnTo>
                  <a:lnTo>
                    <a:pt x="1142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236"/>
            <p:cNvSpPr/>
            <p:nvPr>
              <p:custDataLst>
                <p:tags r:id="rId33"/>
              </p:custDataLst>
            </p:nvPr>
          </p:nvSpPr>
          <p:spPr>
            <a:xfrm>
              <a:off x="5086386" y="3581414"/>
              <a:ext cx="85651" cy="247637"/>
            </a:xfrm>
            <a:custGeom>
              <a:avLst/>
              <a:gdLst/>
              <a:ahLst/>
              <a:cxnLst/>
              <a:rect l="0" t="0" r="0" b="0"/>
              <a:pathLst>
                <a:path w="85651" h="247637">
                  <a:moveTo>
                    <a:pt x="28539" y="28561"/>
                  </a:moveTo>
                  <a:lnTo>
                    <a:pt x="28539" y="28561"/>
                  </a:lnTo>
                  <a:lnTo>
                    <a:pt x="33595" y="23504"/>
                  </a:lnTo>
                  <a:lnTo>
                    <a:pt x="36078" y="18200"/>
                  </a:lnTo>
                  <a:lnTo>
                    <a:pt x="38064" y="0"/>
                  </a:lnTo>
                  <a:lnTo>
                    <a:pt x="38064" y="5047"/>
                  </a:lnTo>
                  <a:lnTo>
                    <a:pt x="35242" y="10349"/>
                  </a:lnTo>
                  <a:lnTo>
                    <a:pt x="31519" y="16233"/>
                  </a:lnTo>
                  <a:lnTo>
                    <a:pt x="16832" y="59377"/>
                  </a:lnTo>
                  <a:lnTo>
                    <a:pt x="11664" y="74028"/>
                  </a:lnTo>
                  <a:lnTo>
                    <a:pt x="2007" y="121181"/>
                  </a:lnTo>
                  <a:lnTo>
                    <a:pt x="0" y="155516"/>
                  </a:lnTo>
                  <a:lnTo>
                    <a:pt x="1046" y="157647"/>
                  </a:lnTo>
                  <a:lnTo>
                    <a:pt x="2802" y="159069"/>
                  </a:lnTo>
                  <a:lnTo>
                    <a:pt x="9098" y="161745"/>
                  </a:lnTo>
                  <a:lnTo>
                    <a:pt x="14429" y="156805"/>
                  </a:lnTo>
                  <a:lnTo>
                    <a:pt x="22621" y="154350"/>
                  </a:lnTo>
                  <a:lnTo>
                    <a:pt x="32259" y="152200"/>
                  </a:lnTo>
                  <a:lnTo>
                    <a:pt x="47070" y="145019"/>
                  </a:lnTo>
                  <a:lnTo>
                    <a:pt x="50418" y="144300"/>
                  </a:lnTo>
                  <a:lnTo>
                    <a:pt x="74274" y="133766"/>
                  </a:lnTo>
                  <a:lnTo>
                    <a:pt x="84199" y="133374"/>
                  </a:lnTo>
                  <a:lnTo>
                    <a:pt x="84696" y="134420"/>
                  </a:lnTo>
                  <a:lnTo>
                    <a:pt x="85650" y="155727"/>
                  </a:lnTo>
                  <a:lnTo>
                    <a:pt x="82850" y="161985"/>
                  </a:lnTo>
                  <a:lnTo>
                    <a:pt x="79136" y="168294"/>
                  </a:lnTo>
                  <a:lnTo>
                    <a:pt x="66541" y="205479"/>
                  </a:lnTo>
                  <a:lnTo>
                    <a:pt x="60377" y="216683"/>
                  </a:lnTo>
                  <a:lnTo>
                    <a:pt x="57114" y="247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809"/>
          <p:cNvGrpSpPr/>
          <p:nvPr/>
        </p:nvGrpSpPr>
        <p:grpSpPr>
          <a:xfrm>
            <a:off x="3695749" y="4857877"/>
            <a:ext cx="390429" cy="285490"/>
            <a:chOff x="3695749" y="4857877"/>
            <a:chExt cx="390429" cy="285490"/>
          </a:xfrm>
        </p:grpSpPr>
        <p:sp>
          <p:nvSpPr>
            <p:cNvPr id="116" name="SMARTInkShape-4237"/>
            <p:cNvSpPr/>
            <p:nvPr>
              <p:custDataLst>
                <p:tags r:id="rId26"/>
              </p:custDataLst>
            </p:nvPr>
          </p:nvSpPr>
          <p:spPr>
            <a:xfrm>
              <a:off x="3695749" y="4857877"/>
              <a:ext cx="142827" cy="133224"/>
            </a:xfrm>
            <a:custGeom>
              <a:avLst/>
              <a:gdLst/>
              <a:ahLst/>
              <a:cxnLst/>
              <a:rect l="0" t="0" r="0" b="0"/>
              <a:pathLst>
                <a:path w="142827" h="133224">
                  <a:moveTo>
                    <a:pt x="114251" y="47498"/>
                  </a:moveTo>
                  <a:lnTo>
                    <a:pt x="114251" y="47498"/>
                  </a:lnTo>
                  <a:lnTo>
                    <a:pt x="114251" y="29806"/>
                  </a:lnTo>
                  <a:lnTo>
                    <a:pt x="109194" y="23794"/>
                  </a:lnTo>
                  <a:lnTo>
                    <a:pt x="103890" y="21088"/>
                  </a:lnTo>
                  <a:lnTo>
                    <a:pt x="100994" y="20366"/>
                  </a:lnTo>
                  <a:lnTo>
                    <a:pt x="99063" y="18827"/>
                  </a:lnTo>
                  <a:lnTo>
                    <a:pt x="96918" y="14295"/>
                  </a:lnTo>
                  <a:lnTo>
                    <a:pt x="95287" y="12663"/>
                  </a:lnTo>
                  <a:lnTo>
                    <a:pt x="90653" y="10849"/>
                  </a:lnTo>
                  <a:lnTo>
                    <a:pt x="88994" y="9307"/>
                  </a:lnTo>
                  <a:lnTo>
                    <a:pt x="87151" y="4772"/>
                  </a:lnTo>
                  <a:lnTo>
                    <a:pt x="85601" y="3139"/>
                  </a:lnTo>
                  <a:lnTo>
                    <a:pt x="81057" y="1324"/>
                  </a:lnTo>
                  <a:lnTo>
                    <a:pt x="63324" y="0"/>
                  </a:lnTo>
                  <a:lnTo>
                    <a:pt x="57045" y="2752"/>
                  </a:lnTo>
                  <a:lnTo>
                    <a:pt x="15826" y="41163"/>
                  </a:lnTo>
                  <a:lnTo>
                    <a:pt x="4184" y="60396"/>
                  </a:lnTo>
                  <a:lnTo>
                    <a:pt x="1206" y="73074"/>
                  </a:lnTo>
                  <a:lnTo>
                    <a:pt x="0" y="107396"/>
                  </a:lnTo>
                  <a:lnTo>
                    <a:pt x="2795" y="113983"/>
                  </a:lnTo>
                  <a:lnTo>
                    <a:pt x="8157" y="121779"/>
                  </a:lnTo>
                  <a:lnTo>
                    <a:pt x="11712" y="122845"/>
                  </a:lnTo>
                  <a:lnTo>
                    <a:pt x="22617" y="123530"/>
                  </a:lnTo>
                  <a:lnTo>
                    <a:pt x="28722" y="120801"/>
                  </a:lnTo>
                  <a:lnTo>
                    <a:pt x="49915" y="107442"/>
                  </a:lnTo>
                  <a:lnTo>
                    <a:pt x="81497" y="69720"/>
                  </a:lnTo>
                  <a:lnTo>
                    <a:pt x="87672" y="57023"/>
                  </a:lnTo>
                  <a:lnTo>
                    <a:pt x="91855" y="50673"/>
                  </a:lnTo>
                  <a:lnTo>
                    <a:pt x="95190" y="38021"/>
                  </a:lnTo>
                  <a:lnTo>
                    <a:pt x="95201" y="60364"/>
                  </a:lnTo>
                  <a:lnTo>
                    <a:pt x="98023" y="66622"/>
                  </a:lnTo>
                  <a:lnTo>
                    <a:pt x="100258" y="69772"/>
                  </a:lnTo>
                  <a:lnTo>
                    <a:pt x="103402" y="84319"/>
                  </a:lnTo>
                  <a:lnTo>
                    <a:pt x="105523" y="100593"/>
                  </a:lnTo>
                  <a:lnTo>
                    <a:pt x="115035" y="113998"/>
                  </a:lnTo>
                  <a:lnTo>
                    <a:pt x="128321" y="128186"/>
                  </a:lnTo>
                  <a:lnTo>
                    <a:pt x="133910" y="130985"/>
                  </a:lnTo>
                  <a:lnTo>
                    <a:pt x="142826" y="133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238"/>
            <p:cNvSpPr/>
            <p:nvPr>
              <p:custDataLst>
                <p:tags r:id="rId27"/>
              </p:custDataLst>
            </p:nvPr>
          </p:nvSpPr>
          <p:spPr>
            <a:xfrm>
              <a:off x="3867150" y="4878324"/>
              <a:ext cx="66676" cy="93681"/>
            </a:xfrm>
            <a:custGeom>
              <a:avLst/>
              <a:gdLst/>
              <a:ahLst/>
              <a:cxnLst/>
              <a:rect l="0" t="0" r="0" b="0"/>
              <a:pathLst>
                <a:path w="66676" h="93681">
                  <a:moveTo>
                    <a:pt x="0" y="27051"/>
                  </a:moveTo>
                  <a:lnTo>
                    <a:pt x="0" y="27051"/>
                  </a:lnTo>
                  <a:lnTo>
                    <a:pt x="0" y="12300"/>
                  </a:lnTo>
                  <a:lnTo>
                    <a:pt x="0" y="58839"/>
                  </a:lnTo>
                  <a:lnTo>
                    <a:pt x="0" y="79176"/>
                  </a:lnTo>
                  <a:lnTo>
                    <a:pt x="2822" y="84790"/>
                  </a:lnTo>
                  <a:lnTo>
                    <a:pt x="9491" y="93680"/>
                  </a:lnTo>
                  <a:lnTo>
                    <a:pt x="9525" y="46094"/>
                  </a:lnTo>
                  <a:lnTo>
                    <a:pt x="9525" y="42921"/>
                  </a:lnTo>
                  <a:lnTo>
                    <a:pt x="18657" y="10275"/>
                  </a:lnTo>
                  <a:lnTo>
                    <a:pt x="27217" y="0"/>
                  </a:lnTo>
                  <a:lnTo>
                    <a:pt x="28728" y="550"/>
                  </a:lnTo>
                  <a:lnTo>
                    <a:pt x="36656" y="6811"/>
                  </a:lnTo>
                  <a:lnTo>
                    <a:pt x="37459" y="10294"/>
                  </a:lnTo>
                  <a:lnTo>
                    <a:pt x="37672" y="12705"/>
                  </a:lnTo>
                  <a:lnTo>
                    <a:pt x="40732" y="18205"/>
                  </a:lnTo>
                  <a:lnTo>
                    <a:pt x="44562" y="24178"/>
                  </a:lnTo>
                  <a:lnTo>
                    <a:pt x="46717" y="33490"/>
                  </a:lnTo>
                  <a:lnTo>
                    <a:pt x="48414" y="44011"/>
                  </a:lnTo>
                  <a:lnTo>
                    <a:pt x="55790" y="67006"/>
                  </a:lnTo>
                  <a:lnTo>
                    <a:pt x="56747" y="77460"/>
                  </a:lnTo>
                  <a:lnTo>
                    <a:pt x="57940" y="79707"/>
                  </a:lnTo>
                  <a:lnTo>
                    <a:pt x="59794" y="81205"/>
                  </a:lnTo>
                  <a:lnTo>
                    <a:pt x="66675" y="84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239"/>
            <p:cNvSpPr/>
            <p:nvPr>
              <p:custDataLst>
                <p:tags r:id="rId28"/>
              </p:custDataLst>
            </p:nvPr>
          </p:nvSpPr>
          <p:spPr>
            <a:xfrm>
              <a:off x="3962400" y="4895895"/>
              <a:ext cx="123778" cy="247472"/>
            </a:xfrm>
            <a:custGeom>
              <a:avLst/>
              <a:gdLst/>
              <a:ahLst/>
              <a:cxnLst/>
              <a:rect l="0" t="0" r="0" b="0"/>
              <a:pathLst>
                <a:path w="123778" h="247472">
                  <a:moveTo>
                    <a:pt x="0" y="19005"/>
                  </a:moveTo>
                  <a:lnTo>
                    <a:pt x="0" y="19005"/>
                  </a:lnTo>
                  <a:lnTo>
                    <a:pt x="0" y="0"/>
                  </a:lnTo>
                  <a:lnTo>
                    <a:pt x="0" y="31836"/>
                  </a:lnTo>
                  <a:lnTo>
                    <a:pt x="1058" y="33908"/>
                  </a:lnTo>
                  <a:lnTo>
                    <a:pt x="2822" y="35291"/>
                  </a:lnTo>
                  <a:lnTo>
                    <a:pt x="5057" y="36212"/>
                  </a:lnTo>
                  <a:lnTo>
                    <a:pt x="6546" y="37886"/>
                  </a:lnTo>
                  <a:lnTo>
                    <a:pt x="8201" y="42566"/>
                  </a:lnTo>
                  <a:lnTo>
                    <a:pt x="9701" y="44236"/>
                  </a:lnTo>
                  <a:lnTo>
                    <a:pt x="26824" y="55650"/>
                  </a:lnTo>
                  <a:lnTo>
                    <a:pt x="28466" y="55077"/>
                  </a:lnTo>
                  <a:lnTo>
                    <a:pt x="71185" y="14494"/>
                  </a:lnTo>
                  <a:lnTo>
                    <a:pt x="73971" y="8886"/>
                  </a:lnTo>
                  <a:lnTo>
                    <a:pt x="76070" y="477"/>
                  </a:lnTo>
                  <a:lnTo>
                    <a:pt x="76200" y="46325"/>
                  </a:lnTo>
                  <a:lnTo>
                    <a:pt x="77258" y="63639"/>
                  </a:lnTo>
                  <a:lnTo>
                    <a:pt x="92009" y="108875"/>
                  </a:lnTo>
                  <a:lnTo>
                    <a:pt x="99880" y="139783"/>
                  </a:lnTo>
                  <a:lnTo>
                    <a:pt x="119677" y="175470"/>
                  </a:lnTo>
                  <a:lnTo>
                    <a:pt x="123717" y="222053"/>
                  </a:lnTo>
                  <a:lnTo>
                    <a:pt x="123777" y="230251"/>
                  </a:lnTo>
                  <a:lnTo>
                    <a:pt x="122734" y="232861"/>
                  </a:lnTo>
                  <a:lnTo>
                    <a:pt x="120981" y="234601"/>
                  </a:lnTo>
                  <a:lnTo>
                    <a:pt x="113457" y="239872"/>
                  </a:lnTo>
                  <a:lnTo>
                    <a:pt x="110563" y="242450"/>
                  </a:lnTo>
                  <a:lnTo>
                    <a:pt x="101703" y="245314"/>
                  </a:lnTo>
                  <a:lnTo>
                    <a:pt x="73402" y="247471"/>
                  </a:lnTo>
                  <a:lnTo>
                    <a:pt x="58556" y="242509"/>
                  </a:lnTo>
                  <a:lnTo>
                    <a:pt x="49661" y="234404"/>
                  </a:lnTo>
                  <a:lnTo>
                    <a:pt x="28575" y="209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810"/>
          <p:cNvGrpSpPr/>
          <p:nvPr/>
        </p:nvGrpSpPr>
        <p:grpSpPr>
          <a:xfrm>
            <a:off x="4410203" y="4709773"/>
            <a:ext cx="590423" cy="290281"/>
            <a:chOff x="4410203" y="4709773"/>
            <a:chExt cx="590423" cy="290281"/>
          </a:xfrm>
        </p:grpSpPr>
        <p:sp>
          <p:nvSpPr>
            <p:cNvPr id="120" name="SMARTInkShape-4240"/>
            <p:cNvSpPr/>
            <p:nvPr>
              <p:custDataLst>
                <p:tags r:id="rId21"/>
              </p:custDataLst>
            </p:nvPr>
          </p:nvSpPr>
          <p:spPr>
            <a:xfrm>
              <a:off x="4410203" y="4858191"/>
              <a:ext cx="95123" cy="138000"/>
            </a:xfrm>
            <a:custGeom>
              <a:avLst/>
              <a:gdLst/>
              <a:ahLst/>
              <a:cxnLst/>
              <a:rect l="0" t="0" r="0" b="0"/>
              <a:pathLst>
                <a:path w="95123" h="138000">
                  <a:moveTo>
                    <a:pt x="9397" y="66234"/>
                  </a:moveTo>
                  <a:lnTo>
                    <a:pt x="9397" y="66234"/>
                  </a:lnTo>
                  <a:lnTo>
                    <a:pt x="14454" y="66234"/>
                  </a:lnTo>
                  <a:lnTo>
                    <a:pt x="15943" y="65176"/>
                  </a:lnTo>
                  <a:lnTo>
                    <a:pt x="16936" y="63412"/>
                  </a:lnTo>
                  <a:lnTo>
                    <a:pt x="18530" y="58033"/>
                  </a:lnTo>
                  <a:lnTo>
                    <a:pt x="34725" y="39864"/>
                  </a:lnTo>
                  <a:lnTo>
                    <a:pt x="38068" y="31022"/>
                  </a:lnTo>
                  <a:lnTo>
                    <a:pt x="44233" y="21698"/>
                  </a:lnTo>
                  <a:lnTo>
                    <a:pt x="47067" y="10954"/>
                  </a:lnTo>
                  <a:lnTo>
                    <a:pt x="39258" y="1047"/>
                  </a:lnTo>
                  <a:lnTo>
                    <a:pt x="35721" y="221"/>
                  </a:lnTo>
                  <a:lnTo>
                    <a:pt x="33296" y="0"/>
                  </a:lnTo>
                  <a:lnTo>
                    <a:pt x="27780" y="2577"/>
                  </a:lnTo>
                  <a:lnTo>
                    <a:pt x="20672" y="7799"/>
                  </a:lnTo>
                  <a:lnTo>
                    <a:pt x="12722" y="22980"/>
                  </a:lnTo>
                  <a:lnTo>
                    <a:pt x="518" y="68433"/>
                  </a:lnTo>
                  <a:lnTo>
                    <a:pt x="0" y="87012"/>
                  </a:lnTo>
                  <a:lnTo>
                    <a:pt x="4966" y="102612"/>
                  </a:lnTo>
                  <a:lnTo>
                    <a:pt x="16353" y="122739"/>
                  </a:lnTo>
                  <a:lnTo>
                    <a:pt x="17209" y="126129"/>
                  </a:lnTo>
                  <a:lnTo>
                    <a:pt x="18838" y="128389"/>
                  </a:lnTo>
                  <a:lnTo>
                    <a:pt x="20983" y="129896"/>
                  </a:lnTo>
                  <a:lnTo>
                    <a:pt x="37086" y="137370"/>
                  </a:lnTo>
                  <a:lnTo>
                    <a:pt x="41615" y="137999"/>
                  </a:lnTo>
                  <a:lnTo>
                    <a:pt x="59840" y="133788"/>
                  </a:lnTo>
                  <a:lnTo>
                    <a:pt x="66388" y="130478"/>
                  </a:lnTo>
                  <a:lnTo>
                    <a:pt x="95122" y="11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241"/>
            <p:cNvSpPr/>
            <p:nvPr>
              <p:custDataLst>
                <p:tags r:id="rId22"/>
              </p:custDataLst>
            </p:nvPr>
          </p:nvSpPr>
          <p:spPr>
            <a:xfrm>
              <a:off x="4524375" y="4867309"/>
              <a:ext cx="85726" cy="123634"/>
            </a:xfrm>
            <a:custGeom>
              <a:avLst/>
              <a:gdLst/>
              <a:ahLst/>
              <a:cxnLst/>
              <a:rect l="0" t="0" r="0" b="0"/>
              <a:pathLst>
                <a:path w="85726" h="123634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13226"/>
                  </a:lnTo>
                  <a:lnTo>
                    <a:pt x="2822" y="19265"/>
                  </a:lnTo>
                  <a:lnTo>
                    <a:pt x="6546" y="25476"/>
                  </a:lnTo>
                  <a:lnTo>
                    <a:pt x="8936" y="38088"/>
                  </a:lnTo>
                  <a:lnTo>
                    <a:pt x="10506" y="60489"/>
                  </a:lnTo>
                  <a:lnTo>
                    <a:pt x="17716" y="78949"/>
                  </a:lnTo>
                  <a:lnTo>
                    <a:pt x="19845" y="97452"/>
                  </a:lnTo>
                  <a:lnTo>
                    <a:pt x="21696" y="99881"/>
                  </a:lnTo>
                  <a:lnTo>
                    <a:pt x="23989" y="101501"/>
                  </a:lnTo>
                  <a:lnTo>
                    <a:pt x="25518" y="103639"/>
                  </a:lnTo>
                  <a:lnTo>
                    <a:pt x="30793" y="114676"/>
                  </a:lnTo>
                  <a:lnTo>
                    <a:pt x="36657" y="121991"/>
                  </a:lnTo>
                  <a:lnTo>
                    <a:pt x="40281" y="122991"/>
                  </a:lnTo>
                  <a:lnTo>
                    <a:pt x="46174" y="123633"/>
                  </a:lnTo>
                  <a:lnTo>
                    <a:pt x="46658" y="122627"/>
                  </a:lnTo>
                  <a:lnTo>
                    <a:pt x="47497" y="115576"/>
                  </a:lnTo>
                  <a:lnTo>
                    <a:pt x="52644" y="109598"/>
                  </a:lnTo>
                  <a:lnTo>
                    <a:pt x="55147" y="101255"/>
                  </a:lnTo>
                  <a:lnTo>
                    <a:pt x="57318" y="91550"/>
                  </a:lnTo>
                  <a:lnTo>
                    <a:pt x="63432" y="79078"/>
                  </a:lnTo>
                  <a:lnTo>
                    <a:pt x="66772" y="63506"/>
                  </a:lnTo>
                  <a:lnTo>
                    <a:pt x="74025" y="48225"/>
                  </a:lnTo>
                  <a:lnTo>
                    <a:pt x="76972" y="31800"/>
                  </a:lnTo>
                  <a:lnTo>
                    <a:pt x="85725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242"/>
            <p:cNvSpPr/>
            <p:nvPr>
              <p:custDataLst>
                <p:tags r:id="rId23"/>
              </p:custDataLst>
            </p:nvPr>
          </p:nvSpPr>
          <p:spPr>
            <a:xfrm>
              <a:off x="4629150" y="4857881"/>
              <a:ext cx="190370" cy="132694"/>
            </a:xfrm>
            <a:custGeom>
              <a:avLst/>
              <a:gdLst/>
              <a:ahLst/>
              <a:cxnLst/>
              <a:rect l="0" t="0" r="0" b="0"/>
              <a:pathLst>
                <a:path w="190370" h="132694">
                  <a:moveTo>
                    <a:pt x="0" y="37969"/>
                  </a:moveTo>
                  <a:lnTo>
                    <a:pt x="0" y="37969"/>
                  </a:lnTo>
                  <a:lnTo>
                    <a:pt x="0" y="56893"/>
                  </a:lnTo>
                  <a:lnTo>
                    <a:pt x="5057" y="62038"/>
                  </a:lnTo>
                  <a:lnTo>
                    <a:pt x="6546" y="62481"/>
                  </a:lnTo>
                  <a:lnTo>
                    <a:pt x="7539" y="61718"/>
                  </a:lnTo>
                  <a:lnTo>
                    <a:pt x="8201" y="60153"/>
                  </a:lnTo>
                  <a:lnTo>
                    <a:pt x="9701" y="59108"/>
                  </a:lnTo>
                  <a:lnTo>
                    <a:pt x="16868" y="57638"/>
                  </a:lnTo>
                  <a:lnTo>
                    <a:pt x="22666" y="57294"/>
                  </a:lnTo>
                  <a:lnTo>
                    <a:pt x="28771" y="54320"/>
                  </a:lnTo>
                  <a:lnTo>
                    <a:pt x="31881" y="52044"/>
                  </a:lnTo>
                  <a:lnTo>
                    <a:pt x="35336" y="46694"/>
                  </a:lnTo>
                  <a:lnTo>
                    <a:pt x="36257" y="43786"/>
                  </a:lnTo>
                  <a:lnTo>
                    <a:pt x="37930" y="41847"/>
                  </a:lnTo>
                  <a:lnTo>
                    <a:pt x="57326" y="27835"/>
                  </a:lnTo>
                  <a:lnTo>
                    <a:pt x="62520" y="21823"/>
                  </a:lnTo>
                  <a:lnTo>
                    <a:pt x="66128" y="11240"/>
                  </a:lnTo>
                  <a:lnTo>
                    <a:pt x="66627" y="1355"/>
                  </a:lnTo>
                  <a:lnTo>
                    <a:pt x="65585" y="860"/>
                  </a:lnTo>
                  <a:lnTo>
                    <a:pt x="58470" y="0"/>
                  </a:lnTo>
                  <a:lnTo>
                    <a:pt x="44008" y="13138"/>
                  </a:lnTo>
                  <a:lnTo>
                    <a:pt x="40726" y="19172"/>
                  </a:lnTo>
                  <a:lnTo>
                    <a:pt x="38209" y="25381"/>
                  </a:lnTo>
                  <a:lnTo>
                    <a:pt x="12294" y="65958"/>
                  </a:lnTo>
                  <a:lnTo>
                    <a:pt x="10072" y="84185"/>
                  </a:lnTo>
                  <a:lnTo>
                    <a:pt x="9687" y="96936"/>
                  </a:lnTo>
                  <a:lnTo>
                    <a:pt x="12419" y="104040"/>
                  </a:lnTo>
                  <a:lnTo>
                    <a:pt x="23718" y="118633"/>
                  </a:lnTo>
                  <a:lnTo>
                    <a:pt x="29239" y="121445"/>
                  </a:lnTo>
                  <a:lnTo>
                    <a:pt x="36350" y="123249"/>
                  </a:lnTo>
                  <a:lnTo>
                    <a:pt x="48231" y="116096"/>
                  </a:lnTo>
                  <a:lnTo>
                    <a:pt x="51204" y="115454"/>
                  </a:lnTo>
                  <a:lnTo>
                    <a:pt x="60444" y="109493"/>
                  </a:lnTo>
                  <a:lnTo>
                    <a:pt x="79385" y="91812"/>
                  </a:lnTo>
                  <a:lnTo>
                    <a:pt x="82908" y="85535"/>
                  </a:lnTo>
                  <a:lnTo>
                    <a:pt x="85531" y="79218"/>
                  </a:lnTo>
                  <a:lnTo>
                    <a:pt x="102127" y="57018"/>
                  </a:lnTo>
                  <a:lnTo>
                    <a:pt x="105485" y="41144"/>
                  </a:lnTo>
                  <a:lnTo>
                    <a:pt x="114179" y="28609"/>
                  </a:lnTo>
                  <a:lnTo>
                    <a:pt x="109208" y="33550"/>
                  </a:lnTo>
                  <a:lnTo>
                    <a:pt x="106745" y="38827"/>
                  </a:lnTo>
                  <a:lnTo>
                    <a:pt x="103975" y="53957"/>
                  </a:lnTo>
                  <a:lnTo>
                    <a:pt x="97287" y="66566"/>
                  </a:lnTo>
                  <a:lnTo>
                    <a:pt x="95257" y="113712"/>
                  </a:lnTo>
                  <a:lnTo>
                    <a:pt x="95250" y="132693"/>
                  </a:lnTo>
                  <a:lnTo>
                    <a:pt x="95250" y="128007"/>
                  </a:lnTo>
                  <a:lnTo>
                    <a:pt x="96308" y="126569"/>
                  </a:lnTo>
                  <a:lnTo>
                    <a:pt x="100307" y="124973"/>
                  </a:lnTo>
                  <a:lnTo>
                    <a:pt x="101796" y="123488"/>
                  </a:lnTo>
                  <a:lnTo>
                    <a:pt x="103451" y="119016"/>
                  </a:lnTo>
                  <a:lnTo>
                    <a:pt x="107423" y="101624"/>
                  </a:lnTo>
                  <a:lnTo>
                    <a:pt x="115084" y="87521"/>
                  </a:lnTo>
                  <a:lnTo>
                    <a:pt x="117998" y="83704"/>
                  </a:lnTo>
                  <a:lnTo>
                    <a:pt x="121235" y="73818"/>
                  </a:lnTo>
                  <a:lnTo>
                    <a:pt x="125880" y="56351"/>
                  </a:lnTo>
                  <a:lnTo>
                    <a:pt x="133959" y="40594"/>
                  </a:lnTo>
                  <a:lnTo>
                    <a:pt x="155611" y="15897"/>
                  </a:lnTo>
                  <a:lnTo>
                    <a:pt x="161941" y="12285"/>
                  </a:lnTo>
                  <a:lnTo>
                    <a:pt x="179094" y="9563"/>
                  </a:lnTo>
                  <a:lnTo>
                    <a:pt x="185474" y="14501"/>
                  </a:lnTo>
                  <a:lnTo>
                    <a:pt x="188266" y="19778"/>
                  </a:lnTo>
                  <a:lnTo>
                    <a:pt x="190304" y="38045"/>
                  </a:lnTo>
                  <a:lnTo>
                    <a:pt x="190369" y="41195"/>
                  </a:lnTo>
                  <a:lnTo>
                    <a:pt x="187620" y="47516"/>
                  </a:lnTo>
                  <a:lnTo>
                    <a:pt x="185405" y="50684"/>
                  </a:lnTo>
                  <a:lnTo>
                    <a:pt x="182288" y="65255"/>
                  </a:lnTo>
                  <a:lnTo>
                    <a:pt x="180975" y="112676"/>
                  </a:lnTo>
                  <a:lnTo>
                    <a:pt x="180975" y="114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243"/>
            <p:cNvSpPr/>
            <p:nvPr>
              <p:custDataLst>
                <p:tags r:id="rId24"/>
              </p:custDataLst>
            </p:nvPr>
          </p:nvSpPr>
          <p:spPr>
            <a:xfrm>
              <a:off x="4871399" y="4709773"/>
              <a:ext cx="58253" cy="290281"/>
            </a:xfrm>
            <a:custGeom>
              <a:avLst/>
              <a:gdLst/>
              <a:ahLst/>
              <a:cxnLst/>
              <a:rect l="0" t="0" r="0" b="0"/>
              <a:pathLst>
                <a:path w="58253" h="290281">
                  <a:moveTo>
                    <a:pt x="43501" y="43202"/>
                  </a:moveTo>
                  <a:lnTo>
                    <a:pt x="43501" y="43202"/>
                  </a:lnTo>
                  <a:lnTo>
                    <a:pt x="43501" y="33089"/>
                  </a:lnTo>
                  <a:lnTo>
                    <a:pt x="46323" y="25302"/>
                  </a:lnTo>
                  <a:lnTo>
                    <a:pt x="50046" y="18312"/>
                  </a:lnTo>
                  <a:lnTo>
                    <a:pt x="51702" y="11679"/>
                  </a:lnTo>
                  <a:lnTo>
                    <a:pt x="53202" y="9487"/>
                  </a:lnTo>
                  <a:lnTo>
                    <a:pt x="55260" y="8025"/>
                  </a:lnTo>
                  <a:lnTo>
                    <a:pt x="57690" y="7051"/>
                  </a:lnTo>
                  <a:lnTo>
                    <a:pt x="58252" y="5343"/>
                  </a:lnTo>
                  <a:lnTo>
                    <a:pt x="57568" y="3147"/>
                  </a:lnTo>
                  <a:lnTo>
                    <a:pt x="56054" y="623"/>
                  </a:lnTo>
                  <a:lnTo>
                    <a:pt x="55045" y="0"/>
                  </a:lnTo>
                  <a:lnTo>
                    <a:pt x="54372" y="642"/>
                  </a:lnTo>
                  <a:lnTo>
                    <a:pt x="53291" y="4220"/>
                  </a:lnTo>
                  <a:lnTo>
                    <a:pt x="48048" y="9897"/>
                  </a:lnTo>
                  <a:lnTo>
                    <a:pt x="45521" y="18169"/>
                  </a:lnTo>
                  <a:lnTo>
                    <a:pt x="41278" y="34727"/>
                  </a:lnTo>
                  <a:lnTo>
                    <a:pt x="36140" y="53038"/>
                  </a:lnTo>
                  <a:lnTo>
                    <a:pt x="33202" y="92122"/>
                  </a:lnTo>
                  <a:lnTo>
                    <a:pt x="20756" y="133567"/>
                  </a:lnTo>
                  <a:lnTo>
                    <a:pt x="12872" y="174340"/>
                  </a:lnTo>
                  <a:lnTo>
                    <a:pt x="7614" y="197769"/>
                  </a:lnTo>
                  <a:lnTo>
                    <a:pt x="2773" y="242581"/>
                  </a:lnTo>
                  <a:lnTo>
                    <a:pt x="474" y="249146"/>
                  </a:lnTo>
                  <a:lnTo>
                    <a:pt x="0" y="254581"/>
                  </a:lnTo>
                  <a:lnTo>
                    <a:pt x="5128" y="284326"/>
                  </a:lnTo>
                  <a:lnTo>
                    <a:pt x="6277" y="286501"/>
                  </a:lnTo>
                  <a:lnTo>
                    <a:pt x="8102" y="287951"/>
                  </a:lnTo>
                  <a:lnTo>
                    <a:pt x="13578" y="290280"/>
                  </a:lnTo>
                  <a:lnTo>
                    <a:pt x="19583" y="285626"/>
                  </a:lnTo>
                  <a:lnTo>
                    <a:pt x="28065" y="277544"/>
                  </a:lnTo>
                  <a:lnTo>
                    <a:pt x="31349" y="271532"/>
                  </a:lnTo>
                  <a:lnTo>
                    <a:pt x="33976" y="25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244"/>
            <p:cNvSpPr/>
            <p:nvPr>
              <p:custDataLst>
                <p:tags r:id="rId25"/>
              </p:custDataLst>
            </p:nvPr>
          </p:nvSpPr>
          <p:spPr>
            <a:xfrm>
              <a:off x="4822841" y="4867275"/>
              <a:ext cx="177785" cy="28576"/>
            </a:xfrm>
            <a:custGeom>
              <a:avLst/>
              <a:gdLst/>
              <a:ahLst/>
              <a:cxnLst/>
              <a:rect l="0" t="0" r="0" b="0"/>
              <a:pathLst>
                <a:path w="177785" h="28576">
                  <a:moveTo>
                    <a:pt x="44434" y="28575"/>
                  </a:moveTo>
                  <a:lnTo>
                    <a:pt x="44434" y="28575"/>
                  </a:lnTo>
                  <a:lnTo>
                    <a:pt x="0" y="28575"/>
                  </a:lnTo>
                  <a:lnTo>
                    <a:pt x="9485" y="28575"/>
                  </a:lnTo>
                  <a:lnTo>
                    <a:pt x="8435" y="28575"/>
                  </a:lnTo>
                  <a:lnTo>
                    <a:pt x="24832" y="28575"/>
                  </a:lnTo>
                  <a:lnTo>
                    <a:pt x="33253" y="25753"/>
                  </a:lnTo>
                  <a:lnTo>
                    <a:pt x="57395" y="15318"/>
                  </a:lnTo>
                  <a:lnTo>
                    <a:pt x="97320" y="10288"/>
                  </a:lnTo>
                  <a:lnTo>
                    <a:pt x="142101" y="8567"/>
                  </a:lnTo>
                  <a:lnTo>
                    <a:pt x="1777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811"/>
          <p:cNvGrpSpPr/>
          <p:nvPr/>
        </p:nvGrpSpPr>
        <p:grpSpPr>
          <a:xfrm>
            <a:off x="5314950" y="4743668"/>
            <a:ext cx="209551" cy="295058"/>
            <a:chOff x="5314950" y="4743668"/>
            <a:chExt cx="209551" cy="295058"/>
          </a:xfrm>
        </p:grpSpPr>
        <p:sp>
          <p:nvSpPr>
            <p:cNvPr id="126" name="SMARTInkShape-4245"/>
            <p:cNvSpPr/>
            <p:nvPr>
              <p:custDataLst>
                <p:tags r:id="rId19"/>
              </p:custDataLst>
            </p:nvPr>
          </p:nvSpPr>
          <p:spPr>
            <a:xfrm>
              <a:off x="5314950" y="4743668"/>
              <a:ext cx="180976" cy="295058"/>
            </a:xfrm>
            <a:custGeom>
              <a:avLst/>
              <a:gdLst/>
              <a:ahLst/>
              <a:cxnLst/>
              <a:rect l="0" t="0" r="0" b="0"/>
              <a:pathLst>
                <a:path w="180976" h="295058">
                  <a:moveTo>
                    <a:pt x="0" y="295057"/>
                  </a:moveTo>
                  <a:lnTo>
                    <a:pt x="0" y="295057"/>
                  </a:lnTo>
                  <a:lnTo>
                    <a:pt x="0" y="286856"/>
                  </a:lnTo>
                  <a:lnTo>
                    <a:pt x="6545" y="278189"/>
                  </a:lnTo>
                  <a:lnTo>
                    <a:pt x="19148" y="234335"/>
                  </a:lnTo>
                  <a:lnTo>
                    <a:pt x="35212" y="188993"/>
                  </a:lnTo>
                  <a:lnTo>
                    <a:pt x="50838" y="142488"/>
                  </a:lnTo>
                  <a:lnTo>
                    <a:pt x="66680" y="97832"/>
                  </a:lnTo>
                  <a:lnTo>
                    <a:pt x="83609" y="57104"/>
                  </a:lnTo>
                  <a:lnTo>
                    <a:pt x="109184" y="17009"/>
                  </a:lnTo>
                  <a:lnTo>
                    <a:pt x="112026" y="8144"/>
                  </a:lnTo>
                  <a:lnTo>
                    <a:pt x="113843" y="5357"/>
                  </a:lnTo>
                  <a:lnTo>
                    <a:pt x="116112" y="3498"/>
                  </a:lnTo>
                  <a:lnTo>
                    <a:pt x="121455" y="1433"/>
                  </a:lnTo>
                  <a:lnTo>
                    <a:pt x="136632" y="0"/>
                  </a:lnTo>
                  <a:lnTo>
                    <a:pt x="138712" y="985"/>
                  </a:lnTo>
                  <a:lnTo>
                    <a:pt x="140100" y="2701"/>
                  </a:lnTo>
                  <a:lnTo>
                    <a:pt x="141642" y="7429"/>
                  </a:lnTo>
                  <a:lnTo>
                    <a:pt x="142327" y="13059"/>
                  </a:lnTo>
                  <a:lnTo>
                    <a:pt x="145454" y="19088"/>
                  </a:lnTo>
                  <a:lnTo>
                    <a:pt x="147769" y="22178"/>
                  </a:lnTo>
                  <a:lnTo>
                    <a:pt x="151485" y="48891"/>
                  </a:lnTo>
                  <a:lnTo>
                    <a:pt x="153187" y="69131"/>
                  </a:lnTo>
                  <a:lnTo>
                    <a:pt x="160565" y="106372"/>
                  </a:lnTo>
                  <a:lnTo>
                    <a:pt x="161746" y="149598"/>
                  </a:lnTo>
                  <a:lnTo>
                    <a:pt x="162959" y="189079"/>
                  </a:lnTo>
                  <a:lnTo>
                    <a:pt x="170123" y="216569"/>
                  </a:lnTo>
                  <a:lnTo>
                    <a:pt x="172431" y="252579"/>
                  </a:lnTo>
                  <a:lnTo>
                    <a:pt x="180975" y="26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246"/>
            <p:cNvSpPr/>
            <p:nvPr>
              <p:custDataLst>
                <p:tags r:id="rId20"/>
              </p:custDataLst>
            </p:nvPr>
          </p:nvSpPr>
          <p:spPr>
            <a:xfrm>
              <a:off x="5364593" y="4914900"/>
              <a:ext cx="159908" cy="38101"/>
            </a:xfrm>
            <a:custGeom>
              <a:avLst/>
              <a:gdLst/>
              <a:ahLst/>
              <a:cxnLst/>
              <a:rect l="0" t="0" r="0" b="0"/>
              <a:pathLst>
                <a:path w="159908" h="38101">
                  <a:moveTo>
                    <a:pt x="55132" y="38100"/>
                  </a:moveTo>
                  <a:lnTo>
                    <a:pt x="55132" y="38100"/>
                  </a:lnTo>
                  <a:lnTo>
                    <a:pt x="8197" y="38100"/>
                  </a:lnTo>
                  <a:lnTo>
                    <a:pt x="0" y="38100"/>
                  </a:lnTo>
                  <a:lnTo>
                    <a:pt x="3636" y="38100"/>
                  </a:lnTo>
                  <a:lnTo>
                    <a:pt x="3868" y="37042"/>
                  </a:lnTo>
                  <a:lnTo>
                    <a:pt x="1303" y="33044"/>
                  </a:lnTo>
                  <a:lnTo>
                    <a:pt x="1255" y="31555"/>
                  </a:lnTo>
                  <a:lnTo>
                    <a:pt x="2281" y="30561"/>
                  </a:lnTo>
                  <a:lnTo>
                    <a:pt x="6242" y="29458"/>
                  </a:lnTo>
                  <a:lnTo>
                    <a:pt x="15482" y="27779"/>
                  </a:lnTo>
                  <a:lnTo>
                    <a:pt x="62952" y="12114"/>
                  </a:lnTo>
                  <a:lnTo>
                    <a:pt x="103786" y="8808"/>
                  </a:lnTo>
                  <a:lnTo>
                    <a:pt x="150276" y="912"/>
                  </a:lnTo>
                  <a:lnTo>
                    <a:pt x="159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812"/>
          <p:cNvGrpSpPr/>
          <p:nvPr/>
        </p:nvGrpSpPr>
        <p:grpSpPr>
          <a:xfrm>
            <a:off x="2867154" y="4834191"/>
            <a:ext cx="466597" cy="299785"/>
            <a:chOff x="2867154" y="4834191"/>
            <a:chExt cx="466597" cy="299785"/>
          </a:xfrm>
        </p:grpSpPr>
        <p:sp>
          <p:nvSpPr>
            <p:cNvPr id="129" name="SMARTInkShape-4247"/>
            <p:cNvSpPr/>
            <p:nvPr>
              <p:custDataLst>
                <p:tags r:id="rId14"/>
              </p:custDataLst>
            </p:nvPr>
          </p:nvSpPr>
          <p:spPr>
            <a:xfrm>
              <a:off x="3190875" y="4924425"/>
              <a:ext cx="142876" cy="142435"/>
            </a:xfrm>
            <a:custGeom>
              <a:avLst/>
              <a:gdLst/>
              <a:ahLst/>
              <a:cxnLst/>
              <a:rect l="0" t="0" r="0" b="0"/>
              <a:pathLst>
                <a:path w="142876" h="142435">
                  <a:moveTo>
                    <a:pt x="0" y="38100"/>
                  </a:moveTo>
                  <a:lnTo>
                    <a:pt x="0" y="38100"/>
                  </a:lnTo>
                  <a:lnTo>
                    <a:pt x="8201" y="38100"/>
                  </a:lnTo>
                  <a:lnTo>
                    <a:pt x="16868" y="44645"/>
                  </a:lnTo>
                  <a:lnTo>
                    <a:pt x="25694" y="46742"/>
                  </a:lnTo>
                  <a:lnTo>
                    <a:pt x="31881" y="47233"/>
                  </a:lnTo>
                  <a:lnTo>
                    <a:pt x="38158" y="50273"/>
                  </a:lnTo>
                  <a:lnTo>
                    <a:pt x="50811" y="60848"/>
                  </a:lnTo>
                  <a:lnTo>
                    <a:pt x="54333" y="66908"/>
                  </a:lnTo>
                  <a:lnTo>
                    <a:pt x="56956" y="73128"/>
                  </a:lnTo>
                  <a:lnTo>
                    <a:pt x="73552" y="95256"/>
                  </a:lnTo>
                  <a:lnTo>
                    <a:pt x="75852" y="111126"/>
                  </a:lnTo>
                  <a:lnTo>
                    <a:pt x="76186" y="131469"/>
                  </a:lnTo>
                  <a:lnTo>
                    <a:pt x="67998" y="141386"/>
                  </a:lnTo>
                  <a:lnTo>
                    <a:pt x="64441" y="142213"/>
                  </a:lnTo>
                  <a:lnTo>
                    <a:pt x="62011" y="142434"/>
                  </a:lnTo>
                  <a:lnTo>
                    <a:pt x="60390" y="141523"/>
                  </a:lnTo>
                  <a:lnTo>
                    <a:pt x="59310" y="139857"/>
                  </a:lnTo>
                  <a:lnTo>
                    <a:pt x="57790" y="132456"/>
                  </a:lnTo>
                  <a:lnTo>
                    <a:pt x="57157" y="88714"/>
                  </a:lnTo>
                  <a:lnTo>
                    <a:pt x="58211" y="72029"/>
                  </a:lnTo>
                  <a:lnTo>
                    <a:pt x="64755" y="54739"/>
                  </a:lnTo>
                  <a:lnTo>
                    <a:pt x="88949" y="17352"/>
                  </a:lnTo>
                  <a:lnTo>
                    <a:pt x="95272" y="13004"/>
                  </a:lnTo>
                  <a:lnTo>
                    <a:pt x="101610" y="10013"/>
                  </a:lnTo>
                  <a:lnTo>
                    <a:pt x="107954" y="5155"/>
                  </a:lnTo>
                  <a:lnTo>
                    <a:pt x="117124" y="229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248"/>
            <p:cNvSpPr/>
            <p:nvPr>
              <p:custDataLst>
                <p:tags r:id="rId15"/>
              </p:custDataLst>
            </p:nvPr>
          </p:nvSpPr>
          <p:spPr>
            <a:xfrm>
              <a:off x="3077009" y="4981575"/>
              <a:ext cx="90430" cy="103320"/>
            </a:xfrm>
            <a:custGeom>
              <a:avLst/>
              <a:gdLst/>
              <a:ahLst/>
              <a:cxnLst/>
              <a:rect l="0" t="0" r="0" b="0"/>
              <a:pathLst>
                <a:path w="90430" h="103320">
                  <a:moveTo>
                    <a:pt x="85291" y="0"/>
                  </a:moveTo>
                  <a:lnTo>
                    <a:pt x="85291" y="0"/>
                  </a:lnTo>
                  <a:lnTo>
                    <a:pt x="71102" y="0"/>
                  </a:lnTo>
                  <a:lnTo>
                    <a:pt x="65580" y="2822"/>
                  </a:lnTo>
                  <a:lnTo>
                    <a:pt x="59597" y="6545"/>
                  </a:lnTo>
                  <a:lnTo>
                    <a:pt x="50279" y="9701"/>
                  </a:lnTo>
                  <a:lnTo>
                    <a:pt x="39757" y="15810"/>
                  </a:lnTo>
                  <a:lnTo>
                    <a:pt x="25821" y="19148"/>
                  </a:lnTo>
                  <a:lnTo>
                    <a:pt x="23419" y="21232"/>
                  </a:lnTo>
                  <a:lnTo>
                    <a:pt x="21818" y="23680"/>
                  </a:lnTo>
                  <a:lnTo>
                    <a:pt x="19692" y="25312"/>
                  </a:lnTo>
                  <a:lnTo>
                    <a:pt x="14508" y="27124"/>
                  </a:lnTo>
                  <a:lnTo>
                    <a:pt x="12703" y="28666"/>
                  </a:lnTo>
                  <a:lnTo>
                    <a:pt x="2863" y="45794"/>
                  </a:lnTo>
                  <a:lnTo>
                    <a:pt x="0" y="68564"/>
                  </a:lnTo>
                  <a:lnTo>
                    <a:pt x="2581" y="75628"/>
                  </a:lnTo>
                  <a:lnTo>
                    <a:pt x="4751" y="78994"/>
                  </a:lnTo>
                  <a:lnTo>
                    <a:pt x="7256" y="81237"/>
                  </a:lnTo>
                  <a:lnTo>
                    <a:pt x="12861" y="83731"/>
                  </a:lnTo>
                  <a:lnTo>
                    <a:pt x="14780" y="85454"/>
                  </a:lnTo>
                  <a:lnTo>
                    <a:pt x="16911" y="90190"/>
                  </a:lnTo>
                  <a:lnTo>
                    <a:pt x="18538" y="91877"/>
                  </a:lnTo>
                  <a:lnTo>
                    <a:pt x="45386" y="102591"/>
                  </a:lnTo>
                  <a:lnTo>
                    <a:pt x="49163" y="103319"/>
                  </a:lnTo>
                  <a:lnTo>
                    <a:pt x="52739" y="102747"/>
                  </a:lnTo>
                  <a:lnTo>
                    <a:pt x="64254" y="96446"/>
                  </a:lnTo>
                  <a:lnTo>
                    <a:pt x="79324" y="82098"/>
                  </a:lnTo>
                  <a:lnTo>
                    <a:pt x="82639" y="75999"/>
                  </a:lnTo>
                  <a:lnTo>
                    <a:pt x="85171" y="69761"/>
                  </a:lnTo>
                  <a:lnTo>
                    <a:pt x="89823" y="63461"/>
                  </a:lnTo>
                  <a:lnTo>
                    <a:pt x="90429" y="60299"/>
                  </a:lnTo>
                  <a:lnTo>
                    <a:pt x="89775" y="57133"/>
                  </a:lnTo>
                  <a:lnTo>
                    <a:pt x="87284" y="50792"/>
                  </a:lnTo>
                  <a:lnTo>
                    <a:pt x="85554" y="39981"/>
                  </a:lnTo>
                  <a:lnTo>
                    <a:pt x="6624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249"/>
            <p:cNvSpPr/>
            <p:nvPr>
              <p:custDataLst>
                <p:tags r:id="rId16"/>
              </p:custDataLst>
            </p:nvPr>
          </p:nvSpPr>
          <p:spPr>
            <a:xfrm>
              <a:off x="2933735" y="5000625"/>
              <a:ext cx="161891" cy="28450"/>
            </a:xfrm>
            <a:custGeom>
              <a:avLst/>
              <a:gdLst/>
              <a:ahLst/>
              <a:cxnLst/>
              <a:rect l="0" t="0" r="0" b="0"/>
              <a:pathLst>
                <a:path w="161891" h="28450">
                  <a:moveTo>
                    <a:pt x="9490" y="9525"/>
                  </a:moveTo>
                  <a:lnTo>
                    <a:pt x="9490" y="9525"/>
                  </a:lnTo>
                  <a:lnTo>
                    <a:pt x="1289" y="17726"/>
                  </a:lnTo>
                  <a:lnTo>
                    <a:pt x="0" y="28148"/>
                  </a:lnTo>
                  <a:lnTo>
                    <a:pt x="5032" y="28449"/>
                  </a:lnTo>
                  <a:lnTo>
                    <a:pt x="10331" y="25696"/>
                  </a:lnTo>
                  <a:lnTo>
                    <a:pt x="13226" y="23481"/>
                  </a:lnTo>
                  <a:lnTo>
                    <a:pt x="22086" y="21020"/>
                  </a:lnTo>
                  <a:lnTo>
                    <a:pt x="57385" y="16401"/>
                  </a:lnTo>
                  <a:lnTo>
                    <a:pt x="76245" y="11562"/>
                  </a:lnTo>
                  <a:lnTo>
                    <a:pt x="121811" y="2165"/>
                  </a:lnTo>
                  <a:lnTo>
                    <a:pt x="1618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250"/>
            <p:cNvSpPr/>
            <p:nvPr>
              <p:custDataLst>
                <p:tags r:id="rId17"/>
              </p:custDataLst>
            </p:nvPr>
          </p:nvSpPr>
          <p:spPr>
            <a:xfrm>
              <a:off x="2867154" y="4834191"/>
              <a:ext cx="228472" cy="118810"/>
            </a:xfrm>
            <a:custGeom>
              <a:avLst/>
              <a:gdLst/>
              <a:ahLst/>
              <a:cxnLst/>
              <a:rect l="0" t="0" r="0" b="0"/>
              <a:pathLst>
                <a:path w="228472" h="118810">
                  <a:moveTo>
                    <a:pt x="28446" y="118809"/>
                  </a:moveTo>
                  <a:lnTo>
                    <a:pt x="28446" y="118809"/>
                  </a:lnTo>
                  <a:lnTo>
                    <a:pt x="13258" y="102562"/>
                  </a:lnTo>
                  <a:lnTo>
                    <a:pt x="7337" y="90161"/>
                  </a:lnTo>
                  <a:lnTo>
                    <a:pt x="1346" y="82576"/>
                  </a:lnTo>
                  <a:lnTo>
                    <a:pt x="0" y="72672"/>
                  </a:lnTo>
                  <a:lnTo>
                    <a:pt x="31671" y="39396"/>
                  </a:lnTo>
                  <a:lnTo>
                    <a:pt x="43638" y="35890"/>
                  </a:lnTo>
                  <a:lnTo>
                    <a:pt x="65403" y="31093"/>
                  </a:lnTo>
                  <a:lnTo>
                    <a:pt x="107368" y="13859"/>
                  </a:lnTo>
                  <a:lnTo>
                    <a:pt x="134028" y="7280"/>
                  </a:lnTo>
                  <a:lnTo>
                    <a:pt x="159213" y="2508"/>
                  </a:lnTo>
                  <a:lnTo>
                    <a:pt x="166424" y="0"/>
                  </a:lnTo>
                  <a:lnTo>
                    <a:pt x="182903" y="35"/>
                  </a:lnTo>
                  <a:lnTo>
                    <a:pt x="228471" y="4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251"/>
            <p:cNvSpPr/>
            <p:nvPr>
              <p:custDataLst>
                <p:tags r:id="rId18"/>
              </p:custDataLst>
            </p:nvPr>
          </p:nvSpPr>
          <p:spPr>
            <a:xfrm>
              <a:off x="2905126" y="4887649"/>
              <a:ext cx="38100" cy="246327"/>
            </a:xfrm>
            <a:custGeom>
              <a:avLst/>
              <a:gdLst/>
              <a:ahLst/>
              <a:cxnLst/>
              <a:rect l="0" t="0" r="0" b="0"/>
              <a:pathLst>
                <a:path w="38100" h="246327">
                  <a:moveTo>
                    <a:pt x="9524" y="8201"/>
                  </a:moveTo>
                  <a:lnTo>
                    <a:pt x="9524" y="8201"/>
                  </a:lnTo>
                  <a:lnTo>
                    <a:pt x="9524" y="0"/>
                  </a:lnTo>
                  <a:lnTo>
                    <a:pt x="1323" y="6993"/>
                  </a:lnTo>
                  <a:lnTo>
                    <a:pt x="115" y="16295"/>
                  </a:lnTo>
                  <a:lnTo>
                    <a:pt x="0" y="63703"/>
                  </a:lnTo>
                  <a:lnTo>
                    <a:pt x="8200" y="105466"/>
                  </a:lnTo>
                  <a:lnTo>
                    <a:pt x="9408" y="147521"/>
                  </a:lnTo>
                  <a:lnTo>
                    <a:pt x="10559" y="173225"/>
                  </a:lnTo>
                  <a:lnTo>
                    <a:pt x="21281" y="214924"/>
                  </a:lnTo>
                  <a:lnTo>
                    <a:pt x="25333" y="222845"/>
                  </a:lnTo>
                  <a:lnTo>
                    <a:pt x="27934" y="236553"/>
                  </a:lnTo>
                  <a:lnTo>
                    <a:pt x="28147" y="239811"/>
                  </a:lnTo>
                  <a:lnTo>
                    <a:pt x="29348" y="241982"/>
                  </a:lnTo>
                  <a:lnTo>
                    <a:pt x="31206" y="243430"/>
                  </a:lnTo>
                  <a:lnTo>
                    <a:pt x="38099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SMARTInkShape-4252"/>
          <p:cNvSpPr/>
          <p:nvPr>
            <p:custDataLst>
              <p:tags r:id="rId6"/>
            </p:custDataLst>
          </p:nvPr>
        </p:nvSpPr>
        <p:spPr>
          <a:xfrm>
            <a:off x="5715000" y="5057775"/>
            <a:ext cx="47496" cy="123826"/>
          </a:xfrm>
          <a:custGeom>
            <a:avLst/>
            <a:gdLst/>
            <a:ahLst/>
            <a:cxnLst/>
            <a:rect l="0" t="0" r="0" b="0"/>
            <a:pathLst>
              <a:path w="47496" h="123826">
                <a:moveTo>
                  <a:pt x="19050" y="0"/>
                </a:moveTo>
                <a:lnTo>
                  <a:pt x="19050" y="0"/>
                </a:lnTo>
                <a:lnTo>
                  <a:pt x="32307" y="0"/>
                </a:lnTo>
                <a:lnTo>
                  <a:pt x="34238" y="1058"/>
                </a:lnTo>
                <a:lnTo>
                  <a:pt x="35525" y="2822"/>
                </a:lnTo>
                <a:lnTo>
                  <a:pt x="46642" y="27606"/>
                </a:lnTo>
                <a:lnTo>
                  <a:pt x="47495" y="46622"/>
                </a:lnTo>
                <a:lnTo>
                  <a:pt x="44745" y="55293"/>
                </a:lnTo>
                <a:lnTo>
                  <a:pt x="18975" y="97436"/>
                </a:lnTo>
                <a:lnTo>
                  <a:pt x="0" y="1238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814"/>
          <p:cNvGrpSpPr/>
          <p:nvPr/>
        </p:nvGrpSpPr>
        <p:grpSpPr>
          <a:xfrm>
            <a:off x="6468837" y="4715058"/>
            <a:ext cx="227239" cy="398330"/>
            <a:chOff x="6468837" y="4715058"/>
            <a:chExt cx="227239" cy="398330"/>
          </a:xfrm>
        </p:grpSpPr>
        <p:sp>
          <p:nvSpPr>
            <p:cNvPr id="136" name="SMARTInkShape-4253"/>
            <p:cNvSpPr/>
            <p:nvPr>
              <p:custDataLst>
                <p:tags r:id="rId12"/>
              </p:custDataLst>
            </p:nvPr>
          </p:nvSpPr>
          <p:spPr>
            <a:xfrm>
              <a:off x="6468837" y="4962525"/>
              <a:ext cx="227239" cy="57151"/>
            </a:xfrm>
            <a:custGeom>
              <a:avLst/>
              <a:gdLst/>
              <a:ahLst/>
              <a:cxnLst/>
              <a:rect l="0" t="0" r="0" b="0"/>
              <a:pathLst>
                <a:path w="227239" h="57151">
                  <a:moveTo>
                    <a:pt x="27213" y="57150"/>
                  </a:moveTo>
                  <a:lnTo>
                    <a:pt x="27213" y="57150"/>
                  </a:lnTo>
                  <a:lnTo>
                    <a:pt x="8590" y="57150"/>
                  </a:lnTo>
                  <a:lnTo>
                    <a:pt x="0" y="48949"/>
                  </a:lnTo>
                  <a:lnTo>
                    <a:pt x="604" y="48508"/>
                  </a:lnTo>
                  <a:lnTo>
                    <a:pt x="43706" y="39434"/>
                  </a:lnTo>
                  <a:lnTo>
                    <a:pt x="86299" y="33161"/>
                  </a:lnTo>
                  <a:lnTo>
                    <a:pt x="132243" y="26357"/>
                  </a:lnTo>
                  <a:lnTo>
                    <a:pt x="178588" y="13466"/>
                  </a:lnTo>
                  <a:lnTo>
                    <a:pt x="227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254"/>
            <p:cNvSpPr/>
            <p:nvPr>
              <p:custDataLst>
                <p:tags r:id="rId13"/>
              </p:custDataLst>
            </p:nvPr>
          </p:nvSpPr>
          <p:spPr>
            <a:xfrm>
              <a:off x="6496095" y="4715058"/>
              <a:ext cx="180931" cy="398330"/>
            </a:xfrm>
            <a:custGeom>
              <a:avLst/>
              <a:gdLst/>
              <a:ahLst/>
              <a:cxnLst/>
              <a:rect l="0" t="0" r="0" b="0"/>
              <a:pathLst>
                <a:path w="180931" h="398330">
                  <a:moveTo>
                    <a:pt x="19005" y="209367"/>
                  </a:moveTo>
                  <a:lnTo>
                    <a:pt x="19005" y="209367"/>
                  </a:lnTo>
                  <a:lnTo>
                    <a:pt x="28414" y="209367"/>
                  </a:lnTo>
                  <a:lnTo>
                    <a:pt x="28520" y="201166"/>
                  </a:lnTo>
                  <a:lnTo>
                    <a:pt x="28530" y="244507"/>
                  </a:lnTo>
                  <a:lnTo>
                    <a:pt x="27472" y="279515"/>
                  </a:lnTo>
                  <a:lnTo>
                    <a:pt x="19888" y="317343"/>
                  </a:lnTo>
                  <a:lnTo>
                    <a:pt x="18209" y="336374"/>
                  </a:lnTo>
                  <a:lnTo>
                    <a:pt x="1682" y="382110"/>
                  </a:lnTo>
                  <a:lnTo>
                    <a:pt x="0" y="398329"/>
                  </a:lnTo>
                  <a:lnTo>
                    <a:pt x="1014" y="366726"/>
                  </a:lnTo>
                  <a:lnTo>
                    <a:pt x="9656" y="322291"/>
                  </a:lnTo>
                  <a:lnTo>
                    <a:pt x="22621" y="275861"/>
                  </a:lnTo>
                  <a:lnTo>
                    <a:pt x="28421" y="231360"/>
                  </a:lnTo>
                  <a:lnTo>
                    <a:pt x="38660" y="188076"/>
                  </a:lnTo>
                  <a:lnTo>
                    <a:pt x="50875" y="144131"/>
                  </a:lnTo>
                  <a:lnTo>
                    <a:pt x="62420" y="99388"/>
                  </a:lnTo>
                  <a:lnTo>
                    <a:pt x="71132" y="56073"/>
                  </a:lnTo>
                  <a:lnTo>
                    <a:pt x="82767" y="27353"/>
                  </a:lnTo>
                  <a:lnTo>
                    <a:pt x="92434" y="10391"/>
                  </a:lnTo>
                  <a:lnTo>
                    <a:pt x="93358" y="6867"/>
                  </a:lnTo>
                  <a:lnTo>
                    <a:pt x="95032" y="4516"/>
                  </a:lnTo>
                  <a:lnTo>
                    <a:pt x="97206" y="2950"/>
                  </a:lnTo>
                  <a:lnTo>
                    <a:pt x="102444" y="1210"/>
                  </a:lnTo>
                  <a:lnTo>
                    <a:pt x="112492" y="0"/>
                  </a:lnTo>
                  <a:lnTo>
                    <a:pt x="118789" y="4928"/>
                  </a:lnTo>
                  <a:lnTo>
                    <a:pt x="121562" y="10202"/>
                  </a:lnTo>
                  <a:lnTo>
                    <a:pt x="122302" y="13091"/>
                  </a:lnTo>
                  <a:lnTo>
                    <a:pt x="136580" y="32935"/>
                  </a:lnTo>
                  <a:lnTo>
                    <a:pt x="150003" y="78920"/>
                  </a:lnTo>
                  <a:lnTo>
                    <a:pt x="158591" y="124024"/>
                  </a:lnTo>
                  <a:lnTo>
                    <a:pt x="166504" y="171318"/>
                  </a:lnTo>
                  <a:lnTo>
                    <a:pt x="170759" y="218899"/>
                  </a:lnTo>
                  <a:lnTo>
                    <a:pt x="172378" y="266518"/>
                  </a:lnTo>
                  <a:lnTo>
                    <a:pt x="179594" y="309086"/>
                  </a:lnTo>
                  <a:lnTo>
                    <a:pt x="180852" y="355307"/>
                  </a:lnTo>
                  <a:lnTo>
                    <a:pt x="180930" y="390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815"/>
          <p:cNvGrpSpPr/>
          <p:nvPr/>
        </p:nvGrpSpPr>
        <p:grpSpPr>
          <a:xfrm>
            <a:off x="7001157" y="4686741"/>
            <a:ext cx="910081" cy="552010"/>
            <a:chOff x="7001157" y="4686741"/>
            <a:chExt cx="910081" cy="552010"/>
          </a:xfrm>
        </p:grpSpPr>
        <p:sp>
          <p:nvSpPr>
            <p:cNvPr id="139" name="SMARTInkShape-4255"/>
            <p:cNvSpPr/>
            <p:nvPr>
              <p:custDataLst>
                <p:tags r:id="rId9"/>
              </p:custDataLst>
            </p:nvPr>
          </p:nvSpPr>
          <p:spPr>
            <a:xfrm>
              <a:off x="7631019" y="4686741"/>
              <a:ext cx="280219" cy="552010"/>
            </a:xfrm>
            <a:custGeom>
              <a:avLst/>
              <a:gdLst/>
              <a:ahLst/>
              <a:cxnLst/>
              <a:rect l="0" t="0" r="0" b="0"/>
              <a:pathLst>
                <a:path w="280219" h="552010">
                  <a:moveTo>
                    <a:pt x="274731" y="47184"/>
                  </a:moveTo>
                  <a:lnTo>
                    <a:pt x="274731" y="47184"/>
                  </a:lnTo>
                  <a:lnTo>
                    <a:pt x="274731" y="15386"/>
                  </a:lnTo>
                  <a:lnTo>
                    <a:pt x="275789" y="13285"/>
                  </a:lnTo>
                  <a:lnTo>
                    <a:pt x="277553" y="11884"/>
                  </a:lnTo>
                  <a:lnTo>
                    <a:pt x="279787" y="10951"/>
                  </a:lnTo>
                  <a:lnTo>
                    <a:pt x="280218" y="9270"/>
                  </a:lnTo>
                  <a:lnTo>
                    <a:pt x="275006" y="0"/>
                  </a:lnTo>
                  <a:lnTo>
                    <a:pt x="274812" y="4746"/>
                  </a:lnTo>
                  <a:lnTo>
                    <a:pt x="273727" y="6192"/>
                  </a:lnTo>
                  <a:lnTo>
                    <a:pt x="261481" y="13760"/>
                  </a:lnTo>
                  <a:lnTo>
                    <a:pt x="252342" y="27286"/>
                  </a:lnTo>
                  <a:lnTo>
                    <a:pt x="241326" y="64555"/>
                  </a:lnTo>
                  <a:lnTo>
                    <a:pt x="232368" y="80304"/>
                  </a:lnTo>
                  <a:lnTo>
                    <a:pt x="215171" y="124909"/>
                  </a:lnTo>
                  <a:lnTo>
                    <a:pt x="200639" y="161936"/>
                  </a:lnTo>
                  <a:lnTo>
                    <a:pt x="186808" y="199718"/>
                  </a:lnTo>
                  <a:lnTo>
                    <a:pt x="169305" y="237723"/>
                  </a:lnTo>
                  <a:lnTo>
                    <a:pt x="150713" y="278618"/>
                  </a:lnTo>
                  <a:lnTo>
                    <a:pt x="131799" y="321427"/>
                  </a:lnTo>
                  <a:lnTo>
                    <a:pt x="112789" y="360921"/>
                  </a:lnTo>
                  <a:lnTo>
                    <a:pt x="87404" y="407136"/>
                  </a:lnTo>
                  <a:lnTo>
                    <a:pt x="62005" y="452327"/>
                  </a:lnTo>
                  <a:lnTo>
                    <a:pt x="35312" y="495738"/>
                  </a:lnTo>
                  <a:lnTo>
                    <a:pt x="10927" y="540036"/>
                  </a:lnTo>
                  <a:lnTo>
                    <a:pt x="9962" y="544028"/>
                  </a:lnTo>
                  <a:lnTo>
                    <a:pt x="8260" y="546688"/>
                  </a:lnTo>
                  <a:lnTo>
                    <a:pt x="6067" y="548462"/>
                  </a:lnTo>
                  <a:lnTo>
                    <a:pt x="0" y="551308"/>
                  </a:lnTo>
                  <a:lnTo>
                    <a:pt x="560" y="551542"/>
                  </a:lnTo>
                  <a:lnTo>
                    <a:pt x="8031" y="552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256"/>
            <p:cNvSpPr/>
            <p:nvPr>
              <p:custDataLst>
                <p:tags r:id="rId10"/>
              </p:custDataLst>
            </p:nvPr>
          </p:nvSpPr>
          <p:spPr>
            <a:xfrm>
              <a:off x="7001157" y="5076825"/>
              <a:ext cx="447394" cy="38101"/>
            </a:xfrm>
            <a:custGeom>
              <a:avLst/>
              <a:gdLst/>
              <a:ahLst/>
              <a:cxnLst/>
              <a:rect l="0" t="0" r="0" b="0"/>
              <a:pathLst>
                <a:path w="447394" h="38101">
                  <a:moveTo>
                    <a:pt x="75918" y="28575"/>
                  </a:moveTo>
                  <a:lnTo>
                    <a:pt x="75918" y="28575"/>
                  </a:lnTo>
                  <a:lnTo>
                    <a:pt x="58018" y="36114"/>
                  </a:lnTo>
                  <a:lnTo>
                    <a:pt x="10542" y="38090"/>
                  </a:lnTo>
                  <a:lnTo>
                    <a:pt x="0" y="38100"/>
                  </a:lnTo>
                  <a:lnTo>
                    <a:pt x="44776" y="38100"/>
                  </a:lnTo>
                  <a:lnTo>
                    <a:pt x="89182" y="38100"/>
                  </a:lnTo>
                  <a:lnTo>
                    <a:pt x="124651" y="38100"/>
                  </a:lnTo>
                  <a:lnTo>
                    <a:pt x="161971" y="35278"/>
                  </a:lnTo>
                  <a:lnTo>
                    <a:pt x="202663" y="30561"/>
                  </a:lnTo>
                  <a:lnTo>
                    <a:pt x="245411" y="26341"/>
                  </a:lnTo>
                  <a:lnTo>
                    <a:pt x="287710" y="21210"/>
                  </a:lnTo>
                  <a:lnTo>
                    <a:pt x="330936" y="19690"/>
                  </a:lnTo>
                  <a:lnTo>
                    <a:pt x="364909" y="16418"/>
                  </a:lnTo>
                  <a:lnTo>
                    <a:pt x="407603" y="10432"/>
                  </a:lnTo>
                  <a:lnTo>
                    <a:pt x="439475" y="8547"/>
                  </a:lnTo>
                  <a:lnTo>
                    <a:pt x="442114" y="6756"/>
                  </a:lnTo>
                  <a:lnTo>
                    <a:pt x="4473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257"/>
            <p:cNvSpPr/>
            <p:nvPr>
              <p:custDataLst>
                <p:tags r:id="rId11"/>
              </p:custDataLst>
            </p:nvPr>
          </p:nvSpPr>
          <p:spPr>
            <a:xfrm>
              <a:off x="7210425" y="4733959"/>
              <a:ext cx="28566" cy="342867"/>
            </a:xfrm>
            <a:custGeom>
              <a:avLst/>
              <a:gdLst/>
              <a:ahLst/>
              <a:cxnLst/>
              <a:rect l="0" t="0" r="0" b="0"/>
              <a:pathLst>
                <a:path w="28566" h="342867">
                  <a:moveTo>
                    <a:pt x="0" y="9491"/>
                  </a:moveTo>
                  <a:lnTo>
                    <a:pt x="0" y="9491"/>
                  </a:lnTo>
                  <a:lnTo>
                    <a:pt x="9409" y="82"/>
                  </a:lnTo>
                  <a:lnTo>
                    <a:pt x="14547" y="0"/>
                  </a:lnTo>
                  <a:lnTo>
                    <a:pt x="16049" y="1047"/>
                  </a:lnTo>
                  <a:lnTo>
                    <a:pt x="17049" y="2803"/>
                  </a:lnTo>
                  <a:lnTo>
                    <a:pt x="18655" y="13226"/>
                  </a:lnTo>
                  <a:lnTo>
                    <a:pt x="20031" y="33081"/>
                  </a:lnTo>
                  <a:lnTo>
                    <a:pt x="27241" y="63645"/>
                  </a:lnTo>
                  <a:lnTo>
                    <a:pt x="28458" y="106638"/>
                  </a:lnTo>
                  <a:lnTo>
                    <a:pt x="28565" y="153856"/>
                  </a:lnTo>
                  <a:lnTo>
                    <a:pt x="21034" y="200187"/>
                  </a:lnTo>
                  <a:lnTo>
                    <a:pt x="19311" y="241096"/>
                  </a:lnTo>
                  <a:lnTo>
                    <a:pt x="18014" y="287901"/>
                  </a:lnTo>
                  <a:lnTo>
                    <a:pt x="9918" y="334596"/>
                  </a:lnTo>
                  <a:lnTo>
                    <a:pt x="9525" y="342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4258"/>
          <p:cNvSpPr/>
          <p:nvPr>
            <p:custDataLst>
              <p:tags r:id="rId7"/>
            </p:custDataLst>
          </p:nvPr>
        </p:nvSpPr>
        <p:spPr>
          <a:xfrm>
            <a:off x="7696652" y="4821101"/>
            <a:ext cx="159864" cy="216089"/>
          </a:xfrm>
          <a:custGeom>
            <a:avLst/>
            <a:gdLst/>
            <a:ahLst/>
            <a:cxnLst/>
            <a:rect l="0" t="0" r="0" b="0"/>
            <a:pathLst>
              <a:path w="159864" h="216089">
                <a:moveTo>
                  <a:pt x="123373" y="46174"/>
                </a:moveTo>
                <a:lnTo>
                  <a:pt x="123373" y="46174"/>
                </a:lnTo>
                <a:lnTo>
                  <a:pt x="131573" y="37973"/>
                </a:lnTo>
                <a:lnTo>
                  <a:pt x="132782" y="28565"/>
                </a:lnTo>
                <a:lnTo>
                  <a:pt x="132895" y="12972"/>
                </a:lnTo>
                <a:lnTo>
                  <a:pt x="131838" y="11339"/>
                </a:lnTo>
                <a:lnTo>
                  <a:pt x="130074" y="10251"/>
                </a:lnTo>
                <a:lnTo>
                  <a:pt x="127841" y="9525"/>
                </a:lnTo>
                <a:lnTo>
                  <a:pt x="126351" y="7983"/>
                </a:lnTo>
                <a:lnTo>
                  <a:pt x="124697" y="3448"/>
                </a:lnTo>
                <a:lnTo>
                  <a:pt x="123197" y="1815"/>
                </a:lnTo>
                <a:lnTo>
                  <a:pt x="118708" y="0"/>
                </a:lnTo>
                <a:lnTo>
                  <a:pt x="116030" y="575"/>
                </a:lnTo>
                <a:lnTo>
                  <a:pt x="104127" y="6279"/>
                </a:lnTo>
                <a:lnTo>
                  <a:pt x="91918" y="10364"/>
                </a:lnTo>
                <a:lnTo>
                  <a:pt x="77716" y="18278"/>
                </a:lnTo>
                <a:lnTo>
                  <a:pt x="35465" y="49014"/>
                </a:lnTo>
                <a:lnTo>
                  <a:pt x="20774" y="66065"/>
                </a:lnTo>
                <a:lnTo>
                  <a:pt x="16873" y="72135"/>
                </a:lnTo>
                <a:lnTo>
                  <a:pt x="2983" y="119212"/>
                </a:lnTo>
                <a:lnTo>
                  <a:pt x="0" y="151199"/>
                </a:lnTo>
                <a:lnTo>
                  <a:pt x="7241" y="173850"/>
                </a:lnTo>
                <a:lnTo>
                  <a:pt x="18863" y="195885"/>
                </a:lnTo>
                <a:lnTo>
                  <a:pt x="25066" y="202670"/>
                </a:lnTo>
                <a:lnTo>
                  <a:pt x="45895" y="212441"/>
                </a:lnTo>
                <a:lnTo>
                  <a:pt x="63610" y="216088"/>
                </a:lnTo>
                <a:lnTo>
                  <a:pt x="106472" y="207834"/>
                </a:lnTo>
                <a:lnTo>
                  <a:pt x="115156" y="203394"/>
                </a:lnTo>
                <a:lnTo>
                  <a:pt x="147067" y="170528"/>
                </a:lnTo>
                <a:lnTo>
                  <a:pt x="157852" y="146590"/>
                </a:lnTo>
                <a:lnTo>
                  <a:pt x="159863" y="134547"/>
                </a:lnTo>
                <a:lnTo>
                  <a:pt x="157935" y="124962"/>
                </a:lnTo>
                <a:lnTo>
                  <a:pt x="154608" y="116115"/>
                </a:lnTo>
                <a:lnTo>
                  <a:pt x="142317" y="69573"/>
                </a:lnTo>
                <a:lnTo>
                  <a:pt x="126003" y="46243"/>
                </a:lnTo>
                <a:lnTo>
                  <a:pt x="123419" y="27682"/>
                </a:lnTo>
                <a:lnTo>
                  <a:pt x="123387" y="22233"/>
                </a:lnTo>
                <a:lnTo>
                  <a:pt x="124440" y="20688"/>
                </a:lnTo>
                <a:lnTo>
                  <a:pt x="126202" y="19659"/>
                </a:lnTo>
                <a:lnTo>
                  <a:pt x="132898" y="175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Shape-4259"/>
          <p:cNvSpPr/>
          <p:nvPr>
            <p:custDataLst>
              <p:tags r:id="rId8"/>
            </p:custDataLst>
          </p:nvPr>
        </p:nvSpPr>
        <p:spPr>
          <a:xfrm>
            <a:off x="8048625" y="5057775"/>
            <a:ext cx="28576" cy="9526"/>
          </a:xfrm>
          <a:custGeom>
            <a:avLst/>
            <a:gdLst/>
            <a:ahLst/>
            <a:cxnLst/>
            <a:rect l="0" t="0" r="0" b="0"/>
            <a:pathLst>
              <a:path w="28576" h="9526">
                <a:moveTo>
                  <a:pt x="0" y="9525"/>
                </a:moveTo>
                <a:lnTo>
                  <a:pt x="0" y="9525"/>
                </a:lnTo>
                <a:lnTo>
                  <a:pt x="17333" y="9525"/>
                </a:lnTo>
                <a:lnTo>
                  <a:pt x="285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9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53"/>
          <p:cNvGrpSpPr/>
          <p:nvPr/>
        </p:nvGrpSpPr>
        <p:grpSpPr>
          <a:xfrm>
            <a:off x="9591675" y="-9525"/>
            <a:ext cx="2590801" cy="1285859"/>
            <a:chOff x="9591675" y="-9525"/>
            <a:chExt cx="2590801" cy="1285859"/>
          </a:xfrm>
        </p:grpSpPr>
        <p:sp>
          <p:nvSpPr>
            <p:cNvPr id="6" name="SMARTInkShape-205"/>
            <p:cNvSpPr/>
            <p:nvPr>
              <p:custDataLst>
                <p:tags r:id="rId241"/>
              </p:custDataLst>
            </p:nvPr>
          </p:nvSpPr>
          <p:spPr>
            <a:xfrm>
              <a:off x="11163300" y="85725"/>
              <a:ext cx="47625" cy="219076"/>
            </a:xfrm>
            <a:custGeom>
              <a:avLst/>
              <a:gdLst/>
              <a:ahLst/>
              <a:cxnLst/>
              <a:rect l="0" t="0" r="0" b="0"/>
              <a:pathLst>
                <a:path w="47625" h="219076">
                  <a:moveTo>
                    <a:pt x="0" y="219075"/>
                  </a:moveTo>
                  <a:lnTo>
                    <a:pt x="0" y="219075"/>
                  </a:lnTo>
                  <a:lnTo>
                    <a:pt x="8202" y="219075"/>
                  </a:lnTo>
                  <a:lnTo>
                    <a:pt x="14191" y="214018"/>
                  </a:lnTo>
                  <a:lnTo>
                    <a:pt x="16889" y="208714"/>
                  </a:lnTo>
                  <a:lnTo>
                    <a:pt x="17609" y="205818"/>
                  </a:lnTo>
                  <a:lnTo>
                    <a:pt x="25311" y="192507"/>
                  </a:lnTo>
                  <a:lnTo>
                    <a:pt x="28667" y="177571"/>
                  </a:lnTo>
                  <a:lnTo>
                    <a:pt x="34835" y="164915"/>
                  </a:lnTo>
                  <a:lnTo>
                    <a:pt x="38872" y="123334"/>
                  </a:lnTo>
                  <a:lnTo>
                    <a:pt x="47020" y="76357"/>
                  </a:lnTo>
                  <a:lnTo>
                    <a:pt x="47618" y="29092"/>
                  </a:lnTo>
                  <a:lnTo>
                    <a:pt x="47624" y="15316"/>
                  </a:lnTo>
                  <a:lnTo>
                    <a:pt x="44801" y="927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6"/>
            <p:cNvSpPr/>
            <p:nvPr>
              <p:custDataLst>
                <p:tags r:id="rId242"/>
              </p:custDataLst>
            </p:nvPr>
          </p:nvSpPr>
          <p:spPr>
            <a:xfrm>
              <a:off x="11042891" y="95693"/>
              <a:ext cx="82310" cy="236191"/>
            </a:xfrm>
            <a:custGeom>
              <a:avLst/>
              <a:gdLst/>
              <a:ahLst/>
              <a:cxnLst/>
              <a:rect l="0" t="0" r="0" b="0"/>
              <a:pathLst>
                <a:path w="82310" h="236191">
                  <a:moveTo>
                    <a:pt x="34684" y="56707"/>
                  </a:moveTo>
                  <a:lnTo>
                    <a:pt x="34684" y="56707"/>
                  </a:lnTo>
                  <a:lnTo>
                    <a:pt x="29627" y="56707"/>
                  </a:lnTo>
                  <a:lnTo>
                    <a:pt x="28138" y="57765"/>
                  </a:lnTo>
                  <a:lnTo>
                    <a:pt x="27146" y="59529"/>
                  </a:lnTo>
                  <a:lnTo>
                    <a:pt x="25550" y="64908"/>
                  </a:lnTo>
                  <a:lnTo>
                    <a:pt x="9994" y="82401"/>
                  </a:lnTo>
                  <a:lnTo>
                    <a:pt x="7835" y="88588"/>
                  </a:lnTo>
                  <a:lnTo>
                    <a:pt x="6138" y="136019"/>
                  </a:lnTo>
                  <a:lnTo>
                    <a:pt x="6109" y="182710"/>
                  </a:lnTo>
                  <a:lnTo>
                    <a:pt x="6109" y="230126"/>
                  </a:lnTo>
                  <a:lnTo>
                    <a:pt x="6109" y="236190"/>
                  </a:lnTo>
                  <a:lnTo>
                    <a:pt x="3285" y="234196"/>
                  </a:lnTo>
                  <a:lnTo>
                    <a:pt x="1052" y="232183"/>
                  </a:lnTo>
                  <a:lnTo>
                    <a:pt x="621" y="229783"/>
                  </a:lnTo>
                  <a:lnTo>
                    <a:pt x="1392" y="227124"/>
                  </a:lnTo>
                  <a:lnTo>
                    <a:pt x="2964" y="224294"/>
                  </a:lnTo>
                  <a:lnTo>
                    <a:pt x="2955" y="221348"/>
                  </a:lnTo>
                  <a:lnTo>
                    <a:pt x="121" y="215253"/>
                  </a:lnTo>
                  <a:lnTo>
                    <a:pt x="0" y="211088"/>
                  </a:lnTo>
                  <a:lnTo>
                    <a:pt x="5809" y="164487"/>
                  </a:lnTo>
                  <a:lnTo>
                    <a:pt x="6082" y="118341"/>
                  </a:lnTo>
                  <a:lnTo>
                    <a:pt x="6107" y="70846"/>
                  </a:lnTo>
                  <a:lnTo>
                    <a:pt x="6109" y="25552"/>
                  </a:lnTo>
                  <a:lnTo>
                    <a:pt x="6109" y="1051"/>
                  </a:lnTo>
                  <a:lnTo>
                    <a:pt x="7167" y="553"/>
                  </a:lnTo>
                  <a:lnTo>
                    <a:pt x="11166" y="0"/>
                  </a:lnTo>
                  <a:lnTo>
                    <a:pt x="16470" y="2576"/>
                  </a:lnTo>
                  <a:lnTo>
                    <a:pt x="19366" y="4745"/>
                  </a:lnTo>
                  <a:lnTo>
                    <a:pt x="22585" y="9976"/>
                  </a:lnTo>
                  <a:lnTo>
                    <a:pt x="25073" y="15830"/>
                  </a:lnTo>
                  <a:lnTo>
                    <a:pt x="31366" y="25075"/>
                  </a:lnTo>
                  <a:lnTo>
                    <a:pt x="41996" y="50563"/>
                  </a:lnTo>
                  <a:lnTo>
                    <a:pt x="49786" y="63236"/>
                  </a:lnTo>
                  <a:lnTo>
                    <a:pt x="63864" y="107350"/>
                  </a:lnTo>
                  <a:lnTo>
                    <a:pt x="77317" y="152870"/>
                  </a:lnTo>
                  <a:lnTo>
                    <a:pt x="82309" y="161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7"/>
            <p:cNvSpPr/>
            <p:nvPr>
              <p:custDataLst>
                <p:tags r:id="rId243"/>
              </p:custDataLst>
            </p:nvPr>
          </p:nvSpPr>
          <p:spPr>
            <a:xfrm>
              <a:off x="10782300" y="114352"/>
              <a:ext cx="171451" cy="209460"/>
            </a:xfrm>
            <a:custGeom>
              <a:avLst/>
              <a:gdLst/>
              <a:ahLst/>
              <a:cxnLst/>
              <a:rect l="0" t="0" r="0" b="0"/>
              <a:pathLst>
                <a:path w="171451" h="209460">
                  <a:moveTo>
                    <a:pt x="19050" y="47573"/>
                  </a:moveTo>
                  <a:lnTo>
                    <a:pt x="19050" y="47573"/>
                  </a:lnTo>
                  <a:lnTo>
                    <a:pt x="19050" y="93107"/>
                  </a:lnTo>
                  <a:lnTo>
                    <a:pt x="19050" y="135946"/>
                  </a:lnTo>
                  <a:lnTo>
                    <a:pt x="17992" y="147175"/>
                  </a:lnTo>
                  <a:lnTo>
                    <a:pt x="10113" y="180156"/>
                  </a:lnTo>
                  <a:lnTo>
                    <a:pt x="9526" y="209056"/>
                  </a:lnTo>
                  <a:lnTo>
                    <a:pt x="1323" y="209459"/>
                  </a:lnTo>
                  <a:lnTo>
                    <a:pt x="883" y="208414"/>
                  </a:lnTo>
                  <a:lnTo>
                    <a:pt x="9" y="164441"/>
                  </a:lnTo>
                  <a:lnTo>
                    <a:pt x="0" y="120563"/>
                  </a:lnTo>
                  <a:lnTo>
                    <a:pt x="0" y="75949"/>
                  </a:lnTo>
                  <a:lnTo>
                    <a:pt x="1058" y="55863"/>
                  </a:lnTo>
                  <a:lnTo>
                    <a:pt x="7538" y="36236"/>
                  </a:lnTo>
                  <a:lnTo>
                    <a:pt x="9410" y="6749"/>
                  </a:lnTo>
                  <a:lnTo>
                    <a:pt x="10507" y="4482"/>
                  </a:lnTo>
                  <a:lnTo>
                    <a:pt x="12296" y="2971"/>
                  </a:lnTo>
                  <a:lnTo>
                    <a:pt x="18655" y="125"/>
                  </a:lnTo>
                  <a:lnTo>
                    <a:pt x="23989" y="0"/>
                  </a:lnTo>
                  <a:lnTo>
                    <a:pt x="25517" y="1041"/>
                  </a:lnTo>
                  <a:lnTo>
                    <a:pt x="26537" y="2794"/>
                  </a:lnTo>
                  <a:lnTo>
                    <a:pt x="28173" y="8154"/>
                  </a:lnTo>
                  <a:lnTo>
                    <a:pt x="71976" y="53931"/>
                  </a:lnTo>
                  <a:lnTo>
                    <a:pt x="74322" y="60276"/>
                  </a:lnTo>
                  <a:lnTo>
                    <a:pt x="76007" y="62392"/>
                  </a:lnTo>
                  <a:lnTo>
                    <a:pt x="80701" y="64743"/>
                  </a:lnTo>
                  <a:lnTo>
                    <a:pt x="99783" y="66574"/>
                  </a:lnTo>
                  <a:lnTo>
                    <a:pt x="105379" y="63779"/>
                  </a:lnTo>
                  <a:lnTo>
                    <a:pt x="118833" y="52433"/>
                  </a:lnTo>
                  <a:lnTo>
                    <a:pt x="121607" y="46911"/>
                  </a:lnTo>
                  <a:lnTo>
                    <a:pt x="122346" y="43956"/>
                  </a:lnTo>
                  <a:lnTo>
                    <a:pt x="131170" y="28465"/>
                  </a:lnTo>
                  <a:lnTo>
                    <a:pt x="132919" y="20868"/>
                  </a:lnTo>
                  <a:lnTo>
                    <a:pt x="141513" y="10961"/>
                  </a:lnTo>
                  <a:lnTo>
                    <a:pt x="142755" y="1403"/>
                  </a:lnTo>
                  <a:lnTo>
                    <a:pt x="142865" y="8277"/>
                  </a:lnTo>
                  <a:lnTo>
                    <a:pt x="151076" y="17569"/>
                  </a:lnTo>
                  <a:lnTo>
                    <a:pt x="153198" y="26320"/>
                  </a:lnTo>
                  <a:lnTo>
                    <a:pt x="158868" y="36219"/>
                  </a:lnTo>
                  <a:lnTo>
                    <a:pt x="164695" y="78801"/>
                  </a:lnTo>
                  <a:lnTo>
                    <a:pt x="170114" y="97016"/>
                  </a:lnTo>
                  <a:lnTo>
                    <a:pt x="171415" y="141102"/>
                  </a:lnTo>
                  <a:lnTo>
                    <a:pt x="171450" y="161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8"/>
            <p:cNvSpPr/>
            <p:nvPr>
              <p:custDataLst>
                <p:tags r:id="rId244"/>
              </p:custDataLst>
            </p:nvPr>
          </p:nvSpPr>
          <p:spPr>
            <a:xfrm>
              <a:off x="10601325" y="295275"/>
              <a:ext cx="38092" cy="114301"/>
            </a:xfrm>
            <a:custGeom>
              <a:avLst/>
              <a:gdLst/>
              <a:ahLst/>
              <a:cxnLst/>
              <a:rect l="0" t="0" r="0" b="0"/>
              <a:pathLst>
                <a:path w="38092" h="114301">
                  <a:moveTo>
                    <a:pt x="28575" y="0"/>
                  </a:moveTo>
                  <a:lnTo>
                    <a:pt x="28575" y="0"/>
                  </a:lnTo>
                  <a:lnTo>
                    <a:pt x="33632" y="5057"/>
                  </a:lnTo>
                  <a:lnTo>
                    <a:pt x="36113" y="10361"/>
                  </a:lnTo>
                  <a:lnTo>
                    <a:pt x="38085" y="56568"/>
                  </a:lnTo>
                  <a:lnTo>
                    <a:pt x="38091" y="59937"/>
                  </a:lnTo>
                  <a:lnTo>
                    <a:pt x="35273" y="66503"/>
                  </a:lnTo>
                  <a:lnTo>
                    <a:pt x="13648" y="93127"/>
                  </a:lnTo>
                  <a:lnTo>
                    <a:pt x="9689" y="107086"/>
                  </a:lnTo>
                  <a:lnTo>
                    <a:pt x="7517" y="10949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09"/>
            <p:cNvSpPr/>
            <p:nvPr>
              <p:custDataLst>
                <p:tags r:id="rId245"/>
              </p:custDataLst>
            </p:nvPr>
          </p:nvSpPr>
          <p:spPr>
            <a:xfrm>
              <a:off x="10448937" y="134885"/>
              <a:ext cx="85714" cy="169758"/>
            </a:xfrm>
            <a:custGeom>
              <a:avLst/>
              <a:gdLst/>
              <a:ahLst/>
              <a:cxnLst/>
              <a:rect l="0" t="0" r="0" b="0"/>
              <a:pathLst>
                <a:path w="85714" h="169758">
                  <a:moveTo>
                    <a:pt x="85713" y="46090"/>
                  </a:moveTo>
                  <a:lnTo>
                    <a:pt x="85713" y="46090"/>
                  </a:lnTo>
                  <a:lnTo>
                    <a:pt x="85713" y="37889"/>
                  </a:lnTo>
                  <a:lnTo>
                    <a:pt x="84655" y="37448"/>
                  </a:lnTo>
                  <a:lnTo>
                    <a:pt x="37672" y="36570"/>
                  </a:lnTo>
                  <a:lnTo>
                    <a:pt x="34636" y="36568"/>
                  </a:lnTo>
                  <a:lnTo>
                    <a:pt x="32610" y="37625"/>
                  </a:lnTo>
                  <a:lnTo>
                    <a:pt x="31261" y="39389"/>
                  </a:lnTo>
                  <a:lnTo>
                    <a:pt x="30361" y="41622"/>
                  </a:lnTo>
                  <a:lnTo>
                    <a:pt x="28705" y="43112"/>
                  </a:lnTo>
                  <a:lnTo>
                    <a:pt x="18439" y="48324"/>
                  </a:lnTo>
                  <a:lnTo>
                    <a:pt x="15464" y="50754"/>
                  </a:lnTo>
                  <a:lnTo>
                    <a:pt x="12158" y="56277"/>
                  </a:lnTo>
                  <a:lnTo>
                    <a:pt x="9631" y="62259"/>
                  </a:lnTo>
                  <a:lnTo>
                    <a:pt x="3316" y="71577"/>
                  </a:lnTo>
                  <a:lnTo>
                    <a:pt x="974" y="81041"/>
                  </a:lnTo>
                  <a:lnTo>
                    <a:pt x="0" y="115940"/>
                  </a:lnTo>
                  <a:lnTo>
                    <a:pt x="2815" y="122290"/>
                  </a:lnTo>
                  <a:lnTo>
                    <a:pt x="5047" y="125465"/>
                  </a:lnTo>
                  <a:lnTo>
                    <a:pt x="8190" y="140046"/>
                  </a:lnTo>
                  <a:lnTo>
                    <a:pt x="10748" y="143653"/>
                  </a:lnTo>
                  <a:lnTo>
                    <a:pt x="14569" y="146057"/>
                  </a:lnTo>
                  <a:lnTo>
                    <a:pt x="19233" y="147660"/>
                  </a:lnTo>
                  <a:lnTo>
                    <a:pt x="22343" y="149786"/>
                  </a:lnTo>
                  <a:lnTo>
                    <a:pt x="24417" y="152263"/>
                  </a:lnTo>
                  <a:lnTo>
                    <a:pt x="30157" y="160804"/>
                  </a:lnTo>
                  <a:lnTo>
                    <a:pt x="32801" y="163841"/>
                  </a:lnTo>
                  <a:lnTo>
                    <a:pt x="38560" y="167215"/>
                  </a:lnTo>
                  <a:lnTo>
                    <a:pt x="50881" y="169382"/>
                  </a:lnTo>
                  <a:lnTo>
                    <a:pt x="60340" y="169757"/>
                  </a:lnTo>
                  <a:lnTo>
                    <a:pt x="66675" y="167023"/>
                  </a:lnTo>
                  <a:lnTo>
                    <a:pt x="69847" y="164812"/>
                  </a:lnTo>
                  <a:lnTo>
                    <a:pt x="73370" y="159533"/>
                  </a:lnTo>
                  <a:lnTo>
                    <a:pt x="75993" y="153659"/>
                  </a:lnTo>
                  <a:lnTo>
                    <a:pt x="82362" y="144402"/>
                  </a:lnTo>
                  <a:lnTo>
                    <a:pt x="84224" y="138115"/>
                  </a:lnTo>
                  <a:lnTo>
                    <a:pt x="85673" y="95399"/>
                  </a:lnTo>
                  <a:lnTo>
                    <a:pt x="84646" y="72254"/>
                  </a:lnTo>
                  <a:lnTo>
                    <a:pt x="69236" y="35959"/>
                  </a:lnTo>
                  <a:lnTo>
                    <a:pt x="66747" y="24654"/>
                  </a:lnTo>
                  <a:lnTo>
                    <a:pt x="62114" y="16102"/>
                  </a:lnTo>
                  <a:lnTo>
                    <a:pt x="56528" y="11595"/>
                  </a:lnTo>
                  <a:lnTo>
                    <a:pt x="50517" y="8534"/>
                  </a:lnTo>
                  <a:lnTo>
                    <a:pt x="41182" y="1919"/>
                  </a:lnTo>
                  <a:lnTo>
                    <a:pt x="34878" y="0"/>
                  </a:lnTo>
                  <a:lnTo>
                    <a:pt x="32771" y="547"/>
                  </a:lnTo>
                  <a:lnTo>
                    <a:pt x="31369" y="1969"/>
                  </a:lnTo>
                  <a:lnTo>
                    <a:pt x="29118" y="6801"/>
                  </a:lnTo>
                  <a:lnTo>
                    <a:pt x="28563" y="17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0"/>
            <p:cNvSpPr/>
            <p:nvPr>
              <p:custDataLst>
                <p:tags r:id="rId246"/>
              </p:custDataLst>
            </p:nvPr>
          </p:nvSpPr>
          <p:spPr>
            <a:xfrm>
              <a:off x="10306178" y="104778"/>
              <a:ext cx="76026" cy="228559"/>
            </a:xfrm>
            <a:custGeom>
              <a:avLst/>
              <a:gdLst/>
              <a:ahLst/>
              <a:cxnLst/>
              <a:rect l="0" t="0" r="0" b="0"/>
              <a:pathLst>
                <a:path w="76026" h="228559">
                  <a:moveTo>
                    <a:pt x="57022" y="19047"/>
                  </a:moveTo>
                  <a:lnTo>
                    <a:pt x="57022" y="19047"/>
                  </a:lnTo>
                  <a:lnTo>
                    <a:pt x="66156" y="9914"/>
                  </a:lnTo>
                  <a:lnTo>
                    <a:pt x="58312" y="9556"/>
                  </a:lnTo>
                  <a:lnTo>
                    <a:pt x="57596" y="6715"/>
                  </a:lnTo>
                  <a:lnTo>
                    <a:pt x="57056" y="390"/>
                  </a:lnTo>
                  <a:lnTo>
                    <a:pt x="34356" y="0"/>
                  </a:lnTo>
                  <a:lnTo>
                    <a:pt x="32387" y="1057"/>
                  </a:lnTo>
                  <a:lnTo>
                    <a:pt x="31073" y="2821"/>
                  </a:lnTo>
                  <a:lnTo>
                    <a:pt x="28556" y="7602"/>
                  </a:lnTo>
                  <a:lnTo>
                    <a:pt x="12668" y="26312"/>
                  </a:lnTo>
                  <a:lnTo>
                    <a:pt x="9307" y="35193"/>
                  </a:lnTo>
                  <a:lnTo>
                    <a:pt x="3139" y="44527"/>
                  </a:lnTo>
                  <a:lnTo>
                    <a:pt x="302" y="55276"/>
                  </a:lnTo>
                  <a:lnTo>
                    <a:pt x="0" y="61649"/>
                  </a:lnTo>
                  <a:lnTo>
                    <a:pt x="2752" y="67262"/>
                  </a:lnTo>
                  <a:lnTo>
                    <a:pt x="6442" y="73284"/>
                  </a:lnTo>
                  <a:lnTo>
                    <a:pt x="8085" y="79489"/>
                  </a:lnTo>
                  <a:lnTo>
                    <a:pt x="9580" y="81566"/>
                  </a:lnTo>
                  <a:lnTo>
                    <a:pt x="11636" y="82952"/>
                  </a:lnTo>
                  <a:lnTo>
                    <a:pt x="16743" y="85549"/>
                  </a:lnTo>
                  <a:lnTo>
                    <a:pt x="41187" y="108064"/>
                  </a:lnTo>
                  <a:lnTo>
                    <a:pt x="44692" y="114349"/>
                  </a:lnTo>
                  <a:lnTo>
                    <a:pt x="47309" y="120670"/>
                  </a:lnTo>
                  <a:lnTo>
                    <a:pt x="60591" y="136525"/>
                  </a:lnTo>
                  <a:lnTo>
                    <a:pt x="66721" y="140051"/>
                  </a:lnTo>
                  <a:lnTo>
                    <a:pt x="69839" y="140991"/>
                  </a:lnTo>
                  <a:lnTo>
                    <a:pt x="71915" y="143735"/>
                  </a:lnTo>
                  <a:lnTo>
                    <a:pt x="74841" y="156651"/>
                  </a:lnTo>
                  <a:lnTo>
                    <a:pt x="76025" y="184065"/>
                  </a:lnTo>
                  <a:lnTo>
                    <a:pt x="73228" y="190461"/>
                  </a:lnTo>
                  <a:lnTo>
                    <a:pt x="60881" y="206367"/>
                  </a:lnTo>
                  <a:lnTo>
                    <a:pt x="58737" y="212720"/>
                  </a:lnTo>
                  <a:lnTo>
                    <a:pt x="57106" y="214837"/>
                  </a:lnTo>
                  <a:lnTo>
                    <a:pt x="40876" y="225246"/>
                  </a:lnTo>
                  <a:lnTo>
                    <a:pt x="30293" y="228156"/>
                  </a:lnTo>
                  <a:lnTo>
                    <a:pt x="15351" y="228558"/>
                  </a:lnTo>
                  <a:lnTo>
                    <a:pt x="13367" y="227513"/>
                  </a:lnTo>
                  <a:lnTo>
                    <a:pt x="12043" y="225758"/>
                  </a:lnTo>
                  <a:lnTo>
                    <a:pt x="9920" y="220393"/>
                  </a:lnTo>
                  <a:lnTo>
                    <a:pt x="9397" y="20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11"/>
            <p:cNvSpPr/>
            <p:nvPr>
              <p:custDataLst>
                <p:tags r:id="rId247"/>
              </p:custDataLst>
            </p:nvPr>
          </p:nvSpPr>
          <p:spPr>
            <a:xfrm>
              <a:off x="10020300" y="333375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61013" y="16247"/>
                  </a:lnTo>
                  <a:lnTo>
                    <a:pt x="58865" y="22390"/>
                  </a:lnTo>
                  <a:lnTo>
                    <a:pt x="52269" y="28648"/>
                  </a:lnTo>
                  <a:lnTo>
                    <a:pt x="6372" y="6985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12"/>
            <p:cNvSpPr/>
            <p:nvPr>
              <p:custDataLst>
                <p:tags r:id="rId248"/>
              </p:custDataLst>
            </p:nvPr>
          </p:nvSpPr>
          <p:spPr>
            <a:xfrm>
              <a:off x="9896475" y="86166"/>
              <a:ext cx="104621" cy="266211"/>
            </a:xfrm>
            <a:custGeom>
              <a:avLst/>
              <a:gdLst/>
              <a:ahLst/>
              <a:cxnLst/>
              <a:rect l="0" t="0" r="0" b="0"/>
              <a:pathLst>
                <a:path w="104621" h="266211">
                  <a:moveTo>
                    <a:pt x="19050" y="113859"/>
                  </a:moveTo>
                  <a:lnTo>
                    <a:pt x="19050" y="113859"/>
                  </a:lnTo>
                  <a:lnTo>
                    <a:pt x="19050" y="136249"/>
                  </a:lnTo>
                  <a:lnTo>
                    <a:pt x="21874" y="142507"/>
                  </a:lnTo>
                  <a:lnTo>
                    <a:pt x="24107" y="145658"/>
                  </a:lnTo>
                  <a:lnTo>
                    <a:pt x="27252" y="160205"/>
                  </a:lnTo>
                  <a:lnTo>
                    <a:pt x="28568" y="205911"/>
                  </a:lnTo>
                  <a:lnTo>
                    <a:pt x="28575" y="237243"/>
                  </a:lnTo>
                  <a:lnTo>
                    <a:pt x="28575" y="223483"/>
                  </a:lnTo>
                  <a:lnTo>
                    <a:pt x="19933" y="186425"/>
                  </a:lnTo>
                  <a:lnTo>
                    <a:pt x="20186" y="147685"/>
                  </a:lnTo>
                  <a:lnTo>
                    <a:pt x="27698" y="102038"/>
                  </a:lnTo>
                  <a:lnTo>
                    <a:pt x="29610" y="61317"/>
                  </a:lnTo>
                  <a:lnTo>
                    <a:pt x="37509" y="36407"/>
                  </a:lnTo>
                  <a:lnTo>
                    <a:pt x="37707" y="33649"/>
                  </a:lnTo>
                  <a:lnTo>
                    <a:pt x="40746" y="27763"/>
                  </a:lnTo>
                  <a:lnTo>
                    <a:pt x="44567" y="21619"/>
                  </a:lnTo>
                  <a:lnTo>
                    <a:pt x="46266" y="15361"/>
                  </a:lnTo>
                  <a:lnTo>
                    <a:pt x="47777" y="13268"/>
                  </a:lnTo>
                  <a:lnTo>
                    <a:pt x="49843" y="11874"/>
                  </a:lnTo>
                  <a:lnTo>
                    <a:pt x="52278" y="10944"/>
                  </a:lnTo>
                  <a:lnTo>
                    <a:pt x="53903" y="9265"/>
                  </a:lnTo>
                  <a:lnTo>
                    <a:pt x="56722" y="1046"/>
                  </a:lnTo>
                  <a:lnTo>
                    <a:pt x="59782" y="220"/>
                  </a:lnTo>
                  <a:lnTo>
                    <a:pt x="62080" y="0"/>
                  </a:lnTo>
                  <a:lnTo>
                    <a:pt x="67456" y="2577"/>
                  </a:lnTo>
                  <a:lnTo>
                    <a:pt x="74472" y="7799"/>
                  </a:lnTo>
                  <a:lnTo>
                    <a:pt x="75433" y="11335"/>
                  </a:lnTo>
                  <a:lnTo>
                    <a:pt x="75688" y="13760"/>
                  </a:lnTo>
                  <a:lnTo>
                    <a:pt x="78794" y="19276"/>
                  </a:lnTo>
                  <a:lnTo>
                    <a:pt x="82645" y="25255"/>
                  </a:lnTo>
                  <a:lnTo>
                    <a:pt x="84813" y="34572"/>
                  </a:lnTo>
                  <a:lnTo>
                    <a:pt x="85605" y="50371"/>
                  </a:lnTo>
                  <a:lnTo>
                    <a:pt x="82850" y="56714"/>
                  </a:lnTo>
                  <a:lnTo>
                    <a:pt x="79156" y="63061"/>
                  </a:lnTo>
                  <a:lnTo>
                    <a:pt x="76784" y="75759"/>
                  </a:lnTo>
                  <a:lnTo>
                    <a:pt x="76590" y="78934"/>
                  </a:lnTo>
                  <a:lnTo>
                    <a:pt x="75401" y="81051"/>
                  </a:lnTo>
                  <a:lnTo>
                    <a:pt x="73550" y="82462"/>
                  </a:lnTo>
                  <a:lnTo>
                    <a:pt x="68673" y="85088"/>
                  </a:lnTo>
                  <a:lnTo>
                    <a:pt x="58876" y="93320"/>
                  </a:lnTo>
                  <a:lnTo>
                    <a:pt x="57917" y="96969"/>
                  </a:lnTo>
                  <a:lnTo>
                    <a:pt x="57662" y="99424"/>
                  </a:lnTo>
                  <a:lnTo>
                    <a:pt x="56433" y="101061"/>
                  </a:lnTo>
                  <a:lnTo>
                    <a:pt x="47650" y="104327"/>
                  </a:lnTo>
                  <a:lnTo>
                    <a:pt x="47635" y="104331"/>
                  </a:lnTo>
                  <a:lnTo>
                    <a:pt x="47626" y="112535"/>
                  </a:lnTo>
                  <a:lnTo>
                    <a:pt x="48683" y="112976"/>
                  </a:lnTo>
                  <a:lnTo>
                    <a:pt x="52682" y="113467"/>
                  </a:lnTo>
                  <a:lnTo>
                    <a:pt x="54171" y="114656"/>
                  </a:lnTo>
                  <a:lnTo>
                    <a:pt x="57948" y="123537"/>
                  </a:lnTo>
                  <a:lnTo>
                    <a:pt x="82404" y="149692"/>
                  </a:lnTo>
                  <a:lnTo>
                    <a:pt x="84249" y="155538"/>
                  </a:lnTo>
                  <a:lnTo>
                    <a:pt x="85799" y="157520"/>
                  </a:lnTo>
                  <a:lnTo>
                    <a:pt x="98853" y="166018"/>
                  </a:lnTo>
                  <a:lnTo>
                    <a:pt x="102143" y="171613"/>
                  </a:lnTo>
                  <a:lnTo>
                    <a:pt x="104255" y="183828"/>
                  </a:lnTo>
                  <a:lnTo>
                    <a:pt x="104620" y="198326"/>
                  </a:lnTo>
                  <a:lnTo>
                    <a:pt x="101884" y="207139"/>
                  </a:lnTo>
                  <a:lnTo>
                    <a:pt x="98199" y="214583"/>
                  </a:lnTo>
                  <a:lnTo>
                    <a:pt x="95065" y="224725"/>
                  </a:lnTo>
                  <a:lnTo>
                    <a:pt x="88962" y="234432"/>
                  </a:lnTo>
                  <a:lnTo>
                    <a:pt x="85626" y="244011"/>
                  </a:lnTo>
                  <a:lnTo>
                    <a:pt x="72593" y="259906"/>
                  </a:lnTo>
                  <a:lnTo>
                    <a:pt x="66485" y="263435"/>
                  </a:lnTo>
                  <a:lnTo>
                    <a:pt x="53938" y="265701"/>
                  </a:lnTo>
                  <a:lnTo>
                    <a:pt x="34921" y="266210"/>
                  </a:lnTo>
                  <a:lnTo>
                    <a:pt x="28574" y="263415"/>
                  </a:lnTo>
                  <a:lnTo>
                    <a:pt x="22225" y="259703"/>
                  </a:lnTo>
                  <a:lnTo>
                    <a:pt x="12700" y="256555"/>
                  </a:lnTo>
                  <a:lnTo>
                    <a:pt x="0" y="247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3"/>
            <p:cNvSpPr/>
            <p:nvPr>
              <p:custDataLst>
                <p:tags r:id="rId249"/>
              </p:custDataLst>
            </p:nvPr>
          </p:nvSpPr>
          <p:spPr>
            <a:xfrm>
              <a:off x="9763126" y="104898"/>
              <a:ext cx="95201" cy="274624"/>
            </a:xfrm>
            <a:custGeom>
              <a:avLst/>
              <a:gdLst/>
              <a:ahLst/>
              <a:cxnLst/>
              <a:rect l="0" t="0" r="0" b="0"/>
              <a:pathLst>
                <a:path w="95201" h="274624">
                  <a:moveTo>
                    <a:pt x="85724" y="37977"/>
                  </a:moveTo>
                  <a:lnTo>
                    <a:pt x="85724" y="37977"/>
                  </a:lnTo>
                  <a:lnTo>
                    <a:pt x="85724" y="18731"/>
                  </a:lnTo>
                  <a:lnTo>
                    <a:pt x="84666" y="15622"/>
                  </a:lnTo>
                  <a:lnTo>
                    <a:pt x="82900" y="13548"/>
                  </a:lnTo>
                  <a:lnTo>
                    <a:pt x="78118" y="11245"/>
                  </a:lnTo>
                  <a:lnTo>
                    <a:pt x="72467" y="10221"/>
                  </a:lnTo>
                  <a:lnTo>
                    <a:pt x="70537" y="8890"/>
                  </a:lnTo>
                  <a:lnTo>
                    <a:pt x="69248" y="6944"/>
                  </a:lnTo>
                  <a:lnTo>
                    <a:pt x="68389" y="4588"/>
                  </a:lnTo>
                  <a:lnTo>
                    <a:pt x="66760" y="3018"/>
                  </a:lnTo>
                  <a:lnTo>
                    <a:pt x="57586" y="0"/>
                  </a:lnTo>
                  <a:lnTo>
                    <a:pt x="49631" y="6447"/>
                  </a:lnTo>
                  <a:lnTo>
                    <a:pt x="40928" y="8526"/>
                  </a:lnTo>
                  <a:lnTo>
                    <a:pt x="25353" y="9287"/>
                  </a:lnTo>
                  <a:lnTo>
                    <a:pt x="19028" y="12173"/>
                  </a:lnTo>
                  <a:lnTo>
                    <a:pt x="6345" y="22649"/>
                  </a:lnTo>
                  <a:lnTo>
                    <a:pt x="2820" y="28695"/>
                  </a:lnTo>
                  <a:lnTo>
                    <a:pt x="556" y="41200"/>
                  </a:lnTo>
                  <a:lnTo>
                    <a:pt x="0" y="88777"/>
                  </a:lnTo>
                  <a:lnTo>
                    <a:pt x="0" y="98302"/>
                  </a:lnTo>
                  <a:lnTo>
                    <a:pt x="2823" y="104652"/>
                  </a:lnTo>
                  <a:lnTo>
                    <a:pt x="25825" y="133227"/>
                  </a:lnTo>
                  <a:lnTo>
                    <a:pt x="28410" y="139577"/>
                  </a:lnTo>
                  <a:lnTo>
                    <a:pt x="73033" y="187202"/>
                  </a:lnTo>
                  <a:lnTo>
                    <a:pt x="91016" y="206252"/>
                  </a:lnTo>
                  <a:lnTo>
                    <a:pt x="93994" y="215777"/>
                  </a:lnTo>
                  <a:lnTo>
                    <a:pt x="95200" y="241177"/>
                  </a:lnTo>
                  <a:lnTo>
                    <a:pt x="94158" y="243294"/>
                  </a:lnTo>
                  <a:lnTo>
                    <a:pt x="92405" y="244705"/>
                  </a:lnTo>
                  <a:lnTo>
                    <a:pt x="90179" y="245645"/>
                  </a:lnTo>
                  <a:lnTo>
                    <a:pt x="88694" y="247331"/>
                  </a:lnTo>
                  <a:lnTo>
                    <a:pt x="83488" y="257640"/>
                  </a:lnTo>
                  <a:lnTo>
                    <a:pt x="81058" y="260619"/>
                  </a:lnTo>
                  <a:lnTo>
                    <a:pt x="75536" y="263929"/>
                  </a:lnTo>
                  <a:lnTo>
                    <a:pt x="69555" y="266458"/>
                  </a:lnTo>
                  <a:lnTo>
                    <a:pt x="60237" y="272774"/>
                  </a:lnTo>
                  <a:lnTo>
                    <a:pt x="53934" y="274623"/>
                  </a:lnTo>
                  <a:lnTo>
                    <a:pt x="51831" y="274058"/>
                  </a:lnTo>
                  <a:lnTo>
                    <a:pt x="50429" y="272622"/>
                  </a:lnTo>
                  <a:lnTo>
                    <a:pt x="49494" y="270607"/>
                  </a:lnTo>
                  <a:lnTo>
                    <a:pt x="47812" y="269264"/>
                  </a:lnTo>
                  <a:lnTo>
                    <a:pt x="37508" y="264285"/>
                  </a:lnTo>
                  <a:lnTo>
                    <a:pt x="34530" y="261874"/>
                  </a:lnTo>
                  <a:lnTo>
                    <a:pt x="31220" y="256373"/>
                  </a:lnTo>
                  <a:lnTo>
                    <a:pt x="28692" y="250400"/>
                  </a:lnTo>
                  <a:lnTo>
                    <a:pt x="22377" y="241088"/>
                  </a:lnTo>
                  <a:lnTo>
                    <a:pt x="20035" y="231626"/>
                  </a:lnTo>
                  <a:lnTo>
                    <a:pt x="19049" y="218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4"/>
            <p:cNvSpPr/>
            <p:nvPr>
              <p:custDataLst>
                <p:tags r:id="rId250"/>
              </p:custDataLst>
            </p:nvPr>
          </p:nvSpPr>
          <p:spPr>
            <a:xfrm>
              <a:off x="9591675" y="-9525"/>
              <a:ext cx="2590801" cy="1285859"/>
            </a:xfrm>
            <a:custGeom>
              <a:avLst/>
              <a:gdLst/>
              <a:ahLst/>
              <a:cxnLst/>
              <a:rect l="0" t="0" r="0" b="0"/>
              <a:pathLst>
                <a:path w="2590801" h="1285859">
                  <a:moveTo>
                    <a:pt x="0" y="0"/>
                  </a:moveTo>
                  <a:lnTo>
                    <a:pt x="0" y="0"/>
                  </a:lnTo>
                  <a:lnTo>
                    <a:pt x="10113" y="15169"/>
                  </a:lnTo>
                  <a:lnTo>
                    <a:pt x="12256" y="31084"/>
                  </a:lnTo>
                  <a:lnTo>
                    <a:pt x="9885" y="71043"/>
                  </a:lnTo>
                  <a:lnTo>
                    <a:pt x="6774" y="115790"/>
                  </a:lnTo>
                  <a:lnTo>
                    <a:pt x="2007" y="152841"/>
                  </a:lnTo>
                  <a:lnTo>
                    <a:pt x="595" y="190631"/>
                  </a:lnTo>
                  <a:lnTo>
                    <a:pt x="177" y="231461"/>
                  </a:lnTo>
                  <a:lnTo>
                    <a:pt x="53" y="277073"/>
                  </a:lnTo>
                  <a:lnTo>
                    <a:pt x="16" y="321279"/>
                  </a:lnTo>
                  <a:lnTo>
                    <a:pt x="5" y="364010"/>
                  </a:lnTo>
                  <a:lnTo>
                    <a:pt x="1" y="407363"/>
                  </a:lnTo>
                  <a:lnTo>
                    <a:pt x="2822" y="449842"/>
                  </a:lnTo>
                  <a:lnTo>
                    <a:pt x="7540" y="493120"/>
                  </a:lnTo>
                  <a:lnTo>
                    <a:pt x="8937" y="535576"/>
                  </a:lnTo>
                  <a:lnTo>
                    <a:pt x="12173" y="581670"/>
                  </a:lnTo>
                  <a:lnTo>
                    <a:pt x="17012" y="626019"/>
                  </a:lnTo>
                  <a:lnTo>
                    <a:pt x="21268" y="668793"/>
                  </a:lnTo>
                  <a:lnTo>
                    <a:pt x="26410" y="712158"/>
                  </a:lnTo>
                  <a:lnTo>
                    <a:pt x="27933" y="754640"/>
                  </a:lnTo>
                  <a:lnTo>
                    <a:pt x="28385" y="797919"/>
                  </a:lnTo>
                  <a:lnTo>
                    <a:pt x="28518" y="840376"/>
                  </a:lnTo>
                  <a:lnTo>
                    <a:pt x="28557" y="883648"/>
                  </a:lnTo>
                  <a:lnTo>
                    <a:pt x="28572" y="931138"/>
                  </a:lnTo>
                  <a:lnTo>
                    <a:pt x="28575" y="978698"/>
                  </a:lnTo>
                  <a:lnTo>
                    <a:pt x="28575" y="1026035"/>
                  </a:lnTo>
                  <a:lnTo>
                    <a:pt x="28575" y="1066274"/>
                  </a:lnTo>
                  <a:lnTo>
                    <a:pt x="28575" y="1111533"/>
                  </a:lnTo>
                  <a:lnTo>
                    <a:pt x="25753" y="1135440"/>
                  </a:lnTo>
                  <a:lnTo>
                    <a:pt x="19638" y="1180436"/>
                  </a:lnTo>
                  <a:lnTo>
                    <a:pt x="18252" y="1192447"/>
                  </a:lnTo>
                  <a:lnTo>
                    <a:pt x="11563" y="1211603"/>
                  </a:lnTo>
                  <a:lnTo>
                    <a:pt x="9560" y="1250818"/>
                  </a:lnTo>
                  <a:lnTo>
                    <a:pt x="12363" y="1257241"/>
                  </a:lnTo>
                  <a:lnTo>
                    <a:pt x="16077" y="1263624"/>
                  </a:lnTo>
                  <a:lnTo>
                    <a:pt x="18659" y="1274465"/>
                  </a:lnTo>
                  <a:lnTo>
                    <a:pt x="27216" y="1284386"/>
                  </a:lnTo>
                  <a:lnTo>
                    <a:pt x="30793" y="1285213"/>
                  </a:lnTo>
                  <a:lnTo>
                    <a:pt x="76506" y="1285858"/>
                  </a:lnTo>
                  <a:lnTo>
                    <a:pt x="115595" y="1284814"/>
                  </a:lnTo>
                  <a:lnTo>
                    <a:pt x="155478" y="1278336"/>
                  </a:lnTo>
                  <a:lnTo>
                    <a:pt x="191412" y="1274116"/>
                  </a:lnTo>
                  <a:lnTo>
                    <a:pt x="231692" y="1268985"/>
                  </a:lnTo>
                  <a:lnTo>
                    <a:pt x="262783" y="1266727"/>
                  </a:lnTo>
                  <a:lnTo>
                    <a:pt x="297767" y="1262195"/>
                  </a:lnTo>
                  <a:lnTo>
                    <a:pt x="334482" y="1259476"/>
                  </a:lnTo>
                  <a:lnTo>
                    <a:pt x="373026" y="1257209"/>
                  </a:lnTo>
                  <a:lnTo>
                    <a:pt x="414850" y="1252673"/>
                  </a:lnTo>
                  <a:lnTo>
                    <a:pt x="458133" y="1247130"/>
                  </a:lnTo>
                  <a:lnTo>
                    <a:pt x="503124" y="1242197"/>
                  </a:lnTo>
                  <a:lnTo>
                    <a:pt x="526975" y="1240881"/>
                  </a:lnTo>
                  <a:lnTo>
                    <a:pt x="551342" y="1240004"/>
                  </a:lnTo>
                  <a:lnTo>
                    <a:pt x="576054" y="1238361"/>
                  </a:lnTo>
                  <a:lnTo>
                    <a:pt x="600994" y="1236207"/>
                  </a:lnTo>
                  <a:lnTo>
                    <a:pt x="626087" y="1233713"/>
                  </a:lnTo>
                  <a:lnTo>
                    <a:pt x="652342" y="1230992"/>
                  </a:lnTo>
                  <a:lnTo>
                    <a:pt x="679369" y="1228120"/>
                  </a:lnTo>
                  <a:lnTo>
                    <a:pt x="706913" y="1225147"/>
                  </a:lnTo>
                  <a:lnTo>
                    <a:pt x="735859" y="1222106"/>
                  </a:lnTo>
                  <a:lnTo>
                    <a:pt x="765739" y="1219021"/>
                  </a:lnTo>
                  <a:lnTo>
                    <a:pt x="796242" y="1215905"/>
                  </a:lnTo>
                  <a:lnTo>
                    <a:pt x="826104" y="1212770"/>
                  </a:lnTo>
                  <a:lnTo>
                    <a:pt x="855535" y="1209622"/>
                  </a:lnTo>
                  <a:lnTo>
                    <a:pt x="884682" y="1206465"/>
                  </a:lnTo>
                  <a:lnTo>
                    <a:pt x="916812" y="1204360"/>
                  </a:lnTo>
                  <a:lnTo>
                    <a:pt x="950933" y="1202956"/>
                  </a:lnTo>
                  <a:lnTo>
                    <a:pt x="986380" y="1202021"/>
                  </a:lnTo>
                  <a:lnTo>
                    <a:pt x="1020596" y="1201397"/>
                  </a:lnTo>
                  <a:lnTo>
                    <a:pt x="1053988" y="1200982"/>
                  </a:lnTo>
                  <a:lnTo>
                    <a:pt x="1086834" y="1200704"/>
                  </a:lnTo>
                  <a:lnTo>
                    <a:pt x="1120372" y="1199461"/>
                  </a:lnTo>
                  <a:lnTo>
                    <a:pt x="1154373" y="1197574"/>
                  </a:lnTo>
                  <a:lnTo>
                    <a:pt x="1188682" y="1195258"/>
                  </a:lnTo>
                  <a:lnTo>
                    <a:pt x="1223197" y="1193713"/>
                  </a:lnTo>
                  <a:lnTo>
                    <a:pt x="1257848" y="1192684"/>
                  </a:lnTo>
                  <a:lnTo>
                    <a:pt x="1292590" y="1191998"/>
                  </a:lnTo>
                  <a:lnTo>
                    <a:pt x="1327394" y="1191540"/>
                  </a:lnTo>
                  <a:lnTo>
                    <a:pt x="1362236" y="1191235"/>
                  </a:lnTo>
                  <a:lnTo>
                    <a:pt x="1397108" y="1191032"/>
                  </a:lnTo>
                  <a:lnTo>
                    <a:pt x="1433056" y="1190896"/>
                  </a:lnTo>
                  <a:lnTo>
                    <a:pt x="1469719" y="1190806"/>
                  </a:lnTo>
                  <a:lnTo>
                    <a:pt x="1506864" y="1190746"/>
                  </a:lnTo>
                  <a:lnTo>
                    <a:pt x="1544325" y="1190705"/>
                  </a:lnTo>
                  <a:lnTo>
                    <a:pt x="1582002" y="1190679"/>
                  </a:lnTo>
                  <a:lnTo>
                    <a:pt x="1619817" y="1190661"/>
                  </a:lnTo>
                  <a:lnTo>
                    <a:pt x="1655611" y="1191707"/>
                  </a:lnTo>
                  <a:lnTo>
                    <a:pt x="1690058" y="1193463"/>
                  </a:lnTo>
                  <a:lnTo>
                    <a:pt x="1723606" y="1195692"/>
                  </a:lnTo>
                  <a:lnTo>
                    <a:pt x="1756554" y="1197178"/>
                  </a:lnTo>
                  <a:lnTo>
                    <a:pt x="1789103" y="1198169"/>
                  </a:lnTo>
                  <a:lnTo>
                    <a:pt x="1821386" y="1198829"/>
                  </a:lnTo>
                  <a:lnTo>
                    <a:pt x="1854550" y="1199269"/>
                  </a:lnTo>
                  <a:lnTo>
                    <a:pt x="1888298" y="1199563"/>
                  </a:lnTo>
                  <a:lnTo>
                    <a:pt x="1922441" y="1199759"/>
                  </a:lnTo>
                  <a:lnTo>
                    <a:pt x="1956844" y="1200948"/>
                  </a:lnTo>
                  <a:lnTo>
                    <a:pt x="1991420" y="1202798"/>
                  </a:lnTo>
                  <a:lnTo>
                    <a:pt x="2026113" y="1205090"/>
                  </a:lnTo>
                  <a:lnTo>
                    <a:pt x="2058767" y="1206619"/>
                  </a:lnTo>
                  <a:lnTo>
                    <a:pt x="2090062" y="1207638"/>
                  </a:lnTo>
                  <a:lnTo>
                    <a:pt x="2120450" y="1208317"/>
                  </a:lnTo>
                  <a:lnTo>
                    <a:pt x="2151291" y="1209828"/>
                  </a:lnTo>
                  <a:lnTo>
                    <a:pt x="2182435" y="1211893"/>
                  </a:lnTo>
                  <a:lnTo>
                    <a:pt x="2213782" y="1214329"/>
                  </a:lnTo>
                  <a:lnTo>
                    <a:pt x="2243147" y="1215953"/>
                  </a:lnTo>
                  <a:lnTo>
                    <a:pt x="2271189" y="1217035"/>
                  </a:lnTo>
                  <a:lnTo>
                    <a:pt x="2298352" y="1217757"/>
                  </a:lnTo>
                  <a:lnTo>
                    <a:pt x="2324926" y="1218238"/>
                  </a:lnTo>
                  <a:lnTo>
                    <a:pt x="2351109" y="1218559"/>
                  </a:lnTo>
                  <a:lnTo>
                    <a:pt x="2377030" y="1218772"/>
                  </a:lnTo>
                  <a:lnTo>
                    <a:pt x="2401721" y="1218915"/>
                  </a:lnTo>
                  <a:lnTo>
                    <a:pt x="2448909" y="1219073"/>
                  </a:lnTo>
                  <a:lnTo>
                    <a:pt x="2494576" y="1221966"/>
                  </a:lnTo>
                  <a:lnTo>
                    <a:pt x="2535334" y="1225721"/>
                  </a:lnTo>
                  <a:lnTo>
                    <a:pt x="2582868" y="1228329"/>
                  </a:lnTo>
                  <a:lnTo>
                    <a:pt x="2585513" y="1229520"/>
                  </a:lnTo>
                  <a:lnTo>
                    <a:pt x="2587275" y="1231371"/>
                  </a:lnTo>
                  <a:lnTo>
                    <a:pt x="2590793" y="1238234"/>
                  </a:lnTo>
                  <a:lnTo>
                    <a:pt x="2590794" y="1238240"/>
                  </a:lnTo>
                  <a:lnTo>
                    <a:pt x="2590799" y="1238247"/>
                  </a:lnTo>
                  <a:lnTo>
                    <a:pt x="2590799" y="1238248"/>
                  </a:lnTo>
                  <a:lnTo>
                    <a:pt x="2590800" y="1238249"/>
                  </a:lnTo>
                  <a:lnTo>
                    <a:pt x="2590800" y="1219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54"/>
          <p:cNvGrpSpPr/>
          <p:nvPr/>
        </p:nvGrpSpPr>
        <p:grpSpPr>
          <a:xfrm>
            <a:off x="495300" y="343077"/>
            <a:ext cx="276226" cy="437805"/>
            <a:chOff x="495300" y="343077"/>
            <a:chExt cx="276226" cy="437805"/>
          </a:xfrm>
        </p:grpSpPr>
        <p:sp>
          <p:nvSpPr>
            <p:cNvPr id="17" name="SMARTInkShape-215"/>
            <p:cNvSpPr/>
            <p:nvPr>
              <p:custDataLst>
                <p:tags r:id="rId239"/>
              </p:custDataLst>
            </p:nvPr>
          </p:nvSpPr>
          <p:spPr>
            <a:xfrm>
              <a:off x="629977" y="561975"/>
              <a:ext cx="141549" cy="214921"/>
            </a:xfrm>
            <a:custGeom>
              <a:avLst/>
              <a:gdLst/>
              <a:ahLst/>
              <a:cxnLst/>
              <a:rect l="0" t="0" r="0" b="0"/>
              <a:pathLst>
                <a:path w="141549" h="214921">
                  <a:moveTo>
                    <a:pt x="17723" y="104775"/>
                  </a:moveTo>
                  <a:lnTo>
                    <a:pt x="17723" y="104775"/>
                  </a:lnTo>
                  <a:lnTo>
                    <a:pt x="8590" y="95642"/>
                  </a:lnTo>
                  <a:lnTo>
                    <a:pt x="8232" y="87083"/>
                  </a:lnTo>
                  <a:lnTo>
                    <a:pt x="7163" y="86631"/>
                  </a:lnTo>
                  <a:lnTo>
                    <a:pt x="0" y="85844"/>
                  </a:lnTo>
                  <a:lnTo>
                    <a:pt x="4123" y="85760"/>
                  </a:lnTo>
                  <a:lnTo>
                    <a:pt x="5481" y="84690"/>
                  </a:lnTo>
                  <a:lnTo>
                    <a:pt x="6991" y="80679"/>
                  </a:lnTo>
                  <a:lnTo>
                    <a:pt x="8451" y="79186"/>
                  </a:lnTo>
                  <a:lnTo>
                    <a:pt x="17828" y="75404"/>
                  </a:lnTo>
                  <a:lnTo>
                    <a:pt x="22356" y="71260"/>
                  </a:lnTo>
                  <a:lnTo>
                    <a:pt x="25045" y="70790"/>
                  </a:lnTo>
                  <a:lnTo>
                    <a:pt x="27896" y="71535"/>
                  </a:lnTo>
                  <a:lnTo>
                    <a:pt x="33886" y="74127"/>
                  </a:lnTo>
                  <a:lnTo>
                    <a:pt x="52673" y="77076"/>
                  </a:lnTo>
                  <a:lnTo>
                    <a:pt x="68526" y="89433"/>
                  </a:lnTo>
                  <a:lnTo>
                    <a:pt x="80165" y="101705"/>
                  </a:lnTo>
                  <a:lnTo>
                    <a:pt x="91689" y="131370"/>
                  </a:lnTo>
                  <a:lnTo>
                    <a:pt x="93792" y="163660"/>
                  </a:lnTo>
                  <a:lnTo>
                    <a:pt x="84432" y="208955"/>
                  </a:lnTo>
                  <a:lnTo>
                    <a:pt x="79352" y="214430"/>
                  </a:lnTo>
                  <a:lnTo>
                    <a:pt x="77859" y="214920"/>
                  </a:lnTo>
                  <a:lnTo>
                    <a:pt x="76864" y="214188"/>
                  </a:lnTo>
                  <a:lnTo>
                    <a:pt x="75758" y="210553"/>
                  </a:lnTo>
                  <a:lnTo>
                    <a:pt x="74883" y="164517"/>
                  </a:lnTo>
                  <a:lnTo>
                    <a:pt x="75933" y="139585"/>
                  </a:lnTo>
                  <a:lnTo>
                    <a:pt x="86632" y="95243"/>
                  </a:lnTo>
                  <a:lnTo>
                    <a:pt x="106754" y="50800"/>
                  </a:lnTo>
                  <a:lnTo>
                    <a:pt x="129206" y="19298"/>
                  </a:lnTo>
                  <a:lnTo>
                    <a:pt x="131829" y="12810"/>
                  </a:lnTo>
                  <a:lnTo>
                    <a:pt x="1415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6"/>
            <p:cNvSpPr/>
            <p:nvPr>
              <p:custDataLst>
                <p:tags r:id="rId240"/>
              </p:custDataLst>
            </p:nvPr>
          </p:nvSpPr>
          <p:spPr>
            <a:xfrm>
              <a:off x="495300" y="343077"/>
              <a:ext cx="112250" cy="437805"/>
            </a:xfrm>
            <a:custGeom>
              <a:avLst/>
              <a:gdLst/>
              <a:ahLst/>
              <a:cxnLst/>
              <a:rect l="0" t="0" r="0" b="0"/>
              <a:pathLst>
                <a:path w="112250" h="437805">
                  <a:moveTo>
                    <a:pt x="0" y="190323"/>
                  </a:moveTo>
                  <a:lnTo>
                    <a:pt x="0" y="190323"/>
                  </a:lnTo>
                  <a:lnTo>
                    <a:pt x="0" y="181190"/>
                  </a:lnTo>
                  <a:lnTo>
                    <a:pt x="0" y="218012"/>
                  </a:lnTo>
                  <a:lnTo>
                    <a:pt x="2822" y="226618"/>
                  </a:lnTo>
                  <a:lnTo>
                    <a:pt x="6546" y="235029"/>
                  </a:lnTo>
                  <a:lnTo>
                    <a:pt x="17610" y="282532"/>
                  </a:lnTo>
                  <a:lnTo>
                    <a:pt x="21683" y="314166"/>
                  </a:lnTo>
                  <a:lnTo>
                    <a:pt x="26533" y="333203"/>
                  </a:lnTo>
                  <a:lnTo>
                    <a:pt x="31218" y="371299"/>
                  </a:lnTo>
                  <a:lnTo>
                    <a:pt x="36061" y="390348"/>
                  </a:lnTo>
                  <a:lnTo>
                    <a:pt x="39079" y="424901"/>
                  </a:lnTo>
                  <a:lnTo>
                    <a:pt x="47508" y="437804"/>
                  </a:lnTo>
                  <a:lnTo>
                    <a:pt x="46565" y="404856"/>
                  </a:lnTo>
                  <a:lnTo>
                    <a:pt x="39424" y="369236"/>
                  </a:lnTo>
                  <a:lnTo>
                    <a:pt x="35452" y="323402"/>
                  </a:lnTo>
                  <a:lnTo>
                    <a:pt x="29933" y="280463"/>
                  </a:lnTo>
                  <a:lnTo>
                    <a:pt x="23921" y="243725"/>
                  </a:lnTo>
                  <a:lnTo>
                    <a:pt x="13466" y="199931"/>
                  </a:lnTo>
                  <a:lnTo>
                    <a:pt x="7481" y="154434"/>
                  </a:lnTo>
                  <a:lnTo>
                    <a:pt x="1478" y="114560"/>
                  </a:lnTo>
                  <a:lnTo>
                    <a:pt x="195" y="69378"/>
                  </a:lnTo>
                  <a:lnTo>
                    <a:pt x="1084" y="41673"/>
                  </a:lnTo>
                  <a:lnTo>
                    <a:pt x="8645" y="13549"/>
                  </a:lnTo>
                  <a:lnTo>
                    <a:pt x="9134" y="6629"/>
                  </a:lnTo>
                  <a:lnTo>
                    <a:pt x="10322" y="4360"/>
                  </a:lnTo>
                  <a:lnTo>
                    <a:pt x="12173" y="2848"/>
                  </a:lnTo>
                  <a:lnTo>
                    <a:pt x="17052" y="1167"/>
                  </a:lnTo>
                  <a:lnTo>
                    <a:pt x="31905" y="0"/>
                  </a:lnTo>
                  <a:lnTo>
                    <a:pt x="33970" y="999"/>
                  </a:lnTo>
                  <a:lnTo>
                    <a:pt x="35347" y="2724"/>
                  </a:lnTo>
                  <a:lnTo>
                    <a:pt x="36264" y="4932"/>
                  </a:lnTo>
                  <a:lnTo>
                    <a:pt x="38993" y="6404"/>
                  </a:lnTo>
                  <a:lnTo>
                    <a:pt x="47669" y="8040"/>
                  </a:lnTo>
                  <a:lnTo>
                    <a:pt x="51888" y="10592"/>
                  </a:lnTo>
                  <a:lnTo>
                    <a:pt x="85689" y="50154"/>
                  </a:lnTo>
                  <a:lnTo>
                    <a:pt x="100537" y="79554"/>
                  </a:lnTo>
                  <a:lnTo>
                    <a:pt x="112066" y="123669"/>
                  </a:lnTo>
                  <a:lnTo>
                    <a:pt x="112249" y="136357"/>
                  </a:lnTo>
                  <a:lnTo>
                    <a:pt x="105968" y="163043"/>
                  </a:lnTo>
                  <a:lnTo>
                    <a:pt x="95016" y="178947"/>
                  </a:lnTo>
                  <a:lnTo>
                    <a:pt x="83421" y="192009"/>
                  </a:lnTo>
                  <a:lnTo>
                    <a:pt x="79409" y="202008"/>
                  </a:lnTo>
                  <a:lnTo>
                    <a:pt x="78340" y="207638"/>
                  </a:lnTo>
                  <a:lnTo>
                    <a:pt x="71506" y="216716"/>
                  </a:lnTo>
                  <a:lnTo>
                    <a:pt x="62472" y="223220"/>
                  </a:lnTo>
                  <a:lnTo>
                    <a:pt x="48049" y="230217"/>
                  </a:lnTo>
                  <a:lnTo>
                    <a:pt x="31806" y="243476"/>
                  </a:lnTo>
                  <a:lnTo>
                    <a:pt x="22242" y="246289"/>
                  </a:lnTo>
                  <a:lnTo>
                    <a:pt x="9525" y="247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5"/>
          <p:cNvGrpSpPr/>
          <p:nvPr/>
        </p:nvGrpSpPr>
        <p:grpSpPr>
          <a:xfrm>
            <a:off x="904896" y="447678"/>
            <a:ext cx="2247880" cy="485773"/>
            <a:chOff x="904896" y="447678"/>
            <a:chExt cx="2247880" cy="485773"/>
          </a:xfrm>
        </p:grpSpPr>
        <p:sp>
          <p:nvSpPr>
            <p:cNvPr id="20" name="SMARTInkShape-217"/>
            <p:cNvSpPr/>
            <p:nvPr>
              <p:custDataLst>
                <p:tags r:id="rId225"/>
              </p:custDataLst>
            </p:nvPr>
          </p:nvSpPr>
          <p:spPr>
            <a:xfrm>
              <a:off x="3114675" y="885825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28967" y="18623"/>
                  </a:lnTo>
                  <a:lnTo>
                    <a:pt x="28691" y="23980"/>
                  </a:lnTo>
                  <a:lnTo>
                    <a:pt x="22982" y="2935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8"/>
            <p:cNvSpPr/>
            <p:nvPr>
              <p:custDataLst>
                <p:tags r:id="rId226"/>
              </p:custDataLst>
            </p:nvPr>
          </p:nvSpPr>
          <p:spPr>
            <a:xfrm>
              <a:off x="2952750" y="542935"/>
              <a:ext cx="104761" cy="266680"/>
            </a:xfrm>
            <a:custGeom>
              <a:avLst/>
              <a:gdLst/>
              <a:ahLst/>
              <a:cxnLst/>
              <a:rect l="0" t="0" r="0" b="0"/>
              <a:pathLst>
                <a:path w="104761" h="266680">
                  <a:moveTo>
                    <a:pt x="95250" y="28565"/>
                  </a:moveTo>
                  <a:lnTo>
                    <a:pt x="95250" y="28565"/>
                  </a:lnTo>
                  <a:lnTo>
                    <a:pt x="100306" y="28565"/>
                  </a:lnTo>
                  <a:lnTo>
                    <a:pt x="101796" y="27507"/>
                  </a:lnTo>
                  <a:lnTo>
                    <a:pt x="102789" y="25743"/>
                  </a:lnTo>
                  <a:lnTo>
                    <a:pt x="104514" y="18864"/>
                  </a:lnTo>
                  <a:lnTo>
                    <a:pt x="104659" y="14376"/>
                  </a:lnTo>
                  <a:lnTo>
                    <a:pt x="103639" y="13814"/>
                  </a:lnTo>
                  <a:lnTo>
                    <a:pt x="101901" y="14497"/>
                  </a:lnTo>
                  <a:lnTo>
                    <a:pt x="96564" y="18143"/>
                  </a:lnTo>
                  <a:lnTo>
                    <a:pt x="96126" y="17384"/>
                  </a:lnTo>
                  <a:lnTo>
                    <a:pt x="95365" y="10760"/>
                  </a:lnTo>
                  <a:lnTo>
                    <a:pt x="92479" y="10068"/>
                  </a:lnTo>
                  <a:lnTo>
                    <a:pt x="87059" y="9624"/>
                  </a:lnTo>
                  <a:lnTo>
                    <a:pt x="77641" y="1324"/>
                  </a:lnTo>
                  <a:lnTo>
                    <a:pt x="71570" y="385"/>
                  </a:lnTo>
                  <a:lnTo>
                    <a:pt x="49468" y="0"/>
                  </a:lnTo>
                  <a:lnTo>
                    <a:pt x="40385" y="6538"/>
                  </a:lnTo>
                  <a:lnTo>
                    <a:pt x="31486" y="8633"/>
                  </a:lnTo>
                  <a:lnTo>
                    <a:pt x="25283" y="9123"/>
                  </a:lnTo>
                  <a:lnTo>
                    <a:pt x="23205" y="10312"/>
                  </a:lnTo>
                  <a:lnTo>
                    <a:pt x="21820" y="12163"/>
                  </a:lnTo>
                  <a:lnTo>
                    <a:pt x="19223" y="17042"/>
                  </a:lnTo>
                  <a:lnTo>
                    <a:pt x="3272" y="35828"/>
                  </a:lnTo>
                  <a:lnTo>
                    <a:pt x="970" y="44711"/>
                  </a:lnTo>
                  <a:lnTo>
                    <a:pt x="2" y="92066"/>
                  </a:lnTo>
                  <a:lnTo>
                    <a:pt x="0" y="138267"/>
                  </a:lnTo>
                  <a:lnTo>
                    <a:pt x="0" y="142461"/>
                  </a:lnTo>
                  <a:lnTo>
                    <a:pt x="0" y="134629"/>
                  </a:lnTo>
                  <a:lnTo>
                    <a:pt x="1058" y="134199"/>
                  </a:lnTo>
                  <a:lnTo>
                    <a:pt x="44823" y="133340"/>
                  </a:lnTo>
                  <a:lnTo>
                    <a:pt x="55734" y="139886"/>
                  </a:lnTo>
                  <a:lnTo>
                    <a:pt x="69196" y="143041"/>
                  </a:lnTo>
                  <a:lnTo>
                    <a:pt x="71530" y="145099"/>
                  </a:lnTo>
                  <a:lnTo>
                    <a:pt x="73087" y="147529"/>
                  </a:lnTo>
                  <a:lnTo>
                    <a:pt x="75183" y="149149"/>
                  </a:lnTo>
                  <a:lnTo>
                    <a:pt x="86151" y="154572"/>
                  </a:lnTo>
                  <a:lnTo>
                    <a:pt x="98509" y="165521"/>
                  </a:lnTo>
                  <a:lnTo>
                    <a:pt x="101990" y="171632"/>
                  </a:lnTo>
                  <a:lnTo>
                    <a:pt x="104225" y="184178"/>
                  </a:lnTo>
                  <a:lnTo>
                    <a:pt x="104760" y="212716"/>
                  </a:lnTo>
                  <a:lnTo>
                    <a:pt x="101946" y="219066"/>
                  </a:lnTo>
                  <a:lnTo>
                    <a:pt x="98226" y="225415"/>
                  </a:lnTo>
                  <a:lnTo>
                    <a:pt x="95073" y="234940"/>
                  </a:lnTo>
                  <a:lnTo>
                    <a:pt x="82109" y="250815"/>
                  </a:lnTo>
                  <a:lnTo>
                    <a:pt x="73182" y="254343"/>
                  </a:lnTo>
                  <a:lnTo>
                    <a:pt x="63217" y="256969"/>
                  </a:lnTo>
                  <a:lnTo>
                    <a:pt x="48196" y="264456"/>
                  </a:lnTo>
                  <a:lnTo>
                    <a:pt x="2277" y="266679"/>
                  </a:lnTo>
                  <a:lnTo>
                    <a:pt x="1518" y="265624"/>
                  </a:lnTo>
                  <a:lnTo>
                    <a:pt x="200" y="258488"/>
                  </a:lnTo>
                  <a:lnTo>
                    <a:pt x="0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19"/>
            <p:cNvSpPr/>
            <p:nvPr>
              <p:custDataLst>
                <p:tags r:id="rId227"/>
              </p:custDataLst>
            </p:nvPr>
          </p:nvSpPr>
          <p:spPr>
            <a:xfrm>
              <a:off x="2838450" y="7334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525" y="9524"/>
                  </a:lnTo>
                  <a:lnTo>
                    <a:pt x="9525" y="18658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0"/>
            <p:cNvSpPr/>
            <p:nvPr>
              <p:custDataLst>
                <p:tags r:id="rId228"/>
              </p:custDataLst>
            </p:nvPr>
          </p:nvSpPr>
          <p:spPr>
            <a:xfrm>
              <a:off x="2667128" y="561985"/>
              <a:ext cx="114042" cy="218862"/>
            </a:xfrm>
            <a:custGeom>
              <a:avLst/>
              <a:gdLst/>
              <a:ahLst/>
              <a:cxnLst/>
              <a:rect l="0" t="0" r="0" b="0"/>
              <a:pathLst>
                <a:path w="114042" h="218862">
                  <a:moveTo>
                    <a:pt x="57022" y="19040"/>
                  </a:moveTo>
                  <a:lnTo>
                    <a:pt x="57022" y="19040"/>
                  </a:lnTo>
                  <a:lnTo>
                    <a:pt x="57022" y="10839"/>
                  </a:lnTo>
                  <a:lnTo>
                    <a:pt x="55964" y="10398"/>
                  </a:lnTo>
                  <a:lnTo>
                    <a:pt x="48821" y="9631"/>
                  </a:lnTo>
                  <a:lnTo>
                    <a:pt x="48086" y="6744"/>
                  </a:lnTo>
                  <a:lnTo>
                    <a:pt x="47532" y="385"/>
                  </a:lnTo>
                  <a:lnTo>
                    <a:pt x="38365" y="0"/>
                  </a:lnTo>
                  <a:lnTo>
                    <a:pt x="23793" y="14179"/>
                  </a:lnTo>
                  <a:lnTo>
                    <a:pt x="21087" y="19702"/>
                  </a:lnTo>
                  <a:lnTo>
                    <a:pt x="7220" y="66930"/>
                  </a:lnTo>
                  <a:lnTo>
                    <a:pt x="2049" y="85794"/>
                  </a:lnTo>
                  <a:lnTo>
                    <a:pt x="0" y="130170"/>
                  </a:lnTo>
                  <a:lnTo>
                    <a:pt x="938" y="173557"/>
                  </a:lnTo>
                  <a:lnTo>
                    <a:pt x="16120" y="203014"/>
                  </a:lnTo>
                  <a:lnTo>
                    <a:pt x="22262" y="211226"/>
                  </a:lnTo>
                  <a:lnTo>
                    <a:pt x="28520" y="215581"/>
                  </a:lnTo>
                  <a:lnTo>
                    <a:pt x="37994" y="218033"/>
                  </a:lnTo>
                  <a:lnTo>
                    <a:pt x="50676" y="218861"/>
                  </a:lnTo>
                  <a:lnTo>
                    <a:pt x="65255" y="213948"/>
                  </a:lnTo>
                  <a:lnTo>
                    <a:pt x="77923" y="205790"/>
                  </a:lnTo>
                  <a:lnTo>
                    <a:pt x="98181" y="179063"/>
                  </a:lnTo>
                  <a:lnTo>
                    <a:pt x="101773" y="169184"/>
                  </a:lnTo>
                  <a:lnTo>
                    <a:pt x="112680" y="121801"/>
                  </a:lnTo>
                  <a:lnTo>
                    <a:pt x="114041" y="79746"/>
                  </a:lnTo>
                  <a:lnTo>
                    <a:pt x="106542" y="54040"/>
                  </a:lnTo>
                  <a:lnTo>
                    <a:pt x="90573" y="16425"/>
                  </a:lnTo>
                  <a:lnTo>
                    <a:pt x="76958" y="6506"/>
                  </a:lnTo>
                  <a:lnTo>
                    <a:pt x="64575" y="1921"/>
                  </a:lnTo>
                  <a:lnTo>
                    <a:pt x="34828" y="40"/>
                  </a:lnTo>
                  <a:lnTo>
                    <a:pt x="32701" y="1082"/>
                  </a:lnTo>
                  <a:lnTo>
                    <a:pt x="31283" y="2835"/>
                  </a:lnTo>
                  <a:lnTo>
                    <a:pt x="28649" y="7604"/>
                  </a:lnTo>
                  <a:lnTo>
                    <a:pt x="22275" y="16240"/>
                  </a:lnTo>
                  <a:lnTo>
                    <a:pt x="19915" y="25501"/>
                  </a:lnTo>
                  <a:lnTo>
                    <a:pt x="19363" y="31789"/>
                  </a:lnTo>
                  <a:lnTo>
                    <a:pt x="21940" y="38112"/>
                  </a:lnTo>
                  <a:lnTo>
                    <a:pt x="28447" y="4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1"/>
            <p:cNvSpPr/>
            <p:nvPr>
              <p:custDataLst>
                <p:tags r:id="rId229"/>
              </p:custDataLst>
            </p:nvPr>
          </p:nvSpPr>
          <p:spPr>
            <a:xfrm>
              <a:off x="2305063" y="704850"/>
              <a:ext cx="171438" cy="34040"/>
            </a:xfrm>
            <a:custGeom>
              <a:avLst/>
              <a:gdLst/>
              <a:ahLst/>
              <a:cxnLst/>
              <a:rect l="0" t="0" r="0" b="0"/>
              <a:pathLst>
                <a:path w="171438" h="34040">
                  <a:moveTo>
                    <a:pt x="28562" y="0"/>
                  </a:moveTo>
                  <a:lnTo>
                    <a:pt x="28562" y="0"/>
                  </a:lnTo>
                  <a:lnTo>
                    <a:pt x="14373" y="14189"/>
                  </a:lnTo>
                  <a:lnTo>
                    <a:pt x="8850" y="16890"/>
                  </a:lnTo>
                  <a:lnTo>
                    <a:pt x="1738" y="18623"/>
                  </a:lnTo>
                  <a:lnTo>
                    <a:pt x="1154" y="19824"/>
                  </a:lnTo>
                  <a:lnTo>
                    <a:pt x="0" y="28455"/>
                  </a:lnTo>
                  <a:lnTo>
                    <a:pt x="10104" y="33596"/>
                  </a:lnTo>
                  <a:lnTo>
                    <a:pt x="14140" y="34039"/>
                  </a:lnTo>
                  <a:lnTo>
                    <a:pt x="57943" y="25875"/>
                  </a:lnTo>
                  <a:lnTo>
                    <a:pt x="71253" y="22083"/>
                  </a:lnTo>
                  <a:lnTo>
                    <a:pt x="116611" y="12770"/>
                  </a:lnTo>
                  <a:lnTo>
                    <a:pt x="1714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2"/>
            <p:cNvSpPr/>
            <p:nvPr>
              <p:custDataLst>
                <p:tags r:id="rId230"/>
              </p:custDataLst>
            </p:nvPr>
          </p:nvSpPr>
          <p:spPr>
            <a:xfrm>
              <a:off x="2286000" y="628650"/>
              <a:ext cx="104776" cy="9516"/>
            </a:xfrm>
            <a:custGeom>
              <a:avLst/>
              <a:gdLst/>
              <a:ahLst/>
              <a:cxnLst/>
              <a:rect l="0" t="0" r="0" b="0"/>
              <a:pathLst>
                <a:path w="104776" h="951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117" y="6546"/>
                  </a:lnTo>
                  <a:lnTo>
                    <a:pt x="18265" y="9409"/>
                  </a:lnTo>
                  <a:lnTo>
                    <a:pt x="32239" y="9515"/>
                  </a:lnTo>
                  <a:lnTo>
                    <a:pt x="38317" y="6698"/>
                  </a:lnTo>
                  <a:lnTo>
                    <a:pt x="41420" y="4465"/>
                  </a:lnTo>
                  <a:lnTo>
                    <a:pt x="55899" y="132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3"/>
            <p:cNvSpPr/>
            <p:nvPr>
              <p:custDataLst>
                <p:tags r:id="rId231"/>
              </p:custDataLst>
            </p:nvPr>
          </p:nvSpPr>
          <p:spPr>
            <a:xfrm>
              <a:off x="2000250" y="448102"/>
              <a:ext cx="111986" cy="338232"/>
            </a:xfrm>
            <a:custGeom>
              <a:avLst/>
              <a:gdLst/>
              <a:ahLst/>
              <a:cxnLst/>
              <a:rect l="0" t="0" r="0" b="0"/>
              <a:pathLst>
                <a:path w="111986" h="338232">
                  <a:moveTo>
                    <a:pt x="0" y="18623"/>
                  </a:moveTo>
                  <a:lnTo>
                    <a:pt x="0" y="18623"/>
                  </a:lnTo>
                  <a:lnTo>
                    <a:pt x="0" y="10422"/>
                  </a:lnTo>
                  <a:lnTo>
                    <a:pt x="9133" y="0"/>
                  </a:lnTo>
                  <a:lnTo>
                    <a:pt x="9491" y="21069"/>
                  </a:lnTo>
                  <a:lnTo>
                    <a:pt x="10560" y="23429"/>
                  </a:lnTo>
                  <a:lnTo>
                    <a:pt x="12332" y="25002"/>
                  </a:lnTo>
                  <a:lnTo>
                    <a:pt x="17123" y="27808"/>
                  </a:lnTo>
                  <a:lnTo>
                    <a:pt x="22779" y="32583"/>
                  </a:lnTo>
                  <a:lnTo>
                    <a:pt x="25999" y="38233"/>
                  </a:lnTo>
                  <a:lnTo>
                    <a:pt x="28489" y="44272"/>
                  </a:lnTo>
                  <a:lnTo>
                    <a:pt x="60601" y="88851"/>
                  </a:lnTo>
                  <a:lnTo>
                    <a:pt x="85555" y="135767"/>
                  </a:lnTo>
                  <a:lnTo>
                    <a:pt x="101578" y="179864"/>
                  </a:lnTo>
                  <a:lnTo>
                    <a:pt x="110060" y="202688"/>
                  </a:lnTo>
                  <a:lnTo>
                    <a:pt x="111985" y="228030"/>
                  </a:lnTo>
                  <a:lnTo>
                    <a:pt x="104489" y="270215"/>
                  </a:lnTo>
                  <a:lnTo>
                    <a:pt x="97400" y="293899"/>
                  </a:lnTo>
                  <a:lnTo>
                    <a:pt x="87538" y="309619"/>
                  </a:lnTo>
                  <a:lnTo>
                    <a:pt x="77359" y="321168"/>
                  </a:lnTo>
                  <a:lnTo>
                    <a:pt x="65779" y="327713"/>
                  </a:lnTo>
                  <a:lnTo>
                    <a:pt x="34183" y="338231"/>
                  </a:lnTo>
                  <a:lnTo>
                    <a:pt x="19050" y="332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4"/>
            <p:cNvSpPr/>
            <p:nvPr>
              <p:custDataLst>
                <p:tags r:id="rId232"/>
              </p:custDataLst>
            </p:nvPr>
          </p:nvSpPr>
          <p:spPr>
            <a:xfrm>
              <a:off x="1828800" y="514484"/>
              <a:ext cx="123696" cy="266518"/>
            </a:xfrm>
            <a:custGeom>
              <a:avLst/>
              <a:gdLst/>
              <a:ahLst/>
              <a:cxnLst/>
              <a:rect l="0" t="0" r="0" b="0"/>
              <a:pathLst>
                <a:path w="123696" h="266518">
                  <a:moveTo>
                    <a:pt x="19050" y="104641"/>
                  </a:moveTo>
                  <a:lnTo>
                    <a:pt x="19050" y="104641"/>
                  </a:lnTo>
                  <a:lnTo>
                    <a:pt x="10849" y="112842"/>
                  </a:lnTo>
                  <a:lnTo>
                    <a:pt x="9917" y="118830"/>
                  </a:lnTo>
                  <a:lnTo>
                    <a:pt x="10845" y="120450"/>
                  </a:lnTo>
                  <a:lnTo>
                    <a:pt x="12522" y="121531"/>
                  </a:lnTo>
                  <a:lnTo>
                    <a:pt x="14698" y="122251"/>
                  </a:lnTo>
                  <a:lnTo>
                    <a:pt x="16149" y="123789"/>
                  </a:lnTo>
                  <a:lnTo>
                    <a:pt x="17761" y="128321"/>
                  </a:lnTo>
                  <a:lnTo>
                    <a:pt x="20086" y="158641"/>
                  </a:lnTo>
                  <a:lnTo>
                    <a:pt x="25589" y="169207"/>
                  </a:lnTo>
                  <a:lnTo>
                    <a:pt x="28552" y="215689"/>
                  </a:lnTo>
                  <a:lnTo>
                    <a:pt x="28575" y="247351"/>
                  </a:lnTo>
                  <a:lnTo>
                    <a:pt x="20374" y="239300"/>
                  </a:lnTo>
                  <a:lnTo>
                    <a:pt x="12527" y="195636"/>
                  </a:lnTo>
                  <a:lnTo>
                    <a:pt x="6878" y="152203"/>
                  </a:lnTo>
                  <a:lnTo>
                    <a:pt x="2038" y="130375"/>
                  </a:lnTo>
                  <a:lnTo>
                    <a:pt x="179" y="86178"/>
                  </a:lnTo>
                  <a:lnTo>
                    <a:pt x="1082" y="54977"/>
                  </a:lnTo>
                  <a:lnTo>
                    <a:pt x="7544" y="35995"/>
                  </a:lnTo>
                  <a:lnTo>
                    <a:pt x="9134" y="17233"/>
                  </a:lnTo>
                  <a:lnTo>
                    <a:pt x="10322" y="14619"/>
                  </a:lnTo>
                  <a:lnTo>
                    <a:pt x="12173" y="12876"/>
                  </a:lnTo>
                  <a:lnTo>
                    <a:pt x="14466" y="11715"/>
                  </a:lnTo>
                  <a:lnTo>
                    <a:pt x="15994" y="9882"/>
                  </a:lnTo>
                  <a:lnTo>
                    <a:pt x="17692" y="5023"/>
                  </a:lnTo>
                  <a:lnTo>
                    <a:pt x="19203" y="3304"/>
                  </a:lnTo>
                  <a:lnTo>
                    <a:pt x="27132" y="319"/>
                  </a:lnTo>
                  <a:lnTo>
                    <a:pt x="33204" y="0"/>
                  </a:lnTo>
                  <a:lnTo>
                    <a:pt x="38746" y="2748"/>
                  </a:lnTo>
                  <a:lnTo>
                    <a:pt x="50927" y="13135"/>
                  </a:lnTo>
                  <a:lnTo>
                    <a:pt x="54384" y="19169"/>
                  </a:lnTo>
                  <a:lnTo>
                    <a:pt x="56979" y="25378"/>
                  </a:lnTo>
                  <a:lnTo>
                    <a:pt x="63332" y="34824"/>
                  </a:lnTo>
                  <a:lnTo>
                    <a:pt x="65684" y="44326"/>
                  </a:lnTo>
                  <a:lnTo>
                    <a:pt x="66667" y="91680"/>
                  </a:lnTo>
                  <a:lnTo>
                    <a:pt x="66672" y="98175"/>
                  </a:lnTo>
                  <a:lnTo>
                    <a:pt x="63851" y="104589"/>
                  </a:lnTo>
                  <a:lnTo>
                    <a:pt x="60129" y="110968"/>
                  </a:lnTo>
                  <a:lnTo>
                    <a:pt x="57542" y="121806"/>
                  </a:lnTo>
                  <a:lnTo>
                    <a:pt x="57266" y="128189"/>
                  </a:lnTo>
                  <a:lnTo>
                    <a:pt x="56169" y="129865"/>
                  </a:lnTo>
                  <a:lnTo>
                    <a:pt x="54379" y="130982"/>
                  </a:lnTo>
                  <a:lnTo>
                    <a:pt x="47660" y="133204"/>
                  </a:lnTo>
                  <a:lnTo>
                    <a:pt x="52692" y="133213"/>
                  </a:lnTo>
                  <a:lnTo>
                    <a:pt x="54178" y="134272"/>
                  </a:lnTo>
                  <a:lnTo>
                    <a:pt x="55169" y="136037"/>
                  </a:lnTo>
                  <a:lnTo>
                    <a:pt x="55829" y="138272"/>
                  </a:lnTo>
                  <a:lnTo>
                    <a:pt x="57328" y="139761"/>
                  </a:lnTo>
                  <a:lnTo>
                    <a:pt x="61815" y="141417"/>
                  </a:lnTo>
                  <a:lnTo>
                    <a:pt x="70291" y="142349"/>
                  </a:lnTo>
                  <a:lnTo>
                    <a:pt x="72261" y="143538"/>
                  </a:lnTo>
                  <a:lnTo>
                    <a:pt x="73574" y="145389"/>
                  </a:lnTo>
                  <a:lnTo>
                    <a:pt x="74449" y="147681"/>
                  </a:lnTo>
                  <a:lnTo>
                    <a:pt x="76091" y="149209"/>
                  </a:lnTo>
                  <a:lnTo>
                    <a:pt x="86331" y="154484"/>
                  </a:lnTo>
                  <a:lnTo>
                    <a:pt x="118802" y="185351"/>
                  </a:lnTo>
                  <a:lnTo>
                    <a:pt x="121593" y="190960"/>
                  </a:lnTo>
                  <a:lnTo>
                    <a:pt x="123629" y="209468"/>
                  </a:lnTo>
                  <a:lnTo>
                    <a:pt x="123695" y="212626"/>
                  </a:lnTo>
                  <a:lnTo>
                    <a:pt x="120945" y="218957"/>
                  </a:lnTo>
                  <a:lnTo>
                    <a:pt x="117253" y="225298"/>
                  </a:lnTo>
                  <a:lnTo>
                    <a:pt x="114117" y="234818"/>
                  </a:lnTo>
                  <a:lnTo>
                    <a:pt x="101158" y="250691"/>
                  </a:lnTo>
                  <a:lnTo>
                    <a:pt x="86888" y="260216"/>
                  </a:lnTo>
                  <a:lnTo>
                    <a:pt x="74310" y="264685"/>
                  </a:lnTo>
                  <a:lnTo>
                    <a:pt x="36282" y="266517"/>
                  </a:lnTo>
                  <a:lnTo>
                    <a:pt x="33713" y="265475"/>
                  </a:lnTo>
                  <a:lnTo>
                    <a:pt x="32001" y="263722"/>
                  </a:lnTo>
                  <a:lnTo>
                    <a:pt x="26768" y="256198"/>
                  </a:lnTo>
                  <a:lnTo>
                    <a:pt x="6244" y="229710"/>
                  </a:lnTo>
                  <a:lnTo>
                    <a:pt x="0" y="209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25"/>
            <p:cNvSpPr/>
            <p:nvPr>
              <p:custDataLst>
                <p:tags r:id="rId233"/>
              </p:custDataLst>
            </p:nvPr>
          </p:nvSpPr>
          <p:spPr>
            <a:xfrm>
              <a:off x="1638314" y="523909"/>
              <a:ext cx="123812" cy="247176"/>
            </a:xfrm>
            <a:custGeom>
              <a:avLst/>
              <a:gdLst/>
              <a:ahLst/>
              <a:cxnLst/>
              <a:rect l="0" t="0" r="0" b="0"/>
              <a:pathLst>
                <a:path w="123812" h="247176">
                  <a:moveTo>
                    <a:pt x="123811" y="9491"/>
                  </a:moveTo>
                  <a:lnTo>
                    <a:pt x="123811" y="9491"/>
                  </a:lnTo>
                  <a:lnTo>
                    <a:pt x="106201" y="9491"/>
                  </a:lnTo>
                  <a:lnTo>
                    <a:pt x="97441" y="2945"/>
                  </a:lnTo>
                  <a:lnTo>
                    <a:pt x="88599" y="849"/>
                  </a:lnTo>
                  <a:lnTo>
                    <a:pt x="66619" y="0"/>
                  </a:lnTo>
                  <a:lnTo>
                    <a:pt x="63458" y="1047"/>
                  </a:lnTo>
                  <a:lnTo>
                    <a:pt x="61351" y="2804"/>
                  </a:lnTo>
                  <a:lnTo>
                    <a:pt x="59946" y="5033"/>
                  </a:lnTo>
                  <a:lnTo>
                    <a:pt x="57951" y="6519"/>
                  </a:lnTo>
                  <a:lnTo>
                    <a:pt x="52912" y="8170"/>
                  </a:lnTo>
                  <a:lnTo>
                    <a:pt x="35566" y="10288"/>
                  </a:lnTo>
                  <a:lnTo>
                    <a:pt x="33231" y="12139"/>
                  </a:lnTo>
                  <a:lnTo>
                    <a:pt x="31674" y="14432"/>
                  </a:lnTo>
                  <a:lnTo>
                    <a:pt x="29578" y="15960"/>
                  </a:lnTo>
                  <a:lnTo>
                    <a:pt x="24427" y="17658"/>
                  </a:lnTo>
                  <a:lnTo>
                    <a:pt x="22630" y="19169"/>
                  </a:lnTo>
                  <a:lnTo>
                    <a:pt x="14453" y="32154"/>
                  </a:lnTo>
                  <a:lnTo>
                    <a:pt x="8885" y="35438"/>
                  </a:lnTo>
                  <a:lnTo>
                    <a:pt x="5919" y="36314"/>
                  </a:lnTo>
                  <a:lnTo>
                    <a:pt x="3941" y="37957"/>
                  </a:lnTo>
                  <a:lnTo>
                    <a:pt x="1744" y="42604"/>
                  </a:lnTo>
                  <a:lnTo>
                    <a:pt x="0" y="74295"/>
                  </a:lnTo>
                  <a:lnTo>
                    <a:pt x="16462" y="95391"/>
                  </a:lnTo>
                  <a:lnTo>
                    <a:pt x="18950" y="101644"/>
                  </a:lnTo>
                  <a:lnTo>
                    <a:pt x="41382" y="126969"/>
                  </a:lnTo>
                  <a:lnTo>
                    <a:pt x="47665" y="130495"/>
                  </a:lnTo>
                  <a:lnTo>
                    <a:pt x="50822" y="131435"/>
                  </a:lnTo>
                  <a:lnTo>
                    <a:pt x="65378" y="142872"/>
                  </a:lnTo>
                  <a:lnTo>
                    <a:pt x="71382" y="150969"/>
                  </a:lnTo>
                  <a:lnTo>
                    <a:pt x="77585" y="161477"/>
                  </a:lnTo>
                  <a:lnTo>
                    <a:pt x="91187" y="177711"/>
                  </a:lnTo>
                  <a:lnTo>
                    <a:pt x="94703" y="188577"/>
                  </a:lnTo>
                  <a:lnTo>
                    <a:pt x="95078" y="194963"/>
                  </a:lnTo>
                  <a:lnTo>
                    <a:pt x="92344" y="200579"/>
                  </a:lnTo>
                  <a:lnTo>
                    <a:pt x="80038" y="215943"/>
                  </a:lnTo>
                  <a:lnTo>
                    <a:pt x="74125" y="228581"/>
                  </a:lnTo>
                  <a:lnTo>
                    <a:pt x="71637" y="231751"/>
                  </a:lnTo>
                  <a:lnTo>
                    <a:pt x="63228" y="235273"/>
                  </a:lnTo>
                  <a:lnTo>
                    <a:pt x="53494" y="237897"/>
                  </a:lnTo>
                  <a:lnTo>
                    <a:pt x="38520" y="246623"/>
                  </a:lnTo>
                  <a:lnTo>
                    <a:pt x="33693" y="247175"/>
                  </a:lnTo>
                  <a:lnTo>
                    <a:pt x="28020" y="244598"/>
                  </a:lnTo>
                  <a:lnTo>
                    <a:pt x="20811" y="239376"/>
                  </a:lnTo>
                  <a:lnTo>
                    <a:pt x="19825" y="235840"/>
                  </a:lnTo>
                  <a:lnTo>
                    <a:pt x="19192" y="224946"/>
                  </a:lnTo>
                  <a:lnTo>
                    <a:pt x="21927" y="218843"/>
                  </a:lnTo>
                  <a:lnTo>
                    <a:pt x="25613" y="212603"/>
                  </a:lnTo>
                  <a:lnTo>
                    <a:pt x="28561" y="19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6"/>
            <p:cNvSpPr/>
            <p:nvPr>
              <p:custDataLst>
                <p:tags r:id="rId234"/>
              </p:custDataLst>
            </p:nvPr>
          </p:nvSpPr>
          <p:spPr>
            <a:xfrm>
              <a:off x="1323975" y="714375"/>
              <a:ext cx="171451" cy="47623"/>
            </a:xfrm>
            <a:custGeom>
              <a:avLst/>
              <a:gdLst/>
              <a:ahLst/>
              <a:cxnLst/>
              <a:rect l="0" t="0" r="0" b="0"/>
              <a:pathLst>
                <a:path w="171451" h="47623">
                  <a:moveTo>
                    <a:pt x="0" y="38100"/>
                  </a:moveTo>
                  <a:lnTo>
                    <a:pt x="0" y="38100"/>
                  </a:lnTo>
                  <a:lnTo>
                    <a:pt x="0" y="47615"/>
                  </a:lnTo>
                  <a:lnTo>
                    <a:pt x="5057" y="47622"/>
                  </a:lnTo>
                  <a:lnTo>
                    <a:pt x="45124" y="38688"/>
                  </a:lnTo>
                  <a:lnTo>
                    <a:pt x="62053" y="35452"/>
                  </a:lnTo>
                  <a:lnTo>
                    <a:pt x="107192" y="18818"/>
                  </a:lnTo>
                  <a:lnTo>
                    <a:pt x="151776" y="751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27"/>
            <p:cNvSpPr/>
            <p:nvPr>
              <p:custDataLst>
                <p:tags r:id="rId235"/>
              </p:custDataLst>
            </p:nvPr>
          </p:nvSpPr>
          <p:spPr>
            <a:xfrm>
              <a:off x="1304935" y="657225"/>
              <a:ext cx="142866" cy="19050"/>
            </a:xfrm>
            <a:custGeom>
              <a:avLst/>
              <a:gdLst/>
              <a:ahLst/>
              <a:cxnLst/>
              <a:rect l="0" t="0" r="0" b="0"/>
              <a:pathLst>
                <a:path w="142866" h="19050">
                  <a:moveTo>
                    <a:pt x="9515" y="9525"/>
                  </a:moveTo>
                  <a:lnTo>
                    <a:pt x="9515" y="9525"/>
                  </a:lnTo>
                  <a:lnTo>
                    <a:pt x="1314" y="9525"/>
                  </a:lnTo>
                  <a:lnTo>
                    <a:pt x="873" y="10583"/>
                  </a:lnTo>
                  <a:lnTo>
                    <a:pt x="0" y="18934"/>
                  </a:lnTo>
                  <a:lnTo>
                    <a:pt x="22656" y="19049"/>
                  </a:lnTo>
                  <a:lnTo>
                    <a:pt x="68135" y="9917"/>
                  </a:lnTo>
                  <a:lnTo>
                    <a:pt x="89807" y="8544"/>
                  </a:lnTo>
                  <a:lnTo>
                    <a:pt x="123033" y="593"/>
                  </a:lnTo>
                  <a:lnTo>
                    <a:pt x="142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28"/>
            <p:cNvSpPr/>
            <p:nvPr>
              <p:custDataLst>
                <p:tags r:id="rId236"/>
              </p:custDataLst>
            </p:nvPr>
          </p:nvSpPr>
          <p:spPr>
            <a:xfrm>
              <a:off x="1000683" y="518387"/>
              <a:ext cx="218518" cy="298868"/>
            </a:xfrm>
            <a:custGeom>
              <a:avLst/>
              <a:gdLst/>
              <a:ahLst/>
              <a:cxnLst/>
              <a:rect l="0" t="0" r="0" b="0"/>
              <a:pathLst>
                <a:path w="218518" h="298868">
                  <a:moveTo>
                    <a:pt x="218517" y="5488"/>
                  </a:moveTo>
                  <a:lnTo>
                    <a:pt x="218517" y="5488"/>
                  </a:lnTo>
                  <a:lnTo>
                    <a:pt x="213461" y="431"/>
                  </a:lnTo>
                  <a:lnTo>
                    <a:pt x="211971" y="0"/>
                  </a:lnTo>
                  <a:lnTo>
                    <a:pt x="210978" y="771"/>
                  </a:lnTo>
                  <a:lnTo>
                    <a:pt x="210316" y="2343"/>
                  </a:lnTo>
                  <a:lnTo>
                    <a:pt x="208816" y="3392"/>
                  </a:lnTo>
                  <a:lnTo>
                    <a:pt x="201649" y="4867"/>
                  </a:lnTo>
                  <a:lnTo>
                    <a:pt x="195851" y="5212"/>
                  </a:lnTo>
                  <a:lnTo>
                    <a:pt x="189746" y="8188"/>
                  </a:lnTo>
                  <a:lnTo>
                    <a:pt x="158189" y="37285"/>
                  </a:lnTo>
                  <a:lnTo>
                    <a:pt x="132792" y="81938"/>
                  </a:lnTo>
                  <a:lnTo>
                    <a:pt x="120445" y="100812"/>
                  </a:lnTo>
                  <a:lnTo>
                    <a:pt x="102366" y="126153"/>
                  </a:lnTo>
                  <a:lnTo>
                    <a:pt x="82108" y="172440"/>
                  </a:lnTo>
                  <a:lnTo>
                    <a:pt x="51131" y="218136"/>
                  </a:lnTo>
                  <a:lnTo>
                    <a:pt x="24877" y="263953"/>
                  </a:lnTo>
                  <a:lnTo>
                    <a:pt x="3677" y="287953"/>
                  </a:lnTo>
                  <a:lnTo>
                    <a:pt x="0" y="298867"/>
                  </a:lnTo>
                  <a:lnTo>
                    <a:pt x="872" y="298441"/>
                  </a:lnTo>
                  <a:lnTo>
                    <a:pt x="8967" y="291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29"/>
            <p:cNvSpPr/>
            <p:nvPr>
              <p:custDataLst>
                <p:tags r:id="rId237"/>
              </p:custDataLst>
            </p:nvPr>
          </p:nvSpPr>
          <p:spPr>
            <a:xfrm>
              <a:off x="1047750" y="533403"/>
              <a:ext cx="190501" cy="238123"/>
            </a:xfrm>
            <a:custGeom>
              <a:avLst/>
              <a:gdLst/>
              <a:ahLst/>
              <a:cxnLst/>
              <a:rect l="0" t="0" r="0" b="0"/>
              <a:pathLst>
                <a:path w="190501" h="238123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5054"/>
                  </a:lnTo>
                  <a:lnTo>
                    <a:pt x="1058" y="6544"/>
                  </a:lnTo>
                  <a:lnTo>
                    <a:pt x="2822" y="7536"/>
                  </a:lnTo>
                  <a:lnTo>
                    <a:pt x="5057" y="8198"/>
                  </a:lnTo>
                  <a:lnTo>
                    <a:pt x="6546" y="9698"/>
                  </a:lnTo>
                  <a:lnTo>
                    <a:pt x="8201" y="14186"/>
                  </a:lnTo>
                  <a:lnTo>
                    <a:pt x="9701" y="15807"/>
                  </a:lnTo>
                  <a:lnTo>
                    <a:pt x="14189" y="17607"/>
                  </a:lnTo>
                  <a:lnTo>
                    <a:pt x="15809" y="19145"/>
                  </a:lnTo>
                  <a:lnTo>
                    <a:pt x="44535" y="63698"/>
                  </a:lnTo>
                  <a:lnTo>
                    <a:pt x="73027" y="111014"/>
                  </a:lnTo>
                  <a:lnTo>
                    <a:pt x="110242" y="158631"/>
                  </a:lnTo>
                  <a:lnTo>
                    <a:pt x="121447" y="174470"/>
                  </a:lnTo>
                  <a:lnTo>
                    <a:pt x="155172" y="203067"/>
                  </a:lnTo>
                  <a:lnTo>
                    <a:pt x="158924" y="209489"/>
                  </a:lnTo>
                  <a:lnTo>
                    <a:pt x="159924" y="212683"/>
                  </a:lnTo>
                  <a:lnTo>
                    <a:pt x="166680" y="219055"/>
                  </a:lnTo>
                  <a:lnTo>
                    <a:pt x="190500" y="23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0"/>
            <p:cNvSpPr/>
            <p:nvPr>
              <p:custDataLst>
                <p:tags r:id="rId238"/>
              </p:custDataLst>
            </p:nvPr>
          </p:nvSpPr>
          <p:spPr>
            <a:xfrm>
              <a:off x="904896" y="447678"/>
              <a:ext cx="104755" cy="386079"/>
            </a:xfrm>
            <a:custGeom>
              <a:avLst/>
              <a:gdLst/>
              <a:ahLst/>
              <a:cxnLst/>
              <a:rect l="0" t="0" r="0" b="0"/>
              <a:pathLst>
                <a:path w="104755" h="386079">
                  <a:moveTo>
                    <a:pt x="85704" y="28572"/>
                  </a:moveTo>
                  <a:lnTo>
                    <a:pt x="85704" y="28572"/>
                  </a:lnTo>
                  <a:lnTo>
                    <a:pt x="85704" y="1356"/>
                  </a:lnTo>
                  <a:lnTo>
                    <a:pt x="84646" y="903"/>
                  </a:lnTo>
                  <a:lnTo>
                    <a:pt x="67081" y="0"/>
                  </a:lnTo>
                  <a:lnTo>
                    <a:pt x="59134" y="6544"/>
                  </a:lnTo>
                  <a:lnTo>
                    <a:pt x="53434" y="8198"/>
                  </a:lnTo>
                  <a:lnTo>
                    <a:pt x="51491" y="9698"/>
                  </a:lnTo>
                  <a:lnTo>
                    <a:pt x="32517" y="36067"/>
                  </a:lnTo>
                  <a:lnTo>
                    <a:pt x="21298" y="76772"/>
                  </a:lnTo>
                  <a:lnTo>
                    <a:pt x="4133" y="123790"/>
                  </a:lnTo>
                  <a:lnTo>
                    <a:pt x="526" y="168438"/>
                  </a:lnTo>
                  <a:lnTo>
                    <a:pt x="87" y="208953"/>
                  </a:lnTo>
                  <a:lnTo>
                    <a:pt x="0" y="247530"/>
                  </a:lnTo>
                  <a:lnTo>
                    <a:pt x="2808" y="273365"/>
                  </a:lnTo>
                  <a:lnTo>
                    <a:pt x="9681" y="314142"/>
                  </a:lnTo>
                  <a:lnTo>
                    <a:pt x="21211" y="358928"/>
                  </a:lnTo>
                  <a:lnTo>
                    <a:pt x="32160" y="374051"/>
                  </a:lnTo>
                  <a:lnTo>
                    <a:pt x="38271" y="377910"/>
                  </a:lnTo>
                  <a:lnTo>
                    <a:pt x="44514" y="380683"/>
                  </a:lnTo>
                  <a:lnTo>
                    <a:pt x="50817" y="385444"/>
                  </a:lnTo>
                  <a:lnTo>
                    <a:pt x="55038" y="386078"/>
                  </a:lnTo>
                  <a:lnTo>
                    <a:pt x="88195" y="380524"/>
                  </a:lnTo>
                  <a:lnTo>
                    <a:pt x="104754" y="371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56"/>
          <p:cNvGrpSpPr/>
          <p:nvPr/>
        </p:nvGrpSpPr>
        <p:grpSpPr>
          <a:xfrm>
            <a:off x="3782783" y="390705"/>
            <a:ext cx="989243" cy="399871"/>
            <a:chOff x="3782783" y="390705"/>
            <a:chExt cx="989243" cy="399871"/>
          </a:xfrm>
        </p:grpSpPr>
        <p:sp>
          <p:nvSpPr>
            <p:cNvPr id="35" name="SMARTInkShape-231"/>
            <p:cNvSpPr/>
            <p:nvPr>
              <p:custDataLst>
                <p:tags r:id="rId218"/>
              </p:custDataLst>
            </p:nvPr>
          </p:nvSpPr>
          <p:spPr>
            <a:xfrm>
              <a:off x="4667284" y="733425"/>
              <a:ext cx="104742" cy="19050"/>
            </a:xfrm>
            <a:custGeom>
              <a:avLst/>
              <a:gdLst/>
              <a:ahLst/>
              <a:cxnLst/>
              <a:rect l="0" t="0" r="0" b="0"/>
              <a:pathLst>
                <a:path w="104742" h="19050">
                  <a:moveTo>
                    <a:pt x="9491" y="0"/>
                  </a:moveTo>
                  <a:lnTo>
                    <a:pt x="9491" y="0"/>
                  </a:lnTo>
                  <a:lnTo>
                    <a:pt x="1290" y="8201"/>
                  </a:lnTo>
                  <a:lnTo>
                    <a:pt x="0" y="18623"/>
                  </a:lnTo>
                  <a:lnTo>
                    <a:pt x="42917" y="19049"/>
                  </a:lnTo>
                  <a:lnTo>
                    <a:pt x="69396" y="17992"/>
                  </a:lnTo>
                  <a:lnTo>
                    <a:pt x="1047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32"/>
            <p:cNvSpPr/>
            <p:nvPr>
              <p:custDataLst>
                <p:tags r:id="rId219"/>
              </p:custDataLst>
            </p:nvPr>
          </p:nvSpPr>
          <p:spPr>
            <a:xfrm>
              <a:off x="4638675" y="64770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5820" y="0"/>
                  </a:lnTo>
                  <a:lnTo>
                    <a:pt x="92851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3"/>
            <p:cNvSpPr/>
            <p:nvPr>
              <p:custDataLst>
                <p:tags r:id="rId220"/>
              </p:custDataLst>
            </p:nvPr>
          </p:nvSpPr>
          <p:spPr>
            <a:xfrm>
              <a:off x="4352925" y="496740"/>
              <a:ext cx="190501" cy="293836"/>
            </a:xfrm>
            <a:custGeom>
              <a:avLst/>
              <a:gdLst/>
              <a:ahLst/>
              <a:cxnLst/>
              <a:rect l="0" t="0" r="0" b="0"/>
              <a:pathLst>
                <a:path w="190501" h="293836">
                  <a:moveTo>
                    <a:pt x="190500" y="17610"/>
                  </a:moveTo>
                  <a:lnTo>
                    <a:pt x="190500" y="17610"/>
                  </a:lnTo>
                  <a:lnTo>
                    <a:pt x="190500" y="9409"/>
                  </a:lnTo>
                  <a:lnTo>
                    <a:pt x="182299" y="0"/>
                  </a:lnTo>
                  <a:lnTo>
                    <a:pt x="180799" y="578"/>
                  </a:lnTo>
                  <a:lnTo>
                    <a:pt x="172890" y="6887"/>
                  </a:lnTo>
                  <a:lnTo>
                    <a:pt x="172090" y="10375"/>
                  </a:lnTo>
                  <a:lnTo>
                    <a:pt x="170676" y="16511"/>
                  </a:lnTo>
                  <a:lnTo>
                    <a:pt x="166520" y="26294"/>
                  </a:lnTo>
                  <a:lnTo>
                    <a:pt x="158323" y="34875"/>
                  </a:lnTo>
                  <a:lnTo>
                    <a:pt x="148682" y="43275"/>
                  </a:lnTo>
                  <a:lnTo>
                    <a:pt x="137305" y="60963"/>
                  </a:lnTo>
                  <a:lnTo>
                    <a:pt x="116485" y="105717"/>
                  </a:lnTo>
                  <a:lnTo>
                    <a:pt x="97250" y="134576"/>
                  </a:lnTo>
                  <a:lnTo>
                    <a:pt x="73092" y="178828"/>
                  </a:lnTo>
                  <a:lnTo>
                    <a:pt x="44538" y="220469"/>
                  </a:lnTo>
                  <a:lnTo>
                    <a:pt x="19241" y="265240"/>
                  </a:lnTo>
                  <a:lnTo>
                    <a:pt x="0" y="29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34"/>
            <p:cNvSpPr/>
            <p:nvPr>
              <p:custDataLst>
                <p:tags r:id="rId221"/>
              </p:custDataLst>
            </p:nvPr>
          </p:nvSpPr>
          <p:spPr>
            <a:xfrm>
              <a:off x="4343400" y="504825"/>
              <a:ext cx="161926" cy="266701"/>
            </a:xfrm>
            <a:custGeom>
              <a:avLst/>
              <a:gdLst/>
              <a:ahLst/>
              <a:cxnLst/>
              <a:rect l="0" t="0" r="0" b="0"/>
              <a:pathLst>
                <a:path w="161926" h="2667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22666" y="13257"/>
                  </a:lnTo>
                  <a:lnTo>
                    <a:pt x="25949" y="19298"/>
                  </a:lnTo>
                  <a:lnTo>
                    <a:pt x="44719" y="60706"/>
                  </a:lnTo>
                  <a:lnTo>
                    <a:pt x="60025" y="85800"/>
                  </a:lnTo>
                  <a:lnTo>
                    <a:pt x="70070" y="99517"/>
                  </a:lnTo>
                  <a:lnTo>
                    <a:pt x="92875" y="145170"/>
                  </a:lnTo>
                  <a:lnTo>
                    <a:pt x="112263" y="174098"/>
                  </a:lnTo>
                  <a:lnTo>
                    <a:pt x="136406" y="219966"/>
                  </a:lnTo>
                  <a:lnTo>
                    <a:pt x="140000" y="230407"/>
                  </a:lnTo>
                  <a:lnTo>
                    <a:pt x="142655" y="241045"/>
                  </a:lnTo>
                  <a:lnTo>
                    <a:pt x="152983" y="256498"/>
                  </a:lnTo>
                  <a:lnTo>
                    <a:pt x="16192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5"/>
            <p:cNvSpPr/>
            <p:nvPr>
              <p:custDataLst>
                <p:tags r:id="rId222"/>
              </p:custDataLst>
            </p:nvPr>
          </p:nvSpPr>
          <p:spPr>
            <a:xfrm>
              <a:off x="4143506" y="391895"/>
              <a:ext cx="133220" cy="389156"/>
            </a:xfrm>
            <a:custGeom>
              <a:avLst/>
              <a:gdLst/>
              <a:ahLst/>
              <a:cxnLst/>
              <a:rect l="0" t="0" r="0" b="0"/>
              <a:pathLst>
                <a:path w="133220" h="389156">
                  <a:moveTo>
                    <a:pt x="66544" y="55780"/>
                  </a:moveTo>
                  <a:lnTo>
                    <a:pt x="66544" y="55780"/>
                  </a:lnTo>
                  <a:lnTo>
                    <a:pt x="71601" y="50723"/>
                  </a:lnTo>
                  <a:lnTo>
                    <a:pt x="74083" y="45419"/>
                  </a:lnTo>
                  <a:lnTo>
                    <a:pt x="74745" y="42523"/>
                  </a:lnTo>
                  <a:lnTo>
                    <a:pt x="84634" y="27368"/>
                  </a:lnTo>
                  <a:lnTo>
                    <a:pt x="85583" y="8678"/>
                  </a:lnTo>
                  <a:lnTo>
                    <a:pt x="77392" y="0"/>
                  </a:lnTo>
                  <a:lnTo>
                    <a:pt x="75893" y="602"/>
                  </a:lnTo>
                  <a:lnTo>
                    <a:pt x="71405" y="4092"/>
                  </a:lnTo>
                  <a:lnTo>
                    <a:pt x="68704" y="9172"/>
                  </a:lnTo>
                  <a:lnTo>
                    <a:pt x="67984" y="12008"/>
                  </a:lnTo>
                  <a:lnTo>
                    <a:pt x="41059" y="59338"/>
                  </a:lnTo>
                  <a:lnTo>
                    <a:pt x="22087" y="104693"/>
                  </a:lnTo>
                  <a:lnTo>
                    <a:pt x="12215" y="141759"/>
                  </a:lnTo>
                  <a:lnTo>
                    <a:pt x="4895" y="179655"/>
                  </a:lnTo>
                  <a:lnTo>
                    <a:pt x="862" y="223203"/>
                  </a:lnTo>
                  <a:lnTo>
                    <a:pt x="0" y="266263"/>
                  </a:lnTo>
                  <a:lnTo>
                    <a:pt x="7425" y="310256"/>
                  </a:lnTo>
                  <a:lnTo>
                    <a:pt x="11633" y="331205"/>
                  </a:lnTo>
                  <a:lnTo>
                    <a:pt x="17797" y="344349"/>
                  </a:lnTo>
                  <a:lnTo>
                    <a:pt x="39951" y="371352"/>
                  </a:lnTo>
                  <a:lnTo>
                    <a:pt x="55372" y="382234"/>
                  </a:lnTo>
                  <a:lnTo>
                    <a:pt x="68290" y="387104"/>
                  </a:lnTo>
                  <a:lnTo>
                    <a:pt x="114361" y="389075"/>
                  </a:lnTo>
                  <a:lnTo>
                    <a:pt x="133219" y="389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6"/>
            <p:cNvSpPr/>
            <p:nvPr>
              <p:custDataLst>
                <p:tags r:id="rId223"/>
              </p:custDataLst>
            </p:nvPr>
          </p:nvSpPr>
          <p:spPr>
            <a:xfrm>
              <a:off x="3905250" y="600075"/>
              <a:ext cx="133351" cy="170893"/>
            </a:xfrm>
            <a:custGeom>
              <a:avLst/>
              <a:gdLst/>
              <a:ahLst/>
              <a:cxnLst/>
              <a:rect l="0" t="0" r="0" b="0"/>
              <a:pathLst>
                <a:path w="133351" h="170893">
                  <a:moveTo>
                    <a:pt x="9525" y="66675"/>
                  </a:moveTo>
                  <a:lnTo>
                    <a:pt x="9525" y="66675"/>
                  </a:lnTo>
                  <a:lnTo>
                    <a:pt x="34" y="66675"/>
                  </a:lnTo>
                  <a:lnTo>
                    <a:pt x="0" y="57542"/>
                  </a:lnTo>
                  <a:lnTo>
                    <a:pt x="14189" y="57160"/>
                  </a:lnTo>
                  <a:lnTo>
                    <a:pt x="19712" y="59977"/>
                  </a:lnTo>
                  <a:lnTo>
                    <a:pt x="36070" y="72339"/>
                  </a:lnTo>
                  <a:lnTo>
                    <a:pt x="55181" y="78260"/>
                  </a:lnTo>
                  <a:lnTo>
                    <a:pt x="59012" y="80748"/>
                  </a:lnTo>
                  <a:lnTo>
                    <a:pt x="63269" y="86335"/>
                  </a:lnTo>
                  <a:lnTo>
                    <a:pt x="73831" y="108226"/>
                  </a:lnTo>
                  <a:lnTo>
                    <a:pt x="81730" y="119791"/>
                  </a:lnTo>
                  <a:lnTo>
                    <a:pt x="84542" y="129921"/>
                  </a:lnTo>
                  <a:lnTo>
                    <a:pt x="85569" y="146017"/>
                  </a:lnTo>
                  <a:lnTo>
                    <a:pt x="82833" y="152385"/>
                  </a:lnTo>
                  <a:lnTo>
                    <a:pt x="68387" y="169568"/>
                  </a:lnTo>
                  <a:lnTo>
                    <a:pt x="64614" y="170613"/>
                  </a:lnTo>
                  <a:lnTo>
                    <a:pt x="62126" y="170892"/>
                  </a:lnTo>
                  <a:lnTo>
                    <a:pt x="60468" y="170020"/>
                  </a:lnTo>
                  <a:lnTo>
                    <a:pt x="59361" y="168380"/>
                  </a:lnTo>
                  <a:lnTo>
                    <a:pt x="58625" y="166228"/>
                  </a:lnTo>
                  <a:lnTo>
                    <a:pt x="57075" y="164794"/>
                  </a:lnTo>
                  <a:lnTo>
                    <a:pt x="52531" y="163200"/>
                  </a:lnTo>
                  <a:lnTo>
                    <a:pt x="50895" y="161717"/>
                  </a:lnTo>
                  <a:lnTo>
                    <a:pt x="49079" y="157246"/>
                  </a:lnTo>
                  <a:lnTo>
                    <a:pt x="47650" y="111786"/>
                  </a:lnTo>
                  <a:lnTo>
                    <a:pt x="48690" y="98503"/>
                  </a:lnTo>
                  <a:lnTo>
                    <a:pt x="63872" y="64286"/>
                  </a:lnTo>
                  <a:lnTo>
                    <a:pt x="83641" y="350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7"/>
            <p:cNvSpPr/>
            <p:nvPr>
              <p:custDataLst>
                <p:tags r:id="rId224"/>
              </p:custDataLst>
            </p:nvPr>
          </p:nvSpPr>
          <p:spPr>
            <a:xfrm>
              <a:off x="3782783" y="390705"/>
              <a:ext cx="130101" cy="389774"/>
            </a:xfrm>
            <a:custGeom>
              <a:avLst/>
              <a:gdLst/>
              <a:ahLst/>
              <a:cxnLst/>
              <a:rect l="0" t="0" r="0" b="0"/>
              <a:pathLst>
                <a:path w="130101" h="389774">
                  <a:moveTo>
                    <a:pt x="8167" y="133170"/>
                  </a:moveTo>
                  <a:lnTo>
                    <a:pt x="8167" y="133170"/>
                  </a:lnTo>
                  <a:lnTo>
                    <a:pt x="8167" y="178867"/>
                  </a:lnTo>
                  <a:lnTo>
                    <a:pt x="9225" y="187347"/>
                  </a:lnTo>
                  <a:lnTo>
                    <a:pt x="16368" y="216165"/>
                  </a:lnTo>
                  <a:lnTo>
                    <a:pt x="17614" y="260196"/>
                  </a:lnTo>
                  <a:lnTo>
                    <a:pt x="17687" y="304622"/>
                  </a:lnTo>
                  <a:lnTo>
                    <a:pt x="17692" y="349070"/>
                  </a:lnTo>
                  <a:lnTo>
                    <a:pt x="17692" y="389773"/>
                  </a:lnTo>
                  <a:lnTo>
                    <a:pt x="22749" y="385119"/>
                  </a:lnTo>
                  <a:lnTo>
                    <a:pt x="23180" y="382628"/>
                  </a:lnTo>
                  <a:lnTo>
                    <a:pt x="22409" y="379909"/>
                  </a:lnTo>
                  <a:lnTo>
                    <a:pt x="20836" y="377037"/>
                  </a:lnTo>
                  <a:lnTo>
                    <a:pt x="18106" y="351329"/>
                  </a:lnTo>
                  <a:lnTo>
                    <a:pt x="17746" y="312770"/>
                  </a:lnTo>
                  <a:lnTo>
                    <a:pt x="17702" y="272951"/>
                  </a:lnTo>
                  <a:lnTo>
                    <a:pt x="12637" y="229690"/>
                  </a:lnTo>
                  <a:lnTo>
                    <a:pt x="9050" y="184025"/>
                  </a:lnTo>
                  <a:lnTo>
                    <a:pt x="5519" y="140511"/>
                  </a:lnTo>
                  <a:lnTo>
                    <a:pt x="0" y="96520"/>
                  </a:lnTo>
                  <a:lnTo>
                    <a:pt x="6962" y="51305"/>
                  </a:lnTo>
                  <a:lnTo>
                    <a:pt x="8987" y="26414"/>
                  </a:lnTo>
                  <a:lnTo>
                    <a:pt x="15701" y="13814"/>
                  </a:lnTo>
                  <a:lnTo>
                    <a:pt x="25492" y="1872"/>
                  </a:lnTo>
                  <a:lnTo>
                    <a:pt x="29272" y="732"/>
                  </a:lnTo>
                  <a:lnTo>
                    <a:pt x="45379" y="0"/>
                  </a:lnTo>
                  <a:lnTo>
                    <a:pt x="53986" y="2722"/>
                  </a:lnTo>
                  <a:lnTo>
                    <a:pt x="87667" y="26392"/>
                  </a:lnTo>
                  <a:lnTo>
                    <a:pt x="119213" y="72762"/>
                  </a:lnTo>
                  <a:lnTo>
                    <a:pt x="125607" y="83744"/>
                  </a:lnTo>
                  <a:lnTo>
                    <a:pt x="130100" y="106884"/>
                  </a:lnTo>
                  <a:lnTo>
                    <a:pt x="122181" y="154099"/>
                  </a:lnTo>
                  <a:lnTo>
                    <a:pt x="109311" y="178913"/>
                  </a:lnTo>
                  <a:lnTo>
                    <a:pt x="100392" y="188072"/>
                  </a:lnTo>
                  <a:lnTo>
                    <a:pt x="55125" y="218837"/>
                  </a:lnTo>
                  <a:lnTo>
                    <a:pt x="39367" y="225580"/>
                  </a:lnTo>
                  <a:lnTo>
                    <a:pt x="8167" y="228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57"/>
          <p:cNvGrpSpPr/>
          <p:nvPr/>
        </p:nvGrpSpPr>
        <p:grpSpPr>
          <a:xfrm>
            <a:off x="5010150" y="381130"/>
            <a:ext cx="1600201" cy="466596"/>
            <a:chOff x="5010150" y="381130"/>
            <a:chExt cx="1600201" cy="466596"/>
          </a:xfrm>
        </p:grpSpPr>
        <p:sp>
          <p:nvSpPr>
            <p:cNvPr id="43" name="SMARTInkShape-238"/>
            <p:cNvSpPr/>
            <p:nvPr>
              <p:custDataLst>
                <p:tags r:id="rId209"/>
              </p:custDataLst>
            </p:nvPr>
          </p:nvSpPr>
          <p:spPr>
            <a:xfrm>
              <a:off x="6572250" y="752475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8100" y="41289"/>
                  </a:lnTo>
                  <a:lnTo>
                    <a:pt x="35278" y="47631"/>
                  </a:lnTo>
                  <a:lnTo>
                    <a:pt x="31555" y="53978"/>
                  </a:lnTo>
                  <a:lnTo>
                    <a:pt x="29900" y="60326"/>
                  </a:lnTo>
                  <a:lnTo>
                    <a:pt x="23519" y="66676"/>
                  </a:lnTo>
                  <a:lnTo>
                    <a:pt x="7233" y="79375"/>
                  </a:lnTo>
                  <a:lnTo>
                    <a:pt x="3215" y="8572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39"/>
            <p:cNvSpPr/>
            <p:nvPr>
              <p:custDataLst>
                <p:tags r:id="rId210"/>
              </p:custDataLst>
            </p:nvPr>
          </p:nvSpPr>
          <p:spPr>
            <a:xfrm>
              <a:off x="6347765" y="489899"/>
              <a:ext cx="205436" cy="224476"/>
            </a:xfrm>
            <a:custGeom>
              <a:avLst/>
              <a:gdLst/>
              <a:ahLst/>
              <a:cxnLst/>
              <a:rect l="0" t="0" r="0" b="0"/>
              <a:pathLst>
                <a:path w="205436" h="224476">
                  <a:moveTo>
                    <a:pt x="14935" y="91126"/>
                  </a:moveTo>
                  <a:lnTo>
                    <a:pt x="14935" y="91126"/>
                  </a:lnTo>
                  <a:lnTo>
                    <a:pt x="14935" y="86069"/>
                  </a:lnTo>
                  <a:lnTo>
                    <a:pt x="13877" y="84580"/>
                  </a:lnTo>
                  <a:lnTo>
                    <a:pt x="12113" y="83587"/>
                  </a:lnTo>
                  <a:lnTo>
                    <a:pt x="9879" y="82925"/>
                  </a:lnTo>
                  <a:lnTo>
                    <a:pt x="8390" y="81425"/>
                  </a:lnTo>
                  <a:lnTo>
                    <a:pt x="4614" y="71978"/>
                  </a:lnTo>
                  <a:lnTo>
                    <a:pt x="470" y="67446"/>
                  </a:lnTo>
                  <a:lnTo>
                    <a:pt x="0" y="64756"/>
                  </a:lnTo>
                  <a:lnTo>
                    <a:pt x="745" y="61904"/>
                  </a:lnTo>
                  <a:lnTo>
                    <a:pt x="3336" y="55914"/>
                  </a:lnTo>
                  <a:lnTo>
                    <a:pt x="4488" y="49723"/>
                  </a:lnTo>
                  <a:lnTo>
                    <a:pt x="5853" y="47649"/>
                  </a:lnTo>
                  <a:lnTo>
                    <a:pt x="7822" y="46266"/>
                  </a:lnTo>
                  <a:lnTo>
                    <a:pt x="10193" y="45345"/>
                  </a:lnTo>
                  <a:lnTo>
                    <a:pt x="11774" y="43672"/>
                  </a:lnTo>
                  <a:lnTo>
                    <a:pt x="17132" y="33382"/>
                  </a:lnTo>
                  <a:lnTo>
                    <a:pt x="38522" y="10417"/>
                  </a:lnTo>
                  <a:lnTo>
                    <a:pt x="44115" y="7630"/>
                  </a:lnTo>
                  <a:lnTo>
                    <a:pt x="70152" y="2774"/>
                  </a:lnTo>
                  <a:lnTo>
                    <a:pt x="73972" y="475"/>
                  </a:lnTo>
                  <a:lnTo>
                    <a:pt x="77576" y="0"/>
                  </a:lnTo>
                  <a:lnTo>
                    <a:pt x="106988" y="6278"/>
                  </a:lnTo>
                  <a:lnTo>
                    <a:pt x="122882" y="18635"/>
                  </a:lnTo>
                  <a:lnTo>
                    <a:pt x="126412" y="27510"/>
                  </a:lnTo>
                  <a:lnTo>
                    <a:pt x="129187" y="73815"/>
                  </a:lnTo>
                  <a:lnTo>
                    <a:pt x="115973" y="107432"/>
                  </a:lnTo>
                  <a:lnTo>
                    <a:pt x="91113" y="150279"/>
                  </a:lnTo>
                  <a:lnTo>
                    <a:pt x="75257" y="172685"/>
                  </a:lnTo>
                  <a:lnTo>
                    <a:pt x="66792" y="182907"/>
                  </a:lnTo>
                  <a:lnTo>
                    <a:pt x="60574" y="195843"/>
                  </a:lnTo>
                  <a:lnTo>
                    <a:pt x="56385" y="202225"/>
                  </a:lnTo>
                  <a:lnTo>
                    <a:pt x="54027" y="211768"/>
                  </a:lnTo>
                  <a:lnTo>
                    <a:pt x="53046" y="224311"/>
                  </a:lnTo>
                  <a:lnTo>
                    <a:pt x="89891" y="224475"/>
                  </a:lnTo>
                  <a:lnTo>
                    <a:pt x="136959" y="215343"/>
                  </a:lnTo>
                  <a:lnTo>
                    <a:pt x="183617" y="206030"/>
                  </a:lnTo>
                  <a:lnTo>
                    <a:pt x="205435" y="205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0"/>
            <p:cNvSpPr/>
            <p:nvPr>
              <p:custDataLst>
                <p:tags r:id="rId211"/>
              </p:custDataLst>
            </p:nvPr>
          </p:nvSpPr>
          <p:spPr>
            <a:xfrm>
              <a:off x="6257925" y="666750"/>
              <a:ext cx="28576" cy="18934"/>
            </a:xfrm>
            <a:custGeom>
              <a:avLst/>
              <a:gdLst/>
              <a:ahLst/>
              <a:cxnLst/>
              <a:rect l="0" t="0" r="0" b="0"/>
              <a:pathLst>
                <a:path w="28576" h="18934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8900" y="9491"/>
                  </a:lnTo>
                  <a:lnTo>
                    <a:pt x="19049" y="18933"/>
                  </a:lnTo>
                  <a:lnTo>
                    <a:pt x="28182" y="9914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41"/>
            <p:cNvSpPr/>
            <p:nvPr>
              <p:custDataLst>
                <p:tags r:id="rId212"/>
              </p:custDataLst>
            </p:nvPr>
          </p:nvSpPr>
          <p:spPr>
            <a:xfrm>
              <a:off x="6067434" y="542925"/>
              <a:ext cx="123744" cy="171402"/>
            </a:xfrm>
            <a:custGeom>
              <a:avLst/>
              <a:gdLst/>
              <a:ahLst/>
              <a:cxnLst/>
              <a:rect l="0" t="0" r="0" b="0"/>
              <a:pathLst>
                <a:path w="123744" h="171402">
                  <a:moveTo>
                    <a:pt x="95241" y="19050"/>
                  </a:moveTo>
                  <a:lnTo>
                    <a:pt x="95241" y="19050"/>
                  </a:lnTo>
                  <a:lnTo>
                    <a:pt x="77549" y="1358"/>
                  </a:lnTo>
                  <a:lnTo>
                    <a:pt x="71537" y="402"/>
                  </a:lnTo>
                  <a:lnTo>
                    <a:pt x="44402" y="11"/>
                  </a:lnTo>
                  <a:lnTo>
                    <a:pt x="38074" y="2827"/>
                  </a:lnTo>
                  <a:lnTo>
                    <a:pt x="34905" y="5060"/>
                  </a:lnTo>
                  <a:lnTo>
                    <a:pt x="31383" y="10363"/>
                  </a:lnTo>
                  <a:lnTo>
                    <a:pt x="28760" y="16247"/>
                  </a:lnTo>
                  <a:lnTo>
                    <a:pt x="4147" y="45518"/>
                  </a:lnTo>
                  <a:lnTo>
                    <a:pt x="538" y="68527"/>
                  </a:lnTo>
                  <a:lnTo>
                    <a:pt x="0" y="111899"/>
                  </a:lnTo>
                  <a:lnTo>
                    <a:pt x="1052" y="127112"/>
                  </a:lnTo>
                  <a:lnTo>
                    <a:pt x="7596" y="138792"/>
                  </a:lnTo>
                  <a:lnTo>
                    <a:pt x="24443" y="158670"/>
                  </a:lnTo>
                  <a:lnTo>
                    <a:pt x="26733" y="165065"/>
                  </a:lnTo>
                  <a:lnTo>
                    <a:pt x="28403" y="167193"/>
                  </a:lnTo>
                  <a:lnTo>
                    <a:pt x="33079" y="169558"/>
                  </a:lnTo>
                  <a:lnTo>
                    <a:pt x="69483" y="171401"/>
                  </a:lnTo>
                  <a:lnTo>
                    <a:pt x="76032" y="168606"/>
                  </a:lnTo>
                  <a:lnTo>
                    <a:pt x="98407" y="149058"/>
                  </a:lnTo>
                  <a:lnTo>
                    <a:pt x="117465" y="121959"/>
                  </a:lnTo>
                  <a:lnTo>
                    <a:pt x="120994" y="112060"/>
                  </a:lnTo>
                  <a:lnTo>
                    <a:pt x="123743" y="64631"/>
                  </a:lnTo>
                  <a:lnTo>
                    <a:pt x="122725" y="53066"/>
                  </a:lnTo>
                  <a:lnTo>
                    <a:pt x="114113" y="23400"/>
                  </a:lnTo>
                  <a:lnTo>
                    <a:pt x="109626" y="16397"/>
                  </a:lnTo>
                  <a:lnTo>
                    <a:pt x="104104" y="12579"/>
                  </a:lnTo>
                  <a:lnTo>
                    <a:pt x="98121" y="9824"/>
                  </a:lnTo>
                  <a:lnTo>
                    <a:pt x="88804" y="3381"/>
                  </a:lnTo>
                  <a:lnTo>
                    <a:pt x="79340" y="1002"/>
                  </a:lnTo>
                  <a:lnTo>
                    <a:pt x="66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2"/>
            <p:cNvSpPr/>
            <p:nvPr>
              <p:custDataLst>
                <p:tags r:id="rId213"/>
              </p:custDataLst>
            </p:nvPr>
          </p:nvSpPr>
          <p:spPr>
            <a:xfrm>
              <a:off x="5785719" y="676275"/>
              <a:ext cx="195982" cy="38100"/>
            </a:xfrm>
            <a:custGeom>
              <a:avLst/>
              <a:gdLst/>
              <a:ahLst/>
              <a:cxnLst/>
              <a:rect l="0" t="0" r="0" b="0"/>
              <a:pathLst>
                <a:path w="195982" h="38100">
                  <a:moveTo>
                    <a:pt x="15006" y="19050"/>
                  </a:moveTo>
                  <a:lnTo>
                    <a:pt x="15006" y="19050"/>
                  </a:lnTo>
                  <a:lnTo>
                    <a:pt x="9950" y="19050"/>
                  </a:lnTo>
                  <a:lnTo>
                    <a:pt x="8461" y="20108"/>
                  </a:lnTo>
                  <a:lnTo>
                    <a:pt x="7467" y="21872"/>
                  </a:lnTo>
                  <a:lnTo>
                    <a:pt x="5743" y="28751"/>
                  </a:lnTo>
                  <a:lnTo>
                    <a:pt x="5515" y="36660"/>
                  </a:lnTo>
                  <a:lnTo>
                    <a:pt x="4445" y="37140"/>
                  </a:lnTo>
                  <a:lnTo>
                    <a:pt x="0" y="37815"/>
                  </a:lnTo>
                  <a:lnTo>
                    <a:pt x="36047" y="38099"/>
                  </a:lnTo>
                  <a:lnTo>
                    <a:pt x="77635" y="29899"/>
                  </a:lnTo>
                  <a:lnTo>
                    <a:pt x="120502" y="21210"/>
                  </a:lnTo>
                  <a:lnTo>
                    <a:pt x="145747" y="16868"/>
                  </a:lnTo>
                  <a:lnTo>
                    <a:pt x="1959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3"/>
            <p:cNvSpPr/>
            <p:nvPr>
              <p:custDataLst>
                <p:tags r:id="rId214"/>
              </p:custDataLst>
            </p:nvPr>
          </p:nvSpPr>
          <p:spPr>
            <a:xfrm>
              <a:off x="5753100" y="6000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6070" y="9525"/>
                  </a:lnTo>
                  <a:lnTo>
                    <a:pt x="55048" y="6703"/>
                  </a:lnTo>
                  <a:lnTo>
                    <a:pt x="63624" y="2979"/>
                  </a:lnTo>
                  <a:lnTo>
                    <a:pt x="109956" y="7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4"/>
            <p:cNvSpPr/>
            <p:nvPr>
              <p:custDataLst>
                <p:tags r:id="rId215"/>
              </p:custDataLst>
            </p:nvPr>
          </p:nvSpPr>
          <p:spPr>
            <a:xfrm>
              <a:off x="5486400" y="381130"/>
              <a:ext cx="104642" cy="423731"/>
            </a:xfrm>
            <a:custGeom>
              <a:avLst/>
              <a:gdLst/>
              <a:ahLst/>
              <a:cxnLst/>
              <a:rect l="0" t="0" r="0" b="0"/>
              <a:pathLst>
                <a:path w="104642" h="423731">
                  <a:moveTo>
                    <a:pt x="19050" y="37970"/>
                  </a:moveTo>
                  <a:lnTo>
                    <a:pt x="19050" y="37970"/>
                  </a:lnTo>
                  <a:lnTo>
                    <a:pt x="19050" y="310"/>
                  </a:lnTo>
                  <a:lnTo>
                    <a:pt x="24106" y="0"/>
                  </a:lnTo>
                  <a:lnTo>
                    <a:pt x="25595" y="1015"/>
                  </a:lnTo>
                  <a:lnTo>
                    <a:pt x="26589" y="2750"/>
                  </a:lnTo>
                  <a:lnTo>
                    <a:pt x="42730" y="45859"/>
                  </a:lnTo>
                  <a:lnTo>
                    <a:pt x="64644" y="89918"/>
                  </a:lnTo>
                  <a:lnTo>
                    <a:pt x="87587" y="133789"/>
                  </a:lnTo>
                  <a:lnTo>
                    <a:pt x="97063" y="180920"/>
                  </a:lnTo>
                  <a:lnTo>
                    <a:pt x="103760" y="228480"/>
                  </a:lnTo>
                  <a:lnTo>
                    <a:pt x="104641" y="276096"/>
                  </a:lnTo>
                  <a:lnTo>
                    <a:pt x="97144" y="313137"/>
                  </a:lnTo>
                  <a:lnTo>
                    <a:pt x="79263" y="360586"/>
                  </a:lnTo>
                  <a:lnTo>
                    <a:pt x="63831" y="382194"/>
                  </a:lnTo>
                  <a:lnTo>
                    <a:pt x="38686" y="413442"/>
                  </a:lnTo>
                  <a:lnTo>
                    <a:pt x="20459" y="422934"/>
                  </a:lnTo>
                  <a:lnTo>
                    <a:pt x="15757" y="423730"/>
                  </a:lnTo>
                  <a:lnTo>
                    <a:pt x="11562" y="423201"/>
                  </a:lnTo>
                  <a:lnTo>
                    <a:pt x="0" y="4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5"/>
            <p:cNvSpPr/>
            <p:nvPr>
              <p:custDataLst>
                <p:tags r:id="rId216"/>
              </p:custDataLst>
            </p:nvPr>
          </p:nvSpPr>
          <p:spPr>
            <a:xfrm>
              <a:off x="5305425" y="514350"/>
              <a:ext cx="161926" cy="255372"/>
            </a:xfrm>
            <a:custGeom>
              <a:avLst/>
              <a:gdLst/>
              <a:ahLst/>
              <a:cxnLst/>
              <a:rect l="0" t="0" r="0" b="0"/>
              <a:pathLst>
                <a:path w="161926" h="255372">
                  <a:moveTo>
                    <a:pt x="0" y="57150"/>
                  </a:moveTo>
                  <a:lnTo>
                    <a:pt x="0" y="57150"/>
                  </a:lnTo>
                  <a:lnTo>
                    <a:pt x="0" y="48017"/>
                  </a:lnTo>
                  <a:lnTo>
                    <a:pt x="0" y="95267"/>
                  </a:lnTo>
                  <a:lnTo>
                    <a:pt x="0" y="98436"/>
                  </a:lnTo>
                  <a:lnTo>
                    <a:pt x="8937" y="143123"/>
                  </a:lnTo>
                  <a:lnTo>
                    <a:pt x="9502" y="185042"/>
                  </a:lnTo>
                  <a:lnTo>
                    <a:pt x="9525" y="230564"/>
                  </a:lnTo>
                  <a:lnTo>
                    <a:pt x="9525" y="255371"/>
                  </a:lnTo>
                  <a:lnTo>
                    <a:pt x="9525" y="210825"/>
                  </a:lnTo>
                  <a:lnTo>
                    <a:pt x="9525" y="166257"/>
                  </a:lnTo>
                  <a:lnTo>
                    <a:pt x="9525" y="118901"/>
                  </a:lnTo>
                  <a:lnTo>
                    <a:pt x="10583" y="73108"/>
                  </a:lnTo>
                  <a:lnTo>
                    <a:pt x="19846" y="32124"/>
                  </a:lnTo>
                  <a:lnTo>
                    <a:pt x="28540" y="19100"/>
                  </a:lnTo>
                  <a:lnTo>
                    <a:pt x="28565" y="24121"/>
                  </a:lnTo>
                  <a:lnTo>
                    <a:pt x="31392" y="29418"/>
                  </a:lnTo>
                  <a:lnTo>
                    <a:pt x="35119" y="35300"/>
                  </a:lnTo>
                  <a:lnTo>
                    <a:pt x="38275" y="44561"/>
                  </a:lnTo>
                  <a:lnTo>
                    <a:pt x="44384" y="55066"/>
                  </a:lnTo>
                  <a:lnTo>
                    <a:pt x="47723" y="70056"/>
                  </a:lnTo>
                  <a:lnTo>
                    <a:pt x="53887" y="82729"/>
                  </a:lnTo>
                  <a:lnTo>
                    <a:pt x="65708" y="130066"/>
                  </a:lnTo>
                  <a:lnTo>
                    <a:pt x="67447" y="145900"/>
                  </a:lnTo>
                  <a:lnTo>
                    <a:pt x="74838" y="164662"/>
                  </a:lnTo>
                  <a:lnTo>
                    <a:pt x="76989" y="184260"/>
                  </a:lnTo>
                  <a:lnTo>
                    <a:pt x="85322" y="207549"/>
                  </a:lnTo>
                  <a:lnTo>
                    <a:pt x="86514" y="208216"/>
                  </a:lnTo>
                  <a:lnTo>
                    <a:pt x="97468" y="209472"/>
                  </a:lnTo>
                  <a:lnTo>
                    <a:pt x="103332" y="209535"/>
                  </a:lnTo>
                  <a:lnTo>
                    <a:pt x="109403" y="204489"/>
                  </a:lnTo>
                  <a:lnTo>
                    <a:pt x="112124" y="199187"/>
                  </a:lnTo>
                  <a:lnTo>
                    <a:pt x="128451" y="154071"/>
                  </a:lnTo>
                  <a:lnTo>
                    <a:pt x="140244" y="123627"/>
                  </a:lnTo>
                  <a:lnTo>
                    <a:pt x="144918" y="104716"/>
                  </a:lnTo>
                  <a:lnTo>
                    <a:pt x="159282" y="66670"/>
                  </a:lnTo>
                  <a:lnTo>
                    <a:pt x="161905" y="1912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6"/>
            <p:cNvSpPr/>
            <p:nvPr>
              <p:custDataLst>
                <p:tags r:id="rId217"/>
              </p:custDataLst>
            </p:nvPr>
          </p:nvSpPr>
          <p:spPr>
            <a:xfrm>
              <a:off x="5010150" y="515723"/>
              <a:ext cx="209551" cy="255645"/>
            </a:xfrm>
            <a:custGeom>
              <a:avLst/>
              <a:gdLst/>
              <a:ahLst/>
              <a:cxnLst/>
              <a:rect l="0" t="0" r="0" b="0"/>
              <a:pathLst>
                <a:path w="209551" h="255645">
                  <a:moveTo>
                    <a:pt x="0" y="84352"/>
                  </a:moveTo>
                  <a:lnTo>
                    <a:pt x="0" y="84352"/>
                  </a:lnTo>
                  <a:lnTo>
                    <a:pt x="0" y="128812"/>
                  </a:lnTo>
                  <a:lnTo>
                    <a:pt x="0" y="172311"/>
                  </a:lnTo>
                  <a:lnTo>
                    <a:pt x="0" y="215501"/>
                  </a:lnTo>
                  <a:lnTo>
                    <a:pt x="0" y="225896"/>
                  </a:lnTo>
                  <a:lnTo>
                    <a:pt x="1058" y="229515"/>
                  </a:lnTo>
                  <a:lnTo>
                    <a:pt x="2822" y="231927"/>
                  </a:lnTo>
                  <a:lnTo>
                    <a:pt x="5056" y="233535"/>
                  </a:lnTo>
                  <a:lnTo>
                    <a:pt x="6545" y="235666"/>
                  </a:lnTo>
                  <a:lnTo>
                    <a:pt x="8201" y="240855"/>
                  </a:lnTo>
                  <a:lnTo>
                    <a:pt x="9515" y="255644"/>
                  </a:lnTo>
                  <a:lnTo>
                    <a:pt x="9525" y="209456"/>
                  </a:lnTo>
                  <a:lnTo>
                    <a:pt x="8467" y="191065"/>
                  </a:lnTo>
                  <a:lnTo>
                    <a:pt x="883" y="148440"/>
                  </a:lnTo>
                  <a:lnTo>
                    <a:pt x="52" y="103436"/>
                  </a:lnTo>
                  <a:lnTo>
                    <a:pt x="3" y="58954"/>
                  </a:lnTo>
                  <a:lnTo>
                    <a:pt x="0" y="12418"/>
                  </a:lnTo>
                  <a:lnTo>
                    <a:pt x="0" y="8714"/>
                  </a:lnTo>
                  <a:lnTo>
                    <a:pt x="8201" y="0"/>
                  </a:lnTo>
                  <a:lnTo>
                    <a:pt x="9701" y="601"/>
                  </a:lnTo>
                  <a:lnTo>
                    <a:pt x="32181" y="21304"/>
                  </a:lnTo>
                  <a:lnTo>
                    <a:pt x="35470" y="27403"/>
                  </a:lnTo>
                  <a:lnTo>
                    <a:pt x="37990" y="33641"/>
                  </a:lnTo>
                  <a:lnTo>
                    <a:pt x="69885" y="76679"/>
                  </a:lnTo>
                  <a:lnTo>
                    <a:pt x="76217" y="80942"/>
                  </a:lnTo>
                  <a:lnTo>
                    <a:pt x="82557" y="83895"/>
                  </a:lnTo>
                  <a:lnTo>
                    <a:pt x="93369" y="92353"/>
                  </a:lnTo>
                  <a:lnTo>
                    <a:pt x="103286" y="93743"/>
                  </a:lnTo>
                  <a:lnTo>
                    <a:pt x="117902" y="93865"/>
                  </a:lnTo>
                  <a:lnTo>
                    <a:pt x="119876" y="92811"/>
                  </a:lnTo>
                  <a:lnTo>
                    <a:pt x="121193" y="91050"/>
                  </a:lnTo>
                  <a:lnTo>
                    <a:pt x="123713" y="86270"/>
                  </a:lnTo>
                  <a:lnTo>
                    <a:pt x="130025" y="77630"/>
                  </a:lnTo>
                  <a:lnTo>
                    <a:pt x="132364" y="68367"/>
                  </a:lnTo>
                  <a:lnTo>
                    <a:pt x="132912" y="62078"/>
                  </a:lnTo>
                  <a:lnTo>
                    <a:pt x="135977" y="55755"/>
                  </a:lnTo>
                  <a:lnTo>
                    <a:pt x="148512" y="39899"/>
                  </a:lnTo>
                  <a:lnTo>
                    <a:pt x="151248" y="30376"/>
                  </a:lnTo>
                  <a:lnTo>
                    <a:pt x="152355" y="18234"/>
                  </a:lnTo>
                  <a:lnTo>
                    <a:pt x="161531" y="17691"/>
                  </a:lnTo>
                  <a:lnTo>
                    <a:pt x="162961" y="33925"/>
                  </a:lnTo>
                  <a:lnTo>
                    <a:pt x="169459" y="46325"/>
                  </a:lnTo>
                  <a:lnTo>
                    <a:pt x="170123" y="49476"/>
                  </a:lnTo>
                  <a:lnTo>
                    <a:pt x="179534" y="68481"/>
                  </a:lnTo>
                  <a:lnTo>
                    <a:pt x="183741" y="105636"/>
                  </a:lnTo>
                  <a:lnTo>
                    <a:pt x="191320" y="120292"/>
                  </a:lnTo>
                  <a:lnTo>
                    <a:pt x="194221" y="124187"/>
                  </a:lnTo>
                  <a:lnTo>
                    <a:pt x="197445" y="134159"/>
                  </a:lnTo>
                  <a:lnTo>
                    <a:pt x="199937" y="144588"/>
                  </a:lnTo>
                  <a:lnTo>
                    <a:pt x="207338" y="159907"/>
                  </a:lnTo>
                  <a:lnTo>
                    <a:pt x="209550" y="179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58"/>
          <p:cNvGrpSpPr/>
          <p:nvPr/>
        </p:nvGrpSpPr>
        <p:grpSpPr>
          <a:xfrm>
            <a:off x="6896110" y="381011"/>
            <a:ext cx="1609716" cy="398144"/>
            <a:chOff x="6896110" y="381011"/>
            <a:chExt cx="1609716" cy="398144"/>
          </a:xfrm>
        </p:grpSpPr>
        <p:sp>
          <p:nvSpPr>
            <p:cNvPr id="53" name="SMARTInkShape-247"/>
            <p:cNvSpPr/>
            <p:nvPr>
              <p:custDataLst>
                <p:tags r:id="rId197"/>
              </p:custDataLst>
            </p:nvPr>
          </p:nvSpPr>
          <p:spPr>
            <a:xfrm>
              <a:off x="8383325" y="609600"/>
              <a:ext cx="122501" cy="19041"/>
            </a:xfrm>
            <a:custGeom>
              <a:avLst/>
              <a:gdLst/>
              <a:ahLst/>
              <a:cxnLst/>
              <a:rect l="0" t="0" r="0" b="0"/>
              <a:pathLst>
                <a:path w="122501" h="19041">
                  <a:moveTo>
                    <a:pt x="8200" y="9525"/>
                  </a:moveTo>
                  <a:lnTo>
                    <a:pt x="8200" y="9525"/>
                  </a:lnTo>
                  <a:lnTo>
                    <a:pt x="0" y="17726"/>
                  </a:lnTo>
                  <a:lnTo>
                    <a:pt x="616" y="18167"/>
                  </a:lnTo>
                  <a:lnTo>
                    <a:pt x="26408" y="19040"/>
                  </a:lnTo>
                  <a:lnTo>
                    <a:pt x="34990" y="16223"/>
                  </a:lnTo>
                  <a:lnTo>
                    <a:pt x="42331" y="12502"/>
                  </a:lnTo>
                  <a:lnTo>
                    <a:pt x="58491" y="10113"/>
                  </a:lnTo>
                  <a:lnTo>
                    <a:pt x="87926" y="8544"/>
                  </a:lnTo>
                  <a:lnTo>
                    <a:pt x="122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8"/>
            <p:cNvSpPr/>
            <p:nvPr>
              <p:custDataLst>
                <p:tags r:id="rId198"/>
              </p:custDataLst>
            </p:nvPr>
          </p:nvSpPr>
          <p:spPr>
            <a:xfrm>
              <a:off x="8372475" y="514350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14465" y="9525"/>
                  </a:lnTo>
                  <a:lnTo>
                    <a:pt x="15994" y="8467"/>
                  </a:lnTo>
                  <a:lnTo>
                    <a:pt x="17012" y="6703"/>
                  </a:lnTo>
                  <a:lnTo>
                    <a:pt x="17691" y="4468"/>
                  </a:lnTo>
                  <a:lnTo>
                    <a:pt x="20261" y="2979"/>
                  </a:lnTo>
                  <a:lnTo>
                    <a:pt x="43859" y="261"/>
                  </a:lnTo>
                  <a:lnTo>
                    <a:pt x="87948" y="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9"/>
            <p:cNvSpPr/>
            <p:nvPr>
              <p:custDataLst>
                <p:tags r:id="rId199"/>
              </p:custDataLst>
            </p:nvPr>
          </p:nvSpPr>
          <p:spPr>
            <a:xfrm>
              <a:off x="8191500" y="381011"/>
              <a:ext cx="102456" cy="361760"/>
            </a:xfrm>
            <a:custGeom>
              <a:avLst/>
              <a:gdLst/>
              <a:ahLst/>
              <a:cxnLst/>
              <a:rect l="0" t="0" r="0" b="0"/>
              <a:pathLst>
                <a:path w="102456" h="361760">
                  <a:moveTo>
                    <a:pt x="0" y="19039"/>
                  </a:moveTo>
                  <a:lnTo>
                    <a:pt x="0" y="19039"/>
                  </a:lnTo>
                  <a:lnTo>
                    <a:pt x="0" y="416"/>
                  </a:lnTo>
                  <a:lnTo>
                    <a:pt x="9132" y="0"/>
                  </a:lnTo>
                  <a:lnTo>
                    <a:pt x="10506" y="8654"/>
                  </a:lnTo>
                  <a:lnTo>
                    <a:pt x="19871" y="26826"/>
                  </a:lnTo>
                  <a:lnTo>
                    <a:pt x="45541" y="71201"/>
                  </a:lnTo>
                  <a:lnTo>
                    <a:pt x="72145" y="117666"/>
                  </a:lnTo>
                  <a:lnTo>
                    <a:pt x="88785" y="162359"/>
                  </a:lnTo>
                  <a:lnTo>
                    <a:pt x="101937" y="209598"/>
                  </a:lnTo>
                  <a:lnTo>
                    <a:pt x="102455" y="227557"/>
                  </a:lnTo>
                  <a:lnTo>
                    <a:pt x="96407" y="268016"/>
                  </a:lnTo>
                  <a:lnTo>
                    <a:pt x="90120" y="283507"/>
                  </a:lnTo>
                  <a:lnTo>
                    <a:pt x="63758" y="330058"/>
                  </a:lnTo>
                  <a:lnTo>
                    <a:pt x="54052" y="344144"/>
                  </a:lnTo>
                  <a:lnTo>
                    <a:pt x="39416" y="355020"/>
                  </a:lnTo>
                  <a:lnTo>
                    <a:pt x="26731" y="359889"/>
                  </a:lnTo>
                  <a:lnTo>
                    <a:pt x="11523" y="361759"/>
                  </a:lnTo>
                  <a:lnTo>
                    <a:pt x="10857" y="360761"/>
                  </a:lnTo>
                  <a:lnTo>
                    <a:pt x="9525" y="352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50"/>
            <p:cNvSpPr/>
            <p:nvPr>
              <p:custDataLst>
                <p:tags r:id="rId200"/>
              </p:custDataLst>
            </p:nvPr>
          </p:nvSpPr>
          <p:spPr>
            <a:xfrm>
              <a:off x="8029621" y="485775"/>
              <a:ext cx="114206" cy="171006"/>
            </a:xfrm>
            <a:custGeom>
              <a:avLst/>
              <a:gdLst/>
              <a:ahLst/>
              <a:cxnLst/>
              <a:rect l="0" t="0" r="0" b="0"/>
              <a:pathLst>
                <a:path w="114206" h="171006">
                  <a:moveTo>
                    <a:pt x="85679" y="19050"/>
                  </a:moveTo>
                  <a:lnTo>
                    <a:pt x="85679" y="19050"/>
                  </a:lnTo>
                  <a:lnTo>
                    <a:pt x="94811" y="19050"/>
                  </a:lnTo>
                  <a:lnTo>
                    <a:pt x="90031" y="13993"/>
                  </a:lnTo>
                  <a:lnTo>
                    <a:pt x="84791" y="11511"/>
                  </a:lnTo>
                  <a:lnTo>
                    <a:pt x="56923" y="9540"/>
                  </a:lnTo>
                  <a:lnTo>
                    <a:pt x="44368" y="9528"/>
                  </a:lnTo>
                  <a:lnTo>
                    <a:pt x="38038" y="12349"/>
                  </a:lnTo>
                  <a:lnTo>
                    <a:pt x="31697" y="16072"/>
                  </a:lnTo>
                  <a:lnTo>
                    <a:pt x="25352" y="17726"/>
                  </a:lnTo>
                  <a:lnTo>
                    <a:pt x="23236" y="19226"/>
                  </a:lnTo>
                  <a:lnTo>
                    <a:pt x="21825" y="21284"/>
                  </a:lnTo>
                  <a:lnTo>
                    <a:pt x="19200" y="26393"/>
                  </a:lnTo>
                  <a:lnTo>
                    <a:pt x="5911" y="46462"/>
                  </a:lnTo>
                  <a:lnTo>
                    <a:pt x="1719" y="59040"/>
                  </a:lnTo>
                  <a:lnTo>
                    <a:pt x="0" y="103056"/>
                  </a:lnTo>
                  <a:lnTo>
                    <a:pt x="1021" y="120742"/>
                  </a:lnTo>
                  <a:lnTo>
                    <a:pt x="7561" y="136435"/>
                  </a:lnTo>
                  <a:lnTo>
                    <a:pt x="22344" y="155145"/>
                  </a:lnTo>
                  <a:lnTo>
                    <a:pt x="28603" y="158912"/>
                  </a:lnTo>
                  <a:lnTo>
                    <a:pt x="34912" y="161644"/>
                  </a:lnTo>
                  <a:lnTo>
                    <a:pt x="41244" y="166386"/>
                  </a:lnTo>
                  <a:lnTo>
                    <a:pt x="50408" y="169199"/>
                  </a:lnTo>
                  <a:lnTo>
                    <a:pt x="68481" y="171005"/>
                  </a:lnTo>
                  <a:lnTo>
                    <a:pt x="75566" y="168430"/>
                  </a:lnTo>
                  <a:lnTo>
                    <a:pt x="82243" y="164816"/>
                  </a:lnTo>
                  <a:lnTo>
                    <a:pt x="91952" y="161723"/>
                  </a:lnTo>
                  <a:lnTo>
                    <a:pt x="107894" y="148780"/>
                  </a:lnTo>
                  <a:lnTo>
                    <a:pt x="111427" y="142677"/>
                  </a:lnTo>
                  <a:lnTo>
                    <a:pt x="113416" y="130469"/>
                  </a:lnTo>
                  <a:lnTo>
                    <a:pt x="114205" y="96932"/>
                  </a:lnTo>
                  <a:lnTo>
                    <a:pt x="109183" y="78933"/>
                  </a:lnTo>
                  <a:lnTo>
                    <a:pt x="97777" y="55106"/>
                  </a:lnTo>
                  <a:lnTo>
                    <a:pt x="95288" y="44600"/>
                  </a:lnTo>
                  <a:lnTo>
                    <a:pt x="87890" y="29232"/>
                  </a:lnTo>
                  <a:lnTo>
                    <a:pt x="85604" y="22517"/>
                  </a:lnTo>
                  <a:lnTo>
                    <a:pt x="79424" y="12786"/>
                  </a:lnTo>
                  <a:lnTo>
                    <a:pt x="761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51"/>
            <p:cNvSpPr/>
            <p:nvPr>
              <p:custDataLst>
                <p:tags r:id="rId201"/>
              </p:custDataLst>
            </p:nvPr>
          </p:nvSpPr>
          <p:spPr>
            <a:xfrm>
              <a:off x="7905750" y="447713"/>
              <a:ext cx="95199" cy="218883"/>
            </a:xfrm>
            <a:custGeom>
              <a:avLst/>
              <a:gdLst/>
              <a:ahLst/>
              <a:cxnLst/>
              <a:rect l="0" t="0" r="0" b="0"/>
              <a:pathLst>
                <a:path w="95199" h="218883">
                  <a:moveTo>
                    <a:pt x="66675" y="38062"/>
                  </a:moveTo>
                  <a:lnTo>
                    <a:pt x="66675" y="38062"/>
                  </a:lnTo>
                  <a:lnTo>
                    <a:pt x="61619" y="38062"/>
                  </a:lnTo>
                  <a:lnTo>
                    <a:pt x="60130" y="37004"/>
                  </a:lnTo>
                  <a:lnTo>
                    <a:pt x="59137" y="35240"/>
                  </a:lnTo>
                  <a:lnTo>
                    <a:pt x="57266" y="20728"/>
                  </a:lnTo>
                  <a:lnTo>
                    <a:pt x="56169" y="20156"/>
                  </a:lnTo>
                  <a:lnTo>
                    <a:pt x="52128" y="19520"/>
                  </a:lnTo>
                  <a:lnTo>
                    <a:pt x="50627" y="18293"/>
                  </a:lnTo>
                  <a:lnTo>
                    <a:pt x="48020" y="10856"/>
                  </a:lnTo>
                  <a:lnTo>
                    <a:pt x="47742" y="4836"/>
                  </a:lnTo>
                  <a:lnTo>
                    <a:pt x="46644" y="3211"/>
                  </a:lnTo>
                  <a:lnTo>
                    <a:pt x="44855" y="2128"/>
                  </a:lnTo>
                  <a:lnTo>
                    <a:pt x="37931" y="247"/>
                  </a:lnTo>
                  <a:lnTo>
                    <a:pt x="24960" y="0"/>
                  </a:lnTo>
                  <a:lnTo>
                    <a:pt x="22989" y="1045"/>
                  </a:lnTo>
                  <a:lnTo>
                    <a:pt x="21676" y="2801"/>
                  </a:lnTo>
                  <a:lnTo>
                    <a:pt x="20801" y="5030"/>
                  </a:lnTo>
                  <a:lnTo>
                    <a:pt x="19158" y="6515"/>
                  </a:lnTo>
                  <a:lnTo>
                    <a:pt x="14512" y="8166"/>
                  </a:lnTo>
                  <a:lnTo>
                    <a:pt x="12850" y="9665"/>
                  </a:lnTo>
                  <a:lnTo>
                    <a:pt x="2180" y="28733"/>
                  </a:lnTo>
                  <a:lnTo>
                    <a:pt x="37" y="51158"/>
                  </a:lnTo>
                  <a:lnTo>
                    <a:pt x="3" y="69847"/>
                  </a:lnTo>
                  <a:lnTo>
                    <a:pt x="2824" y="76177"/>
                  </a:lnTo>
                  <a:lnTo>
                    <a:pt x="6547" y="82519"/>
                  </a:lnTo>
                  <a:lnTo>
                    <a:pt x="9701" y="92039"/>
                  </a:lnTo>
                  <a:lnTo>
                    <a:pt x="22666" y="107912"/>
                  </a:lnTo>
                  <a:lnTo>
                    <a:pt x="31593" y="111440"/>
                  </a:lnTo>
                  <a:lnTo>
                    <a:pt x="36937" y="112381"/>
                  </a:lnTo>
                  <a:lnTo>
                    <a:pt x="40500" y="114066"/>
                  </a:lnTo>
                  <a:lnTo>
                    <a:pt x="42875" y="116248"/>
                  </a:lnTo>
                  <a:lnTo>
                    <a:pt x="51743" y="127354"/>
                  </a:lnTo>
                  <a:lnTo>
                    <a:pt x="88532" y="155547"/>
                  </a:lnTo>
                  <a:lnTo>
                    <a:pt x="92264" y="161892"/>
                  </a:lnTo>
                  <a:lnTo>
                    <a:pt x="94660" y="174588"/>
                  </a:lnTo>
                  <a:lnTo>
                    <a:pt x="95198" y="193637"/>
                  </a:lnTo>
                  <a:lnTo>
                    <a:pt x="94157" y="195754"/>
                  </a:lnTo>
                  <a:lnTo>
                    <a:pt x="92404" y="197165"/>
                  </a:lnTo>
                  <a:lnTo>
                    <a:pt x="90178" y="198105"/>
                  </a:lnTo>
                  <a:lnTo>
                    <a:pt x="88694" y="199791"/>
                  </a:lnTo>
                  <a:lnTo>
                    <a:pt x="87045" y="204486"/>
                  </a:lnTo>
                  <a:lnTo>
                    <a:pt x="80667" y="210100"/>
                  </a:lnTo>
                  <a:lnTo>
                    <a:pt x="71835" y="215065"/>
                  </a:lnTo>
                  <a:lnTo>
                    <a:pt x="57542" y="218252"/>
                  </a:lnTo>
                  <a:lnTo>
                    <a:pt x="44527" y="218882"/>
                  </a:lnTo>
                  <a:lnTo>
                    <a:pt x="38134" y="216146"/>
                  </a:lnTo>
                  <a:lnTo>
                    <a:pt x="31765" y="212460"/>
                  </a:lnTo>
                  <a:lnTo>
                    <a:pt x="22230" y="209327"/>
                  </a:lnTo>
                  <a:lnTo>
                    <a:pt x="12702" y="203225"/>
                  </a:lnTo>
                  <a:lnTo>
                    <a:pt x="6351" y="201426"/>
                  </a:lnTo>
                  <a:lnTo>
                    <a:pt x="4233" y="199888"/>
                  </a:lnTo>
                  <a:lnTo>
                    <a:pt x="2822" y="197804"/>
                  </a:lnTo>
                  <a:lnTo>
                    <a:pt x="836" y="189815"/>
                  </a:lnTo>
                  <a:lnTo>
                    <a:pt x="0" y="171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52"/>
            <p:cNvSpPr/>
            <p:nvPr>
              <p:custDataLst>
                <p:tags r:id="rId202"/>
              </p:custDataLst>
            </p:nvPr>
          </p:nvSpPr>
          <p:spPr>
            <a:xfrm>
              <a:off x="7636513" y="638175"/>
              <a:ext cx="116838" cy="28575"/>
            </a:xfrm>
            <a:custGeom>
              <a:avLst/>
              <a:gdLst/>
              <a:ahLst/>
              <a:cxnLst/>
              <a:rect l="0" t="0" r="0" b="0"/>
              <a:pathLst>
                <a:path w="116838" h="28575">
                  <a:moveTo>
                    <a:pt x="40637" y="9525"/>
                  </a:moveTo>
                  <a:lnTo>
                    <a:pt x="40637" y="9525"/>
                  </a:lnTo>
                  <a:lnTo>
                    <a:pt x="35581" y="9525"/>
                  </a:lnTo>
                  <a:lnTo>
                    <a:pt x="30276" y="12347"/>
                  </a:lnTo>
                  <a:lnTo>
                    <a:pt x="27380" y="14582"/>
                  </a:lnTo>
                  <a:lnTo>
                    <a:pt x="24162" y="19886"/>
                  </a:lnTo>
                  <a:lnTo>
                    <a:pt x="23304" y="22782"/>
                  </a:lnTo>
                  <a:lnTo>
                    <a:pt x="21674" y="24713"/>
                  </a:lnTo>
                  <a:lnTo>
                    <a:pt x="13536" y="28067"/>
                  </a:lnTo>
                  <a:lnTo>
                    <a:pt x="0" y="28508"/>
                  </a:lnTo>
                  <a:lnTo>
                    <a:pt x="16683" y="28574"/>
                  </a:lnTo>
                  <a:lnTo>
                    <a:pt x="60954" y="11685"/>
                  </a:lnTo>
                  <a:lnTo>
                    <a:pt x="79113" y="7343"/>
                  </a:lnTo>
                  <a:lnTo>
                    <a:pt x="97899" y="2176"/>
                  </a:lnTo>
                  <a:lnTo>
                    <a:pt x="1168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53"/>
            <p:cNvSpPr/>
            <p:nvPr>
              <p:custDataLst>
                <p:tags r:id="rId203"/>
              </p:custDataLst>
            </p:nvPr>
          </p:nvSpPr>
          <p:spPr>
            <a:xfrm>
              <a:off x="7648575" y="590550"/>
              <a:ext cx="76201" cy="9516"/>
            </a:xfrm>
            <a:custGeom>
              <a:avLst/>
              <a:gdLst/>
              <a:ahLst/>
              <a:cxnLst/>
              <a:rect l="0" t="0" r="0" b="0"/>
              <a:pathLst>
                <a:path w="76201" h="951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8200" y="1323"/>
                  </a:lnTo>
                  <a:lnTo>
                    <a:pt x="14189" y="392"/>
                  </a:lnTo>
                  <a:lnTo>
                    <a:pt x="59471" y="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54"/>
            <p:cNvSpPr/>
            <p:nvPr>
              <p:custDataLst>
                <p:tags r:id="rId204"/>
              </p:custDataLst>
            </p:nvPr>
          </p:nvSpPr>
          <p:spPr>
            <a:xfrm>
              <a:off x="7410465" y="495416"/>
              <a:ext cx="161911" cy="228485"/>
            </a:xfrm>
            <a:custGeom>
              <a:avLst/>
              <a:gdLst/>
              <a:ahLst/>
              <a:cxnLst/>
              <a:rect l="0" t="0" r="0" b="0"/>
              <a:pathLst>
                <a:path w="161911" h="228485">
                  <a:moveTo>
                    <a:pt x="161910" y="9409"/>
                  </a:moveTo>
                  <a:lnTo>
                    <a:pt x="161910" y="9409"/>
                  </a:lnTo>
                  <a:lnTo>
                    <a:pt x="161910" y="276"/>
                  </a:lnTo>
                  <a:lnTo>
                    <a:pt x="156854" y="0"/>
                  </a:lnTo>
                  <a:lnTo>
                    <a:pt x="151549" y="2758"/>
                  </a:lnTo>
                  <a:lnTo>
                    <a:pt x="136400" y="15079"/>
                  </a:lnTo>
                  <a:lnTo>
                    <a:pt x="130111" y="17221"/>
                  </a:lnTo>
                  <a:lnTo>
                    <a:pt x="123788" y="23817"/>
                  </a:lnTo>
                  <a:lnTo>
                    <a:pt x="83858" y="68330"/>
                  </a:lnTo>
                  <a:lnTo>
                    <a:pt x="49648" y="114377"/>
                  </a:lnTo>
                  <a:lnTo>
                    <a:pt x="25504" y="158645"/>
                  </a:lnTo>
                  <a:lnTo>
                    <a:pt x="4226" y="193384"/>
                  </a:lnTo>
                  <a:lnTo>
                    <a:pt x="823" y="208772"/>
                  </a:lnTo>
                  <a:lnTo>
                    <a:pt x="0" y="227915"/>
                  </a:lnTo>
                  <a:lnTo>
                    <a:pt x="9510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55"/>
            <p:cNvSpPr/>
            <p:nvPr>
              <p:custDataLst>
                <p:tags r:id="rId205"/>
              </p:custDataLst>
            </p:nvPr>
          </p:nvSpPr>
          <p:spPr>
            <a:xfrm>
              <a:off x="7432148" y="485809"/>
              <a:ext cx="121178" cy="247617"/>
            </a:xfrm>
            <a:custGeom>
              <a:avLst/>
              <a:gdLst/>
              <a:ahLst/>
              <a:cxnLst/>
              <a:rect l="0" t="0" r="0" b="0"/>
              <a:pathLst>
                <a:path w="121178" h="247617">
                  <a:moveTo>
                    <a:pt x="16402" y="9491"/>
                  </a:moveTo>
                  <a:lnTo>
                    <a:pt x="16402" y="9491"/>
                  </a:lnTo>
                  <a:lnTo>
                    <a:pt x="16402" y="82"/>
                  </a:lnTo>
                  <a:lnTo>
                    <a:pt x="6289" y="0"/>
                  </a:lnTo>
                  <a:lnTo>
                    <a:pt x="3310" y="1047"/>
                  </a:lnTo>
                  <a:lnTo>
                    <a:pt x="1324" y="2804"/>
                  </a:lnTo>
                  <a:lnTo>
                    <a:pt x="0" y="5033"/>
                  </a:lnTo>
                  <a:lnTo>
                    <a:pt x="176" y="7577"/>
                  </a:lnTo>
                  <a:lnTo>
                    <a:pt x="5240" y="19265"/>
                  </a:lnTo>
                  <a:lnTo>
                    <a:pt x="9214" y="31437"/>
                  </a:lnTo>
                  <a:lnTo>
                    <a:pt x="14273" y="45627"/>
                  </a:lnTo>
                  <a:lnTo>
                    <a:pt x="18593" y="59356"/>
                  </a:lnTo>
                  <a:lnTo>
                    <a:pt x="38755" y="101697"/>
                  </a:lnTo>
                  <a:lnTo>
                    <a:pt x="60859" y="146024"/>
                  </a:lnTo>
                  <a:lnTo>
                    <a:pt x="76376" y="171418"/>
                  </a:lnTo>
                  <a:lnTo>
                    <a:pt x="85390" y="184117"/>
                  </a:lnTo>
                  <a:lnTo>
                    <a:pt x="102541" y="225744"/>
                  </a:lnTo>
                  <a:lnTo>
                    <a:pt x="107602" y="233662"/>
                  </a:lnTo>
                  <a:lnTo>
                    <a:pt x="109852" y="240709"/>
                  </a:lnTo>
                  <a:lnTo>
                    <a:pt x="111511" y="243011"/>
                  </a:lnTo>
                  <a:lnTo>
                    <a:pt x="113674" y="244546"/>
                  </a:lnTo>
                  <a:lnTo>
                    <a:pt x="121177" y="24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56"/>
            <p:cNvSpPr/>
            <p:nvPr>
              <p:custDataLst>
                <p:tags r:id="rId206"/>
              </p:custDataLst>
            </p:nvPr>
          </p:nvSpPr>
          <p:spPr>
            <a:xfrm>
              <a:off x="7296198" y="419101"/>
              <a:ext cx="104728" cy="312821"/>
            </a:xfrm>
            <a:custGeom>
              <a:avLst/>
              <a:gdLst/>
              <a:ahLst/>
              <a:cxnLst/>
              <a:rect l="0" t="0" r="0" b="0"/>
              <a:pathLst>
                <a:path w="104728" h="312821">
                  <a:moveTo>
                    <a:pt x="66627" y="19049"/>
                  </a:moveTo>
                  <a:lnTo>
                    <a:pt x="66627" y="19049"/>
                  </a:lnTo>
                  <a:lnTo>
                    <a:pt x="66627" y="10"/>
                  </a:lnTo>
                  <a:lnTo>
                    <a:pt x="58427" y="0"/>
                  </a:lnTo>
                  <a:lnTo>
                    <a:pt x="43961" y="13257"/>
                  </a:lnTo>
                  <a:lnTo>
                    <a:pt x="40678" y="19297"/>
                  </a:lnTo>
                  <a:lnTo>
                    <a:pt x="38161" y="25509"/>
                  </a:lnTo>
                  <a:lnTo>
                    <a:pt x="33514" y="31798"/>
                  </a:lnTo>
                  <a:lnTo>
                    <a:pt x="23908" y="72262"/>
                  </a:lnTo>
                  <a:lnTo>
                    <a:pt x="6176" y="119258"/>
                  </a:lnTo>
                  <a:lnTo>
                    <a:pt x="498" y="166828"/>
                  </a:lnTo>
                  <a:lnTo>
                    <a:pt x="0" y="214448"/>
                  </a:lnTo>
                  <a:lnTo>
                    <a:pt x="9655" y="260264"/>
                  </a:lnTo>
                  <a:lnTo>
                    <a:pt x="16821" y="278316"/>
                  </a:lnTo>
                  <a:lnTo>
                    <a:pt x="31833" y="297888"/>
                  </a:lnTo>
                  <a:lnTo>
                    <a:pt x="38110" y="301727"/>
                  </a:lnTo>
                  <a:lnTo>
                    <a:pt x="44428" y="304492"/>
                  </a:lnTo>
                  <a:lnTo>
                    <a:pt x="50763" y="309249"/>
                  </a:lnTo>
                  <a:lnTo>
                    <a:pt x="59929" y="312068"/>
                  </a:lnTo>
                  <a:lnTo>
                    <a:pt x="65337" y="312820"/>
                  </a:lnTo>
                  <a:lnTo>
                    <a:pt x="74168" y="310833"/>
                  </a:lnTo>
                  <a:lnTo>
                    <a:pt x="104727" y="295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57"/>
            <p:cNvSpPr/>
            <p:nvPr>
              <p:custDataLst>
                <p:tags r:id="rId207"/>
              </p:custDataLst>
            </p:nvPr>
          </p:nvSpPr>
          <p:spPr>
            <a:xfrm>
              <a:off x="7019925" y="552450"/>
              <a:ext cx="133351" cy="186167"/>
            </a:xfrm>
            <a:custGeom>
              <a:avLst/>
              <a:gdLst/>
              <a:ahLst/>
              <a:cxnLst/>
              <a:rect l="0" t="0" r="0" b="0"/>
              <a:pathLst>
                <a:path w="133351" h="186167">
                  <a:moveTo>
                    <a:pt x="0" y="85725"/>
                  </a:moveTo>
                  <a:lnTo>
                    <a:pt x="0" y="85725"/>
                  </a:lnTo>
                  <a:lnTo>
                    <a:pt x="0" y="76203"/>
                  </a:lnTo>
                  <a:lnTo>
                    <a:pt x="22666" y="76200"/>
                  </a:lnTo>
                  <a:lnTo>
                    <a:pt x="28771" y="79022"/>
                  </a:lnTo>
                  <a:lnTo>
                    <a:pt x="31881" y="81257"/>
                  </a:lnTo>
                  <a:lnTo>
                    <a:pt x="35336" y="86561"/>
                  </a:lnTo>
                  <a:lnTo>
                    <a:pt x="36257" y="89457"/>
                  </a:lnTo>
                  <a:lnTo>
                    <a:pt x="37930" y="91388"/>
                  </a:lnTo>
                  <a:lnTo>
                    <a:pt x="42611" y="93534"/>
                  </a:lnTo>
                  <a:lnTo>
                    <a:pt x="48218" y="100132"/>
                  </a:lnTo>
                  <a:lnTo>
                    <a:pt x="63905" y="123417"/>
                  </a:lnTo>
                  <a:lnTo>
                    <a:pt x="66128" y="141501"/>
                  </a:lnTo>
                  <a:lnTo>
                    <a:pt x="66512" y="154227"/>
                  </a:lnTo>
                  <a:lnTo>
                    <a:pt x="63781" y="161326"/>
                  </a:lnTo>
                  <a:lnTo>
                    <a:pt x="58460" y="169450"/>
                  </a:lnTo>
                  <a:lnTo>
                    <a:pt x="57538" y="175914"/>
                  </a:lnTo>
                  <a:lnTo>
                    <a:pt x="56350" y="177601"/>
                  </a:lnTo>
                  <a:lnTo>
                    <a:pt x="54501" y="178726"/>
                  </a:lnTo>
                  <a:lnTo>
                    <a:pt x="52208" y="179475"/>
                  </a:lnTo>
                  <a:lnTo>
                    <a:pt x="50681" y="181034"/>
                  </a:lnTo>
                  <a:lnTo>
                    <a:pt x="48530" y="186166"/>
                  </a:lnTo>
                  <a:lnTo>
                    <a:pt x="48229" y="185494"/>
                  </a:lnTo>
                  <a:lnTo>
                    <a:pt x="48027" y="183988"/>
                  </a:lnTo>
                  <a:lnTo>
                    <a:pt x="39459" y="173039"/>
                  </a:lnTo>
                  <a:lnTo>
                    <a:pt x="38502" y="166864"/>
                  </a:lnTo>
                  <a:lnTo>
                    <a:pt x="38219" y="153275"/>
                  </a:lnTo>
                  <a:lnTo>
                    <a:pt x="40975" y="144675"/>
                  </a:lnTo>
                  <a:lnTo>
                    <a:pt x="44669" y="136267"/>
                  </a:lnTo>
                  <a:lnTo>
                    <a:pt x="46312" y="125474"/>
                  </a:lnTo>
                  <a:lnTo>
                    <a:pt x="52686" y="113622"/>
                  </a:lnTo>
                  <a:lnTo>
                    <a:pt x="71379" y="89007"/>
                  </a:lnTo>
                  <a:lnTo>
                    <a:pt x="74057" y="78011"/>
                  </a:lnTo>
                  <a:lnTo>
                    <a:pt x="80892" y="68891"/>
                  </a:lnTo>
                  <a:lnTo>
                    <a:pt x="89927" y="60252"/>
                  </a:lnTo>
                  <a:lnTo>
                    <a:pt x="123788" y="164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58"/>
            <p:cNvSpPr/>
            <p:nvPr>
              <p:custDataLst>
                <p:tags r:id="rId208"/>
              </p:custDataLst>
            </p:nvPr>
          </p:nvSpPr>
          <p:spPr>
            <a:xfrm>
              <a:off x="6896110" y="409755"/>
              <a:ext cx="114253" cy="369400"/>
            </a:xfrm>
            <a:custGeom>
              <a:avLst/>
              <a:gdLst/>
              <a:ahLst/>
              <a:cxnLst/>
              <a:rect l="0" t="0" r="0" b="0"/>
              <a:pathLst>
                <a:path w="114253" h="369400">
                  <a:moveTo>
                    <a:pt x="9515" y="104595"/>
                  </a:moveTo>
                  <a:lnTo>
                    <a:pt x="9515" y="104595"/>
                  </a:lnTo>
                  <a:lnTo>
                    <a:pt x="0" y="95080"/>
                  </a:lnTo>
                  <a:lnTo>
                    <a:pt x="5050" y="95073"/>
                  </a:lnTo>
                  <a:lnTo>
                    <a:pt x="6538" y="96130"/>
                  </a:lnTo>
                  <a:lnTo>
                    <a:pt x="7531" y="97894"/>
                  </a:lnTo>
                  <a:lnTo>
                    <a:pt x="9124" y="103271"/>
                  </a:lnTo>
                  <a:lnTo>
                    <a:pt x="10551" y="130465"/>
                  </a:lnTo>
                  <a:lnTo>
                    <a:pt x="17713" y="159050"/>
                  </a:lnTo>
                  <a:lnTo>
                    <a:pt x="18962" y="203048"/>
                  </a:lnTo>
                  <a:lnTo>
                    <a:pt x="19033" y="247668"/>
                  </a:lnTo>
                  <a:lnTo>
                    <a:pt x="19040" y="294921"/>
                  </a:lnTo>
                  <a:lnTo>
                    <a:pt x="19040" y="341879"/>
                  </a:lnTo>
                  <a:lnTo>
                    <a:pt x="19040" y="369399"/>
                  </a:lnTo>
                  <a:lnTo>
                    <a:pt x="19040" y="325221"/>
                  </a:lnTo>
                  <a:lnTo>
                    <a:pt x="19040" y="284520"/>
                  </a:lnTo>
                  <a:lnTo>
                    <a:pt x="21862" y="256684"/>
                  </a:lnTo>
                  <a:lnTo>
                    <a:pt x="27240" y="218834"/>
                  </a:lnTo>
                  <a:lnTo>
                    <a:pt x="28304" y="174237"/>
                  </a:lnTo>
                  <a:lnTo>
                    <a:pt x="28513" y="133756"/>
                  </a:lnTo>
                  <a:lnTo>
                    <a:pt x="31372" y="104769"/>
                  </a:lnTo>
                  <a:lnTo>
                    <a:pt x="37500" y="57821"/>
                  </a:lnTo>
                  <a:lnTo>
                    <a:pt x="38886" y="44648"/>
                  </a:lnTo>
                  <a:lnTo>
                    <a:pt x="47768" y="13808"/>
                  </a:lnTo>
                  <a:lnTo>
                    <a:pt x="56712" y="428"/>
                  </a:lnTo>
                  <a:lnTo>
                    <a:pt x="62070" y="0"/>
                  </a:lnTo>
                  <a:lnTo>
                    <a:pt x="67446" y="2722"/>
                  </a:lnTo>
                  <a:lnTo>
                    <a:pt x="98429" y="31620"/>
                  </a:lnTo>
                  <a:lnTo>
                    <a:pt x="101949" y="37942"/>
                  </a:lnTo>
                  <a:lnTo>
                    <a:pt x="113298" y="73021"/>
                  </a:lnTo>
                  <a:lnTo>
                    <a:pt x="114252" y="112400"/>
                  </a:lnTo>
                  <a:lnTo>
                    <a:pt x="111451" y="121469"/>
                  </a:lnTo>
                  <a:lnTo>
                    <a:pt x="107736" y="129028"/>
                  </a:lnTo>
                  <a:lnTo>
                    <a:pt x="100099" y="150799"/>
                  </a:lnTo>
                  <a:lnTo>
                    <a:pt x="96363" y="154448"/>
                  </a:lnTo>
                  <a:lnTo>
                    <a:pt x="70636" y="168709"/>
                  </a:lnTo>
                  <a:lnTo>
                    <a:pt x="60551" y="176744"/>
                  </a:lnTo>
                  <a:lnTo>
                    <a:pt x="54070" y="178994"/>
                  </a:lnTo>
                  <a:lnTo>
                    <a:pt x="50860" y="178536"/>
                  </a:lnTo>
                  <a:lnTo>
                    <a:pt x="39981" y="172436"/>
                  </a:lnTo>
                  <a:lnTo>
                    <a:pt x="28565" y="161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9"/>
          <p:cNvGrpSpPr/>
          <p:nvPr/>
        </p:nvGrpSpPr>
        <p:grpSpPr>
          <a:xfrm>
            <a:off x="8705968" y="457200"/>
            <a:ext cx="304671" cy="228171"/>
            <a:chOff x="8705968" y="457200"/>
            <a:chExt cx="304671" cy="228171"/>
          </a:xfrm>
        </p:grpSpPr>
        <p:sp>
          <p:nvSpPr>
            <p:cNvPr id="66" name="SMARTInkShape-259"/>
            <p:cNvSpPr/>
            <p:nvPr>
              <p:custDataLst>
                <p:tags r:id="rId194"/>
              </p:custDataLst>
            </p:nvPr>
          </p:nvSpPr>
          <p:spPr>
            <a:xfrm>
              <a:off x="8915400" y="457200"/>
              <a:ext cx="95239" cy="228171"/>
            </a:xfrm>
            <a:custGeom>
              <a:avLst/>
              <a:gdLst/>
              <a:ahLst/>
              <a:cxnLst/>
              <a:rect l="0" t="0" r="0" b="0"/>
              <a:pathLst>
                <a:path w="95239" h="228171">
                  <a:moveTo>
                    <a:pt x="9525" y="38100"/>
                  </a:moveTo>
                  <a:lnTo>
                    <a:pt x="9525" y="38100"/>
                  </a:lnTo>
                  <a:lnTo>
                    <a:pt x="1324" y="29899"/>
                  </a:lnTo>
                  <a:lnTo>
                    <a:pt x="34" y="19477"/>
                  </a:lnTo>
                  <a:lnTo>
                    <a:pt x="10" y="14120"/>
                  </a:lnTo>
                  <a:lnTo>
                    <a:pt x="1066" y="12588"/>
                  </a:lnTo>
                  <a:lnTo>
                    <a:pt x="2827" y="11567"/>
                  </a:lnTo>
                  <a:lnTo>
                    <a:pt x="5059" y="10886"/>
                  </a:lnTo>
                  <a:lnTo>
                    <a:pt x="6548" y="9374"/>
                  </a:lnTo>
                  <a:lnTo>
                    <a:pt x="9410" y="428"/>
                  </a:lnTo>
                  <a:lnTo>
                    <a:pt x="55759" y="0"/>
                  </a:lnTo>
                  <a:lnTo>
                    <a:pt x="59398" y="0"/>
                  </a:lnTo>
                  <a:lnTo>
                    <a:pt x="66263" y="2822"/>
                  </a:lnTo>
                  <a:lnTo>
                    <a:pt x="90338" y="23680"/>
                  </a:lnTo>
                  <a:lnTo>
                    <a:pt x="93067" y="29222"/>
                  </a:lnTo>
                  <a:lnTo>
                    <a:pt x="94819" y="41403"/>
                  </a:lnTo>
                  <a:lnTo>
                    <a:pt x="92236" y="47682"/>
                  </a:lnTo>
                  <a:lnTo>
                    <a:pt x="88619" y="54000"/>
                  </a:lnTo>
                  <a:lnTo>
                    <a:pt x="85524" y="63507"/>
                  </a:lnTo>
                  <a:lnTo>
                    <a:pt x="79434" y="73027"/>
                  </a:lnTo>
                  <a:lnTo>
                    <a:pt x="76626" y="83844"/>
                  </a:lnTo>
                  <a:lnTo>
                    <a:pt x="66794" y="95119"/>
                  </a:lnTo>
                  <a:lnTo>
                    <a:pt x="57267" y="95249"/>
                  </a:lnTo>
                  <a:lnTo>
                    <a:pt x="57160" y="103451"/>
                  </a:lnTo>
                  <a:lnTo>
                    <a:pt x="65352" y="112860"/>
                  </a:lnTo>
                  <a:lnTo>
                    <a:pt x="71341" y="113873"/>
                  </a:lnTo>
                  <a:lnTo>
                    <a:pt x="72960" y="115074"/>
                  </a:lnTo>
                  <a:lnTo>
                    <a:pt x="83549" y="133581"/>
                  </a:lnTo>
                  <a:lnTo>
                    <a:pt x="84275" y="136679"/>
                  </a:lnTo>
                  <a:lnTo>
                    <a:pt x="85817" y="138744"/>
                  </a:lnTo>
                  <a:lnTo>
                    <a:pt x="87902" y="140121"/>
                  </a:lnTo>
                  <a:lnTo>
                    <a:pt x="90352" y="141039"/>
                  </a:lnTo>
                  <a:lnTo>
                    <a:pt x="91985" y="142709"/>
                  </a:lnTo>
                  <a:lnTo>
                    <a:pt x="93799" y="147388"/>
                  </a:lnTo>
                  <a:lnTo>
                    <a:pt x="95238" y="184160"/>
                  </a:lnTo>
                  <a:lnTo>
                    <a:pt x="92423" y="190505"/>
                  </a:lnTo>
                  <a:lnTo>
                    <a:pt x="81059" y="204524"/>
                  </a:lnTo>
                  <a:lnTo>
                    <a:pt x="75537" y="207316"/>
                  </a:lnTo>
                  <a:lnTo>
                    <a:pt x="72584" y="208061"/>
                  </a:lnTo>
                  <a:lnTo>
                    <a:pt x="59180" y="215802"/>
                  </a:lnTo>
                  <a:lnTo>
                    <a:pt x="45286" y="219164"/>
                  </a:lnTo>
                  <a:lnTo>
                    <a:pt x="42890" y="221251"/>
                  </a:lnTo>
                  <a:lnTo>
                    <a:pt x="41294" y="223700"/>
                  </a:lnTo>
                  <a:lnTo>
                    <a:pt x="33875" y="226422"/>
                  </a:lnTo>
                  <a:lnTo>
                    <a:pt x="16922" y="228170"/>
                  </a:lnTo>
                  <a:lnTo>
                    <a:pt x="9990" y="22558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60"/>
            <p:cNvSpPr/>
            <p:nvPr>
              <p:custDataLst>
                <p:tags r:id="rId195"/>
              </p:custDataLst>
            </p:nvPr>
          </p:nvSpPr>
          <p:spPr>
            <a:xfrm>
              <a:off x="8867775" y="581025"/>
              <a:ext cx="9516" cy="9525"/>
            </a:xfrm>
            <a:custGeom>
              <a:avLst/>
              <a:gdLst/>
              <a:ahLst/>
              <a:cxnLst/>
              <a:rect l="0" t="0" r="0" b="0"/>
              <a:pathLst>
                <a:path w="9516" h="9525">
                  <a:moveTo>
                    <a:pt x="0" y="0"/>
                  </a:moveTo>
                  <a:lnTo>
                    <a:pt x="0" y="0"/>
                  </a:lnTo>
                  <a:lnTo>
                    <a:pt x="9515" y="9515"/>
                  </a:lnTo>
                  <a:lnTo>
                    <a:pt x="1323" y="9524"/>
                  </a:lnTo>
                  <a:lnTo>
                    <a:pt x="881" y="846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61"/>
            <p:cNvSpPr/>
            <p:nvPr>
              <p:custDataLst>
                <p:tags r:id="rId196"/>
              </p:custDataLst>
            </p:nvPr>
          </p:nvSpPr>
          <p:spPr>
            <a:xfrm>
              <a:off x="8705968" y="485896"/>
              <a:ext cx="74721" cy="161790"/>
            </a:xfrm>
            <a:custGeom>
              <a:avLst/>
              <a:gdLst/>
              <a:ahLst/>
              <a:cxnLst/>
              <a:rect l="0" t="0" r="0" b="0"/>
              <a:pathLst>
                <a:path w="74721" h="161790">
                  <a:moveTo>
                    <a:pt x="57032" y="37979"/>
                  </a:moveTo>
                  <a:lnTo>
                    <a:pt x="57032" y="37979"/>
                  </a:lnTo>
                  <a:lnTo>
                    <a:pt x="57032" y="19046"/>
                  </a:lnTo>
                  <a:lnTo>
                    <a:pt x="33353" y="18929"/>
                  </a:lnTo>
                  <a:lnTo>
                    <a:pt x="31720" y="19988"/>
                  </a:lnTo>
                  <a:lnTo>
                    <a:pt x="30633" y="21751"/>
                  </a:lnTo>
                  <a:lnTo>
                    <a:pt x="29101" y="29290"/>
                  </a:lnTo>
                  <a:lnTo>
                    <a:pt x="28886" y="32186"/>
                  </a:lnTo>
                  <a:lnTo>
                    <a:pt x="25825" y="38227"/>
                  </a:lnTo>
                  <a:lnTo>
                    <a:pt x="13294" y="53887"/>
                  </a:lnTo>
                  <a:lnTo>
                    <a:pt x="11134" y="60218"/>
                  </a:lnTo>
                  <a:lnTo>
                    <a:pt x="8450" y="91072"/>
                  </a:lnTo>
                  <a:lnTo>
                    <a:pt x="2892" y="102276"/>
                  </a:lnTo>
                  <a:lnTo>
                    <a:pt x="0" y="136002"/>
                  </a:lnTo>
                  <a:lnTo>
                    <a:pt x="2757" y="142575"/>
                  </a:lnTo>
                  <a:lnTo>
                    <a:pt x="6451" y="149025"/>
                  </a:lnTo>
                  <a:lnTo>
                    <a:pt x="9017" y="159912"/>
                  </a:lnTo>
                  <a:lnTo>
                    <a:pt x="10206" y="160543"/>
                  </a:lnTo>
                  <a:lnTo>
                    <a:pt x="36146" y="161789"/>
                  </a:lnTo>
                  <a:lnTo>
                    <a:pt x="51078" y="148545"/>
                  </a:lnTo>
                  <a:lnTo>
                    <a:pt x="54386" y="142506"/>
                  </a:lnTo>
                  <a:lnTo>
                    <a:pt x="56914" y="136294"/>
                  </a:lnTo>
                  <a:lnTo>
                    <a:pt x="61566" y="130005"/>
                  </a:lnTo>
                  <a:lnTo>
                    <a:pt x="64339" y="120860"/>
                  </a:lnTo>
                  <a:lnTo>
                    <a:pt x="67323" y="92638"/>
                  </a:lnTo>
                  <a:lnTo>
                    <a:pt x="74039" y="74019"/>
                  </a:lnTo>
                  <a:lnTo>
                    <a:pt x="74720" y="68356"/>
                  </a:lnTo>
                  <a:lnTo>
                    <a:pt x="72655" y="59241"/>
                  </a:lnTo>
                  <a:lnTo>
                    <a:pt x="69267" y="51662"/>
                  </a:lnTo>
                  <a:lnTo>
                    <a:pt x="63894" y="20973"/>
                  </a:lnTo>
                  <a:lnTo>
                    <a:pt x="56242" y="8797"/>
                  </a:lnTo>
                  <a:lnTo>
                    <a:pt x="52095" y="4548"/>
                  </a:lnTo>
                  <a:lnTo>
                    <a:pt x="46723" y="1954"/>
                  </a:lnTo>
                  <a:lnTo>
                    <a:pt x="30293" y="0"/>
                  </a:lnTo>
                  <a:lnTo>
                    <a:pt x="20417" y="8091"/>
                  </a:lnTo>
                  <a:lnTo>
                    <a:pt x="19592" y="11643"/>
                  </a:lnTo>
                  <a:lnTo>
                    <a:pt x="18932" y="28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60"/>
          <p:cNvGrpSpPr/>
          <p:nvPr/>
        </p:nvGrpSpPr>
        <p:grpSpPr>
          <a:xfrm>
            <a:off x="1752600" y="1352666"/>
            <a:ext cx="1789219" cy="752230"/>
            <a:chOff x="1752600" y="1352666"/>
            <a:chExt cx="1789219" cy="752230"/>
          </a:xfrm>
        </p:grpSpPr>
        <p:sp>
          <p:nvSpPr>
            <p:cNvPr id="70" name="SMARTInkShape-262"/>
            <p:cNvSpPr/>
            <p:nvPr>
              <p:custDataLst>
                <p:tags r:id="rId179"/>
              </p:custDataLst>
            </p:nvPr>
          </p:nvSpPr>
          <p:spPr>
            <a:xfrm>
              <a:off x="1877749" y="2047875"/>
              <a:ext cx="122502" cy="28576"/>
            </a:xfrm>
            <a:custGeom>
              <a:avLst/>
              <a:gdLst/>
              <a:ahLst/>
              <a:cxnLst/>
              <a:rect l="0" t="0" r="0" b="0"/>
              <a:pathLst>
                <a:path w="122502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6993" y="28575"/>
                  </a:lnTo>
                  <a:lnTo>
                    <a:pt x="15567" y="22029"/>
                  </a:lnTo>
                  <a:lnTo>
                    <a:pt x="24377" y="19933"/>
                  </a:lnTo>
                  <a:lnTo>
                    <a:pt x="56680" y="16279"/>
                  </a:lnTo>
                  <a:lnTo>
                    <a:pt x="76338" y="10859"/>
                  </a:lnTo>
                  <a:lnTo>
                    <a:pt x="104062" y="6879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63"/>
            <p:cNvSpPr/>
            <p:nvPr>
              <p:custDataLst>
                <p:tags r:id="rId180"/>
              </p:custDataLst>
            </p:nvPr>
          </p:nvSpPr>
          <p:spPr>
            <a:xfrm>
              <a:off x="2066925" y="1876425"/>
              <a:ext cx="304801" cy="200011"/>
            </a:xfrm>
            <a:custGeom>
              <a:avLst/>
              <a:gdLst/>
              <a:ahLst/>
              <a:cxnLst/>
              <a:rect l="0" t="0" r="0" b="0"/>
              <a:pathLst>
                <a:path w="304801" h="200011">
                  <a:moveTo>
                    <a:pt x="0" y="190500"/>
                  </a:moveTo>
                  <a:lnTo>
                    <a:pt x="0" y="190500"/>
                  </a:lnTo>
                  <a:lnTo>
                    <a:pt x="8201" y="198701"/>
                  </a:lnTo>
                  <a:lnTo>
                    <a:pt x="14189" y="199633"/>
                  </a:lnTo>
                  <a:lnTo>
                    <a:pt x="26824" y="199990"/>
                  </a:lnTo>
                  <a:lnTo>
                    <a:pt x="35834" y="193472"/>
                  </a:lnTo>
                  <a:lnTo>
                    <a:pt x="44719" y="191380"/>
                  </a:lnTo>
                  <a:lnTo>
                    <a:pt x="50920" y="190891"/>
                  </a:lnTo>
                  <a:lnTo>
                    <a:pt x="57203" y="187852"/>
                  </a:lnTo>
                  <a:lnTo>
                    <a:pt x="89292" y="158344"/>
                  </a:lnTo>
                  <a:lnTo>
                    <a:pt x="92602" y="152220"/>
                  </a:lnTo>
                  <a:lnTo>
                    <a:pt x="94465" y="139999"/>
                  </a:lnTo>
                  <a:lnTo>
                    <a:pt x="95236" y="96659"/>
                  </a:lnTo>
                  <a:lnTo>
                    <a:pt x="92422" y="87762"/>
                  </a:lnTo>
                  <a:lnTo>
                    <a:pt x="80061" y="63572"/>
                  </a:lnTo>
                  <a:lnTo>
                    <a:pt x="76286" y="51762"/>
                  </a:lnTo>
                  <a:lnTo>
                    <a:pt x="53854" y="25438"/>
                  </a:lnTo>
                  <a:lnTo>
                    <a:pt x="41251" y="13766"/>
                  </a:lnTo>
                  <a:lnTo>
                    <a:pt x="28740" y="9574"/>
                  </a:lnTo>
                  <a:lnTo>
                    <a:pt x="28579" y="394"/>
                  </a:lnTo>
                  <a:lnTo>
                    <a:pt x="73854" y="2"/>
                  </a:lnTo>
                  <a:lnTo>
                    <a:pt x="115750" y="0"/>
                  </a:lnTo>
                  <a:lnTo>
                    <a:pt x="123058" y="2822"/>
                  </a:lnTo>
                  <a:lnTo>
                    <a:pt x="129834" y="6546"/>
                  </a:lnTo>
                  <a:lnTo>
                    <a:pt x="139599" y="9701"/>
                  </a:lnTo>
                  <a:lnTo>
                    <a:pt x="169567" y="36257"/>
                  </a:lnTo>
                  <a:lnTo>
                    <a:pt x="170613" y="40103"/>
                  </a:lnTo>
                  <a:lnTo>
                    <a:pt x="171435" y="84074"/>
                  </a:lnTo>
                  <a:lnTo>
                    <a:pt x="170391" y="117389"/>
                  </a:lnTo>
                  <a:lnTo>
                    <a:pt x="163911" y="135528"/>
                  </a:lnTo>
                  <a:lnTo>
                    <a:pt x="161959" y="182699"/>
                  </a:lnTo>
                  <a:lnTo>
                    <a:pt x="161928" y="198016"/>
                  </a:lnTo>
                  <a:lnTo>
                    <a:pt x="162985" y="198686"/>
                  </a:lnTo>
                  <a:lnTo>
                    <a:pt x="170126" y="199848"/>
                  </a:lnTo>
                  <a:lnTo>
                    <a:pt x="192792" y="200010"/>
                  </a:lnTo>
                  <a:lnTo>
                    <a:pt x="238338" y="188266"/>
                  </a:lnTo>
                  <a:lnTo>
                    <a:pt x="282387" y="171559"/>
                  </a:lnTo>
                  <a:lnTo>
                    <a:pt x="3048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64"/>
            <p:cNvSpPr/>
            <p:nvPr>
              <p:custDataLst>
                <p:tags r:id="rId181"/>
              </p:custDataLst>
            </p:nvPr>
          </p:nvSpPr>
          <p:spPr>
            <a:xfrm>
              <a:off x="1876555" y="1971675"/>
              <a:ext cx="104646" cy="133221"/>
            </a:xfrm>
            <a:custGeom>
              <a:avLst/>
              <a:gdLst/>
              <a:ahLst/>
              <a:cxnLst/>
              <a:rect l="0" t="0" r="0" b="0"/>
              <a:pathLst>
                <a:path w="104646" h="133221">
                  <a:moveTo>
                    <a:pt x="66545" y="0"/>
                  </a:moveTo>
                  <a:lnTo>
                    <a:pt x="66545" y="0"/>
                  </a:lnTo>
                  <a:lnTo>
                    <a:pt x="49211" y="0"/>
                  </a:lnTo>
                  <a:lnTo>
                    <a:pt x="28264" y="16476"/>
                  </a:lnTo>
                  <a:lnTo>
                    <a:pt x="22015" y="18964"/>
                  </a:lnTo>
                  <a:lnTo>
                    <a:pt x="15709" y="23598"/>
                  </a:lnTo>
                  <a:lnTo>
                    <a:pt x="12201" y="29185"/>
                  </a:lnTo>
                  <a:lnTo>
                    <a:pt x="9584" y="35196"/>
                  </a:lnTo>
                  <a:lnTo>
                    <a:pt x="3218" y="44530"/>
                  </a:lnTo>
                  <a:lnTo>
                    <a:pt x="862" y="53999"/>
                  </a:lnTo>
                  <a:lnTo>
                    <a:pt x="0" y="74910"/>
                  </a:lnTo>
                  <a:lnTo>
                    <a:pt x="2750" y="83740"/>
                  </a:lnTo>
                  <a:lnTo>
                    <a:pt x="6442" y="91193"/>
                  </a:lnTo>
                  <a:lnTo>
                    <a:pt x="8082" y="98033"/>
                  </a:lnTo>
                  <a:lnTo>
                    <a:pt x="9578" y="100280"/>
                  </a:lnTo>
                  <a:lnTo>
                    <a:pt x="11634" y="101779"/>
                  </a:lnTo>
                  <a:lnTo>
                    <a:pt x="14063" y="102777"/>
                  </a:lnTo>
                  <a:lnTo>
                    <a:pt x="15682" y="104502"/>
                  </a:lnTo>
                  <a:lnTo>
                    <a:pt x="21103" y="114873"/>
                  </a:lnTo>
                  <a:lnTo>
                    <a:pt x="23550" y="117857"/>
                  </a:lnTo>
                  <a:lnTo>
                    <a:pt x="29092" y="121173"/>
                  </a:lnTo>
                  <a:lnTo>
                    <a:pt x="35082" y="123705"/>
                  </a:lnTo>
                  <a:lnTo>
                    <a:pt x="41273" y="128357"/>
                  </a:lnTo>
                  <a:lnTo>
                    <a:pt x="50374" y="131131"/>
                  </a:lnTo>
                  <a:lnTo>
                    <a:pt x="83912" y="133220"/>
                  </a:lnTo>
                  <a:lnTo>
                    <a:pt x="92961" y="130470"/>
                  </a:lnTo>
                  <a:lnTo>
                    <a:pt x="10464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65"/>
            <p:cNvSpPr/>
            <p:nvPr>
              <p:custDataLst>
                <p:tags r:id="rId182"/>
              </p:custDataLst>
            </p:nvPr>
          </p:nvSpPr>
          <p:spPr>
            <a:xfrm>
              <a:off x="1752600" y="19335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9525" y="15710"/>
                  </a:lnTo>
                  <a:lnTo>
                    <a:pt x="6703" y="945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66"/>
            <p:cNvSpPr/>
            <p:nvPr>
              <p:custDataLst>
                <p:tags r:id="rId183"/>
              </p:custDataLst>
            </p:nvPr>
          </p:nvSpPr>
          <p:spPr>
            <a:xfrm>
              <a:off x="3448050" y="1352666"/>
              <a:ext cx="93769" cy="361835"/>
            </a:xfrm>
            <a:custGeom>
              <a:avLst/>
              <a:gdLst/>
              <a:ahLst/>
              <a:cxnLst/>
              <a:rect l="0" t="0" r="0" b="0"/>
              <a:pathLst>
                <a:path w="93769" h="361835">
                  <a:moveTo>
                    <a:pt x="19050" y="9409"/>
                  </a:moveTo>
                  <a:lnTo>
                    <a:pt x="19050" y="9409"/>
                  </a:lnTo>
                  <a:lnTo>
                    <a:pt x="13993" y="9409"/>
                  </a:lnTo>
                  <a:lnTo>
                    <a:pt x="12504" y="8351"/>
                  </a:lnTo>
                  <a:lnTo>
                    <a:pt x="11511" y="6587"/>
                  </a:lnTo>
                  <a:lnTo>
                    <a:pt x="9918" y="1208"/>
                  </a:lnTo>
                  <a:lnTo>
                    <a:pt x="10845" y="767"/>
                  </a:lnTo>
                  <a:lnTo>
                    <a:pt x="17761" y="0"/>
                  </a:lnTo>
                  <a:lnTo>
                    <a:pt x="18190" y="1020"/>
                  </a:lnTo>
                  <a:lnTo>
                    <a:pt x="18667" y="4975"/>
                  </a:lnTo>
                  <a:lnTo>
                    <a:pt x="19853" y="6453"/>
                  </a:lnTo>
                  <a:lnTo>
                    <a:pt x="32274" y="14076"/>
                  </a:lnTo>
                  <a:lnTo>
                    <a:pt x="35511" y="22420"/>
                  </a:lnTo>
                  <a:lnTo>
                    <a:pt x="38007" y="32125"/>
                  </a:lnTo>
                  <a:lnTo>
                    <a:pt x="62047" y="74777"/>
                  </a:lnTo>
                  <a:lnTo>
                    <a:pt x="76630" y="121608"/>
                  </a:lnTo>
                  <a:lnTo>
                    <a:pt x="81683" y="136534"/>
                  </a:lnTo>
                  <a:lnTo>
                    <a:pt x="90249" y="181293"/>
                  </a:lnTo>
                  <a:lnTo>
                    <a:pt x="93768" y="209563"/>
                  </a:lnTo>
                  <a:lnTo>
                    <a:pt x="84694" y="257076"/>
                  </a:lnTo>
                  <a:lnTo>
                    <a:pt x="66584" y="303849"/>
                  </a:lnTo>
                  <a:lnTo>
                    <a:pt x="53957" y="324863"/>
                  </a:lnTo>
                  <a:lnTo>
                    <a:pt x="7474" y="357565"/>
                  </a:lnTo>
                  <a:lnTo>
                    <a:pt x="0" y="36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67"/>
            <p:cNvSpPr/>
            <p:nvPr>
              <p:custDataLst>
                <p:tags r:id="rId184"/>
              </p:custDataLst>
            </p:nvPr>
          </p:nvSpPr>
          <p:spPr>
            <a:xfrm>
              <a:off x="3362718" y="1428750"/>
              <a:ext cx="18658" cy="47626"/>
            </a:xfrm>
            <a:custGeom>
              <a:avLst/>
              <a:gdLst/>
              <a:ahLst/>
              <a:cxnLst/>
              <a:rect l="0" t="0" r="0" b="0"/>
              <a:pathLst>
                <a:path w="18658" h="47626">
                  <a:moveTo>
                    <a:pt x="9132" y="47625"/>
                  </a:moveTo>
                  <a:lnTo>
                    <a:pt x="9132" y="47625"/>
                  </a:lnTo>
                  <a:lnTo>
                    <a:pt x="9132" y="34368"/>
                  </a:lnTo>
                  <a:lnTo>
                    <a:pt x="6310" y="28327"/>
                  </a:lnTo>
                  <a:lnTo>
                    <a:pt x="931" y="20882"/>
                  </a:lnTo>
                  <a:lnTo>
                    <a:pt x="0" y="14537"/>
                  </a:lnTo>
                  <a:lnTo>
                    <a:pt x="927" y="12866"/>
                  </a:lnTo>
                  <a:lnTo>
                    <a:pt x="2604" y="11752"/>
                  </a:lnTo>
                  <a:lnTo>
                    <a:pt x="7843" y="9965"/>
                  </a:lnTo>
                  <a:lnTo>
                    <a:pt x="18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68"/>
            <p:cNvSpPr/>
            <p:nvPr>
              <p:custDataLst>
                <p:tags r:id="rId185"/>
              </p:custDataLst>
            </p:nvPr>
          </p:nvSpPr>
          <p:spPr>
            <a:xfrm>
              <a:off x="3371850" y="1543050"/>
              <a:ext cx="15013" cy="104776"/>
            </a:xfrm>
            <a:custGeom>
              <a:avLst/>
              <a:gdLst/>
              <a:ahLst/>
              <a:cxnLst/>
              <a:rect l="0" t="0" r="0" b="0"/>
              <a:pathLst>
                <a:path w="15013" h="1047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10581" y="35012"/>
                  </a:lnTo>
                  <a:lnTo>
                    <a:pt x="14581" y="41314"/>
                  </a:lnTo>
                  <a:lnTo>
                    <a:pt x="15012" y="44476"/>
                  </a:lnTo>
                  <a:lnTo>
                    <a:pt x="9647" y="85137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69"/>
            <p:cNvSpPr/>
            <p:nvPr>
              <p:custDataLst>
                <p:tags r:id="rId186"/>
              </p:custDataLst>
            </p:nvPr>
          </p:nvSpPr>
          <p:spPr>
            <a:xfrm>
              <a:off x="3133896" y="1609725"/>
              <a:ext cx="152230" cy="38062"/>
            </a:xfrm>
            <a:custGeom>
              <a:avLst/>
              <a:gdLst/>
              <a:ahLst/>
              <a:cxnLst/>
              <a:rect l="0" t="0" r="0" b="0"/>
              <a:pathLst>
                <a:path w="152230" h="38062">
                  <a:moveTo>
                    <a:pt x="37929" y="0"/>
                  </a:moveTo>
                  <a:lnTo>
                    <a:pt x="37929" y="0"/>
                  </a:lnTo>
                  <a:lnTo>
                    <a:pt x="13040" y="23831"/>
                  </a:lnTo>
                  <a:lnTo>
                    <a:pt x="6406" y="26466"/>
                  </a:lnTo>
                  <a:lnTo>
                    <a:pt x="4214" y="28228"/>
                  </a:lnTo>
                  <a:lnTo>
                    <a:pt x="0" y="37653"/>
                  </a:lnTo>
                  <a:lnTo>
                    <a:pt x="13102" y="38061"/>
                  </a:lnTo>
                  <a:lnTo>
                    <a:pt x="19134" y="35260"/>
                  </a:lnTo>
                  <a:lnTo>
                    <a:pt x="22224" y="33032"/>
                  </a:lnTo>
                  <a:lnTo>
                    <a:pt x="36686" y="29896"/>
                  </a:lnTo>
                  <a:lnTo>
                    <a:pt x="81225" y="28691"/>
                  </a:lnTo>
                  <a:lnTo>
                    <a:pt x="126761" y="28582"/>
                  </a:lnTo>
                  <a:lnTo>
                    <a:pt x="15222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0"/>
            <p:cNvSpPr/>
            <p:nvPr>
              <p:custDataLst>
                <p:tags r:id="rId187"/>
              </p:custDataLst>
            </p:nvPr>
          </p:nvSpPr>
          <p:spPr>
            <a:xfrm>
              <a:off x="3124245" y="1533525"/>
              <a:ext cx="114256" cy="37985"/>
            </a:xfrm>
            <a:custGeom>
              <a:avLst/>
              <a:gdLst/>
              <a:ahLst/>
              <a:cxnLst/>
              <a:rect l="0" t="0" r="0" b="0"/>
              <a:pathLst>
                <a:path w="114256" h="37985">
                  <a:moveTo>
                    <a:pt x="19005" y="28575"/>
                  </a:moveTo>
                  <a:lnTo>
                    <a:pt x="19005" y="28575"/>
                  </a:lnTo>
                  <a:lnTo>
                    <a:pt x="13949" y="28575"/>
                  </a:lnTo>
                  <a:lnTo>
                    <a:pt x="8644" y="31397"/>
                  </a:lnTo>
                  <a:lnTo>
                    <a:pt x="106" y="37984"/>
                  </a:lnTo>
                  <a:lnTo>
                    <a:pt x="0" y="33009"/>
                  </a:lnTo>
                  <a:lnTo>
                    <a:pt x="2797" y="27723"/>
                  </a:lnTo>
                  <a:lnTo>
                    <a:pt x="5025" y="24832"/>
                  </a:lnTo>
                  <a:lnTo>
                    <a:pt x="10322" y="21620"/>
                  </a:lnTo>
                  <a:lnTo>
                    <a:pt x="22346" y="19558"/>
                  </a:lnTo>
                  <a:lnTo>
                    <a:pt x="35971" y="18092"/>
                  </a:lnTo>
                  <a:lnTo>
                    <a:pt x="58961" y="10862"/>
                  </a:lnTo>
                  <a:lnTo>
                    <a:pt x="79265" y="8731"/>
                  </a:lnTo>
                  <a:lnTo>
                    <a:pt x="97387" y="2038"/>
                  </a:lnTo>
                  <a:lnTo>
                    <a:pt x="114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1"/>
            <p:cNvSpPr/>
            <p:nvPr>
              <p:custDataLst>
                <p:tags r:id="rId188"/>
              </p:custDataLst>
            </p:nvPr>
          </p:nvSpPr>
          <p:spPr>
            <a:xfrm>
              <a:off x="2924175" y="1438426"/>
              <a:ext cx="123826" cy="247500"/>
            </a:xfrm>
            <a:custGeom>
              <a:avLst/>
              <a:gdLst/>
              <a:ahLst/>
              <a:cxnLst/>
              <a:rect l="0" t="0" r="0" b="0"/>
              <a:pathLst>
                <a:path w="123826" h="247500">
                  <a:moveTo>
                    <a:pt x="123825" y="18899"/>
                  </a:moveTo>
                  <a:lnTo>
                    <a:pt x="123825" y="18899"/>
                  </a:lnTo>
                  <a:lnTo>
                    <a:pt x="123825" y="0"/>
                  </a:lnTo>
                  <a:lnTo>
                    <a:pt x="118769" y="4950"/>
                  </a:lnTo>
                  <a:lnTo>
                    <a:pt x="116286" y="10230"/>
                  </a:lnTo>
                  <a:lnTo>
                    <a:pt x="113503" y="25362"/>
                  </a:lnTo>
                  <a:lnTo>
                    <a:pt x="88797" y="70074"/>
                  </a:lnTo>
                  <a:lnTo>
                    <a:pt x="66669" y="114171"/>
                  </a:lnTo>
                  <a:lnTo>
                    <a:pt x="44449" y="158600"/>
                  </a:lnTo>
                  <a:lnTo>
                    <a:pt x="23283" y="201991"/>
                  </a:lnTo>
                  <a:lnTo>
                    <a:pt x="19246" y="214495"/>
                  </a:lnTo>
                  <a:lnTo>
                    <a:pt x="11758" y="228201"/>
                  </a:lnTo>
                  <a:lnTo>
                    <a:pt x="11014" y="231459"/>
                  </a:lnTo>
                  <a:lnTo>
                    <a:pt x="9459" y="233630"/>
                  </a:lnTo>
                  <a:lnTo>
                    <a:pt x="7365" y="235078"/>
                  </a:lnTo>
                  <a:lnTo>
                    <a:pt x="4910" y="236044"/>
                  </a:lnTo>
                  <a:lnTo>
                    <a:pt x="3273" y="237745"/>
                  </a:lnTo>
                  <a:lnTo>
                    <a:pt x="0" y="247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2"/>
            <p:cNvSpPr/>
            <p:nvPr>
              <p:custDataLst>
                <p:tags r:id="rId189"/>
              </p:custDataLst>
            </p:nvPr>
          </p:nvSpPr>
          <p:spPr>
            <a:xfrm>
              <a:off x="2895600" y="1430074"/>
              <a:ext cx="142876" cy="273006"/>
            </a:xfrm>
            <a:custGeom>
              <a:avLst/>
              <a:gdLst/>
              <a:ahLst/>
              <a:cxnLst/>
              <a:rect l="0" t="0" r="0" b="0"/>
              <a:pathLst>
                <a:path w="142876" h="273006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8201" y="6993"/>
                  </a:lnTo>
                  <a:lnTo>
                    <a:pt x="14189" y="12900"/>
                  </a:lnTo>
                  <a:lnTo>
                    <a:pt x="16890" y="18403"/>
                  </a:lnTo>
                  <a:lnTo>
                    <a:pt x="23680" y="35616"/>
                  </a:lnTo>
                  <a:lnTo>
                    <a:pt x="41114" y="58077"/>
                  </a:lnTo>
                  <a:lnTo>
                    <a:pt x="59038" y="81671"/>
                  </a:lnTo>
                  <a:lnTo>
                    <a:pt x="79262" y="124422"/>
                  </a:lnTo>
                  <a:lnTo>
                    <a:pt x="98415" y="166562"/>
                  </a:lnTo>
                  <a:lnTo>
                    <a:pt x="119015" y="198650"/>
                  </a:lnTo>
                  <a:lnTo>
                    <a:pt x="133338" y="241895"/>
                  </a:lnTo>
                  <a:lnTo>
                    <a:pt x="140677" y="255603"/>
                  </a:lnTo>
                  <a:lnTo>
                    <a:pt x="142746" y="273005"/>
                  </a:lnTo>
                  <a:lnTo>
                    <a:pt x="142875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3"/>
            <p:cNvSpPr/>
            <p:nvPr>
              <p:custDataLst>
                <p:tags r:id="rId190"/>
              </p:custDataLst>
            </p:nvPr>
          </p:nvSpPr>
          <p:spPr>
            <a:xfrm>
              <a:off x="2733721" y="1390778"/>
              <a:ext cx="95205" cy="331313"/>
            </a:xfrm>
            <a:custGeom>
              <a:avLst/>
              <a:gdLst/>
              <a:ahLst/>
              <a:cxnLst/>
              <a:rect l="0" t="0" r="0" b="0"/>
              <a:pathLst>
                <a:path w="95205" h="331313">
                  <a:moveTo>
                    <a:pt x="85679" y="37972"/>
                  </a:moveTo>
                  <a:lnTo>
                    <a:pt x="85679" y="37972"/>
                  </a:lnTo>
                  <a:lnTo>
                    <a:pt x="85679" y="10847"/>
                  </a:lnTo>
                  <a:lnTo>
                    <a:pt x="77478" y="1323"/>
                  </a:lnTo>
                  <a:lnTo>
                    <a:pt x="68069" y="0"/>
                  </a:lnTo>
                  <a:lnTo>
                    <a:pt x="59309" y="6443"/>
                  </a:lnTo>
                  <a:lnTo>
                    <a:pt x="53498" y="8084"/>
                  </a:lnTo>
                  <a:lnTo>
                    <a:pt x="47387" y="14458"/>
                  </a:lnTo>
                  <a:lnTo>
                    <a:pt x="25343" y="45942"/>
                  </a:lnTo>
                  <a:lnTo>
                    <a:pt x="14504" y="87621"/>
                  </a:lnTo>
                  <a:lnTo>
                    <a:pt x="2601" y="133488"/>
                  </a:lnTo>
                  <a:lnTo>
                    <a:pt x="303" y="179824"/>
                  </a:lnTo>
                  <a:lnTo>
                    <a:pt x="0" y="220276"/>
                  </a:lnTo>
                  <a:lnTo>
                    <a:pt x="7567" y="256251"/>
                  </a:lnTo>
                  <a:lnTo>
                    <a:pt x="25465" y="296915"/>
                  </a:lnTo>
                  <a:lnTo>
                    <a:pt x="31754" y="305810"/>
                  </a:lnTo>
                  <a:lnTo>
                    <a:pt x="58960" y="326718"/>
                  </a:lnTo>
                  <a:lnTo>
                    <a:pt x="68865" y="330345"/>
                  </a:lnTo>
                  <a:lnTo>
                    <a:pt x="74470" y="331312"/>
                  </a:lnTo>
                  <a:lnTo>
                    <a:pt x="83519" y="329565"/>
                  </a:lnTo>
                  <a:lnTo>
                    <a:pt x="95204" y="323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4"/>
            <p:cNvSpPr/>
            <p:nvPr>
              <p:custDataLst>
                <p:tags r:id="rId191"/>
              </p:custDataLst>
            </p:nvPr>
          </p:nvSpPr>
          <p:spPr>
            <a:xfrm>
              <a:off x="2476616" y="1495425"/>
              <a:ext cx="142760" cy="190336"/>
            </a:xfrm>
            <a:custGeom>
              <a:avLst/>
              <a:gdLst/>
              <a:ahLst/>
              <a:cxnLst/>
              <a:rect l="0" t="0" r="0" b="0"/>
              <a:pathLst>
                <a:path w="142760" h="190336">
                  <a:moveTo>
                    <a:pt x="9409" y="85725"/>
                  </a:moveTo>
                  <a:lnTo>
                    <a:pt x="9409" y="85725"/>
                  </a:lnTo>
                  <a:lnTo>
                    <a:pt x="276" y="85725"/>
                  </a:lnTo>
                  <a:lnTo>
                    <a:pt x="0" y="80669"/>
                  </a:lnTo>
                  <a:lnTo>
                    <a:pt x="1020" y="79179"/>
                  </a:lnTo>
                  <a:lnTo>
                    <a:pt x="2758" y="78186"/>
                  </a:lnTo>
                  <a:lnTo>
                    <a:pt x="13151" y="76593"/>
                  </a:lnTo>
                  <a:lnTo>
                    <a:pt x="22277" y="76316"/>
                  </a:lnTo>
                  <a:lnTo>
                    <a:pt x="28534" y="79074"/>
                  </a:lnTo>
                  <a:lnTo>
                    <a:pt x="34842" y="82769"/>
                  </a:lnTo>
                  <a:lnTo>
                    <a:pt x="47515" y="85141"/>
                  </a:lnTo>
                  <a:lnTo>
                    <a:pt x="50688" y="85336"/>
                  </a:lnTo>
                  <a:lnTo>
                    <a:pt x="52803" y="86524"/>
                  </a:lnTo>
                  <a:lnTo>
                    <a:pt x="54213" y="88374"/>
                  </a:lnTo>
                  <a:lnTo>
                    <a:pt x="56839" y="93252"/>
                  </a:lnTo>
                  <a:lnTo>
                    <a:pt x="63209" y="101949"/>
                  </a:lnTo>
                  <a:lnTo>
                    <a:pt x="66625" y="111228"/>
                  </a:lnTo>
                  <a:lnTo>
                    <a:pt x="72811" y="121739"/>
                  </a:lnTo>
                  <a:lnTo>
                    <a:pt x="75653" y="144730"/>
                  </a:lnTo>
                  <a:lnTo>
                    <a:pt x="73070" y="151813"/>
                  </a:lnTo>
                  <a:lnTo>
                    <a:pt x="69453" y="158489"/>
                  </a:lnTo>
                  <a:lnTo>
                    <a:pt x="66358" y="168198"/>
                  </a:lnTo>
                  <a:lnTo>
                    <a:pt x="60267" y="177777"/>
                  </a:lnTo>
                  <a:lnTo>
                    <a:pt x="58471" y="184140"/>
                  </a:lnTo>
                  <a:lnTo>
                    <a:pt x="56934" y="186260"/>
                  </a:lnTo>
                  <a:lnTo>
                    <a:pt x="54850" y="187673"/>
                  </a:lnTo>
                  <a:lnTo>
                    <a:pt x="48959" y="189942"/>
                  </a:lnTo>
                  <a:lnTo>
                    <a:pt x="42882" y="190335"/>
                  </a:lnTo>
                  <a:lnTo>
                    <a:pt x="41249" y="189331"/>
                  </a:lnTo>
                  <a:lnTo>
                    <a:pt x="40161" y="187604"/>
                  </a:lnTo>
                  <a:lnTo>
                    <a:pt x="38629" y="180117"/>
                  </a:lnTo>
                  <a:lnTo>
                    <a:pt x="37995" y="135953"/>
                  </a:lnTo>
                  <a:lnTo>
                    <a:pt x="39045" y="117558"/>
                  </a:lnTo>
                  <a:lnTo>
                    <a:pt x="57281" y="76019"/>
                  </a:lnTo>
                  <a:lnTo>
                    <a:pt x="69783" y="55821"/>
                  </a:lnTo>
                  <a:lnTo>
                    <a:pt x="90048" y="35094"/>
                  </a:lnTo>
                  <a:lnTo>
                    <a:pt x="135208" y="4320"/>
                  </a:lnTo>
                  <a:lnTo>
                    <a:pt x="142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5"/>
            <p:cNvSpPr/>
            <p:nvPr>
              <p:custDataLst>
                <p:tags r:id="rId192"/>
              </p:custDataLst>
            </p:nvPr>
          </p:nvSpPr>
          <p:spPr>
            <a:xfrm>
              <a:off x="2343150" y="1371619"/>
              <a:ext cx="104253" cy="342286"/>
            </a:xfrm>
            <a:custGeom>
              <a:avLst/>
              <a:gdLst/>
              <a:ahLst/>
              <a:cxnLst/>
              <a:rect l="0" t="0" r="0" b="0"/>
              <a:pathLst>
                <a:path w="104253" h="342286">
                  <a:moveTo>
                    <a:pt x="0" y="114281"/>
                  </a:moveTo>
                  <a:lnTo>
                    <a:pt x="0" y="114281"/>
                  </a:lnTo>
                  <a:lnTo>
                    <a:pt x="0" y="155871"/>
                  </a:lnTo>
                  <a:lnTo>
                    <a:pt x="8937" y="200266"/>
                  </a:lnTo>
                  <a:lnTo>
                    <a:pt x="10322" y="212821"/>
                  </a:lnTo>
                  <a:lnTo>
                    <a:pt x="18144" y="250816"/>
                  </a:lnTo>
                  <a:lnTo>
                    <a:pt x="20029" y="287849"/>
                  </a:lnTo>
                  <a:lnTo>
                    <a:pt x="26573" y="306767"/>
                  </a:lnTo>
                  <a:lnTo>
                    <a:pt x="28565" y="342285"/>
                  </a:lnTo>
                  <a:lnTo>
                    <a:pt x="28575" y="320475"/>
                  </a:lnTo>
                  <a:lnTo>
                    <a:pt x="25753" y="314226"/>
                  </a:lnTo>
                  <a:lnTo>
                    <a:pt x="23519" y="311078"/>
                  </a:lnTo>
                  <a:lnTo>
                    <a:pt x="19933" y="284270"/>
                  </a:lnTo>
                  <a:lnTo>
                    <a:pt x="19166" y="245975"/>
                  </a:lnTo>
                  <a:lnTo>
                    <a:pt x="12527" y="202658"/>
                  </a:lnTo>
                  <a:lnTo>
                    <a:pt x="10118" y="162430"/>
                  </a:lnTo>
                  <a:lnTo>
                    <a:pt x="9642" y="118853"/>
                  </a:lnTo>
                  <a:lnTo>
                    <a:pt x="9548" y="78142"/>
                  </a:lnTo>
                  <a:lnTo>
                    <a:pt x="10585" y="35357"/>
                  </a:lnTo>
                  <a:lnTo>
                    <a:pt x="18658" y="2438"/>
                  </a:lnTo>
                  <a:lnTo>
                    <a:pt x="19847" y="1619"/>
                  </a:lnTo>
                  <a:lnTo>
                    <a:pt x="27217" y="197"/>
                  </a:lnTo>
                  <a:lnTo>
                    <a:pt x="41713" y="0"/>
                  </a:lnTo>
                  <a:lnTo>
                    <a:pt x="47820" y="2812"/>
                  </a:lnTo>
                  <a:lnTo>
                    <a:pt x="79378" y="31780"/>
                  </a:lnTo>
                  <a:lnTo>
                    <a:pt x="82904" y="38103"/>
                  </a:lnTo>
                  <a:lnTo>
                    <a:pt x="90224" y="55842"/>
                  </a:lnTo>
                  <a:lnTo>
                    <a:pt x="102127" y="75593"/>
                  </a:lnTo>
                  <a:lnTo>
                    <a:pt x="104252" y="93821"/>
                  </a:lnTo>
                  <a:lnTo>
                    <a:pt x="101720" y="102718"/>
                  </a:lnTo>
                  <a:lnTo>
                    <a:pt x="88498" y="120363"/>
                  </a:lnTo>
                  <a:lnTo>
                    <a:pt x="63484" y="146021"/>
                  </a:lnTo>
                  <a:lnTo>
                    <a:pt x="57143" y="149554"/>
                  </a:lnTo>
                  <a:lnTo>
                    <a:pt x="44449" y="151823"/>
                  </a:lnTo>
                  <a:lnTo>
                    <a:pt x="28575" y="152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6"/>
            <p:cNvSpPr/>
            <p:nvPr>
              <p:custDataLst>
                <p:tags r:id="rId193"/>
              </p:custDataLst>
            </p:nvPr>
          </p:nvSpPr>
          <p:spPr>
            <a:xfrm>
              <a:off x="1857425" y="1419225"/>
              <a:ext cx="323801" cy="342773"/>
            </a:xfrm>
            <a:custGeom>
              <a:avLst/>
              <a:gdLst/>
              <a:ahLst/>
              <a:cxnLst/>
              <a:rect l="0" t="0" r="0" b="0"/>
              <a:pathLst>
                <a:path w="323801" h="342773">
                  <a:moveTo>
                    <a:pt x="247600" y="0"/>
                  </a:moveTo>
                  <a:lnTo>
                    <a:pt x="247600" y="0"/>
                  </a:lnTo>
                  <a:lnTo>
                    <a:pt x="257125" y="0"/>
                  </a:lnTo>
                  <a:lnTo>
                    <a:pt x="248924" y="0"/>
                  </a:lnTo>
                  <a:lnTo>
                    <a:pt x="228354" y="16475"/>
                  </a:lnTo>
                  <a:lnTo>
                    <a:pt x="186896" y="35196"/>
                  </a:lnTo>
                  <a:lnTo>
                    <a:pt x="161800" y="50501"/>
                  </a:lnTo>
                  <a:lnTo>
                    <a:pt x="148083" y="60545"/>
                  </a:lnTo>
                  <a:lnTo>
                    <a:pt x="102430" y="83349"/>
                  </a:lnTo>
                  <a:lnTo>
                    <a:pt x="81702" y="97486"/>
                  </a:lnTo>
                  <a:lnTo>
                    <a:pt x="56981" y="104732"/>
                  </a:lnTo>
                  <a:lnTo>
                    <a:pt x="9776" y="133800"/>
                  </a:lnTo>
                  <a:lnTo>
                    <a:pt x="1891" y="141082"/>
                  </a:lnTo>
                  <a:lnTo>
                    <a:pt x="813" y="144901"/>
                  </a:lnTo>
                  <a:lnTo>
                    <a:pt x="0" y="151961"/>
                  </a:lnTo>
                  <a:lnTo>
                    <a:pt x="5021" y="152270"/>
                  </a:lnTo>
                  <a:lnTo>
                    <a:pt x="10318" y="155164"/>
                  </a:lnTo>
                  <a:lnTo>
                    <a:pt x="13212" y="157418"/>
                  </a:lnTo>
                  <a:lnTo>
                    <a:pt x="22072" y="159922"/>
                  </a:lnTo>
                  <a:lnTo>
                    <a:pt x="67824" y="161847"/>
                  </a:lnTo>
                  <a:lnTo>
                    <a:pt x="114134" y="161920"/>
                  </a:lnTo>
                  <a:lnTo>
                    <a:pt x="139439" y="162983"/>
                  </a:lnTo>
                  <a:lnTo>
                    <a:pt x="170737" y="173684"/>
                  </a:lnTo>
                  <a:lnTo>
                    <a:pt x="177456" y="177734"/>
                  </a:lnTo>
                  <a:lnTo>
                    <a:pt x="183969" y="179534"/>
                  </a:lnTo>
                  <a:lnTo>
                    <a:pt x="186129" y="181073"/>
                  </a:lnTo>
                  <a:lnTo>
                    <a:pt x="187570" y="183157"/>
                  </a:lnTo>
                  <a:lnTo>
                    <a:pt x="188530" y="185605"/>
                  </a:lnTo>
                  <a:lnTo>
                    <a:pt x="188112" y="188295"/>
                  </a:lnTo>
                  <a:lnTo>
                    <a:pt x="182466" y="197137"/>
                  </a:lnTo>
                  <a:lnTo>
                    <a:pt x="163848" y="215925"/>
                  </a:lnTo>
                  <a:lnTo>
                    <a:pt x="119603" y="245534"/>
                  </a:lnTo>
                  <a:lnTo>
                    <a:pt x="74818" y="279008"/>
                  </a:lnTo>
                  <a:lnTo>
                    <a:pt x="28721" y="311498"/>
                  </a:lnTo>
                  <a:lnTo>
                    <a:pt x="25481" y="312440"/>
                  </a:lnTo>
                  <a:lnTo>
                    <a:pt x="23320" y="314127"/>
                  </a:lnTo>
                  <a:lnTo>
                    <a:pt x="19569" y="322361"/>
                  </a:lnTo>
                  <a:lnTo>
                    <a:pt x="19169" y="328465"/>
                  </a:lnTo>
                  <a:lnTo>
                    <a:pt x="20171" y="330102"/>
                  </a:lnTo>
                  <a:lnTo>
                    <a:pt x="21897" y="331193"/>
                  </a:lnTo>
                  <a:lnTo>
                    <a:pt x="24106" y="331920"/>
                  </a:lnTo>
                  <a:lnTo>
                    <a:pt x="38304" y="340722"/>
                  </a:lnTo>
                  <a:lnTo>
                    <a:pt x="78604" y="342772"/>
                  </a:lnTo>
                  <a:lnTo>
                    <a:pt x="125314" y="334688"/>
                  </a:lnTo>
                  <a:lnTo>
                    <a:pt x="171603" y="330726"/>
                  </a:lnTo>
                  <a:lnTo>
                    <a:pt x="219052" y="318209"/>
                  </a:lnTo>
                  <a:lnTo>
                    <a:pt x="261597" y="309780"/>
                  </a:lnTo>
                  <a:lnTo>
                    <a:pt x="302517" y="302634"/>
                  </a:lnTo>
                  <a:lnTo>
                    <a:pt x="32380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277"/>
          <p:cNvSpPr/>
          <p:nvPr>
            <p:custDataLst>
              <p:tags r:id="rId1"/>
            </p:custDataLst>
          </p:nvPr>
        </p:nvSpPr>
        <p:spPr>
          <a:xfrm>
            <a:off x="1771684" y="2028941"/>
            <a:ext cx="19017" cy="85610"/>
          </a:xfrm>
          <a:custGeom>
            <a:avLst/>
            <a:gdLst/>
            <a:ahLst/>
            <a:cxnLst/>
            <a:rect l="0" t="0" r="0" b="0"/>
            <a:pathLst>
              <a:path w="19017" h="85610">
                <a:moveTo>
                  <a:pt x="9491" y="9409"/>
                </a:moveTo>
                <a:lnTo>
                  <a:pt x="9491" y="9409"/>
                </a:lnTo>
                <a:lnTo>
                  <a:pt x="9491" y="1208"/>
                </a:lnTo>
                <a:lnTo>
                  <a:pt x="8433" y="767"/>
                </a:lnTo>
                <a:lnTo>
                  <a:pt x="1290" y="0"/>
                </a:lnTo>
                <a:lnTo>
                  <a:pt x="849" y="1020"/>
                </a:lnTo>
                <a:lnTo>
                  <a:pt x="0" y="14076"/>
                </a:lnTo>
                <a:lnTo>
                  <a:pt x="2804" y="19597"/>
                </a:lnTo>
                <a:lnTo>
                  <a:pt x="6519" y="25579"/>
                </a:lnTo>
                <a:lnTo>
                  <a:pt x="8904" y="38042"/>
                </a:lnTo>
                <a:lnTo>
                  <a:pt x="9100" y="41198"/>
                </a:lnTo>
                <a:lnTo>
                  <a:pt x="12139" y="47526"/>
                </a:lnTo>
                <a:lnTo>
                  <a:pt x="15960" y="53867"/>
                </a:lnTo>
                <a:lnTo>
                  <a:pt x="18412" y="66560"/>
                </a:lnTo>
                <a:lnTo>
                  <a:pt x="19016" y="856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62"/>
          <p:cNvGrpSpPr/>
          <p:nvPr/>
        </p:nvGrpSpPr>
        <p:grpSpPr>
          <a:xfrm>
            <a:off x="3791067" y="1409700"/>
            <a:ext cx="418981" cy="247651"/>
            <a:chOff x="3791067" y="1409700"/>
            <a:chExt cx="418981" cy="247651"/>
          </a:xfrm>
        </p:grpSpPr>
        <p:sp>
          <p:nvSpPr>
            <p:cNvPr id="87" name="SMARTInkShape-278"/>
            <p:cNvSpPr/>
            <p:nvPr>
              <p:custDataLst>
                <p:tags r:id="rId176"/>
              </p:custDataLst>
            </p:nvPr>
          </p:nvSpPr>
          <p:spPr>
            <a:xfrm>
              <a:off x="4181475" y="1409700"/>
              <a:ext cx="28573" cy="247651"/>
            </a:xfrm>
            <a:custGeom>
              <a:avLst/>
              <a:gdLst/>
              <a:ahLst/>
              <a:cxnLst/>
              <a:rect l="0" t="0" r="0" b="0"/>
              <a:pathLst>
                <a:path w="28573" h="247651">
                  <a:moveTo>
                    <a:pt x="0" y="0"/>
                  </a:moveTo>
                  <a:lnTo>
                    <a:pt x="0" y="0"/>
                  </a:lnTo>
                  <a:lnTo>
                    <a:pt x="9408" y="0"/>
                  </a:lnTo>
                  <a:lnTo>
                    <a:pt x="9491" y="5056"/>
                  </a:lnTo>
                  <a:lnTo>
                    <a:pt x="10560" y="6546"/>
                  </a:lnTo>
                  <a:lnTo>
                    <a:pt x="14572" y="8201"/>
                  </a:lnTo>
                  <a:lnTo>
                    <a:pt x="16064" y="10759"/>
                  </a:lnTo>
                  <a:lnTo>
                    <a:pt x="23990" y="54271"/>
                  </a:lnTo>
                  <a:lnTo>
                    <a:pt x="28173" y="97157"/>
                  </a:lnTo>
                  <a:lnTo>
                    <a:pt x="28540" y="144366"/>
                  </a:lnTo>
                  <a:lnTo>
                    <a:pt x="28572" y="186898"/>
                  </a:lnTo>
                  <a:lnTo>
                    <a:pt x="27517" y="211582"/>
                  </a:lnTo>
                  <a:lnTo>
                    <a:pt x="21036" y="230569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9"/>
            <p:cNvSpPr/>
            <p:nvPr>
              <p:custDataLst>
                <p:tags r:id="rId177"/>
              </p:custDataLst>
            </p:nvPr>
          </p:nvSpPr>
          <p:spPr>
            <a:xfrm>
              <a:off x="3838623" y="1590675"/>
              <a:ext cx="190453" cy="52775"/>
            </a:xfrm>
            <a:custGeom>
              <a:avLst/>
              <a:gdLst/>
              <a:ahLst/>
              <a:cxnLst/>
              <a:rect l="0" t="0" r="0" b="0"/>
              <a:pathLst>
                <a:path w="190453" h="52775">
                  <a:moveTo>
                    <a:pt x="28527" y="28575"/>
                  </a:moveTo>
                  <a:lnTo>
                    <a:pt x="28527" y="28575"/>
                  </a:lnTo>
                  <a:lnTo>
                    <a:pt x="12280" y="43763"/>
                  </a:lnTo>
                  <a:lnTo>
                    <a:pt x="6137" y="45909"/>
                  </a:lnTo>
                  <a:lnTo>
                    <a:pt x="4075" y="47539"/>
                  </a:lnTo>
                  <a:lnTo>
                    <a:pt x="1174" y="52774"/>
                  </a:lnTo>
                  <a:lnTo>
                    <a:pt x="767" y="52116"/>
                  </a:lnTo>
                  <a:lnTo>
                    <a:pt x="0" y="47888"/>
                  </a:lnTo>
                  <a:lnTo>
                    <a:pt x="33688" y="46571"/>
                  </a:lnTo>
                  <a:lnTo>
                    <a:pt x="76268" y="35867"/>
                  </a:lnTo>
                  <a:lnTo>
                    <a:pt x="95236" y="30735"/>
                  </a:lnTo>
                  <a:lnTo>
                    <a:pt x="133502" y="21255"/>
                  </a:lnTo>
                  <a:lnTo>
                    <a:pt x="178745" y="4148"/>
                  </a:lnTo>
                  <a:lnTo>
                    <a:pt x="190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0"/>
            <p:cNvSpPr/>
            <p:nvPr>
              <p:custDataLst>
                <p:tags r:id="rId178"/>
              </p:custDataLst>
            </p:nvPr>
          </p:nvSpPr>
          <p:spPr>
            <a:xfrm>
              <a:off x="3791067" y="1524000"/>
              <a:ext cx="142759" cy="1"/>
            </a:xfrm>
            <a:custGeom>
              <a:avLst/>
              <a:gdLst/>
              <a:ahLst/>
              <a:cxnLst/>
              <a:rect l="0" t="0" r="0" b="0"/>
              <a:pathLst>
                <a:path w="142759" h="1">
                  <a:moveTo>
                    <a:pt x="9408" y="0"/>
                  </a:moveTo>
                  <a:lnTo>
                    <a:pt x="9408" y="0"/>
                  </a:lnTo>
                  <a:lnTo>
                    <a:pt x="0" y="0"/>
                  </a:lnTo>
                  <a:lnTo>
                    <a:pt x="46344" y="0"/>
                  </a:lnTo>
                  <a:lnTo>
                    <a:pt x="92403" y="0"/>
                  </a:lnTo>
                  <a:lnTo>
                    <a:pt x="142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3"/>
          <p:cNvGrpSpPr/>
          <p:nvPr/>
        </p:nvGrpSpPr>
        <p:grpSpPr>
          <a:xfrm>
            <a:off x="657225" y="2209917"/>
            <a:ext cx="10010776" cy="285624"/>
            <a:chOff x="657225" y="2209917"/>
            <a:chExt cx="10010776" cy="285624"/>
          </a:xfrm>
        </p:grpSpPr>
        <p:sp>
          <p:nvSpPr>
            <p:cNvPr id="91" name="SMARTInkShape-281"/>
            <p:cNvSpPr/>
            <p:nvPr>
              <p:custDataLst>
                <p:tags r:id="rId174"/>
              </p:custDataLst>
            </p:nvPr>
          </p:nvSpPr>
          <p:spPr>
            <a:xfrm>
              <a:off x="7846899" y="2273077"/>
              <a:ext cx="2821102" cy="146143"/>
            </a:xfrm>
            <a:custGeom>
              <a:avLst/>
              <a:gdLst/>
              <a:ahLst/>
              <a:cxnLst/>
              <a:rect l="0" t="0" r="0" b="0"/>
              <a:pathLst>
                <a:path w="2821102" h="146143">
                  <a:moveTo>
                    <a:pt x="0" y="0"/>
                  </a:moveTo>
                  <a:lnTo>
                    <a:pt x="0" y="0"/>
                  </a:lnTo>
                  <a:lnTo>
                    <a:pt x="6781" y="492"/>
                  </a:lnTo>
                  <a:lnTo>
                    <a:pt x="48479" y="3578"/>
                  </a:lnTo>
                  <a:lnTo>
                    <a:pt x="90036" y="6693"/>
                  </a:lnTo>
                  <a:lnTo>
                    <a:pt x="130441" y="9828"/>
                  </a:lnTo>
                  <a:lnTo>
                    <a:pt x="170078" y="12976"/>
                  </a:lnTo>
                  <a:lnTo>
                    <a:pt x="209202" y="16134"/>
                  </a:lnTo>
                  <a:lnTo>
                    <a:pt x="249043" y="19297"/>
                  </a:lnTo>
                  <a:lnTo>
                    <a:pt x="289363" y="22464"/>
                  </a:lnTo>
                  <a:lnTo>
                    <a:pt x="330001" y="25634"/>
                  </a:lnTo>
                  <a:lnTo>
                    <a:pt x="372967" y="28805"/>
                  </a:lnTo>
                  <a:lnTo>
                    <a:pt x="417487" y="31978"/>
                  </a:lnTo>
                  <a:lnTo>
                    <a:pt x="463042" y="35151"/>
                  </a:lnTo>
                  <a:lnTo>
                    <a:pt x="506111" y="38325"/>
                  </a:lnTo>
                  <a:lnTo>
                    <a:pt x="547524" y="41500"/>
                  </a:lnTo>
                  <a:lnTo>
                    <a:pt x="587833" y="44674"/>
                  </a:lnTo>
                  <a:lnTo>
                    <a:pt x="629522" y="47849"/>
                  </a:lnTo>
                  <a:lnTo>
                    <a:pt x="672132" y="51024"/>
                  </a:lnTo>
                  <a:lnTo>
                    <a:pt x="715355" y="54199"/>
                  </a:lnTo>
                  <a:lnTo>
                    <a:pt x="758987" y="57373"/>
                  </a:lnTo>
                  <a:lnTo>
                    <a:pt x="802892" y="60548"/>
                  </a:lnTo>
                  <a:lnTo>
                    <a:pt x="846979" y="63723"/>
                  </a:lnTo>
                  <a:lnTo>
                    <a:pt x="890127" y="66898"/>
                  </a:lnTo>
                  <a:lnTo>
                    <a:pt x="932652" y="70073"/>
                  </a:lnTo>
                  <a:lnTo>
                    <a:pt x="974760" y="73248"/>
                  </a:lnTo>
                  <a:lnTo>
                    <a:pt x="1016590" y="76423"/>
                  </a:lnTo>
                  <a:lnTo>
                    <a:pt x="1058236" y="79598"/>
                  </a:lnTo>
                  <a:lnTo>
                    <a:pt x="1099758" y="82773"/>
                  </a:lnTo>
                  <a:lnTo>
                    <a:pt x="1141197" y="85948"/>
                  </a:lnTo>
                  <a:lnTo>
                    <a:pt x="1182582" y="89123"/>
                  </a:lnTo>
                  <a:lnTo>
                    <a:pt x="1223930" y="92298"/>
                  </a:lnTo>
                  <a:lnTo>
                    <a:pt x="1266312" y="95473"/>
                  </a:lnTo>
                  <a:lnTo>
                    <a:pt x="1309383" y="98648"/>
                  </a:lnTo>
                  <a:lnTo>
                    <a:pt x="1352915" y="101823"/>
                  </a:lnTo>
                  <a:lnTo>
                    <a:pt x="1394635" y="104998"/>
                  </a:lnTo>
                  <a:lnTo>
                    <a:pt x="1435148" y="108173"/>
                  </a:lnTo>
                  <a:lnTo>
                    <a:pt x="1474858" y="111348"/>
                  </a:lnTo>
                  <a:lnTo>
                    <a:pt x="1515088" y="114523"/>
                  </a:lnTo>
                  <a:lnTo>
                    <a:pt x="1555667" y="117698"/>
                  </a:lnTo>
                  <a:lnTo>
                    <a:pt x="1596479" y="120873"/>
                  </a:lnTo>
                  <a:lnTo>
                    <a:pt x="1636386" y="124048"/>
                  </a:lnTo>
                  <a:lnTo>
                    <a:pt x="1675691" y="127223"/>
                  </a:lnTo>
                  <a:lnTo>
                    <a:pt x="1714594" y="130398"/>
                  </a:lnTo>
                  <a:lnTo>
                    <a:pt x="1754289" y="132515"/>
                  </a:lnTo>
                  <a:lnTo>
                    <a:pt x="1794509" y="133926"/>
                  </a:lnTo>
                  <a:lnTo>
                    <a:pt x="1835081" y="134867"/>
                  </a:lnTo>
                  <a:lnTo>
                    <a:pt x="1875888" y="136552"/>
                  </a:lnTo>
                  <a:lnTo>
                    <a:pt x="1916850" y="138734"/>
                  </a:lnTo>
                  <a:lnTo>
                    <a:pt x="1957917" y="141247"/>
                  </a:lnTo>
                  <a:lnTo>
                    <a:pt x="1997995" y="142922"/>
                  </a:lnTo>
                  <a:lnTo>
                    <a:pt x="2037413" y="144040"/>
                  </a:lnTo>
                  <a:lnTo>
                    <a:pt x="2076393" y="144784"/>
                  </a:lnTo>
                  <a:lnTo>
                    <a:pt x="2114021" y="145280"/>
                  </a:lnTo>
                  <a:lnTo>
                    <a:pt x="2150746" y="145612"/>
                  </a:lnTo>
                  <a:lnTo>
                    <a:pt x="2186873" y="145832"/>
                  </a:lnTo>
                  <a:lnTo>
                    <a:pt x="2223658" y="145979"/>
                  </a:lnTo>
                  <a:lnTo>
                    <a:pt x="2260879" y="146077"/>
                  </a:lnTo>
                  <a:lnTo>
                    <a:pt x="2298396" y="146142"/>
                  </a:lnTo>
                  <a:lnTo>
                    <a:pt x="2335047" y="145127"/>
                  </a:lnTo>
                  <a:lnTo>
                    <a:pt x="2371123" y="143393"/>
                  </a:lnTo>
                  <a:lnTo>
                    <a:pt x="2406816" y="141178"/>
                  </a:lnTo>
                  <a:lnTo>
                    <a:pt x="2441195" y="139701"/>
                  </a:lnTo>
                  <a:lnTo>
                    <a:pt x="2474697" y="138717"/>
                  </a:lnTo>
                  <a:lnTo>
                    <a:pt x="2507614" y="138061"/>
                  </a:lnTo>
                  <a:lnTo>
                    <a:pt x="2540142" y="137623"/>
                  </a:lnTo>
                  <a:lnTo>
                    <a:pt x="2572412" y="137331"/>
                  </a:lnTo>
                  <a:lnTo>
                    <a:pt x="2604509" y="137137"/>
                  </a:lnTo>
                  <a:lnTo>
                    <a:pt x="2635431" y="137007"/>
                  </a:lnTo>
                  <a:lnTo>
                    <a:pt x="2665572" y="136921"/>
                  </a:lnTo>
                  <a:lnTo>
                    <a:pt x="2695190" y="136863"/>
                  </a:lnTo>
                  <a:lnTo>
                    <a:pt x="2722343" y="135766"/>
                  </a:lnTo>
                  <a:lnTo>
                    <a:pt x="2747855" y="133977"/>
                  </a:lnTo>
                  <a:lnTo>
                    <a:pt x="2788546" y="130225"/>
                  </a:lnTo>
                  <a:lnTo>
                    <a:pt x="2821101" y="127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2"/>
            <p:cNvSpPr/>
            <p:nvPr>
              <p:custDataLst>
                <p:tags r:id="rId175"/>
              </p:custDataLst>
            </p:nvPr>
          </p:nvSpPr>
          <p:spPr>
            <a:xfrm>
              <a:off x="657225" y="2209917"/>
              <a:ext cx="6988399" cy="285624"/>
            </a:xfrm>
            <a:custGeom>
              <a:avLst/>
              <a:gdLst/>
              <a:ahLst/>
              <a:cxnLst/>
              <a:rect l="0" t="0" r="0" b="0"/>
              <a:pathLst>
                <a:path w="6988399" h="285624">
                  <a:moveTo>
                    <a:pt x="0" y="276108"/>
                  </a:moveTo>
                  <a:lnTo>
                    <a:pt x="0" y="276108"/>
                  </a:lnTo>
                  <a:lnTo>
                    <a:pt x="0" y="285517"/>
                  </a:lnTo>
                  <a:lnTo>
                    <a:pt x="8201" y="285623"/>
                  </a:lnTo>
                  <a:lnTo>
                    <a:pt x="8642" y="284568"/>
                  </a:lnTo>
                  <a:lnTo>
                    <a:pt x="9409" y="277431"/>
                  </a:lnTo>
                  <a:lnTo>
                    <a:pt x="12296" y="276696"/>
                  </a:lnTo>
                  <a:lnTo>
                    <a:pt x="59015" y="276111"/>
                  </a:lnTo>
                  <a:lnTo>
                    <a:pt x="100718" y="276108"/>
                  </a:lnTo>
                  <a:lnTo>
                    <a:pt x="140976" y="276108"/>
                  </a:lnTo>
                  <a:lnTo>
                    <a:pt x="183422" y="276108"/>
                  </a:lnTo>
                  <a:lnTo>
                    <a:pt x="219800" y="276108"/>
                  </a:lnTo>
                  <a:lnTo>
                    <a:pt x="260212" y="276108"/>
                  </a:lnTo>
                  <a:lnTo>
                    <a:pt x="305700" y="273286"/>
                  </a:lnTo>
                  <a:lnTo>
                    <a:pt x="352692" y="268569"/>
                  </a:lnTo>
                  <a:lnTo>
                    <a:pt x="385352" y="267466"/>
                  </a:lnTo>
                  <a:lnTo>
                    <a:pt x="421034" y="266975"/>
                  </a:lnTo>
                  <a:lnTo>
                    <a:pt x="458060" y="263936"/>
                  </a:lnTo>
                  <a:lnTo>
                    <a:pt x="496740" y="260114"/>
                  </a:lnTo>
                  <a:lnTo>
                    <a:pt x="538626" y="258416"/>
                  </a:lnTo>
                  <a:lnTo>
                    <a:pt x="581937" y="254840"/>
                  </a:lnTo>
                  <a:lnTo>
                    <a:pt x="625880" y="250780"/>
                  </a:lnTo>
                  <a:lnTo>
                    <a:pt x="670105" y="248976"/>
                  </a:lnTo>
                  <a:lnTo>
                    <a:pt x="717277" y="245352"/>
                  </a:lnTo>
                  <a:lnTo>
                    <a:pt x="741710" y="242904"/>
                  </a:lnTo>
                  <a:lnTo>
                    <a:pt x="766465" y="240213"/>
                  </a:lnTo>
                  <a:lnTo>
                    <a:pt x="791435" y="237362"/>
                  </a:lnTo>
                  <a:lnTo>
                    <a:pt x="816548" y="234402"/>
                  </a:lnTo>
                  <a:lnTo>
                    <a:pt x="842816" y="231371"/>
                  </a:lnTo>
                  <a:lnTo>
                    <a:pt x="869852" y="228292"/>
                  </a:lnTo>
                  <a:lnTo>
                    <a:pt x="897401" y="225180"/>
                  </a:lnTo>
                  <a:lnTo>
                    <a:pt x="924234" y="222048"/>
                  </a:lnTo>
                  <a:lnTo>
                    <a:pt x="950589" y="218901"/>
                  </a:lnTo>
                  <a:lnTo>
                    <a:pt x="976626" y="215745"/>
                  </a:lnTo>
                  <a:lnTo>
                    <a:pt x="1003509" y="212583"/>
                  </a:lnTo>
                  <a:lnTo>
                    <a:pt x="1030956" y="209416"/>
                  </a:lnTo>
                  <a:lnTo>
                    <a:pt x="1058779" y="206247"/>
                  </a:lnTo>
                  <a:lnTo>
                    <a:pt x="1087911" y="204134"/>
                  </a:lnTo>
                  <a:lnTo>
                    <a:pt x="1117916" y="202725"/>
                  </a:lnTo>
                  <a:lnTo>
                    <a:pt x="1148502" y="201786"/>
                  </a:lnTo>
                  <a:lnTo>
                    <a:pt x="1178418" y="200102"/>
                  </a:lnTo>
                  <a:lnTo>
                    <a:pt x="1207887" y="197921"/>
                  </a:lnTo>
                  <a:lnTo>
                    <a:pt x="1237058" y="195408"/>
                  </a:lnTo>
                  <a:lnTo>
                    <a:pt x="1267089" y="192675"/>
                  </a:lnTo>
                  <a:lnTo>
                    <a:pt x="1297692" y="189794"/>
                  </a:lnTo>
                  <a:lnTo>
                    <a:pt x="1328678" y="186816"/>
                  </a:lnTo>
                  <a:lnTo>
                    <a:pt x="1360977" y="183771"/>
                  </a:lnTo>
                  <a:lnTo>
                    <a:pt x="1394152" y="180683"/>
                  </a:lnTo>
                  <a:lnTo>
                    <a:pt x="1427909" y="177567"/>
                  </a:lnTo>
                  <a:lnTo>
                    <a:pt x="1462056" y="174430"/>
                  </a:lnTo>
                  <a:lnTo>
                    <a:pt x="1496463" y="171281"/>
                  </a:lnTo>
                  <a:lnTo>
                    <a:pt x="1531042" y="168124"/>
                  </a:lnTo>
                  <a:lnTo>
                    <a:pt x="1564678" y="164960"/>
                  </a:lnTo>
                  <a:lnTo>
                    <a:pt x="1597685" y="161793"/>
                  </a:lnTo>
                  <a:lnTo>
                    <a:pt x="1630273" y="158623"/>
                  </a:lnTo>
                  <a:lnTo>
                    <a:pt x="1665757" y="156510"/>
                  </a:lnTo>
                  <a:lnTo>
                    <a:pt x="1703171" y="155101"/>
                  </a:lnTo>
                  <a:lnTo>
                    <a:pt x="1741873" y="154161"/>
                  </a:lnTo>
                  <a:lnTo>
                    <a:pt x="1779315" y="152477"/>
                  </a:lnTo>
                  <a:lnTo>
                    <a:pt x="1815918" y="150296"/>
                  </a:lnTo>
                  <a:lnTo>
                    <a:pt x="1851962" y="147783"/>
                  </a:lnTo>
                  <a:lnTo>
                    <a:pt x="1888691" y="145050"/>
                  </a:lnTo>
                  <a:lnTo>
                    <a:pt x="1925878" y="142169"/>
                  </a:lnTo>
                  <a:lnTo>
                    <a:pt x="1963368" y="139191"/>
                  </a:lnTo>
                  <a:lnTo>
                    <a:pt x="2001062" y="136146"/>
                  </a:lnTo>
                  <a:lnTo>
                    <a:pt x="2038891" y="133058"/>
                  </a:lnTo>
                  <a:lnTo>
                    <a:pt x="2076811" y="129942"/>
                  </a:lnTo>
                  <a:lnTo>
                    <a:pt x="2113732" y="127864"/>
                  </a:lnTo>
                  <a:lnTo>
                    <a:pt x="2149988" y="126478"/>
                  </a:lnTo>
                  <a:lnTo>
                    <a:pt x="2185800" y="125555"/>
                  </a:lnTo>
                  <a:lnTo>
                    <a:pt x="2222375" y="123881"/>
                  </a:lnTo>
                  <a:lnTo>
                    <a:pt x="2259458" y="121707"/>
                  </a:lnTo>
                  <a:lnTo>
                    <a:pt x="2296881" y="119199"/>
                  </a:lnTo>
                  <a:lnTo>
                    <a:pt x="2334529" y="116469"/>
                  </a:lnTo>
                  <a:lnTo>
                    <a:pt x="2372327" y="113590"/>
                  </a:lnTo>
                  <a:lnTo>
                    <a:pt x="2410227" y="110613"/>
                  </a:lnTo>
                  <a:lnTo>
                    <a:pt x="2449251" y="108628"/>
                  </a:lnTo>
                  <a:lnTo>
                    <a:pt x="2489026" y="107304"/>
                  </a:lnTo>
                  <a:lnTo>
                    <a:pt x="2529301" y="106422"/>
                  </a:lnTo>
                  <a:lnTo>
                    <a:pt x="2567792" y="104776"/>
                  </a:lnTo>
                  <a:lnTo>
                    <a:pt x="2605095" y="102620"/>
                  </a:lnTo>
                  <a:lnTo>
                    <a:pt x="2641605" y="100124"/>
                  </a:lnTo>
                  <a:lnTo>
                    <a:pt x="2680762" y="97402"/>
                  </a:lnTo>
                  <a:lnTo>
                    <a:pt x="2721683" y="94529"/>
                  </a:lnTo>
                  <a:lnTo>
                    <a:pt x="2763781" y="91556"/>
                  </a:lnTo>
                  <a:lnTo>
                    <a:pt x="2805604" y="89573"/>
                  </a:lnTo>
                  <a:lnTo>
                    <a:pt x="2847244" y="88251"/>
                  </a:lnTo>
                  <a:lnTo>
                    <a:pt x="2888763" y="87370"/>
                  </a:lnTo>
                  <a:lnTo>
                    <a:pt x="2930200" y="85724"/>
                  </a:lnTo>
                  <a:lnTo>
                    <a:pt x="2971583" y="83569"/>
                  </a:lnTo>
                  <a:lnTo>
                    <a:pt x="3012930" y="81074"/>
                  </a:lnTo>
                  <a:lnTo>
                    <a:pt x="3055312" y="79410"/>
                  </a:lnTo>
                  <a:lnTo>
                    <a:pt x="3098383" y="78301"/>
                  </a:lnTo>
                  <a:lnTo>
                    <a:pt x="3141914" y="77562"/>
                  </a:lnTo>
                  <a:lnTo>
                    <a:pt x="3184692" y="76010"/>
                  </a:lnTo>
                  <a:lnTo>
                    <a:pt x="3226970" y="73918"/>
                  </a:lnTo>
                  <a:lnTo>
                    <a:pt x="3268913" y="71465"/>
                  </a:lnTo>
                  <a:lnTo>
                    <a:pt x="3311692" y="68771"/>
                  </a:lnTo>
                  <a:lnTo>
                    <a:pt x="3355028" y="65916"/>
                  </a:lnTo>
                  <a:lnTo>
                    <a:pt x="3398736" y="62955"/>
                  </a:lnTo>
                  <a:lnTo>
                    <a:pt x="3440574" y="60981"/>
                  </a:lnTo>
                  <a:lnTo>
                    <a:pt x="3481166" y="59665"/>
                  </a:lnTo>
                  <a:lnTo>
                    <a:pt x="3520927" y="58788"/>
                  </a:lnTo>
                  <a:lnTo>
                    <a:pt x="3562252" y="57145"/>
                  </a:lnTo>
                  <a:lnTo>
                    <a:pt x="3604618" y="54991"/>
                  </a:lnTo>
                  <a:lnTo>
                    <a:pt x="3647679" y="52496"/>
                  </a:lnTo>
                  <a:lnTo>
                    <a:pt x="3689085" y="50834"/>
                  </a:lnTo>
                  <a:lnTo>
                    <a:pt x="3729391" y="49726"/>
                  </a:lnTo>
                  <a:lnTo>
                    <a:pt x="3768960" y="48986"/>
                  </a:lnTo>
                  <a:lnTo>
                    <a:pt x="3809099" y="47435"/>
                  </a:lnTo>
                  <a:lnTo>
                    <a:pt x="3849616" y="45343"/>
                  </a:lnTo>
                  <a:lnTo>
                    <a:pt x="3890385" y="42889"/>
                  </a:lnTo>
                  <a:lnTo>
                    <a:pt x="3932382" y="40196"/>
                  </a:lnTo>
                  <a:lnTo>
                    <a:pt x="3975196" y="37341"/>
                  </a:lnTo>
                  <a:lnTo>
                    <a:pt x="4018556" y="34380"/>
                  </a:lnTo>
                  <a:lnTo>
                    <a:pt x="4060162" y="32406"/>
                  </a:lnTo>
                  <a:lnTo>
                    <a:pt x="4100600" y="31090"/>
                  </a:lnTo>
                  <a:lnTo>
                    <a:pt x="4140259" y="30213"/>
                  </a:lnTo>
                  <a:lnTo>
                    <a:pt x="4180455" y="29628"/>
                  </a:lnTo>
                  <a:lnTo>
                    <a:pt x="4221012" y="29238"/>
                  </a:lnTo>
                  <a:lnTo>
                    <a:pt x="4261808" y="28978"/>
                  </a:lnTo>
                  <a:lnTo>
                    <a:pt x="4302764" y="27746"/>
                  </a:lnTo>
                  <a:lnTo>
                    <a:pt x="4343826" y="25867"/>
                  </a:lnTo>
                  <a:lnTo>
                    <a:pt x="4384959" y="23556"/>
                  </a:lnTo>
                  <a:lnTo>
                    <a:pt x="4425081" y="20956"/>
                  </a:lnTo>
                  <a:lnTo>
                    <a:pt x="4464529" y="18165"/>
                  </a:lnTo>
                  <a:lnTo>
                    <a:pt x="4503528" y="15246"/>
                  </a:lnTo>
                  <a:lnTo>
                    <a:pt x="4543285" y="13300"/>
                  </a:lnTo>
                  <a:lnTo>
                    <a:pt x="4583549" y="12003"/>
                  </a:lnTo>
                  <a:lnTo>
                    <a:pt x="4624149" y="11138"/>
                  </a:lnTo>
                  <a:lnTo>
                    <a:pt x="4667091" y="10561"/>
                  </a:lnTo>
                  <a:lnTo>
                    <a:pt x="4711593" y="10176"/>
                  </a:lnTo>
                  <a:lnTo>
                    <a:pt x="4757138" y="9920"/>
                  </a:lnTo>
                  <a:lnTo>
                    <a:pt x="4800200" y="9750"/>
                  </a:lnTo>
                  <a:lnTo>
                    <a:pt x="4841608" y="9636"/>
                  </a:lnTo>
                  <a:lnTo>
                    <a:pt x="4881914" y="9560"/>
                  </a:lnTo>
                  <a:lnTo>
                    <a:pt x="4922543" y="8451"/>
                  </a:lnTo>
                  <a:lnTo>
                    <a:pt x="4963387" y="6653"/>
                  </a:lnTo>
                  <a:lnTo>
                    <a:pt x="5004375" y="4396"/>
                  </a:lnTo>
                  <a:lnTo>
                    <a:pt x="5046516" y="2892"/>
                  </a:lnTo>
                  <a:lnTo>
                    <a:pt x="5089428" y="1888"/>
                  </a:lnTo>
                  <a:lnTo>
                    <a:pt x="5132851" y="1220"/>
                  </a:lnTo>
                  <a:lnTo>
                    <a:pt x="5175560" y="774"/>
                  </a:lnTo>
                  <a:lnTo>
                    <a:pt x="5217790" y="477"/>
                  </a:lnTo>
                  <a:lnTo>
                    <a:pt x="5259702" y="279"/>
                  </a:lnTo>
                  <a:lnTo>
                    <a:pt x="5302459" y="147"/>
                  </a:lnTo>
                  <a:lnTo>
                    <a:pt x="5345781" y="59"/>
                  </a:lnTo>
                  <a:lnTo>
                    <a:pt x="5389479" y="0"/>
                  </a:lnTo>
                  <a:lnTo>
                    <a:pt x="5432370" y="1020"/>
                  </a:lnTo>
                  <a:lnTo>
                    <a:pt x="5474722" y="2757"/>
                  </a:lnTo>
                  <a:lnTo>
                    <a:pt x="5516714" y="4974"/>
                  </a:lnTo>
                  <a:lnTo>
                    <a:pt x="5560585" y="6452"/>
                  </a:lnTo>
                  <a:lnTo>
                    <a:pt x="5605706" y="7437"/>
                  </a:lnTo>
                  <a:lnTo>
                    <a:pt x="5651663" y="8094"/>
                  </a:lnTo>
                  <a:lnTo>
                    <a:pt x="5695000" y="8532"/>
                  </a:lnTo>
                  <a:lnTo>
                    <a:pt x="5736591" y="8824"/>
                  </a:lnTo>
                  <a:lnTo>
                    <a:pt x="5777020" y="9019"/>
                  </a:lnTo>
                  <a:lnTo>
                    <a:pt x="5818789" y="9148"/>
                  </a:lnTo>
                  <a:lnTo>
                    <a:pt x="5861451" y="9235"/>
                  </a:lnTo>
                  <a:lnTo>
                    <a:pt x="5904709" y="9293"/>
                  </a:lnTo>
                  <a:lnTo>
                    <a:pt x="5948364" y="10389"/>
                  </a:lnTo>
                  <a:lnTo>
                    <a:pt x="5992285" y="12179"/>
                  </a:lnTo>
                  <a:lnTo>
                    <a:pt x="6036381" y="14430"/>
                  </a:lnTo>
                  <a:lnTo>
                    <a:pt x="6079537" y="15931"/>
                  </a:lnTo>
                  <a:lnTo>
                    <a:pt x="6122066" y="16932"/>
                  </a:lnTo>
                  <a:lnTo>
                    <a:pt x="6164177" y="17599"/>
                  </a:lnTo>
                  <a:lnTo>
                    <a:pt x="6206010" y="18044"/>
                  </a:lnTo>
                  <a:lnTo>
                    <a:pt x="6247657" y="18340"/>
                  </a:lnTo>
                  <a:lnTo>
                    <a:pt x="6289179" y="18538"/>
                  </a:lnTo>
                  <a:lnTo>
                    <a:pt x="6331678" y="19728"/>
                  </a:lnTo>
                  <a:lnTo>
                    <a:pt x="6374827" y="21579"/>
                  </a:lnTo>
                  <a:lnTo>
                    <a:pt x="6418410" y="23872"/>
                  </a:lnTo>
                  <a:lnTo>
                    <a:pt x="6461223" y="25401"/>
                  </a:lnTo>
                  <a:lnTo>
                    <a:pt x="6503524" y="26420"/>
                  </a:lnTo>
                  <a:lnTo>
                    <a:pt x="6545483" y="27099"/>
                  </a:lnTo>
                  <a:lnTo>
                    <a:pt x="6586155" y="28611"/>
                  </a:lnTo>
                  <a:lnTo>
                    <a:pt x="6625970" y="30676"/>
                  </a:lnTo>
                  <a:lnTo>
                    <a:pt x="6665214" y="33112"/>
                  </a:lnTo>
                  <a:lnTo>
                    <a:pt x="6706192" y="35794"/>
                  </a:lnTo>
                  <a:lnTo>
                    <a:pt x="6748328" y="38640"/>
                  </a:lnTo>
                  <a:lnTo>
                    <a:pt x="6791236" y="41596"/>
                  </a:lnTo>
                  <a:lnTo>
                    <a:pt x="6833598" y="43567"/>
                  </a:lnTo>
                  <a:lnTo>
                    <a:pt x="6875599" y="44880"/>
                  </a:lnTo>
                  <a:lnTo>
                    <a:pt x="6917358" y="45756"/>
                  </a:lnTo>
                  <a:lnTo>
                    <a:pt x="6956838" y="47399"/>
                  </a:lnTo>
                  <a:lnTo>
                    <a:pt x="6988398" y="49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64"/>
          <p:cNvGrpSpPr/>
          <p:nvPr/>
        </p:nvGrpSpPr>
        <p:grpSpPr>
          <a:xfrm>
            <a:off x="704853" y="2652011"/>
            <a:ext cx="342898" cy="338840"/>
            <a:chOff x="704853" y="2652011"/>
            <a:chExt cx="342898" cy="338840"/>
          </a:xfrm>
        </p:grpSpPr>
        <p:sp>
          <p:nvSpPr>
            <p:cNvPr id="94" name="SMARTInkShape-283"/>
            <p:cNvSpPr/>
            <p:nvPr>
              <p:custDataLst>
                <p:tags r:id="rId169"/>
              </p:custDataLst>
            </p:nvPr>
          </p:nvSpPr>
          <p:spPr>
            <a:xfrm>
              <a:off x="942978" y="2838450"/>
              <a:ext cx="104773" cy="47626"/>
            </a:xfrm>
            <a:custGeom>
              <a:avLst/>
              <a:gdLst/>
              <a:ahLst/>
              <a:cxnLst/>
              <a:rect l="0" t="0" r="0" b="0"/>
              <a:pathLst>
                <a:path w="104773" h="47626">
                  <a:moveTo>
                    <a:pt x="9522" y="47625"/>
                  </a:moveTo>
                  <a:lnTo>
                    <a:pt x="9522" y="47625"/>
                  </a:lnTo>
                  <a:lnTo>
                    <a:pt x="113" y="47625"/>
                  </a:lnTo>
                  <a:lnTo>
                    <a:pt x="0" y="38492"/>
                  </a:lnTo>
                  <a:lnTo>
                    <a:pt x="8198" y="29933"/>
                  </a:lnTo>
                  <a:lnTo>
                    <a:pt x="16865" y="27785"/>
                  </a:lnTo>
                  <a:lnTo>
                    <a:pt x="25691" y="22108"/>
                  </a:lnTo>
                  <a:lnTo>
                    <a:pt x="36067" y="19956"/>
                  </a:lnTo>
                  <a:lnTo>
                    <a:pt x="51019" y="18260"/>
                  </a:lnTo>
                  <a:lnTo>
                    <a:pt x="86385" y="2590"/>
                  </a:lnTo>
                  <a:lnTo>
                    <a:pt x="104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84"/>
            <p:cNvSpPr/>
            <p:nvPr>
              <p:custDataLst>
                <p:tags r:id="rId170"/>
              </p:custDataLst>
            </p:nvPr>
          </p:nvSpPr>
          <p:spPr>
            <a:xfrm>
              <a:off x="971551" y="2652011"/>
              <a:ext cx="66665" cy="338840"/>
            </a:xfrm>
            <a:custGeom>
              <a:avLst/>
              <a:gdLst/>
              <a:ahLst/>
              <a:cxnLst/>
              <a:rect l="0" t="0" r="0" b="0"/>
              <a:pathLst>
                <a:path w="66665" h="338840">
                  <a:moveTo>
                    <a:pt x="57149" y="43564"/>
                  </a:moveTo>
                  <a:lnTo>
                    <a:pt x="57149" y="43564"/>
                  </a:lnTo>
                  <a:lnTo>
                    <a:pt x="57149" y="25954"/>
                  </a:lnTo>
                  <a:lnTo>
                    <a:pt x="58207" y="25474"/>
                  </a:lnTo>
                  <a:lnTo>
                    <a:pt x="62206" y="24940"/>
                  </a:lnTo>
                  <a:lnTo>
                    <a:pt x="63695" y="23740"/>
                  </a:lnTo>
                  <a:lnTo>
                    <a:pt x="66558" y="15393"/>
                  </a:lnTo>
                  <a:lnTo>
                    <a:pt x="66664" y="6824"/>
                  </a:lnTo>
                  <a:lnTo>
                    <a:pt x="65609" y="6370"/>
                  </a:lnTo>
                  <a:lnTo>
                    <a:pt x="58472" y="5583"/>
                  </a:lnTo>
                  <a:lnTo>
                    <a:pt x="57737" y="2695"/>
                  </a:lnTo>
                  <a:lnTo>
                    <a:pt x="57541" y="443"/>
                  </a:lnTo>
                  <a:lnTo>
                    <a:pt x="56352" y="0"/>
                  </a:lnTo>
                  <a:lnTo>
                    <a:pt x="47471" y="4845"/>
                  </a:lnTo>
                  <a:lnTo>
                    <a:pt x="39542" y="5382"/>
                  </a:lnTo>
                  <a:lnTo>
                    <a:pt x="15444" y="28130"/>
                  </a:lnTo>
                  <a:lnTo>
                    <a:pt x="12155" y="34235"/>
                  </a:lnTo>
                  <a:lnTo>
                    <a:pt x="437" y="74925"/>
                  </a:lnTo>
                  <a:lnTo>
                    <a:pt x="16" y="119997"/>
                  </a:lnTo>
                  <a:lnTo>
                    <a:pt x="0" y="161931"/>
                  </a:lnTo>
                  <a:lnTo>
                    <a:pt x="1058" y="180353"/>
                  </a:lnTo>
                  <a:lnTo>
                    <a:pt x="8641" y="218212"/>
                  </a:lnTo>
                  <a:lnTo>
                    <a:pt x="10505" y="255233"/>
                  </a:lnTo>
                  <a:lnTo>
                    <a:pt x="17048" y="274150"/>
                  </a:lnTo>
                  <a:lnTo>
                    <a:pt x="19034" y="319731"/>
                  </a:lnTo>
                  <a:lnTo>
                    <a:pt x="19049" y="33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85"/>
            <p:cNvSpPr/>
            <p:nvPr>
              <p:custDataLst>
                <p:tags r:id="rId171"/>
              </p:custDataLst>
            </p:nvPr>
          </p:nvSpPr>
          <p:spPr>
            <a:xfrm>
              <a:off x="742950" y="29527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9133" y="19442"/>
                  </a:lnTo>
                  <a:lnTo>
                    <a:pt x="14465" y="19166"/>
                  </a:lnTo>
                  <a:lnTo>
                    <a:pt x="19835" y="16280"/>
                  </a:lnTo>
                  <a:lnTo>
                    <a:pt x="25749" y="12527"/>
                  </a:lnTo>
                  <a:lnTo>
                    <a:pt x="38169" y="10118"/>
                  </a:lnTo>
                  <a:lnTo>
                    <a:pt x="41321" y="9921"/>
                  </a:lnTo>
                  <a:lnTo>
                    <a:pt x="47645" y="6879"/>
                  </a:lnTo>
                  <a:lnTo>
                    <a:pt x="53984" y="3057"/>
                  </a:lnTo>
                  <a:lnTo>
                    <a:pt x="66677" y="604"/>
                  </a:lnTo>
                  <a:lnTo>
                    <a:pt x="114027" y="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86"/>
            <p:cNvSpPr/>
            <p:nvPr>
              <p:custDataLst>
                <p:tags r:id="rId172"/>
              </p:custDataLst>
            </p:nvPr>
          </p:nvSpPr>
          <p:spPr>
            <a:xfrm>
              <a:off x="704853" y="2696945"/>
              <a:ext cx="152398" cy="65306"/>
            </a:xfrm>
            <a:custGeom>
              <a:avLst/>
              <a:gdLst/>
              <a:ahLst/>
              <a:cxnLst/>
              <a:rect l="0" t="0" r="0" b="0"/>
              <a:pathLst>
                <a:path w="152398" h="65306">
                  <a:moveTo>
                    <a:pt x="19047" y="65305"/>
                  </a:moveTo>
                  <a:lnTo>
                    <a:pt x="19047" y="65305"/>
                  </a:lnTo>
                  <a:lnTo>
                    <a:pt x="34" y="65305"/>
                  </a:lnTo>
                  <a:lnTo>
                    <a:pt x="0" y="57104"/>
                  </a:lnTo>
                  <a:lnTo>
                    <a:pt x="1058" y="56663"/>
                  </a:lnTo>
                  <a:lnTo>
                    <a:pt x="5054" y="56172"/>
                  </a:lnTo>
                  <a:lnTo>
                    <a:pt x="6544" y="54983"/>
                  </a:lnTo>
                  <a:lnTo>
                    <a:pt x="8198" y="50840"/>
                  </a:lnTo>
                  <a:lnTo>
                    <a:pt x="9698" y="49311"/>
                  </a:lnTo>
                  <a:lnTo>
                    <a:pt x="19709" y="44037"/>
                  </a:lnTo>
                  <a:lnTo>
                    <a:pt x="31878" y="33117"/>
                  </a:lnTo>
                  <a:lnTo>
                    <a:pt x="40977" y="29833"/>
                  </a:lnTo>
                  <a:lnTo>
                    <a:pt x="51019" y="27314"/>
                  </a:lnTo>
                  <a:lnTo>
                    <a:pt x="83563" y="10798"/>
                  </a:lnTo>
                  <a:lnTo>
                    <a:pt x="112121" y="5565"/>
                  </a:lnTo>
                  <a:lnTo>
                    <a:pt x="120738" y="1712"/>
                  </a:lnTo>
                  <a:lnTo>
                    <a:pt x="131624" y="0"/>
                  </a:lnTo>
                  <a:lnTo>
                    <a:pt x="140695" y="2061"/>
                  </a:lnTo>
                  <a:lnTo>
                    <a:pt x="150086" y="6951"/>
                  </a:lnTo>
                  <a:lnTo>
                    <a:pt x="150856" y="8411"/>
                  </a:lnTo>
                  <a:lnTo>
                    <a:pt x="152397" y="1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7"/>
            <p:cNvSpPr/>
            <p:nvPr>
              <p:custDataLst>
                <p:tags r:id="rId173"/>
              </p:custDataLst>
            </p:nvPr>
          </p:nvSpPr>
          <p:spPr>
            <a:xfrm>
              <a:off x="800100" y="2714626"/>
              <a:ext cx="9526" cy="238125"/>
            </a:xfrm>
            <a:custGeom>
              <a:avLst/>
              <a:gdLst/>
              <a:ahLst/>
              <a:cxnLst/>
              <a:rect l="0" t="0" r="0" b="0"/>
              <a:pathLst>
                <a:path w="9526" h="238125">
                  <a:moveTo>
                    <a:pt x="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0" y="45592"/>
                  </a:lnTo>
                  <a:lnTo>
                    <a:pt x="0" y="78985"/>
                  </a:lnTo>
                  <a:lnTo>
                    <a:pt x="9133" y="122129"/>
                  </a:lnTo>
                  <a:lnTo>
                    <a:pt x="9518" y="167307"/>
                  </a:lnTo>
                  <a:lnTo>
                    <a:pt x="9525" y="214839"/>
                  </a:lnTo>
                  <a:lnTo>
                    <a:pt x="9525" y="238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65"/>
          <p:cNvGrpSpPr/>
          <p:nvPr/>
        </p:nvGrpSpPr>
        <p:grpSpPr>
          <a:xfrm>
            <a:off x="1467243" y="2657592"/>
            <a:ext cx="180583" cy="285189"/>
            <a:chOff x="1467243" y="2657592"/>
            <a:chExt cx="180583" cy="285189"/>
          </a:xfrm>
        </p:grpSpPr>
        <p:sp>
          <p:nvSpPr>
            <p:cNvPr id="100" name="SMARTInkShape-288"/>
            <p:cNvSpPr/>
            <p:nvPr>
              <p:custDataLst>
                <p:tags r:id="rId167"/>
              </p:custDataLst>
            </p:nvPr>
          </p:nvSpPr>
          <p:spPr>
            <a:xfrm>
              <a:off x="1504950" y="2657592"/>
              <a:ext cx="142876" cy="285189"/>
            </a:xfrm>
            <a:custGeom>
              <a:avLst/>
              <a:gdLst/>
              <a:ahLst/>
              <a:cxnLst/>
              <a:rect l="0" t="0" r="0" b="0"/>
              <a:pathLst>
                <a:path w="142876" h="285189">
                  <a:moveTo>
                    <a:pt x="142875" y="18933"/>
                  </a:moveTo>
                  <a:lnTo>
                    <a:pt x="142875" y="18933"/>
                  </a:lnTo>
                  <a:lnTo>
                    <a:pt x="142875" y="279"/>
                  </a:lnTo>
                  <a:lnTo>
                    <a:pt x="137819" y="0"/>
                  </a:lnTo>
                  <a:lnTo>
                    <a:pt x="136329" y="1020"/>
                  </a:lnTo>
                  <a:lnTo>
                    <a:pt x="135336" y="2757"/>
                  </a:lnTo>
                  <a:lnTo>
                    <a:pt x="134674" y="4974"/>
                  </a:lnTo>
                  <a:lnTo>
                    <a:pt x="133174" y="6452"/>
                  </a:lnTo>
                  <a:lnTo>
                    <a:pt x="128686" y="8094"/>
                  </a:lnTo>
                  <a:lnTo>
                    <a:pt x="127065" y="9590"/>
                  </a:lnTo>
                  <a:lnTo>
                    <a:pt x="117563" y="26636"/>
                  </a:lnTo>
                  <a:lnTo>
                    <a:pt x="114209" y="41442"/>
                  </a:lnTo>
                  <a:lnTo>
                    <a:pt x="99197" y="71792"/>
                  </a:lnTo>
                  <a:lnTo>
                    <a:pt x="87992" y="116563"/>
                  </a:lnTo>
                  <a:lnTo>
                    <a:pt x="69770" y="156446"/>
                  </a:lnTo>
                  <a:lnTo>
                    <a:pt x="50793" y="201136"/>
                  </a:lnTo>
                  <a:lnTo>
                    <a:pt x="25400" y="244716"/>
                  </a:lnTo>
                  <a:lnTo>
                    <a:pt x="17064" y="265794"/>
                  </a:lnTo>
                  <a:lnTo>
                    <a:pt x="14551" y="269232"/>
                  </a:lnTo>
                  <a:lnTo>
                    <a:pt x="8937" y="273052"/>
                  </a:lnTo>
                  <a:lnTo>
                    <a:pt x="5958" y="274071"/>
                  </a:lnTo>
                  <a:lnTo>
                    <a:pt x="5030" y="275808"/>
                  </a:lnTo>
                  <a:lnTo>
                    <a:pt x="5470" y="278025"/>
                  </a:lnTo>
                  <a:lnTo>
                    <a:pt x="9288" y="285188"/>
                  </a:lnTo>
                  <a:lnTo>
                    <a:pt x="0" y="276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89"/>
            <p:cNvSpPr/>
            <p:nvPr>
              <p:custDataLst>
                <p:tags r:id="rId168"/>
              </p:custDataLst>
            </p:nvPr>
          </p:nvSpPr>
          <p:spPr>
            <a:xfrm>
              <a:off x="1467243" y="2686442"/>
              <a:ext cx="180583" cy="228209"/>
            </a:xfrm>
            <a:custGeom>
              <a:avLst/>
              <a:gdLst/>
              <a:ahLst/>
              <a:cxnLst/>
              <a:rect l="0" t="0" r="0" b="0"/>
              <a:pathLst>
                <a:path w="180583" h="228209">
                  <a:moveTo>
                    <a:pt x="9132" y="9133"/>
                  </a:moveTo>
                  <a:lnTo>
                    <a:pt x="9132" y="9133"/>
                  </a:lnTo>
                  <a:lnTo>
                    <a:pt x="0" y="0"/>
                  </a:lnTo>
                  <a:lnTo>
                    <a:pt x="7843" y="7844"/>
                  </a:lnTo>
                  <a:lnTo>
                    <a:pt x="8750" y="13807"/>
                  </a:lnTo>
                  <a:lnTo>
                    <a:pt x="9936" y="15424"/>
                  </a:lnTo>
                  <a:lnTo>
                    <a:pt x="28415" y="28830"/>
                  </a:lnTo>
                  <a:lnTo>
                    <a:pt x="34635" y="35879"/>
                  </a:lnTo>
                  <a:lnTo>
                    <a:pt x="72810" y="82080"/>
                  </a:lnTo>
                  <a:lnTo>
                    <a:pt x="111506" y="129668"/>
                  </a:lnTo>
                  <a:lnTo>
                    <a:pt x="148563" y="176234"/>
                  </a:lnTo>
                  <a:lnTo>
                    <a:pt x="157219" y="186585"/>
                  </a:lnTo>
                  <a:lnTo>
                    <a:pt x="163502" y="199564"/>
                  </a:lnTo>
                  <a:lnTo>
                    <a:pt x="167699" y="205953"/>
                  </a:lnTo>
                  <a:lnTo>
                    <a:pt x="170062" y="215499"/>
                  </a:lnTo>
                  <a:lnTo>
                    <a:pt x="170615" y="221854"/>
                  </a:lnTo>
                  <a:lnTo>
                    <a:pt x="171821" y="223972"/>
                  </a:lnTo>
                  <a:lnTo>
                    <a:pt x="173683" y="225384"/>
                  </a:lnTo>
                  <a:lnTo>
                    <a:pt x="180582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66"/>
          <p:cNvGrpSpPr/>
          <p:nvPr/>
        </p:nvGrpSpPr>
        <p:grpSpPr>
          <a:xfrm>
            <a:off x="1952625" y="2752842"/>
            <a:ext cx="400051" cy="314044"/>
            <a:chOff x="1952625" y="2752842"/>
            <a:chExt cx="400051" cy="314044"/>
          </a:xfrm>
        </p:grpSpPr>
        <p:sp>
          <p:nvSpPr>
            <p:cNvPr id="103" name="SMARTInkShape-290"/>
            <p:cNvSpPr/>
            <p:nvPr>
              <p:custDataLst>
                <p:tags r:id="rId163"/>
              </p:custDataLst>
            </p:nvPr>
          </p:nvSpPr>
          <p:spPr>
            <a:xfrm>
              <a:off x="2295525" y="2752842"/>
              <a:ext cx="57151" cy="133195"/>
            </a:xfrm>
            <a:custGeom>
              <a:avLst/>
              <a:gdLst/>
              <a:ahLst/>
              <a:cxnLst/>
              <a:rect l="0" t="0" r="0" b="0"/>
              <a:pathLst>
                <a:path w="57151" h="133195">
                  <a:moveTo>
                    <a:pt x="57150" y="28458"/>
                  </a:moveTo>
                  <a:lnTo>
                    <a:pt x="57150" y="28458"/>
                  </a:lnTo>
                  <a:lnTo>
                    <a:pt x="57150" y="23402"/>
                  </a:lnTo>
                  <a:lnTo>
                    <a:pt x="54328" y="18097"/>
                  </a:lnTo>
                  <a:lnTo>
                    <a:pt x="48017" y="9916"/>
                  </a:lnTo>
                  <a:lnTo>
                    <a:pt x="39040" y="8450"/>
                  </a:lnTo>
                  <a:lnTo>
                    <a:pt x="20025" y="774"/>
                  </a:lnTo>
                  <a:lnTo>
                    <a:pt x="11117" y="0"/>
                  </a:lnTo>
                  <a:lnTo>
                    <a:pt x="10586" y="1020"/>
                  </a:lnTo>
                  <a:lnTo>
                    <a:pt x="9996" y="4974"/>
                  </a:lnTo>
                  <a:lnTo>
                    <a:pt x="8781" y="6452"/>
                  </a:lnTo>
                  <a:lnTo>
                    <a:pt x="1366" y="9019"/>
                  </a:lnTo>
                  <a:lnTo>
                    <a:pt x="607" y="12057"/>
                  </a:lnTo>
                  <a:lnTo>
                    <a:pt x="35" y="23588"/>
                  </a:lnTo>
                  <a:lnTo>
                    <a:pt x="1082" y="25211"/>
                  </a:lnTo>
                  <a:lnTo>
                    <a:pt x="2838" y="26293"/>
                  </a:lnTo>
                  <a:lnTo>
                    <a:pt x="5067" y="27015"/>
                  </a:lnTo>
                  <a:lnTo>
                    <a:pt x="6553" y="28554"/>
                  </a:lnTo>
                  <a:lnTo>
                    <a:pt x="8204" y="33087"/>
                  </a:lnTo>
                  <a:lnTo>
                    <a:pt x="9134" y="41588"/>
                  </a:lnTo>
                  <a:lnTo>
                    <a:pt x="10322" y="43562"/>
                  </a:lnTo>
                  <a:lnTo>
                    <a:pt x="12173" y="44877"/>
                  </a:lnTo>
                  <a:lnTo>
                    <a:pt x="14465" y="45754"/>
                  </a:lnTo>
                  <a:lnTo>
                    <a:pt x="15994" y="47397"/>
                  </a:lnTo>
                  <a:lnTo>
                    <a:pt x="21268" y="57638"/>
                  </a:lnTo>
                  <a:lnTo>
                    <a:pt x="34159" y="72988"/>
                  </a:lnTo>
                  <a:lnTo>
                    <a:pt x="36932" y="82457"/>
                  </a:lnTo>
                  <a:lnTo>
                    <a:pt x="37581" y="88794"/>
                  </a:lnTo>
                  <a:lnTo>
                    <a:pt x="38812" y="90907"/>
                  </a:lnTo>
                  <a:lnTo>
                    <a:pt x="40692" y="92316"/>
                  </a:lnTo>
                  <a:lnTo>
                    <a:pt x="43003" y="93255"/>
                  </a:lnTo>
                  <a:lnTo>
                    <a:pt x="44544" y="94939"/>
                  </a:lnTo>
                  <a:lnTo>
                    <a:pt x="46256" y="99633"/>
                  </a:lnTo>
                  <a:lnTo>
                    <a:pt x="47614" y="128217"/>
                  </a:lnTo>
                  <a:lnTo>
                    <a:pt x="46559" y="129889"/>
                  </a:lnTo>
                  <a:lnTo>
                    <a:pt x="44798" y="131004"/>
                  </a:lnTo>
                  <a:lnTo>
                    <a:pt x="37923" y="132939"/>
                  </a:lnTo>
                  <a:lnTo>
                    <a:pt x="24959" y="133194"/>
                  </a:lnTo>
                  <a:lnTo>
                    <a:pt x="18854" y="130394"/>
                  </a:lnTo>
                  <a:lnTo>
                    <a:pt x="0" y="11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91"/>
            <p:cNvSpPr/>
            <p:nvPr>
              <p:custDataLst>
                <p:tags r:id="rId164"/>
              </p:custDataLst>
            </p:nvPr>
          </p:nvSpPr>
          <p:spPr>
            <a:xfrm>
              <a:off x="2181225" y="2762261"/>
              <a:ext cx="95251" cy="104726"/>
            </a:xfrm>
            <a:custGeom>
              <a:avLst/>
              <a:gdLst/>
              <a:ahLst/>
              <a:cxnLst/>
              <a:rect l="0" t="0" r="0" b="0"/>
              <a:pathLst>
                <a:path w="95251" h="104726">
                  <a:moveTo>
                    <a:pt x="0" y="47614"/>
                  </a:moveTo>
                  <a:lnTo>
                    <a:pt x="0" y="47614"/>
                  </a:lnTo>
                  <a:lnTo>
                    <a:pt x="9133" y="47614"/>
                  </a:lnTo>
                  <a:lnTo>
                    <a:pt x="17052" y="41068"/>
                  </a:lnTo>
                  <a:lnTo>
                    <a:pt x="22748" y="39413"/>
                  </a:lnTo>
                  <a:lnTo>
                    <a:pt x="24691" y="37913"/>
                  </a:lnTo>
                  <a:lnTo>
                    <a:pt x="26849" y="33425"/>
                  </a:lnTo>
                  <a:lnTo>
                    <a:pt x="28482" y="31805"/>
                  </a:lnTo>
                  <a:lnTo>
                    <a:pt x="36624" y="28990"/>
                  </a:lnTo>
                  <a:lnTo>
                    <a:pt x="37444" y="25931"/>
                  </a:lnTo>
                  <a:lnTo>
                    <a:pt x="37663" y="23634"/>
                  </a:lnTo>
                  <a:lnTo>
                    <a:pt x="40728" y="18259"/>
                  </a:lnTo>
                  <a:lnTo>
                    <a:pt x="47221" y="10026"/>
                  </a:lnTo>
                  <a:lnTo>
                    <a:pt x="47505" y="4609"/>
                  </a:lnTo>
                  <a:lnTo>
                    <a:pt x="46487" y="3069"/>
                  </a:lnTo>
                  <a:lnTo>
                    <a:pt x="44749" y="2043"/>
                  </a:lnTo>
                  <a:lnTo>
                    <a:pt x="38489" y="109"/>
                  </a:lnTo>
                  <a:lnTo>
                    <a:pt x="29933" y="0"/>
                  </a:lnTo>
                  <a:lnTo>
                    <a:pt x="11277" y="17323"/>
                  </a:lnTo>
                  <a:lnTo>
                    <a:pt x="10303" y="21099"/>
                  </a:lnTo>
                  <a:lnTo>
                    <a:pt x="10044" y="23587"/>
                  </a:lnTo>
                  <a:lnTo>
                    <a:pt x="6933" y="29174"/>
                  </a:lnTo>
                  <a:lnTo>
                    <a:pt x="3081" y="35185"/>
                  </a:lnTo>
                  <a:lnTo>
                    <a:pt x="913" y="44519"/>
                  </a:lnTo>
                  <a:lnTo>
                    <a:pt x="11" y="79365"/>
                  </a:lnTo>
                  <a:lnTo>
                    <a:pt x="2827" y="85715"/>
                  </a:lnTo>
                  <a:lnTo>
                    <a:pt x="14190" y="99738"/>
                  </a:lnTo>
                  <a:lnTo>
                    <a:pt x="19712" y="102531"/>
                  </a:lnTo>
                  <a:lnTo>
                    <a:pt x="45697" y="104568"/>
                  </a:lnTo>
                  <a:lnTo>
                    <a:pt x="59944" y="104725"/>
                  </a:lnTo>
                  <a:lnTo>
                    <a:pt x="95250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92"/>
            <p:cNvSpPr/>
            <p:nvPr>
              <p:custDataLst>
                <p:tags r:id="rId165"/>
              </p:custDataLst>
            </p:nvPr>
          </p:nvSpPr>
          <p:spPr>
            <a:xfrm>
              <a:off x="2086010" y="2781310"/>
              <a:ext cx="65271" cy="85705"/>
            </a:xfrm>
            <a:custGeom>
              <a:avLst/>
              <a:gdLst/>
              <a:ahLst/>
              <a:cxnLst/>
              <a:rect l="0" t="0" r="0" b="0"/>
              <a:pathLst>
                <a:path w="65271" h="85705">
                  <a:moveTo>
                    <a:pt x="47590" y="19040"/>
                  </a:moveTo>
                  <a:lnTo>
                    <a:pt x="47590" y="19040"/>
                  </a:lnTo>
                  <a:lnTo>
                    <a:pt x="38099" y="9550"/>
                  </a:lnTo>
                  <a:lnTo>
                    <a:pt x="38068" y="1317"/>
                  </a:lnTo>
                  <a:lnTo>
                    <a:pt x="37009" y="875"/>
                  </a:lnTo>
                  <a:lnTo>
                    <a:pt x="23600" y="0"/>
                  </a:lnTo>
                  <a:lnTo>
                    <a:pt x="22072" y="1055"/>
                  </a:lnTo>
                  <a:lnTo>
                    <a:pt x="21053" y="2817"/>
                  </a:lnTo>
                  <a:lnTo>
                    <a:pt x="20373" y="5050"/>
                  </a:lnTo>
                  <a:lnTo>
                    <a:pt x="18862" y="6538"/>
                  </a:lnTo>
                  <a:lnTo>
                    <a:pt x="10933" y="9123"/>
                  </a:lnTo>
                  <a:lnTo>
                    <a:pt x="10131" y="12163"/>
                  </a:lnTo>
                  <a:lnTo>
                    <a:pt x="9617" y="22738"/>
                  </a:lnTo>
                  <a:lnTo>
                    <a:pt x="6724" y="28798"/>
                  </a:lnTo>
                  <a:lnTo>
                    <a:pt x="1300" y="36254"/>
                  </a:lnTo>
                  <a:lnTo>
                    <a:pt x="229" y="45332"/>
                  </a:lnTo>
                  <a:lnTo>
                    <a:pt x="0" y="60432"/>
                  </a:lnTo>
                  <a:lnTo>
                    <a:pt x="2803" y="66717"/>
                  </a:lnTo>
                  <a:lnTo>
                    <a:pt x="8169" y="74319"/>
                  </a:lnTo>
                  <a:lnTo>
                    <a:pt x="9099" y="80692"/>
                  </a:lnTo>
                  <a:lnTo>
                    <a:pt x="10287" y="82366"/>
                  </a:lnTo>
                  <a:lnTo>
                    <a:pt x="12138" y="83483"/>
                  </a:lnTo>
                  <a:lnTo>
                    <a:pt x="19800" y="85054"/>
                  </a:lnTo>
                  <a:lnTo>
                    <a:pt x="42578" y="85704"/>
                  </a:lnTo>
                  <a:lnTo>
                    <a:pt x="48185" y="82888"/>
                  </a:lnTo>
                  <a:lnTo>
                    <a:pt x="51161" y="80655"/>
                  </a:lnTo>
                  <a:lnTo>
                    <a:pt x="54469" y="75352"/>
                  </a:lnTo>
                  <a:lnTo>
                    <a:pt x="56592" y="68381"/>
                  </a:lnTo>
                  <a:lnTo>
                    <a:pt x="63558" y="59400"/>
                  </a:lnTo>
                  <a:lnTo>
                    <a:pt x="65270" y="53558"/>
                  </a:lnTo>
                  <a:lnTo>
                    <a:pt x="64668" y="50519"/>
                  </a:lnTo>
                  <a:lnTo>
                    <a:pt x="58921" y="38037"/>
                  </a:lnTo>
                  <a:lnTo>
                    <a:pt x="56294" y="22208"/>
                  </a:lnTo>
                  <a:lnTo>
                    <a:pt x="52164" y="15861"/>
                  </a:lnTo>
                  <a:lnTo>
                    <a:pt x="46801" y="12336"/>
                  </a:lnTo>
                  <a:lnTo>
                    <a:pt x="38157" y="9886"/>
                  </a:lnTo>
                  <a:lnTo>
                    <a:pt x="1901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93"/>
            <p:cNvSpPr/>
            <p:nvPr>
              <p:custDataLst>
                <p:tags r:id="rId166"/>
              </p:custDataLst>
            </p:nvPr>
          </p:nvSpPr>
          <p:spPr>
            <a:xfrm>
              <a:off x="1952625" y="2771785"/>
              <a:ext cx="104765" cy="295101"/>
            </a:xfrm>
            <a:custGeom>
              <a:avLst/>
              <a:gdLst/>
              <a:ahLst/>
              <a:cxnLst/>
              <a:rect l="0" t="0" r="0" b="0"/>
              <a:pathLst>
                <a:path w="104765" h="295101">
                  <a:moveTo>
                    <a:pt x="57150" y="28565"/>
                  </a:moveTo>
                  <a:lnTo>
                    <a:pt x="57150" y="28565"/>
                  </a:lnTo>
                  <a:lnTo>
                    <a:pt x="57150" y="9917"/>
                  </a:lnTo>
                  <a:lnTo>
                    <a:pt x="48017" y="392"/>
                  </a:lnTo>
                  <a:lnTo>
                    <a:pt x="33446" y="0"/>
                  </a:lnTo>
                  <a:lnTo>
                    <a:pt x="27918" y="2817"/>
                  </a:lnTo>
                  <a:lnTo>
                    <a:pt x="24962" y="5050"/>
                  </a:lnTo>
                  <a:lnTo>
                    <a:pt x="21678" y="10352"/>
                  </a:lnTo>
                  <a:lnTo>
                    <a:pt x="20802" y="13248"/>
                  </a:lnTo>
                  <a:lnTo>
                    <a:pt x="19159" y="15179"/>
                  </a:lnTo>
                  <a:lnTo>
                    <a:pt x="1762" y="27090"/>
                  </a:lnTo>
                  <a:lnTo>
                    <a:pt x="783" y="30732"/>
                  </a:lnTo>
                  <a:lnTo>
                    <a:pt x="0" y="74426"/>
                  </a:lnTo>
                  <a:lnTo>
                    <a:pt x="1058" y="75014"/>
                  </a:lnTo>
                  <a:lnTo>
                    <a:pt x="22666" y="76177"/>
                  </a:lnTo>
                  <a:lnTo>
                    <a:pt x="28771" y="73362"/>
                  </a:lnTo>
                  <a:lnTo>
                    <a:pt x="35012" y="69641"/>
                  </a:lnTo>
                  <a:lnTo>
                    <a:pt x="41314" y="67988"/>
                  </a:lnTo>
                  <a:lnTo>
                    <a:pt x="43417" y="66488"/>
                  </a:lnTo>
                  <a:lnTo>
                    <a:pt x="44820" y="64431"/>
                  </a:lnTo>
                  <a:lnTo>
                    <a:pt x="47437" y="59322"/>
                  </a:lnTo>
                  <a:lnTo>
                    <a:pt x="63402" y="40357"/>
                  </a:lnTo>
                  <a:lnTo>
                    <a:pt x="66244" y="30327"/>
                  </a:lnTo>
                  <a:lnTo>
                    <a:pt x="67446" y="29740"/>
                  </a:lnTo>
                  <a:lnTo>
                    <a:pt x="76190" y="28567"/>
                  </a:lnTo>
                  <a:lnTo>
                    <a:pt x="76200" y="74262"/>
                  </a:lnTo>
                  <a:lnTo>
                    <a:pt x="76200" y="78080"/>
                  </a:lnTo>
                  <a:lnTo>
                    <a:pt x="79022" y="85144"/>
                  </a:lnTo>
                  <a:lnTo>
                    <a:pt x="81256" y="88509"/>
                  </a:lnTo>
                  <a:lnTo>
                    <a:pt x="84401" y="103359"/>
                  </a:lnTo>
                  <a:lnTo>
                    <a:pt x="88373" y="133573"/>
                  </a:lnTo>
                  <a:lnTo>
                    <a:pt x="101528" y="175507"/>
                  </a:lnTo>
                  <a:lnTo>
                    <a:pt x="104648" y="217249"/>
                  </a:lnTo>
                  <a:lnTo>
                    <a:pt x="104764" y="249052"/>
                  </a:lnTo>
                  <a:lnTo>
                    <a:pt x="101948" y="256382"/>
                  </a:lnTo>
                  <a:lnTo>
                    <a:pt x="98227" y="263167"/>
                  </a:lnTo>
                  <a:lnTo>
                    <a:pt x="95073" y="272937"/>
                  </a:lnTo>
                  <a:lnTo>
                    <a:pt x="77951" y="293379"/>
                  </a:lnTo>
                  <a:lnTo>
                    <a:pt x="74156" y="294427"/>
                  </a:lnTo>
                  <a:lnTo>
                    <a:pt x="63096" y="295100"/>
                  </a:lnTo>
                  <a:lnTo>
                    <a:pt x="56971" y="292369"/>
                  </a:lnTo>
                  <a:lnTo>
                    <a:pt x="34529" y="272598"/>
                  </a:lnTo>
                  <a:lnTo>
                    <a:pt x="31222" y="266494"/>
                  </a:lnTo>
                  <a:lnTo>
                    <a:pt x="29359" y="254285"/>
                  </a:lnTo>
                  <a:lnTo>
                    <a:pt x="28621" y="220748"/>
                  </a:lnTo>
                  <a:lnTo>
                    <a:pt x="31418" y="211699"/>
                  </a:lnTo>
                  <a:lnTo>
                    <a:pt x="47625" y="18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67"/>
          <p:cNvGrpSpPr/>
          <p:nvPr/>
        </p:nvGrpSpPr>
        <p:grpSpPr>
          <a:xfrm>
            <a:off x="2600455" y="2628900"/>
            <a:ext cx="218539" cy="247090"/>
            <a:chOff x="2600455" y="2628900"/>
            <a:chExt cx="218539" cy="247090"/>
          </a:xfrm>
        </p:grpSpPr>
        <p:sp>
          <p:nvSpPr>
            <p:cNvPr id="108" name="SMARTInkShape-294"/>
            <p:cNvSpPr/>
            <p:nvPr>
              <p:custDataLst>
                <p:tags r:id="rId160"/>
              </p:custDataLst>
            </p:nvPr>
          </p:nvSpPr>
          <p:spPr>
            <a:xfrm>
              <a:off x="2752725" y="2752725"/>
              <a:ext cx="66269" cy="93796"/>
            </a:xfrm>
            <a:custGeom>
              <a:avLst/>
              <a:gdLst/>
              <a:ahLst/>
              <a:cxnLst/>
              <a:rect l="0" t="0" r="0" b="0"/>
              <a:pathLst>
                <a:path w="66269" h="93796">
                  <a:moveTo>
                    <a:pt x="38100" y="9525"/>
                  </a:moveTo>
                  <a:lnTo>
                    <a:pt x="38100" y="9525"/>
                  </a:lnTo>
                  <a:lnTo>
                    <a:pt x="10884" y="9525"/>
                  </a:lnTo>
                  <a:lnTo>
                    <a:pt x="10431" y="10583"/>
                  </a:lnTo>
                  <a:lnTo>
                    <a:pt x="9927" y="14581"/>
                  </a:lnTo>
                  <a:lnTo>
                    <a:pt x="6882" y="19886"/>
                  </a:lnTo>
                  <a:lnTo>
                    <a:pt x="3058" y="25771"/>
                  </a:lnTo>
                  <a:lnTo>
                    <a:pt x="402" y="36268"/>
                  </a:lnTo>
                  <a:lnTo>
                    <a:pt x="0" y="80702"/>
                  </a:lnTo>
                  <a:lnTo>
                    <a:pt x="1058" y="82376"/>
                  </a:lnTo>
                  <a:lnTo>
                    <a:pt x="2822" y="83493"/>
                  </a:lnTo>
                  <a:lnTo>
                    <a:pt x="5056" y="84237"/>
                  </a:lnTo>
                  <a:lnTo>
                    <a:pt x="6546" y="85791"/>
                  </a:lnTo>
                  <a:lnTo>
                    <a:pt x="8201" y="90341"/>
                  </a:lnTo>
                  <a:lnTo>
                    <a:pt x="9701" y="91977"/>
                  </a:lnTo>
                  <a:lnTo>
                    <a:pt x="14189" y="93795"/>
                  </a:lnTo>
                  <a:lnTo>
                    <a:pt x="16868" y="93222"/>
                  </a:lnTo>
                  <a:lnTo>
                    <a:pt x="28771" y="87519"/>
                  </a:lnTo>
                  <a:lnTo>
                    <a:pt x="31881" y="86921"/>
                  </a:lnTo>
                  <a:lnTo>
                    <a:pt x="52924" y="76095"/>
                  </a:lnTo>
                  <a:lnTo>
                    <a:pt x="54333" y="74013"/>
                  </a:lnTo>
                  <a:lnTo>
                    <a:pt x="56315" y="66027"/>
                  </a:lnTo>
                  <a:lnTo>
                    <a:pt x="56593" y="63068"/>
                  </a:lnTo>
                  <a:lnTo>
                    <a:pt x="57837" y="61095"/>
                  </a:lnTo>
                  <a:lnTo>
                    <a:pt x="59725" y="59780"/>
                  </a:lnTo>
                  <a:lnTo>
                    <a:pt x="62042" y="58904"/>
                  </a:lnTo>
                  <a:lnTo>
                    <a:pt x="63586" y="57261"/>
                  </a:lnTo>
                  <a:lnTo>
                    <a:pt x="65302" y="52613"/>
                  </a:lnTo>
                  <a:lnTo>
                    <a:pt x="66268" y="44046"/>
                  </a:lnTo>
                  <a:lnTo>
                    <a:pt x="63672" y="37920"/>
                  </a:lnTo>
                  <a:lnTo>
                    <a:pt x="60048" y="31670"/>
                  </a:lnTo>
                  <a:lnTo>
                    <a:pt x="57723" y="19034"/>
                  </a:lnTo>
                  <a:lnTo>
                    <a:pt x="57532" y="15864"/>
                  </a:lnTo>
                  <a:lnTo>
                    <a:pt x="56346" y="13751"/>
                  </a:lnTo>
                  <a:lnTo>
                    <a:pt x="54497" y="12342"/>
                  </a:lnTo>
                  <a:lnTo>
                    <a:pt x="49621" y="10777"/>
                  </a:lnTo>
                  <a:lnTo>
                    <a:pt x="43926" y="10082"/>
                  </a:lnTo>
                  <a:lnTo>
                    <a:pt x="41984" y="8838"/>
                  </a:lnTo>
                  <a:lnTo>
                    <a:pt x="40690" y="6950"/>
                  </a:lnTo>
                  <a:lnTo>
                    <a:pt x="39826" y="4634"/>
                  </a:lnTo>
                  <a:lnTo>
                    <a:pt x="38192" y="308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95"/>
            <p:cNvSpPr/>
            <p:nvPr>
              <p:custDataLst>
                <p:tags r:id="rId161"/>
              </p:custDataLst>
            </p:nvPr>
          </p:nvSpPr>
          <p:spPr>
            <a:xfrm>
              <a:off x="2600455" y="2752725"/>
              <a:ext cx="152271" cy="38101"/>
            </a:xfrm>
            <a:custGeom>
              <a:avLst/>
              <a:gdLst/>
              <a:ahLst/>
              <a:cxnLst/>
              <a:rect l="0" t="0" r="0" b="0"/>
              <a:pathLst>
                <a:path w="152271" h="38101">
                  <a:moveTo>
                    <a:pt x="37970" y="38100"/>
                  </a:moveTo>
                  <a:lnTo>
                    <a:pt x="37970" y="38100"/>
                  </a:lnTo>
                  <a:lnTo>
                    <a:pt x="0" y="38100"/>
                  </a:lnTo>
                  <a:lnTo>
                    <a:pt x="13139" y="38100"/>
                  </a:lnTo>
                  <a:lnTo>
                    <a:pt x="19173" y="35278"/>
                  </a:lnTo>
                  <a:lnTo>
                    <a:pt x="25382" y="31554"/>
                  </a:lnTo>
                  <a:lnTo>
                    <a:pt x="35887" y="29458"/>
                  </a:lnTo>
                  <a:lnTo>
                    <a:pt x="50876" y="27778"/>
                  </a:lnTo>
                  <a:lnTo>
                    <a:pt x="63549" y="22106"/>
                  </a:lnTo>
                  <a:lnTo>
                    <a:pt x="111126" y="10969"/>
                  </a:lnTo>
                  <a:lnTo>
                    <a:pt x="152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96"/>
            <p:cNvSpPr/>
            <p:nvPr>
              <p:custDataLst>
                <p:tags r:id="rId162"/>
              </p:custDataLst>
            </p:nvPr>
          </p:nvSpPr>
          <p:spPr>
            <a:xfrm>
              <a:off x="2647950" y="2628900"/>
              <a:ext cx="47626" cy="247090"/>
            </a:xfrm>
            <a:custGeom>
              <a:avLst/>
              <a:gdLst/>
              <a:ahLst/>
              <a:cxnLst/>
              <a:rect l="0" t="0" r="0" b="0"/>
              <a:pathLst>
                <a:path w="47626" h="247090">
                  <a:moveTo>
                    <a:pt x="0" y="0"/>
                  </a:moveTo>
                  <a:lnTo>
                    <a:pt x="0" y="0"/>
                  </a:lnTo>
                  <a:lnTo>
                    <a:pt x="9522" y="0"/>
                  </a:lnTo>
                  <a:lnTo>
                    <a:pt x="9525" y="46346"/>
                  </a:lnTo>
                  <a:lnTo>
                    <a:pt x="8467" y="70224"/>
                  </a:lnTo>
                  <a:lnTo>
                    <a:pt x="883" y="107983"/>
                  </a:lnTo>
                  <a:lnTo>
                    <a:pt x="78" y="152599"/>
                  </a:lnTo>
                  <a:lnTo>
                    <a:pt x="3" y="198058"/>
                  </a:lnTo>
                  <a:lnTo>
                    <a:pt x="0" y="221799"/>
                  </a:lnTo>
                  <a:lnTo>
                    <a:pt x="2822" y="228399"/>
                  </a:lnTo>
                  <a:lnTo>
                    <a:pt x="6546" y="234861"/>
                  </a:lnTo>
                  <a:lnTo>
                    <a:pt x="8201" y="241260"/>
                  </a:lnTo>
                  <a:lnTo>
                    <a:pt x="9701" y="243390"/>
                  </a:lnTo>
                  <a:lnTo>
                    <a:pt x="11758" y="244810"/>
                  </a:lnTo>
                  <a:lnTo>
                    <a:pt x="17610" y="247089"/>
                  </a:lnTo>
                  <a:lnTo>
                    <a:pt x="27125" y="239400"/>
                  </a:lnTo>
                  <a:lnTo>
                    <a:pt x="33202" y="233446"/>
                  </a:lnTo>
                  <a:lnTo>
                    <a:pt x="35923" y="227932"/>
                  </a:lnTo>
                  <a:lnTo>
                    <a:pt x="36649" y="224979"/>
                  </a:lnTo>
                  <a:lnTo>
                    <a:pt x="476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68"/>
          <p:cNvGrpSpPr/>
          <p:nvPr/>
        </p:nvGrpSpPr>
        <p:grpSpPr>
          <a:xfrm>
            <a:off x="3190879" y="2573370"/>
            <a:ext cx="371472" cy="331756"/>
            <a:chOff x="3190879" y="2573370"/>
            <a:chExt cx="371472" cy="331756"/>
          </a:xfrm>
        </p:grpSpPr>
        <p:sp>
          <p:nvSpPr>
            <p:cNvPr id="112" name="SMARTInkShape-297"/>
            <p:cNvSpPr/>
            <p:nvPr>
              <p:custDataLst>
                <p:tags r:id="rId157"/>
              </p:custDataLst>
            </p:nvPr>
          </p:nvSpPr>
          <p:spPr>
            <a:xfrm>
              <a:off x="3505200" y="2838450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57150" y="0"/>
                  </a:moveTo>
                  <a:lnTo>
                    <a:pt x="57150" y="0"/>
                  </a:lnTo>
                  <a:lnTo>
                    <a:pt x="57150" y="8201"/>
                  </a:lnTo>
                  <a:lnTo>
                    <a:pt x="50604" y="16868"/>
                  </a:lnTo>
                  <a:lnTo>
                    <a:pt x="48949" y="22666"/>
                  </a:lnTo>
                  <a:lnTo>
                    <a:pt x="47449" y="24636"/>
                  </a:lnTo>
                  <a:lnTo>
                    <a:pt x="25269" y="41679"/>
                  </a:lnTo>
                  <a:lnTo>
                    <a:pt x="21814" y="47805"/>
                  </a:lnTo>
                  <a:lnTo>
                    <a:pt x="20892" y="50920"/>
                  </a:lnTo>
                  <a:lnTo>
                    <a:pt x="19220" y="5299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98"/>
            <p:cNvSpPr/>
            <p:nvPr>
              <p:custDataLst>
                <p:tags r:id="rId158"/>
              </p:custDataLst>
            </p:nvPr>
          </p:nvSpPr>
          <p:spPr>
            <a:xfrm>
              <a:off x="3381375" y="2573370"/>
              <a:ext cx="104337" cy="255541"/>
            </a:xfrm>
            <a:custGeom>
              <a:avLst/>
              <a:gdLst/>
              <a:ahLst/>
              <a:cxnLst/>
              <a:rect l="0" t="0" r="0" b="0"/>
              <a:pathLst>
                <a:path w="104337" h="255541">
                  <a:moveTo>
                    <a:pt x="0" y="93630"/>
                  </a:moveTo>
                  <a:lnTo>
                    <a:pt x="0" y="93630"/>
                  </a:lnTo>
                  <a:lnTo>
                    <a:pt x="9132" y="93630"/>
                  </a:lnTo>
                  <a:lnTo>
                    <a:pt x="10583" y="128826"/>
                  </a:lnTo>
                  <a:lnTo>
                    <a:pt x="17064" y="141308"/>
                  </a:lnTo>
                  <a:lnTo>
                    <a:pt x="19016" y="187195"/>
                  </a:lnTo>
                  <a:lnTo>
                    <a:pt x="21857" y="196245"/>
                  </a:lnTo>
                  <a:lnTo>
                    <a:pt x="25589" y="203795"/>
                  </a:lnTo>
                  <a:lnTo>
                    <a:pt x="27985" y="220088"/>
                  </a:lnTo>
                  <a:lnTo>
                    <a:pt x="28575" y="255103"/>
                  </a:lnTo>
                  <a:lnTo>
                    <a:pt x="23518" y="255421"/>
                  </a:lnTo>
                  <a:lnTo>
                    <a:pt x="22029" y="254408"/>
                  </a:lnTo>
                  <a:lnTo>
                    <a:pt x="21036" y="252673"/>
                  </a:lnTo>
                  <a:lnTo>
                    <a:pt x="19443" y="242286"/>
                  </a:lnTo>
                  <a:lnTo>
                    <a:pt x="19057" y="194849"/>
                  </a:lnTo>
                  <a:lnTo>
                    <a:pt x="16228" y="147935"/>
                  </a:lnTo>
                  <a:lnTo>
                    <a:pt x="13562" y="130466"/>
                  </a:lnTo>
                  <a:lnTo>
                    <a:pt x="18118" y="88995"/>
                  </a:lnTo>
                  <a:lnTo>
                    <a:pt x="20054" y="43989"/>
                  </a:lnTo>
                  <a:lnTo>
                    <a:pt x="26579" y="24989"/>
                  </a:lnTo>
                  <a:lnTo>
                    <a:pt x="28180" y="11280"/>
                  </a:lnTo>
                  <a:lnTo>
                    <a:pt x="33515" y="3848"/>
                  </a:lnTo>
                  <a:lnTo>
                    <a:pt x="38884" y="810"/>
                  </a:lnTo>
                  <a:lnTo>
                    <a:pt x="41798" y="0"/>
                  </a:lnTo>
                  <a:lnTo>
                    <a:pt x="43740" y="519"/>
                  </a:lnTo>
                  <a:lnTo>
                    <a:pt x="45035" y="1922"/>
                  </a:lnTo>
                  <a:lnTo>
                    <a:pt x="47113" y="6723"/>
                  </a:lnTo>
                  <a:lnTo>
                    <a:pt x="54070" y="15276"/>
                  </a:lnTo>
                  <a:lnTo>
                    <a:pt x="56237" y="24082"/>
                  </a:lnTo>
                  <a:lnTo>
                    <a:pt x="57143" y="68428"/>
                  </a:lnTo>
                  <a:lnTo>
                    <a:pt x="57150" y="96689"/>
                  </a:lnTo>
                  <a:lnTo>
                    <a:pt x="54328" y="103104"/>
                  </a:lnTo>
                  <a:lnTo>
                    <a:pt x="48949" y="110788"/>
                  </a:lnTo>
                  <a:lnTo>
                    <a:pt x="47742" y="120715"/>
                  </a:lnTo>
                  <a:lnTo>
                    <a:pt x="38110" y="131719"/>
                  </a:lnTo>
                  <a:lnTo>
                    <a:pt x="46302" y="139930"/>
                  </a:lnTo>
                  <a:lnTo>
                    <a:pt x="73425" y="149446"/>
                  </a:lnTo>
                  <a:lnTo>
                    <a:pt x="83256" y="157063"/>
                  </a:lnTo>
                  <a:lnTo>
                    <a:pt x="89214" y="158864"/>
                  </a:lnTo>
                  <a:lnTo>
                    <a:pt x="91226" y="160403"/>
                  </a:lnTo>
                  <a:lnTo>
                    <a:pt x="101443" y="176467"/>
                  </a:lnTo>
                  <a:lnTo>
                    <a:pt x="103788" y="185790"/>
                  </a:lnTo>
                  <a:lnTo>
                    <a:pt x="104336" y="192093"/>
                  </a:lnTo>
                  <a:lnTo>
                    <a:pt x="101758" y="198422"/>
                  </a:lnTo>
                  <a:lnTo>
                    <a:pt x="98142" y="204763"/>
                  </a:lnTo>
                  <a:lnTo>
                    <a:pt x="95048" y="214282"/>
                  </a:lnTo>
                  <a:lnTo>
                    <a:pt x="63461" y="249205"/>
                  </a:lnTo>
                  <a:lnTo>
                    <a:pt x="57133" y="252733"/>
                  </a:lnTo>
                  <a:lnTo>
                    <a:pt x="44798" y="254719"/>
                  </a:lnTo>
                  <a:lnTo>
                    <a:pt x="6466" y="255540"/>
                  </a:lnTo>
                  <a:lnTo>
                    <a:pt x="4311" y="254487"/>
                  </a:lnTo>
                  <a:lnTo>
                    <a:pt x="2874" y="252726"/>
                  </a:lnTo>
                  <a:lnTo>
                    <a:pt x="0" y="246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99"/>
            <p:cNvSpPr/>
            <p:nvPr>
              <p:custDataLst>
                <p:tags r:id="rId159"/>
              </p:custDataLst>
            </p:nvPr>
          </p:nvSpPr>
          <p:spPr>
            <a:xfrm>
              <a:off x="3190879" y="2620710"/>
              <a:ext cx="95198" cy="208085"/>
            </a:xfrm>
            <a:custGeom>
              <a:avLst/>
              <a:gdLst/>
              <a:ahLst/>
              <a:cxnLst/>
              <a:rect l="0" t="0" r="0" b="0"/>
              <a:pathLst>
                <a:path w="95198" h="208085">
                  <a:moveTo>
                    <a:pt x="66671" y="36765"/>
                  </a:moveTo>
                  <a:lnTo>
                    <a:pt x="66671" y="36765"/>
                  </a:lnTo>
                  <a:lnTo>
                    <a:pt x="61614" y="36765"/>
                  </a:lnTo>
                  <a:lnTo>
                    <a:pt x="60125" y="35707"/>
                  </a:lnTo>
                  <a:lnTo>
                    <a:pt x="59132" y="33943"/>
                  </a:lnTo>
                  <a:lnTo>
                    <a:pt x="57407" y="27064"/>
                  </a:lnTo>
                  <a:lnTo>
                    <a:pt x="57181" y="19155"/>
                  </a:lnTo>
                  <a:lnTo>
                    <a:pt x="48014" y="8620"/>
                  </a:lnTo>
                  <a:lnTo>
                    <a:pt x="42681" y="8318"/>
                  </a:lnTo>
                  <a:lnTo>
                    <a:pt x="41153" y="7216"/>
                  </a:lnTo>
                  <a:lnTo>
                    <a:pt x="40134" y="5424"/>
                  </a:lnTo>
                  <a:lnTo>
                    <a:pt x="39454" y="3171"/>
                  </a:lnTo>
                  <a:lnTo>
                    <a:pt x="37943" y="1669"/>
                  </a:lnTo>
                  <a:lnTo>
                    <a:pt x="33443" y="0"/>
                  </a:lnTo>
                  <a:lnTo>
                    <a:pt x="31818" y="614"/>
                  </a:lnTo>
                  <a:lnTo>
                    <a:pt x="30736" y="2081"/>
                  </a:lnTo>
                  <a:lnTo>
                    <a:pt x="30015" y="4117"/>
                  </a:lnTo>
                  <a:lnTo>
                    <a:pt x="28475" y="5475"/>
                  </a:lnTo>
                  <a:lnTo>
                    <a:pt x="23942" y="6983"/>
                  </a:lnTo>
                  <a:lnTo>
                    <a:pt x="15441" y="7832"/>
                  </a:lnTo>
                  <a:lnTo>
                    <a:pt x="13467" y="9010"/>
                  </a:lnTo>
                  <a:lnTo>
                    <a:pt x="12152" y="10853"/>
                  </a:lnTo>
                  <a:lnTo>
                    <a:pt x="11275" y="13141"/>
                  </a:lnTo>
                  <a:lnTo>
                    <a:pt x="9632" y="14666"/>
                  </a:lnTo>
                  <a:lnTo>
                    <a:pt x="4984" y="16359"/>
                  </a:lnTo>
                  <a:lnTo>
                    <a:pt x="3322" y="17870"/>
                  </a:lnTo>
                  <a:lnTo>
                    <a:pt x="1474" y="22370"/>
                  </a:lnTo>
                  <a:lnTo>
                    <a:pt x="0" y="59385"/>
                  </a:lnTo>
                  <a:lnTo>
                    <a:pt x="2820" y="65516"/>
                  </a:lnTo>
                  <a:lnTo>
                    <a:pt x="6543" y="71768"/>
                  </a:lnTo>
                  <a:lnTo>
                    <a:pt x="8198" y="78074"/>
                  </a:lnTo>
                  <a:lnTo>
                    <a:pt x="10755" y="80179"/>
                  </a:lnTo>
                  <a:lnTo>
                    <a:pt x="27246" y="86381"/>
                  </a:lnTo>
                  <a:lnTo>
                    <a:pt x="73017" y="128847"/>
                  </a:lnTo>
                  <a:lnTo>
                    <a:pt x="88895" y="144716"/>
                  </a:lnTo>
                  <a:lnTo>
                    <a:pt x="92423" y="153888"/>
                  </a:lnTo>
                  <a:lnTo>
                    <a:pt x="95197" y="183091"/>
                  </a:lnTo>
                  <a:lnTo>
                    <a:pt x="92402" y="189287"/>
                  </a:lnTo>
                  <a:lnTo>
                    <a:pt x="90175" y="192422"/>
                  </a:lnTo>
                  <a:lnTo>
                    <a:pt x="84878" y="195904"/>
                  </a:lnTo>
                  <a:lnTo>
                    <a:pt x="81984" y="196832"/>
                  </a:lnTo>
                  <a:lnTo>
                    <a:pt x="80055" y="198510"/>
                  </a:lnTo>
                  <a:lnTo>
                    <a:pt x="77911" y="203196"/>
                  </a:lnTo>
                  <a:lnTo>
                    <a:pt x="76281" y="204869"/>
                  </a:lnTo>
                  <a:lnTo>
                    <a:pt x="71648" y="206728"/>
                  </a:lnTo>
                  <a:lnTo>
                    <a:pt x="53851" y="208084"/>
                  </a:lnTo>
                  <a:lnTo>
                    <a:pt x="47568" y="205335"/>
                  </a:lnTo>
                  <a:lnTo>
                    <a:pt x="34910" y="194946"/>
                  </a:lnTo>
                  <a:lnTo>
                    <a:pt x="31388" y="188912"/>
                  </a:lnTo>
                  <a:lnTo>
                    <a:pt x="28571" y="170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9"/>
          <p:cNvGrpSpPr/>
          <p:nvPr/>
        </p:nvGrpSpPr>
        <p:grpSpPr>
          <a:xfrm>
            <a:off x="3872070" y="2590800"/>
            <a:ext cx="490381" cy="281412"/>
            <a:chOff x="3872070" y="2590800"/>
            <a:chExt cx="490381" cy="281412"/>
          </a:xfrm>
        </p:grpSpPr>
        <p:sp>
          <p:nvSpPr>
            <p:cNvPr id="116" name="SMARTInkShape-300"/>
            <p:cNvSpPr/>
            <p:nvPr>
              <p:custDataLst>
                <p:tags r:id="rId152"/>
              </p:custDataLst>
            </p:nvPr>
          </p:nvSpPr>
          <p:spPr>
            <a:xfrm>
              <a:off x="4238625" y="2724627"/>
              <a:ext cx="123826" cy="132430"/>
            </a:xfrm>
            <a:custGeom>
              <a:avLst/>
              <a:gdLst/>
              <a:ahLst/>
              <a:cxnLst/>
              <a:rect l="0" t="0" r="0" b="0"/>
              <a:pathLst>
                <a:path w="123826" h="132430">
                  <a:moveTo>
                    <a:pt x="0" y="66198"/>
                  </a:moveTo>
                  <a:lnTo>
                    <a:pt x="0" y="66198"/>
                  </a:lnTo>
                  <a:lnTo>
                    <a:pt x="0" y="61142"/>
                  </a:lnTo>
                  <a:lnTo>
                    <a:pt x="2822" y="55837"/>
                  </a:lnTo>
                  <a:lnTo>
                    <a:pt x="6546" y="49952"/>
                  </a:lnTo>
                  <a:lnTo>
                    <a:pt x="8936" y="37550"/>
                  </a:lnTo>
                  <a:lnTo>
                    <a:pt x="9525" y="18704"/>
                  </a:lnTo>
                  <a:lnTo>
                    <a:pt x="14581" y="23668"/>
                  </a:lnTo>
                  <a:lnTo>
                    <a:pt x="17064" y="28951"/>
                  </a:lnTo>
                  <a:lnTo>
                    <a:pt x="20085" y="53769"/>
                  </a:lnTo>
                  <a:lnTo>
                    <a:pt x="26584" y="66251"/>
                  </a:lnTo>
                  <a:lnTo>
                    <a:pt x="28560" y="113235"/>
                  </a:lnTo>
                  <a:lnTo>
                    <a:pt x="28565" y="116606"/>
                  </a:lnTo>
                  <a:lnTo>
                    <a:pt x="27510" y="118853"/>
                  </a:lnTo>
                  <a:lnTo>
                    <a:pt x="25748" y="120352"/>
                  </a:lnTo>
                  <a:lnTo>
                    <a:pt x="23515" y="121350"/>
                  </a:lnTo>
                  <a:lnTo>
                    <a:pt x="22027" y="123075"/>
                  </a:lnTo>
                  <a:lnTo>
                    <a:pt x="19166" y="132429"/>
                  </a:lnTo>
                  <a:lnTo>
                    <a:pt x="24141" y="127685"/>
                  </a:lnTo>
                  <a:lnTo>
                    <a:pt x="26604" y="122453"/>
                  </a:lnTo>
                  <a:lnTo>
                    <a:pt x="36099" y="77702"/>
                  </a:lnTo>
                  <a:lnTo>
                    <a:pt x="40329" y="63962"/>
                  </a:lnTo>
                  <a:lnTo>
                    <a:pt x="45464" y="49308"/>
                  </a:lnTo>
                  <a:lnTo>
                    <a:pt x="47722" y="41758"/>
                  </a:lnTo>
                  <a:lnTo>
                    <a:pt x="53886" y="30499"/>
                  </a:lnTo>
                  <a:lnTo>
                    <a:pt x="57241" y="16345"/>
                  </a:lnTo>
                  <a:lnTo>
                    <a:pt x="59328" y="13913"/>
                  </a:lnTo>
                  <a:lnTo>
                    <a:pt x="76391" y="1936"/>
                  </a:lnTo>
                  <a:lnTo>
                    <a:pt x="88938" y="0"/>
                  </a:lnTo>
                  <a:lnTo>
                    <a:pt x="95267" y="2557"/>
                  </a:lnTo>
                  <a:lnTo>
                    <a:pt x="107953" y="12822"/>
                  </a:lnTo>
                  <a:lnTo>
                    <a:pt x="111479" y="18839"/>
                  </a:lnTo>
                  <a:lnTo>
                    <a:pt x="114104" y="25042"/>
                  </a:lnTo>
                  <a:lnTo>
                    <a:pt x="120475" y="34483"/>
                  </a:lnTo>
                  <a:lnTo>
                    <a:pt x="122832" y="43983"/>
                  </a:lnTo>
                  <a:lnTo>
                    <a:pt x="123818" y="90715"/>
                  </a:lnTo>
                  <a:lnTo>
                    <a:pt x="123825" y="104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1"/>
            <p:cNvSpPr/>
            <p:nvPr>
              <p:custDataLst>
                <p:tags r:id="rId153"/>
              </p:custDataLst>
            </p:nvPr>
          </p:nvSpPr>
          <p:spPr>
            <a:xfrm>
              <a:off x="4143375" y="2715056"/>
              <a:ext cx="66676" cy="138297"/>
            </a:xfrm>
            <a:custGeom>
              <a:avLst/>
              <a:gdLst/>
              <a:ahLst/>
              <a:cxnLst/>
              <a:rect l="0" t="0" r="0" b="0"/>
              <a:pathLst>
                <a:path w="66676" h="138297">
                  <a:moveTo>
                    <a:pt x="0" y="85294"/>
                  </a:moveTo>
                  <a:lnTo>
                    <a:pt x="0" y="85294"/>
                  </a:lnTo>
                  <a:lnTo>
                    <a:pt x="0" y="75770"/>
                  </a:lnTo>
                  <a:lnTo>
                    <a:pt x="8201" y="67569"/>
                  </a:lnTo>
                  <a:lnTo>
                    <a:pt x="14189" y="66636"/>
                  </a:lnTo>
                  <a:lnTo>
                    <a:pt x="26824" y="66279"/>
                  </a:lnTo>
                  <a:lnTo>
                    <a:pt x="52251" y="42564"/>
                  </a:lnTo>
                  <a:lnTo>
                    <a:pt x="54973" y="37023"/>
                  </a:lnTo>
                  <a:lnTo>
                    <a:pt x="56720" y="24841"/>
                  </a:lnTo>
                  <a:lnTo>
                    <a:pt x="57922" y="22767"/>
                  </a:lnTo>
                  <a:lnTo>
                    <a:pt x="59781" y="21384"/>
                  </a:lnTo>
                  <a:lnTo>
                    <a:pt x="62080" y="20462"/>
                  </a:lnTo>
                  <a:lnTo>
                    <a:pt x="62553" y="18790"/>
                  </a:lnTo>
                  <a:lnTo>
                    <a:pt x="61810" y="16616"/>
                  </a:lnTo>
                  <a:lnTo>
                    <a:pt x="58070" y="10580"/>
                  </a:lnTo>
                  <a:lnTo>
                    <a:pt x="57231" y="1024"/>
                  </a:lnTo>
                  <a:lnTo>
                    <a:pt x="56145" y="539"/>
                  </a:lnTo>
                  <a:lnTo>
                    <a:pt x="52117" y="0"/>
                  </a:lnTo>
                  <a:lnTo>
                    <a:pt x="46799" y="2583"/>
                  </a:lnTo>
                  <a:lnTo>
                    <a:pt x="23956" y="23250"/>
                  </a:lnTo>
                  <a:lnTo>
                    <a:pt x="21230" y="31613"/>
                  </a:lnTo>
                  <a:lnTo>
                    <a:pt x="18961" y="41328"/>
                  </a:lnTo>
                  <a:lnTo>
                    <a:pt x="11702" y="56188"/>
                  </a:lnTo>
                  <a:lnTo>
                    <a:pt x="9955" y="69314"/>
                  </a:lnTo>
                  <a:lnTo>
                    <a:pt x="12538" y="75722"/>
                  </a:lnTo>
                  <a:lnTo>
                    <a:pt x="16156" y="82098"/>
                  </a:lnTo>
                  <a:lnTo>
                    <a:pt x="19251" y="91638"/>
                  </a:lnTo>
                  <a:lnTo>
                    <a:pt x="25342" y="101167"/>
                  </a:lnTo>
                  <a:lnTo>
                    <a:pt x="28675" y="110693"/>
                  </a:lnTo>
                  <a:lnTo>
                    <a:pt x="34837" y="120219"/>
                  </a:lnTo>
                  <a:lnTo>
                    <a:pt x="36650" y="126569"/>
                  </a:lnTo>
                  <a:lnTo>
                    <a:pt x="38192" y="128686"/>
                  </a:lnTo>
                  <a:lnTo>
                    <a:pt x="40278" y="130097"/>
                  </a:lnTo>
                  <a:lnTo>
                    <a:pt x="46174" y="132361"/>
                  </a:lnTo>
                  <a:lnTo>
                    <a:pt x="52252" y="137810"/>
                  </a:lnTo>
                  <a:lnTo>
                    <a:pt x="53885" y="138296"/>
                  </a:lnTo>
                  <a:lnTo>
                    <a:pt x="54973" y="137562"/>
                  </a:lnTo>
                  <a:lnTo>
                    <a:pt x="55699" y="136015"/>
                  </a:lnTo>
                  <a:lnTo>
                    <a:pt x="57241" y="134983"/>
                  </a:lnTo>
                  <a:lnTo>
                    <a:pt x="66675" y="132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2"/>
            <p:cNvSpPr/>
            <p:nvPr>
              <p:custDataLst>
                <p:tags r:id="rId154"/>
              </p:custDataLst>
            </p:nvPr>
          </p:nvSpPr>
          <p:spPr>
            <a:xfrm>
              <a:off x="4038600" y="2600755"/>
              <a:ext cx="76201" cy="237696"/>
            </a:xfrm>
            <a:custGeom>
              <a:avLst/>
              <a:gdLst/>
              <a:ahLst/>
              <a:cxnLst/>
              <a:rect l="0" t="0" r="0" b="0"/>
              <a:pathLst>
                <a:path w="76201" h="237696">
                  <a:moveTo>
                    <a:pt x="9525" y="28145"/>
                  </a:moveTo>
                  <a:lnTo>
                    <a:pt x="9525" y="28145"/>
                  </a:lnTo>
                  <a:lnTo>
                    <a:pt x="1324" y="19944"/>
                  </a:lnTo>
                  <a:lnTo>
                    <a:pt x="117" y="10535"/>
                  </a:lnTo>
                  <a:lnTo>
                    <a:pt x="3" y="0"/>
                  </a:lnTo>
                  <a:lnTo>
                    <a:pt x="0" y="22239"/>
                  </a:lnTo>
                  <a:lnTo>
                    <a:pt x="9132" y="64571"/>
                  </a:lnTo>
                  <a:lnTo>
                    <a:pt x="9502" y="107608"/>
                  </a:lnTo>
                  <a:lnTo>
                    <a:pt x="9524" y="151975"/>
                  </a:lnTo>
                  <a:lnTo>
                    <a:pt x="9525" y="196421"/>
                  </a:lnTo>
                  <a:lnTo>
                    <a:pt x="9525" y="231180"/>
                  </a:lnTo>
                  <a:lnTo>
                    <a:pt x="8467" y="233351"/>
                  </a:lnTo>
                  <a:lnTo>
                    <a:pt x="6703" y="234799"/>
                  </a:lnTo>
                  <a:lnTo>
                    <a:pt x="117" y="237645"/>
                  </a:lnTo>
                  <a:lnTo>
                    <a:pt x="34" y="232624"/>
                  </a:lnTo>
                  <a:lnTo>
                    <a:pt x="1081" y="231139"/>
                  </a:lnTo>
                  <a:lnTo>
                    <a:pt x="2837" y="230150"/>
                  </a:lnTo>
                  <a:lnTo>
                    <a:pt x="5067" y="229489"/>
                  </a:lnTo>
                  <a:lnTo>
                    <a:pt x="6553" y="227991"/>
                  </a:lnTo>
                  <a:lnTo>
                    <a:pt x="8204" y="223505"/>
                  </a:lnTo>
                  <a:lnTo>
                    <a:pt x="10322" y="212001"/>
                  </a:lnTo>
                  <a:lnTo>
                    <a:pt x="15994" y="202683"/>
                  </a:lnTo>
                  <a:lnTo>
                    <a:pt x="17692" y="196381"/>
                  </a:lnTo>
                  <a:lnTo>
                    <a:pt x="19203" y="194277"/>
                  </a:lnTo>
                  <a:lnTo>
                    <a:pt x="21268" y="192875"/>
                  </a:lnTo>
                  <a:lnTo>
                    <a:pt x="26386" y="190258"/>
                  </a:lnTo>
                  <a:lnTo>
                    <a:pt x="35217" y="183893"/>
                  </a:lnTo>
                  <a:lnTo>
                    <a:pt x="45782" y="180986"/>
                  </a:lnTo>
                  <a:lnTo>
                    <a:pt x="55664" y="180584"/>
                  </a:lnTo>
                  <a:lnTo>
                    <a:pt x="56160" y="181629"/>
                  </a:lnTo>
                  <a:lnTo>
                    <a:pt x="56710" y="185613"/>
                  </a:lnTo>
                  <a:lnTo>
                    <a:pt x="57915" y="187098"/>
                  </a:lnTo>
                  <a:lnTo>
                    <a:pt x="62076" y="188749"/>
                  </a:lnTo>
                  <a:lnTo>
                    <a:pt x="63609" y="190248"/>
                  </a:lnTo>
                  <a:lnTo>
                    <a:pt x="65312" y="194735"/>
                  </a:lnTo>
                  <a:lnTo>
                    <a:pt x="66271" y="203212"/>
                  </a:lnTo>
                  <a:lnTo>
                    <a:pt x="67464" y="205181"/>
                  </a:lnTo>
                  <a:lnTo>
                    <a:pt x="69318" y="206494"/>
                  </a:lnTo>
                  <a:lnTo>
                    <a:pt x="71612" y="207369"/>
                  </a:lnTo>
                  <a:lnTo>
                    <a:pt x="73141" y="209011"/>
                  </a:lnTo>
                  <a:lnTo>
                    <a:pt x="75797" y="217168"/>
                  </a:lnTo>
                  <a:lnTo>
                    <a:pt x="76200" y="237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03"/>
            <p:cNvSpPr/>
            <p:nvPr>
              <p:custDataLst>
                <p:tags r:id="rId155"/>
              </p:custDataLst>
            </p:nvPr>
          </p:nvSpPr>
          <p:spPr>
            <a:xfrm>
              <a:off x="3872070" y="2705100"/>
              <a:ext cx="128431" cy="47626"/>
            </a:xfrm>
            <a:custGeom>
              <a:avLst/>
              <a:gdLst/>
              <a:ahLst/>
              <a:cxnLst/>
              <a:rect l="0" t="0" r="0" b="0"/>
              <a:pathLst>
                <a:path w="128431" h="47626">
                  <a:moveTo>
                    <a:pt x="14130" y="47625"/>
                  </a:moveTo>
                  <a:lnTo>
                    <a:pt x="14130" y="47625"/>
                  </a:lnTo>
                  <a:lnTo>
                    <a:pt x="0" y="47625"/>
                  </a:lnTo>
                  <a:lnTo>
                    <a:pt x="3790" y="47625"/>
                  </a:lnTo>
                  <a:lnTo>
                    <a:pt x="9420" y="42569"/>
                  </a:lnTo>
                  <a:lnTo>
                    <a:pt x="17681" y="40086"/>
                  </a:lnTo>
                  <a:lnTo>
                    <a:pt x="27350" y="37924"/>
                  </a:lnTo>
                  <a:lnTo>
                    <a:pt x="39802" y="31816"/>
                  </a:lnTo>
                  <a:lnTo>
                    <a:pt x="78185" y="25942"/>
                  </a:lnTo>
                  <a:lnTo>
                    <a:pt x="118248" y="2754"/>
                  </a:lnTo>
                  <a:lnTo>
                    <a:pt x="1284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04"/>
            <p:cNvSpPr/>
            <p:nvPr>
              <p:custDataLst>
                <p:tags r:id="rId156"/>
              </p:custDataLst>
            </p:nvPr>
          </p:nvSpPr>
          <p:spPr>
            <a:xfrm>
              <a:off x="3924302" y="2590800"/>
              <a:ext cx="47624" cy="281412"/>
            </a:xfrm>
            <a:custGeom>
              <a:avLst/>
              <a:gdLst/>
              <a:ahLst/>
              <a:cxnLst/>
              <a:rect l="0" t="0" r="0" b="0"/>
              <a:pathLst>
                <a:path w="47624" h="281412">
                  <a:moveTo>
                    <a:pt x="28573" y="9525"/>
                  </a:moveTo>
                  <a:lnTo>
                    <a:pt x="28573" y="9525"/>
                  </a:lnTo>
                  <a:lnTo>
                    <a:pt x="38098" y="0"/>
                  </a:lnTo>
                  <a:lnTo>
                    <a:pt x="38098" y="13257"/>
                  </a:lnTo>
                  <a:lnTo>
                    <a:pt x="35276" y="19297"/>
                  </a:lnTo>
                  <a:lnTo>
                    <a:pt x="31552" y="25510"/>
                  </a:lnTo>
                  <a:lnTo>
                    <a:pt x="29456" y="36016"/>
                  </a:lnTo>
                  <a:lnTo>
                    <a:pt x="27777" y="52064"/>
                  </a:lnTo>
                  <a:lnTo>
                    <a:pt x="16830" y="95324"/>
                  </a:lnTo>
                  <a:lnTo>
                    <a:pt x="3939" y="141160"/>
                  </a:lnTo>
                  <a:lnTo>
                    <a:pt x="517" y="185218"/>
                  </a:lnTo>
                  <a:lnTo>
                    <a:pt x="12" y="230231"/>
                  </a:lnTo>
                  <a:lnTo>
                    <a:pt x="0" y="258891"/>
                  </a:lnTo>
                  <a:lnTo>
                    <a:pt x="1057" y="261494"/>
                  </a:lnTo>
                  <a:lnTo>
                    <a:pt x="2821" y="263229"/>
                  </a:lnTo>
                  <a:lnTo>
                    <a:pt x="5055" y="264386"/>
                  </a:lnTo>
                  <a:lnTo>
                    <a:pt x="6544" y="266216"/>
                  </a:lnTo>
                  <a:lnTo>
                    <a:pt x="9130" y="274698"/>
                  </a:lnTo>
                  <a:lnTo>
                    <a:pt x="14463" y="280829"/>
                  </a:lnTo>
                  <a:lnTo>
                    <a:pt x="15992" y="281411"/>
                  </a:lnTo>
                  <a:lnTo>
                    <a:pt x="17011" y="280741"/>
                  </a:lnTo>
                  <a:lnTo>
                    <a:pt x="17690" y="279235"/>
                  </a:lnTo>
                  <a:lnTo>
                    <a:pt x="19201" y="278232"/>
                  </a:lnTo>
                  <a:lnTo>
                    <a:pt x="27129" y="276489"/>
                  </a:lnTo>
                  <a:lnTo>
                    <a:pt x="36647" y="268047"/>
                  </a:lnTo>
                  <a:lnTo>
                    <a:pt x="38870" y="259362"/>
                  </a:lnTo>
                  <a:lnTo>
                    <a:pt x="44559" y="250532"/>
                  </a:lnTo>
                  <a:lnTo>
                    <a:pt x="46715" y="241213"/>
                  </a:lnTo>
                  <a:lnTo>
                    <a:pt x="4762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70"/>
          <p:cNvGrpSpPr/>
          <p:nvPr/>
        </p:nvGrpSpPr>
        <p:grpSpPr>
          <a:xfrm>
            <a:off x="5000625" y="2552750"/>
            <a:ext cx="1019176" cy="351932"/>
            <a:chOff x="5000625" y="2552750"/>
            <a:chExt cx="1019176" cy="351932"/>
          </a:xfrm>
        </p:grpSpPr>
        <p:sp>
          <p:nvSpPr>
            <p:cNvPr id="122" name="SMARTInkShape-305"/>
            <p:cNvSpPr/>
            <p:nvPr>
              <p:custDataLst>
                <p:tags r:id="rId145"/>
              </p:custDataLst>
            </p:nvPr>
          </p:nvSpPr>
          <p:spPr>
            <a:xfrm>
              <a:off x="5876935" y="2838450"/>
              <a:ext cx="142866" cy="27693"/>
            </a:xfrm>
            <a:custGeom>
              <a:avLst/>
              <a:gdLst/>
              <a:ahLst/>
              <a:cxnLst/>
              <a:rect l="0" t="0" r="0" b="0"/>
              <a:pathLst>
                <a:path w="142866" h="27693">
                  <a:moveTo>
                    <a:pt x="9515" y="0"/>
                  </a:moveTo>
                  <a:lnTo>
                    <a:pt x="9515" y="0"/>
                  </a:lnTo>
                  <a:lnTo>
                    <a:pt x="9515" y="5056"/>
                  </a:lnTo>
                  <a:lnTo>
                    <a:pt x="8457" y="6546"/>
                  </a:lnTo>
                  <a:lnTo>
                    <a:pt x="6693" y="7539"/>
                  </a:lnTo>
                  <a:lnTo>
                    <a:pt x="1314" y="9133"/>
                  </a:lnTo>
                  <a:lnTo>
                    <a:pt x="578" y="12172"/>
                  </a:lnTo>
                  <a:lnTo>
                    <a:pt x="0" y="18931"/>
                  </a:lnTo>
                  <a:lnTo>
                    <a:pt x="42552" y="20108"/>
                  </a:lnTo>
                  <a:lnTo>
                    <a:pt x="79478" y="27692"/>
                  </a:lnTo>
                  <a:lnTo>
                    <a:pt x="98449" y="27255"/>
                  </a:lnTo>
                  <a:lnTo>
                    <a:pt x="14286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6"/>
            <p:cNvSpPr/>
            <p:nvPr>
              <p:custDataLst>
                <p:tags r:id="rId146"/>
              </p:custDataLst>
            </p:nvPr>
          </p:nvSpPr>
          <p:spPr>
            <a:xfrm>
              <a:off x="5829300" y="2762251"/>
              <a:ext cx="171451" cy="19050"/>
            </a:xfrm>
            <a:custGeom>
              <a:avLst/>
              <a:gdLst/>
              <a:ahLst/>
              <a:cxnLst/>
              <a:rect l="0" t="0" r="0" b="0"/>
              <a:pathLst>
                <a:path w="171451" h="19050">
                  <a:moveTo>
                    <a:pt x="0" y="19049"/>
                  </a:moveTo>
                  <a:lnTo>
                    <a:pt x="0" y="19049"/>
                  </a:lnTo>
                  <a:lnTo>
                    <a:pt x="14571" y="19049"/>
                  </a:lnTo>
                  <a:lnTo>
                    <a:pt x="16064" y="17991"/>
                  </a:lnTo>
                  <a:lnTo>
                    <a:pt x="17059" y="16227"/>
                  </a:lnTo>
                  <a:lnTo>
                    <a:pt x="17723" y="13993"/>
                  </a:lnTo>
                  <a:lnTo>
                    <a:pt x="19224" y="12503"/>
                  </a:lnTo>
                  <a:lnTo>
                    <a:pt x="23713" y="10848"/>
                  </a:lnTo>
                  <a:lnTo>
                    <a:pt x="51083" y="8543"/>
                  </a:lnTo>
                  <a:lnTo>
                    <a:pt x="68926" y="2000"/>
                  </a:lnTo>
                  <a:lnTo>
                    <a:pt x="116344" y="51"/>
                  </a:lnTo>
                  <a:lnTo>
                    <a:pt x="161142" y="0"/>
                  </a:lnTo>
                  <a:lnTo>
                    <a:pt x="164578" y="0"/>
                  </a:lnTo>
                  <a:lnTo>
                    <a:pt x="166868" y="1058"/>
                  </a:lnTo>
                  <a:lnTo>
                    <a:pt x="168396" y="2822"/>
                  </a:lnTo>
                  <a:lnTo>
                    <a:pt x="171450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07"/>
            <p:cNvSpPr/>
            <p:nvPr>
              <p:custDataLst>
                <p:tags r:id="rId147"/>
              </p:custDataLst>
            </p:nvPr>
          </p:nvSpPr>
          <p:spPr>
            <a:xfrm>
              <a:off x="5562600" y="2638851"/>
              <a:ext cx="209551" cy="265831"/>
            </a:xfrm>
            <a:custGeom>
              <a:avLst/>
              <a:gdLst/>
              <a:ahLst/>
              <a:cxnLst/>
              <a:rect l="0" t="0" r="0" b="0"/>
              <a:pathLst>
                <a:path w="209551" h="265831">
                  <a:moveTo>
                    <a:pt x="209550" y="18624"/>
                  </a:moveTo>
                  <a:lnTo>
                    <a:pt x="209550" y="18624"/>
                  </a:lnTo>
                  <a:lnTo>
                    <a:pt x="209550" y="10423"/>
                  </a:lnTo>
                  <a:lnTo>
                    <a:pt x="204494" y="4435"/>
                  </a:lnTo>
                  <a:lnTo>
                    <a:pt x="199189" y="1734"/>
                  </a:lnTo>
                  <a:lnTo>
                    <a:pt x="192217" y="0"/>
                  </a:lnTo>
                  <a:lnTo>
                    <a:pt x="180365" y="7169"/>
                  </a:lnTo>
                  <a:lnTo>
                    <a:pt x="177393" y="7813"/>
                  </a:lnTo>
                  <a:lnTo>
                    <a:pt x="168154" y="13774"/>
                  </a:lnTo>
                  <a:lnTo>
                    <a:pt x="155551" y="26328"/>
                  </a:lnTo>
                  <a:lnTo>
                    <a:pt x="118357" y="73579"/>
                  </a:lnTo>
                  <a:lnTo>
                    <a:pt x="97444" y="116438"/>
                  </a:lnTo>
                  <a:lnTo>
                    <a:pt x="70739" y="156154"/>
                  </a:lnTo>
                  <a:lnTo>
                    <a:pt x="50879" y="200828"/>
                  </a:lnTo>
                  <a:lnTo>
                    <a:pt x="21873" y="246547"/>
                  </a:lnTo>
                  <a:lnTo>
                    <a:pt x="20932" y="249947"/>
                  </a:lnTo>
                  <a:lnTo>
                    <a:pt x="19246" y="252215"/>
                  </a:lnTo>
                  <a:lnTo>
                    <a:pt x="17064" y="253726"/>
                  </a:lnTo>
                  <a:lnTo>
                    <a:pt x="11818" y="256464"/>
                  </a:lnTo>
                  <a:lnTo>
                    <a:pt x="523" y="265830"/>
                  </a:lnTo>
                  <a:lnTo>
                    <a:pt x="0" y="256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8"/>
            <p:cNvSpPr/>
            <p:nvPr>
              <p:custDataLst>
                <p:tags r:id="rId148"/>
              </p:custDataLst>
            </p:nvPr>
          </p:nvSpPr>
          <p:spPr>
            <a:xfrm>
              <a:off x="5572125" y="2647985"/>
              <a:ext cx="171451" cy="238091"/>
            </a:xfrm>
            <a:custGeom>
              <a:avLst/>
              <a:gdLst/>
              <a:ahLst/>
              <a:cxnLst/>
              <a:rect l="0" t="0" r="0" b="0"/>
              <a:pathLst>
                <a:path w="171451" h="238091">
                  <a:moveTo>
                    <a:pt x="0" y="9490"/>
                  </a:moveTo>
                  <a:lnTo>
                    <a:pt x="0" y="9490"/>
                  </a:lnTo>
                  <a:lnTo>
                    <a:pt x="8201" y="9490"/>
                  </a:lnTo>
                  <a:lnTo>
                    <a:pt x="8642" y="8432"/>
                  </a:lnTo>
                  <a:lnTo>
                    <a:pt x="9522" y="0"/>
                  </a:lnTo>
                  <a:lnTo>
                    <a:pt x="14581" y="5032"/>
                  </a:lnTo>
                  <a:lnTo>
                    <a:pt x="19886" y="7509"/>
                  </a:lnTo>
                  <a:lnTo>
                    <a:pt x="22782" y="8169"/>
                  </a:lnTo>
                  <a:lnTo>
                    <a:pt x="24713" y="9668"/>
                  </a:lnTo>
                  <a:lnTo>
                    <a:pt x="54056" y="54141"/>
                  </a:lnTo>
                  <a:lnTo>
                    <a:pt x="91194" y="101457"/>
                  </a:lnTo>
                  <a:lnTo>
                    <a:pt x="117071" y="143020"/>
                  </a:lnTo>
                  <a:lnTo>
                    <a:pt x="145655" y="182244"/>
                  </a:lnTo>
                  <a:lnTo>
                    <a:pt x="149403" y="192456"/>
                  </a:lnTo>
                  <a:lnTo>
                    <a:pt x="152126" y="202991"/>
                  </a:lnTo>
                  <a:lnTo>
                    <a:pt x="159676" y="218379"/>
                  </a:lnTo>
                  <a:lnTo>
                    <a:pt x="161984" y="225096"/>
                  </a:lnTo>
                  <a:lnTo>
                    <a:pt x="171450" y="2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9"/>
            <p:cNvSpPr/>
            <p:nvPr>
              <p:custDataLst>
                <p:tags r:id="rId149"/>
              </p:custDataLst>
            </p:nvPr>
          </p:nvSpPr>
          <p:spPr>
            <a:xfrm>
              <a:off x="5353491" y="2571878"/>
              <a:ext cx="113860" cy="314198"/>
            </a:xfrm>
            <a:custGeom>
              <a:avLst/>
              <a:gdLst/>
              <a:ahLst/>
              <a:cxnLst/>
              <a:rect l="0" t="0" r="0" b="0"/>
              <a:pathLst>
                <a:path w="113860" h="314198">
                  <a:moveTo>
                    <a:pt x="113859" y="37972"/>
                  </a:moveTo>
                  <a:lnTo>
                    <a:pt x="113859" y="37972"/>
                  </a:lnTo>
                  <a:lnTo>
                    <a:pt x="113859" y="32916"/>
                  </a:lnTo>
                  <a:lnTo>
                    <a:pt x="111037" y="27611"/>
                  </a:lnTo>
                  <a:lnTo>
                    <a:pt x="105658" y="20638"/>
                  </a:lnTo>
                  <a:lnTo>
                    <a:pt x="104726" y="14374"/>
                  </a:lnTo>
                  <a:lnTo>
                    <a:pt x="103538" y="12715"/>
                  </a:lnTo>
                  <a:lnTo>
                    <a:pt x="101686" y="11609"/>
                  </a:lnTo>
                  <a:lnTo>
                    <a:pt x="99394" y="10872"/>
                  </a:lnTo>
                  <a:lnTo>
                    <a:pt x="97865" y="9322"/>
                  </a:lnTo>
                  <a:lnTo>
                    <a:pt x="96167" y="4778"/>
                  </a:lnTo>
                  <a:lnTo>
                    <a:pt x="94657" y="3142"/>
                  </a:lnTo>
                  <a:lnTo>
                    <a:pt x="90155" y="1326"/>
                  </a:lnTo>
                  <a:lnTo>
                    <a:pt x="77511" y="0"/>
                  </a:lnTo>
                  <a:lnTo>
                    <a:pt x="59615" y="16126"/>
                  </a:lnTo>
                  <a:lnTo>
                    <a:pt x="37642" y="40816"/>
                  </a:lnTo>
                  <a:lnTo>
                    <a:pt x="15433" y="87645"/>
                  </a:lnTo>
                  <a:lnTo>
                    <a:pt x="4585" y="134726"/>
                  </a:lnTo>
                  <a:lnTo>
                    <a:pt x="0" y="182303"/>
                  </a:lnTo>
                  <a:lnTo>
                    <a:pt x="7799" y="229924"/>
                  </a:lnTo>
                  <a:lnTo>
                    <a:pt x="19277" y="265927"/>
                  </a:lnTo>
                  <a:lnTo>
                    <a:pt x="31441" y="286788"/>
                  </a:lnTo>
                  <a:lnTo>
                    <a:pt x="50370" y="307671"/>
                  </a:lnTo>
                  <a:lnTo>
                    <a:pt x="59536" y="311296"/>
                  </a:lnTo>
                  <a:lnTo>
                    <a:pt x="94809" y="314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10"/>
            <p:cNvSpPr/>
            <p:nvPr>
              <p:custDataLst>
                <p:tags r:id="rId150"/>
              </p:custDataLst>
            </p:nvPr>
          </p:nvSpPr>
          <p:spPr>
            <a:xfrm>
              <a:off x="5124450" y="2686050"/>
              <a:ext cx="142876" cy="180810"/>
            </a:xfrm>
            <a:custGeom>
              <a:avLst/>
              <a:gdLst/>
              <a:ahLst/>
              <a:cxnLst/>
              <a:rect l="0" t="0" r="0" b="0"/>
              <a:pathLst>
                <a:path w="142876" h="180810">
                  <a:moveTo>
                    <a:pt x="0" y="76200"/>
                  </a:moveTo>
                  <a:lnTo>
                    <a:pt x="0" y="76200"/>
                  </a:lnTo>
                  <a:lnTo>
                    <a:pt x="0" y="67067"/>
                  </a:lnTo>
                  <a:lnTo>
                    <a:pt x="17692" y="66676"/>
                  </a:lnTo>
                  <a:lnTo>
                    <a:pt x="26386" y="73221"/>
                  </a:lnTo>
                  <a:lnTo>
                    <a:pt x="35217" y="76376"/>
                  </a:lnTo>
                  <a:lnTo>
                    <a:pt x="60336" y="98556"/>
                  </a:lnTo>
                  <a:lnTo>
                    <a:pt x="63858" y="104833"/>
                  </a:lnTo>
                  <a:lnTo>
                    <a:pt x="66481" y="111151"/>
                  </a:lnTo>
                  <a:lnTo>
                    <a:pt x="71175" y="117486"/>
                  </a:lnTo>
                  <a:lnTo>
                    <a:pt x="73967" y="126652"/>
                  </a:lnTo>
                  <a:lnTo>
                    <a:pt x="76183" y="171399"/>
                  </a:lnTo>
                  <a:lnTo>
                    <a:pt x="76189" y="174590"/>
                  </a:lnTo>
                  <a:lnTo>
                    <a:pt x="75135" y="176719"/>
                  </a:lnTo>
                  <a:lnTo>
                    <a:pt x="73373" y="178137"/>
                  </a:lnTo>
                  <a:lnTo>
                    <a:pt x="67067" y="180809"/>
                  </a:lnTo>
                  <a:lnTo>
                    <a:pt x="58508" y="172759"/>
                  </a:lnTo>
                  <a:lnTo>
                    <a:pt x="50872" y="157558"/>
                  </a:lnTo>
                  <a:lnTo>
                    <a:pt x="48053" y="139961"/>
                  </a:lnTo>
                  <a:lnTo>
                    <a:pt x="48768" y="119448"/>
                  </a:lnTo>
                  <a:lnTo>
                    <a:pt x="55254" y="102302"/>
                  </a:lnTo>
                  <a:lnTo>
                    <a:pt x="62821" y="88990"/>
                  </a:lnTo>
                  <a:lnTo>
                    <a:pt x="64962" y="78004"/>
                  </a:lnTo>
                  <a:lnTo>
                    <a:pt x="67650" y="73169"/>
                  </a:lnTo>
                  <a:lnTo>
                    <a:pt x="79428" y="60250"/>
                  </a:lnTo>
                  <a:lnTo>
                    <a:pt x="89952" y="36379"/>
                  </a:lnTo>
                  <a:lnTo>
                    <a:pt x="93835" y="33778"/>
                  </a:lnTo>
                  <a:lnTo>
                    <a:pt x="112452" y="26781"/>
                  </a:lnTo>
                  <a:lnTo>
                    <a:pt x="116244" y="24204"/>
                  </a:lnTo>
                  <a:lnTo>
                    <a:pt x="120456" y="18519"/>
                  </a:lnTo>
                  <a:lnTo>
                    <a:pt x="121579" y="15521"/>
                  </a:lnTo>
                  <a:lnTo>
                    <a:pt x="128471" y="936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11"/>
            <p:cNvSpPr/>
            <p:nvPr>
              <p:custDataLst>
                <p:tags r:id="rId151"/>
              </p:custDataLst>
            </p:nvPr>
          </p:nvSpPr>
          <p:spPr>
            <a:xfrm>
              <a:off x="5000625" y="2552750"/>
              <a:ext cx="114255" cy="340955"/>
            </a:xfrm>
            <a:custGeom>
              <a:avLst/>
              <a:gdLst/>
              <a:ahLst/>
              <a:cxnLst/>
              <a:rect l="0" t="0" r="0" b="0"/>
              <a:pathLst>
                <a:path w="114255" h="340955">
                  <a:moveTo>
                    <a:pt x="0" y="123775"/>
                  </a:moveTo>
                  <a:lnTo>
                    <a:pt x="0" y="123775"/>
                  </a:lnTo>
                  <a:lnTo>
                    <a:pt x="0" y="114642"/>
                  </a:lnTo>
                  <a:lnTo>
                    <a:pt x="8201" y="114285"/>
                  </a:lnTo>
                  <a:lnTo>
                    <a:pt x="1208" y="114253"/>
                  </a:lnTo>
                  <a:lnTo>
                    <a:pt x="5414" y="114251"/>
                  </a:lnTo>
                  <a:lnTo>
                    <a:pt x="6784" y="115309"/>
                  </a:lnTo>
                  <a:lnTo>
                    <a:pt x="9164" y="122451"/>
                  </a:lnTo>
                  <a:lnTo>
                    <a:pt x="10511" y="137663"/>
                  </a:lnTo>
                  <a:lnTo>
                    <a:pt x="16050" y="149645"/>
                  </a:lnTo>
                  <a:lnTo>
                    <a:pt x="27134" y="196942"/>
                  </a:lnTo>
                  <a:lnTo>
                    <a:pt x="37133" y="241258"/>
                  </a:lnTo>
                  <a:lnTo>
                    <a:pt x="38872" y="260302"/>
                  </a:lnTo>
                  <a:lnTo>
                    <a:pt x="47020" y="301928"/>
                  </a:lnTo>
                  <a:lnTo>
                    <a:pt x="47622" y="340954"/>
                  </a:lnTo>
                  <a:lnTo>
                    <a:pt x="48681" y="340527"/>
                  </a:lnTo>
                  <a:lnTo>
                    <a:pt x="55826" y="334482"/>
                  </a:lnTo>
                  <a:lnTo>
                    <a:pt x="57116" y="296776"/>
                  </a:lnTo>
                  <a:lnTo>
                    <a:pt x="48946" y="251957"/>
                  </a:lnTo>
                  <a:lnTo>
                    <a:pt x="47886" y="211458"/>
                  </a:lnTo>
                  <a:lnTo>
                    <a:pt x="47677" y="171787"/>
                  </a:lnTo>
                  <a:lnTo>
                    <a:pt x="47635" y="133377"/>
                  </a:lnTo>
                  <a:lnTo>
                    <a:pt x="47626" y="88507"/>
                  </a:lnTo>
                  <a:lnTo>
                    <a:pt x="48684" y="74234"/>
                  </a:lnTo>
                  <a:lnTo>
                    <a:pt x="56758" y="27281"/>
                  </a:lnTo>
                  <a:lnTo>
                    <a:pt x="59798" y="19858"/>
                  </a:lnTo>
                  <a:lnTo>
                    <a:pt x="63619" y="13031"/>
                  </a:lnTo>
                  <a:lnTo>
                    <a:pt x="65317" y="6470"/>
                  </a:lnTo>
                  <a:lnTo>
                    <a:pt x="66827" y="4296"/>
                  </a:lnTo>
                  <a:lnTo>
                    <a:pt x="68893" y="2847"/>
                  </a:lnTo>
                  <a:lnTo>
                    <a:pt x="74011" y="1238"/>
                  </a:lnTo>
                  <a:lnTo>
                    <a:pt x="90263" y="0"/>
                  </a:lnTo>
                  <a:lnTo>
                    <a:pt x="91925" y="1042"/>
                  </a:lnTo>
                  <a:lnTo>
                    <a:pt x="93034" y="2795"/>
                  </a:lnTo>
                  <a:lnTo>
                    <a:pt x="93772" y="5021"/>
                  </a:lnTo>
                  <a:lnTo>
                    <a:pt x="95323" y="6506"/>
                  </a:lnTo>
                  <a:lnTo>
                    <a:pt x="105417" y="11711"/>
                  </a:lnTo>
                  <a:lnTo>
                    <a:pt x="108378" y="14140"/>
                  </a:lnTo>
                  <a:lnTo>
                    <a:pt x="111668" y="19663"/>
                  </a:lnTo>
                  <a:lnTo>
                    <a:pt x="113780" y="31831"/>
                  </a:lnTo>
                  <a:lnTo>
                    <a:pt x="114254" y="50761"/>
                  </a:lnTo>
                  <a:lnTo>
                    <a:pt x="111458" y="57105"/>
                  </a:lnTo>
                  <a:lnTo>
                    <a:pt x="99109" y="72976"/>
                  </a:lnTo>
                  <a:lnTo>
                    <a:pt x="96965" y="79326"/>
                  </a:lnTo>
                  <a:lnTo>
                    <a:pt x="90368" y="85675"/>
                  </a:lnTo>
                  <a:lnTo>
                    <a:pt x="67083" y="101903"/>
                  </a:lnTo>
                  <a:lnTo>
                    <a:pt x="63772" y="102844"/>
                  </a:lnTo>
                  <a:lnTo>
                    <a:pt x="61564" y="104529"/>
                  </a:lnTo>
                  <a:lnTo>
                    <a:pt x="57400" y="110899"/>
                  </a:lnTo>
                  <a:lnTo>
                    <a:pt x="52675" y="112761"/>
                  </a:lnTo>
                  <a:lnTo>
                    <a:pt x="41019" y="115014"/>
                  </a:lnTo>
                  <a:lnTo>
                    <a:pt x="29123" y="123371"/>
                  </a:lnTo>
                  <a:lnTo>
                    <a:pt x="28623" y="136997"/>
                  </a:lnTo>
                  <a:lnTo>
                    <a:pt x="29665" y="138940"/>
                  </a:lnTo>
                  <a:lnTo>
                    <a:pt x="31419" y="140235"/>
                  </a:lnTo>
                  <a:lnTo>
                    <a:pt x="38100" y="142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71"/>
          <p:cNvGrpSpPr/>
          <p:nvPr/>
        </p:nvGrpSpPr>
        <p:grpSpPr>
          <a:xfrm>
            <a:off x="6276975" y="2514726"/>
            <a:ext cx="627278" cy="371350"/>
            <a:chOff x="6276975" y="2514726"/>
            <a:chExt cx="627278" cy="371350"/>
          </a:xfrm>
        </p:grpSpPr>
        <p:sp>
          <p:nvSpPr>
            <p:cNvPr id="130" name="SMARTInkShape-312"/>
            <p:cNvSpPr/>
            <p:nvPr>
              <p:custDataLst>
                <p:tags r:id="rId142"/>
              </p:custDataLst>
            </p:nvPr>
          </p:nvSpPr>
          <p:spPr>
            <a:xfrm>
              <a:off x="6791325" y="2514726"/>
              <a:ext cx="112928" cy="352300"/>
            </a:xfrm>
            <a:custGeom>
              <a:avLst/>
              <a:gdLst/>
              <a:ahLst/>
              <a:cxnLst/>
              <a:rect l="0" t="0" r="0" b="0"/>
              <a:pathLst>
                <a:path w="112928" h="352300">
                  <a:moveTo>
                    <a:pt x="28575" y="18924"/>
                  </a:moveTo>
                  <a:lnTo>
                    <a:pt x="28575" y="18924"/>
                  </a:lnTo>
                  <a:lnTo>
                    <a:pt x="28575" y="13868"/>
                  </a:lnTo>
                  <a:lnTo>
                    <a:pt x="29633" y="12378"/>
                  </a:lnTo>
                  <a:lnTo>
                    <a:pt x="31397" y="11385"/>
                  </a:lnTo>
                  <a:lnTo>
                    <a:pt x="33631" y="10723"/>
                  </a:lnTo>
                  <a:lnTo>
                    <a:pt x="35120" y="9223"/>
                  </a:lnTo>
                  <a:lnTo>
                    <a:pt x="37984" y="300"/>
                  </a:lnTo>
                  <a:lnTo>
                    <a:pt x="43122" y="0"/>
                  </a:lnTo>
                  <a:lnTo>
                    <a:pt x="44624" y="1017"/>
                  </a:lnTo>
                  <a:lnTo>
                    <a:pt x="45624" y="2753"/>
                  </a:lnTo>
                  <a:lnTo>
                    <a:pt x="46291" y="4968"/>
                  </a:lnTo>
                  <a:lnTo>
                    <a:pt x="47794" y="6445"/>
                  </a:lnTo>
                  <a:lnTo>
                    <a:pt x="57810" y="11638"/>
                  </a:lnTo>
                  <a:lnTo>
                    <a:pt x="60765" y="14066"/>
                  </a:lnTo>
                  <a:lnTo>
                    <a:pt x="64049" y="22410"/>
                  </a:lnTo>
                  <a:lnTo>
                    <a:pt x="68719" y="39006"/>
                  </a:lnTo>
                  <a:lnTo>
                    <a:pt x="76805" y="54508"/>
                  </a:lnTo>
                  <a:lnTo>
                    <a:pt x="82819" y="64372"/>
                  </a:lnTo>
                  <a:lnTo>
                    <a:pt x="100565" y="108273"/>
                  </a:lnTo>
                  <a:lnTo>
                    <a:pt x="105464" y="155571"/>
                  </a:lnTo>
                  <a:lnTo>
                    <a:pt x="112927" y="200333"/>
                  </a:lnTo>
                  <a:lnTo>
                    <a:pt x="106580" y="240042"/>
                  </a:lnTo>
                  <a:lnTo>
                    <a:pt x="102488" y="264357"/>
                  </a:lnTo>
                  <a:lnTo>
                    <a:pt x="88598" y="296974"/>
                  </a:lnTo>
                  <a:lnTo>
                    <a:pt x="68765" y="326698"/>
                  </a:lnTo>
                  <a:lnTo>
                    <a:pt x="40715" y="345505"/>
                  </a:lnTo>
                  <a:lnTo>
                    <a:pt x="27115" y="350286"/>
                  </a:lnTo>
                  <a:lnTo>
                    <a:pt x="0" y="352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13"/>
            <p:cNvSpPr/>
            <p:nvPr>
              <p:custDataLst>
                <p:tags r:id="rId143"/>
              </p:custDataLst>
            </p:nvPr>
          </p:nvSpPr>
          <p:spPr>
            <a:xfrm>
              <a:off x="6591300" y="2619439"/>
              <a:ext cx="179651" cy="246086"/>
            </a:xfrm>
            <a:custGeom>
              <a:avLst/>
              <a:gdLst/>
              <a:ahLst/>
              <a:cxnLst/>
              <a:rect l="0" t="0" r="0" b="0"/>
              <a:pathLst>
                <a:path w="179651" h="246086">
                  <a:moveTo>
                    <a:pt x="9525" y="95186"/>
                  </a:moveTo>
                  <a:lnTo>
                    <a:pt x="9525" y="95186"/>
                  </a:lnTo>
                  <a:lnTo>
                    <a:pt x="9525" y="76140"/>
                  </a:lnTo>
                  <a:lnTo>
                    <a:pt x="9525" y="122482"/>
                  </a:lnTo>
                  <a:lnTo>
                    <a:pt x="9525" y="163596"/>
                  </a:lnTo>
                  <a:lnTo>
                    <a:pt x="6703" y="170746"/>
                  </a:lnTo>
                  <a:lnTo>
                    <a:pt x="2980" y="177452"/>
                  </a:lnTo>
                  <a:lnTo>
                    <a:pt x="588" y="190380"/>
                  </a:lnTo>
                  <a:lnTo>
                    <a:pt x="3" y="218453"/>
                  </a:lnTo>
                  <a:lnTo>
                    <a:pt x="0" y="172940"/>
                  </a:lnTo>
                  <a:lnTo>
                    <a:pt x="2822" y="139775"/>
                  </a:lnTo>
                  <a:lnTo>
                    <a:pt x="11758" y="92933"/>
                  </a:lnTo>
                  <a:lnTo>
                    <a:pt x="18410" y="48199"/>
                  </a:lnTo>
                  <a:lnTo>
                    <a:pt x="19047" y="662"/>
                  </a:lnTo>
                  <a:lnTo>
                    <a:pt x="27250" y="0"/>
                  </a:lnTo>
                  <a:lnTo>
                    <a:pt x="27692" y="1037"/>
                  </a:lnTo>
                  <a:lnTo>
                    <a:pt x="28182" y="5011"/>
                  </a:lnTo>
                  <a:lnTo>
                    <a:pt x="31223" y="10306"/>
                  </a:lnTo>
                  <a:lnTo>
                    <a:pt x="41798" y="27385"/>
                  </a:lnTo>
                  <a:lnTo>
                    <a:pt x="60730" y="73407"/>
                  </a:lnTo>
                  <a:lnTo>
                    <a:pt x="71210" y="116157"/>
                  </a:lnTo>
                  <a:lnTo>
                    <a:pt x="80818" y="158297"/>
                  </a:lnTo>
                  <a:lnTo>
                    <a:pt x="87901" y="187563"/>
                  </a:lnTo>
                  <a:lnTo>
                    <a:pt x="91984" y="196567"/>
                  </a:lnTo>
                  <a:lnTo>
                    <a:pt x="96021" y="224366"/>
                  </a:lnTo>
                  <a:lnTo>
                    <a:pt x="103413" y="236048"/>
                  </a:lnTo>
                  <a:lnTo>
                    <a:pt x="109428" y="242521"/>
                  </a:lnTo>
                  <a:lnTo>
                    <a:pt x="114957" y="245335"/>
                  </a:lnTo>
                  <a:lnTo>
                    <a:pt x="117913" y="246085"/>
                  </a:lnTo>
                  <a:lnTo>
                    <a:pt x="119884" y="245527"/>
                  </a:lnTo>
                  <a:lnTo>
                    <a:pt x="121198" y="244097"/>
                  </a:lnTo>
                  <a:lnTo>
                    <a:pt x="123716" y="239685"/>
                  </a:lnTo>
                  <a:lnTo>
                    <a:pt x="130025" y="231252"/>
                  </a:lnTo>
                  <a:lnTo>
                    <a:pt x="133424" y="222050"/>
                  </a:lnTo>
                  <a:lnTo>
                    <a:pt x="146478" y="201236"/>
                  </a:lnTo>
                  <a:lnTo>
                    <a:pt x="160447" y="154137"/>
                  </a:lnTo>
                  <a:lnTo>
                    <a:pt x="170804" y="107479"/>
                  </a:lnTo>
                  <a:lnTo>
                    <a:pt x="171442" y="60555"/>
                  </a:lnTo>
                  <a:lnTo>
                    <a:pt x="171447" y="54041"/>
                  </a:lnTo>
                  <a:lnTo>
                    <a:pt x="174271" y="47619"/>
                  </a:lnTo>
                  <a:lnTo>
                    <a:pt x="177995" y="41237"/>
                  </a:lnTo>
                  <a:lnTo>
                    <a:pt x="179650" y="34872"/>
                  </a:lnTo>
                  <a:lnTo>
                    <a:pt x="179034" y="31694"/>
                  </a:lnTo>
                  <a:lnTo>
                    <a:pt x="172255" y="19182"/>
                  </a:lnTo>
                  <a:lnTo>
                    <a:pt x="171450" y="9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14"/>
            <p:cNvSpPr/>
            <p:nvPr>
              <p:custDataLst>
                <p:tags r:id="rId144"/>
              </p:custDataLst>
            </p:nvPr>
          </p:nvSpPr>
          <p:spPr>
            <a:xfrm>
              <a:off x="6276975" y="2600375"/>
              <a:ext cx="228601" cy="285701"/>
            </a:xfrm>
            <a:custGeom>
              <a:avLst/>
              <a:gdLst/>
              <a:ahLst/>
              <a:cxnLst/>
              <a:rect l="0" t="0" r="0" b="0"/>
              <a:pathLst>
                <a:path w="228601" h="285701">
                  <a:moveTo>
                    <a:pt x="0" y="85675"/>
                  </a:moveTo>
                  <a:lnTo>
                    <a:pt x="0" y="85675"/>
                  </a:lnTo>
                  <a:lnTo>
                    <a:pt x="5056" y="90731"/>
                  </a:lnTo>
                  <a:lnTo>
                    <a:pt x="7539" y="96036"/>
                  </a:lnTo>
                  <a:lnTo>
                    <a:pt x="9518" y="136751"/>
                  </a:lnTo>
                  <a:lnTo>
                    <a:pt x="9525" y="183338"/>
                  </a:lnTo>
                  <a:lnTo>
                    <a:pt x="9525" y="230716"/>
                  </a:lnTo>
                  <a:lnTo>
                    <a:pt x="9525" y="276006"/>
                  </a:lnTo>
                  <a:lnTo>
                    <a:pt x="9525" y="230105"/>
                  </a:lnTo>
                  <a:lnTo>
                    <a:pt x="9525" y="186122"/>
                  </a:lnTo>
                  <a:lnTo>
                    <a:pt x="12347" y="151495"/>
                  </a:lnTo>
                  <a:lnTo>
                    <a:pt x="18462" y="105486"/>
                  </a:lnTo>
                  <a:lnTo>
                    <a:pt x="21698" y="83078"/>
                  </a:lnTo>
                  <a:lnTo>
                    <a:pt x="33229" y="40306"/>
                  </a:lnTo>
                  <a:lnTo>
                    <a:pt x="40280" y="19715"/>
                  </a:lnTo>
                  <a:lnTo>
                    <a:pt x="44360" y="12968"/>
                  </a:lnTo>
                  <a:lnTo>
                    <a:pt x="46174" y="6441"/>
                  </a:lnTo>
                  <a:lnTo>
                    <a:pt x="47716" y="4278"/>
                  </a:lnTo>
                  <a:lnTo>
                    <a:pt x="49802" y="2835"/>
                  </a:lnTo>
                  <a:lnTo>
                    <a:pt x="57023" y="0"/>
                  </a:lnTo>
                  <a:lnTo>
                    <a:pt x="57113" y="5021"/>
                  </a:lnTo>
                  <a:lnTo>
                    <a:pt x="59956" y="10318"/>
                  </a:lnTo>
                  <a:lnTo>
                    <a:pt x="63689" y="16200"/>
                  </a:lnTo>
                  <a:lnTo>
                    <a:pt x="66086" y="28599"/>
                  </a:lnTo>
                  <a:lnTo>
                    <a:pt x="66282" y="31750"/>
                  </a:lnTo>
                  <a:lnTo>
                    <a:pt x="69323" y="38072"/>
                  </a:lnTo>
                  <a:lnTo>
                    <a:pt x="71615" y="41240"/>
                  </a:lnTo>
                  <a:lnTo>
                    <a:pt x="80854" y="68477"/>
                  </a:lnTo>
                  <a:lnTo>
                    <a:pt x="100628" y="91947"/>
                  </a:lnTo>
                  <a:lnTo>
                    <a:pt x="102932" y="98340"/>
                  </a:lnTo>
                  <a:lnTo>
                    <a:pt x="104604" y="100469"/>
                  </a:lnTo>
                  <a:lnTo>
                    <a:pt x="109285" y="102833"/>
                  </a:lnTo>
                  <a:lnTo>
                    <a:pt x="136559" y="104676"/>
                  </a:lnTo>
                  <a:lnTo>
                    <a:pt x="142891" y="101881"/>
                  </a:lnTo>
                  <a:lnTo>
                    <a:pt x="173763" y="79214"/>
                  </a:lnTo>
                  <a:lnTo>
                    <a:pt x="195975" y="42105"/>
                  </a:lnTo>
                  <a:lnTo>
                    <a:pt x="202047" y="28699"/>
                  </a:lnTo>
                  <a:lnTo>
                    <a:pt x="206215" y="22252"/>
                  </a:lnTo>
                  <a:lnTo>
                    <a:pt x="209111" y="11367"/>
                  </a:lnTo>
                  <a:lnTo>
                    <a:pt x="209539" y="392"/>
                  </a:lnTo>
                  <a:lnTo>
                    <a:pt x="209550" y="31832"/>
                  </a:lnTo>
                  <a:lnTo>
                    <a:pt x="218682" y="74467"/>
                  </a:lnTo>
                  <a:lnTo>
                    <a:pt x="220056" y="98670"/>
                  </a:lnTo>
                  <a:lnTo>
                    <a:pt x="227711" y="136501"/>
                  </a:lnTo>
                  <a:lnTo>
                    <a:pt x="228548" y="180927"/>
                  </a:lnTo>
                  <a:lnTo>
                    <a:pt x="228598" y="225179"/>
                  </a:lnTo>
                  <a:lnTo>
                    <a:pt x="228600" y="271854"/>
                  </a:lnTo>
                  <a:lnTo>
                    <a:pt x="228600" y="285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72"/>
          <p:cNvGrpSpPr/>
          <p:nvPr/>
        </p:nvGrpSpPr>
        <p:grpSpPr>
          <a:xfrm>
            <a:off x="7124850" y="2695575"/>
            <a:ext cx="237976" cy="95251"/>
            <a:chOff x="7124850" y="2695575"/>
            <a:chExt cx="237976" cy="95251"/>
          </a:xfrm>
        </p:grpSpPr>
        <p:sp>
          <p:nvSpPr>
            <p:cNvPr id="134" name="SMARTInkShape-315"/>
            <p:cNvSpPr/>
            <p:nvPr>
              <p:custDataLst>
                <p:tags r:id="rId140"/>
              </p:custDataLst>
            </p:nvPr>
          </p:nvSpPr>
          <p:spPr>
            <a:xfrm>
              <a:off x="7124850" y="2781300"/>
              <a:ext cx="237976" cy="9526"/>
            </a:xfrm>
            <a:custGeom>
              <a:avLst/>
              <a:gdLst/>
              <a:ahLst/>
              <a:cxnLst/>
              <a:rect l="0" t="0" r="0" b="0"/>
              <a:pathLst>
                <a:path w="237976" h="9526">
                  <a:moveTo>
                    <a:pt x="18900" y="0"/>
                  </a:moveTo>
                  <a:lnTo>
                    <a:pt x="18900" y="0"/>
                  </a:lnTo>
                  <a:lnTo>
                    <a:pt x="13844" y="0"/>
                  </a:lnTo>
                  <a:lnTo>
                    <a:pt x="8539" y="2822"/>
                  </a:lnTo>
                  <a:lnTo>
                    <a:pt x="0" y="9409"/>
                  </a:lnTo>
                  <a:lnTo>
                    <a:pt x="42413" y="9524"/>
                  </a:lnTo>
                  <a:lnTo>
                    <a:pt x="85884" y="9525"/>
                  </a:lnTo>
                  <a:lnTo>
                    <a:pt x="133144" y="9525"/>
                  </a:lnTo>
                  <a:lnTo>
                    <a:pt x="180737" y="9525"/>
                  </a:lnTo>
                  <a:lnTo>
                    <a:pt x="215268" y="8467"/>
                  </a:lnTo>
                  <a:lnTo>
                    <a:pt x="237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16"/>
            <p:cNvSpPr/>
            <p:nvPr>
              <p:custDataLst>
                <p:tags r:id="rId141"/>
              </p:custDataLst>
            </p:nvPr>
          </p:nvSpPr>
          <p:spPr>
            <a:xfrm>
              <a:off x="7134225" y="2695575"/>
              <a:ext cx="142876" cy="9410"/>
            </a:xfrm>
            <a:custGeom>
              <a:avLst/>
              <a:gdLst/>
              <a:ahLst/>
              <a:cxnLst/>
              <a:rect l="0" t="0" r="0" b="0"/>
              <a:pathLst>
                <a:path w="142876" h="9410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7" y="9133"/>
                  </a:lnTo>
                  <a:lnTo>
                    <a:pt x="22390" y="9409"/>
                  </a:lnTo>
                  <a:lnTo>
                    <a:pt x="62212" y="584"/>
                  </a:lnTo>
                  <a:lnTo>
                    <a:pt x="108658" y="2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317"/>
          <p:cNvSpPr/>
          <p:nvPr>
            <p:custDataLst>
              <p:tags r:id="rId2"/>
            </p:custDataLst>
          </p:nvPr>
        </p:nvSpPr>
        <p:spPr>
          <a:xfrm>
            <a:off x="7582096" y="2581275"/>
            <a:ext cx="169764" cy="285694"/>
          </a:xfrm>
          <a:custGeom>
            <a:avLst/>
            <a:gdLst/>
            <a:ahLst/>
            <a:cxnLst/>
            <a:rect l="0" t="0" r="0" b="0"/>
            <a:pathLst>
              <a:path w="169764" h="285694">
                <a:moveTo>
                  <a:pt x="104579" y="76200"/>
                </a:moveTo>
                <a:lnTo>
                  <a:pt x="104579" y="76200"/>
                </a:lnTo>
                <a:lnTo>
                  <a:pt x="118768" y="62011"/>
                </a:lnTo>
                <a:lnTo>
                  <a:pt x="119330" y="59332"/>
                </a:lnTo>
                <a:lnTo>
                  <a:pt x="118646" y="56489"/>
                </a:lnTo>
                <a:lnTo>
                  <a:pt x="114127" y="47671"/>
                </a:lnTo>
                <a:lnTo>
                  <a:pt x="114104" y="29909"/>
                </a:lnTo>
                <a:lnTo>
                  <a:pt x="113046" y="29464"/>
                </a:lnTo>
                <a:lnTo>
                  <a:pt x="109048" y="28971"/>
                </a:lnTo>
                <a:lnTo>
                  <a:pt x="107559" y="27780"/>
                </a:lnTo>
                <a:lnTo>
                  <a:pt x="105904" y="23636"/>
                </a:lnTo>
                <a:lnTo>
                  <a:pt x="104403" y="22107"/>
                </a:lnTo>
                <a:lnTo>
                  <a:pt x="99915" y="20409"/>
                </a:lnTo>
                <a:lnTo>
                  <a:pt x="91438" y="19452"/>
                </a:lnTo>
                <a:lnTo>
                  <a:pt x="89468" y="20376"/>
                </a:lnTo>
                <a:lnTo>
                  <a:pt x="88155" y="22051"/>
                </a:lnTo>
                <a:lnTo>
                  <a:pt x="87280" y="24226"/>
                </a:lnTo>
                <a:lnTo>
                  <a:pt x="85638" y="25675"/>
                </a:lnTo>
                <a:lnTo>
                  <a:pt x="75399" y="30824"/>
                </a:lnTo>
                <a:lnTo>
                  <a:pt x="44243" y="60364"/>
                </a:lnTo>
                <a:lnTo>
                  <a:pt x="15679" y="103090"/>
                </a:lnTo>
                <a:lnTo>
                  <a:pt x="3154" y="146137"/>
                </a:lnTo>
                <a:lnTo>
                  <a:pt x="0" y="190505"/>
                </a:lnTo>
                <a:lnTo>
                  <a:pt x="2684" y="212374"/>
                </a:lnTo>
                <a:lnTo>
                  <a:pt x="13005" y="238962"/>
                </a:lnTo>
                <a:lnTo>
                  <a:pt x="37391" y="274626"/>
                </a:lnTo>
                <a:lnTo>
                  <a:pt x="44026" y="280806"/>
                </a:lnTo>
                <a:lnTo>
                  <a:pt x="50502" y="283553"/>
                </a:lnTo>
                <a:lnTo>
                  <a:pt x="87377" y="285693"/>
                </a:lnTo>
                <a:lnTo>
                  <a:pt x="94464" y="282903"/>
                </a:lnTo>
                <a:lnTo>
                  <a:pt x="125445" y="255157"/>
                </a:lnTo>
                <a:lnTo>
                  <a:pt x="152151" y="209347"/>
                </a:lnTo>
                <a:lnTo>
                  <a:pt x="157472" y="195702"/>
                </a:lnTo>
                <a:lnTo>
                  <a:pt x="167901" y="150100"/>
                </a:lnTo>
                <a:lnTo>
                  <a:pt x="169763" y="136914"/>
                </a:lnTo>
                <a:lnTo>
                  <a:pt x="165756" y="117590"/>
                </a:lnTo>
                <a:lnTo>
                  <a:pt x="137075" y="74090"/>
                </a:lnTo>
                <a:lnTo>
                  <a:pt x="125968" y="61582"/>
                </a:lnTo>
                <a:lnTo>
                  <a:pt x="84079" y="26773"/>
                </a:lnTo>
                <a:lnTo>
                  <a:pt x="6647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75"/>
          <p:cNvGrpSpPr/>
          <p:nvPr/>
        </p:nvGrpSpPr>
        <p:grpSpPr>
          <a:xfrm>
            <a:off x="1228725" y="3467100"/>
            <a:ext cx="447676" cy="303319"/>
            <a:chOff x="1228725" y="3467100"/>
            <a:chExt cx="447676" cy="303319"/>
          </a:xfrm>
        </p:grpSpPr>
        <p:sp>
          <p:nvSpPr>
            <p:cNvPr id="138" name="SMARTInkShape-318"/>
            <p:cNvSpPr/>
            <p:nvPr>
              <p:custDataLst>
                <p:tags r:id="rId137"/>
              </p:custDataLst>
            </p:nvPr>
          </p:nvSpPr>
          <p:spPr>
            <a:xfrm>
              <a:off x="1533535" y="3609975"/>
              <a:ext cx="142866" cy="57034"/>
            </a:xfrm>
            <a:custGeom>
              <a:avLst/>
              <a:gdLst/>
              <a:ahLst/>
              <a:cxnLst/>
              <a:rect l="0" t="0" r="0" b="0"/>
              <a:pathLst>
                <a:path w="142866" h="57034">
                  <a:moveTo>
                    <a:pt x="9515" y="47625"/>
                  </a:moveTo>
                  <a:lnTo>
                    <a:pt x="9515" y="47625"/>
                  </a:lnTo>
                  <a:lnTo>
                    <a:pt x="106" y="57033"/>
                  </a:lnTo>
                  <a:lnTo>
                    <a:pt x="13" y="51639"/>
                  </a:lnTo>
                  <a:lnTo>
                    <a:pt x="0" y="53995"/>
                  </a:lnTo>
                  <a:lnTo>
                    <a:pt x="1055" y="53988"/>
                  </a:lnTo>
                  <a:lnTo>
                    <a:pt x="7596" y="49981"/>
                  </a:lnTo>
                  <a:lnTo>
                    <a:pt x="16237" y="47265"/>
                  </a:lnTo>
                  <a:lnTo>
                    <a:pt x="25500" y="41286"/>
                  </a:lnTo>
                  <a:lnTo>
                    <a:pt x="34948" y="37986"/>
                  </a:lnTo>
                  <a:lnTo>
                    <a:pt x="45508" y="31833"/>
                  </a:lnTo>
                  <a:lnTo>
                    <a:pt x="83141" y="25944"/>
                  </a:lnTo>
                  <a:lnTo>
                    <a:pt x="91979" y="22114"/>
                  </a:lnTo>
                  <a:lnTo>
                    <a:pt x="107797" y="18899"/>
                  </a:lnTo>
                  <a:lnTo>
                    <a:pt x="142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19"/>
            <p:cNvSpPr/>
            <p:nvPr>
              <p:custDataLst>
                <p:tags r:id="rId138"/>
              </p:custDataLst>
            </p:nvPr>
          </p:nvSpPr>
          <p:spPr>
            <a:xfrm>
              <a:off x="1533525" y="3467100"/>
              <a:ext cx="114185" cy="276226"/>
            </a:xfrm>
            <a:custGeom>
              <a:avLst/>
              <a:gdLst/>
              <a:ahLst/>
              <a:cxnLst/>
              <a:rect l="0" t="0" r="0" b="0"/>
              <a:pathLst>
                <a:path w="114185" h="276226">
                  <a:moveTo>
                    <a:pt x="104775" y="9525"/>
                  </a:moveTo>
                  <a:lnTo>
                    <a:pt x="104775" y="9525"/>
                  </a:lnTo>
                  <a:lnTo>
                    <a:pt x="104775" y="117"/>
                  </a:lnTo>
                  <a:lnTo>
                    <a:pt x="114184" y="9410"/>
                  </a:lnTo>
                  <a:lnTo>
                    <a:pt x="109209" y="9491"/>
                  </a:lnTo>
                  <a:lnTo>
                    <a:pt x="103923" y="6688"/>
                  </a:lnTo>
                  <a:lnTo>
                    <a:pt x="96963" y="1321"/>
                  </a:lnTo>
                  <a:lnTo>
                    <a:pt x="87199" y="116"/>
                  </a:lnTo>
                  <a:lnTo>
                    <a:pt x="53937" y="0"/>
                  </a:lnTo>
                  <a:lnTo>
                    <a:pt x="47608" y="2823"/>
                  </a:lnTo>
                  <a:lnTo>
                    <a:pt x="39978" y="8201"/>
                  </a:lnTo>
                  <a:lnTo>
                    <a:pt x="30867" y="10321"/>
                  </a:lnTo>
                  <a:lnTo>
                    <a:pt x="25007" y="14465"/>
                  </a:lnTo>
                  <a:lnTo>
                    <a:pt x="21698" y="19834"/>
                  </a:lnTo>
                  <a:lnTo>
                    <a:pt x="20815" y="22748"/>
                  </a:lnTo>
                  <a:lnTo>
                    <a:pt x="19169" y="24690"/>
                  </a:lnTo>
                  <a:lnTo>
                    <a:pt x="14517" y="26848"/>
                  </a:lnTo>
                  <a:lnTo>
                    <a:pt x="12853" y="28482"/>
                  </a:lnTo>
                  <a:lnTo>
                    <a:pt x="11004" y="33120"/>
                  </a:lnTo>
                  <a:lnTo>
                    <a:pt x="8759" y="44721"/>
                  </a:lnTo>
                  <a:lnTo>
                    <a:pt x="3065" y="54055"/>
                  </a:lnTo>
                  <a:lnTo>
                    <a:pt x="1363" y="60361"/>
                  </a:lnTo>
                  <a:lnTo>
                    <a:pt x="1967" y="63524"/>
                  </a:lnTo>
                  <a:lnTo>
                    <a:pt x="7718" y="76205"/>
                  </a:lnTo>
                  <a:lnTo>
                    <a:pt x="9494" y="122139"/>
                  </a:lnTo>
                  <a:lnTo>
                    <a:pt x="9524" y="169638"/>
                  </a:lnTo>
                  <a:lnTo>
                    <a:pt x="393" y="217259"/>
                  </a:lnTo>
                  <a:lnTo>
                    <a:pt x="1" y="264400"/>
                  </a:lnTo>
                  <a:lnTo>
                    <a:pt x="0" y="276179"/>
                  </a:lnTo>
                  <a:lnTo>
                    <a:pt x="31881" y="276225"/>
                  </a:lnTo>
                  <a:lnTo>
                    <a:pt x="38158" y="273403"/>
                  </a:lnTo>
                  <a:lnTo>
                    <a:pt x="44476" y="269679"/>
                  </a:lnTo>
                  <a:lnTo>
                    <a:pt x="53983" y="266524"/>
                  </a:lnTo>
                  <a:lnTo>
                    <a:pt x="63502" y="260416"/>
                  </a:lnTo>
                  <a:lnTo>
                    <a:pt x="73026" y="257077"/>
                  </a:lnTo>
                  <a:lnTo>
                    <a:pt x="83844" y="249101"/>
                  </a:lnTo>
                  <a:lnTo>
                    <a:pt x="92958" y="246878"/>
                  </a:lnTo>
                  <a:lnTo>
                    <a:pt x="10477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0"/>
            <p:cNvSpPr/>
            <p:nvPr>
              <p:custDataLst>
                <p:tags r:id="rId139"/>
              </p:custDataLst>
            </p:nvPr>
          </p:nvSpPr>
          <p:spPr>
            <a:xfrm>
              <a:off x="1228725" y="3476674"/>
              <a:ext cx="209551" cy="293745"/>
            </a:xfrm>
            <a:custGeom>
              <a:avLst/>
              <a:gdLst/>
              <a:ahLst/>
              <a:cxnLst/>
              <a:rect l="0" t="0" r="0" b="0"/>
              <a:pathLst>
                <a:path w="209551" h="293745">
                  <a:moveTo>
                    <a:pt x="0" y="47576"/>
                  </a:moveTo>
                  <a:lnTo>
                    <a:pt x="0" y="47576"/>
                  </a:lnTo>
                  <a:lnTo>
                    <a:pt x="0" y="42519"/>
                  </a:lnTo>
                  <a:lnTo>
                    <a:pt x="1058" y="41030"/>
                  </a:lnTo>
                  <a:lnTo>
                    <a:pt x="2822" y="40037"/>
                  </a:lnTo>
                  <a:lnTo>
                    <a:pt x="5057" y="39375"/>
                  </a:lnTo>
                  <a:lnTo>
                    <a:pt x="5488" y="39992"/>
                  </a:lnTo>
                  <a:lnTo>
                    <a:pt x="0" y="47576"/>
                  </a:lnTo>
                  <a:lnTo>
                    <a:pt x="0" y="52632"/>
                  </a:lnTo>
                  <a:lnTo>
                    <a:pt x="1058" y="54122"/>
                  </a:lnTo>
                  <a:lnTo>
                    <a:pt x="2822" y="55115"/>
                  </a:lnTo>
                  <a:lnTo>
                    <a:pt x="5057" y="55777"/>
                  </a:lnTo>
                  <a:lnTo>
                    <a:pt x="6546" y="57277"/>
                  </a:lnTo>
                  <a:lnTo>
                    <a:pt x="8201" y="61765"/>
                  </a:lnTo>
                  <a:lnTo>
                    <a:pt x="9515" y="106588"/>
                  </a:lnTo>
                  <a:lnTo>
                    <a:pt x="12343" y="113668"/>
                  </a:lnTo>
                  <a:lnTo>
                    <a:pt x="14578" y="117037"/>
                  </a:lnTo>
                  <a:lnTo>
                    <a:pt x="17725" y="131892"/>
                  </a:lnTo>
                  <a:lnTo>
                    <a:pt x="18998" y="178173"/>
                  </a:lnTo>
                  <a:lnTo>
                    <a:pt x="19049" y="221188"/>
                  </a:lnTo>
                  <a:lnTo>
                    <a:pt x="19050" y="263317"/>
                  </a:lnTo>
                  <a:lnTo>
                    <a:pt x="16228" y="267992"/>
                  </a:lnTo>
                  <a:lnTo>
                    <a:pt x="12504" y="273597"/>
                  </a:lnTo>
                  <a:lnTo>
                    <a:pt x="9917" y="283898"/>
                  </a:lnTo>
                  <a:lnTo>
                    <a:pt x="9559" y="293744"/>
                  </a:lnTo>
                  <a:lnTo>
                    <a:pt x="9525" y="248855"/>
                  </a:lnTo>
                  <a:lnTo>
                    <a:pt x="8467" y="207272"/>
                  </a:lnTo>
                  <a:lnTo>
                    <a:pt x="1986" y="188443"/>
                  </a:lnTo>
                  <a:lnTo>
                    <a:pt x="116" y="145883"/>
                  </a:lnTo>
                  <a:lnTo>
                    <a:pt x="7" y="101544"/>
                  </a:lnTo>
                  <a:lnTo>
                    <a:pt x="0" y="55807"/>
                  </a:lnTo>
                  <a:lnTo>
                    <a:pt x="0" y="35041"/>
                  </a:lnTo>
                  <a:lnTo>
                    <a:pt x="2822" y="28599"/>
                  </a:lnTo>
                  <a:lnTo>
                    <a:pt x="6546" y="22209"/>
                  </a:lnTo>
                  <a:lnTo>
                    <a:pt x="8937" y="9483"/>
                  </a:lnTo>
                  <a:lnTo>
                    <a:pt x="9522" y="0"/>
                  </a:lnTo>
                  <a:lnTo>
                    <a:pt x="23714" y="14141"/>
                  </a:lnTo>
                  <a:lnTo>
                    <a:pt x="26415" y="19663"/>
                  </a:lnTo>
                  <a:lnTo>
                    <a:pt x="27135" y="22617"/>
                  </a:lnTo>
                  <a:lnTo>
                    <a:pt x="33205" y="31832"/>
                  </a:lnTo>
                  <a:lnTo>
                    <a:pt x="53002" y="53933"/>
                  </a:lnTo>
                  <a:lnTo>
                    <a:pt x="71291" y="97984"/>
                  </a:lnTo>
                  <a:lnTo>
                    <a:pt x="76841" y="101730"/>
                  </a:lnTo>
                  <a:lnTo>
                    <a:pt x="79802" y="102728"/>
                  </a:lnTo>
                  <a:lnTo>
                    <a:pt x="81776" y="104453"/>
                  </a:lnTo>
                  <a:lnTo>
                    <a:pt x="83970" y="109191"/>
                  </a:lnTo>
                  <a:lnTo>
                    <a:pt x="85613" y="110878"/>
                  </a:lnTo>
                  <a:lnTo>
                    <a:pt x="93772" y="113806"/>
                  </a:lnTo>
                  <a:lnTo>
                    <a:pt x="103321" y="114212"/>
                  </a:lnTo>
                  <a:lnTo>
                    <a:pt x="112092" y="107698"/>
                  </a:lnTo>
                  <a:lnTo>
                    <a:pt x="117905" y="106047"/>
                  </a:lnTo>
                  <a:lnTo>
                    <a:pt x="119878" y="104548"/>
                  </a:lnTo>
                  <a:lnTo>
                    <a:pt x="138911" y="72693"/>
                  </a:lnTo>
                  <a:lnTo>
                    <a:pt x="142759" y="61133"/>
                  </a:lnTo>
                  <a:lnTo>
                    <a:pt x="149073" y="51005"/>
                  </a:lnTo>
                  <a:lnTo>
                    <a:pt x="151962" y="39966"/>
                  </a:lnTo>
                  <a:lnTo>
                    <a:pt x="152270" y="33562"/>
                  </a:lnTo>
                  <a:lnTo>
                    <a:pt x="153372" y="31884"/>
                  </a:lnTo>
                  <a:lnTo>
                    <a:pt x="155165" y="30764"/>
                  </a:lnTo>
                  <a:lnTo>
                    <a:pt x="161890" y="28537"/>
                  </a:lnTo>
                  <a:lnTo>
                    <a:pt x="170123" y="28527"/>
                  </a:lnTo>
                  <a:lnTo>
                    <a:pt x="170565" y="29585"/>
                  </a:lnTo>
                  <a:lnTo>
                    <a:pt x="171334" y="36727"/>
                  </a:lnTo>
                  <a:lnTo>
                    <a:pt x="177973" y="45394"/>
                  </a:lnTo>
                  <a:lnTo>
                    <a:pt x="180086" y="54220"/>
                  </a:lnTo>
                  <a:lnTo>
                    <a:pt x="180580" y="60407"/>
                  </a:lnTo>
                  <a:lnTo>
                    <a:pt x="183621" y="66684"/>
                  </a:lnTo>
                  <a:lnTo>
                    <a:pt x="194198" y="84394"/>
                  </a:lnTo>
                  <a:lnTo>
                    <a:pt x="198298" y="97055"/>
                  </a:lnTo>
                  <a:lnTo>
                    <a:pt x="199980" y="141106"/>
                  </a:lnTo>
                  <a:lnTo>
                    <a:pt x="201075" y="165339"/>
                  </a:lnTo>
                  <a:lnTo>
                    <a:pt x="208961" y="206696"/>
                  </a:lnTo>
                  <a:lnTo>
                    <a:pt x="209543" y="253657"/>
                  </a:lnTo>
                  <a:lnTo>
                    <a:pt x="209550" y="274283"/>
                  </a:lnTo>
                  <a:lnTo>
                    <a:pt x="208492" y="274914"/>
                  </a:lnTo>
                  <a:lnTo>
                    <a:pt x="200417" y="276127"/>
                  </a:lnTo>
                  <a:lnTo>
                    <a:pt x="200025" y="257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76"/>
          <p:cNvGrpSpPr/>
          <p:nvPr/>
        </p:nvGrpSpPr>
        <p:grpSpPr>
          <a:xfrm>
            <a:off x="1228886" y="3333795"/>
            <a:ext cx="1695290" cy="742893"/>
            <a:chOff x="1228886" y="3333795"/>
            <a:chExt cx="1695290" cy="742893"/>
          </a:xfrm>
        </p:grpSpPr>
        <p:sp>
          <p:nvSpPr>
            <p:cNvPr id="142" name="SMARTInkShape-321"/>
            <p:cNvSpPr/>
            <p:nvPr>
              <p:custDataLst>
                <p:tags r:id="rId126"/>
              </p:custDataLst>
            </p:nvPr>
          </p:nvSpPr>
          <p:spPr>
            <a:xfrm>
              <a:off x="2819831" y="3714750"/>
              <a:ext cx="37670" cy="28576"/>
            </a:xfrm>
            <a:custGeom>
              <a:avLst/>
              <a:gdLst/>
              <a:ahLst/>
              <a:cxnLst/>
              <a:rect l="0" t="0" r="0" b="0"/>
              <a:pathLst>
                <a:path w="37670" h="28576">
                  <a:moveTo>
                    <a:pt x="37669" y="0"/>
                  </a:moveTo>
                  <a:lnTo>
                    <a:pt x="37669" y="0"/>
                  </a:lnTo>
                  <a:lnTo>
                    <a:pt x="10569" y="27100"/>
                  </a:lnTo>
                  <a:lnTo>
                    <a:pt x="0" y="28536"/>
                  </a:lnTo>
                  <a:lnTo>
                    <a:pt x="1861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2"/>
            <p:cNvSpPr/>
            <p:nvPr>
              <p:custDataLst>
                <p:tags r:id="rId127"/>
              </p:custDataLst>
            </p:nvPr>
          </p:nvSpPr>
          <p:spPr>
            <a:xfrm>
              <a:off x="2914650" y="35242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23598"/>
                  </a:lnTo>
                  <a:lnTo>
                    <a:pt x="6703" y="2918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3"/>
            <p:cNvSpPr/>
            <p:nvPr>
              <p:custDataLst>
                <p:tags r:id="rId128"/>
              </p:custDataLst>
            </p:nvPr>
          </p:nvSpPr>
          <p:spPr>
            <a:xfrm>
              <a:off x="1476707" y="3924300"/>
              <a:ext cx="1133144" cy="152388"/>
            </a:xfrm>
            <a:custGeom>
              <a:avLst/>
              <a:gdLst/>
              <a:ahLst/>
              <a:cxnLst/>
              <a:rect l="0" t="0" r="0" b="0"/>
              <a:pathLst>
                <a:path w="1133144" h="152388">
                  <a:moveTo>
                    <a:pt x="66343" y="133350"/>
                  </a:moveTo>
                  <a:lnTo>
                    <a:pt x="66343" y="133350"/>
                  </a:lnTo>
                  <a:lnTo>
                    <a:pt x="18811" y="149825"/>
                  </a:lnTo>
                  <a:lnTo>
                    <a:pt x="0" y="152355"/>
                  </a:lnTo>
                  <a:lnTo>
                    <a:pt x="4823" y="152387"/>
                  </a:lnTo>
                  <a:lnTo>
                    <a:pt x="40381" y="144198"/>
                  </a:lnTo>
                  <a:lnTo>
                    <a:pt x="78501" y="142078"/>
                  </a:lnTo>
                  <a:lnTo>
                    <a:pt x="119805" y="136406"/>
                  </a:lnTo>
                  <a:lnTo>
                    <a:pt x="166615" y="133197"/>
                  </a:lnTo>
                  <a:lnTo>
                    <a:pt x="201925" y="128696"/>
                  </a:lnTo>
                  <a:lnTo>
                    <a:pt x="238785" y="125990"/>
                  </a:lnTo>
                  <a:lnTo>
                    <a:pt x="278451" y="123729"/>
                  </a:lnTo>
                  <a:lnTo>
                    <a:pt x="324302" y="119196"/>
                  </a:lnTo>
                  <a:lnTo>
                    <a:pt x="348382" y="116506"/>
                  </a:lnTo>
                  <a:lnTo>
                    <a:pt x="372903" y="113654"/>
                  </a:lnTo>
                  <a:lnTo>
                    <a:pt x="397716" y="110694"/>
                  </a:lnTo>
                  <a:lnTo>
                    <a:pt x="422725" y="108721"/>
                  </a:lnTo>
                  <a:lnTo>
                    <a:pt x="447864" y="107406"/>
                  </a:lnTo>
                  <a:lnTo>
                    <a:pt x="473090" y="106529"/>
                  </a:lnTo>
                  <a:lnTo>
                    <a:pt x="498375" y="104886"/>
                  </a:lnTo>
                  <a:lnTo>
                    <a:pt x="523697" y="102732"/>
                  </a:lnTo>
                  <a:lnTo>
                    <a:pt x="549046" y="100238"/>
                  </a:lnTo>
                  <a:lnTo>
                    <a:pt x="575470" y="97517"/>
                  </a:lnTo>
                  <a:lnTo>
                    <a:pt x="602611" y="94645"/>
                  </a:lnTo>
                  <a:lnTo>
                    <a:pt x="630230" y="91672"/>
                  </a:lnTo>
                  <a:lnTo>
                    <a:pt x="657109" y="88631"/>
                  </a:lnTo>
                  <a:lnTo>
                    <a:pt x="683495" y="85546"/>
                  </a:lnTo>
                  <a:lnTo>
                    <a:pt x="709553" y="82430"/>
                  </a:lnTo>
                  <a:lnTo>
                    <a:pt x="735391" y="80354"/>
                  </a:lnTo>
                  <a:lnTo>
                    <a:pt x="761084" y="78969"/>
                  </a:lnTo>
                  <a:lnTo>
                    <a:pt x="786678" y="78046"/>
                  </a:lnTo>
                  <a:lnTo>
                    <a:pt x="832050" y="74198"/>
                  </a:lnTo>
                  <a:lnTo>
                    <a:pt x="873382" y="68961"/>
                  </a:lnTo>
                  <a:lnTo>
                    <a:pt x="912919" y="63105"/>
                  </a:lnTo>
                  <a:lnTo>
                    <a:pt x="948835" y="59796"/>
                  </a:lnTo>
                  <a:lnTo>
                    <a:pt x="995983" y="55112"/>
                  </a:lnTo>
                  <a:lnTo>
                    <a:pt x="1039728" y="44047"/>
                  </a:lnTo>
                  <a:lnTo>
                    <a:pt x="1085091" y="30421"/>
                  </a:lnTo>
                  <a:lnTo>
                    <a:pt x="1093442" y="26574"/>
                  </a:lnTo>
                  <a:lnTo>
                    <a:pt x="1100682" y="22394"/>
                  </a:lnTo>
                  <a:lnTo>
                    <a:pt x="1110707" y="18983"/>
                  </a:lnTo>
                  <a:lnTo>
                    <a:pt x="11331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24"/>
            <p:cNvSpPr/>
            <p:nvPr>
              <p:custDataLst>
                <p:tags r:id="rId129"/>
              </p:custDataLst>
            </p:nvPr>
          </p:nvSpPr>
          <p:spPr>
            <a:xfrm>
              <a:off x="1228886" y="3895725"/>
              <a:ext cx="1242813" cy="38101"/>
            </a:xfrm>
            <a:custGeom>
              <a:avLst/>
              <a:gdLst/>
              <a:ahLst/>
              <a:cxnLst/>
              <a:rect l="0" t="0" r="0" b="0"/>
              <a:pathLst>
                <a:path w="1242813" h="38101">
                  <a:moveTo>
                    <a:pt x="28414" y="19050"/>
                  </a:moveTo>
                  <a:lnTo>
                    <a:pt x="28414" y="19050"/>
                  </a:lnTo>
                  <a:lnTo>
                    <a:pt x="23357" y="19050"/>
                  </a:lnTo>
                  <a:lnTo>
                    <a:pt x="18053" y="21872"/>
                  </a:lnTo>
                  <a:lnTo>
                    <a:pt x="12167" y="25596"/>
                  </a:lnTo>
                  <a:lnTo>
                    <a:pt x="6024" y="27251"/>
                  </a:lnTo>
                  <a:lnTo>
                    <a:pt x="3962" y="28751"/>
                  </a:lnTo>
                  <a:lnTo>
                    <a:pt x="2588" y="30809"/>
                  </a:lnTo>
                  <a:lnTo>
                    <a:pt x="0" y="37674"/>
                  </a:lnTo>
                  <a:lnTo>
                    <a:pt x="44897" y="38097"/>
                  </a:lnTo>
                  <a:lnTo>
                    <a:pt x="89302" y="38100"/>
                  </a:lnTo>
                  <a:lnTo>
                    <a:pt x="127594" y="38100"/>
                  </a:lnTo>
                  <a:lnTo>
                    <a:pt x="158219" y="37042"/>
                  </a:lnTo>
                  <a:lnTo>
                    <a:pt x="192997" y="33043"/>
                  </a:lnTo>
                  <a:lnTo>
                    <a:pt x="229620" y="30561"/>
                  </a:lnTo>
                  <a:lnTo>
                    <a:pt x="268122" y="28399"/>
                  </a:lnTo>
                  <a:lnTo>
                    <a:pt x="309929" y="23911"/>
                  </a:lnTo>
                  <a:lnTo>
                    <a:pt x="356026" y="21210"/>
                  </a:lnTo>
                  <a:lnTo>
                    <a:pt x="380172" y="20490"/>
                  </a:lnTo>
                  <a:lnTo>
                    <a:pt x="405794" y="18952"/>
                  </a:lnTo>
                  <a:lnTo>
                    <a:pt x="432401" y="16868"/>
                  </a:lnTo>
                  <a:lnTo>
                    <a:pt x="459663" y="14420"/>
                  </a:lnTo>
                  <a:lnTo>
                    <a:pt x="486305" y="12788"/>
                  </a:lnTo>
                  <a:lnTo>
                    <a:pt x="512533" y="11700"/>
                  </a:lnTo>
                  <a:lnTo>
                    <a:pt x="538485" y="10976"/>
                  </a:lnTo>
                  <a:lnTo>
                    <a:pt x="565311" y="10492"/>
                  </a:lnTo>
                  <a:lnTo>
                    <a:pt x="592721" y="10170"/>
                  </a:lnTo>
                  <a:lnTo>
                    <a:pt x="620518" y="9955"/>
                  </a:lnTo>
                  <a:lnTo>
                    <a:pt x="648575" y="8753"/>
                  </a:lnTo>
                  <a:lnTo>
                    <a:pt x="676805" y="6894"/>
                  </a:lnTo>
                  <a:lnTo>
                    <a:pt x="705150" y="4595"/>
                  </a:lnTo>
                  <a:lnTo>
                    <a:pt x="733571" y="3064"/>
                  </a:lnTo>
                  <a:lnTo>
                    <a:pt x="762044" y="2043"/>
                  </a:lnTo>
                  <a:lnTo>
                    <a:pt x="790550" y="1362"/>
                  </a:lnTo>
                  <a:lnTo>
                    <a:pt x="818022" y="908"/>
                  </a:lnTo>
                  <a:lnTo>
                    <a:pt x="844802" y="605"/>
                  </a:lnTo>
                  <a:lnTo>
                    <a:pt x="871123" y="403"/>
                  </a:lnTo>
                  <a:lnTo>
                    <a:pt x="896078" y="269"/>
                  </a:lnTo>
                  <a:lnTo>
                    <a:pt x="943562" y="120"/>
                  </a:lnTo>
                  <a:lnTo>
                    <a:pt x="986538" y="53"/>
                  </a:lnTo>
                  <a:lnTo>
                    <a:pt x="1026805" y="24"/>
                  </a:lnTo>
                  <a:lnTo>
                    <a:pt x="1065869" y="11"/>
                  </a:lnTo>
                  <a:lnTo>
                    <a:pt x="1113448" y="3"/>
                  </a:lnTo>
                  <a:lnTo>
                    <a:pt x="1154356" y="1"/>
                  </a:lnTo>
                  <a:lnTo>
                    <a:pt x="1198161" y="0"/>
                  </a:lnTo>
                  <a:lnTo>
                    <a:pt x="1211876" y="1058"/>
                  </a:lnTo>
                  <a:lnTo>
                    <a:pt x="1242812" y="9263"/>
                  </a:lnTo>
                  <a:lnTo>
                    <a:pt x="1231039" y="10560"/>
                  </a:lnTo>
                  <a:lnTo>
                    <a:pt x="1220948" y="16064"/>
                  </a:lnTo>
                  <a:lnTo>
                    <a:pt x="119998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25"/>
            <p:cNvSpPr/>
            <p:nvPr>
              <p:custDataLst>
                <p:tags r:id="rId130"/>
              </p:custDataLst>
            </p:nvPr>
          </p:nvSpPr>
          <p:spPr>
            <a:xfrm>
              <a:off x="2676525" y="3524250"/>
              <a:ext cx="95251" cy="171451"/>
            </a:xfrm>
            <a:custGeom>
              <a:avLst/>
              <a:gdLst/>
              <a:ahLst/>
              <a:cxnLst/>
              <a:rect l="0" t="0" r="0" b="0"/>
              <a:pathLst>
                <a:path w="95251" h="171451">
                  <a:moveTo>
                    <a:pt x="95250" y="0"/>
                  </a:moveTo>
                  <a:lnTo>
                    <a:pt x="95250" y="0"/>
                  </a:lnTo>
                  <a:lnTo>
                    <a:pt x="72467" y="0"/>
                  </a:lnTo>
                  <a:lnTo>
                    <a:pt x="70537" y="1058"/>
                  </a:lnTo>
                  <a:lnTo>
                    <a:pt x="69249" y="2822"/>
                  </a:lnTo>
                  <a:lnTo>
                    <a:pt x="68391" y="5057"/>
                  </a:lnTo>
                  <a:lnTo>
                    <a:pt x="66761" y="6546"/>
                  </a:lnTo>
                  <a:lnTo>
                    <a:pt x="62127" y="8201"/>
                  </a:lnTo>
                  <a:lnTo>
                    <a:pt x="60468" y="9701"/>
                  </a:lnTo>
                  <a:lnTo>
                    <a:pt x="56383" y="19148"/>
                  </a:lnTo>
                  <a:lnTo>
                    <a:pt x="39544" y="36649"/>
                  </a:lnTo>
                  <a:lnTo>
                    <a:pt x="38528" y="42727"/>
                  </a:lnTo>
                  <a:lnTo>
                    <a:pt x="38137" y="55396"/>
                  </a:lnTo>
                  <a:lnTo>
                    <a:pt x="64463" y="86329"/>
                  </a:lnTo>
                  <a:lnTo>
                    <a:pt x="66238" y="93488"/>
                  </a:lnTo>
                  <a:lnTo>
                    <a:pt x="73135" y="102506"/>
                  </a:lnTo>
                  <a:lnTo>
                    <a:pt x="75292" y="111393"/>
                  </a:lnTo>
                  <a:lnTo>
                    <a:pt x="75796" y="117594"/>
                  </a:lnTo>
                  <a:lnTo>
                    <a:pt x="76989" y="119671"/>
                  </a:lnTo>
                  <a:lnTo>
                    <a:pt x="78843" y="121056"/>
                  </a:lnTo>
                  <a:lnTo>
                    <a:pt x="81137" y="121979"/>
                  </a:lnTo>
                  <a:lnTo>
                    <a:pt x="81608" y="123653"/>
                  </a:lnTo>
                  <a:lnTo>
                    <a:pt x="80864" y="125826"/>
                  </a:lnTo>
                  <a:lnTo>
                    <a:pt x="78273" y="131064"/>
                  </a:lnTo>
                  <a:lnTo>
                    <a:pt x="77121" y="136920"/>
                  </a:lnTo>
                  <a:lnTo>
                    <a:pt x="75756" y="138905"/>
                  </a:lnTo>
                  <a:lnTo>
                    <a:pt x="73787" y="140229"/>
                  </a:lnTo>
                  <a:lnTo>
                    <a:pt x="68778" y="142757"/>
                  </a:lnTo>
                  <a:lnTo>
                    <a:pt x="41247" y="167296"/>
                  </a:lnTo>
                  <a:lnTo>
                    <a:pt x="34913" y="16960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26"/>
            <p:cNvSpPr/>
            <p:nvPr>
              <p:custDataLst>
                <p:tags r:id="rId131"/>
              </p:custDataLst>
            </p:nvPr>
          </p:nvSpPr>
          <p:spPr>
            <a:xfrm>
              <a:off x="2562260" y="3514725"/>
              <a:ext cx="123791" cy="57151"/>
            </a:xfrm>
            <a:custGeom>
              <a:avLst/>
              <a:gdLst/>
              <a:ahLst/>
              <a:cxnLst/>
              <a:rect l="0" t="0" r="0" b="0"/>
              <a:pathLst>
                <a:path w="123791" h="57151">
                  <a:moveTo>
                    <a:pt x="9490" y="57150"/>
                  </a:moveTo>
                  <a:lnTo>
                    <a:pt x="9490" y="57150"/>
                  </a:lnTo>
                  <a:lnTo>
                    <a:pt x="0" y="57150"/>
                  </a:lnTo>
                  <a:lnTo>
                    <a:pt x="5032" y="52093"/>
                  </a:lnTo>
                  <a:lnTo>
                    <a:pt x="10331" y="49611"/>
                  </a:lnTo>
                  <a:lnTo>
                    <a:pt x="13226" y="48949"/>
                  </a:lnTo>
                  <a:lnTo>
                    <a:pt x="15156" y="47449"/>
                  </a:lnTo>
                  <a:lnTo>
                    <a:pt x="17300" y="42961"/>
                  </a:lnTo>
                  <a:lnTo>
                    <a:pt x="18930" y="41341"/>
                  </a:lnTo>
                  <a:lnTo>
                    <a:pt x="64286" y="19161"/>
                  </a:lnTo>
                  <a:lnTo>
                    <a:pt x="86479" y="11742"/>
                  </a:lnTo>
                  <a:lnTo>
                    <a:pt x="104974" y="7360"/>
                  </a:lnTo>
                  <a:lnTo>
                    <a:pt x="123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27"/>
            <p:cNvSpPr/>
            <p:nvPr>
              <p:custDataLst>
                <p:tags r:id="rId132"/>
              </p:custDataLst>
            </p:nvPr>
          </p:nvSpPr>
          <p:spPr>
            <a:xfrm>
              <a:off x="2590838" y="3333795"/>
              <a:ext cx="57113" cy="369937"/>
            </a:xfrm>
            <a:custGeom>
              <a:avLst/>
              <a:gdLst/>
              <a:ahLst/>
              <a:cxnLst/>
              <a:rect l="0" t="0" r="0" b="0"/>
              <a:pathLst>
                <a:path w="57113" h="369937">
                  <a:moveTo>
                    <a:pt x="47587" y="19005"/>
                  </a:moveTo>
                  <a:lnTo>
                    <a:pt x="47587" y="19005"/>
                  </a:lnTo>
                  <a:lnTo>
                    <a:pt x="52643" y="13948"/>
                  </a:lnTo>
                  <a:lnTo>
                    <a:pt x="55126" y="8644"/>
                  </a:lnTo>
                  <a:lnTo>
                    <a:pt x="57102" y="0"/>
                  </a:lnTo>
                  <a:lnTo>
                    <a:pt x="57112" y="22346"/>
                  </a:lnTo>
                  <a:lnTo>
                    <a:pt x="45354" y="66884"/>
                  </a:lnTo>
                  <a:lnTo>
                    <a:pt x="41303" y="80501"/>
                  </a:lnTo>
                  <a:lnTo>
                    <a:pt x="31800" y="127141"/>
                  </a:lnTo>
                  <a:lnTo>
                    <a:pt x="27765" y="174679"/>
                  </a:lnTo>
                  <a:lnTo>
                    <a:pt x="18861" y="221238"/>
                  </a:lnTo>
                  <a:lnTo>
                    <a:pt x="9391" y="261278"/>
                  </a:lnTo>
                  <a:lnTo>
                    <a:pt x="929" y="307040"/>
                  </a:lnTo>
                  <a:lnTo>
                    <a:pt x="0" y="345438"/>
                  </a:lnTo>
                  <a:lnTo>
                    <a:pt x="2801" y="352117"/>
                  </a:lnTo>
                  <a:lnTo>
                    <a:pt x="5030" y="355379"/>
                  </a:lnTo>
                  <a:lnTo>
                    <a:pt x="10328" y="359005"/>
                  </a:lnTo>
                  <a:lnTo>
                    <a:pt x="13223" y="359972"/>
                  </a:lnTo>
                  <a:lnTo>
                    <a:pt x="15153" y="361674"/>
                  </a:lnTo>
                  <a:lnTo>
                    <a:pt x="17297" y="366388"/>
                  </a:lnTo>
                  <a:lnTo>
                    <a:pt x="18927" y="368069"/>
                  </a:lnTo>
                  <a:lnTo>
                    <a:pt x="23560" y="369936"/>
                  </a:lnTo>
                  <a:lnTo>
                    <a:pt x="25219" y="369376"/>
                  </a:lnTo>
                  <a:lnTo>
                    <a:pt x="26325" y="367944"/>
                  </a:lnTo>
                  <a:lnTo>
                    <a:pt x="27062" y="365931"/>
                  </a:lnTo>
                  <a:lnTo>
                    <a:pt x="43421" y="352074"/>
                  </a:lnTo>
                  <a:lnTo>
                    <a:pt x="57112" y="323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28"/>
            <p:cNvSpPr/>
            <p:nvPr>
              <p:custDataLst>
                <p:tags r:id="rId133"/>
              </p:custDataLst>
            </p:nvPr>
          </p:nvSpPr>
          <p:spPr>
            <a:xfrm>
              <a:off x="2409941" y="3514894"/>
              <a:ext cx="114185" cy="190167"/>
            </a:xfrm>
            <a:custGeom>
              <a:avLst/>
              <a:gdLst/>
              <a:ahLst/>
              <a:cxnLst/>
              <a:rect l="0" t="0" r="0" b="0"/>
              <a:pathLst>
                <a:path w="114185" h="190167">
                  <a:moveTo>
                    <a:pt x="9409" y="66506"/>
                  </a:moveTo>
                  <a:lnTo>
                    <a:pt x="9409" y="66506"/>
                  </a:lnTo>
                  <a:lnTo>
                    <a:pt x="9409" y="58305"/>
                  </a:lnTo>
                  <a:lnTo>
                    <a:pt x="9409" y="104624"/>
                  </a:lnTo>
                  <a:lnTo>
                    <a:pt x="9409" y="152057"/>
                  </a:lnTo>
                  <a:lnTo>
                    <a:pt x="9409" y="174446"/>
                  </a:lnTo>
                  <a:lnTo>
                    <a:pt x="6587" y="180801"/>
                  </a:lnTo>
                  <a:lnTo>
                    <a:pt x="0" y="190166"/>
                  </a:lnTo>
                  <a:lnTo>
                    <a:pt x="4975" y="185225"/>
                  </a:lnTo>
                  <a:lnTo>
                    <a:pt x="7438" y="179948"/>
                  </a:lnTo>
                  <a:lnTo>
                    <a:pt x="17576" y="135784"/>
                  </a:lnTo>
                  <a:lnTo>
                    <a:pt x="21577" y="104530"/>
                  </a:lnTo>
                  <a:lnTo>
                    <a:pt x="41314" y="60151"/>
                  </a:lnTo>
                  <a:lnTo>
                    <a:pt x="49515" y="31228"/>
                  </a:lnTo>
                  <a:lnTo>
                    <a:pt x="63913" y="9604"/>
                  </a:lnTo>
                  <a:lnTo>
                    <a:pt x="64795" y="6346"/>
                  </a:lnTo>
                  <a:lnTo>
                    <a:pt x="67499" y="4175"/>
                  </a:lnTo>
                  <a:lnTo>
                    <a:pt x="82806" y="403"/>
                  </a:lnTo>
                  <a:lnTo>
                    <a:pt x="89835" y="0"/>
                  </a:lnTo>
                  <a:lnTo>
                    <a:pt x="95601" y="2728"/>
                  </a:lnTo>
                  <a:lnTo>
                    <a:pt x="107926" y="13103"/>
                  </a:lnTo>
                  <a:lnTo>
                    <a:pt x="111403" y="19136"/>
                  </a:lnTo>
                  <a:lnTo>
                    <a:pt x="113635" y="31631"/>
                  </a:lnTo>
                  <a:lnTo>
                    <a:pt x="114180" y="78814"/>
                  </a:lnTo>
                  <a:lnTo>
                    <a:pt x="114184" y="123477"/>
                  </a:lnTo>
                  <a:lnTo>
                    <a:pt x="114184" y="126712"/>
                  </a:lnTo>
                  <a:lnTo>
                    <a:pt x="113126" y="128868"/>
                  </a:lnTo>
                  <a:lnTo>
                    <a:pt x="111362" y="130306"/>
                  </a:lnTo>
                  <a:lnTo>
                    <a:pt x="109128" y="131264"/>
                  </a:lnTo>
                  <a:lnTo>
                    <a:pt x="107638" y="132962"/>
                  </a:lnTo>
                  <a:lnTo>
                    <a:pt x="104659" y="14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29"/>
            <p:cNvSpPr/>
            <p:nvPr>
              <p:custDataLst>
                <p:tags r:id="rId134"/>
              </p:custDataLst>
            </p:nvPr>
          </p:nvSpPr>
          <p:spPr>
            <a:xfrm>
              <a:off x="2286000" y="3524289"/>
              <a:ext cx="85726" cy="167001"/>
            </a:xfrm>
            <a:custGeom>
              <a:avLst/>
              <a:gdLst/>
              <a:ahLst/>
              <a:cxnLst/>
              <a:rect l="0" t="0" r="0" b="0"/>
              <a:pathLst>
                <a:path w="85726" h="167001">
                  <a:moveTo>
                    <a:pt x="0" y="66636"/>
                  </a:moveTo>
                  <a:lnTo>
                    <a:pt x="0" y="66636"/>
                  </a:lnTo>
                  <a:lnTo>
                    <a:pt x="0" y="94808"/>
                  </a:lnTo>
                  <a:lnTo>
                    <a:pt x="13258" y="95176"/>
                  </a:lnTo>
                  <a:lnTo>
                    <a:pt x="15188" y="94129"/>
                  </a:lnTo>
                  <a:lnTo>
                    <a:pt x="16476" y="92373"/>
                  </a:lnTo>
                  <a:lnTo>
                    <a:pt x="17334" y="90144"/>
                  </a:lnTo>
                  <a:lnTo>
                    <a:pt x="18964" y="88658"/>
                  </a:lnTo>
                  <a:lnTo>
                    <a:pt x="29185" y="83451"/>
                  </a:lnTo>
                  <a:lnTo>
                    <a:pt x="42635" y="71531"/>
                  </a:lnTo>
                  <a:lnTo>
                    <a:pt x="45407" y="65989"/>
                  </a:lnTo>
                  <a:lnTo>
                    <a:pt x="46146" y="63030"/>
                  </a:lnTo>
                  <a:lnTo>
                    <a:pt x="54969" y="47529"/>
                  </a:lnTo>
                  <a:lnTo>
                    <a:pt x="57139" y="11367"/>
                  </a:lnTo>
                  <a:lnTo>
                    <a:pt x="57149" y="1450"/>
                  </a:lnTo>
                  <a:lnTo>
                    <a:pt x="56091" y="954"/>
                  </a:lnTo>
                  <a:lnTo>
                    <a:pt x="39816" y="0"/>
                  </a:lnTo>
                  <a:lnTo>
                    <a:pt x="15755" y="22352"/>
                  </a:lnTo>
                  <a:lnTo>
                    <a:pt x="12294" y="28610"/>
                  </a:lnTo>
                  <a:lnTo>
                    <a:pt x="915" y="73162"/>
                  </a:lnTo>
                  <a:lnTo>
                    <a:pt x="120" y="96946"/>
                  </a:lnTo>
                  <a:lnTo>
                    <a:pt x="9708" y="129169"/>
                  </a:lnTo>
                  <a:lnTo>
                    <a:pt x="16891" y="142645"/>
                  </a:lnTo>
                  <a:lnTo>
                    <a:pt x="17611" y="145883"/>
                  </a:lnTo>
                  <a:lnTo>
                    <a:pt x="23680" y="155498"/>
                  </a:lnTo>
                  <a:lnTo>
                    <a:pt x="29222" y="159047"/>
                  </a:lnTo>
                  <a:lnTo>
                    <a:pt x="32181" y="159993"/>
                  </a:lnTo>
                  <a:lnTo>
                    <a:pt x="34154" y="161683"/>
                  </a:lnTo>
                  <a:lnTo>
                    <a:pt x="36346" y="166382"/>
                  </a:lnTo>
                  <a:lnTo>
                    <a:pt x="37989" y="167000"/>
                  </a:lnTo>
                  <a:lnTo>
                    <a:pt x="40143" y="166354"/>
                  </a:lnTo>
                  <a:lnTo>
                    <a:pt x="45358" y="163872"/>
                  </a:lnTo>
                  <a:lnTo>
                    <a:pt x="63580" y="161002"/>
                  </a:lnTo>
                  <a:lnTo>
                    <a:pt x="85725" y="142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30"/>
            <p:cNvSpPr/>
            <p:nvPr>
              <p:custDataLst>
                <p:tags r:id="rId135"/>
              </p:custDataLst>
            </p:nvPr>
          </p:nvSpPr>
          <p:spPr>
            <a:xfrm>
              <a:off x="2133601" y="3543300"/>
              <a:ext cx="114300" cy="161484"/>
            </a:xfrm>
            <a:custGeom>
              <a:avLst/>
              <a:gdLst/>
              <a:ahLst/>
              <a:cxnLst/>
              <a:rect l="0" t="0" r="0" b="0"/>
              <a:pathLst>
                <a:path w="114300" h="161484">
                  <a:moveTo>
                    <a:pt x="9524" y="19050"/>
                  </a:moveTo>
                  <a:lnTo>
                    <a:pt x="9524" y="19050"/>
                  </a:lnTo>
                  <a:lnTo>
                    <a:pt x="9" y="9535"/>
                  </a:lnTo>
                  <a:lnTo>
                    <a:pt x="0" y="17727"/>
                  </a:lnTo>
                  <a:lnTo>
                    <a:pt x="8200" y="27135"/>
                  </a:lnTo>
                  <a:lnTo>
                    <a:pt x="10321" y="35895"/>
                  </a:lnTo>
                  <a:lnTo>
                    <a:pt x="15992" y="45796"/>
                  </a:lnTo>
                  <a:lnTo>
                    <a:pt x="19202" y="60606"/>
                  </a:lnTo>
                  <a:lnTo>
                    <a:pt x="35471" y="93095"/>
                  </a:lnTo>
                  <a:lnTo>
                    <a:pt x="47697" y="129208"/>
                  </a:lnTo>
                  <a:lnTo>
                    <a:pt x="54968" y="142684"/>
                  </a:lnTo>
                  <a:lnTo>
                    <a:pt x="56718" y="150481"/>
                  </a:lnTo>
                  <a:lnTo>
                    <a:pt x="66270" y="161483"/>
                  </a:lnTo>
                  <a:lnTo>
                    <a:pt x="66554" y="156737"/>
                  </a:lnTo>
                  <a:lnTo>
                    <a:pt x="67652" y="155292"/>
                  </a:lnTo>
                  <a:lnTo>
                    <a:pt x="71695" y="153685"/>
                  </a:lnTo>
                  <a:lnTo>
                    <a:pt x="73196" y="152198"/>
                  </a:lnTo>
                  <a:lnTo>
                    <a:pt x="78428" y="142208"/>
                  </a:lnTo>
                  <a:lnTo>
                    <a:pt x="80860" y="139255"/>
                  </a:lnTo>
                  <a:lnTo>
                    <a:pt x="83562" y="130330"/>
                  </a:lnTo>
                  <a:lnTo>
                    <a:pt x="85822" y="120366"/>
                  </a:lnTo>
                  <a:lnTo>
                    <a:pt x="91985" y="107748"/>
                  </a:lnTo>
                  <a:lnTo>
                    <a:pt x="95122" y="60194"/>
                  </a:lnTo>
                  <a:lnTo>
                    <a:pt x="98015" y="50389"/>
                  </a:lnTo>
                  <a:lnTo>
                    <a:pt x="111720" y="28818"/>
                  </a:lnTo>
                  <a:lnTo>
                    <a:pt x="114073" y="9546"/>
                  </a:lnTo>
                  <a:lnTo>
                    <a:pt x="114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31"/>
            <p:cNvSpPr/>
            <p:nvPr>
              <p:custDataLst>
                <p:tags r:id="rId136"/>
              </p:custDataLst>
            </p:nvPr>
          </p:nvSpPr>
          <p:spPr>
            <a:xfrm>
              <a:off x="1981215" y="3534206"/>
              <a:ext cx="123811" cy="161374"/>
            </a:xfrm>
            <a:custGeom>
              <a:avLst/>
              <a:gdLst/>
              <a:ahLst/>
              <a:cxnLst/>
              <a:rect l="0" t="0" r="0" b="0"/>
              <a:pathLst>
                <a:path w="123811" h="161374">
                  <a:moveTo>
                    <a:pt x="19035" y="66244"/>
                  </a:moveTo>
                  <a:lnTo>
                    <a:pt x="19035" y="66244"/>
                  </a:lnTo>
                  <a:lnTo>
                    <a:pt x="218" y="66244"/>
                  </a:lnTo>
                  <a:lnTo>
                    <a:pt x="33105" y="66244"/>
                  </a:lnTo>
                  <a:lnTo>
                    <a:pt x="38694" y="63422"/>
                  </a:lnTo>
                  <a:lnTo>
                    <a:pt x="44706" y="59698"/>
                  </a:lnTo>
                  <a:lnTo>
                    <a:pt x="54040" y="56543"/>
                  </a:lnTo>
                  <a:lnTo>
                    <a:pt x="64789" y="48634"/>
                  </a:lnTo>
                  <a:lnTo>
                    <a:pt x="65828" y="45012"/>
                  </a:lnTo>
                  <a:lnTo>
                    <a:pt x="66106" y="42564"/>
                  </a:lnTo>
                  <a:lnTo>
                    <a:pt x="69236" y="37022"/>
                  </a:lnTo>
                  <a:lnTo>
                    <a:pt x="73096" y="31031"/>
                  </a:lnTo>
                  <a:lnTo>
                    <a:pt x="75778" y="20463"/>
                  </a:lnTo>
                  <a:lnTo>
                    <a:pt x="67948" y="10580"/>
                  </a:lnTo>
                  <a:lnTo>
                    <a:pt x="67042" y="4478"/>
                  </a:lnTo>
                  <a:lnTo>
                    <a:pt x="65856" y="2841"/>
                  </a:lnTo>
                  <a:lnTo>
                    <a:pt x="64007" y="1751"/>
                  </a:lnTo>
                  <a:lnTo>
                    <a:pt x="56349" y="215"/>
                  </a:lnTo>
                  <a:lnTo>
                    <a:pt x="53436" y="0"/>
                  </a:lnTo>
                  <a:lnTo>
                    <a:pt x="47377" y="2583"/>
                  </a:lnTo>
                  <a:lnTo>
                    <a:pt x="41157" y="6200"/>
                  </a:lnTo>
                  <a:lnTo>
                    <a:pt x="31704" y="9295"/>
                  </a:lnTo>
                  <a:lnTo>
                    <a:pt x="6334" y="31450"/>
                  </a:lnTo>
                  <a:lnTo>
                    <a:pt x="2807" y="40550"/>
                  </a:lnTo>
                  <a:lnTo>
                    <a:pt x="34" y="83885"/>
                  </a:lnTo>
                  <a:lnTo>
                    <a:pt x="0" y="96636"/>
                  </a:lnTo>
                  <a:lnTo>
                    <a:pt x="9687" y="128782"/>
                  </a:lnTo>
                  <a:lnTo>
                    <a:pt x="22651" y="145492"/>
                  </a:lnTo>
                  <a:lnTo>
                    <a:pt x="28756" y="149090"/>
                  </a:lnTo>
                  <a:lnTo>
                    <a:pt x="73188" y="160578"/>
                  </a:lnTo>
                  <a:lnTo>
                    <a:pt x="96970" y="161373"/>
                  </a:lnTo>
                  <a:lnTo>
                    <a:pt x="104120" y="158618"/>
                  </a:lnTo>
                  <a:lnTo>
                    <a:pt x="110826" y="154924"/>
                  </a:lnTo>
                  <a:lnTo>
                    <a:pt x="123810" y="151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77"/>
          <p:cNvGrpSpPr/>
          <p:nvPr/>
        </p:nvGrpSpPr>
        <p:grpSpPr>
          <a:xfrm>
            <a:off x="3448084" y="3438525"/>
            <a:ext cx="1742994" cy="428626"/>
            <a:chOff x="3448084" y="3438525"/>
            <a:chExt cx="1742994" cy="428626"/>
          </a:xfrm>
        </p:grpSpPr>
        <p:sp>
          <p:nvSpPr>
            <p:cNvPr id="154" name="SMARTInkShape-332"/>
            <p:cNvSpPr/>
            <p:nvPr>
              <p:custDataLst>
                <p:tags r:id="rId112"/>
              </p:custDataLst>
            </p:nvPr>
          </p:nvSpPr>
          <p:spPr>
            <a:xfrm>
              <a:off x="5095875" y="3724275"/>
              <a:ext cx="95203" cy="95251"/>
            </a:xfrm>
            <a:custGeom>
              <a:avLst/>
              <a:gdLst/>
              <a:ahLst/>
              <a:cxnLst/>
              <a:rect l="0" t="0" r="0" b="0"/>
              <a:pathLst>
                <a:path w="95203" h="95251">
                  <a:moveTo>
                    <a:pt x="9525" y="0"/>
                  </a:moveTo>
                  <a:lnTo>
                    <a:pt x="9525" y="0"/>
                  </a:lnTo>
                  <a:lnTo>
                    <a:pt x="9525" y="23980"/>
                  </a:lnTo>
                  <a:lnTo>
                    <a:pt x="6703" y="29355"/>
                  </a:lnTo>
                  <a:lnTo>
                    <a:pt x="1324" y="36373"/>
                  </a:lnTo>
                  <a:lnTo>
                    <a:pt x="262" y="45363"/>
                  </a:lnTo>
                  <a:lnTo>
                    <a:pt x="0" y="85595"/>
                  </a:lnTo>
                  <a:lnTo>
                    <a:pt x="0" y="77513"/>
                  </a:lnTo>
                  <a:lnTo>
                    <a:pt x="6545" y="68855"/>
                  </a:lnTo>
                  <a:lnTo>
                    <a:pt x="9133" y="58901"/>
                  </a:lnTo>
                  <a:lnTo>
                    <a:pt x="9409" y="52612"/>
                  </a:lnTo>
                  <a:lnTo>
                    <a:pt x="12295" y="47019"/>
                  </a:lnTo>
                  <a:lnTo>
                    <a:pt x="16047" y="41006"/>
                  </a:lnTo>
                  <a:lnTo>
                    <a:pt x="19219" y="31670"/>
                  </a:lnTo>
                  <a:lnTo>
                    <a:pt x="36649" y="11013"/>
                  </a:lnTo>
                  <a:lnTo>
                    <a:pt x="45417" y="8760"/>
                  </a:lnTo>
                  <a:lnTo>
                    <a:pt x="51230" y="4599"/>
                  </a:lnTo>
                  <a:lnTo>
                    <a:pt x="54262" y="4125"/>
                  </a:lnTo>
                  <a:lnTo>
                    <a:pt x="57341" y="4866"/>
                  </a:lnTo>
                  <a:lnTo>
                    <a:pt x="64831" y="8605"/>
                  </a:lnTo>
                  <a:lnTo>
                    <a:pt x="73915" y="10401"/>
                  </a:lnTo>
                  <a:lnTo>
                    <a:pt x="89017" y="22758"/>
                  </a:lnTo>
                  <a:lnTo>
                    <a:pt x="92480" y="28812"/>
                  </a:lnTo>
                  <a:lnTo>
                    <a:pt x="94703" y="41322"/>
                  </a:lnTo>
                  <a:lnTo>
                    <a:pt x="95202" y="60329"/>
                  </a:lnTo>
                  <a:lnTo>
                    <a:pt x="92406" y="66677"/>
                  </a:lnTo>
                  <a:lnTo>
                    <a:pt x="88694" y="73026"/>
                  </a:lnTo>
                  <a:lnTo>
                    <a:pt x="86311" y="85725"/>
                  </a:lnTo>
                  <a:lnTo>
                    <a:pt x="86116" y="88900"/>
                  </a:lnTo>
                  <a:lnTo>
                    <a:pt x="84927" y="91017"/>
                  </a:lnTo>
                  <a:lnTo>
                    <a:pt x="83076" y="92428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33"/>
            <p:cNvSpPr/>
            <p:nvPr>
              <p:custDataLst>
                <p:tags r:id="rId113"/>
              </p:custDataLst>
            </p:nvPr>
          </p:nvSpPr>
          <p:spPr>
            <a:xfrm>
              <a:off x="4909412" y="3667125"/>
              <a:ext cx="110264" cy="28576"/>
            </a:xfrm>
            <a:custGeom>
              <a:avLst/>
              <a:gdLst/>
              <a:ahLst/>
              <a:cxnLst/>
              <a:rect l="0" t="0" r="0" b="0"/>
              <a:pathLst>
                <a:path w="110264" h="28576">
                  <a:moveTo>
                    <a:pt x="5488" y="28575"/>
                  </a:moveTo>
                  <a:lnTo>
                    <a:pt x="5488" y="28575"/>
                  </a:lnTo>
                  <a:lnTo>
                    <a:pt x="432" y="23518"/>
                  </a:lnTo>
                  <a:lnTo>
                    <a:pt x="0" y="22029"/>
                  </a:lnTo>
                  <a:lnTo>
                    <a:pt x="772" y="21036"/>
                  </a:lnTo>
                  <a:lnTo>
                    <a:pt x="4556" y="19443"/>
                  </a:lnTo>
                  <a:lnTo>
                    <a:pt x="10269" y="14110"/>
                  </a:lnTo>
                  <a:lnTo>
                    <a:pt x="18549" y="11562"/>
                  </a:lnTo>
                  <a:lnTo>
                    <a:pt x="56251" y="8546"/>
                  </a:lnTo>
                  <a:lnTo>
                    <a:pt x="74350" y="2001"/>
                  </a:lnTo>
                  <a:lnTo>
                    <a:pt x="110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34"/>
            <p:cNvSpPr/>
            <p:nvPr>
              <p:custDataLst>
                <p:tags r:id="rId114"/>
              </p:custDataLst>
            </p:nvPr>
          </p:nvSpPr>
          <p:spPr>
            <a:xfrm>
              <a:off x="4886328" y="3476635"/>
              <a:ext cx="161923" cy="322386"/>
            </a:xfrm>
            <a:custGeom>
              <a:avLst/>
              <a:gdLst/>
              <a:ahLst/>
              <a:cxnLst/>
              <a:rect l="0" t="0" r="0" b="0"/>
              <a:pathLst>
                <a:path w="161923" h="322386">
                  <a:moveTo>
                    <a:pt x="104772" y="28565"/>
                  </a:moveTo>
                  <a:lnTo>
                    <a:pt x="104772" y="28565"/>
                  </a:lnTo>
                  <a:lnTo>
                    <a:pt x="109828" y="28565"/>
                  </a:lnTo>
                  <a:lnTo>
                    <a:pt x="111317" y="27507"/>
                  </a:lnTo>
                  <a:lnTo>
                    <a:pt x="112311" y="25743"/>
                  </a:lnTo>
                  <a:lnTo>
                    <a:pt x="112973" y="23508"/>
                  </a:lnTo>
                  <a:lnTo>
                    <a:pt x="114473" y="22019"/>
                  </a:lnTo>
                  <a:lnTo>
                    <a:pt x="124484" y="16806"/>
                  </a:lnTo>
                  <a:lnTo>
                    <a:pt x="132828" y="9941"/>
                  </a:lnTo>
                  <a:lnTo>
                    <a:pt x="142862" y="9515"/>
                  </a:lnTo>
                  <a:lnTo>
                    <a:pt x="142869" y="4458"/>
                  </a:lnTo>
                  <a:lnTo>
                    <a:pt x="141812" y="2969"/>
                  </a:lnTo>
                  <a:lnTo>
                    <a:pt x="140049" y="1976"/>
                  </a:lnTo>
                  <a:lnTo>
                    <a:pt x="133171" y="252"/>
                  </a:lnTo>
                  <a:lnTo>
                    <a:pt x="116048" y="0"/>
                  </a:lnTo>
                  <a:lnTo>
                    <a:pt x="105980" y="6538"/>
                  </a:lnTo>
                  <a:lnTo>
                    <a:pt x="80175" y="10312"/>
                  </a:lnTo>
                  <a:lnTo>
                    <a:pt x="68659" y="17682"/>
                  </a:lnTo>
                  <a:lnTo>
                    <a:pt x="59460" y="25318"/>
                  </a:lnTo>
                  <a:lnTo>
                    <a:pt x="50542" y="28661"/>
                  </a:lnTo>
                  <a:lnTo>
                    <a:pt x="33588" y="42717"/>
                  </a:lnTo>
                  <a:lnTo>
                    <a:pt x="30801" y="48260"/>
                  </a:lnTo>
                  <a:lnTo>
                    <a:pt x="28703" y="61677"/>
                  </a:lnTo>
                  <a:lnTo>
                    <a:pt x="28611" y="70243"/>
                  </a:lnTo>
                  <a:lnTo>
                    <a:pt x="19440" y="107558"/>
                  </a:lnTo>
                  <a:lnTo>
                    <a:pt x="19063" y="152623"/>
                  </a:lnTo>
                  <a:lnTo>
                    <a:pt x="17996" y="165193"/>
                  </a:lnTo>
                  <a:lnTo>
                    <a:pt x="10405" y="203199"/>
                  </a:lnTo>
                  <a:lnTo>
                    <a:pt x="8541" y="240233"/>
                  </a:lnTo>
                  <a:lnTo>
                    <a:pt x="1998" y="259151"/>
                  </a:lnTo>
                  <a:lnTo>
                    <a:pt x="2" y="306759"/>
                  </a:lnTo>
                  <a:lnTo>
                    <a:pt x="0" y="309278"/>
                  </a:lnTo>
                  <a:lnTo>
                    <a:pt x="1057" y="310957"/>
                  </a:lnTo>
                  <a:lnTo>
                    <a:pt x="2820" y="312076"/>
                  </a:lnTo>
                  <a:lnTo>
                    <a:pt x="5054" y="312822"/>
                  </a:lnTo>
                  <a:lnTo>
                    <a:pt x="6544" y="314378"/>
                  </a:lnTo>
                  <a:lnTo>
                    <a:pt x="8198" y="318929"/>
                  </a:lnTo>
                  <a:lnTo>
                    <a:pt x="9698" y="320566"/>
                  </a:lnTo>
                  <a:lnTo>
                    <a:pt x="14186" y="322385"/>
                  </a:lnTo>
                  <a:lnTo>
                    <a:pt x="16865" y="321812"/>
                  </a:lnTo>
                  <a:lnTo>
                    <a:pt x="28768" y="316109"/>
                  </a:lnTo>
                  <a:lnTo>
                    <a:pt x="62621" y="313326"/>
                  </a:lnTo>
                  <a:lnTo>
                    <a:pt x="73821" y="307789"/>
                  </a:lnTo>
                  <a:lnTo>
                    <a:pt x="119496" y="295168"/>
                  </a:lnTo>
                  <a:lnTo>
                    <a:pt x="133119" y="287916"/>
                  </a:lnTo>
                  <a:lnTo>
                    <a:pt x="136370" y="287191"/>
                  </a:lnTo>
                  <a:lnTo>
                    <a:pt x="157679" y="276124"/>
                  </a:lnTo>
                  <a:lnTo>
                    <a:pt x="159094" y="274038"/>
                  </a:lnTo>
                  <a:lnTo>
                    <a:pt x="161922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35"/>
            <p:cNvSpPr/>
            <p:nvPr>
              <p:custDataLst>
                <p:tags r:id="rId115"/>
              </p:custDataLst>
            </p:nvPr>
          </p:nvSpPr>
          <p:spPr>
            <a:xfrm>
              <a:off x="4733925" y="3733800"/>
              <a:ext cx="19017" cy="47626"/>
            </a:xfrm>
            <a:custGeom>
              <a:avLst/>
              <a:gdLst/>
              <a:ahLst/>
              <a:cxnLst/>
              <a:rect l="0" t="0" r="0" b="0"/>
              <a:pathLst>
                <a:path w="19017" h="4762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4" y="2822"/>
                  </a:lnTo>
                  <a:lnTo>
                    <a:pt x="18788" y="9701"/>
                  </a:lnTo>
                  <a:lnTo>
                    <a:pt x="19016" y="22666"/>
                  </a:lnTo>
                  <a:lnTo>
                    <a:pt x="17969" y="24636"/>
                  </a:lnTo>
                  <a:lnTo>
                    <a:pt x="16213" y="25949"/>
                  </a:lnTo>
                  <a:lnTo>
                    <a:pt x="13983" y="26824"/>
                  </a:lnTo>
                  <a:lnTo>
                    <a:pt x="12497" y="28466"/>
                  </a:lnTo>
                  <a:lnTo>
                    <a:pt x="7290" y="38706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36"/>
            <p:cNvSpPr/>
            <p:nvPr>
              <p:custDataLst>
                <p:tags r:id="rId116"/>
              </p:custDataLst>
            </p:nvPr>
          </p:nvSpPr>
          <p:spPr>
            <a:xfrm>
              <a:off x="4572000" y="37528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9133" y="39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37"/>
            <p:cNvSpPr/>
            <p:nvPr>
              <p:custDataLst>
                <p:tags r:id="rId117"/>
              </p:custDataLst>
            </p:nvPr>
          </p:nvSpPr>
          <p:spPr>
            <a:xfrm>
              <a:off x="4419600" y="3790950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9408" y="9525"/>
                  </a:lnTo>
                  <a:lnTo>
                    <a:pt x="17716" y="1324"/>
                  </a:lnTo>
                  <a:lnTo>
                    <a:pt x="23711" y="39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38"/>
            <p:cNvSpPr/>
            <p:nvPr>
              <p:custDataLst>
                <p:tags r:id="rId118"/>
              </p:custDataLst>
            </p:nvPr>
          </p:nvSpPr>
          <p:spPr>
            <a:xfrm>
              <a:off x="4248150" y="3800475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38100" y="13257"/>
                  </a:lnTo>
                  <a:lnTo>
                    <a:pt x="37042" y="15188"/>
                  </a:lnTo>
                  <a:lnTo>
                    <a:pt x="35278" y="16475"/>
                  </a:lnTo>
                  <a:lnTo>
                    <a:pt x="29899" y="18542"/>
                  </a:lnTo>
                  <a:lnTo>
                    <a:pt x="29164" y="21646"/>
                  </a:lnTo>
                  <a:lnTo>
                    <a:pt x="28968" y="23956"/>
                  </a:lnTo>
                  <a:lnTo>
                    <a:pt x="25927" y="29344"/>
                  </a:lnTo>
                  <a:lnTo>
                    <a:pt x="23635" y="32263"/>
                  </a:lnTo>
                  <a:lnTo>
                    <a:pt x="18266" y="35506"/>
                  </a:lnTo>
                  <a:lnTo>
                    <a:pt x="15352" y="36370"/>
                  </a:lnTo>
                  <a:lnTo>
                    <a:pt x="13410" y="38005"/>
                  </a:lnTo>
                  <a:lnTo>
                    <a:pt x="11252" y="42644"/>
                  </a:lnTo>
                  <a:lnTo>
                    <a:pt x="10037" y="51206"/>
                  </a:lnTo>
                  <a:lnTo>
                    <a:pt x="8808" y="53187"/>
                  </a:lnTo>
                  <a:lnTo>
                    <a:pt x="6930" y="54508"/>
                  </a:lnTo>
                  <a:lnTo>
                    <a:pt x="1369" y="56629"/>
                  </a:lnTo>
                  <a:lnTo>
                    <a:pt x="608" y="5974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39"/>
            <p:cNvSpPr/>
            <p:nvPr>
              <p:custDataLst>
                <p:tags r:id="rId119"/>
              </p:custDataLst>
            </p:nvPr>
          </p:nvSpPr>
          <p:spPr>
            <a:xfrm>
              <a:off x="4114800" y="3714750"/>
              <a:ext cx="95251" cy="114300"/>
            </a:xfrm>
            <a:custGeom>
              <a:avLst/>
              <a:gdLst/>
              <a:ahLst/>
              <a:cxnLst/>
              <a:rect l="0" t="0" r="0" b="0"/>
              <a:pathLst>
                <a:path w="95251" h="114300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12255" y="9520"/>
                  </a:lnTo>
                  <a:lnTo>
                    <a:pt x="10065" y="9525"/>
                  </a:lnTo>
                  <a:lnTo>
                    <a:pt x="36351" y="9525"/>
                  </a:lnTo>
                  <a:lnTo>
                    <a:pt x="46148" y="17726"/>
                  </a:lnTo>
                  <a:lnTo>
                    <a:pt x="46968" y="21284"/>
                  </a:lnTo>
                  <a:lnTo>
                    <a:pt x="47614" y="41706"/>
                  </a:lnTo>
                  <a:lnTo>
                    <a:pt x="44798" y="47817"/>
                  </a:lnTo>
                  <a:lnTo>
                    <a:pt x="41077" y="54060"/>
                  </a:lnTo>
                  <a:lnTo>
                    <a:pt x="37924" y="63525"/>
                  </a:lnTo>
                  <a:lnTo>
                    <a:pt x="33436" y="69861"/>
                  </a:lnTo>
                  <a:lnTo>
                    <a:pt x="27913" y="73383"/>
                  </a:lnTo>
                  <a:lnTo>
                    <a:pt x="21931" y="76006"/>
                  </a:lnTo>
                  <a:lnTo>
                    <a:pt x="15744" y="80700"/>
                  </a:lnTo>
                  <a:lnTo>
                    <a:pt x="12289" y="86314"/>
                  </a:lnTo>
                  <a:lnTo>
                    <a:pt x="9695" y="92337"/>
                  </a:lnTo>
                  <a:lnTo>
                    <a:pt x="440" y="104228"/>
                  </a:lnTo>
                  <a:lnTo>
                    <a:pt x="11" y="113893"/>
                  </a:lnTo>
                  <a:lnTo>
                    <a:pt x="41289" y="114299"/>
                  </a:lnTo>
                  <a:lnTo>
                    <a:pt x="47632" y="111477"/>
                  </a:lnTo>
                  <a:lnTo>
                    <a:pt x="50804" y="109243"/>
                  </a:lnTo>
                  <a:lnTo>
                    <a:pt x="65382" y="106099"/>
                  </a:lnTo>
                  <a:lnTo>
                    <a:pt x="9525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40"/>
            <p:cNvSpPr/>
            <p:nvPr>
              <p:custDataLst>
                <p:tags r:id="rId120"/>
              </p:custDataLst>
            </p:nvPr>
          </p:nvSpPr>
          <p:spPr>
            <a:xfrm>
              <a:off x="3924300" y="3629025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0" y="47742"/>
                  </a:lnTo>
                  <a:lnTo>
                    <a:pt x="5057" y="47659"/>
                  </a:lnTo>
                  <a:lnTo>
                    <a:pt x="10361" y="44818"/>
                  </a:lnTo>
                  <a:lnTo>
                    <a:pt x="16247" y="41086"/>
                  </a:lnTo>
                  <a:lnTo>
                    <a:pt x="28648" y="38690"/>
                  </a:lnTo>
                  <a:lnTo>
                    <a:pt x="36016" y="37304"/>
                  </a:lnTo>
                  <a:lnTo>
                    <a:pt x="82717" y="20777"/>
                  </a:lnTo>
                  <a:lnTo>
                    <a:pt x="127010" y="39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41"/>
            <p:cNvSpPr/>
            <p:nvPr>
              <p:custDataLst>
                <p:tags r:id="rId121"/>
              </p:custDataLst>
            </p:nvPr>
          </p:nvSpPr>
          <p:spPr>
            <a:xfrm>
              <a:off x="3933835" y="3438525"/>
              <a:ext cx="114291" cy="361950"/>
            </a:xfrm>
            <a:custGeom>
              <a:avLst/>
              <a:gdLst/>
              <a:ahLst/>
              <a:cxnLst/>
              <a:rect l="0" t="0" r="0" b="0"/>
              <a:pathLst>
                <a:path w="114291" h="361950">
                  <a:moveTo>
                    <a:pt x="95240" y="19050"/>
                  </a:moveTo>
                  <a:lnTo>
                    <a:pt x="95240" y="19050"/>
                  </a:lnTo>
                  <a:lnTo>
                    <a:pt x="100297" y="13993"/>
                  </a:lnTo>
                  <a:lnTo>
                    <a:pt x="105601" y="11511"/>
                  </a:lnTo>
                  <a:lnTo>
                    <a:pt x="114139" y="9559"/>
                  </a:lnTo>
                  <a:lnTo>
                    <a:pt x="114277" y="1327"/>
                  </a:lnTo>
                  <a:lnTo>
                    <a:pt x="113223" y="885"/>
                  </a:lnTo>
                  <a:lnTo>
                    <a:pt x="66060" y="0"/>
                  </a:lnTo>
                  <a:lnTo>
                    <a:pt x="58902" y="0"/>
                  </a:lnTo>
                  <a:lnTo>
                    <a:pt x="49884" y="6546"/>
                  </a:lnTo>
                  <a:lnTo>
                    <a:pt x="40997" y="8642"/>
                  </a:lnTo>
                  <a:lnTo>
                    <a:pt x="34796" y="9132"/>
                  </a:lnTo>
                  <a:lnTo>
                    <a:pt x="32719" y="10322"/>
                  </a:lnTo>
                  <a:lnTo>
                    <a:pt x="31334" y="12173"/>
                  </a:lnTo>
                  <a:lnTo>
                    <a:pt x="29112" y="17692"/>
                  </a:lnTo>
                  <a:lnTo>
                    <a:pt x="22127" y="26386"/>
                  </a:lnTo>
                  <a:lnTo>
                    <a:pt x="19954" y="35217"/>
                  </a:lnTo>
                  <a:lnTo>
                    <a:pt x="19047" y="80632"/>
                  </a:lnTo>
                  <a:lnTo>
                    <a:pt x="17984" y="98797"/>
                  </a:lnTo>
                  <a:lnTo>
                    <a:pt x="10398" y="136558"/>
                  </a:lnTo>
                  <a:lnTo>
                    <a:pt x="9567" y="183799"/>
                  </a:lnTo>
                  <a:lnTo>
                    <a:pt x="9520" y="228012"/>
                  </a:lnTo>
                  <a:lnTo>
                    <a:pt x="9515" y="273016"/>
                  </a:lnTo>
                  <a:lnTo>
                    <a:pt x="579" y="316310"/>
                  </a:lnTo>
                  <a:lnTo>
                    <a:pt x="0" y="350413"/>
                  </a:lnTo>
                  <a:lnTo>
                    <a:pt x="9123" y="361505"/>
                  </a:lnTo>
                  <a:lnTo>
                    <a:pt x="50528" y="361949"/>
                  </a:lnTo>
                  <a:lnTo>
                    <a:pt x="57023" y="359127"/>
                  </a:lnTo>
                  <a:lnTo>
                    <a:pt x="63438" y="355404"/>
                  </a:lnTo>
                  <a:lnTo>
                    <a:pt x="72999" y="352249"/>
                  </a:lnTo>
                  <a:lnTo>
                    <a:pt x="95239" y="336001"/>
                  </a:lnTo>
                  <a:lnTo>
                    <a:pt x="101590" y="333484"/>
                  </a:lnTo>
                  <a:lnTo>
                    <a:pt x="107940" y="328837"/>
                  </a:lnTo>
                  <a:lnTo>
                    <a:pt x="111468" y="323244"/>
                  </a:lnTo>
                  <a:lnTo>
                    <a:pt x="11429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42"/>
            <p:cNvSpPr/>
            <p:nvPr>
              <p:custDataLst>
                <p:tags r:id="rId122"/>
              </p:custDataLst>
            </p:nvPr>
          </p:nvSpPr>
          <p:spPr>
            <a:xfrm>
              <a:off x="3743325" y="37719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38100" y="13257"/>
                  </a:lnTo>
                  <a:lnTo>
                    <a:pt x="35278" y="19298"/>
                  </a:lnTo>
                  <a:lnTo>
                    <a:pt x="31554" y="25510"/>
                  </a:lnTo>
                  <a:lnTo>
                    <a:pt x="28399" y="34958"/>
                  </a:lnTo>
                  <a:lnTo>
                    <a:pt x="22291" y="44460"/>
                  </a:lnTo>
                  <a:lnTo>
                    <a:pt x="18952" y="5397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43"/>
            <p:cNvSpPr/>
            <p:nvPr>
              <p:custDataLst>
                <p:tags r:id="rId123"/>
              </p:custDataLst>
            </p:nvPr>
          </p:nvSpPr>
          <p:spPr>
            <a:xfrm>
              <a:off x="3657600" y="3676650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0" y="0"/>
                  </a:moveTo>
                  <a:lnTo>
                    <a:pt x="0" y="0"/>
                  </a:lnTo>
                  <a:lnTo>
                    <a:pt x="0" y="47514"/>
                  </a:lnTo>
                  <a:lnTo>
                    <a:pt x="0" y="60728"/>
                  </a:lnTo>
                  <a:lnTo>
                    <a:pt x="2822" y="66854"/>
                  </a:lnTo>
                  <a:lnTo>
                    <a:pt x="6546" y="73105"/>
                  </a:lnTo>
                  <a:lnTo>
                    <a:pt x="8936" y="85741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44"/>
            <p:cNvSpPr/>
            <p:nvPr>
              <p:custDataLst>
                <p:tags r:id="rId124"/>
              </p:custDataLst>
            </p:nvPr>
          </p:nvSpPr>
          <p:spPr>
            <a:xfrm>
              <a:off x="3467100" y="36385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3043"/>
                  </a:lnTo>
                  <a:lnTo>
                    <a:pt x="10361" y="30561"/>
                  </a:lnTo>
                  <a:lnTo>
                    <a:pt x="23931" y="25927"/>
                  </a:lnTo>
                  <a:lnTo>
                    <a:pt x="36724" y="21087"/>
                  </a:lnTo>
                  <a:lnTo>
                    <a:pt x="83084" y="10885"/>
                  </a:lnTo>
                  <a:lnTo>
                    <a:pt x="100451" y="8735"/>
                  </a:lnTo>
                  <a:lnTo>
                    <a:pt x="111843" y="305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45"/>
            <p:cNvSpPr/>
            <p:nvPr>
              <p:custDataLst>
                <p:tags r:id="rId125"/>
              </p:custDataLst>
            </p:nvPr>
          </p:nvSpPr>
          <p:spPr>
            <a:xfrm>
              <a:off x="3448084" y="3448050"/>
              <a:ext cx="142842" cy="323848"/>
            </a:xfrm>
            <a:custGeom>
              <a:avLst/>
              <a:gdLst/>
              <a:ahLst/>
              <a:cxnLst/>
              <a:rect l="0" t="0" r="0" b="0"/>
              <a:pathLst>
                <a:path w="142842" h="323848">
                  <a:moveTo>
                    <a:pt x="133316" y="9525"/>
                  </a:moveTo>
                  <a:lnTo>
                    <a:pt x="133316" y="9525"/>
                  </a:lnTo>
                  <a:lnTo>
                    <a:pt x="142831" y="9525"/>
                  </a:lnTo>
                  <a:lnTo>
                    <a:pt x="133432" y="117"/>
                  </a:lnTo>
                  <a:lnTo>
                    <a:pt x="109719" y="0"/>
                  </a:lnTo>
                  <a:lnTo>
                    <a:pt x="66716" y="14465"/>
                  </a:lnTo>
                  <a:lnTo>
                    <a:pt x="48019" y="25985"/>
                  </a:lnTo>
                  <a:lnTo>
                    <a:pt x="44701" y="26848"/>
                  </a:lnTo>
                  <a:lnTo>
                    <a:pt x="42489" y="28482"/>
                  </a:lnTo>
                  <a:lnTo>
                    <a:pt x="41015" y="30630"/>
                  </a:lnTo>
                  <a:lnTo>
                    <a:pt x="40032" y="33120"/>
                  </a:lnTo>
                  <a:lnTo>
                    <a:pt x="38318" y="34780"/>
                  </a:lnTo>
                  <a:lnTo>
                    <a:pt x="33592" y="36624"/>
                  </a:lnTo>
                  <a:lnTo>
                    <a:pt x="31909" y="38174"/>
                  </a:lnTo>
                  <a:lnTo>
                    <a:pt x="30037" y="42719"/>
                  </a:lnTo>
                  <a:lnTo>
                    <a:pt x="28480" y="44355"/>
                  </a:lnTo>
                  <a:lnTo>
                    <a:pt x="23928" y="46171"/>
                  </a:lnTo>
                  <a:lnTo>
                    <a:pt x="22291" y="47714"/>
                  </a:lnTo>
                  <a:lnTo>
                    <a:pt x="20471" y="52251"/>
                  </a:lnTo>
                  <a:lnTo>
                    <a:pt x="19023" y="98628"/>
                  </a:lnTo>
                  <a:lnTo>
                    <a:pt x="17960" y="111303"/>
                  </a:lnTo>
                  <a:lnTo>
                    <a:pt x="10815" y="140142"/>
                  </a:lnTo>
                  <a:lnTo>
                    <a:pt x="9543" y="182978"/>
                  </a:lnTo>
                  <a:lnTo>
                    <a:pt x="9493" y="225308"/>
                  </a:lnTo>
                  <a:lnTo>
                    <a:pt x="8433" y="241148"/>
                  </a:lnTo>
                  <a:lnTo>
                    <a:pt x="1290" y="259912"/>
                  </a:lnTo>
                  <a:lnTo>
                    <a:pt x="0" y="288914"/>
                  </a:lnTo>
                  <a:lnTo>
                    <a:pt x="1047" y="291034"/>
                  </a:lnTo>
                  <a:lnTo>
                    <a:pt x="2803" y="292448"/>
                  </a:lnTo>
                  <a:lnTo>
                    <a:pt x="8170" y="294717"/>
                  </a:lnTo>
                  <a:lnTo>
                    <a:pt x="8904" y="297849"/>
                  </a:lnTo>
                  <a:lnTo>
                    <a:pt x="9375" y="303427"/>
                  </a:lnTo>
                  <a:lnTo>
                    <a:pt x="23677" y="318954"/>
                  </a:lnTo>
                  <a:lnTo>
                    <a:pt x="29201" y="321674"/>
                  </a:lnTo>
                  <a:lnTo>
                    <a:pt x="50804" y="323722"/>
                  </a:lnTo>
                  <a:lnTo>
                    <a:pt x="84398" y="323847"/>
                  </a:lnTo>
                  <a:lnTo>
                    <a:pt x="93230" y="321026"/>
                  </a:lnTo>
                  <a:lnTo>
                    <a:pt x="111888" y="308661"/>
                  </a:lnTo>
                  <a:lnTo>
                    <a:pt x="126026" y="304886"/>
                  </a:lnTo>
                  <a:lnTo>
                    <a:pt x="128456" y="302741"/>
                  </a:lnTo>
                  <a:lnTo>
                    <a:pt x="130076" y="300252"/>
                  </a:lnTo>
                  <a:lnTo>
                    <a:pt x="132215" y="298593"/>
                  </a:lnTo>
                  <a:lnTo>
                    <a:pt x="142841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346"/>
          <p:cNvSpPr/>
          <p:nvPr>
            <p:custDataLst>
              <p:tags r:id="rId3"/>
            </p:custDataLst>
          </p:nvPr>
        </p:nvSpPr>
        <p:spPr>
          <a:xfrm>
            <a:off x="5524906" y="3524266"/>
            <a:ext cx="399645" cy="199565"/>
          </a:xfrm>
          <a:custGeom>
            <a:avLst/>
            <a:gdLst/>
            <a:ahLst/>
            <a:cxnLst/>
            <a:rect l="0" t="0" r="0" b="0"/>
            <a:pathLst>
              <a:path w="399645" h="199565">
                <a:moveTo>
                  <a:pt x="56744" y="104759"/>
                </a:moveTo>
                <a:lnTo>
                  <a:pt x="56744" y="104759"/>
                </a:lnTo>
                <a:lnTo>
                  <a:pt x="56744" y="96558"/>
                </a:lnTo>
                <a:lnTo>
                  <a:pt x="57802" y="96117"/>
                </a:lnTo>
                <a:lnTo>
                  <a:pt x="66153" y="95244"/>
                </a:lnTo>
                <a:lnTo>
                  <a:pt x="66266" y="81045"/>
                </a:lnTo>
                <a:lnTo>
                  <a:pt x="65209" y="79425"/>
                </a:lnTo>
                <a:lnTo>
                  <a:pt x="63446" y="78344"/>
                </a:lnTo>
                <a:lnTo>
                  <a:pt x="58068" y="76610"/>
                </a:lnTo>
                <a:lnTo>
                  <a:pt x="57332" y="73551"/>
                </a:lnTo>
                <a:lnTo>
                  <a:pt x="56778" y="67062"/>
                </a:lnTo>
                <a:lnTo>
                  <a:pt x="48546" y="58494"/>
                </a:lnTo>
                <a:lnTo>
                  <a:pt x="47045" y="59099"/>
                </a:lnTo>
                <a:lnTo>
                  <a:pt x="29620" y="74754"/>
                </a:lnTo>
                <a:lnTo>
                  <a:pt x="11750" y="104363"/>
                </a:lnTo>
                <a:lnTo>
                  <a:pt x="6527" y="131313"/>
                </a:lnTo>
                <a:lnTo>
                  <a:pt x="2675" y="138786"/>
                </a:lnTo>
                <a:lnTo>
                  <a:pt x="507" y="150001"/>
                </a:lnTo>
                <a:lnTo>
                  <a:pt x="0" y="160497"/>
                </a:lnTo>
                <a:lnTo>
                  <a:pt x="2597" y="169395"/>
                </a:lnTo>
                <a:lnTo>
                  <a:pt x="6220" y="176878"/>
                </a:lnTo>
                <a:lnTo>
                  <a:pt x="8737" y="188483"/>
                </a:lnTo>
                <a:lnTo>
                  <a:pt x="14062" y="194947"/>
                </a:lnTo>
                <a:lnTo>
                  <a:pt x="19430" y="197760"/>
                </a:lnTo>
                <a:lnTo>
                  <a:pt x="26443" y="199564"/>
                </a:lnTo>
                <a:lnTo>
                  <a:pt x="38303" y="192411"/>
                </a:lnTo>
                <a:lnTo>
                  <a:pt x="41275" y="191769"/>
                </a:lnTo>
                <a:lnTo>
                  <a:pt x="43256" y="190282"/>
                </a:lnTo>
                <a:lnTo>
                  <a:pt x="53417" y="174313"/>
                </a:lnTo>
                <a:lnTo>
                  <a:pt x="56817" y="164996"/>
                </a:lnTo>
                <a:lnTo>
                  <a:pt x="62998" y="155533"/>
                </a:lnTo>
                <a:lnTo>
                  <a:pt x="65300" y="146027"/>
                </a:lnTo>
                <a:lnTo>
                  <a:pt x="66142" y="130158"/>
                </a:lnTo>
                <a:lnTo>
                  <a:pt x="69035" y="123809"/>
                </a:lnTo>
                <a:lnTo>
                  <a:pt x="72790" y="117459"/>
                </a:lnTo>
                <a:lnTo>
                  <a:pt x="75784" y="104808"/>
                </a:lnTo>
                <a:lnTo>
                  <a:pt x="75794" y="136640"/>
                </a:lnTo>
                <a:lnTo>
                  <a:pt x="76852" y="138713"/>
                </a:lnTo>
                <a:lnTo>
                  <a:pt x="78616" y="140095"/>
                </a:lnTo>
                <a:lnTo>
                  <a:pt x="80850" y="141017"/>
                </a:lnTo>
                <a:lnTo>
                  <a:pt x="82339" y="142689"/>
                </a:lnTo>
                <a:lnTo>
                  <a:pt x="83995" y="147369"/>
                </a:lnTo>
                <a:lnTo>
                  <a:pt x="86115" y="164486"/>
                </a:lnTo>
                <a:lnTo>
                  <a:pt x="87967" y="166802"/>
                </a:lnTo>
                <a:lnTo>
                  <a:pt x="90259" y="168346"/>
                </a:lnTo>
                <a:lnTo>
                  <a:pt x="91788" y="170434"/>
                </a:lnTo>
                <a:lnTo>
                  <a:pt x="93486" y="175576"/>
                </a:lnTo>
                <a:lnTo>
                  <a:pt x="94441" y="184421"/>
                </a:lnTo>
                <a:lnTo>
                  <a:pt x="95634" y="186442"/>
                </a:lnTo>
                <a:lnTo>
                  <a:pt x="97487" y="187789"/>
                </a:lnTo>
                <a:lnTo>
                  <a:pt x="99781" y="188687"/>
                </a:lnTo>
                <a:lnTo>
                  <a:pt x="101310" y="190344"/>
                </a:lnTo>
                <a:lnTo>
                  <a:pt x="103010" y="195008"/>
                </a:lnTo>
                <a:lnTo>
                  <a:pt x="104521" y="196675"/>
                </a:lnTo>
                <a:lnTo>
                  <a:pt x="109023" y="198527"/>
                </a:lnTo>
                <a:lnTo>
                  <a:pt x="111705" y="197963"/>
                </a:lnTo>
                <a:lnTo>
                  <a:pt x="121667" y="191678"/>
                </a:lnTo>
                <a:lnTo>
                  <a:pt x="127957" y="185782"/>
                </a:lnTo>
                <a:lnTo>
                  <a:pt x="130728" y="180280"/>
                </a:lnTo>
                <a:lnTo>
                  <a:pt x="141106" y="135940"/>
                </a:lnTo>
                <a:lnTo>
                  <a:pt x="142390" y="92026"/>
                </a:lnTo>
                <a:lnTo>
                  <a:pt x="141404" y="55015"/>
                </a:lnTo>
                <a:lnTo>
                  <a:pt x="134928" y="36098"/>
                </a:lnTo>
                <a:lnTo>
                  <a:pt x="132768" y="25560"/>
                </a:lnTo>
                <a:lnTo>
                  <a:pt x="125579" y="10171"/>
                </a:lnTo>
                <a:lnTo>
                  <a:pt x="124859" y="6775"/>
                </a:lnTo>
                <a:lnTo>
                  <a:pt x="123321" y="4511"/>
                </a:lnTo>
                <a:lnTo>
                  <a:pt x="121237" y="3002"/>
                </a:lnTo>
                <a:lnTo>
                  <a:pt x="114021" y="36"/>
                </a:lnTo>
                <a:lnTo>
                  <a:pt x="108875" y="0"/>
                </a:lnTo>
                <a:lnTo>
                  <a:pt x="107373" y="1053"/>
                </a:lnTo>
                <a:lnTo>
                  <a:pt x="106372" y="2813"/>
                </a:lnTo>
                <a:lnTo>
                  <a:pt x="105704" y="5045"/>
                </a:lnTo>
                <a:lnTo>
                  <a:pt x="106318" y="6533"/>
                </a:lnTo>
                <a:lnTo>
                  <a:pt x="107785" y="7525"/>
                </a:lnTo>
                <a:lnTo>
                  <a:pt x="112687" y="9117"/>
                </a:lnTo>
                <a:lnTo>
                  <a:pt x="113358" y="12157"/>
                </a:lnTo>
                <a:lnTo>
                  <a:pt x="113536" y="14449"/>
                </a:lnTo>
                <a:lnTo>
                  <a:pt x="114714" y="15978"/>
                </a:lnTo>
                <a:lnTo>
                  <a:pt x="133178" y="26394"/>
                </a:lnTo>
                <a:lnTo>
                  <a:pt x="136275" y="27115"/>
                </a:lnTo>
                <a:lnTo>
                  <a:pt x="152015" y="35908"/>
                </a:lnTo>
                <a:lnTo>
                  <a:pt x="199444" y="47418"/>
                </a:lnTo>
                <a:lnTo>
                  <a:pt x="202678" y="47481"/>
                </a:lnTo>
                <a:lnTo>
                  <a:pt x="209092" y="50374"/>
                </a:lnTo>
                <a:lnTo>
                  <a:pt x="226821" y="65301"/>
                </a:lnTo>
                <a:lnTo>
                  <a:pt x="226220" y="66812"/>
                </a:lnTo>
                <a:lnTo>
                  <a:pt x="221377" y="73995"/>
                </a:lnTo>
                <a:lnTo>
                  <a:pt x="219204" y="85904"/>
                </a:lnTo>
                <a:lnTo>
                  <a:pt x="219026" y="89014"/>
                </a:lnTo>
                <a:lnTo>
                  <a:pt x="216006" y="95292"/>
                </a:lnTo>
                <a:lnTo>
                  <a:pt x="212194" y="101610"/>
                </a:lnTo>
                <a:lnTo>
                  <a:pt x="209747" y="114289"/>
                </a:lnTo>
                <a:lnTo>
                  <a:pt x="209546" y="117462"/>
                </a:lnTo>
                <a:lnTo>
                  <a:pt x="206501" y="123811"/>
                </a:lnTo>
                <a:lnTo>
                  <a:pt x="202678" y="130160"/>
                </a:lnTo>
                <a:lnTo>
                  <a:pt x="200223" y="142859"/>
                </a:lnTo>
                <a:lnTo>
                  <a:pt x="199629" y="169552"/>
                </a:lnTo>
                <a:lnTo>
                  <a:pt x="206167" y="178667"/>
                </a:lnTo>
                <a:lnTo>
                  <a:pt x="208752" y="188719"/>
                </a:lnTo>
                <a:lnTo>
                  <a:pt x="209941" y="189307"/>
                </a:lnTo>
                <a:lnTo>
                  <a:pt x="240939" y="190470"/>
                </a:lnTo>
                <a:lnTo>
                  <a:pt x="247264" y="187656"/>
                </a:lnTo>
                <a:lnTo>
                  <a:pt x="294281" y="152362"/>
                </a:lnTo>
                <a:lnTo>
                  <a:pt x="329787" y="116401"/>
                </a:lnTo>
                <a:lnTo>
                  <a:pt x="338259" y="101388"/>
                </a:lnTo>
                <a:lnTo>
                  <a:pt x="341657" y="86298"/>
                </a:lnTo>
                <a:lnTo>
                  <a:pt x="342479" y="68159"/>
                </a:lnTo>
                <a:lnTo>
                  <a:pt x="341425" y="67659"/>
                </a:lnTo>
                <a:lnTo>
                  <a:pt x="319828" y="66670"/>
                </a:lnTo>
                <a:lnTo>
                  <a:pt x="313723" y="69486"/>
                </a:lnTo>
                <a:lnTo>
                  <a:pt x="310613" y="71719"/>
                </a:lnTo>
                <a:lnTo>
                  <a:pt x="307158" y="77022"/>
                </a:lnTo>
                <a:lnTo>
                  <a:pt x="304563" y="82906"/>
                </a:lnTo>
                <a:lnTo>
                  <a:pt x="298213" y="92169"/>
                </a:lnTo>
                <a:lnTo>
                  <a:pt x="294801" y="101617"/>
                </a:lnTo>
                <a:lnTo>
                  <a:pt x="288617" y="111119"/>
                </a:lnTo>
                <a:lnTo>
                  <a:pt x="286313" y="121695"/>
                </a:lnTo>
                <a:lnTo>
                  <a:pt x="285355" y="164968"/>
                </a:lnTo>
                <a:lnTo>
                  <a:pt x="288171" y="171382"/>
                </a:lnTo>
                <a:lnTo>
                  <a:pt x="298602" y="184124"/>
                </a:lnTo>
                <a:lnTo>
                  <a:pt x="304642" y="187657"/>
                </a:lnTo>
                <a:lnTo>
                  <a:pt x="317142" y="189926"/>
                </a:lnTo>
                <a:lnTo>
                  <a:pt x="358927" y="190470"/>
                </a:lnTo>
                <a:lnTo>
                  <a:pt x="368494" y="187655"/>
                </a:lnTo>
                <a:lnTo>
                  <a:pt x="399644" y="1714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79"/>
          <p:cNvGrpSpPr/>
          <p:nvPr/>
        </p:nvGrpSpPr>
        <p:grpSpPr>
          <a:xfrm>
            <a:off x="6334125" y="3438559"/>
            <a:ext cx="457201" cy="285548"/>
            <a:chOff x="6334125" y="3438559"/>
            <a:chExt cx="457201" cy="285548"/>
          </a:xfrm>
        </p:grpSpPr>
        <p:sp>
          <p:nvSpPr>
            <p:cNvPr id="170" name="SMARTInkShape-347"/>
            <p:cNvSpPr/>
            <p:nvPr>
              <p:custDataLst>
                <p:tags r:id="rId109"/>
              </p:custDataLst>
            </p:nvPr>
          </p:nvSpPr>
          <p:spPr>
            <a:xfrm>
              <a:off x="6658368" y="3581400"/>
              <a:ext cx="104383" cy="28576"/>
            </a:xfrm>
            <a:custGeom>
              <a:avLst/>
              <a:gdLst/>
              <a:ahLst/>
              <a:cxnLst/>
              <a:rect l="0" t="0" r="0" b="0"/>
              <a:pathLst>
                <a:path w="104383" h="28576">
                  <a:moveTo>
                    <a:pt x="9132" y="28575"/>
                  </a:moveTo>
                  <a:lnTo>
                    <a:pt x="9132" y="28575"/>
                  </a:lnTo>
                  <a:lnTo>
                    <a:pt x="0" y="28575"/>
                  </a:lnTo>
                  <a:lnTo>
                    <a:pt x="22276" y="28575"/>
                  </a:lnTo>
                  <a:lnTo>
                    <a:pt x="28380" y="25753"/>
                  </a:lnTo>
                  <a:lnTo>
                    <a:pt x="34620" y="22029"/>
                  </a:lnTo>
                  <a:lnTo>
                    <a:pt x="78043" y="7343"/>
                  </a:lnTo>
                  <a:lnTo>
                    <a:pt x="92697" y="2175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48"/>
            <p:cNvSpPr/>
            <p:nvPr>
              <p:custDataLst>
                <p:tags r:id="rId110"/>
              </p:custDataLst>
            </p:nvPr>
          </p:nvSpPr>
          <p:spPr>
            <a:xfrm>
              <a:off x="6648845" y="3438559"/>
              <a:ext cx="142481" cy="266539"/>
            </a:xfrm>
            <a:custGeom>
              <a:avLst/>
              <a:gdLst/>
              <a:ahLst/>
              <a:cxnLst/>
              <a:rect l="0" t="0" r="0" b="0"/>
              <a:pathLst>
                <a:path w="142481" h="266539">
                  <a:moveTo>
                    <a:pt x="142480" y="28541"/>
                  </a:moveTo>
                  <a:lnTo>
                    <a:pt x="142480" y="28541"/>
                  </a:lnTo>
                  <a:lnTo>
                    <a:pt x="142480" y="19026"/>
                  </a:lnTo>
                  <a:lnTo>
                    <a:pt x="133348" y="9884"/>
                  </a:lnTo>
                  <a:lnTo>
                    <a:pt x="128015" y="9608"/>
                  </a:lnTo>
                  <a:lnTo>
                    <a:pt x="126486" y="8510"/>
                  </a:lnTo>
                  <a:lnTo>
                    <a:pt x="125468" y="6721"/>
                  </a:lnTo>
                  <a:lnTo>
                    <a:pt x="124789" y="4469"/>
                  </a:lnTo>
                  <a:lnTo>
                    <a:pt x="123277" y="2968"/>
                  </a:lnTo>
                  <a:lnTo>
                    <a:pt x="115348" y="362"/>
                  </a:lnTo>
                  <a:lnTo>
                    <a:pt x="100775" y="0"/>
                  </a:lnTo>
                  <a:lnTo>
                    <a:pt x="94664" y="2803"/>
                  </a:lnTo>
                  <a:lnTo>
                    <a:pt x="88420" y="6519"/>
                  </a:lnTo>
                  <a:lnTo>
                    <a:pt x="75789" y="8904"/>
                  </a:lnTo>
                  <a:lnTo>
                    <a:pt x="72619" y="9100"/>
                  </a:lnTo>
                  <a:lnTo>
                    <a:pt x="66275" y="12139"/>
                  </a:lnTo>
                  <a:lnTo>
                    <a:pt x="59928" y="15960"/>
                  </a:lnTo>
                  <a:lnTo>
                    <a:pt x="50405" y="19169"/>
                  </a:lnTo>
                  <a:lnTo>
                    <a:pt x="33206" y="33170"/>
                  </a:lnTo>
                  <a:lnTo>
                    <a:pt x="30413" y="38712"/>
                  </a:lnTo>
                  <a:lnTo>
                    <a:pt x="29669" y="41672"/>
                  </a:lnTo>
                  <a:lnTo>
                    <a:pt x="20837" y="57173"/>
                  </a:lnTo>
                  <a:lnTo>
                    <a:pt x="18672" y="95216"/>
                  </a:lnTo>
                  <a:lnTo>
                    <a:pt x="18655" y="139842"/>
                  </a:lnTo>
                  <a:lnTo>
                    <a:pt x="17597" y="184028"/>
                  </a:lnTo>
                  <a:lnTo>
                    <a:pt x="11117" y="202169"/>
                  </a:lnTo>
                  <a:lnTo>
                    <a:pt x="8149" y="234629"/>
                  </a:lnTo>
                  <a:lnTo>
                    <a:pt x="939" y="245697"/>
                  </a:lnTo>
                  <a:lnTo>
                    <a:pt x="0" y="252104"/>
                  </a:lnTo>
                  <a:lnTo>
                    <a:pt x="927" y="253783"/>
                  </a:lnTo>
                  <a:lnTo>
                    <a:pt x="2602" y="254902"/>
                  </a:lnTo>
                  <a:lnTo>
                    <a:pt x="4778" y="255648"/>
                  </a:lnTo>
                  <a:lnTo>
                    <a:pt x="6229" y="257204"/>
                  </a:lnTo>
                  <a:lnTo>
                    <a:pt x="7840" y="261755"/>
                  </a:lnTo>
                  <a:lnTo>
                    <a:pt x="9328" y="263392"/>
                  </a:lnTo>
                  <a:lnTo>
                    <a:pt x="17218" y="266235"/>
                  </a:lnTo>
                  <a:lnTo>
                    <a:pt x="23285" y="266538"/>
                  </a:lnTo>
                  <a:lnTo>
                    <a:pt x="24917" y="265522"/>
                  </a:lnTo>
                  <a:lnTo>
                    <a:pt x="26004" y="263787"/>
                  </a:lnTo>
                  <a:lnTo>
                    <a:pt x="26730" y="261571"/>
                  </a:lnTo>
                  <a:lnTo>
                    <a:pt x="29330" y="260095"/>
                  </a:lnTo>
                  <a:lnTo>
                    <a:pt x="52984" y="256341"/>
                  </a:lnTo>
                  <a:lnTo>
                    <a:pt x="66162" y="249653"/>
                  </a:lnTo>
                  <a:lnTo>
                    <a:pt x="69377" y="248974"/>
                  </a:lnTo>
                  <a:lnTo>
                    <a:pt x="83198" y="241338"/>
                  </a:lnTo>
                  <a:lnTo>
                    <a:pt x="98221" y="237994"/>
                  </a:lnTo>
                  <a:lnTo>
                    <a:pt x="113448" y="229533"/>
                  </a:lnTo>
                  <a:lnTo>
                    <a:pt x="118288" y="228996"/>
                  </a:lnTo>
                  <a:lnTo>
                    <a:pt x="123966" y="225935"/>
                  </a:lnTo>
                  <a:lnTo>
                    <a:pt x="132955" y="21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49"/>
            <p:cNvSpPr/>
            <p:nvPr>
              <p:custDataLst>
                <p:tags r:id="rId111"/>
              </p:custDataLst>
            </p:nvPr>
          </p:nvSpPr>
          <p:spPr>
            <a:xfrm>
              <a:off x="6334125" y="3449554"/>
              <a:ext cx="247651" cy="274553"/>
            </a:xfrm>
            <a:custGeom>
              <a:avLst/>
              <a:gdLst/>
              <a:ahLst/>
              <a:cxnLst/>
              <a:rect l="0" t="0" r="0" b="0"/>
              <a:pathLst>
                <a:path w="247651" h="274553">
                  <a:moveTo>
                    <a:pt x="0" y="112796"/>
                  </a:moveTo>
                  <a:lnTo>
                    <a:pt x="0" y="112796"/>
                  </a:lnTo>
                  <a:lnTo>
                    <a:pt x="8201" y="112796"/>
                  </a:lnTo>
                  <a:lnTo>
                    <a:pt x="8642" y="113854"/>
                  </a:lnTo>
                  <a:lnTo>
                    <a:pt x="9522" y="159142"/>
                  </a:lnTo>
                  <a:lnTo>
                    <a:pt x="9525" y="206244"/>
                  </a:lnTo>
                  <a:lnTo>
                    <a:pt x="9525" y="251527"/>
                  </a:lnTo>
                  <a:lnTo>
                    <a:pt x="9525" y="274552"/>
                  </a:lnTo>
                  <a:lnTo>
                    <a:pt x="9525" y="255471"/>
                  </a:lnTo>
                  <a:lnTo>
                    <a:pt x="12347" y="247468"/>
                  </a:lnTo>
                  <a:lnTo>
                    <a:pt x="14581" y="243853"/>
                  </a:lnTo>
                  <a:lnTo>
                    <a:pt x="17726" y="228651"/>
                  </a:lnTo>
                  <a:lnTo>
                    <a:pt x="20031" y="184668"/>
                  </a:lnTo>
                  <a:lnTo>
                    <a:pt x="27686" y="138012"/>
                  </a:lnTo>
                  <a:lnTo>
                    <a:pt x="29555" y="91530"/>
                  </a:lnTo>
                  <a:lnTo>
                    <a:pt x="37507" y="46177"/>
                  </a:lnTo>
                  <a:lnTo>
                    <a:pt x="38066" y="14932"/>
                  </a:lnTo>
                  <a:lnTo>
                    <a:pt x="39136" y="12628"/>
                  </a:lnTo>
                  <a:lnTo>
                    <a:pt x="40907" y="11093"/>
                  </a:lnTo>
                  <a:lnTo>
                    <a:pt x="43146" y="10069"/>
                  </a:lnTo>
                  <a:lnTo>
                    <a:pt x="44639" y="8328"/>
                  </a:lnTo>
                  <a:lnTo>
                    <a:pt x="47232" y="0"/>
                  </a:lnTo>
                  <a:lnTo>
                    <a:pt x="47509" y="3998"/>
                  </a:lnTo>
                  <a:lnTo>
                    <a:pt x="48606" y="5339"/>
                  </a:lnTo>
                  <a:lnTo>
                    <a:pt x="52648" y="6829"/>
                  </a:lnTo>
                  <a:lnTo>
                    <a:pt x="54149" y="8285"/>
                  </a:lnTo>
                  <a:lnTo>
                    <a:pt x="55816" y="12724"/>
                  </a:lnTo>
                  <a:lnTo>
                    <a:pt x="57945" y="24198"/>
                  </a:lnTo>
                  <a:lnTo>
                    <a:pt x="63618" y="33511"/>
                  </a:lnTo>
                  <a:lnTo>
                    <a:pt x="65769" y="44031"/>
                  </a:lnTo>
                  <a:lnTo>
                    <a:pt x="67465" y="59025"/>
                  </a:lnTo>
                  <a:lnTo>
                    <a:pt x="78418" y="84047"/>
                  </a:lnTo>
                  <a:lnTo>
                    <a:pt x="91309" y="100073"/>
                  </a:lnTo>
                  <a:lnTo>
                    <a:pt x="97294" y="112791"/>
                  </a:lnTo>
                  <a:lnTo>
                    <a:pt x="103298" y="120439"/>
                  </a:lnTo>
                  <a:lnTo>
                    <a:pt x="106941" y="121484"/>
                  </a:lnTo>
                  <a:lnTo>
                    <a:pt x="127127" y="122272"/>
                  </a:lnTo>
                  <a:lnTo>
                    <a:pt x="133406" y="119477"/>
                  </a:lnTo>
                  <a:lnTo>
                    <a:pt x="155968" y="99655"/>
                  </a:lnTo>
                  <a:lnTo>
                    <a:pt x="159277" y="90728"/>
                  </a:lnTo>
                  <a:lnTo>
                    <a:pt x="161806" y="80763"/>
                  </a:lnTo>
                  <a:lnTo>
                    <a:pt x="172054" y="65743"/>
                  </a:lnTo>
                  <a:lnTo>
                    <a:pt x="177010" y="59075"/>
                  </a:lnTo>
                  <a:lnTo>
                    <a:pt x="183014" y="46171"/>
                  </a:lnTo>
                  <a:lnTo>
                    <a:pt x="187172" y="39793"/>
                  </a:lnTo>
                  <a:lnTo>
                    <a:pt x="189514" y="30253"/>
                  </a:lnTo>
                  <a:lnTo>
                    <a:pt x="190462" y="18104"/>
                  </a:lnTo>
                  <a:lnTo>
                    <a:pt x="195545" y="12655"/>
                  </a:lnTo>
                  <a:lnTo>
                    <a:pt x="197038" y="12168"/>
                  </a:lnTo>
                  <a:lnTo>
                    <a:pt x="198034" y="12902"/>
                  </a:lnTo>
                  <a:lnTo>
                    <a:pt x="199632" y="16629"/>
                  </a:lnTo>
                  <a:lnTo>
                    <a:pt x="208191" y="25666"/>
                  </a:lnTo>
                  <a:lnTo>
                    <a:pt x="210529" y="51878"/>
                  </a:lnTo>
                  <a:lnTo>
                    <a:pt x="216073" y="62879"/>
                  </a:lnTo>
                  <a:lnTo>
                    <a:pt x="218997" y="107434"/>
                  </a:lnTo>
                  <a:lnTo>
                    <a:pt x="220111" y="125789"/>
                  </a:lnTo>
                  <a:lnTo>
                    <a:pt x="227716" y="163622"/>
                  </a:lnTo>
                  <a:lnTo>
                    <a:pt x="228566" y="209341"/>
                  </a:lnTo>
                  <a:lnTo>
                    <a:pt x="228600" y="255475"/>
                  </a:lnTo>
                  <a:lnTo>
                    <a:pt x="228600" y="258715"/>
                  </a:lnTo>
                  <a:lnTo>
                    <a:pt x="231422" y="265138"/>
                  </a:lnTo>
                  <a:lnTo>
                    <a:pt x="237732" y="274160"/>
                  </a:lnTo>
                  <a:lnTo>
                    <a:pt x="238009" y="269498"/>
                  </a:lnTo>
                  <a:lnTo>
                    <a:pt x="240896" y="264286"/>
                  </a:lnTo>
                  <a:lnTo>
                    <a:pt x="247650" y="25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80"/>
          <p:cNvGrpSpPr/>
          <p:nvPr/>
        </p:nvGrpSpPr>
        <p:grpSpPr>
          <a:xfrm>
            <a:off x="7239402" y="3362337"/>
            <a:ext cx="161524" cy="323839"/>
            <a:chOff x="7239402" y="3362337"/>
            <a:chExt cx="161524" cy="323839"/>
          </a:xfrm>
        </p:grpSpPr>
        <p:sp>
          <p:nvSpPr>
            <p:cNvPr id="174" name="SMARTInkShape-350"/>
            <p:cNvSpPr/>
            <p:nvPr>
              <p:custDataLst>
                <p:tags r:id="rId105"/>
              </p:custDataLst>
            </p:nvPr>
          </p:nvSpPr>
          <p:spPr>
            <a:xfrm>
              <a:off x="7277216" y="3581400"/>
              <a:ext cx="123710" cy="38101"/>
            </a:xfrm>
            <a:custGeom>
              <a:avLst/>
              <a:gdLst/>
              <a:ahLst/>
              <a:cxnLst/>
              <a:rect l="0" t="0" r="0" b="0"/>
              <a:pathLst>
                <a:path w="123710" h="38101">
                  <a:moveTo>
                    <a:pt x="9409" y="38100"/>
                  </a:moveTo>
                  <a:lnTo>
                    <a:pt x="9409" y="38100"/>
                  </a:lnTo>
                  <a:lnTo>
                    <a:pt x="4353" y="38100"/>
                  </a:lnTo>
                  <a:lnTo>
                    <a:pt x="2864" y="37042"/>
                  </a:lnTo>
                  <a:lnTo>
                    <a:pt x="1871" y="35278"/>
                  </a:lnTo>
                  <a:lnTo>
                    <a:pt x="0" y="28968"/>
                  </a:lnTo>
                  <a:lnTo>
                    <a:pt x="4974" y="28692"/>
                  </a:lnTo>
                  <a:lnTo>
                    <a:pt x="6453" y="27594"/>
                  </a:lnTo>
                  <a:lnTo>
                    <a:pt x="8095" y="23553"/>
                  </a:lnTo>
                  <a:lnTo>
                    <a:pt x="9591" y="22052"/>
                  </a:lnTo>
                  <a:lnTo>
                    <a:pt x="14076" y="20384"/>
                  </a:lnTo>
                  <a:lnTo>
                    <a:pt x="31478" y="16404"/>
                  </a:lnTo>
                  <a:lnTo>
                    <a:pt x="45581" y="11563"/>
                  </a:lnTo>
                  <a:lnTo>
                    <a:pt x="92509" y="6756"/>
                  </a:lnTo>
                  <a:lnTo>
                    <a:pt x="101375" y="3002"/>
                  </a:lnTo>
                  <a:lnTo>
                    <a:pt x="123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51"/>
            <p:cNvSpPr/>
            <p:nvPr>
              <p:custDataLst>
                <p:tags r:id="rId106"/>
              </p:custDataLst>
            </p:nvPr>
          </p:nvSpPr>
          <p:spPr>
            <a:xfrm>
              <a:off x="7324842" y="3362337"/>
              <a:ext cx="57034" cy="323839"/>
            </a:xfrm>
            <a:custGeom>
              <a:avLst/>
              <a:gdLst/>
              <a:ahLst/>
              <a:cxnLst/>
              <a:rect l="0" t="0" r="0" b="0"/>
              <a:pathLst>
                <a:path w="57034" h="323839">
                  <a:moveTo>
                    <a:pt x="57033" y="57138"/>
                  </a:moveTo>
                  <a:lnTo>
                    <a:pt x="57033" y="57138"/>
                  </a:lnTo>
                  <a:lnTo>
                    <a:pt x="57033" y="42949"/>
                  </a:lnTo>
                  <a:lnTo>
                    <a:pt x="47769" y="9945"/>
                  </a:lnTo>
                  <a:lnTo>
                    <a:pt x="47624" y="5119"/>
                  </a:lnTo>
                  <a:lnTo>
                    <a:pt x="46527" y="3408"/>
                  </a:lnTo>
                  <a:lnTo>
                    <a:pt x="44737" y="2268"/>
                  </a:lnTo>
                  <a:lnTo>
                    <a:pt x="39317" y="439"/>
                  </a:lnTo>
                  <a:lnTo>
                    <a:pt x="28885" y="0"/>
                  </a:lnTo>
                  <a:lnTo>
                    <a:pt x="14280" y="14177"/>
                  </a:lnTo>
                  <a:lnTo>
                    <a:pt x="11574" y="22522"/>
                  </a:lnTo>
                  <a:lnTo>
                    <a:pt x="6642" y="67342"/>
                  </a:lnTo>
                  <a:lnTo>
                    <a:pt x="1886" y="85914"/>
                  </a:lnTo>
                  <a:lnTo>
                    <a:pt x="0" y="130175"/>
                  </a:lnTo>
                  <a:lnTo>
                    <a:pt x="8094" y="173320"/>
                  </a:lnTo>
                  <a:lnTo>
                    <a:pt x="9293" y="215496"/>
                  </a:lnTo>
                  <a:lnTo>
                    <a:pt x="10444" y="241211"/>
                  </a:lnTo>
                  <a:lnTo>
                    <a:pt x="17006" y="259257"/>
                  </a:lnTo>
                  <a:lnTo>
                    <a:pt x="24594" y="272835"/>
                  </a:lnTo>
                  <a:lnTo>
                    <a:pt x="28414" y="312301"/>
                  </a:lnTo>
                  <a:lnTo>
                    <a:pt x="28458" y="323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52"/>
            <p:cNvSpPr/>
            <p:nvPr>
              <p:custDataLst>
                <p:tags r:id="rId107"/>
              </p:custDataLst>
            </p:nvPr>
          </p:nvSpPr>
          <p:spPr>
            <a:xfrm>
              <a:off x="7239402" y="3448050"/>
              <a:ext cx="18649" cy="19051"/>
            </a:xfrm>
            <a:custGeom>
              <a:avLst/>
              <a:gdLst/>
              <a:ahLst/>
              <a:cxnLst/>
              <a:rect l="0" t="0" r="0" b="0"/>
              <a:pathLst>
                <a:path w="18649" h="19051">
                  <a:moveTo>
                    <a:pt x="18648" y="19050"/>
                  </a:moveTo>
                  <a:lnTo>
                    <a:pt x="18648" y="19050"/>
                  </a:lnTo>
                  <a:lnTo>
                    <a:pt x="0" y="402"/>
                  </a:lnTo>
                  <a:lnTo>
                    <a:pt x="18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53"/>
            <p:cNvSpPr/>
            <p:nvPr>
              <p:custDataLst>
                <p:tags r:id="rId108"/>
              </p:custDataLst>
            </p:nvPr>
          </p:nvSpPr>
          <p:spPr>
            <a:xfrm>
              <a:off x="7277100" y="35814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23577"/>
                  </a:lnTo>
                  <a:lnTo>
                    <a:pt x="0" y="21768"/>
                  </a:lnTo>
                  <a:lnTo>
                    <a:pt x="0" y="6611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81"/>
          <p:cNvGrpSpPr/>
          <p:nvPr/>
        </p:nvGrpSpPr>
        <p:grpSpPr>
          <a:xfrm>
            <a:off x="7877175" y="3305303"/>
            <a:ext cx="2219326" cy="503243"/>
            <a:chOff x="7877175" y="3305303"/>
            <a:chExt cx="2219326" cy="503243"/>
          </a:xfrm>
        </p:grpSpPr>
        <p:sp>
          <p:nvSpPr>
            <p:cNvPr id="179" name="SMARTInkShape-354"/>
            <p:cNvSpPr/>
            <p:nvPr>
              <p:custDataLst>
                <p:tags r:id="rId91"/>
              </p:custDataLst>
            </p:nvPr>
          </p:nvSpPr>
          <p:spPr>
            <a:xfrm>
              <a:off x="9725326" y="3724275"/>
              <a:ext cx="371175" cy="57025"/>
            </a:xfrm>
            <a:custGeom>
              <a:avLst/>
              <a:gdLst/>
              <a:ahLst/>
              <a:cxnLst/>
              <a:rect l="0" t="0" r="0" b="0"/>
              <a:pathLst>
                <a:path w="371175" h="57025">
                  <a:moveTo>
                    <a:pt x="37799" y="38100"/>
                  </a:moveTo>
                  <a:lnTo>
                    <a:pt x="37799" y="38100"/>
                  </a:lnTo>
                  <a:lnTo>
                    <a:pt x="22591" y="44646"/>
                  </a:lnTo>
                  <a:lnTo>
                    <a:pt x="7423" y="47801"/>
                  </a:lnTo>
                  <a:lnTo>
                    <a:pt x="4848" y="49859"/>
                  </a:lnTo>
                  <a:lnTo>
                    <a:pt x="0" y="56724"/>
                  </a:lnTo>
                  <a:lnTo>
                    <a:pt x="14957" y="57024"/>
                  </a:lnTo>
                  <a:lnTo>
                    <a:pt x="19396" y="56007"/>
                  </a:lnTo>
                  <a:lnTo>
                    <a:pt x="22355" y="54271"/>
                  </a:lnTo>
                  <a:lnTo>
                    <a:pt x="24328" y="52056"/>
                  </a:lnTo>
                  <a:lnTo>
                    <a:pt x="32164" y="49594"/>
                  </a:lnTo>
                  <a:lnTo>
                    <a:pt x="69199" y="46826"/>
                  </a:lnTo>
                  <a:lnTo>
                    <a:pt x="115186" y="40137"/>
                  </a:lnTo>
                  <a:lnTo>
                    <a:pt x="152450" y="35881"/>
                  </a:lnTo>
                  <a:lnTo>
                    <a:pt x="193124" y="30740"/>
                  </a:lnTo>
                  <a:lnTo>
                    <a:pt x="235868" y="26394"/>
                  </a:lnTo>
                  <a:lnTo>
                    <a:pt x="275344" y="21226"/>
                  </a:lnTo>
                  <a:lnTo>
                    <a:pt x="321552" y="14423"/>
                  </a:lnTo>
                  <a:lnTo>
                    <a:pt x="3711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55"/>
            <p:cNvSpPr/>
            <p:nvPr>
              <p:custDataLst>
                <p:tags r:id="rId92"/>
              </p:custDataLst>
            </p:nvPr>
          </p:nvSpPr>
          <p:spPr>
            <a:xfrm>
              <a:off x="9354875" y="3305303"/>
              <a:ext cx="170126" cy="418973"/>
            </a:xfrm>
            <a:custGeom>
              <a:avLst/>
              <a:gdLst/>
              <a:ahLst/>
              <a:cxnLst/>
              <a:rect l="0" t="0" r="0" b="0"/>
              <a:pathLst>
                <a:path w="170126" h="418973">
                  <a:moveTo>
                    <a:pt x="170125" y="28447"/>
                  </a:moveTo>
                  <a:lnTo>
                    <a:pt x="170125" y="28447"/>
                  </a:lnTo>
                  <a:lnTo>
                    <a:pt x="170125" y="1323"/>
                  </a:lnTo>
                  <a:lnTo>
                    <a:pt x="169067" y="839"/>
                  </a:lnTo>
                  <a:lnTo>
                    <a:pt x="161924" y="0"/>
                  </a:lnTo>
                  <a:lnTo>
                    <a:pt x="161481" y="1015"/>
                  </a:lnTo>
                  <a:lnTo>
                    <a:pt x="160991" y="4966"/>
                  </a:lnTo>
                  <a:lnTo>
                    <a:pt x="157952" y="10250"/>
                  </a:lnTo>
                  <a:lnTo>
                    <a:pt x="145434" y="25384"/>
                  </a:lnTo>
                  <a:lnTo>
                    <a:pt x="125405" y="70096"/>
                  </a:lnTo>
                  <a:lnTo>
                    <a:pt x="106601" y="115459"/>
                  </a:lnTo>
                  <a:lnTo>
                    <a:pt x="90747" y="161966"/>
                  </a:lnTo>
                  <a:lnTo>
                    <a:pt x="71504" y="200989"/>
                  </a:lnTo>
                  <a:lnTo>
                    <a:pt x="56413" y="245543"/>
                  </a:lnTo>
                  <a:lnTo>
                    <a:pt x="40028" y="288340"/>
                  </a:lnTo>
                  <a:lnTo>
                    <a:pt x="21966" y="335407"/>
                  </a:lnTo>
                  <a:lnTo>
                    <a:pt x="17923" y="354113"/>
                  </a:lnTo>
                  <a:lnTo>
                    <a:pt x="11552" y="367887"/>
                  </a:lnTo>
                  <a:lnTo>
                    <a:pt x="8226" y="414651"/>
                  </a:lnTo>
                  <a:lnTo>
                    <a:pt x="8212" y="417052"/>
                  </a:lnTo>
                  <a:lnTo>
                    <a:pt x="7149" y="417692"/>
                  </a:lnTo>
                  <a:lnTo>
                    <a:pt x="0" y="418803"/>
                  </a:lnTo>
                  <a:lnTo>
                    <a:pt x="8200" y="41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56"/>
            <p:cNvSpPr/>
            <p:nvPr>
              <p:custDataLst>
                <p:tags r:id="rId93"/>
              </p:custDataLst>
            </p:nvPr>
          </p:nvSpPr>
          <p:spPr>
            <a:xfrm>
              <a:off x="9382280" y="3409950"/>
              <a:ext cx="131707" cy="199584"/>
            </a:xfrm>
            <a:custGeom>
              <a:avLst/>
              <a:gdLst/>
              <a:ahLst/>
              <a:cxnLst/>
              <a:rect l="0" t="0" r="0" b="0"/>
              <a:pathLst>
                <a:path w="131707" h="199584">
                  <a:moveTo>
                    <a:pt x="104620" y="9525"/>
                  </a:moveTo>
                  <a:lnTo>
                    <a:pt x="104620" y="9525"/>
                  </a:lnTo>
                  <a:lnTo>
                    <a:pt x="96419" y="9525"/>
                  </a:lnTo>
                  <a:lnTo>
                    <a:pt x="95976" y="8467"/>
                  </a:lnTo>
                  <a:lnTo>
                    <a:pt x="95486" y="4468"/>
                  </a:lnTo>
                  <a:lnTo>
                    <a:pt x="94297" y="5095"/>
                  </a:lnTo>
                  <a:lnTo>
                    <a:pt x="87568" y="13975"/>
                  </a:lnTo>
                  <a:lnTo>
                    <a:pt x="77771" y="18382"/>
                  </a:lnTo>
                  <a:lnTo>
                    <a:pt x="59900" y="20069"/>
                  </a:lnTo>
                  <a:lnTo>
                    <a:pt x="53700" y="24089"/>
                  </a:lnTo>
                  <a:lnTo>
                    <a:pt x="50239" y="29404"/>
                  </a:lnTo>
                  <a:lnTo>
                    <a:pt x="47643" y="35294"/>
                  </a:lnTo>
                  <a:lnTo>
                    <a:pt x="23050" y="64568"/>
                  </a:lnTo>
                  <a:lnTo>
                    <a:pt x="16893" y="83741"/>
                  </a:lnTo>
                  <a:lnTo>
                    <a:pt x="3815" y="107885"/>
                  </a:lnTo>
                  <a:lnTo>
                    <a:pt x="1021" y="120748"/>
                  </a:lnTo>
                  <a:lnTo>
                    <a:pt x="0" y="149656"/>
                  </a:lnTo>
                  <a:lnTo>
                    <a:pt x="2736" y="159295"/>
                  </a:lnTo>
                  <a:lnTo>
                    <a:pt x="6421" y="167106"/>
                  </a:lnTo>
                  <a:lnTo>
                    <a:pt x="9555" y="177454"/>
                  </a:lnTo>
                  <a:lnTo>
                    <a:pt x="14039" y="183996"/>
                  </a:lnTo>
                  <a:lnTo>
                    <a:pt x="19559" y="187609"/>
                  </a:lnTo>
                  <a:lnTo>
                    <a:pt x="25540" y="190274"/>
                  </a:lnTo>
                  <a:lnTo>
                    <a:pt x="34858" y="196665"/>
                  </a:lnTo>
                  <a:lnTo>
                    <a:pt x="44321" y="199030"/>
                  </a:lnTo>
                  <a:lnTo>
                    <a:pt x="50657" y="199583"/>
                  </a:lnTo>
                  <a:lnTo>
                    <a:pt x="57000" y="197006"/>
                  </a:lnTo>
                  <a:lnTo>
                    <a:pt x="63347" y="193392"/>
                  </a:lnTo>
                  <a:lnTo>
                    <a:pt x="72870" y="190298"/>
                  </a:lnTo>
                  <a:lnTo>
                    <a:pt x="88745" y="177355"/>
                  </a:lnTo>
                  <a:lnTo>
                    <a:pt x="117320" y="135024"/>
                  </a:lnTo>
                  <a:lnTo>
                    <a:pt x="130960" y="97425"/>
                  </a:lnTo>
                  <a:lnTo>
                    <a:pt x="131706" y="93525"/>
                  </a:lnTo>
                  <a:lnTo>
                    <a:pt x="131143" y="89867"/>
                  </a:lnTo>
                  <a:lnTo>
                    <a:pt x="124864" y="73153"/>
                  </a:lnTo>
                  <a:lnTo>
                    <a:pt x="124023" y="63538"/>
                  </a:lnTo>
                  <a:lnTo>
                    <a:pt x="121004" y="57167"/>
                  </a:lnTo>
                  <a:lnTo>
                    <a:pt x="117193" y="50807"/>
                  </a:lnTo>
                  <a:lnTo>
                    <a:pt x="115048" y="40219"/>
                  </a:lnTo>
                  <a:lnTo>
                    <a:pt x="114547" y="29870"/>
                  </a:lnTo>
                  <a:lnTo>
                    <a:pt x="113355" y="26263"/>
                  </a:lnTo>
                  <a:lnTo>
                    <a:pt x="111501" y="23859"/>
                  </a:lnTo>
                  <a:lnTo>
                    <a:pt x="109208" y="22256"/>
                  </a:lnTo>
                  <a:lnTo>
                    <a:pt x="107678" y="20129"/>
                  </a:lnTo>
                  <a:lnTo>
                    <a:pt x="105979" y="14944"/>
                  </a:lnTo>
                  <a:lnTo>
                    <a:pt x="104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57"/>
            <p:cNvSpPr/>
            <p:nvPr>
              <p:custDataLst>
                <p:tags r:id="rId94"/>
              </p:custDataLst>
            </p:nvPr>
          </p:nvSpPr>
          <p:spPr>
            <a:xfrm>
              <a:off x="9039259" y="3609975"/>
              <a:ext cx="171417" cy="38094"/>
            </a:xfrm>
            <a:custGeom>
              <a:avLst/>
              <a:gdLst/>
              <a:ahLst/>
              <a:cxnLst/>
              <a:rect l="0" t="0" r="0" b="0"/>
              <a:pathLst>
                <a:path w="171417" h="38094">
                  <a:moveTo>
                    <a:pt x="9491" y="19050"/>
                  </a:moveTo>
                  <a:lnTo>
                    <a:pt x="9491" y="19050"/>
                  </a:lnTo>
                  <a:lnTo>
                    <a:pt x="1290" y="27251"/>
                  </a:lnTo>
                  <a:lnTo>
                    <a:pt x="81" y="36660"/>
                  </a:lnTo>
                  <a:lnTo>
                    <a:pt x="0" y="32617"/>
                  </a:lnTo>
                  <a:lnTo>
                    <a:pt x="1047" y="32328"/>
                  </a:lnTo>
                  <a:lnTo>
                    <a:pt x="10331" y="36646"/>
                  </a:lnTo>
                  <a:lnTo>
                    <a:pt x="49562" y="38093"/>
                  </a:lnTo>
                  <a:lnTo>
                    <a:pt x="56580" y="35274"/>
                  </a:lnTo>
                  <a:lnTo>
                    <a:pt x="59934" y="33041"/>
                  </a:lnTo>
                  <a:lnTo>
                    <a:pt x="104974" y="21210"/>
                  </a:lnTo>
                  <a:lnTo>
                    <a:pt x="123860" y="16868"/>
                  </a:lnTo>
                  <a:lnTo>
                    <a:pt x="140039" y="8878"/>
                  </a:lnTo>
                  <a:lnTo>
                    <a:pt x="144147" y="5919"/>
                  </a:lnTo>
                  <a:lnTo>
                    <a:pt x="154357" y="2630"/>
                  </a:lnTo>
                  <a:lnTo>
                    <a:pt x="171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58"/>
            <p:cNvSpPr/>
            <p:nvPr>
              <p:custDataLst>
                <p:tags r:id="rId95"/>
              </p:custDataLst>
            </p:nvPr>
          </p:nvSpPr>
          <p:spPr>
            <a:xfrm>
              <a:off x="9020185" y="3505200"/>
              <a:ext cx="152391" cy="19051"/>
            </a:xfrm>
            <a:custGeom>
              <a:avLst/>
              <a:gdLst/>
              <a:ahLst/>
              <a:cxnLst/>
              <a:rect l="0" t="0" r="0" b="0"/>
              <a:pathLst>
                <a:path w="152391" h="19051">
                  <a:moveTo>
                    <a:pt x="9515" y="9525"/>
                  </a:moveTo>
                  <a:lnTo>
                    <a:pt x="9515" y="9525"/>
                  </a:lnTo>
                  <a:lnTo>
                    <a:pt x="9515" y="17726"/>
                  </a:lnTo>
                  <a:lnTo>
                    <a:pt x="8457" y="18167"/>
                  </a:lnTo>
                  <a:lnTo>
                    <a:pt x="0" y="19050"/>
                  </a:lnTo>
                  <a:lnTo>
                    <a:pt x="37860" y="19050"/>
                  </a:lnTo>
                  <a:lnTo>
                    <a:pt x="46101" y="16228"/>
                  </a:lnTo>
                  <a:lnTo>
                    <a:pt x="49780" y="13993"/>
                  </a:lnTo>
                  <a:lnTo>
                    <a:pt x="65072" y="10849"/>
                  </a:lnTo>
                  <a:lnTo>
                    <a:pt x="95448" y="6877"/>
                  </a:lnTo>
                  <a:lnTo>
                    <a:pt x="115626" y="1358"/>
                  </a:lnTo>
                  <a:lnTo>
                    <a:pt x="152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59"/>
            <p:cNvSpPr/>
            <p:nvPr>
              <p:custDataLst>
                <p:tags r:id="rId96"/>
              </p:custDataLst>
            </p:nvPr>
          </p:nvSpPr>
          <p:spPr>
            <a:xfrm>
              <a:off x="8763000" y="35718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3993" y="19050"/>
                  </a:lnTo>
                  <a:lnTo>
                    <a:pt x="12504" y="17992"/>
                  </a:lnTo>
                  <a:lnTo>
                    <a:pt x="11510" y="16228"/>
                  </a:lnTo>
                  <a:lnTo>
                    <a:pt x="9916" y="10849"/>
                  </a:lnTo>
                  <a:lnTo>
                    <a:pt x="6877" y="10114"/>
                  </a:lnTo>
                  <a:lnTo>
                    <a:pt x="402" y="955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60"/>
            <p:cNvSpPr/>
            <p:nvPr>
              <p:custDataLst>
                <p:tags r:id="rId97"/>
              </p:custDataLst>
            </p:nvPr>
          </p:nvSpPr>
          <p:spPr>
            <a:xfrm>
              <a:off x="8763000" y="3648075"/>
              <a:ext cx="47626" cy="160471"/>
            </a:xfrm>
            <a:custGeom>
              <a:avLst/>
              <a:gdLst/>
              <a:ahLst/>
              <a:cxnLst/>
              <a:rect l="0" t="0" r="0" b="0"/>
              <a:pathLst>
                <a:path w="47626" h="160471">
                  <a:moveTo>
                    <a:pt x="38100" y="0"/>
                  </a:moveTo>
                  <a:lnTo>
                    <a:pt x="38100" y="0"/>
                  </a:lnTo>
                  <a:lnTo>
                    <a:pt x="33043" y="0"/>
                  </a:lnTo>
                  <a:lnTo>
                    <a:pt x="31554" y="1058"/>
                  </a:lnTo>
                  <a:lnTo>
                    <a:pt x="30560" y="2822"/>
                  </a:lnTo>
                  <a:lnTo>
                    <a:pt x="28690" y="9132"/>
                  </a:lnTo>
                  <a:lnTo>
                    <a:pt x="28585" y="22748"/>
                  </a:lnTo>
                  <a:lnTo>
                    <a:pt x="29641" y="24690"/>
                  </a:lnTo>
                  <a:lnTo>
                    <a:pt x="31402" y="25985"/>
                  </a:lnTo>
                  <a:lnTo>
                    <a:pt x="33634" y="26848"/>
                  </a:lnTo>
                  <a:lnTo>
                    <a:pt x="35123" y="28482"/>
                  </a:lnTo>
                  <a:lnTo>
                    <a:pt x="36777" y="33120"/>
                  </a:lnTo>
                  <a:lnTo>
                    <a:pt x="37985" y="45864"/>
                  </a:lnTo>
                  <a:lnTo>
                    <a:pt x="44623" y="54881"/>
                  </a:lnTo>
                  <a:lnTo>
                    <a:pt x="46735" y="63768"/>
                  </a:lnTo>
                  <a:lnTo>
                    <a:pt x="47623" y="111125"/>
                  </a:lnTo>
                  <a:lnTo>
                    <a:pt x="47625" y="127000"/>
                  </a:lnTo>
                  <a:lnTo>
                    <a:pt x="44803" y="133350"/>
                  </a:lnTo>
                  <a:lnTo>
                    <a:pt x="39424" y="140993"/>
                  </a:lnTo>
                  <a:lnTo>
                    <a:pt x="38491" y="147374"/>
                  </a:lnTo>
                  <a:lnTo>
                    <a:pt x="37302" y="149049"/>
                  </a:lnTo>
                  <a:lnTo>
                    <a:pt x="35452" y="150166"/>
                  </a:lnTo>
                  <a:lnTo>
                    <a:pt x="33160" y="150911"/>
                  </a:lnTo>
                  <a:lnTo>
                    <a:pt x="31631" y="152465"/>
                  </a:lnTo>
                  <a:lnTo>
                    <a:pt x="29934" y="157015"/>
                  </a:lnTo>
                  <a:lnTo>
                    <a:pt x="28423" y="158652"/>
                  </a:lnTo>
                  <a:lnTo>
                    <a:pt x="23921" y="160470"/>
                  </a:lnTo>
                  <a:lnTo>
                    <a:pt x="22297" y="159897"/>
                  </a:lnTo>
                  <a:lnTo>
                    <a:pt x="21215" y="158456"/>
                  </a:lnTo>
                  <a:lnTo>
                    <a:pt x="19478" y="153596"/>
                  </a:lnTo>
                  <a:lnTo>
                    <a:pt x="16418" y="152931"/>
                  </a:lnTo>
                  <a:lnTo>
                    <a:pt x="14120" y="152754"/>
                  </a:lnTo>
                  <a:lnTo>
                    <a:pt x="12588" y="151578"/>
                  </a:lnTo>
                  <a:lnTo>
                    <a:pt x="3249" y="135115"/>
                  </a:lnTo>
                  <a:lnTo>
                    <a:pt x="57" y="9259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61"/>
            <p:cNvSpPr/>
            <p:nvPr>
              <p:custDataLst>
                <p:tags r:id="rId98"/>
              </p:custDataLst>
            </p:nvPr>
          </p:nvSpPr>
          <p:spPr>
            <a:xfrm>
              <a:off x="8601192" y="3552825"/>
              <a:ext cx="104659" cy="28576"/>
            </a:xfrm>
            <a:custGeom>
              <a:avLst/>
              <a:gdLst/>
              <a:ahLst/>
              <a:cxnLst/>
              <a:rect l="0" t="0" r="0" b="0"/>
              <a:pathLst>
                <a:path w="104659" h="28576">
                  <a:moveTo>
                    <a:pt x="18933" y="28575"/>
                  </a:moveTo>
                  <a:lnTo>
                    <a:pt x="18933" y="28575"/>
                  </a:lnTo>
                  <a:lnTo>
                    <a:pt x="0" y="28575"/>
                  </a:lnTo>
                  <a:lnTo>
                    <a:pt x="4974" y="28575"/>
                  </a:lnTo>
                  <a:lnTo>
                    <a:pt x="10259" y="25753"/>
                  </a:lnTo>
                  <a:lnTo>
                    <a:pt x="17221" y="20374"/>
                  </a:lnTo>
                  <a:lnTo>
                    <a:pt x="23482" y="19443"/>
                  </a:lnTo>
                  <a:lnTo>
                    <a:pt x="41625" y="18069"/>
                  </a:lnTo>
                  <a:lnTo>
                    <a:pt x="59851" y="10859"/>
                  </a:lnTo>
                  <a:lnTo>
                    <a:pt x="78858" y="6879"/>
                  </a:lnTo>
                  <a:lnTo>
                    <a:pt x="93133" y="2038"/>
                  </a:lnTo>
                  <a:lnTo>
                    <a:pt x="104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62"/>
            <p:cNvSpPr/>
            <p:nvPr>
              <p:custDataLst>
                <p:tags r:id="rId99"/>
              </p:custDataLst>
            </p:nvPr>
          </p:nvSpPr>
          <p:spPr>
            <a:xfrm>
              <a:off x="8610603" y="3394937"/>
              <a:ext cx="133348" cy="291122"/>
            </a:xfrm>
            <a:custGeom>
              <a:avLst/>
              <a:gdLst/>
              <a:ahLst/>
              <a:cxnLst/>
              <a:rect l="0" t="0" r="0" b="0"/>
              <a:pathLst>
                <a:path w="133348" h="291122">
                  <a:moveTo>
                    <a:pt x="133347" y="15013"/>
                  </a:moveTo>
                  <a:lnTo>
                    <a:pt x="133347" y="15013"/>
                  </a:lnTo>
                  <a:lnTo>
                    <a:pt x="133347" y="5881"/>
                  </a:lnTo>
                  <a:lnTo>
                    <a:pt x="118800" y="5488"/>
                  </a:lnTo>
                  <a:lnTo>
                    <a:pt x="117299" y="4430"/>
                  </a:lnTo>
                  <a:lnTo>
                    <a:pt x="116299" y="2666"/>
                  </a:lnTo>
                  <a:lnTo>
                    <a:pt x="115633" y="432"/>
                  </a:lnTo>
                  <a:lnTo>
                    <a:pt x="114127" y="0"/>
                  </a:lnTo>
                  <a:lnTo>
                    <a:pt x="104675" y="4867"/>
                  </a:lnTo>
                  <a:lnTo>
                    <a:pt x="100143" y="5212"/>
                  </a:lnTo>
                  <a:lnTo>
                    <a:pt x="94600" y="8188"/>
                  </a:lnTo>
                  <a:lnTo>
                    <a:pt x="88609" y="11979"/>
                  </a:lnTo>
                  <a:lnTo>
                    <a:pt x="79288" y="15172"/>
                  </a:lnTo>
                  <a:lnTo>
                    <a:pt x="69821" y="21293"/>
                  </a:lnTo>
                  <a:lnTo>
                    <a:pt x="63485" y="23096"/>
                  </a:lnTo>
                  <a:lnTo>
                    <a:pt x="61373" y="24635"/>
                  </a:lnTo>
                  <a:lnTo>
                    <a:pt x="59965" y="26719"/>
                  </a:lnTo>
                  <a:lnTo>
                    <a:pt x="59025" y="29167"/>
                  </a:lnTo>
                  <a:lnTo>
                    <a:pt x="57341" y="30799"/>
                  </a:lnTo>
                  <a:lnTo>
                    <a:pt x="52647" y="32612"/>
                  </a:lnTo>
                  <a:lnTo>
                    <a:pt x="41010" y="34835"/>
                  </a:lnTo>
                  <a:lnTo>
                    <a:pt x="26571" y="45805"/>
                  </a:lnTo>
                  <a:lnTo>
                    <a:pt x="24063" y="48241"/>
                  </a:lnTo>
                  <a:lnTo>
                    <a:pt x="21276" y="53770"/>
                  </a:lnTo>
                  <a:lnTo>
                    <a:pt x="19243" y="72221"/>
                  </a:lnTo>
                  <a:lnTo>
                    <a:pt x="19178" y="75376"/>
                  </a:lnTo>
                  <a:lnTo>
                    <a:pt x="16283" y="81705"/>
                  </a:lnTo>
                  <a:lnTo>
                    <a:pt x="12527" y="88045"/>
                  </a:lnTo>
                  <a:lnTo>
                    <a:pt x="10115" y="100740"/>
                  </a:lnTo>
                  <a:lnTo>
                    <a:pt x="9530" y="145364"/>
                  </a:lnTo>
                  <a:lnTo>
                    <a:pt x="9522" y="192704"/>
                  </a:lnTo>
                  <a:lnTo>
                    <a:pt x="9522" y="237167"/>
                  </a:lnTo>
                  <a:lnTo>
                    <a:pt x="9522" y="265710"/>
                  </a:lnTo>
                  <a:lnTo>
                    <a:pt x="8464" y="267870"/>
                  </a:lnTo>
                  <a:lnTo>
                    <a:pt x="6700" y="269309"/>
                  </a:lnTo>
                  <a:lnTo>
                    <a:pt x="1322" y="271619"/>
                  </a:lnTo>
                  <a:lnTo>
                    <a:pt x="585" y="274757"/>
                  </a:lnTo>
                  <a:lnTo>
                    <a:pt x="0" y="286734"/>
                  </a:lnTo>
                  <a:lnTo>
                    <a:pt x="1057" y="288235"/>
                  </a:lnTo>
                  <a:lnTo>
                    <a:pt x="2821" y="289236"/>
                  </a:lnTo>
                  <a:lnTo>
                    <a:pt x="9698" y="290974"/>
                  </a:lnTo>
                  <a:lnTo>
                    <a:pt x="14187" y="291121"/>
                  </a:lnTo>
                  <a:lnTo>
                    <a:pt x="19709" y="288364"/>
                  </a:lnTo>
                  <a:lnTo>
                    <a:pt x="25691" y="284669"/>
                  </a:lnTo>
                  <a:lnTo>
                    <a:pt x="38155" y="282297"/>
                  </a:lnTo>
                  <a:lnTo>
                    <a:pt x="64557" y="280678"/>
                  </a:lnTo>
                  <a:lnTo>
                    <a:pt x="91191" y="273073"/>
                  </a:lnTo>
                  <a:lnTo>
                    <a:pt x="112382" y="272222"/>
                  </a:lnTo>
                  <a:lnTo>
                    <a:pt x="113020" y="271153"/>
                  </a:lnTo>
                  <a:lnTo>
                    <a:pt x="113729" y="267141"/>
                  </a:lnTo>
                  <a:lnTo>
                    <a:pt x="114977" y="265649"/>
                  </a:lnTo>
                  <a:lnTo>
                    <a:pt x="122448" y="263056"/>
                  </a:lnTo>
                  <a:lnTo>
                    <a:pt x="120390" y="260015"/>
                  </a:lnTo>
                  <a:lnTo>
                    <a:pt x="114297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63"/>
            <p:cNvSpPr/>
            <p:nvPr>
              <p:custDataLst>
                <p:tags r:id="rId100"/>
              </p:custDataLst>
            </p:nvPr>
          </p:nvSpPr>
          <p:spPr>
            <a:xfrm>
              <a:off x="8309838" y="3400464"/>
              <a:ext cx="167389" cy="276141"/>
            </a:xfrm>
            <a:custGeom>
              <a:avLst/>
              <a:gdLst/>
              <a:ahLst/>
              <a:cxnLst/>
              <a:rect l="0" t="0" r="0" b="0"/>
              <a:pathLst>
                <a:path w="167389" h="276141">
                  <a:moveTo>
                    <a:pt x="5487" y="85686"/>
                  </a:moveTo>
                  <a:lnTo>
                    <a:pt x="5487" y="85686"/>
                  </a:lnTo>
                  <a:lnTo>
                    <a:pt x="5487" y="77485"/>
                  </a:lnTo>
                  <a:lnTo>
                    <a:pt x="431" y="81610"/>
                  </a:lnTo>
                  <a:lnTo>
                    <a:pt x="0" y="82968"/>
                  </a:lnTo>
                  <a:lnTo>
                    <a:pt x="770" y="83874"/>
                  </a:lnTo>
                  <a:lnTo>
                    <a:pt x="2342" y="84478"/>
                  </a:lnTo>
                  <a:lnTo>
                    <a:pt x="3390" y="85939"/>
                  </a:lnTo>
                  <a:lnTo>
                    <a:pt x="5212" y="93781"/>
                  </a:lnTo>
                  <a:lnTo>
                    <a:pt x="5485" y="139862"/>
                  </a:lnTo>
                  <a:lnTo>
                    <a:pt x="6545" y="156536"/>
                  </a:lnTo>
                  <a:lnTo>
                    <a:pt x="14424" y="197222"/>
                  </a:lnTo>
                  <a:lnTo>
                    <a:pt x="14996" y="240248"/>
                  </a:lnTo>
                  <a:lnTo>
                    <a:pt x="15012" y="275734"/>
                  </a:lnTo>
                  <a:lnTo>
                    <a:pt x="15012" y="230414"/>
                  </a:lnTo>
                  <a:lnTo>
                    <a:pt x="15012" y="187867"/>
                  </a:lnTo>
                  <a:lnTo>
                    <a:pt x="15012" y="148179"/>
                  </a:lnTo>
                  <a:lnTo>
                    <a:pt x="15012" y="102448"/>
                  </a:lnTo>
                  <a:lnTo>
                    <a:pt x="16070" y="82774"/>
                  </a:lnTo>
                  <a:lnTo>
                    <a:pt x="23949" y="45615"/>
                  </a:lnTo>
                  <a:lnTo>
                    <a:pt x="24421" y="26854"/>
                  </a:lnTo>
                  <a:lnTo>
                    <a:pt x="27308" y="19674"/>
                  </a:lnTo>
                  <a:lnTo>
                    <a:pt x="42146" y="1462"/>
                  </a:lnTo>
                  <a:lnTo>
                    <a:pt x="51662" y="93"/>
                  </a:lnTo>
                  <a:lnTo>
                    <a:pt x="57740" y="0"/>
                  </a:lnTo>
                  <a:lnTo>
                    <a:pt x="63283" y="2800"/>
                  </a:lnTo>
                  <a:lnTo>
                    <a:pt x="69274" y="6514"/>
                  </a:lnTo>
                  <a:lnTo>
                    <a:pt x="78596" y="9664"/>
                  </a:lnTo>
                  <a:lnTo>
                    <a:pt x="94398" y="22627"/>
                  </a:lnTo>
                  <a:lnTo>
                    <a:pt x="129312" y="69289"/>
                  </a:lnTo>
                  <a:lnTo>
                    <a:pt x="148362" y="94608"/>
                  </a:lnTo>
                  <a:lnTo>
                    <a:pt x="151537" y="97983"/>
                  </a:lnTo>
                  <a:lnTo>
                    <a:pt x="155065" y="107380"/>
                  </a:lnTo>
                  <a:lnTo>
                    <a:pt x="166039" y="154093"/>
                  </a:lnTo>
                  <a:lnTo>
                    <a:pt x="167388" y="197583"/>
                  </a:lnTo>
                  <a:lnTo>
                    <a:pt x="166354" y="241188"/>
                  </a:lnTo>
                  <a:lnTo>
                    <a:pt x="158770" y="256655"/>
                  </a:lnTo>
                  <a:lnTo>
                    <a:pt x="158003" y="270191"/>
                  </a:lnTo>
                  <a:lnTo>
                    <a:pt x="156906" y="272189"/>
                  </a:lnTo>
                  <a:lnTo>
                    <a:pt x="155116" y="273521"/>
                  </a:lnTo>
                  <a:lnTo>
                    <a:pt x="148479" y="276140"/>
                  </a:lnTo>
                  <a:lnTo>
                    <a:pt x="157887" y="26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64"/>
            <p:cNvSpPr/>
            <p:nvPr>
              <p:custDataLst>
                <p:tags r:id="rId101"/>
              </p:custDataLst>
            </p:nvPr>
          </p:nvSpPr>
          <p:spPr>
            <a:xfrm>
              <a:off x="8067709" y="3543300"/>
              <a:ext cx="28416" cy="28573"/>
            </a:xfrm>
            <a:custGeom>
              <a:avLst/>
              <a:gdLst/>
              <a:ahLst/>
              <a:cxnLst/>
              <a:rect l="0" t="0" r="0" b="0"/>
              <a:pathLst>
                <a:path w="28416" h="28573">
                  <a:moveTo>
                    <a:pt x="19016" y="0"/>
                  </a:moveTo>
                  <a:lnTo>
                    <a:pt x="19016" y="0"/>
                  </a:lnTo>
                  <a:lnTo>
                    <a:pt x="9884" y="0"/>
                  </a:lnTo>
                  <a:lnTo>
                    <a:pt x="9525" y="8201"/>
                  </a:lnTo>
                  <a:lnTo>
                    <a:pt x="8455" y="8642"/>
                  </a:lnTo>
                  <a:lnTo>
                    <a:pt x="1293" y="9408"/>
                  </a:lnTo>
                  <a:lnTo>
                    <a:pt x="556" y="12295"/>
                  </a:lnTo>
                  <a:lnTo>
                    <a:pt x="0" y="18654"/>
                  </a:lnTo>
                  <a:lnTo>
                    <a:pt x="9457" y="28540"/>
                  </a:lnTo>
                  <a:lnTo>
                    <a:pt x="17689" y="28572"/>
                  </a:lnTo>
                  <a:lnTo>
                    <a:pt x="28114" y="19442"/>
                  </a:lnTo>
                  <a:lnTo>
                    <a:pt x="28415" y="14110"/>
                  </a:lnTo>
                  <a:lnTo>
                    <a:pt x="27398" y="12581"/>
                  </a:lnTo>
                  <a:lnTo>
                    <a:pt x="25663" y="11562"/>
                  </a:lnTo>
                  <a:lnTo>
                    <a:pt x="19404" y="9644"/>
                  </a:lnTo>
                  <a:lnTo>
                    <a:pt x="9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65"/>
            <p:cNvSpPr/>
            <p:nvPr>
              <p:custDataLst>
                <p:tags r:id="rId102"/>
              </p:custDataLst>
            </p:nvPr>
          </p:nvSpPr>
          <p:spPr>
            <a:xfrm>
              <a:off x="8087772" y="3657600"/>
              <a:ext cx="8479" cy="57151"/>
            </a:xfrm>
            <a:custGeom>
              <a:avLst/>
              <a:gdLst/>
              <a:ahLst/>
              <a:cxnLst/>
              <a:rect l="0" t="0" r="0" b="0"/>
              <a:pathLst>
                <a:path w="8479" h="57151">
                  <a:moveTo>
                    <a:pt x="8478" y="0"/>
                  </a:moveTo>
                  <a:lnTo>
                    <a:pt x="8478" y="0"/>
                  </a:lnTo>
                  <a:lnTo>
                    <a:pt x="8478" y="23704"/>
                  </a:lnTo>
                  <a:lnTo>
                    <a:pt x="7420" y="25328"/>
                  </a:lnTo>
                  <a:lnTo>
                    <a:pt x="5656" y="26410"/>
                  </a:lnTo>
                  <a:lnTo>
                    <a:pt x="3422" y="27131"/>
                  </a:lnTo>
                  <a:lnTo>
                    <a:pt x="2991" y="28671"/>
                  </a:lnTo>
                  <a:lnTo>
                    <a:pt x="5333" y="33204"/>
                  </a:lnTo>
                  <a:lnTo>
                    <a:pt x="5323" y="35894"/>
                  </a:lnTo>
                  <a:lnTo>
                    <a:pt x="0" y="45871"/>
                  </a:lnTo>
                  <a:lnTo>
                    <a:pt x="2240" y="49668"/>
                  </a:lnTo>
                  <a:lnTo>
                    <a:pt x="847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66"/>
            <p:cNvSpPr/>
            <p:nvPr>
              <p:custDataLst>
                <p:tags r:id="rId103"/>
              </p:custDataLst>
            </p:nvPr>
          </p:nvSpPr>
          <p:spPr>
            <a:xfrm>
              <a:off x="7887093" y="3581400"/>
              <a:ext cx="113908" cy="19051"/>
            </a:xfrm>
            <a:custGeom>
              <a:avLst/>
              <a:gdLst/>
              <a:ahLst/>
              <a:cxnLst/>
              <a:rect l="0" t="0" r="0" b="0"/>
              <a:pathLst>
                <a:path w="113908" h="19051">
                  <a:moveTo>
                    <a:pt x="9132" y="19050"/>
                  </a:moveTo>
                  <a:lnTo>
                    <a:pt x="9132" y="19050"/>
                  </a:lnTo>
                  <a:lnTo>
                    <a:pt x="0" y="19050"/>
                  </a:lnTo>
                  <a:lnTo>
                    <a:pt x="13806" y="19050"/>
                  </a:lnTo>
                  <a:lnTo>
                    <a:pt x="19323" y="16228"/>
                  </a:lnTo>
                  <a:lnTo>
                    <a:pt x="25303" y="12504"/>
                  </a:lnTo>
                  <a:lnTo>
                    <a:pt x="37766" y="10114"/>
                  </a:lnTo>
                  <a:lnTo>
                    <a:pt x="84038" y="9528"/>
                  </a:lnTo>
                  <a:lnTo>
                    <a:pt x="92870" y="6704"/>
                  </a:lnTo>
                  <a:lnTo>
                    <a:pt x="100324" y="2979"/>
                  </a:lnTo>
                  <a:lnTo>
                    <a:pt x="113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67"/>
            <p:cNvSpPr/>
            <p:nvPr>
              <p:custDataLst>
                <p:tags r:id="rId104"/>
              </p:custDataLst>
            </p:nvPr>
          </p:nvSpPr>
          <p:spPr>
            <a:xfrm>
              <a:off x="7877175" y="3400425"/>
              <a:ext cx="180976" cy="304801"/>
            </a:xfrm>
            <a:custGeom>
              <a:avLst/>
              <a:gdLst/>
              <a:ahLst/>
              <a:cxnLst/>
              <a:rect l="0" t="0" r="0" b="0"/>
              <a:pathLst>
                <a:path w="180976" h="304801">
                  <a:moveTo>
                    <a:pt x="180975" y="0"/>
                  </a:moveTo>
                  <a:lnTo>
                    <a:pt x="180975" y="0"/>
                  </a:lnTo>
                  <a:lnTo>
                    <a:pt x="136493" y="0"/>
                  </a:lnTo>
                  <a:lnTo>
                    <a:pt x="130161" y="0"/>
                  </a:lnTo>
                  <a:lnTo>
                    <a:pt x="128049" y="1058"/>
                  </a:lnTo>
                  <a:lnTo>
                    <a:pt x="126641" y="2822"/>
                  </a:lnTo>
                  <a:lnTo>
                    <a:pt x="125702" y="5057"/>
                  </a:lnTo>
                  <a:lnTo>
                    <a:pt x="122959" y="6546"/>
                  </a:lnTo>
                  <a:lnTo>
                    <a:pt x="97408" y="9408"/>
                  </a:lnTo>
                  <a:lnTo>
                    <a:pt x="85173" y="17049"/>
                  </a:lnTo>
                  <a:lnTo>
                    <a:pt x="82182" y="17716"/>
                  </a:lnTo>
                  <a:lnTo>
                    <a:pt x="80188" y="19219"/>
                  </a:lnTo>
                  <a:lnTo>
                    <a:pt x="76323" y="25333"/>
                  </a:lnTo>
                  <a:lnTo>
                    <a:pt x="66073" y="30757"/>
                  </a:lnTo>
                  <a:lnTo>
                    <a:pt x="49471" y="45871"/>
                  </a:lnTo>
                  <a:lnTo>
                    <a:pt x="41444" y="61429"/>
                  </a:lnTo>
                  <a:lnTo>
                    <a:pt x="38032" y="72411"/>
                  </a:lnTo>
                  <a:lnTo>
                    <a:pt x="31848" y="83426"/>
                  </a:lnTo>
                  <a:lnTo>
                    <a:pt x="27804" y="110226"/>
                  </a:lnTo>
                  <a:lnTo>
                    <a:pt x="22115" y="121442"/>
                  </a:lnTo>
                  <a:lnTo>
                    <a:pt x="18072" y="168182"/>
                  </a:lnTo>
                  <a:lnTo>
                    <a:pt x="10859" y="192199"/>
                  </a:lnTo>
                  <a:lnTo>
                    <a:pt x="9559" y="236401"/>
                  </a:lnTo>
                  <a:lnTo>
                    <a:pt x="9535" y="249373"/>
                  </a:lnTo>
                  <a:lnTo>
                    <a:pt x="6707" y="256530"/>
                  </a:lnTo>
                  <a:lnTo>
                    <a:pt x="2981" y="263238"/>
                  </a:lnTo>
                  <a:lnTo>
                    <a:pt x="589" y="276168"/>
                  </a:lnTo>
                  <a:lnTo>
                    <a:pt x="0" y="304789"/>
                  </a:lnTo>
                  <a:lnTo>
                    <a:pt x="38145" y="304800"/>
                  </a:lnTo>
                  <a:lnTo>
                    <a:pt x="46234" y="301978"/>
                  </a:lnTo>
                  <a:lnTo>
                    <a:pt x="53356" y="298254"/>
                  </a:lnTo>
                  <a:lnTo>
                    <a:pt x="66553" y="295864"/>
                  </a:lnTo>
                  <a:lnTo>
                    <a:pt x="69769" y="295668"/>
                  </a:lnTo>
                  <a:lnTo>
                    <a:pt x="76164" y="292627"/>
                  </a:lnTo>
                  <a:lnTo>
                    <a:pt x="79351" y="290335"/>
                  </a:lnTo>
                  <a:lnTo>
                    <a:pt x="120388" y="277187"/>
                  </a:lnTo>
                  <a:lnTo>
                    <a:pt x="126884" y="276653"/>
                  </a:lnTo>
                  <a:lnTo>
                    <a:pt x="129039" y="275452"/>
                  </a:lnTo>
                  <a:lnTo>
                    <a:pt x="130477" y="273593"/>
                  </a:lnTo>
                  <a:lnTo>
                    <a:pt x="1333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82"/>
          <p:cNvGrpSpPr/>
          <p:nvPr/>
        </p:nvGrpSpPr>
        <p:grpSpPr>
          <a:xfrm>
            <a:off x="9753715" y="3324276"/>
            <a:ext cx="314207" cy="400000"/>
            <a:chOff x="9753715" y="3324276"/>
            <a:chExt cx="314207" cy="400000"/>
          </a:xfrm>
        </p:grpSpPr>
        <p:sp>
          <p:nvSpPr>
            <p:cNvPr id="194" name="SMARTInkShape-368"/>
            <p:cNvSpPr/>
            <p:nvPr>
              <p:custDataLst>
                <p:tags r:id="rId88"/>
              </p:custDataLst>
            </p:nvPr>
          </p:nvSpPr>
          <p:spPr>
            <a:xfrm>
              <a:off x="9753715" y="3686175"/>
              <a:ext cx="304686" cy="38101"/>
            </a:xfrm>
            <a:custGeom>
              <a:avLst/>
              <a:gdLst/>
              <a:ahLst/>
              <a:cxnLst/>
              <a:rect l="0" t="0" r="0" b="0"/>
              <a:pathLst>
                <a:path w="304686" h="38101">
                  <a:moveTo>
                    <a:pt x="9410" y="38100"/>
                  </a:moveTo>
                  <a:lnTo>
                    <a:pt x="9410" y="38100"/>
                  </a:lnTo>
                  <a:lnTo>
                    <a:pt x="9410" y="29899"/>
                  </a:lnTo>
                  <a:lnTo>
                    <a:pt x="0" y="19176"/>
                  </a:lnTo>
                  <a:lnTo>
                    <a:pt x="24359" y="17994"/>
                  </a:lnTo>
                  <a:lnTo>
                    <a:pt x="54155" y="10849"/>
                  </a:lnTo>
                  <a:lnTo>
                    <a:pt x="96010" y="9700"/>
                  </a:lnTo>
                  <a:lnTo>
                    <a:pt x="123970" y="6755"/>
                  </a:lnTo>
                  <a:lnTo>
                    <a:pt x="166917" y="1334"/>
                  </a:lnTo>
                  <a:lnTo>
                    <a:pt x="208561" y="264"/>
                  </a:lnTo>
                  <a:lnTo>
                    <a:pt x="247364" y="52"/>
                  </a:lnTo>
                  <a:lnTo>
                    <a:pt x="291487" y="5"/>
                  </a:lnTo>
                  <a:lnTo>
                    <a:pt x="304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69"/>
            <p:cNvSpPr/>
            <p:nvPr>
              <p:custDataLst>
                <p:tags r:id="rId89"/>
              </p:custDataLst>
            </p:nvPr>
          </p:nvSpPr>
          <p:spPr>
            <a:xfrm>
              <a:off x="9772700" y="3467100"/>
              <a:ext cx="285701" cy="76084"/>
            </a:xfrm>
            <a:custGeom>
              <a:avLst/>
              <a:gdLst/>
              <a:ahLst/>
              <a:cxnLst/>
              <a:rect l="0" t="0" r="0" b="0"/>
              <a:pathLst>
                <a:path w="285701" h="76084">
                  <a:moveTo>
                    <a:pt x="47575" y="66675"/>
                  </a:moveTo>
                  <a:lnTo>
                    <a:pt x="47575" y="66675"/>
                  </a:lnTo>
                  <a:lnTo>
                    <a:pt x="29675" y="74214"/>
                  </a:lnTo>
                  <a:lnTo>
                    <a:pt x="6367" y="76083"/>
                  </a:lnTo>
                  <a:lnTo>
                    <a:pt x="4228" y="75064"/>
                  </a:lnTo>
                  <a:lnTo>
                    <a:pt x="2800" y="73326"/>
                  </a:lnTo>
                  <a:lnTo>
                    <a:pt x="117" y="67064"/>
                  </a:lnTo>
                  <a:lnTo>
                    <a:pt x="0" y="61734"/>
                  </a:lnTo>
                  <a:lnTo>
                    <a:pt x="1041" y="60206"/>
                  </a:lnTo>
                  <a:lnTo>
                    <a:pt x="2794" y="59187"/>
                  </a:lnTo>
                  <a:lnTo>
                    <a:pt x="47897" y="40727"/>
                  </a:lnTo>
                  <a:lnTo>
                    <a:pt x="88031" y="31900"/>
                  </a:lnTo>
                  <a:lnTo>
                    <a:pt x="131571" y="26409"/>
                  </a:lnTo>
                  <a:lnTo>
                    <a:pt x="176115" y="15447"/>
                  </a:lnTo>
                  <a:lnTo>
                    <a:pt x="219134" y="9637"/>
                  </a:lnTo>
                  <a:lnTo>
                    <a:pt x="261654" y="2217"/>
                  </a:lnTo>
                  <a:lnTo>
                    <a:pt x="285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70"/>
            <p:cNvSpPr/>
            <p:nvPr>
              <p:custDataLst>
                <p:tags r:id="rId90"/>
              </p:custDataLst>
            </p:nvPr>
          </p:nvSpPr>
          <p:spPr>
            <a:xfrm>
              <a:off x="9839325" y="3324276"/>
              <a:ext cx="228597" cy="351929"/>
            </a:xfrm>
            <a:custGeom>
              <a:avLst/>
              <a:gdLst/>
              <a:ahLst/>
              <a:cxnLst/>
              <a:rect l="0" t="0" r="0" b="0"/>
              <a:pathLst>
                <a:path w="228597" h="351929">
                  <a:moveTo>
                    <a:pt x="0" y="104724"/>
                  </a:moveTo>
                  <a:lnTo>
                    <a:pt x="0" y="104724"/>
                  </a:lnTo>
                  <a:lnTo>
                    <a:pt x="9490" y="95233"/>
                  </a:lnTo>
                  <a:lnTo>
                    <a:pt x="9524" y="86067"/>
                  </a:lnTo>
                  <a:lnTo>
                    <a:pt x="14582" y="90847"/>
                  </a:lnTo>
                  <a:lnTo>
                    <a:pt x="17063" y="96087"/>
                  </a:lnTo>
                  <a:lnTo>
                    <a:pt x="19028" y="130571"/>
                  </a:lnTo>
                  <a:lnTo>
                    <a:pt x="20107" y="165367"/>
                  </a:lnTo>
                  <a:lnTo>
                    <a:pt x="27692" y="209723"/>
                  </a:lnTo>
                  <a:lnTo>
                    <a:pt x="29373" y="230849"/>
                  </a:lnTo>
                  <a:lnTo>
                    <a:pt x="38252" y="276293"/>
                  </a:lnTo>
                  <a:lnTo>
                    <a:pt x="49805" y="320798"/>
                  </a:lnTo>
                  <a:lnTo>
                    <a:pt x="53886" y="328815"/>
                  </a:lnTo>
                  <a:lnTo>
                    <a:pt x="55700" y="335906"/>
                  </a:lnTo>
                  <a:lnTo>
                    <a:pt x="57242" y="338221"/>
                  </a:lnTo>
                  <a:lnTo>
                    <a:pt x="59327" y="339764"/>
                  </a:lnTo>
                  <a:lnTo>
                    <a:pt x="61776" y="340792"/>
                  </a:lnTo>
                  <a:lnTo>
                    <a:pt x="63410" y="342535"/>
                  </a:lnTo>
                  <a:lnTo>
                    <a:pt x="66547" y="351928"/>
                  </a:lnTo>
                  <a:lnTo>
                    <a:pt x="71694" y="347186"/>
                  </a:lnTo>
                  <a:lnTo>
                    <a:pt x="74197" y="341954"/>
                  </a:lnTo>
                  <a:lnTo>
                    <a:pt x="74864" y="339078"/>
                  </a:lnTo>
                  <a:lnTo>
                    <a:pt x="83563" y="323721"/>
                  </a:lnTo>
                  <a:lnTo>
                    <a:pt x="93800" y="283256"/>
                  </a:lnTo>
                  <a:lnTo>
                    <a:pt x="108381" y="236535"/>
                  </a:lnTo>
                  <a:lnTo>
                    <a:pt x="120734" y="193124"/>
                  </a:lnTo>
                  <a:lnTo>
                    <a:pt x="133368" y="152878"/>
                  </a:lnTo>
                  <a:lnTo>
                    <a:pt x="155773" y="105852"/>
                  </a:lnTo>
                  <a:lnTo>
                    <a:pt x="174232" y="65309"/>
                  </a:lnTo>
                  <a:lnTo>
                    <a:pt x="184035" y="42716"/>
                  </a:lnTo>
                  <a:lnTo>
                    <a:pt x="193271" y="32009"/>
                  </a:lnTo>
                  <a:lnTo>
                    <a:pt x="202314" y="23723"/>
                  </a:lnTo>
                  <a:lnTo>
                    <a:pt x="213653" y="6503"/>
                  </a:lnTo>
                  <a:lnTo>
                    <a:pt x="219487" y="2862"/>
                  </a:lnTo>
                  <a:lnTo>
                    <a:pt x="228442" y="0"/>
                  </a:lnTo>
                  <a:lnTo>
                    <a:pt x="228596" y="17284"/>
                  </a:lnTo>
                  <a:lnTo>
                    <a:pt x="219075" y="38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85"/>
          <p:cNvGrpSpPr/>
          <p:nvPr/>
        </p:nvGrpSpPr>
        <p:grpSpPr>
          <a:xfrm>
            <a:off x="10477500" y="3324342"/>
            <a:ext cx="495301" cy="437985"/>
            <a:chOff x="10477500" y="3324342"/>
            <a:chExt cx="495301" cy="437985"/>
          </a:xfrm>
        </p:grpSpPr>
        <p:sp>
          <p:nvSpPr>
            <p:cNvPr id="198" name="SMARTInkShape-371"/>
            <p:cNvSpPr/>
            <p:nvPr>
              <p:custDataLst>
                <p:tags r:id="rId81"/>
              </p:custDataLst>
            </p:nvPr>
          </p:nvSpPr>
          <p:spPr>
            <a:xfrm>
              <a:off x="10948262" y="3333750"/>
              <a:ext cx="24539" cy="19051"/>
            </a:xfrm>
            <a:custGeom>
              <a:avLst/>
              <a:gdLst/>
              <a:ahLst/>
              <a:cxnLst/>
              <a:rect l="0" t="0" r="0" b="0"/>
              <a:pathLst>
                <a:path w="24539" h="19051">
                  <a:moveTo>
                    <a:pt x="5488" y="19050"/>
                  </a:moveTo>
                  <a:lnTo>
                    <a:pt x="5488" y="19050"/>
                  </a:lnTo>
                  <a:lnTo>
                    <a:pt x="5488" y="9918"/>
                  </a:lnTo>
                  <a:lnTo>
                    <a:pt x="431" y="9642"/>
                  </a:lnTo>
                  <a:lnTo>
                    <a:pt x="0" y="8544"/>
                  </a:lnTo>
                  <a:lnTo>
                    <a:pt x="5211" y="396"/>
                  </a:lnTo>
                  <a:lnTo>
                    <a:pt x="24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72"/>
            <p:cNvSpPr/>
            <p:nvPr>
              <p:custDataLst>
                <p:tags r:id="rId82"/>
              </p:custDataLst>
            </p:nvPr>
          </p:nvSpPr>
          <p:spPr>
            <a:xfrm>
              <a:off x="10906125" y="3476625"/>
              <a:ext cx="66499" cy="285702"/>
            </a:xfrm>
            <a:custGeom>
              <a:avLst/>
              <a:gdLst/>
              <a:ahLst/>
              <a:cxnLst/>
              <a:rect l="0" t="0" r="0" b="0"/>
              <a:pathLst>
                <a:path w="66499" h="285702">
                  <a:moveTo>
                    <a:pt x="47625" y="0"/>
                  </a:moveTo>
                  <a:lnTo>
                    <a:pt x="47625" y="0"/>
                  </a:lnTo>
                  <a:lnTo>
                    <a:pt x="47625" y="22666"/>
                  </a:lnTo>
                  <a:lnTo>
                    <a:pt x="50449" y="28771"/>
                  </a:lnTo>
                  <a:lnTo>
                    <a:pt x="52682" y="31881"/>
                  </a:lnTo>
                  <a:lnTo>
                    <a:pt x="55827" y="46370"/>
                  </a:lnTo>
                  <a:lnTo>
                    <a:pt x="59921" y="86388"/>
                  </a:lnTo>
                  <a:lnTo>
                    <a:pt x="64673" y="104971"/>
                  </a:lnTo>
                  <a:lnTo>
                    <a:pt x="66498" y="150431"/>
                  </a:lnTo>
                  <a:lnTo>
                    <a:pt x="65538" y="164225"/>
                  </a:lnTo>
                  <a:lnTo>
                    <a:pt x="57538" y="210810"/>
                  </a:lnTo>
                  <a:lnTo>
                    <a:pt x="46834" y="253705"/>
                  </a:lnTo>
                  <a:lnTo>
                    <a:pt x="31164" y="276208"/>
                  </a:lnTo>
                  <a:lnTo>
                    <a:pt x="29087" y="283865"/>
                  </a:lnTo>
                  <a:lnTo>
                    <a:pt x="27858" y="284493"/>
                  </a:lnTo>
                  <a:lnTo>
                    <a:pt x="14398" y="285701"/>
                  </a:lnTo>
                  <a:lnTo>
                    <a:pt x="8870" y="282906"/>
                  </a:lnTo>
                  <a:lnTo>
                    <a:pt x="5913" y="280679"/>
                  </a:lnTo>
                  <a:lnTo>
                    <a:pt x="2627" y="275382"/>
                  </a:lnTo>
                  <a:lnTo>
                    <a:pt x="779" y="263628"/>
                  </a:lnTo>
                  <a:lnTo>
                    <a:pt x="30" y="21787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73"/>
            <p:cNvSpPr/>
            <p:nvPr>
              <p:custDataLst>
                <p:tags r:id="rId83"/>
              </p:custDataLst>
            </p:nvPr>
          </p:nvSpPr>
          <p:spPr>
            <a:xfrm>
              <a:off x="10477500" y="3477018"/>
              <a:ext cx="9525" cy="113908"/>
            </a:xfrm>
            <a:custGeom>
              <a:avLst/>
              <a:gdLst/>
              <a:ahLst/>
              <a:cxnLst/>
              <a:rect l="0" t="0" r="0" b="0"/>
              <a:pathLst>
                <a:path w="9525" h="11390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7843"/>
                  </a:lnTo>
                  <a:lnTo>
                    <a:pt x="6546" y="16482"/>
                  </a:lnTo>
                  <a:lnTo>
                    <a:pt x="9134" y="26432"/>
                  </a:lnTo>
                  <a:lnTo>
                    <a:pt x="9523" y="72578"/>
                  </a:lnTo>
                  <a:lnTo>
                    <a:pt x="9524" y="78958"/>
                  </a:lnTo>
                  <a:lnTo>
                    <a:pt x="0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74"/>
            <p:cNvSpPr/>
            <p:nvPr>
              <p:custDataLst>
                <p:tags r:id="rId84"/>
              </p:custDataLst>
            </p:nvPr>
          </p:nvSpPr>
          <p:spPr>
            <a:xfrm>
              <a:off x="10643818" y="3324342"/>
              <a:ext cx="148008" cy="295017"/>
            </a:xfrm>
            <a:custGeom>
              <a:avLst/>
              <a:gdLst/>
              <a:ahLst/>
              <a:cxnLst/>
              <a:rect l="0" t="0" r="0" b="0"/>
              <a:pathLst>
                <a:path w="148008" h="295017">
                  <a:moveTo>
                    <a:pt x="148007" y="9408"/>
                  </a:moveTo>
                  <a:lnTo>
                    <a:pt x="148007" y="9408"/>
                  </a:lnTo>
                  <a:lnTo>
                    <a:pt x="148007" y="0"/>
                  </a:lnTo>
                  <a:lnTo>
                    <a:pt x="148007" y="4974"/>
                  </a:lnTo>
                  <a:lnTo>
                    <a:pt x="146949" y="6452"/>
                  </a:lnTo>
                  <a:lnTo>
                    <a:pt x="134750" y="14076"/>
                  </a:lnTo>
                  <a:lnTo>
                    <a:pt x="131531" y="19596"/>
                  </a:lnTo>
                  <a:lnTo>
                    <a:pt x="129043" y="25578"/>
                  </a:lnTo>
                  <a:lnTo>
                    <a:pt x="124409" y="31764"/>
                  </a:lnTo>
                  <a:lnTo>
                    <a:pt x="121643" y="40863"/>
                  </a:lnTo>
                  <a:lnTo>
                    <a:pt x="119357" y="50905"/>
                  </a:lnTo>
                  <a:lnTo>
                    <a:pt x="97080" y="97457"/>
                  </a:lnTo>
                  <a:lnTo>
                    <a:pt x="78145" y="144286"/>
                  </a:lnTo>
                  <a:lnTo>
                    <a:pt x="59107" y="186785"/>
                  </a:lnTo>
                  <a:lnTo>
                    <a:pt x="40408" y="218902"/>
                  </a:lnTo>
                  <a:lnTo>
                    <a:pt x="31393" y="231633"/>
                  </a:lnTo>
                  <a:lnTo>
                    <a:pt x="9181" y="278048"/>
                  </a:lnTo>
                  <a:lnTo>
                    <a:pt x="3108" y="286957"/>
                  </a:lnTo>
                  <a:lnTo>
                    <a:pt x="609" y="289691"/>
                  </a:lnTo>
                  <a:lnTo>
                    <a:pt x="0" y="291513"/>
                  </a:lnTo>
                  <a:lnTo>
                    <a:pt x="652" y="292728"/>
                  </a:lnTo>
                  <a:lnTo>
                    <a:pt x="4248" y="294678"/>
                  </a:lnTo>
                  <a:lnTo>
                    <a:pt x="9926" y="295016"/>
                  </a:lnTo>
                  <a:lnTo>
                    <a:pt x="15379" y="292273"/>
                  </a:lnTo>
                  <a:lnTo>
                    <a:pt x="33707" y="276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75"/>
            <p:cNvSpPr/>
            <p:nvPr>
              <p:custDataLst>
                <p:tags r:id="rId85"/>
              </p:custDataLst>
            </p:nvPr>
          </p:nvSpPr>
          <p:spPr>
            <a:xfrm>
              <a:off x="10573327" y="3505200"/>
              <a:ext cx="275649" cy="76201"/>
            </a:xfrm>
            <a:custGeom>
              <a:avLst/>
              <a:gdLst/>
              <a:ahLst/>
              <a:cxnLst/>
              <a:rect l="0" t="0" r="0" b="0"/>
              <a:pathLst>
                <a:path w="275649" h="76201">
                  <a:moveTo>
                    <a:pt x="37523" y="57150"/>
                  </a:moveTo>
                  <a:lnTo>
                    <a:pt x="37523" y="57150"/>
                  </a:lnTo>
                  <a:lnTo>
                    <a:pt x="27411" y="57150"/>
                  </a:lnTo>
                  <a:lnTo>
                    <a:pt x="19623" y="59972"/>
                  </a:lnTo>
                  <a:lnTo>
                    <a:pt x="0" y="75692"/>
                  </a:lnTo>
                  <a:lnTo>
                    <a:pt x="44137" y="76199"/>
                  </a:lnTo>
                  <a:lnTo>
                    <a:pt x="90066" y="76200"/>
                  </a:lnTo>
                  <a:lnTo>
                    <a:pt x="101092" y="75142"/>
                  </a:lnTo>
                  <a:lnTo>
                    <a:pt x="145841" y="66499"/>
                  </a:lnTo>
                  <a:lnTo>
                    <a:pt x="192155" y="51564"/>
                  </a:lnTo>
                  <a:lnTo>
                    <a:pt x="231115" y="40367"/>
                  </a:lnTo>
                  <a:lnTo>
                    <a:pt x="253760" y="28396"/>
                  </a:lnTo>
                  <a:lnTo>
                    <a:pt x="268738" y="15839"/>
                  </a:lnTo>
                  <a:lnTo>
                    <a:pt x="272578" y="9509"/>
                  </a:lnTo>
                  <a:lnTo>
                    <a:pt x="275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76"/>
            <p:cNvSpPr/>
            <p:nvPr>
              <p:custDataLst>
                <p:tags r:id="rId86"/>
              </p:custDataLst>
            </p:nvPr>
          </p:nvSpPr>
          <p:spPr>
            <a:xfrm>
              <a:off x="10564598" y="3457575"/>
              <a:ext cx="246278" cy="28576"/>
            </a:xfrm>
            <a:custGeom>
              <a:avLst/>
              <a:gdLst/>
              <a:ahLst/>
              <a:cxnLst/>
              <a:rect l="0" t="0" r="0" b="0"/>
              <a:pathLst>
                <a:path w="246278" h="28576">
                  <a:moveTo>
                    <a:pt x="36727" y="0"/>
                  </a:moveTo>
                  <a:lnTo>
                    <a:pt x="36727" y="0"/>
                  </a:lnTo>
                  <a:lnTo>
                    <a:pt x="31670" y="5057"/>
                  </a:lnTo>
                  <a:lnTo>
                    <a:pt x="26366" y="7539"/>
                  </a:lnTo>
                  <a:lnTo>
                    <a:pt x="23470" y="8201"/>
                  </a:lnTo>
                  <a:lnTo>
                    <a:pt x="8695" y="18624"/>
                  </a:lnTo>
                  <a:lnTo>
                    <a:pt x="0" y="19012"/>
                  </a:lnTo>
                  <a:lnTo>
                    <a:pt x="44699" y="19050"/>
                  </a:lnTo>
                  <a:lnTo>
                    <a:pt x="86376" y="19050"/>
                  </a:lnTo>
                  <a:lnTo>
                    <a:pt x="133480" y="19050"/>
                  </a:lnTo>
                  <a:lnTo>
                    <a:pt x="176002" y="19050"/>
                  </a:lnTo>
                  <a:lnTo>
                    <a:pt x="219793" y="19050"/>
                  </a:lnTo>
                  <a:lnTo>
                    <a:pt x="228510" y="19050"/>
                  </a:lnTo>
                  <a:lnTo>
                    <a:pt x="235911" y="21872"/>
                  </a:lnTo>
                  <a:lnTo>
                    <a:pt x="24627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77"/>
            <p:cNvSpPr/>
            <p:nvPr>
              <p:custDataLst>
                <p:tags r:id="rId87"/>
              </p:custDataLst>
            </p:nvPr>
          </p:nvSpPr>
          <p:spPr>
            <a:xfrm>
              <a:off x="10477500" y="3343285"/>
              <a:ext cx="28576" cy="19041"/>
            </a:xfrm>
            <a:custGeom>
              <a:avLst/>
              <a:gdLst/>
              <a:ahLst/>
              <a:cxnLst/>
              <a:rect l="0" t="0" r="0" b="0"/>
              <a:pathLst>
                <a:path w="28576" h="19041">
                  <a:moveTo>
                    <a:pt x="28575" y="19040"/>
                  </a:moveTo>
                  <a:lnTo>
                    <a:pt x="28575" y="19040"/>
                  </a:lnTo>
                  <a:lnTo>
                    <a:pt x="9918" y="383"/>
                  </a:lnTo>
                  <a:lnTo>
                    <a:pt x="402" y="0"/>
                  </a:lnTo>
                  <a:lnTo>
                    <a:pt x="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86"/>
          <p:cNvGrpSpPr/>
          <p:nvPr/>
        </p:nvGrpSpPr>
        <p:grpSpPr>
          <a:xfrm>
            <a:off x="2829217" y="4250082"/>
            <a:ext cx="180413" cy="350441"/>
            <a:chOff x="2829217" y="4250082"/>
            <a:chExt cx="180413" cy="350441"/>
          </a:xfrm>
        </p:grpSpPr>
        <p:sp>
          <p:nvSpPr>
            <p:cNvPr id="206" name="SMARTInkShape-378"/>
            <p:cNvSpPr/>
            <p:nvPr>
              <p:custDataLst>
                <p:tags r:id="rId79"/>
              </p:custDataLst>
            </p:nvPr>
          </p:nvSpPr>
          <p:spPr>
            <a:xfrm>
              <a:off x="2829217" y="4250082"/>
              <a:ext cx="180413" cy="350441"/>
            </a:xfrm>
            <a:custGeom>
              <a:avLst/>
              <a:gdLst/>
              <a:ahLst/>
              <a:cxnLst/>
              <a:rect l="0" t="0" r="0" b="0"/>
              <a:pathLst>
                <a:path w="180413" h="350441">
                  <a:moveTo>
                    <a:pt x="123533" y="26643"/>
                  </a:moveTo>
                  <a:lnTo>
                    <a:pt x="123533" y="26643"/>
                  </a:lnTo>
                  <a:lnTo>
                    <a:pt x="115332" y="18442"/>
                  </a:lnTo>
                  <a:lnTo>
                    <a:pt x="114400" y="12454"/>
                  </a:lnTo>
                  <a:lnTo>
                    <a:pt x="113211" y="10834"/>
                  </a:lnTo>
                  <a:lnTo>
                    <a:pt x="107539" y="8553"/>
                  </a:lnTo>
                  <a:lnTo>
                    <a:pt x="104330" y="7878"/>
                  </a:lnTo>
                  <a:lnTo>
                    <a:pt x="68137" y="7593"/>
                  </a:lnTo>
                  <a:lnTo>
                    <a:pt x="59125" y="14139"/>
                  </a:lnTo>
                  <a:lnTo>
                    <a:pt x="50239" y="17294"/>
                  </a:lnTo>
                  <a:lnTo>
                    <a:pt x="34597" y="30259"/>
                  </a:lnTo>
                  <a:lnTo>
                    <a:pt x="31089" y="36364"/>
                  </a:lnTo>
                  <a:lnTo>
                    <a:pt x="28472" y="42605"/>
                  </a:lnTo>
                  <a:lnTo>
                    <a:pt x="15190" y="63461"/>
                  </a:lnTo>
                  <a:lnTo>
                    <a:pt x="3036" y="107187"/>
                  </a:lnTo>
                  <a:lnTo>
                    <a:pt x="0" y="153829"/>
                  </a:lnTo>
                  <a:lnTo>
                    <a:pt x="792" y="201367"/>
                  </a:lnTo>
                  <a:lnTo>
                    <a:pt x="14899" y="248984"/>
                  </a:lnTo>
                  <a:lnTo>
                    <a:pt x="20818" y="278819"/>
                  </a:lnTo>
                  <a:lnTo>
                    <a:pt x="24965" y="289004"/>
                  </a:lnTo>
                  <a:lnTo>
                    <a:pt x="29417" y="306639"/>
                  </a:lnTo>
                  <a:lnTo>
                    <a:pt x="43167" y="328738"/>
                  </a:lnTo>
                  <a:lnTo>
                    <a:pt x="44556" y="332815"/>
                  </a:lnTo>
                  <a:lnTo>
                    <a:pt x="51743" y="340166"/>
                  </a:lnTo>
                  <a:lnTo>
                    <a:pt x="60935" y="345903"/>
                  </a:lnTo>
                  <a:lnTo>
                    <a:pt x="72060" y="349133"/>
                  </a:lnTo>
                  <a:lnTo>
                    <a:pt x="98107" y="350440"/>
                  </a:lnTo>
                  <a:lnTo>
                    <a:pt x="104471" y="347647"/>
                  </a:lnTo>
                  <a:lnTo>
                    <a:pt x="126707" y="328102"/>
                  </a:lnTo>
                  <a:lnTo>
                    <a:pt x="152108" y="283564"/>
                  </a:lnTo>
                  <a:lnTo>
                    <a:pt x="166925" y="245489"/>
                  </a:lnTo>
                  <a:lnTo>
                    <a:pt x="170600" y="206125"/>
                  </a:lnTo>
                  <a:lnTo>
                    <a:pt x="178624" y="162619"/>
                  </a:lnTo>
                  <a:lnTo>
                    <a:pt x="180412" y="120985"/>
                  </a:lnTo>
                  <a:lnTo>
                    <a:pt x="179544" y="94107"/>
                  </a:lnTo>
                  <a:lnTo>
                    <a:pt x="170975" y="52391"/>
                  </a:lnTo>
                  <a:lnTo>
                    <a:pt x="163813" y="34154"/>
                  </a:lnTo>
                  <a:lnTo>
                    <a:pt x="148802" y="14514"/>
                  </a:lnTo>
                  <a:lnTo>
                    <a:pt x="134313" y="4587"/>
                  </a:lnTo>
                  <a:lnTo>
                    <a:pt x="121671" y="0"/>
                  </a:lnTo>
                  <a:lnTo>
                    <a:pt x="79867" y="7881"/>
                  </a:lnTo>
                  <a:lnTo>
                    <a:pt x="63558" y="14969"/>
                  </a:lnTo>
                  <a:lnTo>
                    <a:pt x="48030" y="24023"/>
                  </a:lnTo>
                  <a:lnTo>
                    <a:pt x="37808" y="26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79"/>
            <p:cNvSpPr/>
            <p:nvPr>
              <p:custDataLst>
                <p:tags r:id="rId80"/>
              </p:custDataLst>
            </p:nvPr>
          </p:nvSpPr>
          <p:spPr>
            <a:xfrm>
              <a:off x="2914650" y="43529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5056" y="9408"/>
                  </a:lnTo>
                  <a:lnTo>
                    <a:pt x="6546" y="10506"/>
                  </a:lnTo>
                  <a:lnTo>
                    <a:pt x="9133" y="17716"/>
                  </a:lnTo>
                  <a:lnTo>
                    <a:pt x="9490" y="32190"/>
                  </a:lnTo>
                  <a:lnTo>
                    <a:pt x="12332" y="38296"/>
                  </a:lnTo>
                  <a:lnTo>
                    <a:pt x="14571" y="41406"/>
                  </a:lnTo>
                  <a:lnTo>
                    <a:pt x="17723" y="55895"/>
                  </a:lnTo>
                  <a:lnTo>
                    <a:pt x="19035" y="102738"/>
                  </a:lnTo>
                  <a:lnTo>
                    <a:pt x="19047" y="117072"/>
                  </a:lnTo>
                  <a:lnTo>
                    <a:pt x="16227" y="123646"/>
                  </a:lnTo>
                  <a:lnTo>
                    <a:pt x="13992" y="126881"/>
                  </a:lnTo>
                  <a:lnTo>
                    <a:pt x="13562" y="129037"/>
                  </a:lnTo>
                  <a:lnTo>
                    <a:pt x="14333" y="130475"/>
                  </a:lnTo>
                  <a:lnTo>
                    <a:pt x="15905" y="131433"/>
                  </a:lnTo>
                  <a:lnTo>
                    <a:pt x="16953" y="133130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87"/>
          <p:cNvGrpSpPr/>
          <p:nvPr/>
        </p:nvGrpSpPr>
        <p:grpSpPr>
          <a:xfrm>
            <a:off x="3267113" y="4248200"/>
            <a:ext cx="733384" cy="351804"/>
            <a:chOff x="3267113" y="4248200"/>
            <a:chExt cx="733384" cy="351804"/>
          </a:xfrm>
        </p:grpSpPr>
        <p:sp>
          <p:nvSpPr>
            <p:cNvPr id="209" name="SMARTInkShape-380"/>
            <p:cNvSpPr/>
            <p:nvPr>
              <p:custDataLst>
                <p:tags r:id="rId75"/>
              </p:custDataLst>
            </p:nvPr>
          </p:nvSpPr>
          <p:spPr>
            <a:xfrm>
              <a:off x="3867160" y="4248200"/>
              <a:ext cx="133337" cy="333161"/>
            </a:xfrm>
            <a:custGeom>
              <a:avLst/>
              <a:gdLst/>
              <a:ahLst/>
              <a:cxnLst/>
              <a:rect l="0" t="0" r="0" b="0"/>
              <a:pathLst>
                <a:path w="133337" h="333161">
                  <a:moveTo>
                    <a:pt x="9515" y="161875"/>
                  </a:moveTo>
                  <a:lnTo>
                    <a:pt x="9515" y="161875"/>
                  </a:lnTo>
                  <a:lnTo>
                    <a:pt x="19037" y="152353"/>
                  </a:lnTo>
                  <a:lnTo>
                    <a:pt x="19040" y="193639"/>
                  </a:lnTo>
                  <a:lnTo>
                    <a:pt x="21862" y="199981"/>
                  </a:lnTo>
                  <a:lnTo>
                    <a:pt x="25586" y="206328"/>
                  </a:lnTo>
                  <a:lnTo>
                    <a:pt x="27682" y="216909"/>
                  </a:lnTo>
                  <a:lnTo>
                    <a:pt x="28550" y="264490"/>
                  </a:lnTo>
                  <a:lnTo>
                    <a:pt x="28565" y="298363"/>
                  </a:lnTo>
                  <a:lnTo>
                    <a:pt x="27507" y="300492"/>
                  </a:lnTo>
                  <a:lnTo>
                    <a:pt x="25743" y="301911"/>
                  </a:lnTo>
                  <a:lnTo>
                    <a:pt x="19433" y="304584"/>
                  </a:lnTo>
                  <a:lnTo>
                    <a:pt x="16233" y="282623"/>
                  </a:lnTo>
                  <a:lnTo>
                    <a:pt x="12501" y="271633"/>
                  </a:lnTo>
                  <a:lnTo>
                    <a:pt x="9777" y="228234"/>
                  </a:lnTo>
                  <a:lnTo>
                    <a:pt x="6745" y="197717"/>
                  </a:lnTo>
                  <a:lnTo>
                    <a:pt x="879" y="152053"/>
                  </a:lnTo>
                  <a:lnTo>
                    <a:pt x="107" y="104686"/>
                  </a:lnTo>
                  <a:lnTo>
                    <a:pt x="0" y="60829"/>
                  </a:lnTo>
                  <a:lnTo>
                    <a:pt x="1050" y="36043"/>
                  </a:lnTo>
                  <a:lnTo>
                    <a:pt x="11749" y="9729"/>
                  </a:lnTo>
                  <a:lnTo>
                    <a:pt x="14179" y="6469"/>
                  </a:lnTo>
                  <a:lnTo>
                    <a:pt x="19702" y="2847"/>
                  </a:lnTo>
                  <a:lnTo>
                    <a:pt x="28456" y="332"/>
                  </a:lnTo>
                  <a:lnTo>
                    <a:pt x="41669" y="0"/>
                  </a:lnTo>
                  <a:lnTo>
                    <a:pt x="47794" y="2795"/>
                  </a:lnTo>
                  <a:lnTo>
                    <a:pt x="54045" y="6506"/>
                  </a:lnTo>
                  <a:lnTo>
                    <a:pt x="63514" y="9653"/>
                  </a:lnTo>
                  <a:lnTo>
                    <a:pt x="79368" y="22616"/>
                  </a:lnTo>
                  <a:lnTo>
                    <a:pt x="82894" y="31543"/>
                  </a:lnTo>
                  <a:lnTo>
                    <a:pt x="85520" y="41508"/>
                  </a:lnTo>
                  <a:lnTo>
                    <a:pt x="93006" y="56528"/>
                  </a:lnTo>
                  <a:lnTo>
                    <a:pt x="95201" y="97041"/>
                  </a:lnTo>
                  <a:lnTo>
                    <a:pt x="84918" y="139365"/>
                  </a:lnTo>
                  <a:lnTo>
                    <a:pt x="76037" y="152129"/>
                  </a:lnTo>
                  <a:lnTo>
                    <a:pt x="68109" y="160382"/>
                  </a:lnTo>
                  <a:lnTo>
                    <a:pt x="66792" y="169945"/>
                  </a:lnTo>
                  <a:lnTo>
                    <a:pt x="65691" y="170430"/>
                  </a:lnTo>
                  <a:lnTo>
                    <a:pt x="58475" y="171272"/>
                  </a:lnTo>
                  <a:lnTo>
                    <a:pt x="60556" y="174165"/>
                  </a:lnTo>
                  <a:lnTo>
                    <a:pt x="65458" y="179590"/>
                  </a:lnTo>
                  <a:lnTo>
                    <a:pt x="74031" y="181720"/>
                  </a:lnTo>
                  <a:lnTo>
                    <a:pt x="104944" y="206873"/>
                  </a:lnTo>
                  <a:lnTo>
                    <a:pt x="111195" y="209390"/>
                  </a:lnTo>
                  <a:lnTo>
                    <a:pt x="127000" y="222604"/>
                  </a:lnTo>
                  <a:lnTo>
                    <a:pt x="130523" y="228729"/>
                  </a:lnTo>
                  <a:lnTo>
                    <a:pt x="132505" y="240950"/>
                  </a:lnTo>
                  <a:lnTo>
                    <a:pt x="133333" y="285649"/>
                  </a:lnTo>
                  <a:lnTo>
                    <a:pt x="133336" y="288841"/>
                  </a:lnTo>
                  <a:lnTo>
                    <a:pt x="130516" y="295209"/>
                  </a:lnTo>
                  <a:lnTo>
                    <a:pt x="110950" y="317449"/>
                  </a:lnTo>
                  <a:lnTo>
                    <a:pt x="91836" y="329092"/>
                  </a:lnTo>
                  <a:lnTo>
                    <a:pt x="76772" y="332489"/>
                  </a:lnTo>
                  <a:lnTo>
                    <a:pt x="58548" y="333160"/>
                  </a:lnTo>
                  <a:lnTo>
                    <a:pt x="49652" y="330429"/>
                  </a:lnTo>
                  <a:lnTo>
                    <a:pt x="26521" y="317069"/>
                  </a:lnTo>
                  <a:lnTo>
                    <a:pt x="9515" y="29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81"/>
            <p:cNvSpPr/>
            <p:nvPr>
              <p:custDataLst>
                <p:tags r:id="rId76"/>
              </p:custDataLst>
            </p:nvPr>
          </p:nvSpPr>
          <p:spPr>
            <a:xfrm>
              <a:off x="3600450" y="4305350"/>
              <a:ext cx="152401" cy="275615"/>
            </a:xfrm>
            <a:custGeom>
              <a:avLst/>
              <a:gdLst/>
              <a:ahLst/>
              <a:cxnLst/>
              <a:rect l="0" t="0" r="0" b="0"/>
              <a:pathLst>
                <a:path w="152401" h="275615">
                  <a:moveTo>
                    <a:pt x="0" y="85675"/>
                  </a:moveTo>
                  <a:lnTo>
                    <a:pt x="0" y="85675"/>
                  </a:lnTo>
                  <a:lnTo>
                    <a:pt x="0" y="99864"/>
                  </a:lnTo>
                  <a:lnTo>
                    <a:pt x="2822" y="105387"/>
                  </a:lnTo>
                  <a:lnTo>
                    <a:pt x="6546" y="111369"/>
                  </a:lnTo>
                  <a:lnTo>
                    <a:pt x="8642" y="121746"/>
                  </a:lnTo>
                  <a:lnTo>
                    <a:pt x="9502" y="166045"/>
                  </a:lnTo>
                  <a:lnTo>
                    <a:pt x="10581" y="202179"/>
                  </a:lnTo>
                  <a:lnTo>
                    <a:pt x="17064" y="221028"/>
                  </a:lnTo>
                  <a:lnTo>
                    <a:pt x="18657" y="239764"/>
                  </a:lnTo>
                  <a:lnTo>
                    <a:pt x="16053" y="246940"/>
                  </a:lnTo>
                  <a:lnTo>
                    <a:pt x="12427" y="253657"/>
                  </a:lnTo>
                  <a:lnTo>
                    <a:pt x="10098" y="266592"/>
                  </a:lnTo>
                  <a:lnTo>
                    <a:pt x="9558" y="275614"/>
                  </a:lnTo>
                  <a:lnTo>
                    <a:pt x="9525" y="233610"/>
                  </a:lnTo>
                  <a:lnTo>
                    <a:pt x="9525" y="187553"/>
                  </a:lnTo>
                  <a:lnTo>
                    <a:pt x="9525" y="143502"/>
                  </a:lnTo>
                  <a:lnTo>
                    <a:pt x="9525" y="103350"/>
                  </a:lnTo>
                  <a:lnTo>
                    <a:pt x="10583" y="73958"/>
                  </a:lnTo>
                  <a:lnTo>
                    <a:pt x="21284" y="31405"/>
                  </a:lnTo>
                  <a:lnTo>
                    <a:pt x="35474" y="9728"/>
                  </a:lnTo>
                  <a:lnTo>
                    <a:pt x="36349" y="6469"/>
                  </a:lnTo>
                  <a:lnTo>
                    <a:pt x="37991" y="4295"/>
                  </a:lnTo>
                  <a:lnTo>
                    <a:pt x="46148" y="522"/>
                  </a:lnTo>
                  <a:lnTo>
                    <a:pt x="63897" y="0"/>
                  </a:lnTo>
                  <a:lnTo>
                    <a:pt x="70908" y="5021"/>
                  </a:lnTo>
                  <a:lnTo>
                    <a:pt x="82759" y="17258"/>
                  </a:lnTo>
                  <a:lnTo>
                    <a:pt x="111130" y="61278"/>
                  </a:lnTo>
                  <a:lnTo>
                    <a:pt x="119593" y="79621"/>
                  </a:lnTo>
                  <a:lnTo>
                    <a:pt x="131116" y="123792"/>
                  </a:lnTo>
                  <a:lnTo>
                    <a:pt x="133263" y="165933"/>
                  </a:lnTo>
                  <a:lnTo>
                    <a:pt x="134382" y="183304"/>
                  </a:lnTo>
                  <a:lnTo>
                    <a:pt x="141548" y="202627"/>
                  </a:lnTo>
                  <a:lnTo>
                    <a:pt x="142758" y="222155"/>
                  </a:lnTo>
                  <a:lnTo>
                    <a:pt x="143856" y="224286"/>
                  </a:lnTo>
                  <a:lnTo>
                    <a:pt x="145645" y="225708"/>
                  </a:lnTo>
                  <a:lnTo>
                    <a:pt x="147897" y="226656"/>
                  </a:lnTo>
                  <a:lnTo>
                    <a:pt x="149398" y="228345"/>
                  </a:lnTo>
                  <a:lnTo>
                    <a:pt x="152400" y="238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82"/>
            <p:cNvSpPr/>
            <p:nvPr>
              <p:custDataLst>
                <p:tags r:id="rId77"/>
              </p:custDataLst>
            </p:nvPr>
          </p:nvSpPr>
          <p:spPr>
            <a:xfrm>
              <a:off x="3267113" y="4429125"/>
              <a:ext cx="171413" cy="57151"/>
            </a:xfrm>
            <a:custGeom>
              <a:avLst/>
              <a:gdLst/>
              <a:ahLst/>
              <a:cxnLst/>
              <a:rect l="0" t="0" r="0" b="0"/>
              <a:pathLst>
                <a:path w="171413" h="57151">
                  <a:moveTo>
                    <a:pt x="19012" y="57150"/>
                  </a:moveTo>
                  <a:lnTo>
                    <a:pt x="19012" y="57150"/>
                  </a:lnTo>
                  <a:lnTo>
                    <a:pt x="0" y="57150"/>
                  </a:lnTo>
                  <a:lnTo>
                    <a:pt x="5030" y="57150"/>
                  </a:lnTo>
                  <a:lnTo>
                    <a:pt x="6515" y="56092"/>
                  </a:lnTo>
                  <a:lnTo>
                    <a:pt x="7506" y="54328"/>
                  </a:lnTo>
                  <a:lnTo>
                    <a:pt x="8166" y="52093"/>
                  </a:lnTo>
                  <a:lnTo>
                    <a:pt x="10723" y="50604"/>
                  </a:lnTo>
                  <a:lnTo>
                    <a:pt x="23376" y="47449"/>
                  </a:lnTo>
                  <a:lnTo>
                    <a:pt x="36415" y="41340"/>
                  </a:lnTo>
                  <a:lnTo>
                    <a:pt x="57330" y="38002"/>
                  </a:lnTo>
                  <a:lnTo>
                    <a:pt x="97182" y="22995"/>
                  </a:lnTo>
                  <a:lnTo>
                    <a:pt x="138040" y="14513"/>
                  </a:lnTo>
                  <a:lnTo>
                    <a:pt x="1714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83"/>
            <p:cNvSpPr/>
            <p:nvPr>
              <p:custDataLst>
                <p:tags r:id="rId78"/>
              </p:custDataLst>
            </p:nvPr>
          </p:nvSpPr>
          <p:spPr>
            <a:xfrm>
              <a:off x="3276634" y="4267253"/>
              <a:ext cx="133317" cy="332751"/>
            </a:xfrm>
            <a:custGeom>
              <a:avLst/>
              <a:gdLst/>
              <a:ahLst/>
              <a:cxnLst/>
              <a:rect l="0" t="0" r="0" b="0"/>
              <a:pathLst>
                <a:path w="133317" h="332751">
                  <a:moveTo>
                    <a:pt x="38066" y="123772"/>
                  </a:moveTo>
                  <a:lnTo>
                    <a:pt x="38066" y="123772"/>
                  </a:lnTo>
                  <a:lnTo>
                    <a:pt x="38066" y="95592"/>
                  </a:lnTo>
                  <a:lnTo>
                    <a:pt x="38066" y="132411"/>
                  </a:lnTo>
                  <a:lnTo>
                    <a:pt x="35244" y="141017"/>
                  </a:lnTo>
                  <a:lnTo>
                    <a:pt x="31520" y="149428"/>
                  </a:lnTo>
                  <a:lnTo>
                    <a:pt x="23601" y="196931"/>
                  </a:lnTo>
                  <a:lnTo>
                    <a:pt x="12738" y="241255"/>
                  </a:lnTo>
                  <a:lnTo>
                    <a:pt x="9681" y="285697"/>
                  </a:lnTo>
                  <a:lnTo>
                    <a:pt x="8517" y="297339"/>
                  </a:lnTo>
                  <a:lnTo>
                    <a:pt x="1301" y="316890"/>
                  </a:lnTo>
                  <a:lnTo>
                    <a:pt x="0" y="332750"/>
                  </a:lnTo>
                  <a:lnTo>
                    <a:pt x="5033" y="328096"/>
                  </a:lnTo>
                  <a:lnTo>
                    <a:pt x="7510" y="320064"/>
                  </a:lnTo>
                  <a:lnTo>
                    <a:pt x="10472" y="274948"/>
                  </a:lnTo>
                  <a:lnTo>
                    <a:pt x="18127" y="227464"/>
                  </a:lnTo>
                  <a:lnTo>
                    <a:pt x="23955" y="180779"/>
                  </a:lnTo>
                  <a:lnTo>
                    <a:pt x="30759" y="133278"/>
                  </a:lnTo>
                  <a:lnTo>
                    <a:pt x="38162" y="86727"/>
                  </a:lnTo>
                  <a:lnTo>
                    <a:pt x="53170" y="44768"/>
                  </a:lnTo>
                  <a:lnTo>
                    <a:pt x="57828" y="13934"/>
                  </a:lnTo>
                  <a:lnTo>
                    <a:pt x="66520" y="127"/>
                  </a:lnTo>
                  <a:lnTo>
                    <a:pt x="71662" y="0"/>
                  </a:lnTo>
                  <a:lnTo>
                    <a:pt x="76986" y="2793"/>
                  </a:lnTo>
                  <a:lnTo>
                    <a:pt x="79888" y="5020"/>
                  </a:lnTo>
                  <a:lnTo>
                    <a:pt x="83112" y="10315"/>
                  </a:lnTo>
                  <a:lnTo>
                    <a:pt x="93847" y="54494"/>
                  </a:lnTo>
                  <a:lnTo>
                    <a:pt x="97858" y="85748"/>
                  </a:lnTo>
                  <a:lnTo>
                    <a:pt x="102702" y="104744"/>
                  </a:lnTo>
                  <a:lnTo>
                    <a:pt x="111019" y="144079"/>
                  </a:lnTo>
                  <a:lnTo>
                    <a:pt x="113838" y="185556"/>
                  </a:lnTo>
                  <a:lnTo>
                    <a:pt x="122429" y="230278"/>
                  </a:lnTo>
                  <a:lnTo>
                    <a:pt x="123756" y="277738"/>
                  </a:lnTo>
                  <a:lnTo>
                    <a:pt x="123788" y="298256"/>
                  </a:lnTo>
                  <a:lnTo>
                    <a:pt x="124847" y="300420"/>
                  </a:lnTo>
                  <a:lnTo>
                    <a:pt x="126612" y="301862"/>
                  </a:lnTo>
                  <a:lnTo>
                    <a:pt x="132923" y="304578"/>
                  </a:lnTo>
                  <a:lnTo>
                    <a:pt x="133316" y="295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88"/>
          <p:cNvGrpSpPr/>
          <p:nvPr/>
        </p:nvGrpSpPr>
        <p:grpSpPr>
          <a:xfrm>
            <a:off x="4238625" y="4400669"/>
            <a:ext cx="247651" cy="112847"/>
            <a:chOff x="4238625" y="4400669"/>
            <a:chExt cx="247651" cy="112847"/>
          </a:xfrm>
        </p:grpSpPr>
        <p:sp>
          <p:nvSpPr>
            <p:cNvPr id="214" name="SMARTInkShape-384"/>
            <p:cNvSpPr/>
            <p:nvPr>
              <p:custDataLst>
                <p:tags r:id="rId73"/>
              </p:custDataLst>
            </p:nvPr>
          </p:nvSpPr>
          <p:spPr>
            <a:xfrm>
              <a:off x="4249948" y="4467225"/>
              <a:ext cx="236328" cy="46291"/>
            </a:xfrm>
            <a:custGeom>
              <a:avLst/>
              <a:gdLst/>
              <a:ahLst/>
              <a:cxnLst/>
              <a:rect l="0" t="0" r="0" b="0"/>
              <a:pathLst>
                <a:path w="236328" h="46291">
                  <a:moveTo>
                    <a:pt x="55352" y="9525"/>
                  </a:moveTo>
                  <a:lnTo>
                    <a:pt x="55352" y="9525"/>
                  </a:lnTo>
                  <a:lnTo>
                    <a:pt x="42095" y="22782"/>
                  </a:lnTo>
                  <a:lnTo>
                    <a:pt x="33232" y="26000"/>
                  </a:lnTo>
                  <a:lnTo>
                    <a:pt x="27906" y="26858"/>
                  </a:lnTo>
                  <a:lnTo>
                    <a:pt x="24354" y="28489"/>
                  </a:lnTo>
                  <a:lnTo>
                    <a:pt x="21987" y="30634"/>
                  </a:lnTo>
                  <a:lnTo>
                    <a:pt x="20408" y="33123"/>
                  </a:lnTo>
                  <a:lnTo>
                    <a:pt x="18298" y="34781"/>
                  </a:lnTo>
                  <a:lnTo>
                    <a:pt x="13131" y="36625"/>
                  </a:lnTo>
                  <a:lnTo>
                    <a:pt x="0" y="37970"/>
                  </a:lnTo>
                  <a:lnTo>
                    <a:pt x="459" y="39072"/>
                  </a:lnTo>
                  <a:lnTo>
                    <a:pt x="6561" y="46290"/>
                  </a:lnTo>
                  <a:lnTo>
                    <a:pt x="8008" y="45676"/>
                  </a:lnTo>
                  <a:lnTo>
                    <a:pt x="12438" y="42173"/>
                  </a:lnTo>
                  <a:lnTo>
                    <a:pt x="20757" y="39910"/>
                  </a:lnTo>
                  <a:lnTo>
                    <a:pt x="65556" y="35325"/>
                  </a:lnTo>
                  <a:lnTo>
                    <a:pt x="78937" y="31575"/>
                  </a:lnTo>
                  <a:lnTo>
                    <a:pt x="122624" y="23913"/>
                  </a:lnTo>
                  <a:lnTo>
                    <a:pt x="169731" y="12151"/>
                  </a:lnTo>
                  <a:lnTo>
                    <a:pt x="216448" y="6933"/>
                  </a:lnTo>
                  <a:lnTo>
                    <a:pt x="236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85"/>
            <p:cNvSpPr/>
            <p:nvPr>
              <p:custDataLst>
                <p:tags r:id="rId74"/>
              </p:custDataLst>
            </p:nvPr>
          </p:nvSpPr>
          <p:spPr>
            <a:xfrm>
              <a:off x="4238625" y="4400669"/>
              <a:ext cx="209551" cy="18932"/>
            </a:xfrm>
            <a:custGeom>
              <a:avLst/>
              <a:gdLst/>
              <a:ahLst/>
              <a:cxnLst/>
              <a:rect l="0" t="0" r="0" b="0"/>
              <a:pathLst>
                <a:path w="209551" h="18932">
                  <a:moveTo>
                    <a:pt x="0" y="18931"/>
                  </a:moveTo>
                  <a:lnTo>
                    <a:pt x="0" y="18931"/>
                  </a:lnTo>
                  <a:lnTo>
                    <a:pt x="30949" y="18931"/>
                  </a:lnTo>
                  <a:lnTo>
                    <a:pt x="37744" y="16109"/>
                  </a:lnTo>
                  <a:lnTo>
                    <a:pt x="41037" y="13874"/>
                  </a:lnTo>
                  <a:lnTo>
                    <a:pt x="55787" y="10730"/>
                  </a:lnTo>
                  <a:lnTo>
                    <a:pt x="85963" y="6758"/>
                  </a:lnTo>
                  <a:lnTo>
                    <a:pt x="104846" y="1918"/>
                  </a:lnTo>
                  <a:lnTo>
                    <a:pt x="149229" y="0"/>
                  </a:lnTo>
                  <a:lnTo>
                    <a:pt x="173568" y="963"/>
                  </a:lnTo>
                  <a:lnTo>
                    <a:pt x="193117" y="8085"/>
                  </a:lnTo>
                  <a:lnTo>
                    <a:pt x="209550" y="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89"/>
          <p:cNvGrpSpPr/>
          <p:nvPr/>
        </p:nvGrpSpPr>
        <p:grpSpPr>
          <a:xfrm>
            <a:off x="4714875" y="4242740"/>
            <a:ext cx="171451" cy="395936"/>
            <a:chOff x="4714875" y="4242740"/>
            <a:chExt cx="171451" cy="395936"/>
          </a:xfrm>
        </p:grpSpPr>
        <p:sp>
          <p:nvSpPr>
            <p:cNvPr id="217" name="SMARTInkShape-386"/>
            <p:cNvSpPr/>
            <p:nvPr>
              <p:custDataLst>
                <p:tags r:id="rId71"/>
              </p:custDataLst>
            </p:nvPr>
          </p:nvSpPr>
          <p:spPr>
            <a:xfrm>
              <a:off x="4714875" y="4242740"/>
              <a:ext cx="171451" cy="395936"/>
            </a:xfrm>
            <a:custGeom>
              <a:avLst/>
              <a:gdLst/>
              <a:ahLst/>
              <a:cxnLst/>
              <a:rect l="0" t="0" r="0" b="0"/>
              <a:pathLst>
                <a:path w="171451" h="395936">
                  <a:moveTo>
                    <a:pt x="171450" y="14935"/>
                  </a:moveTo>
                  <a:lnTo>
                    <a:pt x="171450" y="14935"/>
                  </a:lnTo>
                  <a:lnTo>
                    <a:pt x="171450" y="5803"/>
                  </a:lnTo>
                  <a:lnTo>
                    <a:pt x="166394" y="470"/>
                  </a:lnTo>
                  <a:lnTo>
                    <a:pt x="164905" y="0"/>
                  </a:lnTo>
                  <a:lnTo>
                    <a:pt x="163911" y="745"/>
                  </a:lnTo>
                  <a:lnTo>
                    <a:pt x="162317" y="4489"/>
                  </a:lnTo>
                  <a:lnTo>
                    <a:pt x="154398" y="6286"/>
                  </a:lnTo>
                  <a:lnTo>
                    <a:pt x="139545" y="18644"/>
                  </a:lnTo>
                  <a:lnTo>
                    <a:pt x="114294" y="62829"/>
                  </a:lnTo>
                  <a:lnTo>
                    <a:pt x="98424" y="101950"/>
                  </a:lnTo>
                  <a:lnTo>
                    <a:pt x="82550" y="148454"/>
                  </a:lnTo>
                  <a:lnTo>
                    <a:pt x="66675" y="195932"/>
                  </a:lnTo>
                  <a:lnTo>
                    <a:pt x="50800" y="243538"/>
                  </a:lnTo>
                  <a:lnTo>
                    <a:pt x="39981" y="291160"/>
                  </a:lnTo>
                  <a:lnTo>
                    <a:pt x="33291" y="307388"/>
                  </a:lnTo>
                  <a:lnTo>
                    <a:pt x="25380" y="321656"/>
                  </a:lnTo>
                  <a:lnTo>
                    <a:pt x="12001" y="359841"/>
                  </a:lnTo>
                  <a:lnTo>
                    <a:pt x="2685" y="376027"/>
                  </a:lnTo>
                  <a:lnTo>
                    <a:pt x="0" y="395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87"/>
            <p:cNvSpPr/>
            <p:nvPr>
              <p:custDataLst>
                <p:tags r:id="rId72"/>
              </p:custDataLst>
            </p:nvPr>
          </p:nvSpPr>
          <p:spPr>
            <a:xfrm>
              <a:off x="4738257" y="4314825"/>
              <a:ext cx="119445" cy="208024"/>
            </a:xfrm>
            <a:custGeom>
              <a:avLst/>
              <a:gdLst/>
              <a:ahLst/>
              <a:cxnLst/>
              <a:rect l="0" t="0" r="0" b="0"/>
              <a:pathLst>
                <a:path w="119445" h="208024">
                  <a:moveTo>
                    <a:pt x="90918" y="28575"/>
                  </a:moveTo>
                  <a:lnTo>
                    <a:pt x="90918" y="28575"/>
                  </a:lnTo>
                  <a:lnTo>
                    <a:pt x="99119" y="28575"/>
                  </a:lnTo>
                  <a:lnTo>
                    <a:pt x="99560" y="27517"/>
                  </a:lnTo>
                  <a:lnTo>
                    <a:pt x="100326" y="20374"/>
                  </a:lnTo>
                  <a:lnTo>
                    <a:pt x="99307" y="19933"/>
                  </a:lnTo>
                  <a:lnTo>
                    <a:pt x="82833" y="19060"/>
                  </a:lnTo>
                  <a:lnTo>
                    <a:pt x="74073" y="25598"/>
                  </a:lnTo>
                  <a:lnTo>
                    <a:pt x="65230" y="28751"/>
                  </a:lnTo>
                  <a:lnTo>
                    <a:pt x="59040" y="33239"/>
                  </a:lnTo>
                  <a:lnTo>
                    <a:pt x="24242" y="78865"/>
                  </a:lnTo>
                  <a:lnTo>
                    <a:pt x="18951" y="90084"/>
                  </a:lnTo>
                  <a:lnTo>
                    <a:pt x="6682" y="134690"/>
                  </a:lnTo>
                  <a:lnTo>
                    <a:pt x="0" y="155409"/>
                  </a:lnTo>
                  <a:lnTo>
                    <a:pt x="5656" y="184053"/>
                  </a:lnTo>
                  <a:lnTo>
                    <a:pt x="9985" y="192220"/>
                  </a:lnTo>
                  <a:lnTo>
                    <a:pt x="12621" y="194822"/>
                  </a:lnTo>
                  <a:lnTo>
                    <a:pt x="20329" y="199542"/>
                  </a:lnTo>
                  <a:lnTo>
                    <a:pt x="22504" y="204396"/>
                  </a:lnTo>
                  <a:lnTo>
                    <a:pt x="25200" y="206114"/>
                  </a:lnTo>
                  <a:lnTo>
                    <a:pt x="33841" y="208023"/>
                  </a:lnTo>
                  <a:lnTo>
                    <a:pt x="41914" y="206049"/>
                  </a:lnTo>
                  <a:lnTo>
                    <a:pt x="49030" y="202702"/>
                  </a:lnTo>
                  <a:lnTo>
                    <a:pt x="70493" y="195321"/>
                  </a:lnTo>
                  <a:lnTo>
                    <a:pt x="90319" y="180773"/>
                  </a:lnTo>
                  <a:lnTo>
                    <a:pt x="97002" y="173477"/>
                  </a:lnTo>
                  <a:lnTo>
                    <a:pt x="115236" y="145867"/>
                  </a:lnTo>
                  <a:lnTo>
                    <a:pt x="118933" y="117033"/>
                  </a:lnTo>
                  <a:lnTo>
                    <a:pt x="119444" y="87537"/>
                  </a:lnTo>
                  <a:lnTo>
                    <a:pt x="116649" y="78417"/>
                  </a:lnTo>
                  <a:lnTo>
                    <a:pt x="112937" y="70835"/>
                  </a:lnTo>
                  <a:lnTo>
                    <a:pt x="109790" y="60618"/>
                  </a:lnTo>
                  <a:lnTo>
                    <a:pt x="93544" y="38117"/>
                  </a:lnTo>
                  <a:lnTo>
                    <a:pt x="91072" y="20932"/>
                  </a:lnTo>
                  <a:lnTo>
                    <a:pt x="90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90"/>
          <p:cNvGrpSpPr/>
          <p:nvPr/>
        </p:nvGrpSpPr>
        <p:grpSpPr>
          <a:xfrm>
            <a:off x="5295900" y="4296221"/>
            <a:ext cx="1133476" cy="351980"/>
            <a:chOff x="5295900" y="4296221"/>
            <a:chExt cx="1133476" cy="351980"/>
          </a:xfrm>
        </p:grpSpPr>
        <p:sp>
          <p:nvSpPr>
            <p:cNvPr id="220" name="SMARTInkShape-388"/>
            <p:cNvSpPr/>
            <p:nvPr>
              <p:custDataLst>
                <p:tags r:id="rId67"/>
              </p:custDataLst>
            </p:nvPr>
          </p:nvSpPr>
          <p:spPr>
            <a:xfrm>
              <a:off x="6315097" y="4324469"/>
              <a:ext cx="114279" cy="209384"/>
            </a:xfrm>
            <a:custGeom>
              <a:avLst/>
              <a:gdLst/>
              <a:ahLst/>
              <a:cxnLst/>
              <a:rect l="0" t="0" r="0" b="0"/>
              <a:pathLst>
                <a:path w="114279" h="209384">
                  <a:moveTo>
                    <a:pt x="95228" y="28456"/>
                  </a:moveTo>
                  <a:lnTo>
                    <a:pt x="95228" y="28456"/>
                  </a:lnTo>
                  <a:lnTo>
                    <a:pt x="95228" y="10846"/>
                  </a:lnTo>
                  <a:lnTo>
                    <a:pt x="94170" y="10366"/>
                  </a:lnTo>
                  <a:lnTo>
                    <a:pt x="90172" y="9833"/>
                  </a:lnTo>
                  <a:lnTo>
                    <a:pt x="84867" y="6774"/>
                  </a:lnTo>
                  <a:lnTo>
                    <a:pt x="77895" y="1243"/>
                  </a:lnTo>
                  <a:lnTo>
                    <a:pt x="68913" y="150"/>
                  </a:lnTo>
                  <a:lnTo>
                    <a:pt x="63071" y="0"/>
                  </a:lnTo>
                  <a:lnTo>
                    <a:pt x="61091" y="1019"/>
                  </a:lnTo>
                  <a:lnTo>
                    <a:pt x="59770" y="2756"/>
                  </a:lnTo>
                  <a:lnTo>
                    <a:pt x="57244" y="7509"/>
                  </a:lnTo>
                  <a:lnTo>
                    <a:pt x="19011" y="50335"/>
                  </a:lnTo>
                  <a:lnTo>
                    <a:pt x="4210" y="73082"/>
                  </a:lnTo>
                  <a:lnTo>
                    <a:pt x="536" y="101922"/>
                  </a:lnTo>
                  <a:lnTo>
                    <a:pt x="0" y="144759"/>
                  </a:lnTo>
                  <a:lnTo>
                    <a:pt x="1047" y="155287"/>
                  </a:lnTo>
                  <a:lnTo>
                    <a:pt x="7585" y="167165"/>
                  </a:lnTo>
                  <a:lnTo>
                    <a:pt x="15167" y="177388"/>
                  </a:lnTo>
                  <a:lnTo>
                    <a:pt x="17312" y="183901"/>
                  </a:lnTo>
                  <a:lnTo>
                    <a:pt x="23910" y="190323"/>
                  </a:lnTo>
                  <a:lnTo>
                    <a:pt x="47195" y="206604"/>
                  </a:lnTo>
                  <a:lnTo>
                    <a:pt x="59830" y="208593"/>
                  </a:lnTo>
                  <a:lnTo>
                    <a:pt x="93535" y="209383"/>
                  </a:lnTo>
                  <a:lnTo>
                    <a:pt x="102590" y="206587"/>
                  </a:lnTo>
                  <a:lnTo>
                    <a:pt x="114278" y="199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89"/>
            <p:cNvSpPr/>
            <p:nvPr>
              <p:custDataLst>
                <p:tags r:id="rId68"/>
              </p:custDataLst>
            </p:nvPr>
          </p:nvSpPr>
          <p:spPr>
            <a:xfrm>
              <a:off x="5962650" y="4305753"/>
              <a:ext cx="189125" cy="266196"/>
            </a:xfrm>
            <a:custGeom>
              <a:avLst/>
              <a:gdLst/>
              <a:ahLst/>
              <a:cxnLst/>
              <a:rect l="0" t="0" r="0" b="0"/>
              <a:pathLst>
                <a:path w="189125" h="266196">
                  <a:moveTo>
                    <a:pt x="0" y="151947"/>
                  </a:moveTo>
                  <a:lnTo>
                    <a:pt x="0" y="151947"/>
                  </a:lnTo>
                  <a:lnTo>
                    <a:pt x="0" y="142814"/>
                  </a:lnTo>
                  <a:lnTo>
                    <a:pt x="8201" y="142456"/>
                  </a:lnTo>
                  <a:lnTo>
                    <a:pt x="8642" y="143503"/>
                  </a:lnTo>
                  <a:lnTo>
                    <a:pt x="10581" y="177434"/>
                  </a:lnTo>
                  <a:lnTo>
                    <a:pt x="16070" y="187956"/>
                  </a:lnTo>
                  <a:lnTo>
                    <a:pt x="18998" y="230796"/>
                  </a:lnTo>
                  <a:lnTo>
                    <a:pt x="19050" y="266195"/>
                  </a:lnTo>
                  <a:lnTo>
                    <a:pt x="19050" y="261176"/>
                  </a:lnTo>
                  <a:lnTo>
                    <a:pt x="16228" y="255879"/>
                  </a:lnTo>
                  <a:lnTo>
                    <a:pt x="13994" y="252985"/>
                  </a:lnTo>
                  <a:lnTo>
                    <a:pt x="11511" y="244125"/>
                  </a:lnTo>
                  <a:lnTo>
                    <a:pt x="9641" y="202568"/>
                  </a:lnTo>
                  <a:lnTo>
                    <a:pt x="9535" y="156430"/>
                  </a:lnTo>
                  <a:lnTo>
                    <a:pt x="9525" y="108936"/>
                  </a:lnTo>
                  <a:lnTo>
                    <a:pt x="9525" y="61322"/>
                  </a:lnTo>
                  <a:lnTo>
                    <a:pt x="12347" y="50639"/>
                  </a:lnTo>
                  <a:lnTo>
                    <a:pt x="16070" y="41304"/>
                  </a:lnTo>
                  <a:lnTo>
                    <a:pt x="19226" y="25207"/>
                  </a:lnTo>
                  <a:lnTo>
                    <a:pt x="23714" y="16949"/>
                  </a:lnTo>
                  <a:lnTo>
                    <a:pt x="29237" y="12573"/>
                  </a:lnTo>
                  <a:lnTo>
                    <a:pt x="32191" y="11406"/>
                  </a:lnTo>
                  <a:lnTo>
                    <a:pt x="34161" y="9570"/>
                  </a:lnTo>
                  <a:lnTo>
                    <a:pt x="36349" y="4707"/>
                  </a:lnTo>
                  <a:lnTo>
                    <a:pt x="37991" y="2987"/>
                  </a:lnTo>
                  <a:lnTo>
                    <a:pt x="42638" y="1076"/>
                  </a:lnTo>
                  <a:lnTo>
                    <a:pt x="56260" y="0"/>
                  </a:lnTo>
                  <a:lnTo>
                    <a:pt x="64869" y="2570"/>
                  </a:lnTo>
                  <a:lnTo>
                    <a:pt x="111651" y="31349"/>
                  </a:lnTo>
                  <a:lnTo>
                    <a:pt x="121237" y="40492"/>
                  </a:lnTo>
                  <a:lnTo>
                    <a:pt x="145470" y="73175"/>
                  </a:lnTo>
                  <a:lnTo>
                    <a:pt x="155670" y="82012"/>
                  </a:lnTo>
                  <a:lnTo>
                    <a:pt x="174220" y="111079"/>
                  </a:lnTo>
                  <a:lnTo>
                    <a:pt x="179641" y="135094"/>
                  </a:lnTo>
                  <a:lnTo>
                    <a:pt x="181639" y="148600"/>
                  </a:lnTo>
                  <a:lnTo>
                    <a:pt x="189124" y="172686"/>
                  </a:lnTo>
                  <a:lnTo>
                    <a:pt x="181046" y="218341"/>
                  </a:lnTo>
                  <a:lnTo>
                    <a:pt x="180978" y="227702"/>
                  </a:lnTo>
                  <a:lnTo>
                    <a:pt x="180975" y="218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90"/>
            <p:cNvSpPr/>
            <p:nvPr>
              <p:custDataLst>
                <p:tags r:id="rId69"/>
              </p:custDataLst>
            </p:nvPr>
          </p:nvSpPr>
          <p:spPr>
            <a:xfrm>
              <a:off x="5709907" y="4296221"/>
              <a:ext cx="109739" cy="294398"/>
            </a:xfrm>
            <a:custGeom>
              <a:avLst/>
              <a:gdLst/>
              <a:ahLst/>
              <a:cxnLst/>
              <a:rect l="0" t="0" r="0" b="0"/>
              <a:pathLst>
                <a:path w="109739" h="294398">
                  <a:moveTo>
                    <a:pt x="24143" y="85279"/>
                  </a:moveTo>
                  <a:lnTo>
                    <a:pt x="24143" y="85279"/>
                  </a:lnTo>
                  <a:lnTo>
                    <a:pt x="24143" y="75871"/>
                  </a:lnTo>
                  <a:lnTo>
                    <a:pt x="29199" y="75788"/>
                  </a:lnTo>
                  <a:lnTo>
                    <a:pt x="29631" y="76835"/>
                  </a:lnTo>
                  <a:lnTo>
                    <a:pt x="24764" y="85457"/>
                  </a:lnTo>
                  <a:lnTo>
                    <a:pt x="24167" y="107635"/>
                  </a:lnTo>
                  <a:lnTo>
                    <a:pt x="33276" y="153416"/>
                  </a:lnTo>
                  <a:lnTo>
                    <a:pt x="33652" y="199760"/>
                  </a:lnTo>
                  <a:lnTo>
                    <a:pt x="32608" y="231353"/>
                  </a:lnTo>
                  <a:lnTo>
                    <a:pt x="24535" y="268872"/>
                  </a:lnTo>
                  <a:lnTo>
                    <a:pt x="24153" y="284732"/>
                  </a:lnTo>
                  <a:lnTo>
                    <a:pt x="19090" y="285135"/>
                  </a:lnTo>
                  <a:lnTo>
                    <a:pt x="17599" y="284132"/>
                  </a:lnTo>
                  <a:lnTo>
                    <a:pt x="16605" y="282407"/>
                  </a:lnTo>
                  <a:lnTo>
                    <a:pt x="15011" y="272032"/>
                  </a:lnTo>
                  <a:lnTo>
                    <a:pt x="13582" y="242741"/>
                  </a:lnTo>
                  <a:lnTo>
                    <a:pt x="6420" y="207053"/>
                  </a:lnTo>
                  <a:lnTo>
                    <a:pt x="5268" y="161209"/>
                  </a:lnTo>
                  <a:lnTo>
                    <a:pt x="5116" y="120364"/>
                  </a:lnTo>
                  <a:lnTo>
                    <a:pt x="6158" y="94969"/>
                  </a:lnTo>
                  <a:lnTo>
                    <a:pt x="14030" y="47374"/>
                  </a:lnTo>
                  <a:lnTo>
                    <a:pt x="15415" y="35624"/>
                  </a:lnTo>
                  <a:lnTo>
                    <a:pt x="24295" y="13692"/>
                  </a:lnTo>
                  <a:lnTo>
                    <a:pt x="26361" y="12154"/>
                  </a:lnTo>
                  <a:lnTo>
                    <a:pt x="31479" y="9388"/>
                  </a:lnTo>
                  <a:lnTo>
                    <a:pt x="40310" y="2938"/>
                  </a:lnTo>
                  <a:lnTo>
                    <a:pt x="50875" y="0"/>
                  </a:lnTo>
                  <a:lnTo>
                    <a:pt x="57228" y="4742"/>
                  </a:lnTo>
                  <a:lnTo>
                    <a:pt x="75060" y="21956"/>
                  </a:lnTo>
                  <a:lnTo>
                    <a:pt x="78523" y="28208"/>
                  </a:lnTo>
                  <a:lnTo>
                    <a:pt x="81121" y="34514"/>
                  </a:lnTo>
                  <a:lnTo>
                    <a:pt x="87474" y="44014"/>
                  </a:lnTo>
                  <a:lnTo>
                    <a:pt x="89827" y="54591"/>
                  </a:lnTo>
                  <a:lnTo>
                    <a:pt x="90780" y="93118"/>
                  </a:lnTo>
                  <a:lnTo>
                    <a:pt x="87979" y="102169"/>
                  </a:lnTo>
                  <a:lnTo>
                    <a:pt x="84265" y="109719"/>
                  </a:lnTo>
                  <a:lnTo>
                    <a:pt x="81115" y="119919"/>
                  </a:lnTo>
                  <a:lnTo>
                    <a:pt x="75008" y="129645"/>
                  </a:lnTo>
                  <a:lnTo>
                    <a:pt x="71670" y="139229"/>
                  </a:lnTo>
                  <a:lnTo>
                    <a:pt x="63694" y="150069"/>
                  </a:lnTo>
                  <a:lnTo>
                    <a:pt x="60065" y="151116"/>
                  </a:lnTo>
                  <a:lnTo>
                    <a:pt x="57616" y="151396"/>
                  </a:lnTo>
                  <a:lnTo>
                    <a:pt x="55983" y="152640"/>
                  </a:lnTo>
                  <a:lnTo>
                    <a:pt x="52735" y="161425"/>
                  </a:lnTo>
                  <a:lnTo>
                    <a:pt x="52718" y="161476"/>
                  </a:lnTo>
                  <a:lnTo>
                    <a:pt x="57774" y="161479"/>
                  </a:lnTo>
                  <a:lnTo>
                    <a:pt x="59263" y="162537"/>
                  </a:lnTo>
                  <a:lnTo>
                    <a:pt x="60257" y="164301"/>
                  </a:lnTo>
                  <a:lnTo>
                    <a:pt x="60919" y="166536"/>
                  </a:lnTo>
                  <a:lnTo>
                    <a:pt x="62419" y="168025"/>
                  </a:lnTo>
                  <a:lnTo>
                    <a:pt x="72430" y="173238"/>
                  </a:lnTo>
                  <a:lnTo>
                    <a:pt x="75384" y="175668"/>
                  </a:lnTo>
                  <a:lnTo>
                    <a:pt x="78667" y="181191"/>
                  </a:lnTo>
                  <a:lnTo>
                    <a:pt x="81184" y="187173"/>
                  </a:lnTo>
                  <a:lnTo>
                    <a:pt x="97700" y="209121"/>
                  </a:lnTo>
                  <a:lnTo>
                    <a:pt x="100227" y="215461"/>
                  </a:lnTo>
                  <a:lnTo>
                    <a:pt x="106541" y="224981"/>
                  </a:lnTo>
                  <a:lnTo>
                    <a:pt x="108882" y="234504"/>
                  </a:lnTo>
                  <a:lnTo>
                    <a:pt x="109738" y="255436"/>
                  </a:lnTo>
                  <a:lnTo>
                    <a:pt x="106988" y="264268"/>
                  </a:lnTo>
                  <a:lnTo>
                    <a:pt x="104774" y="268105"/>
                  </a:lnTo>
                  <a:lnTo>
                    <a:pt x="102239" y="270663"/>
                  </a:lnTo>
                  <a:lnTo>
                    <a:pt x="81218" y="283018"/>
                  </a:lnTo>
                  <a:lnTo>
                    <a:pt x="74910" y="285346"/>
                  </a:lnTo>
                  <a:lnTo>
                    <a:pt x="65408" y="291550"/>
                  </a:lnTo>
                  <a:lnTo>
                    <a:pt x="55890" y="293857"/>
                  </a:lnTo>
                  <a:lnTo>
                    <a:pt x="49541" y="294397"/>
                  </a:lnTo>
                  <a:lnTo>
                    <a:pt x="18675" y="285103"/>
                  </a:lnTo>
                  <a:lnTo>
                    <a:pt x="3159" y="273595"/>
                  </a:lnTo>
                  <a:lnTo>
                    <a:pt x="629" y="271148"/>
                  </a:lnTo>
                  <a:lnTo>
                    <a:pt x="0" y="269517"/>
                  </a:lnTo>
                  <a:lnTo>
                    <a:pt x="639" y="268429"/>
                  </a:lnTo>
                  <a:lnTo>
                    <a:pt x="2124" y="267705"/>
                  </a:lnTo>
                  <a:lnTo>
                    <a:pt x="3113" y="266163"/>
                  </a:lnTo>
                  <a:lnTo>
                    <a:pt x="5093" y="256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91"/>
            <p:cNvSpPr/>
            <p:nvPr>
              <p:custDataLst>
                <p:tags r:id="rId70"/>
              </p:custDataLst>
            </p:nvPr>
          </p:nvSpPr>
          <p:spPr>
            <a:xfrm>
              <a:off x="5295900" y="4562475"/>
              <a:ext cx="56759" cy="85726"/>
            </a:xfrm>
            <a:custGeom>
              <a:avLst/>
              <a:gdLst/>
              <a:ahLst/>
              <a:cxnLst/>
              <a:rect l="0" t="0" r="0" b="0"/>
              <a:pathLst>
                <a:path w="56759" h="85726">
                  <a:moveTo>
                    <a:pt x="47625" y="0"/>
                  </a:moveTo>
                  <a:lnTo>
                    <a:pt x="47625" y="0"/>
                  </a:lnTo>
                  <a:lnTo>
                    <a:pt x="55826" y="0"/>
                  </a:lnTo>
                  <a:lnTo>
                    <a:pt x="56267" y="1058"/>
                  </a:lnTo>
                  <a:lnTo>
                    <a:pt x="56758" y="5056"/>
                  </a:lnTo>
                  <a:lnTo>
                    <a:pt x="54153" y="10361"/>
                  </a:lnTo>
                  <a:lnTo>
                    <a:pt x="50526" y="16247"/>
                  </a:lnTo>
                  <a:lnTo>
                    <a:pt x="47427" y="25510"/>
                  </a:lnTo>
                  <a:lnTo>
                    <a:pt x="41334" y="34958"/>
                  </a:lnTo>
                  <a:lnTo>
                    <a:pt x="38000" y="44459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91"/>
          <p:cNvGrpSpPr/>
          <p:nvPr/>
        </p:nvGrpSpPr>
        <p:grpSpPr>
          <a:xfrm>
            <a:off x="6667500" y="4229103"/>
            <a:ext cx="723901" cy="438148"/>
            <a:chOff x="6667500" y="4229103"/>
            <a:chExt cx="723901" cy="438148"/>
          </a:xfrm>
        </p:grpSpPr>
        <p:sp>
          <p:nvSpPr>
            <p:cNvPr id="225" name="SMARTInkShape-392"/>
            <p:cNvSpPr/>
            <p:nvPr>
              <p:custDataLst>
                <p:tags r:id="rId63"/>
              </p:custDataLst>
            </p:nvPr>
          </p:nvSpPr>
          <p:spPr>
            <a:xfrm>
              <a:off x="7324725" y="4572000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66675" y="5056"/>
                  </a:lnTo>
                  <a:lnTo>
                    <a:pt x="63853" y="10361"/>
                  </a:lnTo>
                  <a:lnTo>
                    <a:pt x="60130" y="16247"/>
                  </a:lnTo>
                  <a:lnTo>
                    <a:pt x="56974" y="25510"/>
                  </a:lnTo>
                  <a:lnTo>
                    <a:pt x="44009" y="4128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93"/>
            <p:cNvSpPr/>
            <p:nvPr>
              <p:custDataLst>
                <p:tags r:id="rId64"/>
              </p:custDataLst>
            </p:nvPr>
          </p:nvSpPr>
          <p:spPr>
            <a:xfrm>
              <a:off x="7115175" y="4229103"/>
              <a:ext cx="171058" cy="438148"/>
            </a:xfrm>
            <a:custGeom>
              <a:avLst/>
              <a:gdLst/>
              <a:ahLst/>
              <a:cxnLst/>
              <a:rect l="0" t="0" r="0" b="0"/>
              <a:pathLst>
                <a:path w="171058" h="438148">
                  <a:moveTo>
                    <a:pt x="161925" y="9522"/>
                  </a:moveTo>
                  <a:lnTo>
                    <a:pt x="161925" y="9522"/>
                  </a:lnTo>
                  <a:lnTo>
                    <a:pt x="166981" y="9522"/>
                  </a:lnTo>
                  <a:lnTo>
                    <a:pt x="168470" y="8464"/>
                  </a:lnTo>
                  <a:lnTo>
                    <a:pt x="169463" y="6700"/>
                  </a:lnTo>
                  <a:lnTo>
                    <a:pt x="171057" y="1321"/>
                  </a:lnTo>
                  <a:lnTo>
                    <a:pt x="170130" y="880"/>
                  </a:lnTo>
                  <a:lnTo>
                    <a:pt x="148702" y="0"/>
                  </a:lnTo>
                  <a:lnTo>
                    <a:pt x="146759" y="1057"/>
                  </a:lnTo>
                  <a:lnTo>
                    <a:pt x="145465" y="2820"/>
                  </a:lnTo>
                  <a:lnTo>
                    <a:pt x="142968" y="7602"/>
                  </a:lnTo>
                  <a:lnTo>
                    <a:pt x="129770" y="27444"/>
                  </a:lnTo>
                  <a:lnTo>
                    <a:pt x="110722" y="73467"/>
                  </a:lnTo>
                  <a:lnTo>
                    <a:pt x="95197" y="115192"/>
                  </a:lnTo>
                  <a:lnTo>
                    <a:pt x="80426" y="155494"/>
                  </a:lnTo>
                  <a:lnTo>
                    <a:pt x="71390" y="193931"/>
                  </a:lnTo>
                  <a:lnTo>
                    <a:pt x="54907" y="236919"/>
                  </a:lnTo>
                  <a:lnTo>
                    <a:pt x="48006" y="275984"/>
                  </a:lnTo>
                  <a:lnTo>
                    <a:pt x="37548" y="314275"/>
                  </a:lnTo>
                  <a:lnTo>
                    <a:pt x="28698" y="355395"/>
                  </a:lnTo>
                  <a:lnTo>
                    <a:pt x="16886" y="401371"/>
                  </a:lnTo>
                  <a:lnTo>
                    <a:pt x="8884" y="416667"/>
                  </a:lnTo>
                  <a:lnTo>
                    <a:pt x="3949" y="424367"/>
                  </a:lnTo>
                  <a:lnTo>
                    <a:pt x="0" y="438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94"/>
            <p:cNvSpPr/>
            <p:nvPr>
              <p:custDataLst>
                <p:tags r:id="rId65"/>
              </p:custDataLst>
            </p:nvPr>
          </p:nvSpPr>
          <p:spPr>
            <a:xfrm>
              <a:off x="6686598" y="4476750"/>
              <a:ext cx="142828" cy="38101"/>
            </a:xfrm>
            <a:custGeom>
              <a:avLst/>
              <a:gdLst/>
              <a:ahLst/>
              <a:cxnLst/>
              <a:rect l="0" t="0" r="0" b="0"/>
              <a:pathLst>
                <a:path w="142828" h="38101">
                  <a:moveTo>
                    <a:pt x="28527" y="0"/>
                  </a:moveTo>
                  <a:lnTo>
                    <a:pt x="28527" y="0"/>
                  </a:lnTo>
                  <a:lnTo>
                    <a:pt x="28527" y="5057"/>
                  </a:lnTo>
                  <a:lnTo>
                    <a:pt x="25705" y="10361"/>
                  </a:lnTo>
                  <a:lnTo>
                    <a:pt x="15270" y="22390"/>
                  </a:lnTo>
                  <a:lnTo>
                    <a:pt x="9230" y="25826"/>
                  </a:lnTo>
                  <a:lnTo>
                    <a:pt x="6137" y="26743"/>
                  </a:lnTo>
                  <a:lnTo>
                    <a:pt x="4075" y="28412"/>
                  </a:lnTo>
                  <a:lnTo>
                    <a:pt x="0" y="37969"/>
                  </a:lnTo>
                  <a:lnTo>
                    <a:pt x="41865" y="38100"/>
                  </a:lnTo>
                  <a:lnTo>
                    <a:pt x="80061" y="37042"/>
                  </a:lnTo>
                  <a:lnTo>
                    <a:pt x="123820" y="26341"/>
                  </a:lnTo>
                  <a:lnTo>
                    <a:pt x="14282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95"/>
            <p:cNvSpPr/>
            <p:nvPr>
              <p:custDataLst>
                <p:tags r:id="rId66"/>
              </p:custDataLst>
            </p:nvPr>
          </p:nvSpPr>
          <p:spPr>
            <a:xfrm>
              <a:off x="6667500" y="44005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46071" y="9525"/>
                  </a:lnTo>
                  <a:lnTo>
                    <a:pt x="92491" y="9525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SMARTInkShape-396"/>
          <p:cNvSpPr/>
          <p:nvPr>
            <p:custDataLst>
              <p:tags r:id="rId4"/>
            </p:custDataLst>
          </p:nvPr>
        </p:nvSpPr>
        <p:spPr>
          <a:xfrm>
            <a:off x="7153471" y="4314825"/>
            <a:ext cx="142238" cy="214657"/>
          </a:xfrm>
          <a:custGeom>
            <a:avLst/>
            <a:gdLst/>
            <a:ahLst/>
            <a:cxnLst/>
            <a:rect l="0" t="0" r="0" b="0"/>
            <a:pathLst>
              <a:path w="142238" h="214657">
                <a:moveTo>
                  <a:pt x="56954" y="19050"/>
                </a:moveTo>
                <a:lnTo>
                  <a:pt x="56954" y="19050"/>
                </a:lnTo>
                <a:lnTo>
                  <a:pt x="74645" y="19050"/>
                </a:lnTo>
                <a:lnTo>
                  <a:pt x="75098" y="17992"/>
                </a:lnTo>
                <a:lnTo>
                  <a:pt x="75969" y="9918"/>
                </a:lnTo>
                <a:lnTo>
                  <a:pt x="67800" y="9559"/>
                </a:lnTo>
                <a:lnTo>
                  <a:pt x="59135" y="16078"/>
                </a:lnTo>
                <a:lnTo>
                  <a:pt x="50309" y="19228"/>
                </a:lnTo>
                <a:lnTo>
                  <a:pt x="44123" y="23715"/>
                </a:lnTo>
                <a:lnTo>
                  <a:pt x="15677" y="65028"/>
                </a:lnTo>
                <a:lnTo>
                  <a:pt x="3154" y="99397"/>
                </a:lnTo>
                <a:lnTo>
                  <a:pt x="0" y="142932"/>
                </a:lnTo>
                <a:lnTo>
                  <a:pt x="888" y="173574"/>
                </a:lnTo>
                <a:lnTo>
                  <a:pt x="11565" y="199777"/>
                </a:lnTo>
                <a:lnTo>
                  <a:pt x="13995" y="203035"/>
                </a:lnTo>
                <a:lnTo>
                  <a:pt x="22339" y="206654"/>
                </a:lnTo>
                <a:lnTo>
                  <a:pt x="32045" y="209322"/>
                </a:lnTo>
                <a:lnTo>
                  <a:pt x="39886" y="214035"/>
                </a:lnTo>
                <a:lnTo>
                  <a:pt x="44517" y="214656"/>
                </a:lnTo>
                <a:lnTo>
                  <a:pt x="72934" y="209080"/>
                </a:lnTo>
                <a:lnTo>
                  <a:pt x="88618" y="202119"/>
                </a:lnTo>
                <a:lnTo>
                  <a:pt x="107324" y="187183"/>
                </a:lnTo>
                <a:lnTo>
                  <a:pt x="126767" y="160062"/>
                </a:lnTo>
                <a:lnTo>
                  <a:pt x="130315" y="150161"/>
                </a:lnTo>
                <a:lnTo>
                  <a:pt x="142016" y="102731"/>
                </a:lnTo>
                <a:lnTo>
                  <a:pt x="142237" y="97062"/>
                </a:lnTo>
                <a:lnTo>
                  <a:pt x="139661" y="87942"/>
                </a:lnTo>
                <a:lnTo>
                  <a:pt x="136046" y="80360"/>
                </a:lnTo>
                <a:lnTo>
                  <a:pt x="128210" y="48957"/>
                </a:lnTo>
                <a:lnTo>
                  <a:pt x="125625" y="45338"/>
                </a:lnTo>
                <a:lnTo>
                  <a:pt x="101358" y="25124"/>
                </a:lnTo>
                <a:lnTo>
                  <a:pt x="97856" y="18928"/>
                </a:lnTo>
                <a:lnTo>
                  <a:pt x="95241" y="12646"/>
                </a:lnTo>
                <a:lnTo>
                  <a:pt x="8552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1" name="SMARTInkShape-Group93"/>
          <p:cNvGrpSpPr/>
          <p:nvPr/>
        </p:nvGrpSpPr>
        <p:grpSpPr>
          <a:xfrm>
            <a:off x="7772526" y="4029470"/>
            <a:ext cx="1476250" cy="533006"/>
            <a:chOff x="7772526" y="4029470"/>
            <a:chExt cx="1476250" cy="533006"/>
          </a:xfrm>
        </p:grpSpPr>
        <p:sp>
          <p:nvSpPr>
            <p:cNvPr id="231" name="SMARTInkShape-397"/>
            <p:cNvSpPr/>
            <p:nvPr>
              <p:custDataLst>
                <p:tags r:id="rId53"/>
              </p:custDataLst>
            </p:nvPr>
          </p:nvSpPr>
          <p:spPr>
            <a:xfrm>
              <a:off x="8629650" y="4029470"/>
              <a:ext cx="85322" cy="161531"/>
            </a:xfrm>
            <a:custGeom>
              <a:avLst/>
              <a:gdLst/>
              <a:ahLst/>
              <a:cxnLst/>
              <a:rect l="0" t="0" r="0" b="0"/>
              <a:pathLst>
                <a:path w="85322" h="161531">
                  <a:moveTo>
                    <a:pt x="0" y="47230"/>
                  </a:moveTo>
                  <a:lnTo>
                    <a:pt x="0" y="47230"/>
                  </a:lnTo>
                  <a:lnTo>
                    <a:pt x="0" y="23159"/>
                  </a:lnTo>
                  <a:lnTo>
                    <a:pt x="1058" y="21657"/>
                  </a:lnTo>
                  <a:lnTo>
                    <a:pt x="2822" y="20656"/>
                  </a:lnTo>
                  <a:lnTo>
                    <a:pt x="8200" y="19050"/>
                  </a:lnTo>
                  <a:lnTo>
                    <a:pt x="17610" y="10488"/>
                  </a:lnTo>
                  <a:lnTo>
                    <a:pt x="27125" y="9249"/>
                  </a:lnTo>
                  <a:lnTo>
                    <a:pt x="36649" y="939"/>
                  </a:lnTo>
                  <a:lnTo>
                    <a:pt x="42727" y="0"/>
                  </a:lnTo>
                  <a:lnTo>
                    <a:pt x="48271" y="2603"/>
                  </a:lnTo>
                  <a:lnTo>
                    <a:pt x="54263" y="6229"/>
                  </a:lnTo>
                  <a:lnTo>
                    <a:pt x="64831" y="8748"/>
                  </a:lnTo>
                  <a:lnTo>
                    <a:pt x="74715" y="17297"/>
                  </a:lnTo>
                  <a:lnTo>
                    <a:pt x="75540" y="20874"/>
                  </a:lnTo>
                  <a:lnTo>
                    <a:pt x="75760" y="23309"/>
                  </a:lnTo>
                  <a:lnTo>
                    <a:pt x="78826" y="28837"/>
                  </a:lnTo>
                  <a:lnTo>
                    <a:pt x="82659" y="34822"/>
                  </a:lnTo>
                  <a:lnTo>
                    <a:pt x="84817" y="44141"/>
                  </a:lnTo>
                  <a:lnTo>
                    <a:pt x="85321" y="50443"/>
                  </a:lnTo>
                  <a:lnTo>
                    <a:pt x="82724" y="56772"/>
                  </a:lnTo>
                  <a:lnTo>
                    <a:pt x="79099" y="63112"/>
                  </a:lnTo>
                  <a:lnTo>
                    <a:pt x="76773" y="75806"/>
                  </a:lnTo>
                  <a:lnTo>
                    <a:pt x="76582" y="78981"/>
                  </a:lnTo>
                  <a:lnTo>
                    <a:pt x="73547" y="85330"/>
                  </a:lnTo>
                  <a:lnTo>
                    <a:pt x="69729" y="91680"/>
                  </a:lnTo>
                  <a:lnTo>
                    <a:pt x="67279" y="104380"/>
                  </a:lnTo>
                  <a:lnTo>
                    <a:pt x="67077" y="107555"/>
                  </a:lnTo>
                  <a:lnTo>
                    <a:pt x="64031" y="113905"/>
                  </a:lnTo>
                  <a:lnTo>
                    <a:pt x="51510" y="129780"/>
                  </a:lnTo>
                  <a:lnTo>
                    <a:pt x="48137" y="140599"/>
                  </a:lnTo>
                  <a:lnTo>
                    <a:pt x="46908" y="141226"/>
                  </a:lnTo>
                  <a:lnTo>
                    <a:pt x="42721" y="141922"/>
                  </a:lnTo>
                  <a:lnTo>
                    <a:pt x="41181" y="143166"/>
                  </a:lnTo>
                  <a:lnTo>
                    <a:pt x="39469" y="147371"/>
                  </a:lnTo>
                  <a:lnTo>
                    <a:pt x="38220" y="159799"/>
                  </a:lnTo>
                  <a:lnTo>
                    <a:pt x="39239" y="160376"/>
                  </a:lnTo>
                  <a:lnTo>
                    <a:pt x="47625" y="161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98"/>
            <p:cNvSpPr/>
            <p:nvPr>
              <p:custDataLst>
                <p:tags r:id="rId54"/>
              </p:custDataLst>
            </p:nvPr>
          </p:nvSpPr>
          <p:spPr>
            <a:xfrm>
              <a:off x="8648816" y="4257675"/>
              <a:ext cx="18935" cy="9526"/>
            </a:xfrm>
            <a:custGeom>
              <a:avLst/>
              <a:gdLst/>
              <a:ahLst/>
              <a:cxnLst/>
              <a:rect l="0" t="0" r="0" b="0"/>
              <a:pathLst>
                <a:path w="18935" h="9526">
                  <a:moveTo>
                    <a:pt x="9409" y="9525"/>
                  </a:moveTo>
                  <a:lnTo>
                    <a:pt x="9409" y="9525"/>
                  </a:lnTo>
                  <a:lnTo>
                    <a:pt x="0" y="9525"/>
                  </a:lnTo>
                  <a:lnTo>
                    <a:pt x="12155" y="9525"/>
                  </a:lnTo>
                  <a:lnTo>
                    <a:pt x="9423" y="9525"/>
                  </a:lnTo>
                  <a:lnTo>
                    <a:pt x="17611" y="9525"/>
                  </a:lnTo>
                  <a:lnTo>
                    <a:pt x="18052" y="8467"/>
                  </a:lnTo>
                  <a:lnTo>
                    <a:pt x="18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99"/>
            <p:cNvSpPr/>
            <p:nvPr>
              <p:custDataLst>
                <p:tags r:id="rId55"/>
              </p:custDataLst>
            </p:nvPr>
          </p:nvSpPr>
          <p:spPr>
            <a:xfrm>
              <a:off x="9058442" y="4172377"/>
              <a:ext cx="190334" cy="390099"/>
            </a:xfrm>
            <a:custGeom>
              <a:avLst/>
              <a:gdLst/>
              <a:ahLst/>
              <a:cxnLst/>
              <a:rect l="0" t="0" r="0" b="0"/>
              <a:pathLst>
                <a:path w="190334" h="390099">
                  <a:moveTo>
                    <a:pt x="190333" y="18623"/>
                  </a:moveTo>
                  <a:lnTo>
                    <a:pt x="190333" y="18623"/>
                  </a:lnTo>
                  <a:lnTo>
                    <a:pt x="190333" y="1013"/>
                  </a:lnTo>
                  <a:lnTo>
                    <a:pt x="189275" y="533"/>
                  </a:lnTo>
                  <a:lnTo>
                    <a:pt x="185276" y="0"/>
                  </a:lnTo>
                  <a:lnTo>
                    <a:pt x="183787" y="916"/>
                  </a:lnTo>
                  <a:lnTo>
                    <a:pt x="182793" y="2585"/>
                  </a:lnTo>
                  <a:lnTo>
                    <a:pt x="182132" y="4756"/>
                  </a:lnTo>
                  <a:lnTo>
                    <a:pt x="164384" y="28227"/>
                  </a:lnTo>
                  <a:lnTo>
                    <a:pt x="163509" y="31375"/>
                  </a:lnTo>
                  <a:lnTo>
                    <a:pt x="149012" y="52696"/>
                  </a:lnTo>
                  <a:lnTo>
                    <a:pt x="138482" y="95547"/>
                  </a:lnTo>
                  <a:lnTo>
                    <a:pt x="115980" y="142543"/>
                  </a:lnTo>
                  <a:lnTo>
                    <a:pt x="98502" y="190086"/>
                  </a:lnTo>
                  <a:lnTo>
                    <a:pt x="77358" y="237700"/>
                  </a:lnTo>
                  <a:lnTo>
                    <a:pt x="50037" y="282501"/>
                  </a:lnTo>
                  <a:lnTo>
                    <a:pt x="31923" y="323247"/>
                  </a:lnTo>
                  <a:lnTo>
                    <a:pt x="15754" y="352850"/>
                  </a:lnTo>
                  <a:lnTo>
                    <a:pt x="4075" y="367414"/>
                  </a:lnTo>
                  <a:lnTo>
                    <a:pt x="1090" y="377262"/>
                  </a:lnTo>
                  <a:lnTo>
                    <a:pt x="0" y="388199"/>
                  </a:lnTo>
                  <a:lnTo>
                    <a:pt x="1002" y="388832"/>
                  </a:lnTo>
                  <a:lnTo>
                    <a:pt x="9358" y="390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00"/>
            <p:cNvSpPr/>
            <p:nvPr>
              <p:custDataLst>
                <p:tags r:id="rId56"/>
              </p:custDataLst>
            </p:nvPr>
          </p:nvSpPr>
          <p:spPr>
            <a:xfrm>
              <a:off x="9086888" y="4267200"/>
              <a:ext cx="161754" cy="190452"/>
            </a:xfrm>
            <a:custGeom>
              <a:avLst/>
              <a:gdLst/>
              <a:ahLst/>
              <a:cxnLst/>
              <a:rect l="0" t="0" r="0" b="0"/>
              <a:pathLst>
                <a:path w="161754" h="190452">
                  <a:moveTo>
                    <a:pt x="95212" y="57150"/>
                  </a:moveTo>
                  <a:lnTo>
                    <a:pt x="95212" y="57150"/>
                  </a:lnTo>
                  <a:lnTo>
                    <a:pt x="95212" y="52094"/>
                  </a:lnTo>
                  <a:lnTo>
                    <a:pt x="94154" y="50604"/>
                  </a:lnTo>
                  <a:lnTo>
                    <a:pt x="92390" y="49611"/>
                  </a:lnTo>
                  <a:lnTo>
                    <a:pt x="90155" y="48949"/>
                  </a:lnTo>
                  <a:lnTo>
                    <a:pt x="88666" y="47449"/>
                  </a:lnTo>
                  <a:lnTo>
                    <a:pt x="86078" y="39540"/>
                  </a:lnTo>
                  <a:lnTo>
                    <a:pt x="85802" y="33470"/>
                  </a:lnTo>
                  <a:lnTo>
                    <a:pt x="84705" y="31838"/>
                  </a:lnTo>
                  <a:lnTo>
                    <a:pt x="82916" y="30750"/>
                  </a:lnTo>
                  <a:lnTo>
                    <a:pt x="77498" y="29005"/>
                  </a:lnTo>
                  <a:lnTo>
                    <a:pt x="76755" y="25944"/>
                  </a:lnTo>
                  <a:lnTo>
                    <a:pt x="76557" y="23645"/>
                  </a:lnTo>
                  <a:lnTo>
                    <a:pt x="75367" y="22114"/>
                  </a:lnTo>
                  <a:lnTo>
                    <a:pt x="67996" y="19453"/>
                  </a:lnTo>
                  <a:lnTo>
                    <a:pt x="61983" y="19169"/>
                  </a:lnTo>
                  <a:lnTo>
                    <a:pt x="60359" y="20188"/>
                  </a:lnTo>
                  <a:lnTo>
                    <a:pt x="59277" y="21925"/>
                  </a:lnTo>
                  <a:lnTo>
                    <a:pt x="58556" y="24142"/>
                  </a:lnTo>
                  <a:lnTo>
                    <a:pt x="57017" y="25620"/>
                  </a:lnTo>
                  <a:lnTo>
                    <a:pt x="46941" y="30814"/>
                  </a:lnTo>
                  <a:lnTo>
                    <a:pt x="25324" y="50931"/>
                  </a:lnTo>
                  <a:lnTo>
                    <a:pt x="13713" y="70072"/>
                  </a:lnTo>
                  <a:lnTo>
                    <a:pt x="1451" y="111567"/>
                  </a:lnTo>
                  <a:lnTo>
                    <a:pt x="0" y="154097"/>
                  </a:lnTo>
                  <a:lnTo>
                    <a:pt x="2801" y="161268"/>
                  </a:lnTo>
                  <a:lnTo>
                    <a:pt x="6516" y="167982"/>
                  </a:lnTo>
                  <a:lnTo>
                    <a:pt x="8167" y="174495"/>
                  </a:lnTo>
                  <a:lnTo>
                    <a:pt x="14545" y="180918"/>
                  </a:lnTo>
                  <a:lnTo>
                    <a:pt x="23377" y="186241"/>
                  </a:lnTo>
                  <a:lnTo>
                    <a:pt x="35358" y="189238"/>
                  </a:lnTo>
                  <a:lnTo>
                    <a:pt x="74454" y="190451"/>
                  </a:lnTo>
                  <a:lnTo>
                    <a:pt x="98678" y="182886"/>
                  </a:lnTo>
                  <a:lnTo>
                    <a:pt x="130175" y="168109"/>
                  </a:lnTo>
                  <a:lnTo>
                    <a:pt x="140032" y="159029"/>
                  </a:lnTo>
                  <a:lnTo>
                    <a:pt x="146882" y="147938"/>
                  </a:lnTo>
                  <a:lnTo>
                    <a:pt x="154101" y="126393"/>
                  </a:lnTo>
                  <a:lnTo>
                    <a:pt x="156697" y="122362"/>
                  </a:lnTo>
                  <a:lnTo>
                    <a:pt x="160349" y="106576"/>
                  </a:lnTo>
                  <a:lnTo>
                    <a:pt x="161753" y="69729"/>
                  </a:lnTo>
                  <a:lnTo>
                    <a:pt x="159004" y="59919"/>
                  </a:lnTo>
                  <a:lnTo>
                    <a:pt x="155315" y="50972"/>
                  </a:lnTo>
                  <a:lnTo>
                    <a:pt x="152178" y="36152"/>
                  </a:lnTo>
                  <a:lnTo>
                    <a:pt x="150123" y="33626"/>
                  </a:lnTo>
                  <a:lnTo>
                    <a:pt x="139219" y="24516"/>
                  </a:lnTo>
                  <a:lnTo>
                    <a:pt x="135937" y="18657"/>
                  </a:lnTo>
                  <a:lnTo>
                    <a:pt x="135062" y="15613"/>
                  </a:lnTo>
                  <a:lnTo>
                    <a:pt x="132362" y="13584"/>
                  </a:lnTo>
                  <a:lnTo>
                    <a:pt x="120566" y="9669"/>
                  </a:lnTo>
                  <a:lnTo>
                    <a:pt x="118464" y="7505"/>
                  </a:lnTo>
                  <a:lnTo>
                    <a:pt x="117064" y="5003"/>
                  </a:lnTo>
                  <a:lnTo>
                    <a:pt x="115071" y="3335"/>
                  </a:lnTo>
                  <a:lnTo>
                    <a:pt x="1047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01"/>
            <p:cNvSpPr/>
            <p:nvPr>
              <p:custDataLst>
                <p:tags r:id="rId57"/>
              </p:custDataLst>
            </p:nvPr>
          </p:nvSpPr>
          <p:spPr>
            <a:xfrm>
              <a:off x="8712007" y="4419600"/>
              <a:ext cx="165294" cy="38098"/>
            </a:xfrm>
            <a:custGeom>
              <a:avLst/>
              <a:gdLst/>
              <a:ahLst/>
              <a:cxnLst/>
              <a:rect l="0" t="0" r="0" b="0"/>
              <a:pathLst>
                <a:path w="165294" h="38098">
                  <a:moveTo>
                    <a:pt x="12893" y="19050"/>
                  </a:moveTo>
                  <a:lnTo>
                    <a:pt x="12893" y="19050"/>
                  </a:lnTo>
                  <a:lnTo>
                    <a:pt x="12893" y="24107"/>
                  </a:lnTo>
                  <a:lnTo>
                    <a:pt x="10071" y="29411"/>
                  </a:lnTo>
                  <a:lnTo>
                    <a:pt x="3759" y="37592"/>
                  </a:lnTo>
                  <a:lnTo>
                    <a:pt x="8541" y="37950"/>
                  </a:lnTo>
                  <a:lnTo>
                    <a:pt x="0" y="38071"/>
                  </a:lnTo>
                  <a:lnTo>
                    <a:pt x="12829" y="38097"/>
                  </a:lnTo>
                  <a:lnTo>
                    <a:pt x="54350" y="29458"/>
                  </a:lnTo>
                  <a:lnTo>
                    <a:pt x="90998" y="23635"/>
                  </a:lnTo>
                  <a:lnTo>
                    <a:pt x="136969" y="9292"/>
                  </a:lnTo>
                  <a:lnTo>
                    <a:pt x="165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02"/>
            <p:cNvSpPr/>
            <p:nvPr>
              <p:custDataLst>
                <p:tags r:id="rId58"/>
              </p:custDataLst>
            </p:nvPr>
          </p:nvSpPr>
          <p:spPr>
            <a:xfrm>
              <a:off x="8696325" y="43624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22390" y="9525"/>
                  </a:lnTo>
                  <a:lnTo>
                    <a:pt x="28649" y="6703"/>
                  </a:lnTo>
                  <a:lnTo>
                    <a:pt x="31799" y="4468"/>
                  </a:lnTo>
                  <a:lnTo>
                    <a:pt x="46345" y="1324"/>
                  </a:lnTo>
                  <a:lnTo>
                    <a:pt x="93449" y="3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03"/>
            <p:cNvSpPr/>
            <p:nvPr>
              <p:custDataLst>
                <p:tags r:id="rId59"/>
              </p:custDataLst>
            </p:nvPr>
          </p:nvSpPr>
          <p:spPr>
            <a:xfrm>
              <a:off x="8382001" y="4296188"/>
              <a:ext cx="133350" cy="190029"/>
            </a:xfrm>
            <a:custGeom>
              <a:avLst/>
              <a:gdLst/>
              <a:ahLst/>
              <a:cxnLst/>
              <a:rect l="0" t="0" r="0" b="0"/>
              <a:pathLst>
                <a:path w="133350" h="190029">
                  <a:moveTo>
                    <a:pt x="85724" y="37687"/>
                  </a:moveTo>
                  <a:lnTo>
                    <a:pt x="85724" y="37687"/>
                  </a:lnTo>
                  <a:lnTo>
                    <a:pt x="85724" y="4291"/>
                  </a:lnTo>
                  <a:lnTo>
                    <a:pt x="84666" y="2724"/>
                  </a:lnTo>
                  <a:lnTo>
                    <a:pt x="82902" y="1678"/>
                  </a:lnTo>
                  <a:lnTo>
                    <a:pt x="75363" y="207"/>
                  </a:lnTo>
                  <a:lnTo>
                    <a:pt x="72467" y="0"/>
                  </a:lnTo>
                  <a:lnTo>
                    <a:pt x="70536" y="921"/>
                  </a:lnTo>
                  <a:lnTo>
                    <a:pt x="69249" y="2593"/>
                  </a:lnTo>
                  <a:lnTo>
                    <a:pt x="68391" y="4766"/>
                  </a:lnTo>
                  <a:lnTo>
                    <a:pt x="66761" y="6215"/>
                  </a:lnTo>
                  <a:lnTo>
                    <a:pt x="62126" y="7824"/>
                  </a:lnTo>
                  <a:lnTo>
                    <a:pt x="50528" y="9916"/>
                  </a:lnTo>
                  <a:lnTo>
                    <a:pt x="31725" y="25336"/>
                  </a:lnTo>
                  <a:lnTo>
                    <a:pt x="25388" y="31492"/>
                  </a:lnTo>
                  <a:lnTo>
                    <a:pt x="21867" y="40578"/>
                  </a:lnTo>
                  <a:lnTo>
                    <a:pt x="19243" y="50614"/>
                  </a:lnTo>
                  <a:lnTo>
                    <a:pt x="3970" y="79957"/>
                  </a:lnTo>
                  <a:lnTo>
                    <a:pt x="102" y="126437"/>
                  </a:lnTo>
                  <a:lnTo>
                    <a:pt x="0" y="164649"/>
                  </a:lnTo>
                  <a:lnTo>
                    <a:pt x="2822" y="171020"/>
                  </a:lnTo>
                  <a:lnTo>
                    <a:pt x="5056" y="174201"/>
                  </a:lnTo>
                  <a:lnTo>
                    <a:pt x="10360" y="177735"/>
                  </a:lnTo>
                  <a:lnTo>
                    <a:pt x="16246" y="180364"/>
                  </a:lnTo>
                  <a:lnTo>
                    <a:pt x="22389" y="185060"/>
                  </a:lnTo>
                  <a:lnTo>
                    <a:pt x="31470" y="187853"/>
                  </a:lnTo>
                  <a:lnTo>
                    <a:pt x="76863" y="190028"/>
                  </a:lnTo>
                  <a:lnTo>
                    <a:pt x="101490" y="189022"/>
                  </a:lnTo>
                  <a:lnTo>
                    <a:pt x="117324" y="182480"/>
                  </a:lnTo>
                  <a:lnTo>
                    <a:pt x="133349" y="171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04"/>
            <p:cNvSpPr/>
            <p:nvPr>
              <p:custDataLst>
                <p:tags r:id="rId60"/>
              </p:custDataLst>
            </p:nvPr>
          </p:nvSpPr>
          <p:spPr>
            <a:xfrm>
              <a:off x="8067675" y="4267249"/>
              <a:ext cx="161926" cy="237936"/>
            </a:xfrm>
            <a:custGeom>
              <a:avLst/>
              <a:gdLst/>
              <a:ahLst/>
              <a:cxnLst/>
              <a:rect l="0" t="0" r="0" b="0"/>
              <a:pathLst>
                <a:path w="161926" h="237936">
                  <a:moveTo>
                    <a:pt x="0" y="76151"/>
                  </a:moveTo>
                  <a:lnTo>
                    <a:pt x="0" y="76151"/>
                  </a:lnTo>
                  <a:lnTo>
                    <a:pt x="0" y="121685"/>
                  </a:lnTo>
                  <a:lnTo>
                    <a:pt x="1058" y="149354"/>
                  </a:lnTo>
                  <a:lnTo>
                    <a:pt x="8200" y="178193"/>
                  </a:lnTo>
                  <a:lnTo>
                    <a:pt x="9515" y="225300"/>
                  </a:lnTo>
                  <a:lnTo>
                    <a:pt x="9525" y="237935"/>
                  </a:lnTo>
                  <a:lnTo>
                    <a:pt x="9525" y="191730"/>
                  </a:lnTo>
                  <a:lnTo>
                    <a:pt x="9525" y="150303"/>
                  </a:lnTo>
                  <a:lnTo>
                    <a:pt x="10583" y="121451"/>
                  </a:lnTo>
                  <a:lnTo>
                    <a:pt x="21283" y="76201"/>
                  </a:lnTo>
                  <a:lnTo>
                    <a:pt x="26415" y="57115"/>
                  </a:lnTo>
                  <a:lnTo>
                    <a:pt x="28673" y="45466"/>
                  </a:lnTo>
                  <a:lnTo>
                    <a:pt x="35895" y="32958"/>
                  </a:lnTo>
                  <a:lnTo>
                    <a:pt x="53002" y="12761"/>
                  </a:lnTo>
                  <a:lnTo>
                    <a:pt x="55306" y="6350"/>
                  </a:lnTo>
                  <a:lnTo>
                    <a:pt x="56979" y="4217"/>
                  </a:lnTo>
                  <a:lnTo>
                    <a:pt x="61661" y="1847"/>
                  </a:lnTo>
                  <a:lnTo>
                    <a:pt x="88935" y="0"/>
                  </a:lnTo>
                  <a:lnTo>
                    <a:pt x="91040" y="1042"/>
                  </a:lnTo>
                  <a:lnTo>
                    <a:pt x="92443" y="2795"/>
                  </a:lnTo>
                  <a:lnTo>
                    <a:pt x="93379" y="5022"/>
                  </a:lnTo>
                  <a:lnTo>
                    <a:pt x="95060" y="6507"/>
                  </a:lnTo>
                  <a:lnTo>
                    <a:pt x="113400" y="14141"/>
                  </a:lnTo>
                  <a:lnTo>
                    <a:pt x="116875" y="16819"/>
                  </a:lnTo>
                  <a:lnTo>
                    <a:pt x="146135" y="64020"/>
                  </a:lnTo>
                  <a:lnTo>
                    <a:pt x="159695" y="105337"/>
                  </a:lnTo>
                  <a:lnTo>
                    <a:pt x="161794" y="149212"/>
                  </a:lnTo>
                  <a:lnTo>
                    <a:pt x="160841" y="173525"/>
                  </a:lnTo>
                  <a:lnTo>
                    <a:pt x="153720" y="193070"/>
                  </a:lnTo>
                  <a:lnTo>
                    <a:pt x="152403" y="227993"/>
                  </a:lnTo>
                  <a:lnTo>
                    <a:pt x="161925" y="22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05"/>
            <p:cNvSpPr/>
            <p:nvPr>
              <p:custDataLst>
                <p:tags r:id="rId61"/>
              </p:custDataLst>
            </p:nvPr>
          </p:nvSpPr>
          <p:spPr>
            <a:xfrm>
              <a:off x="7772526" y="4410075"/>
              <a:ext cx="123700" cy="28576"/>
            </a:xfrm>
            <a:custGeom>
              <a:avLst/>
              <a:gdLst/>
              <a:ahLst/>
              <a:cxnLst/>
              <a:rect l="0" t="0" r="0" b="0"/>
              <a:pathLst>
                <a:path w="123700" h="28576">
                  <a:moveTo>
                    <a:pt x="18924" y="19050"/>
                  </a:moveTo>
                  <a:lnTo>
                    <a:pt x="18924" y="19050"/>
                  </a:lnTo>
                  <a:lnTo>
                    <a:pt x="10724" y="27251"/>
                  </a:lnTo>
                  <a:lnTo>
                    <a:pt x="0" y="28565"/>
                  </a:lnTo>
                  <a:lnTo>
                    <a:pt x="13142" y="28575"/>
                  </a:lnTo>
                  <a:lnTo>
                    <a:pt x="55354" y="19442"/>
                  </a:lnTo>
                  <a:lnTo>
                    <a:pt x="98387" y="9373"/>
                  </a:lnTo>
                  <a:lnTo>
                    <a:pt x="1236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06"/>
            <p:cNvSpPr/>
            <p:nvPr>
              <p:custDataLst>
                <p:tags r:id="rId62"/>
              </p:custDataLst>
            </p:nvPr>
          </p:nvSpPr>
          <p:spPr>
            <a:xfrm>
              <a:off x="7810500" y="4238678"/>
              <a:ext cx="123826" cy="313711"/>
            </a:xfrm>
            <a:custGeom>
              <a:avLst/>
              <a:gdLst/>
              <a:ahLst/>
              <a:cxnLst/>
              <a:rect l="0" t="0" r="0" b="0"/>
              <a:pathLst>
                <a:path w="123826" h="313711">
                  <a:moveTo>
                    <a:pt x="19050" y="133297"/>
                  </a:moveTo>
                  <a:lnTo>
                    <a:pt x="19050" y="133297"/>
                  </a:lnTo>
                  <a:lnTo>
                    <a:pt x="13994" y="138354"/>
                  </a:lnTo>
                  <a:lnTo>
                    <a:pt x="12505" y="138785"/>
                  </a:lnTo>
                  <a:lnTo>
                    <a:pt x="11512" y="138013"/>
                  </a:lnTo>
                  <a:lnTo>
                    <a:pt x="10850" y="136441"/>
                  </a:lnTo>
                  <a:lnTo>
                    <a:pt x="10408" y="136452"/>
                  </a:lnTo>
                  <a:lnTo>
                    <a:pt x="8729" y="141522"/>
                  </a:lnTo>
                  <a:lnTo>
                    <a:pt x="3056" y="149727"/>
                  </a:lnTo>
                  <a:lnTo>
                    <a:pt x="906" y="159920"/>
                  </a:lnTo>
                  <a:lnTo>
                    <a:pt x="35" y="206494"/>
                  </a:lnTo>
                  <a:lnTo>
                    <a:pt x="2" y="250782"/>
                  </a:lnTo>
                  <a:lnTo>
                    <a:pt x="0" y="298232"/>
                  </a:lnTo>
                  <a:lnTo>
                    <a:pt x="0" y="313710"/>
                  </a:lnTo>
                  <a:lnTo>
                    <a:pt x="0" y="269211"/>
                  </a:lnTo>
                  <a:lnTo>
                    <a:pt x="2822" y="227630"/>
                  </a:lnTo>
                  <a:lnTo>
                    <a:pt x="9701" y="180801"/>
                  </a:lnTo>
                  <a:lnTo>
                    <a:pt x="22666" y="133281"/>
                  </a:lnTo>
                  <a:lnTo>
                    <a:pt x="38158" y="85670"/>
                  </a:lnTo>
                  <a:lnTo>
                    <a:pt x="49616" y="38883"/>
                  </a:lnTo>
                  <a:lnTo>
                    <a:pt x="59310" y="10382"/>
                  </a:lnTo>
                  <a:lnTo>
                    <a:pt x="66547" y="128"/>
                  </a:lnTo>
                  <a:lnTo>
                    <a:pt x="71694" y="0"/>
                  </a:lnTo>
                  <a:lnTo>
                    <a:pt x="73196" y="1041"/>
                  </a:lnTo>
                  <a:lnTo>
                    <a:pt x="74197" y="2793"/>
                  </a:lnTo>
                  <a:lnTo>
                    <a:pt x="75805" y="13209"/>
                  </a:lnTo>
                  <a:lnTo>
                    <a:pt x="77236" y="51151"/>
                  </a:lnTo>
                  <a:lnTo>
                    <a:pt x="84398" y="87606"/>
                  </a:lnTo>
                  <a:lnTo>
                    <a:pt x="88373" y="133552"/>
                  </a:lnTo>
                  <a:lnTo>
                    <a:pt x="94344" y="174409"/>
                  </a:lnTo>
                  <a:lnTo>
                    <a:pt x="97893" y="207270"/>
                  </a:lnTo>
                  <a:lnTo>
                    <a:pt x="112574" y="253817"/>
                  </a:lnTo>
                  <a:lnTo>
                    <a:pt x="116355" y="263767"/>
                  </a:lnTo>
                  <a:lnTo>
                    <a:pt x="120505" y="271717"/>
                  </a:lnTo>
                  <a:lnTo>
                    <a:pt x="123169" y="285444"/>
                  </a:lnTo>
                  <a:lnTo>
                    <a:pt x="123825" y="295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94"/>
          <p:cNvGrpSpPr/>
          <p:nvPr/>
        </p:nvGrpSpPr>
        <p:grpSpPr>
          <a:xfrm>
            <a:off x="3107044" y="4800620"/>
            <a:ext cx="1330863" cy="123768"/>
            <a:chOff x="3107044" y="4800620"/>
            <a:chExt cx="1330863" cy="123768"/>
          </a:xfrm>
        </p:grpSpPr>
        <p:sp>
          <p:nvSpPr>
            <p:cNvPr id="242" name="SMARTInkShape-407"/>
            <p:cNvSpPr/>
            <p:nvPr>
              <p:custDataLst>
                <p:tags r:id="rId51"/>
              </p:custDataLst>
            </p:nvPr>
          </p:nvSpPr>
          <p:spPr>
            <a:xfrm>
              <a:off x="3362202" y="4876800"/>
              <a:ext cx="1028824" cy="47588"/>
            </a:xfrm>
            <a:custGeom>
              <a:avLst/>
              <a:gdLst/>
              <a:ahLst/>
              <a:cxnLst/>
              <a:rect l="0" t="0" r="0" b="0"/>
              <a:pathLst>
                <a:path w="1028824" h="47588">
                  <a:moveTo>
                    <a:pt x="152523" y="19050"/>
                  </a:moveTo>
                  <a:lnTo>
                    <a:pt x="152523" y="19050"/>
                  </a:lnTo>
                  <a:lnTo>
                    <a:pt x="108256" y="29411"/>
                  </a:lnTo>
                  <a:lnTo>
                    <a:pt x="70615" y="35525"/>
                  </a:lnTo>
                  <a:lnTo>
                    <a:pt x="29452" y="42648"/>
                  </a:lnTo>
                  <a:lnTo>
                    <a:pt x="0" y="46970"/>
                  </a:lnTo>
                  <a:lnTo>
                    <a:pt x="41" y="47188"/>
                  </a:lnTo>
                  <a:lnTo>
                    <a:pt x="13374" y="47587"/>
                  </a:lnTo>
                  <a:lnTo>
                    <a:pt x="52315" y="40081"/>
                  </a:lnTo>
                  <a:lnTo>
                    <a:pt x="90023" y="38686"/>
                  </a:lnTo>
                  <a:lnTo>
                    <a:pt x="137532" y="38275"/>
                  </a:lnTo>
                  <a:lnTo>
                    <a:pt x="174436" y="37119"/>
                  </a:lnTo>
                  <a:lnTo>
                    <a:pt x="215531" y="33077"/>
                  </a:lnTo>
                  <a:lnTo>
                    <a:pt x="238979" y="31576"/>
                  </a:lnTo>
                  <a:lnTo>
                    <a:pt x="264135" y="30576"/>
                  </a:lnTo>
                  <a:lnTo>
                    <a:pt x="290431" y="29909"/>
                  </a:lnTo>
                  <a:lnTo>
                    <a:pt x="317487" y="29464"/>
                  </a:lnTo>
                  <a:lnTo>
                    <a:pt x="345049" y="29168"/>
                  </a:lnTo>
                  <a:lnTo>
                    <a:pt x="372949" y="28970"/>
                  </a:lnTo>
                  <a:lnTo>
                    <a:pt x="402131" y="27780"/>
                  </a:lnTo>
                  <a:lnTo>
                    <a:pt x="432171" y="25929"/>
                  </a:lnTo>
                  <a:lnTo>
                    <a:pt x="462780" y="23636"/>
                  </a:lnTo>
                  <a:lnTo>
                    <a:pt x="492711" y="22107"/>
                  </a:lnTo>
                  <a:lnTo>
                    <a:pt x="522190" y="21088"/>
                  </a:lnTo>
                  <a:lnTo>
                    <a:pt x="551368" y="20408"/>
                  </a:lnTo>
                  <a:lnTo>
                    <a:pt x="580345" y="18898"/>
                  </a:lnTo>
                  <a:lnTo>
                    <a:pt x="609187" y="16832"/>
                  </a:lnTo>
                  <a:lnTo>
                    <a:pt x="637941" y="14396"/>
                  </a:lnTo>
                  <a:lnTo>
                    <a:pt x="666635" y="12772"/>
                  </a:lnTo>
                  <a:lnTo>
                    <a:pt x="695289" y="11690"/>
                  </a:lnTo>
                  <a:lnTo>
                    <a:pt x="723917" y="10968"/>
                  </a:lnTo>
                  <a:lnTo>
                    <a:pt x="751469" y="9429"/>
                  </a:lnTo>
                  <a:lnTo>
                    <a:pt x="778304" y="7345"/>
                  </a:lnTo>
                  <a:lnTo>
                    <a:pt x="804660" y="4897"/>
                  </a:lnTo>
                  <a:lnTo>
                    <a:pt x="830698" y="3265"/>
                  </a:lnTo>
                  <a:lnTo>
                    <a:pt x="856523" y="2176"/>
                  </a:lnTo>
                  <a:lnTo>
                    <a:pt x="882206" y="1451"/>
                  </a:lnTo>
                  <a:lnTo>
                    <a:pt x="927677" y="645"/>
                  </a:lnTo>
                  <a:lnTo>
                    <a:pt x="966936" y="287"/>
                  </a:lnTo>
                  <a:lnTo>
                    <a:pt x="1008604" y="85"/>
                  </a:lnTo>
                  <a:lnTo>
                    <a:pt x="10288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08"/>
            <p:cNvSpPr/>
            <p:nvPr>
              <p:custDataLst>
                <p:tags r:id="rId52"/>
              </p:custDataLst>
            </p:nvPr>
          </p:nvSpPr>
          <p:spPr>
            <a:xfrm>
              <a:off x="3107044" y="4800620"/>
              <a:ext cx="1330863" cy="76181"/>
            </a:xfrm>
            <a:custGeom>
              <a:avLst/>
              <a:gdLst/>
              <a:ahLst/>
              <a:cxnLst/>
              <a:rect l="0" t="0" r="0" b="0"/>
              <a:pathLst>
                <a:path w="1330863" h="76181">
                  <a:moveTo>
                    <a:pt x="83831" y="66655"/>
                  </a:moveTo>
                  <a:lnTo>
                    <a:pt x="83831" y="66655"/>
                  </a:lnTo>
                  <a:lnTo>
                    <a:pt x="78775" y="71711"/>
                  </a:lnTo>
                  <a:lnTo>
                    <a:pt x="70648" y="74194"/>
                  </a:lnTo>
                  <a:lnTo>
                    <a:pt x="24000" y="76146"/>
                  </a:lnTo>
                  <a:lnTo>
                    <a:pt x="0" y="76180"/>
                  </a:lnTo>
                  <a:lnTo>
                    <a:pt x="3724" y="76180"/>
                  </a:lnTo>
                  <a:lnTo>
                    <a:pt x="5026" y="75122"/>
                  </a:lnTo>
                  <a:lnTo>
                    <a:pt x="6474" y="71124"/>
                  </a:lnTo>
                  <a:lnTo>
                    <a:pt x="8976" y="69635"/>
                  </a:lnTo>
                  <a:lnTo>
                    <a:pt x="49004" y="64007"/>
                  </a:lnTo>
                  <a:lnTo>
                    <a:pt x="89534" y="58488"/>
                  </a:lnTo>
                  <a:lnTo>
                    <a:pt x="130912" y="52476"/>
                  </a:lnTo>
                  <a:lnTo>
                    <a:pt x="176685" y="49048"/>
                  </a:lnTo>
                  <a:lnTo>
                    <a:pt x="213647" y="45425"/>
                  </a:lnTo>
                  <a:lnTo>
                    <a:pt x="255827" y="40286"/>
                  </a:lnTo>
                  <a:lnTo>
                    <a:pt x="302796" y="34474"/>
                  </a:lnTo>
                  <a:lnTo>
                    <a:pt x="328232" y="31443"/>
                  </a:lnTo>
                  <a:lnTo>
                    <a:pt x="354715" y="28364"/>
                  </a:lnTo>
                  <a:lnTo>
                    <a:pt x="381895" y="25252"/>
                  </a:lnTo>
                  <a:lnTo>
                    <a:pt x="409541" y="23179"/>
                  </a:lnTo>
                  <a:lnTo>
                    <a:pt x="437496" y="21796"/>
                  </a:lnTo>
                  <a:lnTo>
                    <a:pt x="465657" y="20874"/>
                  </a:lnTo>
                  <a:lnTo>
                    <a:pt x="495015" y="19201"/>
                  </a:lnTo>
                  <a:lnTo>
                    <a:pt x="525171" y="17027"/>
                  </a:lnTo>
                  <a:lnTo>
                    <a:pt x="555858" y="14520"/>
                  </a:lnTo>
                  <a:lnTo>
                    <a:pt x="585840" y="11790"/>
                  </a:lnTo>
                  <a:lnTo>
                    <a:pt x="615354" y="8912"/>
                  </a:lnTo>
                  <a:lnTo>
                    <a:pt x="644555" y="5934"/>
                  </a:lnTo>
                  <a:lnTo>
                    <a:pt x="674605" y="3950"/>
                  </a:lnTo>
                  <a:lnTo>
                    <a:pt x="705222" y="2626"/>
                  </a:lnTo>
                  <a:lnTo>
                    <a:pt x="736217" y="1744"/>
                  </a:lnTo>
                  <a:lnTo>
                    <a:pt x="767463" y="1156"/>
                  </a:lnTo>
                  <a:lnTo>
                    <a:pt x="798877" y="763"/>
                  </a:lnTo>
                  <a:lnTo>
                    <a:pt x="830404" y="502"/>
                  </a:lnTo>
                  <a:lnTo>
                    <a:pt x="860946" y="328"/>
                  </a:lnTo>
                  <a:lnTo>
                    <a:pt x="890833" y="212"/>
                  </a:lnTo>
                  <a:lnTo>
                    <a:pt x="920282" y="135"/>
                  </a:lnTo>
                  <a:lnTo>
                    <a:pt x="946265" y="83"/>
                  </a:lnTo>
                  <a:lnTo>
                    <a:pt x="992068" y="26"/>
                  </a:lnTo>
                  <a:lnTo>
                    <a:pt x="1036414" y="0"/>
                  </a:lnTo>
                  <a:lnTo>
                    <a:pt x="1079759" y="1048"/>
                  </a:lnTo>
                  <a:lnTo>
                    <a:pt x="1120191" y="5041"/>
                  </a:lnTo>
                  <a:lnTo>
                    <a:pt x="1159327" y="7521"/>
                  </a:lnTo>
                  <a:lnTo>
                    <a:pt x="1195771" y="8623"/>
                  </a:lnTo>
                  <a:lnTo>
                    <a:pt x="1239030" y="9243"/>
                  </a:lnTo>
                  <a:lnTo>
                    <a:pt x="1279805" y="12276"/>
                  </a:lnTo>
                  <a:lnTo>
                    <a:pt x="1318892" y="18437"/>
                  </a:lnTo>
                  <a:lnTo>
                    <a:pt x="1329095" y="18913"/>
                  </a:lnTo>
                  <a:lnTo>
                    <a:pt x="1329932" y="20010"/>
                  </a:lnTo>
                  <a:lnTo>
                    <a:pt x="1330862" y="24052"/>
                  </a:lnTo>
                  <a:lnTo>
                    <a:pt x="1330051" y="25552"/>
                  </a:lnTo>
                  <a:lnTo>
                    <a:pt x="1328453" y="26554"/>
                  </a:lnTo>
                  <a:lnTo>
                    <a:pt x="1282232" y="38178"/>
                  </a:lnTo>
                  <a:lnTo>
                    <a:pt x="1242713" y="45430"/>
                  </a:lnTo>
                  <a:lnTo>
                    <a:pt x="1204020" y="46961"/>
                  </a:lnTo>
                  <a:lnTo>
                    <a:pt x="1159042" y="47414"/>
                  </a:lnTo>
                  <a:lnTo>
                    <a:pt x="1126853" y="47520"/>
                  </a:lnTo>
                  <a:lnTo>
                    <a:pt x="1091379" y="47567"/>
                  </a:lnTo>
                  <a:lnTo>
                    <a:pt x="1054447" y="47588"/>
                  </a:lnTo>
                  <a:lnTo>
                    <a:pt x="998231" y="47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95"/>
          <p:cNvGrpSpPr/>
          <p:nvPr/>
        </p:nvGrpSpPr>
        <p:grpSpPr>
          <a:xfrm>
            <a:off x="5715000" y="4791154"/>
            <a:ext cx="1085851" cy="152311"/>
            <a:chOff x="5715000" y="4791154"/>
            <a:chExt cx="1085851" cy="152311"/>
          </a:xfrm>
        </p:grpSpPr>
        <p:sp>
          <p:nvSpPr>
            <p:cNvPr id="245" name="SMARTInkShape-409"/>
            <p:cNvSpPr/>
            <p:nvPr>
              <p:custDataLst>
                <p:tags r:id="rId49"/>
              </p:custDataLst>
            </p:nvPr>
          </p:nvSpPr>
          <p:spPr>
            <a:xfrm>
              <a:off x="5715000" y="4791154"/>
              <a:ext cx="999906" cy="95056"/>
            </a:xfrm>
            <a:custGeom>
              <a:avLst/>
              <a:gdLst/>
              <a:ahLst/>
              <a:cxnLst/>
              <a:rect l="0" t="0" r="0" b="0"/>
              <a:pathLst>
                <a:path w="999906" h="95056">
                  <a:moveTo>
                    <a:pt x="0" y="85646"/>
                  </a:moveTo>
                  <a:lnTo>
                    <a:pt x="0" y="85646"/>
                  </a:lnTo>
                  <a:lnTo>
                    <a:pt x="0" y="95055"/>
                  </a:lnTo>
                  <a:lnTo>
                    <a:pt x="41941" y="94112"/>
                  </a:lnTo>
                  <a:lnTo>
                    <a:pt x="88097" y="85470"/>
                  </a:lnTo>
                  <a:lnTo>
                    <a:pt x="134446" y="75459"/>
                  </a:lnTo>
                  <a:lnTo>
                    <a:pt x="174596" y="69222"/>
                  </a:lnTo>
                  <a:lnTo>
                    <a:pt x="220007" y="64552"/>
                  </a:lnTo>
                  <a:lnTo>
                    <a:pt x="252297" y="59337"/>
                  </a:lnTo>
                  <a:lnTo>
                    <a:pt x="287815" y="53492"/>
                  </a:lnTo>
                  <a:lnTo>
                    <a:pt x="324769" y="47367"/>
                  </a:lnTo>
                  <a:lnTo>
                    <a:pt x="363416" y="41117"/>
                  </a:lnTo>
                  <a:lnTo>
                    <a:pt x="405288" y="34811"/>
                  </a:lnTo>
                  <a:lnTo>
                    <a:pt x="451414" y="28479"/>
                  </a:lnTo>
                  <a:lnTo>
                    <a:pt x="475568" y="25310"/>
                  </a:lnTo>
                  <a:lnTo>
                    <a:pt x="522162" y="21788"/>
                  </a:lnTo>
                  <a:lnTo>
                    <a:pt x="567564" y="19165"/>
                  </a:lnTo>
                  <a:lnTo>
                    <a:pt x="612436" y="14471"/>
                  </a:lnTo>
                  <a:lnTo>
                    <a:pt x="657074" y="11679"/>
                  </a:lnTo>
                  <a:lnTo>
                    <a:pt x="701608" y="10438"/>
                  </a:lnTo>
                  <a:lnTo>
                    <a:pt x="746094" y="9887"/>
                  </a:lnTo>
                  <a:lnTo>
                    <a:pt x="784918" y="6820"/>
                  </a:lnTo>
                  <a:lnTo>
                    <a:pt x="819810" y="2987"/>
                  </a:lnTo>
                  <a:lnTo>
                    <a:pt x="852957" y="1284"/>
                  </a:lnTo>
                  <a:lnTo>
                    <a:pt x="896312" y="325"/>
                  </a:lnTo>
                  <a:lnTo>
                    <a:pt x="940226" y="0"/>
                  </a:lnTo>
                  <a:lnTo>
                    <a:pt x="963444" y="1003"/>
                  </a:lnTo>
                  <a:lnTo>
                    <a:pt x="999905" y="9412"/>
                  </a:lnTo>
                  <a:lnTo>
                    <a:pt x="995003" y="14492"/>
                  </a:lnTo>
                  <a:lnTo>
                    <a:pt x="986913" y="16980"/>
                  </a:lnTo>
                  <a:lnTo>
                    <a:pt x="952500" y="1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10"/>
            <p:cNvSpPr/>
            <p:nvPr>
              <p:custDataLst>
                <p:tags r:id="rId50"/>
              </p:custDataLst>
            </p:nvPr>
          </p:nvSpPr>
          <p:spPr>
            <a:xfrm>
              <a:off x="5787428" y="4857750"/>
              <a:ext cx="1013423" cy="85715"/>
            </a:xfrm>
            <a:custGeom>
              <a:avLst/>
              <a:gdLst/>
              <a:ahLst/>
              <a:cxnLst/>
              <a:rect l="0" t="0" r="0" b="0"/>
              <a:pathLst>
                <a:path w="1013423" h="85715">
                  <a:moveTo>
                    <a:pt x="70447" y="66675"/>
                  </a:moveTo>
                  <a:lnTo>
                    <a:pt x="70447" y="66675"/>
                  </a:lnTo>
                  <a:lnTo>
                    <a:pt x="27530" y="74876"/>
                  </a:lnTo>
                  <a:lnTo>
                    <a:pt x="16800" y="78434"/>
                  </a:lnTo>
                  <a:lnTo>
                    <a:pt x="8505" y="82485"/>
                  </a:lnTo>
                  <a:lnTo>
                    <a:pt x="0" y="84765"/>
                  </a:lnTo>
                  <a:lnTo>
                    <a:pt x="199" y="85085"/>
                  </a:lnTo>
                  <a:lnTo>
                    <a:pt x="44414" y="85714"/>
                  </a:lnTo>
                  <a:lnTo>
                    <a:pt x="90195" y="79177"/>
                  </a:lnTo>
                  <a:lnTo>
                    <a:pt x="122616" y="77523"/>
                  </a:lnTo>
                  <a:lnTo>
                    <a:pt x="155369" y="73966"/>
                  </a:lnTo>
                  <a:lnTo>
                    <a:pt x="189682" y="69915"/>
                  </a:lnTo>
                  <a:lnTo>
                    <a:pt x="229627" y="68115"/>
                  </a:lnTo>
                  <a:lnTo>
                    <a:pt x="272074" y="64493"/>
                  </a:lnTo>
                  <a:lnTo>
                    <a:pt x="316692" y="59355"/>
                  </a:lnTo>
                  <a:lnTo>
                    <a:pt x="340444" y="56503"/>
                  </a:lnTo>
                  <a:lnTo>
                    <a:pt x="364745" y="53544"/>
                  </a:lnTo>
                  <a:lnTo>
                    <a:pt x="390470" y="51570"/>
                  </a:lnTo>
                  <a:lnTo>
                    <a:pt x="417146" y="50255"/>
                  </a:lnTo>
                  <a:lnTo>
                    <a:pt x="444455" y="49378"/>
                  </a:lnTo>
                  <a:lnTo>
                    <a:pt x="471128" y="47735"/>
                  </a:lnTo>
                  <a:lnTo>
                    <a:pt x="497376" y="45582"/>
                  </a:lnTo>
                  <a:lnTo>
                    <a:pt x="523341" y="43088"/>
                  </a:lnTo>
                  <a:lnTo>
                    <a:pt x="549117" y="41425"/>
                  </a:lnTo>
                  <a:lnTo>
                    <a:pt x="574769" y="40317"/>
                  </a:lnTo>
                  <a:lnTo>
                    <a:pt x="600337" y="39578"/>
                  </a:lnTo>
                  <a:lnTo>
                    <a:pt x="626907" y="38027"/>
                  </a:lnTo>
                  <a:lnTo>
                    <a:pt x="654145" y="35934"/>
                  </a:lnTo>
                  <a:lnTo>
                    <a:pt x="681829" y="33481"/>
                  </a:lnTo>
                  <a:lnTo>
                    <a:pt x="707693" y="30787"/>
                  </a:lnTo>
                  <a:lnTo>
                    <a:pt x="732345" y="27933"/>
                  </a:lnTo>
                  <a:lnTo>
                    <a:pt x="779491" y="22998"/>
                  </a:lnTo>
                  <a:lnTo>
                    <a:pt x="825138" y="20805"/>
                  </a:lnTo>
                  <a:lnTo>
                    <a:pt x="867298" y="17008"/>
                  </a:lnTo>
                  <a:lnTo>
                    <a:pt x="906145" y="12850"/>
                  </a:lnTo>
                  <a:lnTo>
                    <a:pt x="941049" y="11003"/>
                  </a:lnTo>
                  <a:lnTo>
                    <a:pt x="985393" y="4906"/>
                  </a:lnTo>
                  <a:lnTo>
                    <a:pt x="10134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96"/>
          <p:cNvGrpSpPr/>
          <p:nvPr/>
        </p:nvGrpSpPr>
        <p:grpSpPr>
          <a:xfrm>
            <a:off x="9715500" y="4097371"/>
            <a:ext cx="1904393" cy="1303174"/>
            <a:chOff x="9715500" y="4097371"/>
            <a:chExt cx="1904393" cy="1303174"/>
          </a:xfrm>
        </p:grpSpPr>
        <p:sp>
          <p:nvSpPr>
            <p:cNvPr id="248" name="SMARTInkShape-411"/>
            <p:cNvSpPr/>
            <p:nvPr>
              <p:custDataLst>
                <p:tags r:id="rId41"/>
              </p:custDataLst>
            </p:nvPr>
          </p:nvSpPr>
          <p:spPr>
            <a:xfrm>
              <a:off x="9867900" y="4162425"/>
              <a:ext cx="57130" cy="837162"/>
            </a:xfrm>
            <a:custGeom>
              <a:avLst/>
              <a:gdLst/>
              <a:ahLst/>
              <a:cxnLst/>
              <a:rect l="0" t="0" r="0" b="0"/>
              <a:pathLst>
                <a:path w="57130" h="837162">
                  <a:moveTo>
                    <a:pt x="0" y="0"/>
                  </a:moveTo>
                  <a:lnTo>
                    <a:pt x="0" y="0"/>
                  </a:lnTo>
                  <a:lnTo>
                    <a:pt x="0" y="22666"/>
                  </a:lnTo>
                  <a:lnTo>
                    <a:pt x="2824" y="28771"/>
                  </a:lnTo>
                  <a:lnTo>
                    <a:pt x="5057" y="31881"/>
                  </a:lnTo>
                  <a:lnTo>
                    <a:pt x="19713" y="76453"/>
                  </a:lnTo>
                  <a:lnTo>
                    <a:pt x="24635" y="90070"/>
                  </a:lnTo>
                  <a:lnTo>
                    <a:pt x="33113" y="133922"/>
                  </a:lnTo>
                  <a:lnTo>
                    <a:pt x="38174" y="179167"/>
                  </a:lnTo>
                  <a:lnTo>
                    <a:pt x="45412" y="217363"/>
                  </a:lnTo>
                  <a:lnTo>
                    <a:pt x="53202" y="260666"/>
                  </a:lnTo>
                  <a:lnTo>
                    <a:pt x="55979" y="301836"/>
                  </a:lnTo>
                  <a:lnTo>
                    <a:pt x="56803" y="347078"/>
                  </a:lnTo>
                  <a:lnTo>
                    <a:pt x="57048" y="393998"/>
                  </a:lnTo>
                  <a:lnTo>
                    <a:pt x="57104" y="425582"/>
                  </a:lnTo>
                  <a:lnTo>
                    <a:pt x="57129" y="460082"/>
                  </a:lnTo>
                  <a:lnTo>
                    <a:pt x="56083" y="495522"/>
                  </a:lnTo>
                  <a:lnTo>
                    <a:pt x="52089" y="528912"/>
                  </a:lnTo>
                  <a:lnTo>
                    <a:pt x="49609" y="561392"/>
                  </a:lnTo>
                  <a:lnTo>
                    <a:pt x="45390" y="606605"/>
                  </a:lnTo>
                  <a:lnTo>
                    <a:pt x="40260" y="649635"/>
                  </a:lnTo>
                  <a:lnTo>
                    <a:pt x="35920" y="693076"/>
                  </a:lnTo>
                  <a:lnTo>
                    <a:pt x="30025" y="740624"/>
                  </a:lnTo>
                  <a:lnTo>
                    <a:pt x="21227" y="782729"/>
                  </a:lnTo>
                  <a:lnTo>
                    <a:pt x="19134" y="830310"/>
                  </a:lnTo>
                  <a:lnTo>
                    <a:pt x="19062" y="837161"/>
                  </a:lnTo>
                  <a:lnTo>
                    <a:pt x="24109" y="832836"/>
                  </a:lnTo>
                  <a:lnTo>
                    <a:pt x="26591" y="827702"/>
                  </a:lnTo>
                  <a:lnTo>
                    <a:pt x="28575" y="80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12"/>
            <p:cNvSpPr/>
            <p:nvPr>
              <p:custDataLst>
                <p:tags r:id="rId42"/>
              </p:custDataLst>
            </p:nvPr>
          </p:nvSpPr>
          <p:spPr>
            <a:xfrm>
              <a:off x="9715500" y="4114834"/>
              <a:ext cx="1904393" cy="1285711"/>
            </a:xfrm>
            <a:custGeom>
              <a:avLst/>
              <a:gdLst/>
              <a:ahLst/>
              <a:cxnLst/>
              <a:rect l="0" t="0" r="0" b="0"/>
              <a:pathLst>
                <a:path w="1904393" h="1285711">
                  <a:moveTo>
                    <a:pt x="238125" y="57116"/>
                  </a:moveTo>
                  <a:lnTo>
                    <a:pt x="238125" y="57116"/>
                  </a:lnTo>
                  <a:lnTo>
                    <a:pt x="238125" y="52060"/>
                  </a:lnTo>
                  <a:lnTo>
                    <a:pt x="235301" y="46755"/>
                  </a:lnTo>
                  <a:lnTo>
                    <a:pt x="231579" y="40869"/>
                  </a:lnTo>
                  <a:lnTo>
                    <a:pt x="228991" y="30373"/>
                  </a:lnTo>
                  <a:lnTo>
                    <a:pt x="227802" y="29763"/>
                  </a:lnTo>
                  <a:lnTo>
                    <a:pt x="223660" y="29084"/>
                  </a:lnTo>
                  <a:lnTo>
                    <a:pt x="222132" y="27845"/>
                  </a:lnTo>
                  <a:lnTo>
                    <a:pt x="219195" y="19423"/>
                  </a:lnTo>
                  <a:lnTo>
                    <a:pt x="235328" y="17982"/>
                  </a:lnTo>
                  <a:lnTo>
                    <a:pt x="247724" y="11482"/>
                  </a:lnTo>
                  <a:lnTo>
                    <a:pt x="288193" y="9608"/>
                  </a:lnTo>
                  <a:lnTo>
                    <a:pt x="326451" y="9514"/>
                  </a:lnTo>
                  <a:lnTo>
                    <a:pt x="367776" y="9498"/>
                  </a:lnTo>
                  <a:lnTo>
                    <a:pt x="413535" y="8434"/>
                  </a:lnTo>
                  <a:lnTo>
                    <a:pt x="444850" y="4435"/>
                  </a:lnTo>
                  <a:lnTo>
                    <a:pt x="484873" y="1952"/>
                  </a:lnTo>
                  <a:lnTo>
                    <a:pt x="530882" y="849"/>
                  </a:lnTo>
                  <a:lnTo>
                    <a:pt x="555005" y="555"/>
                  </a:lnTo>
                  <a:lnTo>
                    <a:pt x="579553" y="359"/>
                  </a:lnTo>
                  <a:lnTo>
                    <a:pt x="604385" y="228"/>
                  </a:lnTo>
                  <a:lnTo>
                    <a:pt x="629407" y="141"/>
                  </a:lnTo>
                  <a:lnTo>
                    <a:pt x="654555" y="83"/>
                  </a:lnTo>
                  <a:lnTo>
                    <a:pt x="679787" y="44"/>
                  </a:lnTo>
                  <a:lnTo>
                    <a:pt x="705074" y="18"/>
                  </a:lnTo>
                  <a:lnTo>
                    <a:pt x="730400" y="0"/>
                  </a:lnTo>
                  <a:lnTo>
                    <a:pt x="756807" y="1047"/>
                  </a:lnTo>
                  <a:lnTo>
                    <a:pt x="783937" y="2803"/>
                  </a:lnTo>
                  <a:lnTo>
                    <a:pt x="811550" y="5033"/>
                  </a:lnTo>
                  <a:lnTo>
                    <a:pt x="839484" y="6519"/>
                  </a:lnTo>
                  <a:lnTo>
                    <a:pt x="867631" y="7510"/>
                  </a:lnTo>
                  <a:lnTo>
                    <a:pt x="895921" y="8170"/>
                  </a:lnTo>
                  <a:lnTo>
                    <a:pt x="924306" y="8610"/>
                  </a:lnTo>
                  <a:lnTo>
                    <a:pt x="952753" y="8904"/>
                  </a:lnTo>
                  <a:lnTo>
                    <a:pt x="981243" y="9100"/>
                  </a:lnTo>
                  <a:lnTo>
                    <a:pt x="1008704" y="9230"/>
                  </a:lnTo>
                  <a:lnTo>
                    <a:pt x="1035478" y="9317"/>
                  </a:lnTo>
                  <a:lnTo>
                    <a:pt x="1061793" y="9375"/>
                  </a:lnTo>
                  <a:lnTo>
                    <a:pt x="1088863" y="10472"/>
                  </a:lnTo>
                  <a:lnTo>
                    <a:pt x="1116434" y="12262"/>
                  </a:lnTo>
                  <a:lnTo>
                    <a:pt x="1144339" y="14514"/>
                  </a:lnTo>
                  <a:lnTo>
                    <a:pt x="1170351" y="16014"/>
                  </a:lnTo>
                  <a:lnTo>
                    <a:pt x="1195101" y="17015"/>
                  </a:lnTo>
                  <a:lnTo>
                    <a:pt x="1219010" y="17682"/>
                  </a:lnTo>
                  <a:lnTo>
                    <a:pt x="1243415" y="19185"/>
                  </a:lnTo>
                  <a:lnTo>
                    <a:pt x="1268152" y="21245"/>
                  </a:lnTo>
                  <a:lnTo>
                    <a:pt x="1293109" y="23677"/>
                  </a:lnTo>
                  <a:lnTo>
                    <a:pt x="1340596" y="26380"/>
                  </a:lnTo>
                  <a:lnTo>
                    <a:pt x="1386396" y="28638"/>
                  </a:lnTo>
                  <a:lnTo>
                    <a:pt x="1431445" y="33171"/>
                  </a:lnTo>
                  <a:lnTo>
                    <a:pt x="1473340" y="35891"/>
                  </a:lnTo>
                  <a:lnTo>
                    <a:pt x="1513126" y="38157"/>
                  </a:lnTo>
                  <a:lnTo>
                    <a:pt x="1551976" y="42693"/>
                  </a:lnTo>
                  <a:lnTo>
                    <a:pt x="1590408" y="48236"/>
                  </a:lnTo>
                  <a:lnTo>
                    <a:pt x="1627599" y="54227"/>
                  </a:lnTo>
                  <a:lnTo>
                    <a:pt x="1661766" y="60419"/>
                  </a:lnTo>
                  <a:lnTo>
                    <a:pt x="1705694" y="64797"/>
                  </a:lnTo>
                  <a:lnTo>
                    <a:pt x="1745522" y="71151"/>
                  </a:lnTo>
                  <a:lnTo>
                    <a:pt x="1789302" y="82780"/>
                  </a:lnTo>
                  <a:lnTo>
                    <a:pt x="1833083" y="98425"/>
                  </a:lnTo>
                  <a:lnTo>
                    <a:pt x="1878419" y="120618"/>
                  </a:lnTo>
                  <a:lnTo>
                    <a:pt x="1887190" y="126967"/>
                  </a:lnTo>
                  <a:lnTo>
                    <a:pt x="1898077" y="141548"/>
                  </a:lnTo>
                  <a:lnTo>
                    <a:pt x="1902950" y="154217"/>
                  </a:lnTo>
                  <a:lnTo>
                    <a:pt x="1904392" y="169730"/>
                  </a:lnTo>
                  <a:lnTo>
                    <a:pt x="1901909" y="178780"/>
                  </a:lnTo>
                  <a:lnTo>
                    <a:pt x="1898334" y="187389"/>
                  </a:lnTo>
                  <a:lnTo>
                    <a:pt x="1892819" y="228758"/>
                  </a:lnTo>
                  <a:lnTo>
                    <a:pt x="1879014" y="269505"/>
                  </a:lnTo>
                  <a:lnTo>
                    <a:pt x="1870221" y="314665"/>
                  </a:lnTo>
                  <a:lnTo>
                    <a:pt x="1864735" y="355287"/>
                  </a:lnTo>
                  <a:lnTo>
                    <a:pt x="1858828" y="398706"/>
                  </a:lnTo>
                  <a:lnTo>
                    <a:pt x="1852751" y="433259"/>
                  </a:lnTo>
                  <a:lnTo>
                    <a:pt x="1844245" y="475365"/>
                  </a:lnTo>
                  <a:lnTo>
                    <a:pt x="1840080" y="516298"/>
                  </a:lnTo>
                  <a:lnTo>
                    <a:pt x="1828732" y="560294"/>
                  </a:lnTo>
                  <a:lnTo>
                    <a:pt x="1817021" y="606844"/>
                  </a:lnTo>
                  <a:lnTo>
                    <a:pt x="1806848" y="649094"/>
                  </a:lnTo>
                  <a:lnTo>
                    <a:pt x="1792074" y="693480"/>
                  </a:lnTo>
                  <a:lnTo>
                    <a:pt x="1779349" y="740145"/>
                  </a:lnTo>
                  <a:lnTo>
                    <a:pt x="1763818" y="787485"/>
                  </a:lnTo>
                  <a:lnTo>
                    <a:pt x="1750868" y="829970"/>
                  </a:lnTo>
                  <a:lnTo>
                    <a:pt x="1735271" y="869369"/>
                  </a:lnTo>
                  <a:lnTo>
                    <a:pt x="1722301" y="907854"/>
                  </a:lnTo>
                  <a:lnTo>
                    <a:pt x="1716811" y="946068"/>
                  </a:lnTo>
                  <a:lnTo>
                    <a:pt x="1715184" y="984202"/>
                  </a:lnTo>
                  <a:lnTo>
                    <a:pt x="1708090" y="1027409"/>
                  </a:lnTo>
                  <a:lnTo>
                    <a:pt x="1705590" y="1069341"/>
                  </a:lnTo>
                  <a:lnTo>
                    <a:pt x="1705097" y="1113018"/>
                  </a:lnTo>
                  <a:lnTo>
                    <a:pt x="1712530" y="1154297"/>
                  </a:lnTo>
                  <a:lnTo>
                    <a:pt x="1717150" y="1199439"/>
                  </a:lnTo>
                  <a:lnTo>
                    <a:pt x="1721988" y="1218965"/>
                  </a:lnTo>
                  <a:lnTo>
                    <a:pt x="1724000" y="1263504"/>
                  </a:lnTo>
                  <a:lnTo>
                    <a:pt x="1724025" y="1285399"/>
                  </a:lnTo>
                  <a:lnTo>
                    <a:pt x="1718968" y="1285710"/>
                  </a:lnTo>
                  <a:lnTo>
                    <a:pt x="1713664" y="1282961"/>
                  </a:lnTo>
                  <a:lnTo>
                    <a:pt x="1707778" y="1279269"/>
                  </a:lnTo>
                  <a:lnTo>
                    <a:pt x="1663319" y="1260146"/>
                  </a:lnTo>
                  <a:lnTo>
                    <a:pt x="1616904" y="1240307"/>
                  </a:lnTo>
                  <a:lnTo>
                    <a:pt x="1570534" y="1221147"/>
                  </a:lnTo>
                  <a:lnTo>
                    <a:pt x="1530379" y="1210227"/>
                  </a:lnTo>
                  <a:lnTo>
                    <a:pt x="1484967" y="1200291"/>
                  </a:lnTo>
                  <a:lnTo>
                    <a:pt x="1437998" y="1190643"/>
                  </a:lnTo>
                  <a:lnTo>
                    <a:pt x="1405344" y="1184264"/>
                  </a:lnTo>
                  <a:lnTo>
                    <a:pt x="1369664" y="1177901"/>
                  </a:lnTo>
                  <a:lnTo>
                    <a:pt x="1332640" y="1171546"/>
                  </a:lnTo>
                  <a:lnTo>
                    <a:pt x="1293959" y="1165193"/>
                  </a:lnTo>
                  <a:lnTo>
                    <a:pt x="1252073" y="1158842"/>
                  </a:lnTo>
                  <a:lnTo>
                    <a:pt x="1211587" y="1152491"/>
                  </a:lnTo>
                  <a:lnTo>
                    <a:pt x="1171366" y="1146141"/>
                  </a:lnTo>
                  <a:lnTo>
                    <a:pt x="1128796" y="1139791"/>
                  </a:lnTo>
                  <a:lnTo>
                    <a:pt x="1082359" y="1136263"/>
                  </a:lnTo>
                  <a:lnTo>
                    <a:pt x="1058122" y="1135322"/>
                  </a:lnTo>
                  <a:lnTo>
                    <a:pt x="1011438" y="1131455"/>
                  </a:lnTo>
                  <a:lnTo>
                    <a:pt x="965995" y="1126208"/>
                  </a:lnTo>
                  <a:lnTo>
                    <a:pt x="921103" y="1120349"/>
                  </a:lnTo>
                  <a:lnTo>
                    <a:pt x="876457" y="1117039"/>
                  </a:lnTo>
                  <a:lnTo>
                    <a:pt x="830861" y="1114510"/>
                  </a:lnTo>
                  <a:lnTo>
                    <a:pt x="806849" y="1112354"/>
                  </a:lnTo>
                  <a:lnTo>
                    <a:pt x="782374" y="1109858"/>
                  </a:lnTo>
                  <a:lnTo>
                    <a:pt x="735424" y="1107084"/>
                  </a:lnTo>
                  <a:lnTo>
                    <a:pt x="688804" y="1104793"/>
                  </a:lnTo>
                  <a:lnTo>
                    <a:pt x="664521" y="1102701"/>
                  </a:lnTo>
                  <a:lnTo>
                    <a:pt x="639864" y="1100248"/>
                  </a:lnTo>
                  <a:lnTo>
                    <a:pt x="592712" y="1097521"/>
                  </a:lnTo>
                  <a:lnTo>
                    <a:pt x="547061" y="1095252"/>
                  </a:lnTo>
                  <a:lnTo>
                    <a:pt x="502078" y="1090715"/>
                  </a:lnTo>
                  <a:lnTo>
                    <a:pt x="460211" y="1085171"/>
                  </a:lnTo>
                  <a:lnTo>
                    <a:pt x="419380" y="1079179"/>
                  </a:lnTo>
                  <a:lnTo>
                    <a:pt x="376538" y="1072988"/>
                  </a:lnTo>
                  <a:lnTo>
                    <a:pt x="335625" y="1066710"/>
                  </a:lnTo>
                  <a:lnTo>
                    <a:pt x="296276" y="1060391"/>
                  </a:lnTo>
                  <a:lnTo>
                    <a:pt x="257619" y="1054055"/>
                  </a:lnTo>
                  <a:lnTo>
                    <a:pt x="222093" y="1044889"/>
                  </a:lnTo>
                  <a:lnTo>
                    <a:pt x="188667" y="1033759"/>
                  </a:lnTo>
                  <a:lnTo>
                    <a:pt x="141155" y="1015594"/>
                  </a:lnTo>
                  <a:lnTo>
                    <a:pt x="100856" y="996806"/>
                  </a:lnTo>
                  <a:lnTo>
                    <a:pt x="58257" y="971494"/>
                  </a:lnTo>
                  <a:lnTo>
                    <a:pt x="24325" y="946112"/>
                  </a:lnTo>
                  <a:lnTo>
                    <a:pt x="8854" y="922008"/>
                  </a:lnTo>
                  <a:lnTo>
                    <a:pt x="0" y="885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13"/>
            <p:cNvSpPr/>
            <p:nvPr>
              <p:custDataLst>
                <p:tags r:id="rId43"/>
              </p:custDataLst>
            </p:nvPr>
          </p:nvSpPr>
          <p:spPr>
            <a:xfrm>
              <a:off x="10049246" y="4324912"/>
              <a:ext cx="237376" cy="342260"/>
            </a:xfrm>
            <a:custGeom>
              <a:avLst/>
              <a:gdLst/>
              <a:ahLst/>
              <a:cxnLst/>
              <a:rect l="0" t="0" r="0" b="0"/>
              <a:pathLst>
                <a:path w="237376" h="342260">
                  <a:moveTo>
                    <a:pt x="152029" y="8963"/>
                  </a:moveTo>
                  <a:lnTo>
                    <a:pt x="152029" y="8963"/>
                  </a:lnTo>
                  <a:lnTo>
                    <a:pt x="120149" y="8963"/>
                  </a:lnTo>
                  <a:lnTo>
                    <a:pt x="113871" y="11785"/>
                  </a:lnTo>
                  <a:lnTo>
                    <a:pt x="107554" y="15509"/>
                  </a:lnTo>
                  <a:lnTo>
                    <a:pt x="70100" y="28165"/>
                  </a:lnTo>
                  <a:lnTo>
                    <a:pt x="63405" y="32667"/>
                  </a:lnTo>
                  <a:lnTo>
                    <a:pt x="31384" y="79832"/>
                  </a:lnTo>
                  <a:lnTo>
                    <a:pt x="12329" y="123549"/>
                  </a:lnTo>
                  <a:lnTo>
                    <a:pt x="3862" y="145690"/>
                  </a:lnTo>
                  <a:lnTo>
                    <a:pt x="0" y="193213"/>
                  </a:lnTo>
                  <a:lnTo>
                    <a:pt x="720" y="240829"/>
                  </a:lnTo>
                  <a:lnTo>
                    <a:pt x="12891" y="280562"/>
                  </a:lnTo>
                  <a:lnTo>
                    <a:pt x="31429" y="311785"/>
                  </a:lnTo>
                  <a:lnTo>
                    <a:pt x="40573" y="320998"/>
                  </a:lnTo>
                  <a:lnTo>
                    <a:pt x="63690" y="335535"/>
                  </a:lnTo>
                  <a:lnTo>
                    <a:pt x="82346" y="340323"/>
                  </a:lnTo>
                  <a:lnTo>
                    <a:pt x="124049" y="342259"/>
                  </a:lnTo>
                  <a:lnTo>
                    <a:pt x="136418" y="341245"/>
                  </a:lnTo>
                  <a:lnTo>
                    <a:pt x="148972" y="337267"/>
                  </a:lnTo>
                  <a:lnTo>
                    <a:pt x="181909" y="311746"/>
                  </a:lnTo>
                  <a:lnTo>
                    <a:pt x="206947" y="284504"/>
                  </a:lnTo>
                  <a:lnTo>
                    <a:pt x="228033" y="239489"/>
                  </a:lnTo>
                  <a:lnTo>
                    <a:pt x="233434" y="224661"/>
                  </a:lnTo>
                  <a:lnTo>
                    <a:pt x="237375" y="177138"/>
                  </a:lnTo>
                  <a:lnTo>
                    <a:pt x="234856" y="141666"/>
                  </a:lnTo>
                  <a:lnTo>
                    <a:pt x="218447" y="95467"/>
                  </a:lnTo>
                  <a:lnTo>
                    <a:pt x="206281" y="75869"/>
                  </a:lnTo>
                  <a:lnTo>
                    <a:pt x="178363" y="40380"/>
                  </a:lnTo>
                  <a:lnTo>
                    <a:pt x="130774" y="12249"/>
                  </a:lnTo>
                  <a:lnTo>
                    <a:pt x="117275" y="3704"/>
                  </a:lnTo>
                  <a:lnTo>
                    <a:pt x="98246" y="0"/>
                  </a:lnTo>
                  <a:lnTo>
                    <a:pt x="93554" y="2510"/>
                  </a:lnTo>
                  <a:lnTo>
                    <a:pt x="85354" y="8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14"/>
            <p:cNvSpPr/>
            <p:nvPr>
              <p:custDataLst>
                <p:tags r:id="rId44"/>
              </p:custDataLst>
            </p:nvPr>
          </p:nvSpPr>
          <p:spPr>
            <a:xfrm>
              <a:off x="10277475" y="4097371"/>
              <a:ext cx="104776" cy="245472"/>
            </a:xfrm>
            <a:custGeom>
              <a:avLst/>
              <a:gdLst/>
              <a:ahLst/>
              <a:cxnLst/>
              <a:rect l="0" t="0" r="0" b="0"/>
              <a:pathLst>
                <a:path w="104776" h="245472">
                  <a:moveTo>
                    <a:pt x="47625" y="112679"/>
                  </a:moveTo>
                  <a:lnTo>
                    <a:pt x="47625" y="112679"/>
                  </a:lnTo>
                  <a:lnTo>
                    <a:pt x="29934" y="112679"/>
                  </a:lnTo>
                  <a:lnTo>
                    <a:pt x="29480" y="113737"/>
                  </a:lnTo>
                  <a:lnTo>
                    <a:pt x="28695" y="120880"/>
                  </a:lnTo>
                  <a:lnTo>
                    <a:pt x="25805" y="121615"/>
                  </a:lnTo>
                  <a:lnTo>
                    <a:pt x="23553" y="121811"/>
                  </a:lnTo>
                  <a:lnTo>
                    <a:pt x="22052" y="123000"/>
                  </a:lnTo>
                  <a:lnTo>
                    <a:pt x="20386" y="127144"/>
                  </a:lnTo>
                  <a:lnTo>
                    <a:pt x="18015" y="148517"/>
                  </a:lnTo>
                  <a:lnTo>
                    <a:pt x="12511" y="157400"/>
                  </a:lnTo>
                  <a:lnTo>
                    <a:pt x="10116" y="169882"/>
                  </a:lnTo>
                  <a:lnTo>
                    <a:pt x="9534" y="201580"/>
                  </a:lnTo>
                  <a:lnTo>
                    <a:pt x="6707" y="207929"/>
                  </a:lnTo>
                  <a:lnTo>
                    <a:pt x="2980" y="214279"/>
                  </a:lnTo>
                  <a:lnTo>
                    <a:pt x="588" y="226979"/>
                  </a:lnTo>
                  <a:lnTo>
                    <a:pt x="9" y="245471"/>
                  </a:lnTo>
                  <a:lnTo>
                    <a:pt x="0" y="223625"/>
                  </a:lnTo>
                  <a:lnTo>
                    <a:pt x="2824" y="217375"/>
                  </a:lnTo>
                  <a:lnTo>
                    <a:pt x="5057" y="214226"/>
                  </a:lnTo>
                  <a:lnTo>
                    <a:pt x="8202" y="199682"/>
                  </a:lnTo>
                  <a:lnTo>
                    <a:pt x="12173" y="169579"/>
                  </a:lnTo>
                  <a:lnTo>
                    <a:pt x="15993" y="155960"/>
                  </a:lnTo>
                  <a:lnTo>
                    <a:pt x="26386" y="109318"/>
                  </a:lnTo>
                  <a:lnTo>
                    <a:pt x="43477" y="62838"/>
                  </a:lnTo>
                  <a:lnTo>
                    <a:pt x="47454" y="44171"/>
                  </a:lnTo>
                  <a:lnTo>
                    <a:pt x="53808" y="30409"/>
                  </a:lnTo>
                  <a:lnTo>
                    <a:pt x="56710" y="11286"/>
                  </a:lnTo>
                  <a:lnTo>
                    <a:pt x="65313" y="0"/>
                  </a:lnTo>
                  <a:lnTo>
                    <a:pt x="65767" y="518"/>
                  </a:lnTo>
                  <a:lnTo>
                    <a:pt x="67654" y="14721"/>
                  </a:lnTo>
                  <a:lnTo>
                    <a:pt x="73198" y="23917"/>
                  </a:lnTo>
                  <a:lnTo>
                    <a:pt x="76368" y="33345"/>
                  </a:lnTo>
                  <a:lnTo>
                    <a:pt x="82482" y="43899"/>
                  </a:lnTo>
                  <a:lnTo>
                    <a:pt x="90655" y="90619"/>
                  </a:lnTo>
                  <a:lnTo>
                    <a:pt x="97894" y="133721"/>
                  </a:lnTo>
                  <a:lnTo>
                    <a:pt x="102737" y="151370"/>
                  </a:lnTo>
                  <a:lnTo>
                    <a:pt x="104722" y="197584"/>
                  </a:lnTo>
                  <a:lnTo>
                    <a:pt x="104775" y="217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15"/>
            <p:cNvSpPr/>
            <p:nvPr>
              <p:custDataLst>
                <p:tags r:id="rId45"/>
              </p:custDataLst>
            </p:nvPr>
          </p:nvSpPr>
          <p:spPr>
            <a:xfrm>
              <a:off x="10244419" y="4229100"/>
              <a:ext cx="175932" cy="38101"/>
            </a:xfrm>
            <a:custGeom>
              <a:avLst/>
              <a:gdLst/>
              <a:ahLst/>
              <a:cxnLst/>
              <a:rect l="0" t="0" r="0" b="0"/>
              <a:pathLst>
                <a:path w="175932" h="38101">
                  <a:moveTo>
                    <a:pt x="42581" y="38100"/>
                  </a:moveTo>
                  <a:lnTo>
                    <a:pt x="42581" y="38100"/>
                  </a:lnTo>
                  <a:lnTo>
                    <a:pt x="0" y="38100"/>
                  </a:lnTo>
                  <a:lnTo>
                    <a:pt x="8738" y="38100"/>
                  </a:lnTo>
                  <a:lnTo>
                    <a:pt x="14487" y="35278"/>
                  </a:lnTo>
                  <a:lnTo>
                    <a:pt x="17501" y="33044"/>
                  </a:lnTo>
                  <a:lnTo>
                    <a:pt x="64713" y="21211"/>
                  </a:lnTo>
                  <a:lnTo>
                    <a:pt x="88297" y="16868"/>
                  </a:lnTo>
                  <a:lnTo>
                    <a:pt x="104174" y="12788"/>
                  </a:lnTo>
                  <a:lnTo>
                    <a:pt x="146038" y="7347"/>
                  </a:lnTo>
                  <a:lnTo>
                    <a:pt x="1759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16"/>
            <p:cNvSpPr/>
            <p:nvPr>
              <p:custDataLst>
                <p:tags r:id="rId46"/>
              </p:custDataLst>
            </p:nvPr>
          </p:nvSpPr>
          <p:spPr>
            <a:xfrm>
              <a:off x="10953754" y="4419600"/>
              <a:ext cx="178917" cy="304325"/>
            </a:xfrm>
            <a:custGeom>
              <a:avLst/>
              <a:gdLst/>
              <a:ahLst/>
              <a:cxnLst/>
              <a:rect l="0" t="0" r="0" b="0"/>
              <a:pathLst>
                <a:path w="178917" h="304325">
                  <a:moveTo>
                    <a:pt x="104771" y="38100"/>
                  </a:moveTo>
                  <a:lnTo>
                    <a:pt x="104771" y="38100"/>
                  </a:lnTo>
                  <a:lnTo>
                    <a:pt x="95361" y="28692"/>
                  </a:lnTo>
                  <a:lnTo>
                    <a:pt x="69436" y="28575"/>
                  </a:lnTo>
                  <a:lnTo>
                    <a:pt x="62433" y="33632"/>
                  </a:lnTo>
                  <a:lnTo>
                    <a:pt x="41209" y="55144"/>
                  </a:lnTo>
                  <a:lnTo>
                    <a:pt x="15868" y="101769"/>
                  </a:lnTo>
                  <a:lnTo>
                    <a:pt x="4229" y="127034"/>
                  </a:lnTo>
                  <a:lnTo>
                    <a:pt x="242" y="174274"/>
                  </a:lnTo>
                  <a:lnTo>
                    <a:pt x="18" y="218487"/>
                  </a:lnTo>
                  <a:lnTo>
                    <a:pt x="0" y="244359"/>
                  </a:lnTo>
                  <a:lnTo>
                    <a:pt x="2116" y="249689"/>
                  </a:lnTo>
                  <a:lnTo>
                    <a:pt x="34770" y="287950"/>
                  </a:lnTo>
                  <a:lnTo>
                    <a:pt x="55834" y="299367"/>
                  </a:lnTo>
                  <a:lnTo>
                    <a:pt x="78680" y="303727"/>
                  </a:lnTo>
                  <a:lnTo>
                    <a:pt x="87178" y="304324"/>
                  </a:lnTo>
                  <a:lnTo>
                    <a:pt x="102967" y="299602"/>
                  </a:lnTo>
                  <a:lnTo>
                    <a:pt x="131616" y="282397"/>
                  </a:lnTo>
                  <a:lnTo>
                    <a:pt x="140691" y="273324"/>
                  </a:lnTo>
                  <a:lnTo>
                    <a:pt x="158458" y="243035"/>
                  </a:lnTo>
                  <a:lnTo>
                    <a:pt x="168566" y="211460"/>
                  </a:lnTo>
                  <a:lnTo>
                    <a:pt x="177613" y="170447"/>
                  </a:lnTo>
                  <a:lnTo>
                    <a:pt x="178916" y="143636"/>
                  </a:lnTo>
                  <a:lnTo>
                    <a:pt x="172639" y="103412"/>
                  </a:lnTo>
                  <a:lnTo>
                    <a:pt x="161242" y="64509"/>
                  </a:lnTo>
                  <a:lnTo>
                    <a:pt x="152195" y="43103"/>
                  </a:lnTo>
                  <a:lnTo>
                    <a:pt x="139656" y="26388"/>
                  </a:lnTo>
                  <a:lnTo>
                    <a:pt x="108827" y="4291"/>
                  </a:lnTo>
                  <a:lnTo>
                    <a:pt x="98681" y="1271"/>
                  </a:lnTo>
                  <a:lnTo>
                    <a:pt x="761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17"/>
            <p:cNvSpPr/>
            <p:nvPr>
              <p:custDataLst>
                <p:tags r:id="rId47"/>
              </p:custDataLst>
            </p:nvPr>
          </p:nvSpPr>
          <p:spPr>
            <a:xfrm>
              <a:off x="11258550" y="433387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5959" y="16868"/>
                  </a:lnTo>
                  <a:lnTo>
                    <a:pt x="2649" y="22666"/>
                  </a:lnTo>
                  <a:lnTo>
                    <a:pt x="523" y="35012"/>
                  </a:lnTo>
                  <a:lnTo>
                    <a:pt x="9" y="78436"/>
                  </a:lnTo>
                  <a:lnTo>
                    <a:pt x="0" y="12554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18"/>
            <p:cNvSpPr/>
            <p:nvPr>
              <p:custDataLst>
                <p:tags r:id="rId48"/>
              </p:custDataLst>
            </p:nvPr>
          </p:nvSpPr>
          <p:spPr>
            <a:xfrm>
              <a:off x="11239500" y="4252290"/>
              <a:ext cx="122337" cy="253036"/>
            </a:xfrm>
            <a:custGeom>
              <a:avLst/>
              <a:gdLst/>
              <a:ahLst/>
              <a:cxnLst/>
              <a:rect l="0" t="0" r="0" b="0"/>
              <a:pathLst>
                <a:path w="122337" h="253036">
                  <a:moveTo>
                    <a:pt x="28575" y="119685"/>
                  </a:moveTo>
                  <a:lnTo>
                    <a:pt x="28575" y="119685"/>
                  </a:lnTo>
                  <a:lnTo>
                    <a:pt x="28575" y="98226"/>
                  </a:lnTo>
                  <a:lnTo>
                    <a:pt x="25751" y="91451"/>
                  </a:lnTo>
                  <a:lnTo>
                    <a:pt x="22029" y="84912"/>
                  </a:lnTo>
                  <a:lnTo>
                    <a:pt x="19638" y="72090"/>
                  </a:lnTo>
                  <a:lnTo>
                    <a:pt x="19053" y="30785"/>
                  </a:lnTo>
                  <a:lnTo>
                    <a:pt x="20110" y="28668"/>
                  </a:lnTo>
                  <a:lnTo>
                    <a:pt x="21874" y="27257"/>
                  </a:lnTo>
                  <a:lnTo>
                    <a:pt x="24108" y="26316"/>
                  </a:lnTo>
                  <a:lnTo>
                    <a:pt x="25596" y="24631"/>
                  </a:lnTo>
                  <a:lnTo>
                    <a:pt x="30810" y="14321"/>
                  </a:lnTo>
                  <a:lnTo>
                    <a:pt x="33241" y="11342"/>
                  </a:lnTo>
                  <a:lnTo>
                    <a:pt x="38761" y="8033"/>
                  </a:lnTo>
                  <a:lnTo>
                    <a:pt x="45874" y="5908"/>
                  </a:lnTo>
                  <a:lnTo>
                    <a:pt x="52163" y="483"/>
                  </a:lnTo>
                  <a:lnTo>
                    <a:pt x="55942" y="0"/>
                  </a:lnTo>
                  <a:lnTo>
                    <a:pt x="91837" y="6262"/>
                  </a:lnTo>
                  <a:lnTo>
                    <a:pt x="104728" y="15710"/>
                  </a:lnTo>
                  <a:lnTo>
                    <a:pt x="110047" y="21615"/>
                  </a:lnTo>
                  <a:lnTo>
                    <a:pt x="116282" y="34030"/>
                  </a:lnTo>
                  <a:lnTo>
                    <a:pt x="120473" y="40341"/>
                  </a:lnTo>
                  <a:lnTo>
                    <a:pt x="122336" y="46674"/>
                  </a:lnTo>
                  <a:lnTo>
                    <a:pt x="121775" y="49844"/>
                  </a:lnTo>
                  <a:lnTo>
                    <a:pt x="116985" y="60421"/>
                  </a:lnTo>
                  <a:lnTo>
                    <a:pt x="114037" y="75431"/>
                  </a:lnTo>
                  <a:lnTo>
                    <a:pt x="106932" y="87053"/>
                  </a:lnTo>
                  <a:lnTo>
                    <a:pt x="99182" y="97198"/>
                  </a:lnTo>
                  <a:lnTo>
                    <a:pt x="96998" y="103694"/>
                  </a:lnTo>
                  <a:lnTo>
                    <a:pt x="90382" y="110108"/>
                  </a:lnTo>
                  <a:lnTo>
                    <a:pt x="82503" y="116487"/>
                  </a:lnTo>
                  <a:lnTo>
                    <a:pt x="77008" y="124970"/>
                  </a:lnTo>
                  <a:lnTo>
                    <a:pt x="58939" y="137245"/>
                  </a:lnTo>
                  <a:lnTo>
                    <a:pt x="48065" y="138696"/>
                  </a:lnTo>
                  <a:lnTo>
                    <a:pt x="47756" y="143780"/>
                  </a:lnTo>
                  <a:lnTo>
                    <a:pt x="48770" y="145273"/>
                  </a:lnTo>
                  <a:lnTo>
                    <a:pt x="50506" y="146269"/>
                  </a:lnTo>
                  <a:lnTo>
                    <a:pt x="57334" y="147998"/>
                  </a:lnTo>
                  <a:lnTo>
                    <a:pt x="79505" y="148250"/>
                  </a:lnTo>
                  <a:lnTo>
                    <a:pt x="85784" y="151077"/>
                  </a:lnTo>
                  <a:lnTo>
                    <a:pt x="92100" y="154804"/>
                  </a:lnTo>
                  <a:lnTo>
                    <a:pt x="98437" y="156460"/>
                  </a:lnTo>
                  <a:lnTo>
                    <a:pt x="100549" y="157960"/>
                  </a:lnTo>
                  <a:lnTo>
                    <a:pt x="101957" y="160019"/>
                  </a:lnTo>
                  <a:lnTo>
                    <a:pt x="104580" y="165128"/>
                  </a:lnTo>
                  <a:lnTo>
                    <a:pt x="110949" y="173954"/>
                  </a:lnTo>
                  <a:lnTo>
                    <a:pt x="113860" y="184517"/>
                  </a:lnTo>
                  <a:lnTo>
                    <a:pt x="114169" y="190871"/>
                  </a:lnTo>
                  <a:lnTo>
                    <a:pt x="111419" y="196478"/>
                  </a:lnTo>
                  <a:lnTo>
                    <a:pt x="91908" y="218144"/>
                  </a:lnTo>
                  <a:lnTo>
                    <a:pt x="59752" y="237163"/>
                  </a:lnTo>
                  <a:lnTo>
                    <a:pt x="12325" y="250801"/>
                  </a:lnTo>
                  <a:lnTo>
                    <a:pt x="0" y="25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97"/>
          <p:cNvGrpSpPr/>
          <p:nvPr/>
        </p:nvGrpSpPr>
        <p:grpSpPr>
          <a:xfrm>
            <a:off x="9972790" y="4305300"/>
            <a:ext cx="266586" cy="513947"/>
            <a:chOff x="9972790" y="4305300"/>
            <a:chExt cx="266586" cy="513947"/>
          </a:xfrm>
        </p:grpSpPr>
        <p:sp>
          <p:nvSpPr>
            <p:cNvPr id="257" name="SMARTInkShape-419"/>
            <p:cNvSpPr/>
            <p:nvPr>
              <p:custDataLst>
                <p:tags r:id="rId39"/>
              </p:custDataLst>
            </p:nvPr>
          </p:nvSpPr>
          <p:spPr>
            <a:xfrm>
              <a:off x="9972790" y="4305300"/>
              <a:ext cx="257061" cy="381001"/>
            </a:xfrm>
            <a:custGeom>
              <a:avLst/>
              <a:gdLst/>
              <a:ahLst/>
              <a:cxnLst/>
              <a:rect l="0" t="0" r="0" b="0"/>
              <a:pathLst>
                <a:path w="257061" h="381001">
                  <a:moveTo>
                    <a:pt x="218960" y="114300"/>
                  </a:moveTo>
                  <a:lnTo>
                    <a:pt x="218960" y="114300"/>
                  </a:lnTo>
                  <a:lnTo>
                    <a:pt x="218960" y="104775"/>
                  </a:lnTo>
                  <a:lnTo>
                    <a:pt x="227162" y="104775"/>
                  </a:lnTo>
                  <a:lnTo>
                    <a:pt x="227602" y="103717"/>
                  </a:lnTo>
                  <a:lnTo>
                    <a:pt x="228485" y="57059"/>
                  </a:lnTo>
                  <a:lnTo>
                    <a:pt x="228485" y="52524"/>
                  </a:lnTo>
                  <a:lnTo>
                    <a:pt x="225661" y="46980"/>
                  </a:lnTo>
                  <a:lnTo>
                    <a:pt x="220283" y="39855"/>
                  </a:lnTo>
                  <a:lnTo>
                    <a:pt x="219351" y="33563"/>
                  </a:lnTo>
                  <a:lnTo>
                    <a:pt x="218162" y="31901"/>
                  </a:lnTo>
                  <a:lnTo>
                    <a:pt x="216312" y="30792"/>
                  </a:lnTo>
                  <a:lnTo>
                    <a:pt x="214020" y="30053"/>
                  </a:lnTo>
                  <a:lnTo>
                    <a:pt x="212492" y="28502"/>
                  </a:lnTo>
                  <a:lnTo>
                    <a:pt x="208644" y="18961"/>
                  </a:lnTo>
                  <a:lnTo>
                    <a:pt x="201269" y="10976"/>
                  </a:lnTo>
                  <a:lnTo>
                    <a:pt x="195257" y="9955"/>
                  </a:lnTo>
                  <a:lnTo>
                    <a:pt x="193632" y="8753"/>
                  </a:lnTo>
                  <a:lnTo>
                    <a:pt x="191828" y="4595"/>
                  </a:lnTo>
                  <a:lnTo>
                    <a:pt x="190290" y="3064"/>
                  </a:lnTo>
                  <a:lnTo>
                    <a:pt x="185756" y="1362"/>
                  </a:lnTo>
                  <a:lnTo>
                    <a:pt x="139541" y="0"/>
                  </a:lnTo>
                  <a:lnTo>
                    <a:pt x="135104" y="0"/>
                  </a:lnTo>
                  <a:lnTo>
                    <a:pt x="125999" y="6546"/>
                  </a:lnTo>
                  <a:lnTo>
                    <a:pt x="120141" y="8201"/>
                  </a:lnTo>
                  <a:lnTo>
                    <a:pt x="118156" y="9701"/>
                  </a:lnTo>
                  <a:lnTo>
                    <a:pt x="109652" y="22666"/>
                  </a:lnTo>
                  <a:lnTo>
                    <a:pt x="104056" y="25949"/>
                  </a:lnTo>
                  <a:lnTo>
                    <a:pt x="98041" y="28466"/>
                  </a:lnTo>
                  <a:lnTo>
                    <a:pt x="81099" y="42719"/>
                  </a:lnTo>
                  <a:lnTo>
                    <a:pt x="78314" y="48267"/>
                  </a:lnTo>
                  <a:lnTo>
                    <a:pt x="77571" y="51228"/>
                  </a:lnTo>
                  <a:lnTo>
                    <a:pt x="71469" y="60452"/>
                  </a:lnTo>
                  <a:lnTo>
                    <a:pt x="65919" y="63909"/>
                  </a:lnTo>
                  <a:lnTo>
                    <a:pt x="59926" y="66504"/>
                  </a:lnTo>
                  <a:lnTo>
                    <a:pt x="49354" y="74714"/>
                  </a:lnTo>
                  <a:lnTo>
                    <a:pt x="48329" y="78362"/>
                  </a:lnTo>
                  <a:lnTo>
                    <a:pt x="48056" y="80816"/>
                  </a:lnTo>
                  <a:lnTo>
                    <a:pt x="44930" y="86366"/>
                  </a:lnTo>
                  <a:lnTo>
                    <a:pt x="41072" y="92360"/>
                  </a:lnTo>
                  <a:lnTo>
                    <a:pt x="37842" y="101685"/>
                  </a:lnTo>
                  <a:lnTo>
                    <a:pt x="29905" y="112430"/>
                  </a:lnTo>
                  <a:lnTo>
                    <a:pt x="27486" y="133591"/>
                  </a:lnTo>
                  <a:lnTo>
                    <a:pt x="10852" y="173605"/>
                  </a:lnTo>
                  <a:lnTo>
                    <a:pt x="8359" y="215894"/>
                  </a:lnTo>
                  <a:lnTo>
                    <a:pt x="1872" y="228599"/>
                  </a:lnTo>
                  <a:lnTo>
                    <a:pt x="0" y="250825"/>
                  </a:lnTo>
                  <a:lnTo>
                    <a:pt x="2758" y="257175"/>
                  </a:lnTo>
                  <a:lnTo>
                    <a:pt x="6453" y="263525"/>
                  </a:lnTo>
                  <a:lnTo>
                    <a:pt x="9150" y="276029"/>
                  </a:lnTo>
                  <a:lnTo>
                    <a:pt x="9400" y="298567"/>
                  </a:lnTo>
                  <a:lnTo>
                    <a:pt x="12228" y="304852"/>
                  </a:lnTo>
                  <a:lnTo>
                    <a:pt x="17610" y="312454"/>
                  </a:lnTo>
                  <a:lnTo>
                    <a:pt x="18542" y="318827"/>
                  </a:lnTo>
                  <a:lnTo>
                    <a:pt x="19732" y="320501"/>
                  </a:lnTo>
                  <a:lnTo>
                    <a:pt x="21583" y="321618"/>
                  </a:lnTo>
                  <a:lnTo>
                    <a:pt x="23875" y="322362"/>
                  </a:lnTo>
                  <a:lnTo>
                    <a:pt x="25403" y="323916"/>
                  </a:lnTo>
                  <a:lnTo>
                    <a:pt x="30678" y="334015"/>
                  </a:lnTo>
                  <a:lnTo>
                    <a:pt x="33113" y="336977"/>
                  </a:lnTo>
                  <a:lnTo>
                    <a:pt x="38642" y="340268"/>
                  </a:lnTo>
                  <a:lnTo>
                    <a:pt x="41598" y="341145"/>
                  </a:lnTo>
                  <a:lnTo>
                    <a:pt x="43568" y="342788"/>
                  </a:lnTo>
                  <a:lnTo>
                    <a:pt x="45759" y="347436"/>
                  </a:lnTo>
                  <a:lnTo>
                    <a:pt x="47401" y="349100"/>
                  </a:lnTo>
                  <a:lnTo>
                    <a:pt x="66739" y="359769"/>
                  </a:lnTo>
                  <a:lnTo>
                    <a:pt x="69854" y="360496"/>
                  </a:lnTo>
                  <a:lnTo>
                    <a:pt x="71930" y="362039"/>
                  </a:lnTo>
                  <a:lnTo>
                    <a:pt x="73315" y="364126"/>
                  </a:lnTo>
                  <a:lnTo>
                    <a:pt x="74239" y="366576"/>
                  </a:lnTo>
                  <a:lnTo>
                    <a:pt x="75911" y="368209"/>
                  </a:lnTo>
                  <a:lnTo>
                    <a:pt x="85677" y="372247"/>
                  </a:lnTo>
                  <a:lnTo>
                    <a:pt x="92921" y="377936"/>
                  </a:lnTo>
                  <a:lnTo>
                    <a:pt x="101769" y="380093"/>
                  </a:lnTo>
                  <a:lnTo>
                    <a:pt x="148128" y="381000"/>
                  </a:lnTo>
                  <a:lnTo>
                    <a:pt x="179381" y="381000"/>
                  </a:lnTo>
                  <a:lnTo>
                    <a:pt x="188932" y="372799"/>
                  </a:lnTo>
                  <a:lnTo>
                    <a:pt x="198458" y="371591"/>
                  </a:lnTo>
                  <a:lnTo>
                    <a:pt x="223586" y="347796"/>
                  </a:lnTo>
                  <a:lnTo>
                    <a:pt x="226308" y="342254"/>
                  </a:lnTo>
                  <a:lnTo>
                    <a:pt x="227033" y="339294"/>
                  </a:lnTo>
                  <a:lnTo>
                    <a:pt x="235833" y="323793"/>
                  </a:lnTo>
                  <a:lnTo>
                    <a:pt x="237580" y="316195"/>
                  </a:lnTo>
                  <a:lnTo>
                    <a:pt x="244472" y="307090"/>
                  </a:lnTo>
                  <a:lnTo>
                    <a:pt x="246627" y="298188"/>
                  </a:lnTo>
                  <a:lnTo>
                    <a:pt x="247132" y="291983"/>
                  </a:lnTo>
                  <a:lnTo>
                    <a:pt x="250179" y="285698"/>
                  </a:lnTo>
                  <a:lnTo>
                    <a:pt x="254002" y="279377"/>
                  </a:lnTo>
                  <a:lnTo>
                    <a:pt x="256456" y="266695"/>
                  </a:lnTo>
                  <a:lnTo>
                    <a:pt x="257056" y="219663"/>
                  </a:lnTo>
                  <a:lnTo>
                    <a:pt x="257060" y="173835"/>
                  </a:lnTo>
                  <a:lnTo>
                    <a:pt x="257060" y="127701"/>
                  </a:lnTo>
                  <a:lnTo>
                    <a:pt x="257060" y="120962"/>
                  </a:lnTo>
                  <a:lnTo>
                    <a:pt x="254236" y="114438"/>
                  </a:lnTo>
                  <a:lnTo>
                    <a:pt x="250514" y="108012"/>
                  </a:lnTo>
                  <a:lnTo>
                    <a:pt x="247358" y="98444"/>
                  </a:lnTo>
                  <a:lnTo>
                    <a:pt x="241250" y="88906"/>
                  </a:lnTo>
                  <a:lnTo>
                    <a:pt x="237911" y="79377"/>
                  </a:lnTo>
                  <a:lnTo>
                    <a:pt x="233380" y="73026"/>
                  </a:lnTo>
                  <a:lnTo>
                    <a:pt x="227838" y="69498"/>
                  </a:lnTo>
                  <a:lnTo>
                    <a:pt x="221847" y="66871"/>
                  </a:lnTo>
                  <a:lnTo>
                    <a:pt x="206223" y="53582"/>
                  </a:lnTo>
                  <a:lnTo>
                    <a:pt x="202715" y="47450"/>
                  </a:lnTo>
                  <a:lnTo>
                    <a:pt x="201780" y="44334"/>
                  </a:lnTo>
                  <a:lnTo>
                    <a:pt x="195096" y="38048"/>
                  </a:lnTo>
                  <a:lnTo>
                    <a:pt x="173812" y="22399"/>
                  </a:lnTo>
                  <a:lnTo>
                    <a:pt x="164778" y="20042"/>
                  </a:lnTo>
                  <a:lnTo>
                    <a:pt x="154139" y="19181"/>
                  </a:lnTo>
                  <a:lnTo>
                    <a:pt x="142693" y="28758"/>
                  </a:lnTo>
                  <a:lnTo>
                    <a:pt x="138144" y="33243"/>
                  </a:lnTo>
                  <a:lnTo>
                    <a:pt x="135415" y="38764"/>
                  </a:lnTo>
                  <a:lnTo>
                    <a:pt x="13323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20"/>
            <p:cNvSpPr/>
            <p:nvPr>
              <p:custDataLst>
                <p:tags r:id="rId40"/>
              </p:custDataLst>
            </p:nvPr>
          </p:nvSpPr>
          <p:spPr>
            <a:xfrm>
              <a:off x="10115953" y="4699869"/>
              <a:ext cx="123423" cy="119378"/>
            </a:xfrm>
            <a:custGeom>
              <a:avLst/>
              <a:gdLst/>
              <a:ahLst/>
              <a:cxnLst/>
              <a:rect l="0" t="0" r="0" b="0"/>
              <a:pathLst>
                <a:path w="123423" h="119378">
                  <a:moveTo>
                    <a:pt x="75797" y="15006"/>
                  </a:moveTo>
                  <a:lnTo>
                    <a:pt x="75797" y="15006"/>
                  </a:lnTo>
                  <a:lnTo>
                    <a:pt x="75797" y="6805"/>
                  </a:lnTo>
                  <a:lnTo>
                    <a:pt x="74739" y="6364"/>
                  </a:lnTo>
                  <a:lnTo>
                    <a:pt x="66663" y="5515"/>
                  </a:lnTo>
                  <a:lnTo>
                    <a:pt x="61332" y="435"/>
                  </a:lnTo>
                  <a:lnTo>
                    <a:pt x="59804" y="0"/>
                  </a:lnTo>
                  <a:lnTo>
                    <a:pt x="58785" y="768"/>
                  </a:lnTo>
                  <a:lnTo>
                    <a:pt x="58106" y="2339"/>
                  </a:lnTo>
                  <a:lnTo>
                    <a:pt x="56595" y="3387"/>
                  </a:lnTo>
                  <a:lnTo>
                    <a:pt x="49411" y="4861"/>
                  </a:lnTo>
                  <a:lnTo>
                    <a:pt x="43609" y="5205"/>
                  </a:lnTo>
                  <a:lnTo>
                    <a:pt x="41639" y="6355"/>
                  </a:lnTo>
                  <a:lnTo>
                    <a:pt x="40324" y="8180"/>
                  </a:lnTo>
                  <a:lnTo>
                    <a:pt x="39448" y="10456"/>
                  </a:lnTo>
                  <a:lnTo>
                    <a:pt x="37806" y="11972"/>
                  </a:lnTo>
                  <a:lnTo>
                    <a:pt x="27567" y="17229"/>
                  </a:lnTo>
                  <a:lnTo>
                    <a:pt x="24594" y="19663"/>
                  </a:lnTo>
                  <a:lnTo>
                    <a:pt x="21291" y="25190"/>
                  </a:lnTo>
                  <a:lnTo>
                    <a:pt x="18762" y="31174"/>
                  </a:lnTo>
                  <a:lnTo>
                    <a:pt x="12450" y="40493"/>
                  </a:lnTo>
                  <a:lnTo>
                    <a:pt x="10108" y="49957"/>
                  </a:lnTo>
                  <a:lnTo>
                    <a:pt x="9560" y="56292"/>
                  </a:lnTo>
                  <a:lnTo>
                    <a:pt x="6495" y="62636"/>
                  </a:lnTo>
                  <a:lnTo>
                    <a:pt x="2663" y="68983"/>
                  </a:lnTo>
                  <a:lnTo>
                    <a:pt x="202" y="81681"/>
                  </a:lnTo>
                  <a:lnTo>
                    <a:pt x="0" y="84856"/>
                  </a:lnTo>
                  <a:lnTo>
                    <a:pt x="2598" y="91206"/>
                  </a:lnTo>
                  <a:lnTo>
                    <a:pt x="13798" y="105230"/>
                  </a:lnTo>
                  <a:lnTo>
                    <a:pt x="19314" y="108022"/>
                  </a:lnTo>
                  <a:lnTo>
                    <a:pt x="34610" y="111020"/>
                  </a:lnTo>
                  <a:lnTo>
                    <a:pt x="45131" y="116715"/>
                  </a:lnTo>
                  <a:lnTo>
                    <a:pt x="68126" y="119377"/>
                  </a:lnTo>
                  <a:lnTo>
                    <a:pt x="112177" y="105581"/>
                  </a:lnTo>
                  <a:lnTo>
                    <a:pt x="123422" y="100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98"/>
          <p:cNvGrpSpPr/>
          <p:nvPr/>
        </p:nvGrpSpPr>
        <p:grpSpPr>
          <a:xfrm>
            <a:off x="2714698" y="5563963"/>
            <a:ext cx="281320" cy="425331"/>
            <a:chOff x="2714698" y="5563963"/>
            <a:chExt cx="281320" cy="425331"/>
          </a:xfrm>
        </p:grpSpPr>
        <p:sp>
          <p:nvSpPr>
            <p:cNvPr id="260" name="SMARTInkShape-421"/>
            <p:cNvSpPr/>
            <p:nvPr>
              <p:custDataLst>
                <p:tags r:id="rId37"/>
              </p:custDataLst>
            </p:nvPr>
          </p:nvSpPr>
          <p:spPr>
            <a:xfrm>
              <a:off x="2790835" y="5657861"/>
              <a:ext cx="142866" cy="219065"/>
            </a:xfrm>
            <a:custGeom>
              <a:avLst/>
              <a:gdLst/>
              <a:ahLst/>
              <a:cxnLst/>
              <a:rect l="0" t="0" r="0" b="0"/>
              <a:pathLst>
                <a:path w="142866" h="219065">
                  <a:moveTo>
                    <a:pt x="9515" y="66664"/>
                  </a:moveTo>
                  <a:lnTo>
                    <a:pt x="9515" y="66664"/>
                  </a:lnTo>
                  <a:lnTo>
                    <a:pt x="1314" y="58463"/>
                  </a:lnTo>
                  <a:lnTo>
                    <a:pt x="106" y="49054"/>
                  </a:lnTo>
                  <a:lnTo>
                    <a:pt x="0" y="39540"/>
                  </a:lnTo>
                  <a:lnTo>
                    <a:pt x="22656" y="15434"/>
                  </a:lnTo>
                  <a:lnTo>
                    <a:pt x="28761" y="12145"/>
                  </a:lnTo>
                  <a:lnTo>
                    <a:pt x="35002" y="9625"/>
                  </a:lnTo>
                  <a:lnTo>
                    <a:pt x="44466" y="3314"/>
                  </a:lnTo>
                  <a:lnTo>
                    <a:pt x="53973" y="975"/>
                  </a:lnTo>
                  <a:lnTo>
                    <a:pt x="88890" y="0"/>
                  </a:lnTo>
                  <a:lnTo>
                    <a:pt x="95240" y="2816"/>
                  </a:lnTo>
                  <a:lnTo>
                    <a:pt x="98415" y="5049"/>
                  </a:lnTo>
                  <a:lnTo>
                    <a:pt x="101943" y="10352"/>
                  </a:lnTo>
                  <a:lnTo>
                    <a:pt x="103929" y="19287"/>
                  </a:lnTo>
                  <a:lnTo>
                    <a:pt x="104716" y="46335"/>
                  </a:lnTo>
                  <a:lnTo>
                    <a:pt x="101921" y="55159"/>
                  </a:lnTo>
                  <a:lnTo>
                    <a:pt x="89574" y="79299"/>
                  </a:lnTo>
                  <a:lnTo>
                    <a:pt x="78450" y="107851"/>
                  </a:lnTo>
                  <a:lnTo>
                    <a:pt x="44429" y="155134"/>
                  </a:lnTo>
                  <a:lnTo>
                    <a:pt x="9557" y="180926"/>
                  </a:lnTo>
                  <a:lnTo>
                    <a:pt x="9519" y="189162"/>
                  </a:lnTo>
                  <a:lnTo>
                    <a:pt x="10576" y="189604"/>
                  </a:lnTo>
                  <a:lnTo>
                    <a:pt x="44527" y="191545"/>
                  </a:lnTo>
                  <a:lnTo>
                    <a:pt x="57157" y="198028"/>
                  </a:lnTo>
                  <a:lnTo>
                    <a:pt x="73017" y="200810"/>
                  </a:lnTo>
                  <a:lnTo>
                    <a:pt x="83599" y="206483"/>
                  </a:lnTo>
                  <a:lnTo>
                    <a:pt x="98611" y="209691"/>
                  </a:lnTo>
                  <a:lnTo>
                    <a:pt x="112016" y="217621"/>
                  </a:lnTo>
                  <a:lnTo>
                    <a:pt x="142865" y="21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22"/>
            <p:cNvSpPr/>
            <p:nvPr>
              <p:custDataLst>
                <p:tags r:id="rId38"/>
              </p:custDataLst>
            </p:nvPr>
          </p:nvSpPr>
          <p:spPr>
            <a:xfrm>
              <a:off x="2714698" y="5563963"/>
              <a:ext cx="281320" cy="425331"/>
            </a:xfrm>
            <a:custGeom>
              <a:avLst/>
              <a:gdLst/>
              <a:ahLst/>
              <a:cxnLst/>
              <a:rect l="0" t="0" r="0" b="0"/>
              <a:pathLst>
                <a:path w="281320" h="425331">
                  <a:moveTo>
                    <a:pt x="228527" y="74837"/>
                  </a:moveTo>
                  <a:lnTo>
                    <a:pt x="228527" y="74837"/>
                  </a:lnTo>
                  <a:lnTo>
                    <a:pt x="228527" y="69781"/>
                  </a:lnTo>
                  <a:lnTo>
                    <a:pt x="225705" y="64476"/>
                  </a:lnTo>
                  <a:lnTo>
                    <a:pt x="221981" y="58590"/>
                  </a:lnTo>
                  <a:lnTo>
                    <a:pt x="220326" y="52447"/>
                  </a:lnTo>
                  <a:lnTo>
                    <a:pt x="218826" y="50385"/>
                  </a:lnTo>
                  <a:lnTo>
                    <a:pt x="216769" y="49011"/>
                  </a:lnTo>
                  <a:lnTo>
                    <a:pt x="214338" y="48095"/>
                  </a:lnTo>
                  <a:lnTo>
                    <a:pt x="212718" y="46425"/>
                  </a:lnTo>
                  <a:lnTo>
                    <a:pt x="207295" y="36142"/>
                  </a:lnTo>
                  <a:lnTo>
                    <a:pt x="185890" y="13178"/>
                  </a:lnTo>
                  <a:lnTo>
                    <a:pt x="180297" y="10391"/>
                  </a:lnTo>
                  <a:lnTo>
                    <a:pt x="164947" y="7397"/>
                  </a:lnTo>
                  <a:lnTo>
                    <a:pt x="152311" y="681"/>
                  </a:lnTo>
                  <a:lnTo>
                    <a:pt x="149141" y="0"/>
                  </a:lnTo>
                  <a:lnTo>
                    <a:pt x="145970" y="604"/>
                  </a:lnTo>
                  <a:lnTo>
                    <a:pt x="135391" y="5452"/>
                  </a:lnTo>
                  <a:lnTo>
                    <a:pt x="120380" y="8417"/>
                  </a:lnTo>
                  <a:lnTo>
                    <a:pt x="108759" y="15528"/>
                  </a:lnTo>
                  <a:lnTo>
                    <a:pt x="64137" y="44172"/>
                  </a:lnTo>
                  <a:lnTo>
                    <a:pt x="55628" y="54505"/>
                  </a:lnTo>
                  <a:lnTo>
                    <a:pt x="35003" y="99079"/>
                  </a:lnTo>
                  <a:lnTo>
                    <a:pt x="18997" y="142196"/>
                  </a:lnTo>
                  <a:lnTo>
                    <a:pt x="4163" y="189227"/>
                  </a:lnTo>
                  <a:lnTo>
                    <a:pt x="485" y="236773"/>
                  </a:lnTo>
                  <a:lnTo>
                    <a:pt x="0" y="284388"/>
                  </a:lnTo>
                  <a:lnTo>
                    <a:pt x="995" y="330954"/>
                  </a:lnTo>
                  <a:lnTo>
                    <a:pt x="16175" y="372915"/>
                  </a:lnTo>
                  <a:lnTo>
                    <a:pt x="26495" y="391168"/>
                  </a:lnTo>
                  <a:lnTo>
                    <a:pt x="48410" y="407354"/>
                  </a:lnTo>
                  <a:lnTo>
                    <a:pt x="79415" y="422916"/>
                  </a:lnTo>
                  <a:lnTo>
                    <a:pt x="92052" y="425330"/>
                  </a:lnTo>
                  <a:lnTo>
                    <a:pt x="104724" y="423580"/>
                  </a:lnTo>
                  <a:lnTo>
                    <a:pt x="126581" y="419469"/>
                  </a:lnTo>
                  <a:lnTo>
                    <a:pt x="150343" y="415428"/>
                  </a:lnTo>
                  <a:lnTo>
                    <a:pt x="164145" y="409302"/>
                  </a:lnTo>
                  <a:lnTo>
                    <a:pt x="209596" y="376000"/>
                  </a:lnTo>
                  <a:lnTo>
                    <a:pt x="234626" y="350971"/>
                  </a:lnTo>
                  <a:lnTo>
                    <a:pt x="258963" y="311696"/>
                  </a:lnTo>
                  <a:lnTo>
                    <a:pt x="270674" y="265170"/>
                  </a:lnTo>
                  <a:lnTo>
                    <a:pt x="278253" y="217690"/>
                  </a:lnTo>
                  <a:lnTo>
                    <a:pt x="281319" y="199710"/>
                  </a:lnTo>
                  <a:lnTo>
                    <a:pt x="277041" y="159236"/>
                  </a:lnTo>
                  <a:lnTo>
                    <a:pt x="271359" y="136650"/>
                  </a:lnTo>
                  <a:lnTo>
                    <a:pt x="249350" y="106430"/>
                  </a:lnTo>
                  <a:lnTo>
                    <a:pt x="240957" y="98403"/>
                  </a:lnTo>
                  <a:lnTo>
                    <a:pt x="230171" y="91308"/>
                  </a:lnTo>
                  <a:lnTo>
                    <a:pt x="207142" y="86419"/>
                  </a:lnTo>
                  <a:lnTo>
                    <a:pt x="177462" y="85827"/>
                  </a:lnTo>
                  <a:lnTo>
                    <a:pt x="132824" y="92617"/>
                  </a:lnTo>
                  <a:lnTo>
                    <a:pt x="85652" y="103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99"/>
          <p:cNvGrpSpPr/>
          <p:nvPr/>
        </p:nvGrpSpPr>
        <p:grpSpPr>
          <a:xfrm>
            <a:off x="3477150" y="5543694"/>
            <a:ext cx="1666351" cy="618439"/>
            <a:chOff x="3477150" y="5543694"/>
            <a:chExt cx="1666351" cy="618439"/>
          </a:xfrm>
        </p:grpSpPr>
        <p:sp>
          <p:nvSpPr>
            <p:cNvPr id="263" name="SMARTInkShape-423"/>
            <p:cNvSpPr/>
            <p:nvPr>
              <p:custDataLst>
                <p:tags r:id="rId27"/>
              </p:custDataLst>
            </p:nvPr>
          </p:nvSpPr>
          <p:spPr>
            <a:xfrm>
              <a:off x="3490194" y="5553246"/>
              <a:ext cx="138832" cy="313584"/>
            </a:xfrm>
            <a:custGeom>
              <a:avLst/>
              <a:gdLst/>
              <a:ahLst/>
              <a:cxnLst/>
              <a:rect l="0" t="0" r="0" b="0"/>
              <a:pathLst>
                <a:path w="138832" h="313584">
                  <a:moveTo>
                    <a:pt x="15006" y="104604"/>
                  </a:moveTo>
                  <a:lnTo>
                    <a:pt x="15006" y="104604"/>
                  </a:lnTo>
                  <a:lnTo>
                    <a:pt x="23207" y="96403"/>
                  </a:lnTo>
                  <a:lnTo>
                    <a:pt x="24138" y="90415"/>
                  </a:lnTo>
                  <a:lnTo>
                    <a:pt x="24531" y="66901"/>
                  </a:lnTo>
                  <a:lnTo>
                    <a:pt x="19474" y="71679"/>
                  </a:lnTo>
                  <a:lnTo>
                    <a:pt x="16992" y="76918"/>
                  </a:lnTo>
                  <a:lnTo>
                    <a:pt x="15029" y="118569"/>
                  </a:lnTo>
                  <a:lnTo>
                    <a:pt x="15008" y="162061"/>
                  </a:lnTo>
                  <a:lnTo>
                    <a:pt x="13948" y="183129"/>
                  </a:lnTo>
                  <a:lnTo>
                    <a:pt x="6364" y="223063"/>
                  </a:lnTo>
                  <a:lnTo>
                    <a:pt x="5533" y="267922"/>
                  </a:lnTo>
                  <a:lnTo>
                    <a:pt x="5481" y="313583"/>
                  </a:lnTo>
                  <a:lnTo>
                    <a:pt x="10538" y="308928"/>
                  </a:lnTo>
                  <a:lnTo>
                    <a:pt x="13020" y="303717"/>
                  </a:lnTo>
                  <a:lnTo>
                    <a:pt x="13682" y="300846"/>
                  </a:lnTo>
                  <a:lnTo>
                    <a:pt x="6018" y="256733"/>
                  </a:lnTo>
                  <a:lnTo>
                    <a:pt x="5552" y="217614"/>
                  </a:lnTo>
                  <a:lnTo>
                    <a:pt x="2673" y="180549"/>
                  </a:lnTo>
                  <a:lnTo>
                    <a:pt x="0" y="161641"/>
                  </a:lnTo>
                  <a:lnTo>
                    <a:pt x="4550" y="114114"/>
                  </a:lnTo>
                  <a:lnTo>
                    <a:pt x="12897" y="74040"/>
                  </a:lnTo>
                  <a:lnTo>
                    <a:pt x="17204" y="49687"/>
                  </a:lnTo>
                  <a:lnTo>
                    <a:pt x="25182" y="31888"/>
                  </a:lnTo>
                  <a:lnTo>
                    <a:pt x="46794" y="6382"/>
                  </a:lnTo>
                  <a:lnTo>
                    <a:pt x="53123" y="2742"/>
                  </a:lnTo>
                  <a:lnTo>
                    <a:pt x="65809" y="405"/>
                  </a:lnTo>
                  <a:lnTo>
                    <a:pt x="75332" y="0"/>
                  </a:lnTo>
                  <a:lnTo>
                    <a:pt x="77448" y="1001"/>
                  </a:lnTo>
                  <a:lnTo>
                    <a:pt x="78859" y="2727"/>
                  </a:lnTo>
                  <a:lnTo>
                    <a:pt x="79800" y="4936"/>
                  </a:lnTo>
                  <a:lnTo>
                    <a:pt x="96511" y="19134"/>
                  </a:lnTo>
                  <a:lnTo>
                    <a:pt x="102303" y="28480"/>
                  </a:lnTo>
                  <a:lnTo>
                    <a:pt x="113742" y="46175"/>
                  </a:lnTo>
                  <a:lnTo>
                    <a:pt x="124307" y="87602"/>
                  </a:lnTo>
                  <a:lnTo>
                    <a:pt x="128867" y="134682"/>
                  </a:lnTo>
                  <a:lnTo>
                    <a:pt x="130278" y="163972"/>
                  </a:lnTo>
                  <a:lnTo>
                    <a:pt x="138435" y="210635"/>
                  </a:lnTo>
                  <a:lnTo>
                    <a:pt x="138826" y="258205"/>
                  </a:lnTo>
                  <a:lnTo>
                    <a:pt x="138831" y="266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24"/>
            <p:cNvSpPr/>
            <p:nvPr>
              <p:custDataLst>
                <p:tags r:id="rId28"/>
              </p:custDataLst>
            </p:nvPr>
          </p:nvSpPr>
          <p:spPr>
            <a:xfrm>
              <a:off x="3477150" y="5734050"/>
              <a:ext cx="199501" cy="57151"/>
            </a:xfrm>
            <a:custGeom>
              <a:avLst/>
              <a:gdLst/>
              <a:ahLst/>
              <a:cxnLst/>
              <a:rect l="0" t="0" r="0" b="0"/>
              <a:pathLst>
                <a:path w="199501" h="57151">
                  <a:moveTo>
                    <a:pt x="47100" y="47625"/>
                  </a:moveTo>
                  <a:lnTo>
                    <a:pt x="47100" y="47625"/>
                  </a:lnTo>
                  <a:lnTo>
                    <a:pt x="36987" y="47625"/>
                  </a:lnTo>
                  <a:lnTo>
                    <a:pt x="29200" y="50447"/>
                  </a:lnTo>
                  <a:lnTo>
                    <a:pt x="20633" y="55826"/>
                  </a:lnTo>
                  <a:lnTo>
                    <a:pt x="8442" y="56975"/>
                  </a:lnTo>
                  <a:lnTo>
                    <a:pt x="0" y="57140"/>
                  </a:lnTo>
                  <a:lnTo>
                    <a:pt x="12778" y="57150"/>
                  </a:lnTo>
                  <a:lnTo>
                    <a:pt x="18793" y="54328"/>
                  </a:lnTo>
                  <a:lnTo>
                    <a:pt x="21879" y="52094"/>
                  </a:lnTo>
                  <a:lnTo>
                    <a:pt x="61688" y="40260"/>
                  </a:lnTo>
                  <a:lnTo>
                    <a:pt x="104917" y="30780"/>
                  </a:lnTo>
                  <a:lnTo>
                    <a:pt x="146906" y="15747"/>
                  </a:lnTo>
                  <a:lnTo>
                    <a:pt x="180214" y="2805"/>
                  </a:lnTo>
                  <a:lnTo>
                    <a:pt x="199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25"/>
            <p:cNvSpPr/>
            <p:nvPr>
              <p:custDataLst>
                <p:tags r:id="rId29"/>
              </p:custDataLst>
            </p:nvPr>
          </p:nvSpPr>
          <p:spPr>
            <a:xfrm>
              <a:off x="3800475" y="5562664"/>
              <a:ext cx="138746" cy="257112"/>
            </a:xfrm>
            <a:custGeom>
              <a:avLst/>
              <a:gdLst/>
              <a:ahLst/>
              <a:cxnLst/>
              <a:rect l="0" t="0" r="0" b="0"/>
              <a:pathLst>
                <a:path w="138746" h="257112">
                  <a:moveTo>
                    <a:pt x="0" y="66611"/>
                  </a:moveTo>
                  <a:lnTo>
                    <a:pt x="0" y="66611"/>
                  </a:lnTo>
                  <a:lnTo>
                    <a:pt x="0" y="81182"/>
                  </a:lnTo>
                  <a:lnTo>
                    <a:pt x="2822" y="86492"/>
                  </a:lnTo>
                  <a:lnTo>
                    <a:pt x="6546" y="92380"/>
                  </a:lnTo>
                  <a:lnTo>
                    <a:pt x="8936" y="104784"/>
                  </a:lnTo>
                  <a:lnTo>
                    <a:pt x="10576" y="149337"/>
                  </a:lnTo>
                  <a:lnTo>
                    <a:pt x="17725" y="178177"/>
                  </a:lnTo>
                  <a:lnTo>
                    <a:pt x="19846" y="196677"/>
                  </a:lnTo>
                  <a:lnTo>
                    <a:pt x="28173" y="226217"/>
                  </a:lnTo>
                  <a:lnTo>
                    <a:pt x="28572" y="237927"/>
                  </a:lnTo>
                  <a:lnTo>
                    <a:pt x="23518" y="232965"/>
                  </a:lnTo>
                  <a:lnTo>
                    <a:pt x="21036" y="227682"/>
                  </a:lnTo>
                  <a:lnTo>
                    <a:pt x="11562" y="180641"/>
                  </a:lnTo>
                  <a:lnTo>
                    <a:pt x="9704" y="135248"/>
                  </a:lnTo>
                  <a:lnTo>
                    <a:pt x="6756" y="111995"/>
                  </a:lnTo>
                  <a:lnTo>
                    <a:pt x="593" y="67251"/>
                  </a:lnTo>
                  <a:lnTo>
                    <a:pt x="1322" y="54195"/>
                  </a:lnTo>
                  <a:lnTo>
                    <a:pt x="9143" y="8178"/>
                  </a:lnTo>
                  <a:lnTo>
                    <a:pt x="10329" y="5430"/>
                  </a:lnTo>
                  <a:lnTo>
                    <a:pt x="12178" y="3599"/>
                  </a:lnTo>
                  <a:lnTo>
                    <a:pt x="17054" y="1564"/>
                  </a:lnTo>
                  <a:lnTo>
                    <a:pt x="41321" y="0"/>
                  </a:lnTo>
                  <a:lnTo>
                    <a:pt x="47646" y="2787"/>
                  </a:lnTo>
                  <a:lnTo>
                    <a:pt x="53984" y="6494"/>
                  </a:lnTo>
                  <a:lnTo>
                    <a:pt x="63503" y="9640"/>
                  </a:lnTo>
                  <a:lnTo>
                    <a:pt x="89096" y="26689"/>
                  </a:lnTo>
                  <a:lnTo>
                    <a:pt x="99659" y="41494"/>
                  </a:lnTo>
                  <a:lnTo>
                    <a:pt x="105376" y="54113"/>
                  </a:lnTo>
                  <a:lnTo>
                    <a:pt x="117418" y="70786"/>
                  </a:lnTo>
                  <a:lnTo>
                    <a:pt x="130989" y="114295"/>
                  </a:lnTo>
                  <a:lnTo>
                    <a:pt x="134097" y="144935"/>
                  </a:lnTo>
                  <a:lnTo>
                    <a:pt x="138268" y="153633"/>
                  </a:lnTo>
                  <a:lnTo>
                    <a:pt x="138745" y="158492"/>
                  </a:lnTo>
                  <a:lnTo>
                    <a:pt x="133759" y="200136"/>
                  </a:lnTo>
                  <a:lnTo>
                    <a:pt x="133357" y="246131"/>
                  </a:lnTo>
                  <a:lnTo>
                    <a:pt x="133350" y="257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26"/>
            <p:cNvSpPr/>
            <p:nvPr>
              <p:custDataLst>
                <p:tags r:id="rId30"/>
              </p:custDataLst>
            </p:nvPr>
          </p:nvSpPr>
          <p:spPr>
            <a:xfrm>
              <a:off x="4076700" y="5543694"/>
              <a:ext cx="114262" cy="294969"/>
            </a:xfrm>
            <a:custGeom>
              <a:avLst/>
              <a:gdLst/>
              <a:ahLst/>
              <a:cxnLst/>
              <a:rect l="0" t="0" r="0" b="0"/>
              <a:pathLst>
                <a:path w="114262" h="294969">
                  <a:moveTo>
                    <a:pt x="9525" y="114156"/>
                  </a:moveTo>
                  <a:lnTo>
                    <a:pt x="9525" y="114156"/>
                  </a:lnTo>
                  <a:lnTo>
                    <a:pt x="9525" y="109100"/>
                  </a:lnTo>
                  <a:lnTo>
                    <a:pt x="8467" y="107611"/>
                  </a:lnTo>
                  <a:lnTo>
                    <a:pt x="6703" y="106617"/>
                  </a:lnTo>
                  <a:lnTo>
                    <a:pt x="1324" y="105024"/>
                  </a:lnTo>
                  <a:lnTo>
                    <a:pt x="9419" y="104634"/>
                  </a:lnTo>
                  <a:lnTo>
                    <a:pt x="9525" y="151726"/>
                  </a:lnTo>
                  <a:lnTo>
                    <a:pt x="9525" y="198186"/>
                  </a:lnTo>
                  <a:lnTo>
                    <a:pt x="9525" y="243364"/>
                  </a:lnTo>
                  <a:lnTo>
                    <a:pt x="9525" y="265055"/>
                  </a:lnTo>
                  <a:lnTo>
                    <a:pt x="9525" y="234745"/>
                  </a:lnTo>
                  <a:lnTo>
                    <a:pt x="883" y="189784"/>
                  </a:lnTo>
                  <a:lnTo>
                    <a:pt x="1320" y="167845"/>
                  </a:lnTo>
                  <a:lnTo>
                    <a:pt x="8236" y="123225"/>
                  </a:lnTo>
                  <a:lnTo>
                    <a:pt x="9411" y="79748"/>
                  </a:lnTo>
                  <a:lnTo>
                    <a:pt x="10561" y="48445"/>
                  </a:lnTo>
                  <a:lnTo>
                    <a:pt x="19224" y="17236"/>
                  </a:lnTo>
                  <a:lnTo>
                    <a:pt x="21282" y="14618"/>
                  </a:lnTo>
                  <a:lnTo>
                    <a:pt x="23713" y="12871"/>
                  </a:lnTo>
                  <a:lnTo>
                    <a:pt x="25334" y="10650"/>
                  </a:lnTo>
                  <a:lnTo>
                    <a:pt x="27134" y="5358"/>
                  </a:lnTo>
                  <a:lnTo>
                    <a:pt x="28673" y="3524"/>
                  </a:lnTo>
                  <a:lnTo>
                    <a:pt x="36649" y="339"/>
                  </a:lnTo>
                  <a:lnTo>
                    <a:pt x="42727" y="0"/>
                  </a:lnTo>
                  <a:lnTo>
                    <a:pt x="44360" y="1010"/>
                  </a:lnTo>
                  <a:lnTo>
                    <a:pt x="45448" y="2741"/>
                  </a:lnTo>
                  <a:lnTo>
                    <a:pt x="46174" y="4955"/>
                  </a:lnTo>
                  <a:lnTo>
                    <a:pt x="47716" y="6430"/>
                  </a:lnTo>
                  <a:lnTo>
                    <a:pt x="57795" y="11621"/>
                  </a:lnTo>
                  <a:lnTo>
                    <a:pt x="60755" y="14049"/>
                  </a:lnTo>
                  <a:lnTo>
                    <a:pt x="64044" y="19570"/>
                  </a:lnTo>
                  <a:lnTo>
                    <a:pt x="66156" y="31737"/>
                  </a:lnTo>
                  <a:lnTo>
                    <a:pt x="66666" y="79167"/>
                  </a:lnTo>
                  <a:lnTo>
                    <a:pt x="66675" y="123664"/>
                  </a:lnTo>
                  <a:lnTo>
                    <a:pt x="66675" y="147230"/>
                  </a:lnTo>
                  <a:lnTo>
                    <a:pt x="65617" y="148905"/>
                  </a:lnTo>
                  <a:lnTo>
                    <a:pt x="63853" y="150022"/>
                  </a:lnTo>
                  <a:lnTo>
                    <a:pt x="61618" y="150767"/>
                  </a:lnTo>
                  <a:lnTo>
                    <a:pt x="60129" y="152321"/>
                  </a:lnTo>
                  <a:lnTo>
                    <a:pt x="58474" y="156871"/>
                  </a:lnTo>
                  <a:lnTo>
                    <a:pt x="59091" y="158508"/>
                  </a:lnTo>
                  <a:lnTo>
                    <a:pt x="60561" y="159599"/>
                  </a:lnTo>
                  <a:lnTo>
                    <a:pt x="66317" y="161653"/>
                  </a:lnTo>
                  <a:lnTo>
                    <a:pt x="66643" y="169971"/>
                  </a:lnTo>
                  <a:lnTo>
                    <a:pt x="71722" y="175967"/>
                  </a:lnTo>
                  <a:lnTo>
                    <a:pt x="77032" y="178669"/>
                  </a:lnTo>
                  <a:lnTo>
                    <a:pt x="79930" y="179390"/>
                  </a:lnTo>
                  <a:lnTo>
                    <a:pt x="81862" y="180929"/>
                  </a:lnTo>
                  <a:lnTo>
                    <a:pt x="90272" y="193962"/>
                  </a:lnTo>
                  <a:lnTo>
                    <a:pt x="95860" y="197251"/>
                  </a:lnTo>
                  <a:lnTo>
                    <a:pt x="98832" y="198128"/>
                  </a:lnTo>
                  <a:lnTo>
                    <a:pt x="100813" y="199771"/>
                  </a:lnTo>
                  <a:lnTo>
                    <a:pt x="112082" y="219110"/>
                  </a:lnTo>
                  <a:lnTo>
                    <a:pt x="114242" y="247511"/>
                  </a:lnTo>
                  <a:lnTo>
                    <a:pt x="114261" y="250684"/>
                  </a:lnTo>
                  <a:lnTo>
                    <a:pt x="111461" y="257032"/>
                  </a:lnTo>
                  <a:lnTo>
                    <a:pt x="82419" y="288898"/>
                  </a:lnTo>
                  <a:lnTo>
                    <a:pt x="76142" y="292360"/>
                  </a:lnTo>
                  <a:lnTo>
                    <a:pt x="63489" y="294584"/>
                  </a:lnTo>
                  <a:lnTo>
                    <a:pt x="48915" y="294968"/>
                  </a:lnTo>
                  <a:lnTo>
                    <a:pt x="40084" y="292237"/>
                  </a:lnTo>
                  <a:lnTo>
                    <a:pt x="32632" y="288553"/>
                  </a:lnTo>
                  <a:lnTo>
                    <a:pt x="22487" y="285421"/>
                  </a:lnTo>
                  <a:lnTo>
                    <a:pt x="12777" y="279318"/>
                  </a:lnTo>
                  <a:lnTo>
                    <a:pt x="6384" y="277520"/>
                  </a:lnTo>
                  <a:lnTo>
                    <a:pt x="4256" y="275982"/>
                  </a:lnTo>
                  <a:lnTo>
                    <a:pt x="2837" y="273898"/>
                  </a:lnTo>
                  <a:lnTo>
                    <a:pt x="0" y="266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27"/>
            <p:cNvSpPr/>
            <p:nvPr>
              <p:custDataLst>
                <p:tags r:id="rId31"/>
              </p:custDataLst>
            </p:nvPr>
          </p:nvSpPr>
          <p:spPr>
            <a:xfrm>
              <a:off x="4315708" y="5581665"/>
              <a:ext cx="151518" cy="219061"/>
            </a:xfrm>
            <a:custGeom>
              <a:avLst/>
              <a:gdLst/>
              <a:ahLst/>
              <a:cxnLst/>
              <a:rect l="0" t="0" r="0" b="0"/>
              <a:pathLst>
                <a:path w="151518" h="219061">
                  <a:moveTo>
                    <a:pt x="8642" y="66660"/>
                  </a:moveTo>
                  <a:lnTo>
                    <a:pt x="8642" y="66660"/>
                  </a:lnTo>
                  <a:lnTo>
                    <a:pt x="16843" y="74861"/>
                  </a:lnTo>
                  <a:lnTo>
                    <a:pt x="17774" y="80849"/>
                  </a:lnTo>
                  <a:lnTo>
                    <a:pt x="18165" y="127188"/>
                  </a:lnTo>
                  <a:lnTo>
                    <a:pt x="18167" y="173251"/>
                  </a:lnTo>
                  <a:lnTo>
                    <a:pt x="18167" y="218502"/>
                  </a:lnTo>
                  <a:lnTo>
                    <a:pt x="13110" y="218895"/>
                  </a:lnTo>
                  <a:lnTo>
                    <a:pt x="11621" y="217891"/>
                  </a:lnTo>
                  <a:lnTo>
                    <a:pt x="10628" y="216164"/>
                  </a:lnTo>
                  <a:lnTo>
                    <a:pt x="9035" y="205788"/>
                  </a:lnTo>
                  <a:lnTo>
                    <a:pt x="8645" y="163199"/>
                  </a:lnTo>
                  <a:lnTo>
                    <a:pt x="0" y="120525"/>
                  </a:lnTo>
                  <a:lnTo>
                    <a:pt x="437" y="101552"/>
                  </a:lnTo>
                  <a:lnTo>
                    <a:pt x="8259" y="55841"/>
                  </a:lnTo>
                  <a:lnTo>
                    <a:pt x="18957" y="12979"/>
                  </a:lnTo>
                  <a:lnTo>
                    <a:pt x="23104" y="6466"/>
                  </a:lnTo>
                  <a:lnTo>
                    <a:pt x="28475" y="2865"/>
                  </a:lnTo>
                  <a:lnTo>
                    <a:pt x="37449" y="839"/>
                  </a:lnTo>
                  <a:lnTo>
                    <a:pt x="68971" y="0"/>
                  </a:lnTo>
                  <a:lnTo>
                    <a:pt x="99835" y="9686"/>
                  </a:lnTo>
                  <a:lnTo>
                    <a:pt x="106675" y="14175"/>
                  </a:lnTo>
                  <a:lnTo>
                    <a:pt x="126083" y="40067"/>
                  </a:lnTo>
                  <a:lnTo>
                    <a:pt x="129630" y="49902"/>
                  </a:lnTo>
                  <a:lnTo>
                    <a:pt x="132264" y="60270"/>
                  </a:lnTo>
                  <a:lnTo>
                    <a:pt x="138639" y="73115"/>
                  </a:lnTo>
                  <a:lnTo>
                    <a:pt x="141905" y="120525"/>
                  </a:lnTo>
                  <a:lnTo>
                    <a:pt x="140932" y="164989"/>
                  </a:lnTo>
                  <a:lnTo>
                    <a:pt x="133791" y="183704"/>
                  </a:lnTo>
                  <a:lnTo>
                    <a:pt x="132501" y="207642"/>
                  </a:lnTo>
                  <a:lnTo>
                    <a:pt x="141601" y="218618"/>
                  </a:lnTo>
                  <a:lnTo>
                    <a:pt x="151517" y="21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28"/>
            <p:cNvSpPr/>
            <p:nvPr>
              <p:custDataLst>
                <p:tags r:id="rId32"/>
              </p:custDataLst>
            </p:nvPr>
          </p:nvSpPr>
          <p:spPr>
            <a:xfrm>
              <a:off x="4572130" y="5591178"/>
              <a:ext cx="171321" cy="190458"/>
            </a:xfrm>
            <a:custGeom>
              <a:avLst/>
              <a:gdLst/>
              <a:ahLst/>
              <a:cxnLst/>
              <a:rect l="0" t="0" r="0" b="0"/>
              <a:pathLst>
                <a:path w="171321" h="190458">
                  <a:moveTo>
                    <a:pt x="104645" y="19047"/>
                  </a:moveTo>
                  <a:lnTo>
                    <a:pt x="104645" y="19047"/>
                  </a:lnTo>
                  <a:lnTo>
                    <a:pt x="86953" y="1355"/>
                  </a:lnTo>
                  <a:lnTo>
                    <a:pt x="80941" y="399"/>
                  </a:lnTo>
                  <a:lnTo>
                    <a:pt x="58497" y="0"/>
                  </a:lnTo>
                  <a:lnTo>
                    <a:pt x="34668" y="22387"/>
                  </a:lnTo>
                  <a:lnTo>
                    <a:pt x="31211" y="28645"/>
                  </a:lnTo>
                  <a:lnTo>
                    <a:pt x="23935" y="46343"/>
                  </a:lnTo>
                  <a:lnTo>
                    <a:pt x="13365" y="63675"/>
                  </a:lnTo>
                  <a:lnTo>
                    <a:pt x="856" y="111013"/>
                  </a:lnTo>
                  <a:lnTo>
                    <a:pt x="0" y="135045"/>
                  </a:lnTo>
                  <a:lnTo>
                    <a:pt x="2750" y="142215"/>
                  </a:lnTo>
                  <a:lnTo>
                    <a:pt x="4965" y="145609"/>
                  </a:lnTo>
                  <a:lnTo>
                    <a:pt x="11634" y="169403"/>
                  </a:lnTo>
                  <a:lnTo>
                    <a:pt x="14063" y="173259"/>
                  </a:lnTo>
                  <a:lnTo>
                    <a:pt x="19584" y="177544"/>
                  </a:lnTo>
                  <a:lnTo>
                    <a:pt x="25565" y="180507"/>
                  </a:lnTo>
                  <a:lnTo>
                    <a:pt x="34882" y="187066"/>
                  </a:lnTo>
                  <a:lnTo>
                    <a:pt x="41184" y="188973"/>
                  </a:lnTo>
                  <a:lnTo>
                    <a:pt x="87055" y="190457"/>
                  </a:lnTo>
                  <a:lnTo>
                    <a:pt x="109794" y="189431"/>
                  </a:lnTo>
                  <a:lnTo>
                    <a:pt x="153721" y="178738"/>
                  </a:lnTo>
                  <a:lnTo>
                    <a:pt x="171320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29"/>
            <p:cNvSpPr/>
            <p:nvPr>
              <p:custDataLst>
                <p:tags r:id="rId33"/>
              </p:custDataLst>
            </p:nvPr>
          </p:nvSpPr>
          <p:spPr>
            <a:xfrm>
              <a:off x="4876800" y="5667375"/>
              <a:ext cx="171451" cy="9516"/>
            </a:xfrm>
            <a:custGeom>
              <a:avLst/>
              <a:gdLst/>
              <a:ahLst/>
              <a:cxnLst/>
              <a:rect l="0" t="0" r="0" b="0"/>
              <a:pathLst>
                <a:path w="171451" h="951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7" y="9132"/>
                  </a:lnTo>
                  <a:lnTo>
                    <a:pt x="38145" y="9515"/>
                  </a:lnTo>
                  <a:lnTo>
                    <a:pt x="83958" y="392"/>
                  </a:lnTo>
                  <a:lnTo>
                    <a:pt x="128975" y="3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30"/>
            <p:cNvSpPr/>
            <p:nvPr>
              <p:custDataLst>
                <p:tags r:id="rId34"/>
              </p:custDataLst>
            </p:nvPr>
          </p:nvSpPr>
          <p:spPr>
            <a:xfrm>
              <a:off x="4933964" y="5724525"/>
              <a:ext cx="209537" cy="28539"/>
            </a:xfrm>
            <a:custGeom>
              <a:avLst/>
              <a:gdLst/>
              <a:ahLst/>
              <a:cxnLst/>
              <a:rect l="0" t="0" r="0" b="0"/>
              <a:pathLst>
                <a:path w="209537" h="28539">
                  <a:moveTo>
                    <a:pt x="19036" y="9525"/>
                  </a:moveTo>
                  <a:lnTo>
                    <a:pt x="19036" y="9525"/>
                  </a:lnTo>
                  <a:lnTo>
                    <a:pt x="13980" y="14581"/>
                  </a:lnTo>
                  <a:lnTo>
                    <a:pt x="8675" y="17064"/>
                  </a:lnTo>
                  <a:lnTo>
                    <a:pt x="5779" y="17726"/>
                  </a:lnTo>
                  <a:lnTo>
                    <a:pt x="3848" y="19226"/>
                  </a:lnTo>
                  <a:lnTo>
                    <a:pt x="86" y="28290"/>
                  </a:lnTo>
                  <a:lnTo>
                    <a:pt x="0" y="28538"/>
                  </a:lnTo>
                  <a:lnTo>
                    <a:pt x="42364" y="27516"/>
                  </a:lnTo>
                  <a:lnTo>
                    <a:pt x="79458" y="19933"/>
                  </a:lnTo>
                  <a:lnTo>
                    <a:pt x="124016" y="18069"/>
                  </a:lnTo>
                  <a:lnTo>
                    <a:pt x="171261" y="10118"/>
                  </a:lnTo>
                  <a:lnTo>
                    <a:pt x="184059" y="8730"/>
                  </a:lnTo>
                  <a:lnTo>
                    <a:pt x="2095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31"/>
            <p:cNvSpPr/>
            <p:nvPr>
              <p:custDataLst>
                <p:tags r:id="rId35"/>
              </p:custDataLst>
            </p:nvPr>
          </p:nvSpPr>
          <p:spPr>
            <a:xfrm>
              <a:off x="3629025" y="6000751"/>
              <a:ext cx="1237477" cy="85725"/>
            </a:xfrm>
            <a:custGeom>
              <a:avLst/>
              <a:gdLst/>
              <a:ahLst/>
              <a:cxnLst/>
              <a:rect l="0" t="0" r="0" b="0"/>
              <a:pathLst>
                <a:path w="1237477" h="85725">
                  <a:moveTo>
                    <a:pt x="0" y="85724"/>
                  </a:moveTo>
                  <a:lnTo>
                    <a:pt x="0" y="85724"/>
                  </a:lnTo>
                  <a:lnTo>
                    <a:pt x="43620" y="85724"/>
                  </a:lnTo>
                  <a:lnTo>
                    <a:pt x="77290" y="82902"/>
                  </a:lnTo>
                  <a:lnTo>
                    <a:pt x="119572" y="72467"/>
                  </a:lnTo>
                  <a:lnTo>
                    <a:pt x="156197" y="63334"/>
                  </a:lnTo>
                  <a:lnTo>
                    <a:pt x="186896" y="59898"/>
                  </a:lnTo>
                  <a:lnTo>
                    <a:pt x="221706" y="57312"/>
                  </a:lnTo>
                  <a:lnTo>
                    <a:pt x="258344" y="52636"/>
                  </a:lnTo>
                  <a:lnTo>
                    <a:pt x="298617" y="47029"/>
                  </a:lnTo>
                  <a:lnTo>
                    <a:pt x="342269" y="41009"/>
                  </a:lnTo>
                  <a:lnTo>
                    <a:pt x="389892" y="34807"/>
                  </a:lnTo>
                  <a:lnTo>
                    <a:pt x="414444" y="32729"/>
                  </a:lnTo>
                  <a:lnTo>
                    <a:pt x="439280" y="31344"/>
                  </a:lnTo>
                  <a:lnTo>
                    <a:pt x="464303" y="30420"/>
                  </a:lnTo>
                  <a:lnTo>
                    <a:pt x="490510" y="28746"/>
                  </a:lnTo>
                  <a:lnTo>
                    <a:pt x="517507" y="26573"/>
                  </a:lnTo>
                  <a:lnTo>
                    <a:pt x="545030" y="24065"/>
                  </a:lnTo>
                  <a:lnTo>
                    <a:pt x="571845" y="22393"/>
                  </a:lnTo>
                  <a:lnTo>
                    <a:pt x="598188" y="21278"/>
                  </a:lnTo>
                  <a:lnTo>
                    <a:pt x="624217" y="20535"/>
                  </a:lnTo>
                  <a:lnTo>
                    <a:pt x="650036" y="18982"/>
                  </a:lnTo>
                  <a:lnTo>
                    <a:pt x="675716" y="16887"/>
                  </a:lnTo>
                  <a:lnTo>
                    <a:pt x="701302" y="14432"/>
                  </a:lnTo>
                  <a:lnTo>
                    <a:pt x="727885" y="12797"/>
                  </a:lnTo>
                  <a:lnTo>
                    <a:pt x="755132" y="11706"/>
                  </a:lnTo>
                  <a:lnTo>
                    <a:pt x="782821" y="10979"/>
                  </a:lnTo>
                  <a:lnTo>
                    <a:pt x="808689" y="10493"/>
                  </a:lnTo>
                  <a:lnTo>
                    <a:pt x="833343" y="10171"/>
                  </a:lnTo>
                  <a:lnTo>
                    <a:pt x="880491" y="8753"/>
                  </a:lnTo>
                  <a:lnTo>
                    <a:pt x="926140" y="4595"/>
                  </a:lnTo>
                  <a:lnTo>
                    <a:pt x="968302" y="2042"/>
                  </a:lnTo>
                  <a:lnTo>
                    <a:pt x="1007148" y="907"/>
                  </a:lnTo>
                  <a:lnTo>
                    <a:pt x="1042052" y="403"/>
                  </a:lnTo>
                  <a:lnTo>
                    <a:pt x="1075204" y="178"/>
                  </a:lnTo>
                  <a:lnTo>
                    <a:pt x="1117973" y="53"/>
                  </a:lnTo>
                  <a:lnTo>
                    <a:pt x="1160869" y="10"/>
                  </a:lnTo>
                  <a:lnTo>
                    <a:pt x="1206697" y="0"/>
                  </a:lnTo>
                  <a:lnTo>
                    <a:pt x="1219993" y="1058"/>
                  </a:lnTo>
                  <a:lnTo>
                    <a:pt x="1237476" y="9131"/>
                  </a:lnTo>
                  <a:lnTo>
                    <a:pt x="1209675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32"/>
            <p:cNvSpPr/>
            <p:nvPr>
              <p:custDataLst>
                <p:tags r:id="rId36"/>
              </p:custDataLst>
            </p:nvPr>
          </p:nvSpPr>
          <p:spPr>
            <a:xfrm>
              <a:off x="3858014" y="6048375"/>
              <a:ext cx="894962" cy="113758"/>
            </a:xfrm>
            <a:custGeom>
              <a:avLst/>
              <a:gdLst/>
              <a:ahLst/>
              <a:cxnLst/>
              <a:rect l="0" t="0" r="0" b="0"/>
              <a:pathLst>
                <a:path w="894962" h="113758">
                  <a:moveTo>
                    <a:pt x="123436" y="85725"/>
                  </a:moveTo>
                  <a:lnTo>
                    <a:pt x="123436" y="85725"/>
                  </a:lnTo>
                  <a:lnTo>
                    <a:pt x="81991" y="96086"/>
                  </a:lnTo>
                  <a:lnTo>
                    <a:pt x="38932" y="108115"/>
                  </a:lnTo>
                  <a:lnTo>
                    <a:pt x="4039" y="113757"/>
                  </a:lnTo>
                  <a:lnTo>
                    <a:pt x="2563" y="112880"/>
                  </a:lnTo>
                  <a:lnTo>
                    <a:pt x="1579" y="111237"/>
                  </a:lnTo>
                  <a:lnTo>
                    <a:pt x="0" y="106051"/>
                  </a:lnTo>
                  <a:lnTo>
                    <a:pt x="43944" y="98304"/>
                  </a:lnTo>
                  <a:lnTo>
                    <a:pt x="81656" y="95097"/>
                  </a:lnTo>
                  <a:lnTo>
                    <a:pt x="123286" y="88972"/>
                  </a:lnTo>
                  <a:lnTo>
                    <a:pt x="160764" y="87168"/>
                  </a:lnTo>
                  <a:lnTo>
                    <a:pt x="202115" y="83544"/>
                  </a:lnTo>
                  <a:lnTo>
                    <a:pt x="245188" y="78406"/>
                  </a:lnTo>
                  <a:lnTo>
                    <a:pt x="289026" y="72594"/>
                  </a:lnTo>
                  <a:lnTo>
                    <a:pt x="336026" y="66484"/>
                  </a:lnTo>
                  <a:lnTo>
                    <a:pt x="360413" y="63372"/>
                  </a:lnTo>
                  <a:lnTo>
                    <a:pt x="385137" y="60240"/>
                  </a:lnTo>
                  <a:lnTo>
                    <a:pt x="410087" y="57094"/>
                  </a:lnTo>
                  <a:lnTo>
                    <a:pt x="435186" y="53938"/>
                  </a:lnTo>
                  <a:lnTo>
                    <a:pt x="460387" y="50775"/>
                  </a:lnTo>
                  <a:lnTo>
                    <a:pt x="485653" y="47608"/>
                  </a:lnTo>
                  <a:lnTo>
                    <a:pt x="510964" y="44439"/>
                  </a:lnTo>
                  <a:lnTo>
                    <a:pt x="536304" y="42326"/>
                  </a:lnTo>
                  <a:lnTo>
                    <a:pt x="561665" y="40917"/>
                  </a:lnTo>
                  <a:lnTo>
                    <a:pt x="587039" y="39979"/>
                  </a:lnTo>
                  <a:lnTo>
                    <a:pt x="612421" y="38294"/>
                  </a:lnTo>
                  <a:lnTo>
                    <a:pt x="637809" y="36113"/>
                  </a:lnTo>
                  <a:lnTo>
                    <a:pt x="663202" y="33600"/>
                  </a:lnTo>
                  <a:lnTo>
                    <a:pt x="708348" y="27986"/>
                  </a:lnTo>
                  <a:lnTo>
                    <a:pt x="750638" y="21963"/>
                  </a:lnTo>
                  <a:lnTo>
                    <a:pt x="794129" y="15758"/>
                  </a:lnTo>
                  <a:lnTo>
                    <a:pt x="835330" y="9473"/>
                  </a:lnTo>
                  <a:lnTo>
                    <a:pt x="8949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00"/>
          <p:cNvGrpSpPr/>
          <p:nvPr/>
        </p:nvGrpSpPr>
        <p:grpSpPr>
          <a:xfrm>
            <a:off x="5363016" y="5524511"/>
            <a:ext cx="161485" cy="390515"/>
            <a:chOff x="5363016" y="5524511"/>
            <a:chExt cx="161485" cy="390515"/>
          </a:xfrm>
        </p:grpSpPr>
        <p:sp>
          <p:nvSpPr>
            <p:cNvPr id="274" name="SMARTInkShape-433"/>
            <p:cNvSpPr/>
            <p:nvPr>
              <p:custDataLst>
                <p:tags r:id="rId25"/>
              </p:custDataLst>
            </p:nvPr>
          </p:nvSpPr>
          <p:spPr>
            <a:xfrm>
              <a:off x="5363016" y="5600700"/>
              <a:ext cx="132754" cy="180811"/>
            </a:xfrm>
            <a:custGeom>
              <a:avLst/>
              <a:gdLst/>
              <a:ahLst/>
              <a:cxnLst/>
              <a:rect l="0" t="0" r="0" b="0"/>
              <a:pathLst>
                <a:path w="132754" h="180811">
                  <a:moveTo>
                    <a:pt x="85284" y="19050"/>
                  </a:moveTo>
                  <a:lnTo>
                    <a:pt x="85284" y="19050"/>
                  </a:lnTo>
                  <a:lnTo>
                    <a:pt x="85284" y="1325"/>
                  </a:lnTo>
                  <a:lnTo>
                    <a:pt x="84226" y="883"/>
                  </a:lnTo>
                  <a:lnTo>
                    <a:pt x="80228" y="393"/>
                  </a:lnTo>
                  <a:lnTo>
                    <a:pt x="78739" y="1320"/>
                  </a:lnTo>
                  <a:lnTo>
                    <a:pt x="77745" y="2997"/>
                  </a:lnTo>
                  <a:lnTo>
                    <a:pt x="77083" y="5173"/>
                  </a:lnTo>
                  <a:lnTo>
                    <a:pt x="75583" y="6624"/>
                  </a:lnTo>
                  <a:lnTo>
                    <a:pt x="71095" y="8235"/>
                  </a:lnTo>
                  <a:lnTo>
                    <a:pt x="62618" y="9143"/>
                  </a:lnTo>
                  <a:lnTo>
                    <a:pt x="60648" y="10329"/>
                  </a:lnTo>
                  <a:lnTo>
                    <a:pt x="59335" y="12178"/>
                  </a:lnTo>
                  <a:lnTo>
                    <a:pt x="56818" y="17054"/>
                  </a:lnTo>
                  <a:lnTo>
                    <a:pt x="13310" y="64562"/>
                  </a:lnTo>
                  <a:lnTo>
                    <a:pt x="551" y="111040"/>
                  </a:lnTo>
                  <a:lnTo>
                    <a:pt x="0" y="122024"/>
                  </a:lnTo>
                  <a:lnTo>
                    <a:pt x="2577" y="131138"/>
                  </a:lnTo>
                  <a:lnTo>
                    <a:pt x="16051" y="152206"/>
                  </a:lnTo>
                  <a:lnTo>
                    <a:pt x="18531" y="158664"/>
                  </a:lnTo>
                  <a:lnTo>
                    <a:pt x="31717" y="174614"/>
                  </a:lnTo>
                  <a:lnTo>
                    <a:pt x="40662" y="178148"/>
                  </a:lnTo>
                  <a:lnTo>
                    <a:pt x="69028" y="180810"/>
                  </a:lnTo>
                  <a:lnTo>
                    <a:pt x="75590" y="178079"/>
                  </a:lnTo>
                  <a:lnTo>
                    <a:pt x="78821" y="175869"/>
                  </a:lnTo>
                  <a:lnTo>
                    <a:pt x="102333" y="169210"/>
                  </a:lnTo>
                  <a:lnTo>
                    <a:pt x="106175" y="166781"/>
                  </a:lnTo>
                  <a:lnTo>
                    <a:pt x="110444" y="161261"/>
                  </a:lnTo>
                  <a:lnTo>
                    <a:pt x="121014" y="139416"/>
                  </a:lnTo>
                  <a:lnTo>
                    <a:pt x="128914" y="126798"/>
                  </a:lnTo>
                  <a:lnTo>
                    <a:pt x="132675" y="88350"/>
                  </a:lnTo>
                  <a:lnTo>
                    <a:pt x="132753" y="84300"/>
                  </a:lnTo>
                  <a:lnTo>
                    <a:pt x="118716" y="39831"/>
                  </a:lnTo>
                  <a:lnTo>
                    <a:pt x="111676" y="19696"/>
                  </a:lnTo>
                  <a:lnTo>
                    <a:pt x="109229" y="16306"/>
                  </a:lnTo>
                  <a:lnTo>
                    <a:pt x="103687" y="12538"/>
                  </a:lnTo>
                  <a:lnTo>
                    <a:pt x="97697" y="9806"/>
                  </a:lnTo>
                  <a:lnTo>
                    <a:pt x="87127" y="1501"/>
                  </a:lnTo>
                  <a:lnTo>
                    <a:pt x="75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34"/>
            <p:cNvSpPr/>
            <p:nvPr>
              <p:custDataLst>
                <p:tags r:id="rId26"/>
              </p:custDataLst>
            </p:nvPr>
          </p:nvSpPr>
          <p:spPr>
            <a:xfrm>
              <a:off x="5372221" y="5524511"/>
              <a:ext cx="152280" cy="390515"/>
            </a:xfrm>
            <a:custGeom>
              <a:avLst/>
              <a:gdLst/>
              <a:ahLst/>
              <a:cxnLst/>
              <a:rect l="0" t="0" r="0" b="0"/>
              <a:pathLst>
                <a:path w="152280" h="390515">
                  <a:moveTo>
                    <a:pt x="152279" y="19039"/>
                  </a:moveTo>
                  <a:lnTo>
                    <a:pt x="152279" y="19039"/>
                  </a:lnTo>
                  <a:lnTo>
                    <a:pt x="152279" y="10838"/>
                  </a:lnTo>
                  <a:lnTo>
                    <a:pt x="143146" y="416"/>
                  </a:lnTo>
                  <a:lnTo>
                    <a:pt x="133632" y="0"/>
                  </a:lnTo>
                  <a:lnTo>
                    <a:pt x="128292" y="5049"/>
                  </a:lnTo>
                  <a:lnTo>
                    <a:pt x="125743" y="10352"/>
                  </a:lnTo>
                  <a:lnTo>
                    <a:pt x="119050" y="27435"/>
                  </a:lnTo>
                  <a:lnTo>
                    <a:pt x="108595" y="44647"/>
                  </a:lnTo>
                  <a:lnTo>
                    <a:pt x="98454" y="86207"/>
                  </a:lnTo>
                  <a:lnTo>
                    <a:pt x="93997" y="108203"/>
                  </a:lnTo>
                  <a:lnTo>
                    <a:pt x="73800" y="152842"/>
                  </a:lnTo>
                  <a:lnTo>
                    <a:pt x="57147" y="200073"/>
                  </a:lnTo>
                  <a:lnTo>
                    <a:pt x="41170" y="246588"/>
                  </a:lnTo>
                  <a:lnTo>
                    <a:pt x="22106" y="289601"/>
                  </a:lnTo>
                  <a:lnTo>
                    <a:pt x="11285" y="323760"/>
                  </a:lnTo>
                  <a:lnTo>
                    <a:pt x="6829" y="352822"/>
                  </a:lnTo>
                  <a:lnTo>
                    <a:pt x="1251" y="372838"/>
                  </a:lnTo>
                  <a:lnTo>
                    <a:pt x="0" y="388475"/>
                  </a:lnTo>
                  <a:lnTo>
                    <a:pt x="1018" y="389154"/>
                  </a:lnTo>
                  <a:lnTo>
                    <a:pt x="9404" y="390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SMARTInkShape-435"/>
          <p:cNvSpPr/>
          <p:nvPr>
            <p:custDataLst>
              <p:tags r:id="rId5"/>
            </p:custDataLst>
          </p:nvPr>
        </p:nvSpPr>
        <p:spPr>
          <a:xfrm>
            <a:off x="5734050" y="5810250"/>
            <a:ext cx="66642" cy="95251"/>
          </a:xfrm>
          <a:custGeom>
            <a:avLst/>
            <a:gdLst/>
            <a:ahLst/>
            <a:cxnLst/>
            <a:rect l="0" t="0" r="0" b="0"/>
            <a:pathLst>
              <a:path w="66642" h="95251">
                <a:moveTo>
                  <a:pt x="57150" y="0"/>
                </a:moveTo>
                <a:lnTo>
                  <a:pt x="57150" y="0"/>
                </a:lnTo>
                <a:lnTo>
                  <a:pt x="62206" y="0"/>
                </a:lnTo>
                <a:lnTo>
                  <a:pt x="63695" y="1058"/>
                </a:lnTo>
                <a:lnTo>
                  <a:pt x="64689" y="2822"/>
                </a:lnTo>
                <a:lnTo>
                  <a:pt x="66413" y="9701"/>
                </a:lnTo>
                <a:lnTo>
                  <a:pt x="66641" y="22666"/>
                </a:lnTo>
                <a:lnTo>
                  <a:pt x="63838" y="28771"/>
                </a:lnTo>
                <a:lnTo>
                  <a:pt x="60122" y="35012"/>
                </a:lnTo>
                <a:lnTo>
                  <a:pt x="49806" y="60528"/>
                </a:lnTo>
                <a:lnTo>
                  <a:pt x="25361" y="88784"/>
                </a:lnTo>
                <a:lnTo>
                  <a:pt x="16211" y="92376"/>
                </a:lnTo>
                <a:lnTo>
                  <a:pt x="0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6" name="SMARTInkShape-Group102"/>
          <p:cNvGrpSpPr/>
          <p:nvPr/>
        </p:nvGrpSpPr>
        <p:grpSpPr>
          <a:xfrm>
            <a:off x="6163999" y="5286386"/>
            <a:ext cx="1122627" cy="598693"/>
            <a:chOff x="6163999" y="5286386"/>
            <a:chExt cx="1122627" cy="598693"/>
          </a:xfrm>
        </p:grpSpPr>
        <p:sp>
          <p:nvSpPr>
            <p:cNvPr id="278" name="SMARTInkShape-436"/>
            <p:cNvSpPr/>
            <p:nvPr>
              <p:custDataLst>
                <p:tags r:id="rId17"/>
              </p:custDataLst>
            </p:nvPr>
          </p:nvSpPr>
          <p:spPr>
            <a:xfrm>
              <a:off x="6181759" y="5562615"/>
              <a:ext cx="152367" cy="295211"/>
            </a:xfrm>
            <a:custGeom>
              <a:avLst/>
              <a:gdLst/>
              <a:ahLst/>
              <a:cxnLst/>
              <a:rect l="0" t="0" r="0" b="0"/>
              <a:pathLst>
                <a:path w="152367" h="295211">
                  <a:moveTo>
                    <a:pt x="28541" y="123810"/>
                  </a:moveTo>
                  <a:lnTo>
                    <a:pt x="28541" y="123810"/>
                  </a:lnTo>
                  <a:lnTo>
                    <a:pt x="28541" y="115609"/>
                  </a:lnTo>
                  <a:lnTo>
                    <a:pt x="29599" y="115168"/>
                  </a:lnTo>
                  <a:lnTo>
                    <a:pt x="38066" y="114285"/>
                  </a:lnTo>
                  <a:lnTo>
                    <a:pt x="38066" y="127542"/>
                  </a:lnTo>
                  <a:lnTo>
                    <a:pt x="35244" y="133583"/>
                  </a:lnTo>
                  <a:lnTo>
                    <a:pt x="33010" y="136675"/>
                  </a:lnTo>
                  <a:lnTo>
                    <a:pt x="29865" y="151141"/>
                  </a:lnTo>
                  <a:lnTo>
                    <a:pt x="27745" y="168446"/>
                  </a:lnTo>
                  <a:lnTo>
                    <a:pt x="21053" y="191149"/>
                  </a:lnTo>
                  <a:lnTo>
                    <a:pt x="18226" y="215776"/>
                  </a:lnTo>
                  <a:lnTo>
                    <a:pt x="11530" y="238716"/>
                  </a:lnTo>
                  <a:lnTo>
                    <a:pt x="8512" y="272687"/>
                  </a:lnTo>
                  <a:lnTo>
                    <a:pt x="1967" y="285666"/>
                  </a:lnTo>
                  <a:lnTo>
                    <a:pt x="0" y="295093"/>
                  </a:lnTo>
                  <a:lnTo>
                    <a:pt x="5034" y="295210"/>
                  </a:lnTo>
                  <a:lnTo>
                    <a:pt x="6519" y="294169"/>
                  </a:lnTo>
                  <a:lnTo>
                    <a:pt x="7510" y="292416"/>
                  </a:lnTo>
                  <a:lnTo>
                    <a:pt x="9100" y="281998"/>
                  </a:lnTo>
                  <a:lnTo>
                    <a:pt x="10472" y="263203"/>
                  </a:lnTo>
                  <a:lnTo>
                    <a:pt x="17015" y="245379"/>
                  </a:lnTo>
                  <a:lnTo>
                    <a:pt x="21662" y="201798"/>
                  </a:lnTo>
                  <a:lnTo>
                    <a:pt x="26503" y="178668"/>
                  </a:lnTo>
                  <a:lnTo>
                    <a:pt x="30759" y="154528"/>
                  </a:lnTo>
                  <a:lnTo>
                    <a:pt x="35901" y="131148"/>
                  </a:lnTo>
                  <a:lnTo>
                    <a:pt x="40246" y="106935"/>
                  </a:lnTo>
                  <a:lnTo>
                    <a:pt x="60419" y="60438"/>
                  </a:lnTo>
                  <a:lnTo>
                    <a:pt x="68644" y="31399"/>
                  </a:lnTo>
                  <a:lnTo>
                    <a:pt x="93370" y="1916"/>
                  </a:lnTo>
                  <a:lnTo>
                    <a:pt x="97217" y="843"/>
                  </a:lnTo>
                  <a:lnTo>
                    <a:pt x="104610" y="0"/>
                  </a:lnTo>
                  <a:lnTo>
                    <a:pt x="104703" y="5046"/>
                  </a:lnTo>
                  <a:lnTo>
                    <a:pt x="107546" y="10348"/>
                  </a:lnTo>
                  <a:lnTo>
                    <a:pt x="111280" y="16232"/>
                  </a:lnTo>
                  <a:lnTo>
                    <a:pt x="113381" y="26554"/>
                  </a:lnTo>
                  <a:lnTo>
                    <a:pt x="114232" y="73179"/>
                  </a:lnTo>
                  <a:lnTo>
                    <a:pt x="122906" y="117470"/>
                  </a:lnTo>
                  <a:lnTo>
                    <a:pt x="124772" y="162106"/>
                  </a:lnTo>
                  <a:lnTo>
                    <a:pt x="135545" y="209360"/>
                  </a:lnTo>
                  <a:lnTo>
                    <a:pt x="141400" y="229845"/>
                  </a:lnTo>
                  <a:lnTo>
                    <a:pt x="142824" y="276014"/>
                  </a:lnTo>
                  <a:lnTo>
                    <a:pt x="142830" y="279254"/>
                  </a:lnTo>
                  <a:lnTo>
                    <a:pt x="143892" y="281414"/>
                  </a:lnTo>
                  <a:lnTo>
                    <a:pt x="145658" y="282855"/>
                  </a:lnTo>
                  <a:lnTo>
                    <a:pt x="152366" y="28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37"/>
            <p:cNvSpPr/>
            <p:nvPr>
              <p:custDataLst>
                <p:tags r:id="rId18"/>
              </p:custDataLst>
            </p:nvPr>
          </p:nvSpPr>
          <p:spPr>
            <a:xfrm>
              <a:off x="6163999" y="5734050"/>
              <a:ext cx="122502" cy="47626"/>
            </a:xfrm>
            <a:custGeom>
              <a:avLst/>
              <a:gdLst/>
              <a:ahLst/>
              <a:cxnLst/>
              <a:rect l="0" t="0" r="0" b="0"/>
              <a:pathLst>
                <a:path w="122502" h="47626">
                  <a:moveTo>
                    <a:pt x="8201" y="47625"/>
                  </a:moveTo>
                  <a:lnTo>
                    <a:pt x="8201" y="47625"/>
                  </a:lnTo>
                  <a:lnTo>
                    <a:pt x="0" y="47625"/>
                  </a:lnTo>
                  <a:lnTo>
                    <a:pt x="12900" y="47625"/>
                  </a:lnTo>
                  <a:lnTo>
                    <a:pt x="18403" y="44803"/>
                  </a:lnTo>
                  <a:lnTo>
                    <a:pt x="21353" y="42569"/>
                  </a:lnTo>
                  <a:lnTo>
                    <a:pt x="30274" y="40086"/>
                  </a:lnTo>
                  <a:lnTo>
                    <a:pt x="40236" y="37924"/>
                  </a:lnTo>
                  <a:lnTo>
                    <a:pt x="52853" y="31815"/>
                  </a:lnTo>
                  <a:lnTo>
                    <a:pt x="87872" y="21255"/>
                  </a:lnTo>
                  <a:lnTo>
                    <a:pt x="122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38"/>
            <p:cNvSpPr/>
            <p:nvPr>
              <p:custDataLst>
                <p:tags r:id="rId19"/>
              </p:custDataLst>
            </p:nvPr>
          </p:nvSpPr>
          <p:spPr>
            <a:xfrm>
              <a:off x="6467591" y="5600739"/>
              <a:ext cx="142760" cy="276135"/>
            </a:xfrm>
            <a:custGeom>
              <a:avLst/>
              <a:gdLst/>
              <a:ahLst/>
              <a:cxnLst/>
              <a:rect l="0" t="0" r="0" b="0"/>
              <a:pathLst>
                <a:path w="142760" h="276135">
                  <a:moveTo>
                    <a:pt x="9409" y="95211"/>
                  </a:moveTo>
                  <a:lnTo>
                    <a:pt x="9409" y="95211"/>
                  </a:lnTo>
                  <a:lnTo>
                    <a:pt x="1208" y="95211"/>
                  </a:lnTo>
                  <a:lnTo>
                    <a:pt x="767" y="94153"/>
                  </a:lnTo>
                  <a:lnTo>
                    <a:pt x="0" y="87010"/>
                  </a:lnTo>
                  <a:lnTo>
                    <a:pt x="9019" y="94853"/>
                  </a:lnTo>
                  <a:lnTo>
                    <a:pt x="10465" y="136714"/>
                  </a:lnTo>
                  <a:lnTo>
                    <a:pt x="17610" y="155147"/>
                  </a:lnTo>
                  <a:lnTo>
                    <a:pt x="18900" y="201434"/>
                  </a:lnTo>
                  <a:lnTo>
                    <a:pt x="18934" y="245880"/>
                  </a:lnTo>
                  <a:lnTo>
                    <a:pt x="18934" y="276010"/>
                  </a:lnTo>
                  <a:lnTo>
                    <a:pt x="13878" y="276134"/>
                  </a:lnTo>
                  <a:lnTo>
                    <a:pt x="12389" y="275093"/>
                  </a:lnTo>
                  <a:lnTo>
                    <a:pt x="11395" y="273341"/>
                  </a:lnTo>
                  <a:lnTo>
                    <a:pt x="9802" y="262924"/>
                  </a:lnTo>
                  <a:lnTo>
                    <a:pt x="9425" y="218767"/>
                  </a:lnTo>
                  <a:lnTo>
                    <a:pt x="9410" y="173373"/>
                  </a:lnTo>
                  <a:lnTo>
                    <a:pt x="9409" y="127075"/>
                  </a:lnTo>
                  <a:lnTo>
                    <a:pt x="9409" y="80421"/>
                  </a:lnTo>
                  <a:lnTo>
                    <a:pt x="10467" y="63900"/>
                  </a:lnTo>
                  <a:lnTo>
                    <a:pt x="16948" y="45478"/>
                  </a:lnTo>
                  <a:lnTo>
                    <a:pt x="19110" y="35007"/>
                  </a:lnTo>
                  <a:lnTo>
                    <a:pt x="26299" y="19662"/>
                  </a:lnTo>
                  <a:lnTo>
                    <a:pt x="27019" y="16270"/>
                  </a:lnTo>
                  <a:lnTo>
                    <a:pt x="28557" y="14009"/>
                  </a:lnTo>
                  <a:lnTo>
                    <a:pt x="30641" y="12501"/>
                  </a:lnTo>
                  <a:lnTo>
                    <a:pt x="35779" y="9768"/>
                  </a:lnTo>
                  <a:lnTo>
                    <a:pt x="44622" y="3337"/>
                  </a:lnTo>
                  <a:lnTo>
                    <a:pt x="55190" y="406"/>
                  </a:lnTo>
                  <a:lnTo>
                    <a:pt x="75186" y="0"/>
                  </a:lnTo>
                  <a:lnTo>
                    <a:pt x="83799" y="2800"/>
                  </a:lnTo>
                  <a:lnTo>
                    <a:pt x="104500" y="19260"/>
                  </a:lnTo>
                  <a:lnTo>
                    <a:pt x="110938" y="26530"/>
                  </a:lnTo>
                  <a:lnTo>
                    <a:pt x="119454" y="42523"/>
                  </a:lnTo>
                  <a:lnTo>
                    <a:pt x="125691" y="64068"/>
                  </a:lnTo>
                  <a:lnTo>
                    <a:pt x="136800" y="83885"/>
                  </a:lnTo>
                  <a:lnTo>
                    <a:pt x="141582" y="107125"/>
                  </a:lnTo>
                  <a:lnTo>
                    <a:pt x="142729" y="154747"/>
                  </a:lnTo>
                  <a:lnTo>
                    <a:pt x="142758" y="199329"/>
                  </a:lnTo>
                  <a:lnTo>
                    <a:pt x="142759" y="21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39"/>
            <p:cNvSpPr/>
            <p:nvPr>
              <p:custDataLst>
                <p:tags r:id="rId20"/>
              </p:custDataLst>
            </p:nvPr>
          </p:nvSpPr>
          <p:spPr>
            <a:xfrm>
              <a:off x="6715125" y="5572176"/>
              <a:ext cx="122348" cy="312903"/>
            </a:xfrm>
            <a:custGeom>
              <a:avLst/>
              <a:gdLst/>
              <a:ahLst/>
              <a:cxnLst/>
              <a:rect l="0" t="0" r="0" b="0"/>
              <a:pathLst>
                <a:path w="122348" h="312903">
                  <a:moveTo>
                    <a:pt x="28575" y="114249"/>
                  </a:moveTo>
                  <a:lnTo>
                    <a:pt x="28575" y="114249"/>
                  </a:lnTo>
                  <a:lnTo>
                    <a:pt x="28575" y="104840"/>
                  </a:lnTo>
                  <a:lnTo>
                    <a:pt x="28575" y="152366"/>
                  </a:lnTo>
                  <a:lnTo>
                    <a:pt x="28575" y="197399"/>
                  </a:lnTo>
                  <a:lnTo>
                    <a:pt x="28575" y="240241"/>
                  </a:lnTo>
                  <a:lnTo>
                    <a:pt x="28575" y="258845"/>
                  </a:lnTo>
                  <a:lnTo>
                    <a:pt x="25753" y="266003"/>
                  </a:lnTo>
                  <a:lnTo>
                    <a:pt x="22030" y="272712"/>
                  </a:lnTo>
                  <a:lnTo>
                    <a:pt x="19084" y="285531"/>
                  </a:lnTo>
                  <a:lnTo>
                    <a:pt x="19050" y="241040"/>
                  </a:lnTo>
                  <a:lnTo>
                    <a:pt x="19050" y="198422"/>
                  </a:lnTo>
                  <a:lnTo>
                    <a:pt x="19050" y="157201"/>
                  </a:lnTo>
                  <a:lnTo>
                    <a:pt x="19050" y="113634"/>
                  </a:lnTo>
                  <a:lnTo>
                    <a:pt x="20108" y="95984"/>
                  </a:lnTo>
                  <a:lnTo>
                    <a:pt x="27692" y="54271"/>
                  </a:lnTo>
                  <a:lnTo>
                    <a:pt x="28459" y="27276"/>
                  </a:lnTo>
                  <a:lnTo>
                    <a:pt x="31346" y="19855"/>
                  </a:lnTo>
                  <a:lnTo>
                    <a:pt x="35099" y="13029"/>
                  </a:lnTo>
                  <a:lnTo>
                    <a:pt x="36766" y="6468"/>
                  </a:lnTo>
                  <a:lnTo>
                    <a:pt x="38269" y="4295"/>
                  </a:lnTo>
                  <a:lnTo>
                    <a:pt x="40329" y="2846"/>
                  </a:lnTo>
                  <a:lnTo>
                    <a:pt x="46184" y="521"/>
                  </a:lnTo>
                  <a:lnTo>
                    <a:pt x="55700" y="0"/>
                  </a:lnTo>
                  <a:lnTo>
                    <a:pt x="64468" y="6505"/>
                  </a:lnTo>
                  <a:lnTo>
                    <a:pt x="73312" y="9652"/>
                  </a:lnTo>
                  <a:lnTo>
                    <a:pt x="79503" y="14139"/>
                  </a:lnTo>
                  <a:lnTo>
                    <a:pt x="82959" y="19661"/>
                  </a:lnTo>
                  <a:lnTo>
                    <a:pt x="94640" y="66041"/>
                  </a:lnTo>
                  <a:lnTo>
                    <a:pt x="94844" y="69410"/>
                  </a:lnTo>
                  <a:lnTo>
                    <a:pt x="85526" y="100644"/>
                  </a:lnTo>
                  <a:lnTo>
                    <a:pt x="69554" y="120520"/>
                  </a:lnTo>
                  <a:lnTo>
                    <a:pt x="61295" y="130100"/>
                  </a:lnTo>
                  <a:lnTo>
                    <a:pt x="58993" y="136463"/>
                  </a:lnTo>
                  <a:lnTo>
                    <a:pt x="57320" y="138584"/>
                  </a:lnTo>
                  <a:lnTo>
                    <a:pt x="50968" y="142626"/>
                  </a:lnTo>
                  <a:lnTo>
                    <a:pt x="49110" y="147322"/>
                  </a:lnTo>
                  <a:lnTo>
                    <a:pt x="47557" y="148997"/>
                  </a:lnTo>
                  <a:lnTo>
                    <a:pt x="38138" y="152338"/>
                  </a:lnTo>
                  <a:lnTo>
                    <a:pt x="43169" y="152346"/>
                  </a:lnTo>
                  <a:lnTo>
                    <a:pt x="44654" y="153405"/>
                  </a:lnTo>
                  <a:lnTo>
                    <a:pt x="45645" y="155169"/>
                  </a:lnTo>
                  <a:lnTo>
                    <a:pt x="46305" y="157405"/>
                  </a:lnTo>
                  <a:lnTo>
                    <a:pt x="47803" y="158894"/>
                  </a:lnTo>
                  <a:lnTo>
                    <a:pt x="52291" y="160550"/>
                  </a:lnTo>
                  <a:lnTo>
                    <a:pt x="63795" y="162670"/>
                  </a:lnTo>
                  <a:lnTo>
                    <a:pt x="85742" y="178335"/>
                  </a:lnTo>
                  <a:lnTo>
                    <a:pt x="88911" y="179197"/>
                  </a:lnTo>
                  <a:lnTo>
                    <a:pt x="91024" y="180831"/>
                  </a:lnTo>
                  <a:lnTo>
                    <a:pt x="111652" y="209553"/>
                  </a:lnTo>
                  <a:lnTo>
                    <a:pt x="114181" y="215873"/>
                  </a:lnTo>
                  <a:lnTo>
                    <a:pt x="120497" y="225381"/>
                  </a:lnTo>
                  <a:lnTo>
                    <a:pt x="122347" y="231727"/>
                  </a:lnTo>
                  <a:lnTo>
                    <a:pt x="121781" y="234901"/>
                  </a:lnTo>
                  <a:lnTo>
                    <a:pt x="116091" y="247599"/>
                  </a:lnTo>
                  <a:lnTo>
                    <a:pt x="115495" y="250774"/>
                  </a:lnTo>
                  <a:lnTo>
                    <a:pt x="102588" y="276174"/>
                  </a:lnTo>
                  <a:lnTo>
                    <a:pt x="98511" y="282524"/>
                  </a:lnTo>
                  <a:lnTo>
                    <a:pt x="95158" y="292049"/>
                  </a:lnTo>
                  <a:lnTo>
                    <a:pt x="90622" y="298399"/>
                  </a:lnTo>
                  <a:lnTo>
                    <a:pt x="82257" y="301927"/>
                  </a:lnTo>
                  <a:lnTo>
                    <a:pt x="61123" y="305436"/>
                  </a:lnTo>
                  <a:lnTo>
                    <a:pt x="49978" y="311185"/>
                  </a:lnTo>
                  <a:lnTo>
                    <a:pt x="39499" y="312902"/>
                  </a:lnTo>
                  <a:lnTo>
                    <a:pt x="30608" y="310842"/>
                  </a:lnTo>
                  <a:lnTo>
                    <a:pt x="16277" y="300896"/>
                  </a:lnTo>
                  <a:lnTo>
                    <a:pt x="6469" y="291848"/>
                  </a:lnTo>
                  <a:lnTo>
                    <a:pt x="2875" y="285609"/>
                  </a:lnTo>
                  <a:lnTo>
                    <a:pt x="0" y="276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40"/>
            <p:cNvSpPr/>
            <p:nvPr>
              <p:custDataLst>
                <p:tags r:id="rId21"/>
              </p:custDataLst>
            </p:nvPr>
          </p:nvSpPr>
          <p:spPr>
            <a:xfrm>
              <a:off x="7048893" y="5667375"/>
              <a:ext cx="190108" cy="28576"/>
            </a:xfrm>
            <a:custGeom>
              <a:avLst/>
              <a:gdLst/>
              <a:ahLst/>
              <a:cxnLst/>
              <a:rect l="0" t="0" r="0" b="0"/>
              <a:pathLst>
                <a:path w="190108" h="28576">
                  <a:moveTo>
                    <a:pt x="9132" y="28575"/>
                  </a:moveTo>
                  <a:lnTo>
                    <a:pt x="9132" y="28575"/>
                  </a:lnTo>
                  <a:lnTo>
                    <a:pt x="0" y="28575"/>
                  </a:lnTo>
                  <a:lnTo>
                    <a:pt x="22276" y="28575"/>
                  </a:lnTo>
                  <a:lnTo>
                    <a:pt x="28380" y="25753"/>
                  </a:lnTo>
                  <a:lnTo>
                    <a:pt x="34620" y="22030"/>
                  </a:lnTo>
                  <a:lnTo>
                    <a:pt x="46200" y="19933"/>
                  </a:lnTo>
                  <a:lnTo>
                    <a:pt x="87998" y="18069"/>
                  </a:lnTo>
                  <a:lnTo>
                    <a:pt x="132928" y="2579"/>
                  </a:lnTo>
                  <a:lnTo>
                    <a:pt x="179746" y="67"/>
                  </a:lnTo>
                  <a:lnTo>
                    <a:pt x="1901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41"/>
            <p:cNvSpPr/>
            <p:nvPr>
              <p:custDataLst>
                <p:tags r:id="rId22"/>
              </p:custDataLst>
            </p:nvPr>
          </p:nvSpPr>
          <p:spPr>
            <a:xfrm>
              <a:off x="7039019" y="5762625"/>
              <a:ext cx="247607" cy="28575"/>
            </a:xfrm>
            <a:custGeom>
              <a:avLst/>
              <a:gdLst/>
              <a:ahLst/>
              <a:cxnLst/>
              <a:rect l="0" t="0" r="0" b="0"/>
              <a:pathLst>
                <a:path w="247607" h="28575">
                  <a:moveTo>
                    <a:pt x="19006" y="9525"/>
                  </a:moveTo>
                  <a:lnTo>
                    <a:pt x="19006" y="9525"/>
                  </a:lnTo>
                  <a:lnTo>
                    <a:pt x="13950" y="9525"/>
                  </a:lnTo>
                  <a:lnTo>
                    <a:pt x="8645" y="12347"/>
                  </a:lnTo>
                  <a:lnTo>
                    <a:pt x="5749" y="14581"/>
                  </a:lnTo>
                  <a:lnTo>
                    <a:pt x="2531" y="19886"/>
                  </a:lnTo>
                  <a:lnTo>
                    <a:pt x="0" y="28425"/>
                  </a:lnTo>
                  <a:lnTo>
                    <a:pt x="42518" y="28574"/>
                  </a:lnTo>
                  <a:lnTo>
                    <a:pt x="60662" y="27517"/>
                  </a:lnTo>
                  <a:lnTo>
                    <a:pt x="99472" y="19933"/>
                  </a:lnTo>
                  <a:lnTo>
                    <a:pt x="146184" y="18069"/>
                  </a:lnTo>
                  <a:lnTo>
                    <a:pt x="192671" y="9356"/>
                  </a:lnTo>
                  <a:lnTo>
                    <a:pt x="2476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42"/>
            <p:cNvSpPr/>
            <p:nvPr>
              <p:custDataLst>
                <p:tags r:id="rId23"/>
              </p:custDataLst>
            </p:nvPr>
          </p:nvSpPr>
          <p:spPr>
            <a:xfrm>
              <a:off x="7038975" y="5286386"/>
              <a:ext cx="104762" cy="200015"/>
            </a:xfrm>
            <a:custGeom>
              <a:avLst/>
              <a:gdLst/>
              <a:ahLst/>
              <a:cxnLst/>
              <a:rect l="0" t="0" r="0" b="0"/>
              <a:pathLst>
                <a:path w="104762" h="200015">
                  <a:moveTo>
                    <a:pt x="0" y="38089"/>
                  </a:moveTo>
                  <a:lnTo>
                    <a:pt x="0" y="38089"/>
                  </a:lnTo>
                  <a:lnTo>
                    <a:pt x="0" y="23900"/>
                  </a:lnTo>
                  <a:lnTo>
                    <a:pt x="1058" y="22279"/>
                  </a:lnTo>
                  <a:lnTo>
                    <a:pt x="2822" y="21199"/>
                  </a:lnTo>
                  <a:lnTo>
                    <a:pt x="8200" y="19466"/>
                  </a:lnTo>
                  <a:lnTo>
                    <a:pt x="8937" y="16407"/>
                  </a:lnTo>
                  <a:lnTo>
                    <a:pt x="9132" y="14109"/>
                  </a:lnTo>
                  <a:lnTo>
                    <a:pt x="10321" y="12577"/>
                  </a:lnTo>
                  <a:lnTo>
                    <a:pt x="14465" y="10875"/>
                  </a:lnTo>
                  <a:lnTo>
                    <a:pt x="15994" y="9364"/>
                  </a:lnTo>
                  <a:lnTo>
                    <a:pt x="17691" y="4861"/>
                  </a:lnTo>
                  <a:lnTo>
                    <a:pt x="20261" y="3237"/>
                  </a:lnTo>
                  <a:lnTo>
                    <a:pt x="37313" y="274"/>
                  </a:lnTo>
                  <a:lnTo>
                    <a:pt x="60418" y="0"/>
                  </a:lnTo>
                  <a:lnTo>
                    <a:pt x="66717" y="2816"/>
                  </a:lnTo>
                  <a:lnTo>
                    <a:pt x="73043" y="6537"/>
                  </a:lnTo>
                  <a:lnTo>
                    <a:pt x="79384" y="8191"/>
                  </a:lnTo>
                  <a:lnTo>
                    <a:pt x="81497" y="9690"/>
                  </a:lnTo>
                  <a:lnTo>
                    <a:pt x="82907" y="11748"/>
                  </a:lnTo>
                  <a:lnTo>
                    <a:pt x="83846" y="14179"/>
                  </a:lnTo>
                  <a:lnTo>
                    <a:pt x="85530" y="15799"/>
                  </a:lnTo>
                  <a:lnTo>
                    <a:pt x="95838" y="21221"/>
                  </a:lnTo>
                  <a:lnTo>
                    <a:pt x="98818" y="23669"/>
                  </a:lnTo>
                  <a:lnTo>
                    <a:pt x="102127" y="29211"/>
                  </a:lnTo>
                  <a:lnTo>
                    <a:pt x="104252" y="41392"/>
                  </a:lnTo>
                  <a:lnTo>
                    <a:pt x="104761" y="78044"/>
                  </a:lnTo>
                  <a:lnTo>
                    <a:pt x="95074" y="110154"/>
                  </a:lnTo>
                  <a:lnTo>
                    <a:pt x="80139" y="136626"/>
                  </a:lnTo>
                  <a:lnTo>
                    <a:pt x="77951" y="144677"/>
                  </a:lnTo>
                  <a:lnTo>
                    <a:pt x="71334" y="151784"/>
                  </a:lnTo>
                  <a:lnTo>
                    <a:pt x="63454" y="158470"/>
                  </a:lnTo>
                  <a:lnTo>
                    <a:pt x="59951" y="164969"/>
                  </a:lnTo>
                  <a:lnTo>
                    <a:pt x="57979" y="174578"/>
                  </a:lnTo>
                  <a:lnTo>
                    <a:pt x="56645" y="176707"/>
                  </a:lnTo>
                  <a:lnTo>
                    <a:pt x="54697" y="178126"/>
                  </a:lnTo>
                  <a:lnTo>
                    <a:pt x="52339" y="179071"/>
                  </a:lnTo>
                  <a:lnTo>
                    <a:pt x="50768" y="180761"/>
                  </a:lnTo>
                  <a:lnTo>
                    <a:pt x="49023" y="185460"/>
                  </a:lnTo>
                  <a:lnTo>
                    <a:pt x="47499" y="187136"/>
                  </a:lnTo>
                  <a:lnTo>
                    <a:pt x="42983" y="188999"/>
                  </a:lnTo>
                  <a:lnTo>
                    <a:pt x="30328" y="190358"/>
                  </a:lnTo>
                  <a:lnTo>
                    <a:pt x="29743" y="191460"/>
                  </a:lnTo>
                  <a:lnTo>
                    <a:pt x="28729" y="198679"/>
                  </a:lnTo>
                  <a:lnTo>
                    <a:pt x="29736" y="199124"/>
                  </a:lnTo>
                  <a:lnTo>
                    <a:pt x="38100" y="20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43"/>
            <p:cNvSpPr/>
            <p:nvPr>
              <p:custDataLst>
                <p:tags r:id="rId24"/>
              </p:custDataLst>
            </p:nvPr>
          </p:nvSpPr>
          <p:spPr>
            <a:xfrm>
              <a:off x="7067563" y="5543550"/>
              <a:ext cx="28563" cy="38101"/>
            </a:xfrm>
            <a:custGeom>
              <a:avLst/>
              <a:gdLst/>
              <a:ahLst/>
              <a:cxnLst/>
              <a:rect l="0" t="0" r="0" b="0"/>
              <a:pathLst>
                <a:path w="28563" h="38101">
                  <a:moveTo>
                    <a:pt x="28562" y="0"/>
                  </a:moveTo>
                  <a:lnTo>
                    <a:pt x="28562" y="0"/>
                  </a:lnTo>
                  <a:lnTo>
                    <a:pt x="20362" y="16402"/>
                  </a:lnTo>
                  <a:lnTo>
                    <a:pt x="19430" y="23321"/>
                  </a:lnTo>
                  <a:lnTo>
                    <a:pt x="18241" y="25073"/>
                  </a:lnTo>
                  <a:lnTo>
                    <a:pt x="16389" y="26240"/>
                  </a:lnTo>
                  <a:lnTo>
                    <a:pt x="8728" y="27883"/>
                  </a:lnTo>
                  <a:lnTo>
                    <a:pt x="5814" y="28113"/>
                  </a:lnTo>
                  <a:lnTo>
                    <a:pt x="3871" y="29325"/>
                  </a:lnTo>
                  <a:lnTo>
                    <a:pt x="2577" y="31192"/>
                  </a:lnTo>
                  <a:lnTo>
                    <a:pt x="0" y="38064"/>
                  </a:lnTo>
                  <a:lnTo>
                    <a:pt x="951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103"/>
          <p:cNvGrpSpPr/>
          <p:nvPr/>
        </p:nvGrpSpPr>
        <p:grpSpPr>
          <a:xfrm>
            <a:off x="7553325" y="5524510"/>
            <a:ext cx="171451" cy="352416"/>
            <a:chOff x="7553325" y="5524510"/>
            <a:chExt cx="171451" cy="352416"/>
          </a:xfrm>
        </p:grpSpPr>
        <p:sp>
          <p:nvSpPr>
            <p:cNvPr id="287" name="SMARTInkShape-444"/>
            <p:cNvSpPr/>
            <p:nvPr>
              <p:custDataLst>
                <p:tags r:id="rId15"/>
              </p:custDataLst>
            </p:nvPr>
          </p:nvSpPr>
          <p:spPr>
            <a:xfrm>
              <a:off x="7582028" y="5591175"/>
              <a:ext cx="133212" cy="180961"/>
            </a:xfrm>
            <a:custGeom>
              <a:avLst/>
              <a:gdLst/>
              <a:ahLst/>
              <a:cxnLst/>
              <a:rect l="0" t="0" r="0" b="0"/>
              <a:pathLst>
                <a:path w="133212" h="180961">
                  <a:moveTo>
                    <a:pt x="95122" y="38100"/>
                  </a:moveTo>
                  <a:lnTo>
                    <a:pt x="95122" y="38100"/>
                  </a:lnTo>
                  <a:lnTo>
                    <a:pt x="95122" y="29899"/>
                  </a:lnTo>
                  <a:lnTo>
                    <a:pt x="94064" y="29458"/>
                  </a:lnTo>
                  <a:lnTo>
                    <a:pt x="90066" y="28968"/>
                  </a:lnTo>
                  <a:lnTo>
                    <a:pt x="88577" y="27779"/>
                  </a:lnTo>
                  <a:lnTo>
                    <a:pt x="86922" y="23635"/>
                  </a:lnTo>
                  <a:lnTo>
                    <a:pt x="85421" y="22106"/>
                  </a:lnTo>
                  <a:lnTo>
                    <a:pt x="77512" y="19452"/>
                  </a:lnTo>
                  <a:lnTo>
                    <a:pt x="71442" y="19169"/>
                  </a:lnTo>
                  <a:lnTo>
                    <a:pt x="69810" y="20188"/>
                  </a:lnTo>
                  <a:lnTo>
                    <a:pt x="68723" y="21925"/>
                  </a:lnTo>
                  <a:lnTo>
                    <a:pt x="67997" y="24142"/>
                  </a:lnTo>
                  <a:lnTo>
                    <a:pt x="66456" y="25619"/>
                  </a:lnTo>
                  <a:lnTo>
                    <a:pt x="61919" y="27262"/>
                  </a:lnTo>
                  <a:lnTo>
                    <a:pt x="50385" y="29375"/>
                  </a:lnTo>
                  <a:lnTo>
                    <a:pt x="44194" y="33516"/>
                  </a:lnTo>
                  <a:lnTo>
                    <a:pt x="40738" y="38885"/>
                  </a:lnTo>
                  <a:lnTo>
                    <a:pt x="39816" y="41799"/>
                  </a:lnTo>
                  <a:lnTo>
                    <a:pt x="33147" y="47858"/>
                  </a:lnTo>
                  <a:lnTo>
                    <a:pt x="25244" y="54078"/>
                  </a:lnTo>
                  <a:lnTo>
                    <a:pt x="14698" y="74920"/>
                  </a:lnTo>
                  <a:lnTo>
                    <a:pt x="1334" y="116035"/>
                  </a:lnTo>
                  <a:lnTo>
                    <a:pt x="0" y="136398"/>
                  </a:lnTo>
                  <a:lnTo>
                    <a:pt x="2752" y="142819"/>
                  </a:lnTo>
                  <a:lnTo>
                    <a:pt x="6444" y="149200"/>
                  </a:lnTo>
                  <a:lnTo>
                    <a:pt x="9580" y="158743"/>
                  </a:lnTo>
                  <a:lnTo>
                    <a:pt x="22540" y="174624"/>
                  </a:lnTo>
                  <a:lnTo>
                    <a:pt x="28643" y="178153"/>
                  </a:lnTo>
                  <a:lnTo>
                    <a:pt x="40852" y="180139"/>
                  </a:lnTo>
                  <a:lnTo>
                    <a:pt x="79132" y="180960"/>
                  </a:lnTo>
                  <a:lnTo>
                    <a:pt x="85545" y="178146"/>
                  </a:lnTo>
                  <a:lnTo>
                    <a:pt x="101465" y="165786"/>
                  </a:lnTo>
                  <a:lnTo>
                    <a:pt x="114171" y="159865"/>
                  </a:lnTo>
                  <a:lnTo>
                    <a:pt x="117346" y="157377"/>
                  </a:lnTo>
                  <a:lnTo>
                    <a:pt x="120875" y="151790"/>
                  </a:lnTo>
                  <a:lnTo>
                    <a:pt x="132561" y="114872"/>
                  </a:lnTo>
                  <a:lnTo>
                    <a:pt x="133211" y="73428"/>
                  </a:lnTo>
                  <a:lnTo>
                    <a:pt x="130395" y="66854"/>
                  </a:lnTo>
                  <a:lnTo>
                    <a:pt x="116746" y="47642"/>
                  </a:lnTo>
                  <a:lnTo>
                    <a:pt x="114257" y="41282"/>
                  </a:lnTo>
                  <a:lnTo>
                    <a:pt x="107965" y="31752"/>
                  </a:lnTo>
                  <a:lnTo>
                    <a:pt x="104572" y="22225"/>
                  </a:lnTo>
                  <a:lnTo>
                    <a:pt x="95553" y="10083"/>
                  </a:lnTo>
                  <a:lnTo>
                    <a:pt x="95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45"/>
            <p:cNvSpPr/>
            <p:nvPr>
              <p:custDataLst>
                <p:tags r:id="rId16"/>
              </p:custDataLst>
            </p:nvPr>
          </p:nvSpPr>
          <p:spPr>
            <a:xfrm>
              <a:off x="7553325" y="5524510"/>
              <a:ext cx="171451" cy="352416"/>
            </a:xfrm>
            <a:custGeom>
              <a:avLst/>
              <a:gdLst/>
              <a:ahLst/>
              <a:cxnLst/>
              <a:rect l="0" t="0" r="0" b="0"/>
              <a:pathLst>
                <a:path w="171451" h="352416">
                  <a:moveTo>
                    <a:pt x="171450" y="9515"/>
                  </a:moveTo>
                  <a:lnTo>
                    <a:pt x="171450" y="9515"/>
                  </a:lnTo>
                  <a:lnTo>
                    <a:pt x="166394" y="9515"/>
                  </a:lnTo>
                  <a:lnTo>
                    <a:pt x="164905" y="8457"/>
                  </a:lnTo>
                  <a:lnTo>
                    <a:pt x="163912" y="6693"/>
                  </a:lnTo>
                  <a:lnTo>
                    <a:pt x="161959" y="106"/>
                  </a:lnTo>
                  <a:lnTo>
                    <a:pt x="148671" y="0"/>
                  </a:lnTo>
                  <a:lnTo>
                    <a:pt x="146739" y="1055"/>
                  </a:lnTo>
                  <a:lnTo>
                    <a:pt x="145451" y="2817"/>
                  </a:lnTo>
                  <a:lnTo>
                    <a:pt x="142962" y="7597"/>
                  </a:lnTo>
                  <a:lnTo>
                    <a:pt x="136668" y="16237"/>
                  </a:lnTo>
                  <a:lnTo>
                    <a:pt x="133275" y="25500"/>
                  </a:lnTo>
                  <a:lnTo>
                    <a:pt x="110999" y="64052"/>
                  </a:lnTo>
                  <a:lnTo>
                    <a:pt x="95209" y="106696"/>
                  </a:lnTo>
                  <a:lnTo>
                    <a:pt x="81052" y="136701"/>
                  </a:lnTo>
                  <a:lnTo>
                    <a:pt x="71514" y="172104"/>
                  </a:lnTo>
                  <a:lnTo>
                    <a:pt x="52495" y="218094"/>
                  </a:lnTo>
                  <a:lnTo>
                    <a:pt x="43210" y="258500"/>
                  </a:lnTo>
                  <a:lnTo>
                    <a:pt x="22147" y="301175"/>
                  </a:lnTo>
                  <a:lnTo>
                    <a:pt x="11919" y="325767"/>
                  </a:lnTo>
                  <a:lnTo>
                    <a:pt x="9530" y="336338"/>
                  </a:lnTo>
                  <a:lnTo>
                    <a:pt x="0" y="352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104"/>
          <p:cNvGrpSpPr/>
          <p:nvPr/>
        </p:nvGrpSpPr>
        <p:grpSpPr>
          <a:xfrm>
            <a:off x="8477296" y="5419725"/>
            <a:ext cx="1552529" cy="1028693"/>
            <a:chOff x="8477296" y="5419725"/>
            <a:chExt cx="1552529" cy="1028693"/>
          </a:xfrm>
        </p:grpSpPr>
        <p:sp>
          <p:nvSpPr>
            <p:cNvPr id="290" name="SMARTInkShape-446"/>
            <p:cNvSpPr/>
            <p:nvPr>
              <p:custDataLst>
                <p:tags r:id="rId10"/>
              </p:custDataLst>
            </p:nvPr>
          </p:nvSpPr>
          <p:spPr>
            <a:xfrm>
              <a:off x="8515350" y="5467350"/>
              <a:ext cx="19051" cy="826614"/>
            </a:xfrm>
            <a:custGeom>
              <a:avLst/>
              <a:gdLst/>
              <a:ahLst/>
              <a:cxnLst/>
              <a:rect l="0" t="0" r="0" b="0"/>
              <a:pathLst>
                <a:path w="19051" h="826614">
                  <a:moveTo>
                    <a:pt x="19050" y="0"/>
                  </a:moveTo>
                  <a:lnTo>
                    <a:pt x="19050" y="0"/>
                  </a:lnTo>
                  <a:lnTo>
                    <a:pt x="19050" y="45415"/>
                  </a:lnTo>
                  <a:lnTo>
                    <a:pt x="19050" y="87692"/>
                  </a:lnTo>
                  <a:lnTo>
                    <a:pt x="19050" y="133609"/>
                  </a:lnTo>
                  <a:lnTo>
                    <a:pt x="19050" y="176557"/>
                  </a:lnTo>
                  <a:lnTo>
                    <a:pt x="13994" y="213297"/>
                  </a:lnTo>
                  <a:lnTo>
                    <a:pt x="10850" y="250994"/>
                  </a:lnTo>
                  <a:lnTo>
                    <a:pt x="9918" y="294032"/>
                  </a:lnTo>
                  <a:lnTo>
                    <a:pt x="9641" y="335240"/>
                  </a:lnTo>
                  <a:lnTo>
                    <a:pt x="9577" y="367012"/>
                  </a:lnTo>
                  <a:lnTo>
                    <a:pt x="9548" y="400183"/>
                  </a:lnTo>
                  <a:lnTo>
                    <a:pt x="9533" y="443717"/>
                  </a:lnTo>
                  <a:lnTo>
                    <a:pt x="9527" y="489658"/>
                  </a:lnTo>
                  <a:lnTo>
                    <a:pt x="8467" y="535727"/>
                  </a:lnTo>
                  <a:lnTo>
                    <a:pt x="2980" y="577716"/>
                  </a:lnTo>
                  <a:lnTo>
                    <a:pt x="883" y="622143"/>
                  </a:lnTo>
                  <a:lnTo>
                    <a:pt x="261" y="662587"/>
                  </a:lnTo>
                  <a:lnTo>
                    <a:pt x="78" y="700324"/>
                  </a:lnTo>
                  <a:lnTo>
                    <a:pt x="16" y="742056"/>
                  </a:lnTo>
                  <a:lnTo>
                    <a:pt x="1" y="789661"/>
                  </a:lnTo>
                  <a:lnTo>
                    <a:pt x="0" y="826613"/>
                  </a:lnTo>
                  <a:lnTo>
                    <a:pt x="0" y="779577"/>
                  </a:lnTo>
                  <a:lnTo>
                    <a:pt x="0" y="771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47"/>
            <p:cNvSpPr/>
            <p:nvPr>
              <p:custDataLst>
                <p:tags r:id="rId11"/>
              </p:custDataLst>
            </p:nvPr>
          </p:nvSpPr>
          <p:spPr>
            <a:xfrm>
              <a:off x="8477296" y="5419725"/>
              <a:ext cx="1552529" cy="1028693"/>
            </a:xfrm>
            <a:custGeom>
              <a:avLst/>
              <a:gdLst/>
              <a:ahLst/>
              <a:cxnLst/>
              <a:rect l="0" t="0" r="0" b="0"/>
              <a:pathLst>
                <a:path w="1552529" h="1028693">
                  <a:moveTo>
                    <a:pt x="28529" y="47625"/>
                  </a:moveTo>
                  <a:lnTo>
                    <a:pt x="28529" y="47625"/>
                  </a:lnTo>
                  <a:lnTo>
                    <a:pt x="23473" y="42569"/>
                  </a:lnTo>
                  <a:lnTo>
                    <a:pt x="20991" y="37264"/>
                  </a:lnTo>
                  <a:lnTo>
                    <a:pt x="20329" y="34368"/>
                  </a:lnTo>
                  <a:lnTo>
                    <a:pt x="14340" y="25235"/>
                  </a:lnTo>
                  <a:lnTo>
                    <a:pt x="8818" y="21799"/>
                  </a:lnTo>
                  <a:lnTo>
                    <a:pt x="5863" y="20883"/>
                  </a:lnTo>
                  <a:lnTo>
                    <a:pt x="3893" y="19213"/>
                  </a:lnTo>
                  <a:lnTo>
                    <a:pt x="472" y="11010"/>
                  </a:lnTo>
                  <a:lnTo>
                    <a:pt x="0" y="1455"/>
                  </a:lnTo>
                  <a:lnTo>
                    <a:pt x="1043" y="969"/>
                  </a:lnTo>
                  <a:lnTo>
                    <a:pt x="43575" y="8"/>
                  </a:lnTo>
                  <a:lnTo>
                    <a:pt x="86405" y="0"/>
                  </a:lnTo>
                  <a:lnTo>
                    <a:pt x="124980" y="0"/>
                  </a:lnTo>
                  <a:lnTo>
                    <a:pt x="161060" y="0"/>
                  </a:lnTo>
                  <a:lnTo>
                    <a:pt x="204793" y="1058"/>
                  </a:lnTo>
                  <a:lnTo>
                    <a:pt x="251265" y="6545"/>
                  </a:lnTo>
                  <a:lnTo>
                    <a:pt x="282745" y="8201"/>
                  </a:lnTo>
                  <a:lnTo>
                    <a:pt x="317197" y="8937"/>
                  </a:lnTo>
                  <a:lnTo>
                    <a:pt x="353676" y="9263"/>
                  </a:lnTo>
                  <a:lnTo>
                    <a:pt x="391056" y="9409"/>
                  </a:lnTo>
                  <a:lnTo>
                    <a:pt x="428836" y="9473"/>
                  </a:lnTo>
                  <a:lnTo>
                    <a:pt x="467851" y="9502"/>
                  </a:lnTo>
                  <a:lnTo>
                    <a:pt x="509886" y="9515"/>
                  </a:lnTo>
                  <a:lnTo>
                    <a:pt x="553263" y="9520"/>
                  </a:lnTo>
                  <a:lnTo>
                    <a:pt x="596178" y="9523"/>
                  </a:lnTo>
                  <a:lnTo>
                    <a:pt x="636417" y="9525"/>
                  </a:lnTo>
                  <a:lnTo>
                    <a:pt x="675469" y="12347"/>
                  </a:lnTo>
                  <a:lnTo>
                    <a:pt x="715049" y="16070"/>
                  </a:lnTo>
                  <a:lnTo>
                    <a:pt x="757336" y="17726"/>
                  </a:lnTo>
                  <a:lnTo>
                    <a:pt x="798001" y="18462"/>
                  </a:lnTo>
                  <a:lnTo>
                    <a:pt x="836183" y="19846"/>
                  </a:lnTo>
                  <a:lnTo>
                    <a:pt x="870792" y="23990"/>
                  </a:lnTo>
                  <a:lnTo>
                    <a:pt x="906634" y="26538"/>
                  </a:lnTo>
                  <a:lnTo>
                    <a:pt x="943732" y="27669"/>
                  </a:lnTo>
                  <a:lnTo>
                    <a:pt x="981386" y="28173"/>
                  </a:lnTo>
                  <a:lnTo>
                    <a:pt x="1028171" y="33513"/>
                  </a:lnTo>
                  <a:lnTo>
                    <a:pt x="1073902" y="36742"/>
                  </a:lnTo>
                  <a:lnTo>
                    <a:pt x="1120965" y="42754"/>
                  </a:lnTo>
                  <a:lnTo>
                    <a:pt x="1163367" y="46182"/>
                  </a:lnTo>
                  <a:lnTo>
                    <a:pt x="1208017" y="53885"/>
                  </a:lnTo>
                  <a:lnTo>
                    <a:pt x="1247410" y="59327"/>
                  </a:lnTo>
                  <a:lnTo>
                    <a:pt x="1294490" y="73569"/>
                  </a:lnTo>
                  <a:lnTo>
                    <a:pt x="1314147" y="78243"/>
                  </a:lnTo>
                  <a:lnTo>
                    <a:pt x="1330556" y="86330"/>
                  </a:lnTo>
                  <a:lnTo>
                    <a:pt x="1355508" y="107986"/>
                  </a:lnTo>
                  <a:lnTo>
                    <a:pt x="1359131" y="117138"/>
                  </a:lnTo>
                  <a:lnTo>
                    <a:pt x="1366513" y="140261"/>
                  </a:lnTo>
                  <a:lnTo>
                    <a:pt x="1377105" y="159722"/>
                  </a:lnTo>
                  <a:lnTo>
                    <a:pt x="1388334" y="203647"/>
                  </a:lnTo>
                  <a:lnTo>
                    <a:pt x="1397485" y="238840"/>
                  </a:lnTo>
                  <a:lnTo>
                    <a:pt x="1404664" y="276366"/>
                  </a:lnTo>
                  <a:lnTo>
                    <a:pt x="1416273" y="320898"/>
                  </a:lnTo>
                  <a:lnTo>
                    <a:pt x="1425934" y="364190"/>
                  </a:lnTo>
                  <a:lnTo>
                    <a:pt x="1430706" y="400714"/>
                  </a:lnTo>
                  <a:lnTo>
                    <a:pt x="1438822" y="438346"/>
                  </a:lnTo>
                  <a:lnTo>
                    <a:pt x="1447930" y="476308"/>
                  </a:lnTo>
                  <a:lnTo>
                    <a:pt x="1454509" y="517189"/>
                  </a:lnTo>
                  <a:lnTo>
                    <a:pt x="1459281" y="559994"/>
                  </a:lnTo>
                  <a:lnTo>
                    <a:pt x="1467397" y="599489"/>
                  </a:lnTo>
                  <a:lnTo>
                    <a:pt x="1473683" y="638000"/>
                  </a:lnTo>
                  <a:lnTo>
                    <a:pt x="1480862" y="683884"/>
                  </a:lnTo>
                  <a:lnTo>
                    <a:pt x="1492473" y="730067"/>
                  </a:lnTo>
                  <a:lnTo>
                    <a:pt x="1504957" y="773684"/>
                  </a:lnTo>
                  <a:lnTo>
                    <a:pt x="1514240" y="821159"/>
                  </a:lnTo>
                  <a:lnTo>
                    <a:pt x="1527523" y="861983"/>
                  </a:lnTo>
                  <a:lnTo>
                    <a:pt x="1540233" y="902676"/>
                  </a:lnTo>
                  <a:lnTo>
                    <a:pt x="1542830" y="915539"/>
                  </a:lnTo>
                  <a:lnTo>
                    <a:pt x="1550300" y="935243"/>
                  </a:lnTo>
                  <a:lnTo>
                    <a:pt x="1552491" y="982792"/>
                  </a:lnTo>
                  <a:lnTo>
                    <a:pt x="1552528" y="1004586"/>
                  </a:lnTo>
                  <a:lnTo>
                    <a:pt x="1549705" y="1010222"/>
                  </a:lnTo>
                  <a:lnTo>
                    <a:pt x="1547472" y="1013206"/>
                  </a:lnTo>
                  <a:lnTo>
                    <a:pt x="1542168" y="1016522"/>
                  </a:lnTo>
                  <a:lnTo>
                    <a:pt x="1527020" y="1019883"/>
                  </a:lnTo>
                  <a:lnTo>
                    <a:pt x="1517571" y="1025618"/>
                  </a:lnTo>
                  <a:lnTo>
                    <a:pt x="1507012" y="1027787"/>
                  </a:lnTo>
                  <a:lnTo>
                    <a:pt x="1463734" y="1028646"/>
                  </a:lnTo>
                  <a:lnTo>
                    <a:pt x="1424262" y="1028692"/>
                  </a:lnTo>
                  <a:lnTo>
                    <a:pt x="1382397" y="1025877"/>
                  </a:lnTo>
                  <a:lnTo>
                    <a:pt x="1338182" y="1020499"/>
                  </a:lnTo>
                  <a:lnTo>
                    <a:pt x="1296166" y="1019567"/>
                  </a:lnTo>
                  <a:lnTo>
                    <a:pt x="1250204" y="1014235"/>
                  </a:lnTo>
                  <a:lnTo>
                    <a:pt x="1216020" y="1011687"/>
                  </a:lnTo>
                  <a:lnTo>
                    <a:pt x="1179661" y="1009498"/>
                  </a:lnTo>
                  <a:lnTo>
                    <a:pt x="1142336" y="1004996"/>
                  </a:lnTo>
                  <a:lnTo>
                    <a:pt x="1104579" y="1002290"/>
                  </a:lnTo>
                  <a:lnTo>
                    <a:pt x="1065573" y="1000029"/>
                  </a:lnTo>
                  <a:lnTo>
                    <a:pt x="1023543" y="995496"/>
                  </a:lnTo>
                  <a:lnTo>
                    <a:pt x="977346" y="992776"/>
                  </a:lnTo>
                  <a:lnTo>
                    <a:pt x="953174" y="992051"/>
                  </a:lnTo>
                  <a:lnTo>
                    <a:pt x="906560" y="988423"/>
                  </a:lnTo>
                  <a:lnTo>
                    <a:pt x="860091" y="984341"/>
                  </a:lnTo>
                  <a:lnTo>
                    <a:pt x="835845" y="983252"/>
                  </a:lnTo>
                  <a:lnTo>
                    <a:pt x="811215" y="982526"/>
                  </a:lnTo>
                  <a:lnTo>
                    <a:pt x="764093" y="978898"/>
                  </a:lnTo>
                  <a:lnTo>
                    <a:pt x="717395" y="974816"/>
                  </a:lnTo>
                  <a:lnTo>
                    <a:pt x="693090" y="973727"/>
                  </a:lnTo>
                  <a:lnTo>
                    <a:pt x="668419" y="973001"/>
                  </a:lnTo>
                  <a:lnTo>
                    <a:pt x="621253" y="969373"/>
                  </a:lnTo>
                  <a:lnTo>
                    <a:pt x="574537" y="965291"/>
                  </a:lnTo>
                  <a:lnTo>
                    <a:pt x="550227" y="964202"/>
                  </a:lnTo>
                  <a:lnTo>
                    <a:pt x="525552" y="963476"/>
                  </a:lnTo>
                  <a:lnTo>
                    <a:pt x="478381" y="959848"/>
                  </a:lnTo>
                  <a:lnTo>
                    <a:pt x="432721" y="954708"/>
                  </a:lnTo>
                  <a:lnTo>
                    <a:pt x="387734" y="948895"/>
                  </a:lnTo>
                  <a:lnTo>
                    <a:pt x="345868" y="945606"/>
                  </a:lnTo>
                  <a:lnTo>
                    <a:pt x="307152" y="943086"/>
                  </a:lnTo>
                  <a:lnTo>
                    <a:pt x="272306" y="938439"/>
                  </a:lnTo>
                  <a:lnTo>
                    <a:pt x="239180" y="932845"/>
                  </a:lnTo>
                  <a:lnTo>
                    <a:pt x="206818" y="926831"/>
                  </a:lnTo>
                  <a:lnTo>
                    <a:pt x="160966" y="918553"/>
                  </a:lnTo>
                  <a:lnTo>
                    <a:pt x="127389" y="913514"/>
                  </a:lnTo>
                  <a:lnTo>
                    <a:pt x="76154" y="885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48"/>
            <p:cNvSpPr/>
            <p:nvPr>
              <p:custDataLst>
                <p:tags r:id="rId12"/>
              </p:custDataLst>
            </p:nvPr>
          </p:nvSpPr>
          <p:spPr>
            <a:xfrm>
              <a:off x="8715376" y="5591175"/>
              <a:ext cx="171019" cy="257131"/>
            </a:xfrm>
            <a:custGeom>
              <a:avLst/>
              <a:gdLst/>
              <a:ahLst/>
              <a:cxnLst/>
              <a:rect l="0" t="0" r="0" b="0"/>
              <a:pathLst>
                <a:path w="171019" h="257131">
                  <a:moveTo>
                    <a:pt x="133349" y="38100"/>
                  </a:moveTo>
                  <a:lnTo>
                    <a:pt x="133349" y="38100"/>
                  </a:lnTo>
                  <a:lnTo>
                    <a:pt x="133349" y="28609"/>
                  </a:lnTo>
                  <a:lnTo>
                    <a:pt x="141550" y="28578"/>
                  </a:lnTo>
                  <a:lnTo>
                    <a:pt x="133455" y="19166"/>
                  </a:lnTo>
                  <a:lnTo>
                    <a:pt x="133381" y="14027"/>
                  </a:lnTo>
                  <a:lnTo>
                    <a:pt x="132311" y="12526"/>
                  </a:lnTo>
                  <a:lnTo>
                    <a:pt x="130541" y="11526"/>
                  </a:lnTo>
                  <a:lnTo>
                    <a:pt x="128302" y="10859"/>
                  </a:lnTo>
                  <a:lnTo>
                    <a:pt x="116016" y="1441"/>
                  </a:lnTo>
                  <a:lnTo>
                    <a:pt x="106248" y="127"/>
                  </a:lnTo>
                  <a:lnTo>
                    <a:pt x="81188" y="0"/>
                  </a:lnTo>
                  <a:lnTo>
                    <a:pt x="75594" y="2822"/>
                  </a:lnTo>
                  <a:lnTo>
                    <a:pt x="69580" y="6545"/>
                  </a:lnTo>
                  <a:lnTo>
                    <a:pt x="60244" y="9701"/>
                  </a:lnTo>
                  <a:lnTo>
                    <a:pt x="25282" y="41403"/>
                  </a:lnTo>
                  <a:lnTo>
                    <a:pt x="21820" y="47682"/>
                  </a:lnTo>
                  <a:lnTo>
                    <a:pt x="19222" y="54000"/>
                  </a:lnTo>
                  <a:lnTo>
                    <a:pt x="14540" y="60336"/>
                  </a:lnTo>
                  <a:lnTo>
                    <a:pt x="11753" y="69502"/>
                  </a:lnTo>
                  <a:lnTo>
                    <a:pt x="9456" y="79573"/>
                  </a:lnTo>
                  <a:lnTo>
                    <a:pt x="2181" y="94662"/>
                  </a:lnTo>
                  <a:lnTo>
                    <a:pt x="37" y="141179"/>
                  </a:lnTo>
                  <a:lnTo>
                    <a:pt x="0" y="182699"/>
                  </a:lnTo>
                  <a:lnTo>
                    <a:pt x="2821" y="189855"/>
                  </a:lnTo>
                  <a:lnTo>
                    <a:pt x="5056" y="193245"/>
                  </a:lnTo>
                  <a:lnTo>
                    <a:pt x="11759" y="217032"/>
                  </a:lnTo>
                  <a:lnTo>
                    <a:pt x="22665" y="231372"/>
                  </a:lnTo>
                  <a:lnTo>
                    <a:pt x="28770" y="235122"/>
                  </a:lnTo>
                  <a:lnTo>
                    <a:pt x="31880" y="236124"/>
                  </a:lnTo>
                  <a:lnTo>
                    <a:pt x="33953" y="237849"/>
                  </a:lnTo>
                  <a:lnTo>
                    <a:pt x="42610" y="251207"/>
                  </a:lnTo>
                  <a:lnTo>
                    <a:pt x="48217" y="254522"/>
                  </a:lnTo>
                  <a:lnTo>
                    <a:pt x="60441" y="256651"/>
                  </a:lnTo>
                  <a:lnTo>
                    <a:pt x="87585" y="257130"/>
                  </a:lnTo>
                  <a:lnTo>
                    <a:pt x="90139" y="256086"/>
                  </a:lnTo>
                  <a:lnTo>
                    <a:pt x="91842" y="254333"/>
                  </a:lnTo>
                  <a:lnTo>
                    <a:pt x="92979" y="252105"/>
                  </a:lnTo>
                  <a:lnTo>
                    <a:pt x="139642" y="211657"/>
                  </a:lnTo>
                  <a:lnTo>
                    <a:pt x="148149" y="196652"/>
                  </a:lnTo>
                  <a:lnTo>
                    <a:pt x="164084" y="150218"/>
                  </a:lnTo>
                  <a:lnTo>
                    <a:pt x="168176" y="138730"/>
                  </a:lnTo>
                  <a:lnTo>
                    <a:pt x="171018" y="112878"/>
                  </a:lnTo>
                  <a:lnTo>
                    <a:pt x="161723" y="73814"/>
                  </a:lnTo>
                  <a:lnTo>
                    <a:pt x="154575" y="61500"/>
                  </a:lnTo>
                  <a:lnTo>
                    <a:pt x="148780" y="54497"/>
                  </a:lnTo>
                  <a:lnTo>
                    <a:pt x="145499" y="45035"/>
                  </a:lnTo>
                  <a:lnTo>
                    <a:pt x="144624" y="39548"/>
                  </a:lnTo>
                  <a:lnTo>
                    <a:pt x="142983" y="35891"/>
                  </a:lnTo>
                  <a:lnTo>
                    <a:pt x="140830" y="33452"/>
                  </a:lnTo>
                  <a:lnTo>
                    <a:pt x="123644" y="21464"/>
                  </a:lnTo>
                  <a:lnTo>
                    <a:pt x="101380" y="19368"/>
                  </a:lnTo>
                  <a:lnTo>
                    <a:pt x="93388" y="19191"/>
                  </a:lnTo>
                  <a:lnTo>
                    <a:pt x="86308" y="21935"/>
                  </a:lnTo>
                  <a:lnTo>
                    <a:pt x="79634" y="25623"/>
                  </a:lnTo>
                  <a:lnTo>
                    <a:pt x="69927" y="28759"/>
                  </a:lnTo>
                  <a:lnTo>
                    <a:pt x="5714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49"/>
            <p:cNvSpPr/>
            <p:nvPr>
              <p:custDataLst>
                <p:tags r:id="rId13"/>
              </p:custDataLst>
            </p:nvPr>
          </p:nvSpPr>
          <p:spPr>
            <a:xfrm>
              <a:off x="8848725" y="5468713"/>
              <a:ext cx="76201" cy="131988"/>
            </a:xfrm>
            <a:custGeom>
              <a:avLst/>
              <a:gdLst/>
              <a:ahLst/>
              <a:cxnLst/>
              <a:rect l="0" t="0" r="0" b="0"/>
              <a:pathLst>
                <a:path w="76201" h="131988">
                  <a:moveTo>
                    <a:pt x="0" y="65312"/>
                  </a:moveTo>
                  <a:lnTo>
                    <a:pt x="0" y="65312"/>
                  </a:lnTo>
                  <a:lnTo>
                    <a:pt x="0" y="55821"/>
                  </a:lnTo>
                  <a:lnTo>
                    <a:pt x="0" y="100524"/>
                  </a:lnTo>
                  <a:lnTo>
                    <a:pt x="0" y="130624"/>
                  </a:lnTo>
                  <a:lnTo>
                    <a:pt x="0" y="105160"/>
                  </a:lnTo>
                  <a:lnTo>
                    <a:pt x="8201" y="82107"/>
                  </a:lnTo>
                  <a:lnTo>
                    <a:pt x="10561" y="42907"/>
                  </a:lnTo>
                  <a:lnTo>
                    <a:pt x="19224" y="22183"/>
                  </a:lnTo>
                  <a:lnTo>
                    <a:pt x="21282" y="20684"/>
                  </a:lnTo>
                  <a:lnTo>
                    <a:pt x="23713" y="19685"/>
                  </a:lnTo>
                  <a:lnTo>
                    <a:pt x="25334" y="17961"/>
                  </a:lnTo>
                  <a:lnTo>
                    <a:pt x="28448" y="8605"/>
                  </a:lnTo>
                  <a:lnTo>
                    <a:pt x="36764" y="0"/>
                  </a:lnTo>
                  <a:lnTo>
                    <a:pt x="37210" y="604"/>
                  </a:lnTo>
                  <a:lnTo>
                    <a:pt x="38066" y="7805"/>
                  </a:lnTo>
                  <a:lnTo>
                    <a:pt x="46298" y="16331"/>
                  </a:lnTo>
                  <a:lnTo>
                    <a:pt x="48421" y="25024"/>
                  </a:lnTo>
                  <a:lnTo>
                    <a:pt x="54093" y="33854"/>
                  </a:lnTo>
                  <a:lnTo>
                    <a:pt x="56546" y="46319"/>
                  </a:lnTo>
                  <a:lnTo>
                    <a:pt x="57115" y="68490"/>
                  </a:lnTo>
                  <a:lnTo>
                    <a:pt x="59956" y="74838"/>
                  </a:lnTo>
                  <a:lnTo>
                    <a:pt x="63689" y="81187"/>
                  </a:lnTo>
                  <a:lnTo>
                    <a:pt x="66085" y="93887"/>
                  </a:lnTo>
                  <a:lnTo>
                    <a:pt x="66560" y="106587"/>
                  </a:lnTo>
                  <a:lnTo>
                    <a:pt x="69446" y="112937"/>
                  </a:lnTo>
                  <a:lnTo>
                    <a:pt x="74864" y="120581"/>
                  </a:lnTo>
                  <a:lnTo>
                    <a:pt x="76200" y="131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50"/>
            <p:cNvSpPr/>
            <p:nvPr>
              <p:custDataLst>
                <p:tags r:id="rId14"/>
              </p:custDataLst>
            </p:nvPr>
          </p:nvSpPr>
          <p:spPr>
            <a:xfrm>
              <a:off x="8829675" y="5534025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8575"/>
                  </a:lnTo>
                  <a:lnTo>
                    <a:pt x="10361" y="25753"/>
                  </a:lnTo>
                  <a:lnTo>
                    <a:pt x="17335" y="20374"/>
                  </a:lnTo>
                  <a:lnTo>
                    <a:pt x="23598" y="19443"/>
                  </a:lnTo>
                  <a:lnTo>
                    <a:pt x="42800" y="18069"/>
                  </a:lnTo>
                  <a:lnTo>
                    <a:pt x="59718" y="1146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105"/>
          <p:cNvGrpSpPr/>
          <p:nvPr/>
        </p:nvGrpSpPr>
        <p:grpSpPr>
          <a:xfrm>
            <a:off x="9058290" y="5524511"/>
            <a:ext cx="285700" cy="361498"/>
            <a:chOff x="9058290" y="5524511"/>
            <a:chExt cx="285700" cy="361498"/>
          </a:xfrm>
        </p:grpSpPr>
        <p:sp>
          <p:nvSpPr>
            <p:cNvPr id="296" name="SMARTInkShape-451"/>
            <p:cNvSpPr/>
            <p:nvPr>
              <p:custDataLst>
                <p:tags r:id="rId8"/>
              </p:custDataLst>
            </p:nvPr>
          </p:nvSpPr>
          <p:spPr>
            <a:xfrm>
              <a:off x="9058290" y="5649814"/>
              <a:ext cx="152385" cy="236195"/>
            </a:xfrm>
            <a:custGeom>
              <a:avLst/>
              <a:gdLst/>
              <a:ahLst/>
              <a:cxnLst/>
              <a:rect l="0" t="0" r="0" b="0"/>
              <a:pathLst>
                <a:path w="152385" h="236195">
                  <a:moveTo>
                    <a:pt x="123810" y="46136"/>
                  </a:moveTo>
                  <a:lnTo>
                    <a:pt x="123810" y="46136"/>
                  </a:lnTo>
                  <a:lnTo>
                    <a:pt x="123810" y="36614"/>
                  </a:lnTo>
                  <a:lnTo>
                    <a:pt x="114400" y="27202"/>
                  </a:lnTo>
                  <a:lnTo>
                    <a:pt x="72498" y="27086"/>
                  </a:lnTo>
                  <a:lnTo>
                    <a:pt x="66433" y="29908"/>
                  </a:lnTo>
                  <a:lnTo>
                    <a:pt x="49894" y="42896"/>
                  </a:lnTo>
                  <a:lnTo>
                    <a:pt x="40996" y="46234"/>
                  </a:lnTo>
                  <a:lnTo>
                    <a:pt x="34792" y="50766"/>
                  </a:lnTo>
                  <a:lnTo>
                    <a:pt x="31330" y="56308"/>
                  </a:lnTo>
                  <a:lnTo>
                    <a:pt x="28733" y="62298"/>
                  </a:lnTo>
                  <a:lnTo>
                    <a:pt x="22380" y="71622"/>
                  </a:lnTo>
                  <a:lnTo>
                    <a:pt x="18967" y="81086"/>
                  </a:lnTo>
                  <a:lnTo>
                    <a:pt x="3933" y="106659"/>
                  </a:lnTo>
                  <a:lnTo>
                    <a:pt x="766" y="121748"/>
                  </a:lnTo>
                  <a:lnTo>
                    <a:pt x="0" y="163208"/>
                  </a:lnTo>
                  <a:lnTo>
                    <a:pt x="9686" y="194456"/>
                  </a:lnTo>
                  <a:lnTo>
                    <a:pt x="25934" y="217533"/>
                  </a:lnTo>
                  <a:lnTo>
                    <a:pt x="26809" y="220726"/>
                  </a:lnTo>
                  <a:lnTo>
                    <a:pt x="28451" y="222854"/>
                  </a:lnTo>
                  <a:lnTo>
                    <a:pt x="44705" y="233283"/>
                  </a:lnTo>
                  <a:lnTo>
                    <a:pt x="54040" y="235642"/>
                  </a:lnTo>
                  <a:lnTo>
                    <a:pt x="60346" y="236194"/>
                  </a:lnTo>
                  <a:lnTo>
                    <a:pt x="91180" y="226910"/>
                  </a:lnTo>
                  <a:lnTo>
                    <a:pt x="104586" y="219742"/>
                  </a:lnTo>
                  <a:lnTo>
                    <a:pt x="107820" y="219023"/>
                  </a:lnTo>
                  <a:lnTo>
                    <a:pt x="117426" y="212956"/>
                  </a:lnTo>
                  <a:lnTo>
                    <a:pt x="126975" y="204455"/>
                  </a:lnTo>
                  <a:lnTo>
                    <a:pt x="130508" y="195522"/>
                  </a:lnTo>
                  <a:lnTo>
                    <a:pt x="133137" y="185555"/>
                  </a:lnTo>
                  <a:lnTo>
                    <a:pt x="143448" y="170533"/>
                  </a:lnTo>
                  <a:lnTo>
                    <a:pt x="148412" y="163865"/>
                  </a:lnTo>
                  <a:lnTo>
                    <a:pt x="151209" y="154162"/>
                  </a:lnTo>
                  <a:lnTo>
                    <a:pt x="152370" y="110029"/>
                  </a:lnTo>
                  <a:lnTo>
                    <a:pt x="152384" y="82420"/>
                  </a:lnTo>
                  <a:lnTo>
                    <a:pt x="149563" y="75315"/>
                  </a:lnTo>
                  <a:lnTo>
                    <a:pt x="145839" y="68629"/>
                  </a:lnTo>
                  <a:lnTo>
                    <a:pt x="142684" y="58915"/>
                  </a:lnTo>
                  <a:lnTo>
                    <a:pt x="136575" y="49335"/>
                  </a:lnTo>
                  <a:lnTo>
                    <a:pt x="133237" y="39793"/>
                  </a:lnTo>
                  <a:lnTo>
                    <a:pt x="110982" y="14386"/>
                  </a:lnTo>
                  <a:lnTo>
                    <a:pt x="104703" y="10858"/>
                  </a:lnTo>
                  <a:lnTo>
                    <a:pt x="98384" y="8232"/>
                  </a:lnTo>
                  <a:lnTo>
                    <a:pt x="88878" y="1861"/>
                  </a:lnTo>
                  <a:lnTo>
                    <a:pt x="82532" y="0"/>
                  </a:lnTo>
                  <a:lnTo>
                    <a:pt x="79358" y="562"/>
                  </a:lnTo>
                  <a:lnTo>
                    <a:pt x="66660" y="6246"/>
                  </a:lnTo>
                  <a:lnTo>
                    <a:pt x="53960" y="7683"/>
                  </a:lnTo>
                  <a:lnTo>
                    <a:pt x="51843" y="8859"/>
                  </a:lnTo>
                  <a:lnTo>
                    <a:pt x="50432" y="10701"/>
                  </a:lnTo>
                  <a:lnTo>
                    <a:pt x="49492" y="12988"/>
                  </a:lnTo>
                  <a:lnTo>
                    <a:pt x="47806" y="14512"/>
                  </a:lnTo>
                  <a:lnTo>
                    <a:pt x="43111" y="16206"/>
                  </a:lnTo>
                  <a:lnTo>
                    <a:pt x="41437" y="17716"/>
                  </a:lnTo>
                  <a:lnTo>
                    <a:pt x="39574" y="22216"/>
                  </a:lnTo>
                  <a:lnTo>
                    <a:pt x="38020" y="23839"/>
                  </a:lnTo>
                  <a:lnTo>
                    <a:pt x="28560" y="27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52"/>
            <p:cNvSpPr/>
            <p:nvPr>
              <p:custDataLst>
                <p:tags r:id="rId9"/>
              </p:custDataLst>
            </p:nvPr>
          </p:nvSpPr>
          <p:spPr>
            <a:xfrm>
              <a:off x="9220200" y="5524511"/>
              <a:ext cx="123790" cy="228435"/>
            </a:xfrm>
            <a:custGeom>
              <a:avLst/>
              <a:gdLst/>
              <a:ahLst/>
              <a:cxnLst/>
              <a:rect l="0" t="0" r="0" b="0"/>
              <a:pathLst>
                <a:path w="123790" h="228435">
                  <a:moveTo>
                    <a:pt x="47625" y="76189"/>
                  </a:moveTo>
                  <a:lnTo>
                    <a:pt x="47625" y="76189"/>
                  </a:lnTo>
                  <a:lnTo>
                    <a:pt x="39424" y="84390"/>
                  </a:lnTo>
                  <a:lnTo>
                    <a:pt x="38215" y="93799"/>
                  </a:lnTo>
                  <a:lnTo>
                    <a:pt x="38100" y="139696"/>
                  </a:lnTo>
                  <a:lnTo>
                    <a:pt x="38100" y="184335"/>
                  </a:lnTo>
                  <a:lnTo>
                    <a:pt x="38100" y="202796"/>
                  </a:lnTo>
                  <a:lnTo>
                    <a:pt x="37042" y="205044"/>
                  </a:lnTo>
                  <a:lnTo>
                    <a:pt x="35278" y="206542"/>
                  </a:lnTo>
                  <a:lnTo>
                    <a:pt x="33043" y="207541"/>
                  </a:lnTo>
                  <a:lnTo>
                    <a:pt x="31554" y="209265"/>
                  </a:lnTo>
                  <a:lnTo>
                    <a:pt x="29899" y="214004"/>
                  </a:lnTo>
                  <a:lnTo>
                    <a:pt x="28585" y="228434"/>
                  </a:lnTo>
                  <a:lnTo>
                    <a:pt x="28575" y="182243"/>
                  </a:lnTo>
                  <a:lnTo>
                    <a:pt x="28575" y="136073"/>
                  </a:lnTo>
                  <a:lnTo>
                    <a:pt x="37512" y="88519"/>
                  </a:lnTo>
                  <a:lnTo>
                    <a:pt x="38066" y="55452"/>
                  </a:lnTo>
                  <a:lnTo>
                    <a:pt x="40907" y="48276"/>
                  </a:lnTo>
                  <a:lnTo>
                    <a:pt x="44639" y="41558"/>
                  </a:lnTo>
                  <a:lnTo>
                    <a:pt x="47035" y="28622"/>
                  </a:lnTo>
                  <a:lnTo>
                    <a:pt x="47231" y="25428"/>
                  </a:lnTo>
                  <a:lnTo>
                    <a:pt x="50272" y="19056"/>
                  </a:lnTo>
                  <a:lnTo>
                    <a:pt x="52565" y="15875"/>
                  </a:lnTo>
                  <a:lnTo>
                    <a:pt x="57934" y="12341"/>
                  </a:lnTo>
                  <a:lnTo>
                    <a:pt x="60848" y="11399"/>
                  </a:lnTo>
                  <a:lnTo>
                    <a:pt x="62791" y="9712"/>
                  </a:lnTo>
                  <a:lnTo>
                    <a:pt x="64949" y="5016"/>
                  </a:lnTo>
                  <a:lnTo>
                    <a:pt x="66583" y="3341"/>
                  </a:lnTo>
                  <a:lnTo>
                    <a:pt x="74724" y="430"/>
                  </a:lnTo>
                  <a:lnTo>
                    <a:pt x="98551" y="0"/>
                  </a:lnTo>
                  <a:lnTo>
                    <a:pt x="104832" y="2816"/>
                  </a:lnTo>
                  <a:lnTo>
                    <a:pt x="118803" y="14179"/>
                  </a:lnTo>
                  <a:lnTo>
                    <a:pt x="119419" y="16857"/>
                  </a:lnTo>
                  <a:lnTo>
                    <a:pt x="118771" y="19701"/>
                  </a:lnTo>
                  <a:lnTo>
                    <a:pt x="117280" y="22655"/>
                  </a:lnTo>
                  <a:lnTo>
                    <a:pt x="117346" y="25682"/>
                  </a:lnTo>
                  <a:lnTo>
                    <a:pt x="122762" y="41303"/>
                  </a:lnTo>
                  <a:lnTo>
                    <a:pt x="122058" y="43406"/>
                  </a:lnTo>
                  <a:lnTo>
                    <a:pt x="120530" y="44809"/>
                  </a:lnTo>
                  <a:lnTo>
                    <a:pt x="118452" y="45744"/>
                  </a:lnTo>
                  <a:lnTo>
                    <a:pt x="117069" y="47426"/>
                  </a:lnTo>
                  <a:lnTo>
                    <a:pt x="115531" y="52116"/>
                  </a:lnTo>
                  <a:lnTo>
                    <a:pt x="113485" y="63751"/>
                  </a:lnTo>
                  <a:lnTo>
                    <a:pt x="107826" y="73092"/>
                  </a:lnTo>
                  <a:lnTo>
                    <a:pt x="104621" y="82562"/>
                  </a:lnTo>
                  <a:lnTo>
                    <a:pt x="91637" y="98417"/>
                  </a:lnTo>
                  <a:lnTo>
                    <a:pt x="85530" y="101944"/>
                  </a:lnTo>
                  <a:lnTo>
                    <a:pt x="82421" y="102883"/>
                  </a:lnTo>
                  <a:lnTo>
                    <a:pt x="80346" y="104568"/>
                  </a:lnTo>
                  <a:lnTo>
                    <a:pt x="76371" y="110939"/>
                  </a:lnTo>
                  <a:lnTo>
                    <a:pt x="66806" y="114251"/>
                  </a:lnTo>
                  <a:lnTo>
                    <a:pt x="57267" y="114289"/>
                  </a:lnTo>
                  <a:lnTo>
                    <a:pt x="74761" y="114289"/>
                  </a:lnTo>
                  <a:lnTo>
                    <a:pt x="83520" y="120834"/>
                  </a:lnTo>
                  <a:lnTo>
                    <a:pt x="92363" y="122931"/>
                  </a:lnTo>
                  <a:lnTo>
                    <a:pt x="98553" y="123421"/>
                  </a:lnTo>
                  <a:lnTo>
                    <a:pt x="104832" y="126462"/>
                  </a:lnTo>
                  <a:lnTo>
                    <a:pt x="107988" y="128754"/>
                  </a:lnTo>
                  <a:lnTo>
                    <a:pt x="111495" y="134123"/>
                  </a:lnTo>
                  <a:lnTo>
                    <a:pt x="113746" y="141137"/>
                  </a:lnTo>
                  <a:lnTo>
                    <a:pt x="120736" y="150127"/>
                  </a:lnTo>
                  <a:lnTo>
                    <a:pt x="122910" y="159010"/>
                  </a:lnTo>
                  <a:lnTo>
                    <a:pt x="123789" y="179093"/>
                  </a:lnTo>
                  <a:lnTo>
                    <a:pt x="117273" y="188199"/>
                  </a:lnTo>
                  <a:lnTo>
                    <a:pt x="115621" y="194057"/>
                  </a:lnTo>
                  <a:lnTo>
                    <a:pt x="114121" y="196043"/>
                  </a:lnTo>
                  <a:lnTo>
                    <a:pt x="85667" y="216421"/>
                  </a:lnTo>
                  <a:lnTo>
                    <a:pt x="69843" y="219774"/>
                  </a:lnTo>
                  <a:lnTo>
                    <a:pt x="57149" y="226534"/>
                  </a:lnTo>
                  <a:lnTo>
                    <a:pt x="39394" y="228183"/>
                  </a:lnTo>
                  <a:lnTo>
                    <a:pt x="30560" y="225586"/>
                  </a:lnTo>
                  <a:lnTo>
                    <a:pt x="17238" y="216815"/>
                  </a:lnTo>
                  <a:lnTo>
                    <a:pt x="14667" y="214390"/>
                  </a:lnTo>
                  <a:lnTo>
                    <a:pt x="8989" y="211695"/>
                  </a:lnTo>
                  <a:lnTo>
                    <a:pt x="5993" y="210976"/>
                  </a:lnTo>
                  <a:lnTo>
                    <a:pt x="3994" y="209439"/>
                  </a:lnTo>
                  <a:lnTo>
                    <a:pt x="0" y="20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106"/>
          <p:cNvGrpSpPr/>
          <p:nvPr/>
        </p:nvGrpSpPr>
        <p:grpSpPr>
          <a:xfrm>
            <a:off x="8562975" y="5724525"/>
            <a:ext cx="333376" cy="466598"/>
            <a:chOff x="8562975" y="5724525"/>
            <a:chExt cx="333376" cy="466598"/>
          </a:xfrm>
        </p:grpSpPr>
        <p:sp>
          <p:nvSpPr>
            <p:cNvPr id="299" name="SMARTInkShape-453"/>
            <p:cNvSpPr/>
            <p:nvPr>
              <p:custDataLst>
                <p:tags r:id="rId6"/>
              </p:custDataLst>
            </p:nvPr>
          </p:nvSpPr>
          <p:spPr>
            <a:xfrm>
              <a:off x="8562975" y="5724525"/>
              <a:ext cx="276226" cy="333376"/>
            </a:xfrm>
            <a:custGeom>
              <a:avLst/>
              <a:gdLst/>
              <a:ahLst/>
              <a:cxnLst/>
              <a:rect l="0" t="0" r="0" b="0"/>
              <a:pathLst>
                <a:path w="276226" h="333376">
                  <a:moveTo>
                    <a:pt x="247650" y="276225"/>
                  </a:moveTo>
                  <a:lnTo>
                    <a:pt x="247650" y="276225"/>
                  </a:lnTo>
                  <a:lnTo>
                    <a:pt x="247650" y="252237"/>
                  </a:lnTo>
                  <a:lnTo>
                    <a:pt x="248708" y="250709"/>
                  </a:lnTo>
                  <a:lnTo>
                    <a:pt x="250472" y="249689"/>
                  </a:lnTo>
                  <a:lnTo>
                    <a:pt x="252707" y="249008"/>
                  </a:lnTo>
                  <a:lnTo>
                    <a:pt x="254196" y="247498"/>
                  </a:lnTo>
                  <a:lnTo>
                    <a:pt x="256784" y="239568"/>
                  </a:lnTo>
                  <a:lnTo>
                    <a:pt x="257060" y="233496"/>
                  </a:lnTo>
                  <a:lnTo>
                    <a:pt x="258157" y="231865"/>
                  </a:lnTo>
                  <a:lnTo>
                    <a:pt x="259946" y="230776"/>
                  </a:lnTo>
                  <a:lnTo>
                    <a:pt x="262197" y="230051"/>
                  </a:lnTo>
                  <a:lnTo>
                    <a:pt x="263698" y="228509"/>
                  </a:lnTo>
                  <a:lnTo>
                    <a:pt x="267495" y="218984"/>
                  </a:lnTo>
                  <a:lnTo>
                    <a:pt x="273168" y="211758"/>
                  </a:lnTo>
                  <a:lnTo>
                    <a:pt x="275823" y="201779"/>
                  </a:lnTo>
                  <a:lnTo>
                    <a:pt x="276225" y="154685"/>
                  </a:lnTo>
                  <a:lnTo>
                    <a:pt x="276225" y="144639"/>
                  </a:lnTo>
                  <a:lnTo>
                    <a:pt x="269679" y="135619"/>
                  </a:lnTo>
                  <a:lnTo>
                    <a:pt x="267581" y="126732"/>
                  </a:lnTo>
                  <a:lnTo>
                    <a:pt x="266815" y="116146"/>
                  </a:lnTo>
                  <a:lnTo>
                    <a:pt x="260177" y="107061"/>
                  </a:lnTo>
                  <a:lnTo>
                    <a:pt x="257570" y="97014"/>
                  </a:lnTo>
                  <a:lnTo>
                    <a:pt x="250707" y="87994"/>
                  </a:lnTo>
                  <a:lnTo>
                    <a:pt x="248052" y="77963"/>
                  </a:lnTo>
                  <a:lnTo>
                    <a:pt x="247769" y="71666"/>
                  </a:lnTo>
                  <a:lnTo>
                    <a:pt x="244880" y="66071"/>
                  </a:lnTo>
                  <a:lnTo>
                    <a:pt x="231843" y="49894"/>
                  </a:lnTo>
                  <a:lnTo>
                    <a:pt x="230041" y="44048"/>
                  </a:lnTo>
                  <a:lnTo>
                    <a:pt x="228503" y="42064"/>
                  </a:lnTo>
                  <a:lnTo>
                    <a:pt x="223971" y="39863"/>
                  </a:lnTo>
                  <a:lnTo>
                    <a:pt x="222338" y="38217"/>
                  </a:lnTo>
                  <a:lnTo>
                    <a:pt x="220525" y="33566"/>
                  </a:lnTo>
                  <a:lnTo>
                    <a:pt x="218983" y="31903"/>
                  </a:lnTo>
                  <a:lnTo>
                    <a:pt x="214448" y="30054"/>
                  </a:lnTo>
                  <a:lnTo>
                    <a:pt x="212815" y="28502"/>
                  </a:lnTo>
                  <a:lnTo>
                    <a:pt x="211001" y="23957"/>
                  </a:lnTo>
                  <a:lnTo>
                    <a:pt x="209459" y="22321"/>
                  </a:lnTo>
                  <a:lnTo>
                    <a:pt x="199934" y="18278"/>
                  </a:lnTo>
                  <a:lnTo>
                    <a:pt x="192707" y="12589"/>
                  </a:lnTo>
                  <a:lnTo>
                    <a:pt x="183862" y="9375"/>
                  </a:lnTo>
                  <a:lnTo>
                    <a:pt x="174541" y="3248"/>
                  </a:lnTo>
                  <a:lnTo>
                    <a:pt x="165074" y="963"/>
                  </a:lnTo>
                  <a:lnTo>
                    <a:pt x="118449" y="0"/>
                  </a:lnTo>
                  <a:lnTo>
                    <a:pt x="106260" y="0"/>
                  </a:lnTo>
                  <a:lnTo>
                    <a:pt x="97464" y="6545"/>
                  </a:lnTo>
                  <a:lnTo>
                    <a:pt x="88615" y="8642"/>
                  </a:lnTo>
                  <a:lnTo>
                    <a:pt x="82424" y="9132"/>
                  </a:lnTo>
                  <a:lnTo>
                    <a:pt x="80349" y="10321"/>
                  </a:lnTo>
                  <a:lnTo>
                    <a:pt x="78966" y="12173"/>
                  </a:lnTo>
                  <a:lnTo>
                    <a:pt x="78044" y="14465"/>
                  </a:lnTo>
                  <a:lnTo>
                    <a:pt x="75312" y="15994"/>
                  </a:lnTo>
                  <a:lnTo>
                    <a:pt x="63472" y="19202"/>
                  </a:lnTo>
                  <a:lnTo>
                    <a:pt x="61364" y="21268"/>
                  </a:lnTo>
                  <a:lnTo>
                    <a:pt x="56647" y="28671"/>
                  </a:lnTo>
                  <a:lnTo>
                    <a:pt x="30328" y="55396"/>
                  </a:lnTo>
                  <a:lnTo>
                    <a:pt x="29354" y="59193"/>
                  </a:lnTo>
                  <a:lnTo>
                    <a:pt x="29095" y="61686"/>
                  </a:lnTo>
                  <a:lnTo>
                    <a:pt x="25984" y="67280"/>
                  </a:lnTo>
                  <a:lnTo>
                    <a:pt x="22131" y="73294"/>
                  </a:lnTo>
                  <a:lnTo>
                    <a:pt x="20420" y="79495"/>
                  </a:lnTo>
                  <a:lnTo>
                    <a:pt x="18905" y="81572"/>
                  </a:lnTo>
                  <a:lnTo>
                    <a:pt x="16837" y="82956"/>
                  </a:lnTo>
                  <a:lnTo>
                    <a:pt x="14399" y="83879"/>
                  </a:lnTo>
                  <a:lnTo>
                    <a:pt x="12774" y="85553"/>
                  </a:lnTo>
                  <a:lnTo>
                    <a:pt x="10969" y="90234"/>
                  </a:lnTo>
                  <a:lnTo>
                    <a:pt x="8751" y="101864"/>
                  </a:lnTo>
                  <a:lnTo>
                    <a:pt x="3063" y="111203"/>
                  </a:lnTo>
                  <a:lnTo>
                    <a:pt x="404" y="121954"/>
                  </a:lnTo>
                  <a:lnTo>
                    <a:pt x="0" y="169160"/>
                  </a:lnTo>
                  <a:lnTo>
                    <a:pt x="0" y="198154"/>
                  </a:lnTo>
                  <a:lnTo>
                    <a:pt x="6545" y="207260"/>
                  </a:lnTo>
                  <a:lnTo>
                    <a:pt x="8642" y="216162"/>
                  </a:lnTo>
                  <a:lnTo>
                    <a:pt x="9409" y="226753"/>
                  </a:lnTo>
                  <a:lnTo>
                    <a:pt x="16048" y="235839"/>
                  </a:lnTo>
                  <a:lnTo>
                    <a:pt x="19219" y="244739"/>
                  </a:lnTo>
                  <a:lnTo>
                    <a:pt x="27134" y="255329"/>
                  </a:lnTo>
                  <a:lnTo>
                    <a:pt x="29349" y="264414"/>
                  </a:lnTo>
                  <a:lnTo>
                    <a:pt x="55398" y="293512"/>
                  </a:lnTo>
                  <a:lnTo>
                    <a:pt x="56372" y="297314"/>
                  </a:lnTo>
                  <a:lnTo>
                    <a:pt x="56631" y="299809"/>
                  </a:lnTo>
                  <a:lnTo>
                    <a:pt x="57862" y="301472"/>
                  </a:lnTo>
                  <a:lnTo>
                    <a:pt x="74756" y="312962"/>
                  </a:lnTo>
                  <a:lnTo>
                    <a:pt x="89007" y="315114"/>
                  </a:lnTo>
                  <a:lnTo>
                    <a:pt x="91087" y="316968"/>
                  </a:lnTo>
                  <a:lnTo>
                    <a:pt x="92474" y="319262"/>
                  </a:lnTo>
                  <a:lnTo>
                    <a:pt x="94459" y="320791"/>
                  </a:lnTo>
                  <a:lnTo>
                    <a:pt x="103207" y="323447"/>
                  </a:lnTo>
                  <a:lnTo>
                    <a:pt x="112839" y="323815"/>
                  </a:lnTo>
                  <a:lnTo>
                    <a:pt x="122373" y="332048"/>
                  </a:lnTo>
                  <a:lnTo>
                    <a:pt x="131898" y="333259"/>
                  </a:lnTo>
                  <a:lnTo>
                    <a:pt x="150948" y="333375"/>
                  </a:lnTo>
                  <a:lnTo>
                    <a:pt x="159717" y="326830"/>
                  </a:lnTo>
                  <a:lnTo>
                    <a:pt x="170930" y="323966"/>
                  </a:lnTo>
                  <a:lnTo>
                    <a:pt x="189988" y="323850"/>
                  </a:lnTo>
                  <a:lnTo>
                    <a:pt x="198655" y="315649"/>
                  </a:lnTo>
                  <a:lnTo>
                    <a:pt x="199989" y="305227"/>
                  </a:lnTo>
                  <a:lnTo>
                    <a:pt x="206564" y="297280"/>
                  </a:lnTo>
                  <a:lnTo>
                    <a:pt x="209156" y="287477"/>
                  </a:lnTo>
                  <a:lnTo>
                    <a:pt x="210346" y="286901"/>
                  </a:lnTo>
                  <a:lnTo>
                    <a:pt x="214490" y="286261"/>
                  </a:lnTo>
                  <a:lnTo>
                    <a:pt x="216018" y="285033"/>
                  </a:lnTo>
                  <a:lnTo>
                    <a:pt x="218956" y="276630"/>
                  </a:lnTo>
                  <a:lnTo>
                    <a:pt x="219075" y="257175"/>
                  </a:lnTo>
                  <a:lnTo>
                    <a:pt x="227276" y="248974"/>
                  </a:lnTo>
                  <a:lnTo>
                    <a:pt x="21907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54"/>
            <p:cNvSpPr/>
            <p:nvPr>
              <p:custDataLst>
                <p:tags r:id="rId7"/>
              </p:custDataLst>
            </p:nvPr>
          </p:nvSpPr>
          <p:spPr>
            <a:xfrm>
              <a:off x="8791579" y="6068749"/>
              <a:ext cx="104772" cy="122374"/>
            </a:xfrm>
            <a:custGeom>
              <a:avLst/>
              <a:gdLst/>
              <a:ahLst/>
              <a:cxnLst/>
              <a:rect l="0" t="0" r="0" b="0"/>
              <a:pathLst>
                <a:path w="104772" h="122374">
                  <a:moveTo>
                    <a:pt x="66671" y="8201"/>
                  </a:moveTo>
                  <a:lnTo>
                    <a:pt x="66671" y="8201"/>
                  </a:lnTo>
                  <a:lnTo>
                    <a:pt x="76195" y="8201"/>
                  </a:lnTo>
                  <a:lnTo>
                    <a:pt x="67995" y="0"/>
                  </a:lnTo>
                  <a:lnTo>
                    <a:pt x="67552" y="617"/>
                  </a:lnTo>
                  <a:lnTo>
                    <a:pt x="67062" y="4125"/>
                  </a:lnTo>
                  <a:lnTo>
                    <a:pt x="65873" y="5484"/>
                  </a:lnTo>
                  <a:lnTo>
                    <a:pt x="61731" y="6993"/>
                  </a:lnTo>
                  <a:lnTo>
                    <a:pt x="41168" y="9189"/>
                  </a:lnTo>
                  <a:lnTo>
                    <a:pt x="28758" y="17895"/>
                  </a:lnTo>
                  <a:lnTo>
                    <a:pt x="12433" y="32836"/>
                  </a:lnTo>
                  <a:lnTo>
                    <a:pt x="6229" y="35025"/>
                  </a:lnTo>
                  <a:lnTo>
                    <a:pt x="4152" y="36667"/>
                  </a:lnTo>
                  <a:lnTo>
                    <a:pt x="1843" y="41314"/>
                  </a:lnTo>
                  <a:lnTo>
                    <a:pt x="0" y="79378"/>
                  </a:lnTo>
                  <a:lnTo>
                    <a:pt x="2820" y="84990"/>
                  </a:lnTo>
                  <a:lnTo>
                    <a:pt x="13253" y="97218"/>
                  </a:lnTo>
                  <a:lnTo>
                    <a:pt x="19293" y="100680"/>
                  </a:lnTo>
                  <a:lnTo>
                    <a:pt x="25505" y="103278"/>
                  </a:lnTo>
                  <a:lnTo>
                    <a:pt x="34954" y="109632"/>
                  </a:lnTo>
                  <a:lnTo>
                    <a:pt x="72140" y="121532"/>
                  </a:lnTo>
                  <a:lnTo>
                    <a:pt x="88781" y="122373"/>
                  </a:lnTo>
                  <a:lnTo>
                    <a:pt x="95194" y="119622"/>
                  </a:lnTo>
                  <a:lnTo>
                    <a:pt x="104771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468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108"/>
          <p:cNvGrpSpPr/>
          <p:nvPr/>
        </p:nvGrpSpPr>
        <p:grpSpPr>
          <a:xfrm>
            <a:off x="285866" y="333386"/>
            <a:ext cx="733310" cy="579562"/>
            <a:chOff x="285866" y="333386"/>
            <a:chExt cx="733310" cy="579562"/>
          </a:xfrm>
        </p:grpSpPr>
        <p:sp>
          <p:nvSpPr>
            <p:cNvPr id="2" name="SMARTInkShape-455"/>
            <p:cNvSpPr/>
            <p:nvPr>
              <p:custDataLst>
                <p:tags r:id="rId289"/>
              </p:custDataLst>
            </p:nvPr>
          </p:nvSpPr>
          <p:spPr>
            <a:xfrm>
              <a:off x="1019175" y="676275"/>
              <a:ext cx="1" cy="9410"/>
            </a:xfrm>
            <a:custGeom>
              <a:avLst/>
              <a:gdLst/>
              <a:ahLst/>
              <a:cxnLst/>
              <a:rect l="0" t="0" r="0" b="0"/>
              <a:pathLst>
                <a:path w="1" h="9410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0" y="4014"/>
                  </a:lnTo>
                  <a:lnTo>
                    <a:pt x="0" y="637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56"/>
            <p:cNvSpPr/>
            <p:nvPr>
              <p:custDataLst>
                <p:tags r:id="rId290"/>
              </p:custDataLst>
            </p:nvPr>
          </p:nvSpPr>
          <p:spPr>
            <a:xfrm>
              <a:off x="1019175" y="5810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57"/>
            <p:cNvSpPr/>
            <p:nvPr>
              <p:custDataLst>
                <p:tags r:id="rId291"/>
              </p:custDataLst>
            </p:nvPr>
          </p:nvSpPr>
          <p:spPr>
            <a:xfrm>
              <a:off x="400266" y="809625"/>
              <a:ext cx="447460" cy="103323"/>
            </a:xfrm>
            <a:custGeom>
              <a:avLst/>
              <a:gdLst/>
              <a:ahLst/>
              <a:cxnLst/>
              <a:rect l="0" t="0" r="0" b="0"/>
              <a:pathLst>
                <a:path w="447460" h="103323">
                  <a:moveTo>
                    <a:pt x="56934" y="66675"/>
                  </a:moveTo>
                  <a:lnTo>
                    <a:pt x="56934" y="66675"/>
                  </a:lnTo>
                  <a:lnTo>
                    <a:pt x="12224" y="83150"/>
                  </a:lnTo>
                  <a:lnTo>
                    <a:pt x="8077" y="84009"/>
                  </a:lnTo>
                  <a:lnTo>
                    <a:pt x="5313" y="85639"/>
                  </a:lnTo>
                  <a:lnTo>
                    <a:pt x="3470" y="87784"/>
                  </a:lnTo>
                  <a:lnTo>
                    <a:pt x="512" y="93775"/>
                  </a:lnTo>
                  <a:lnTo>
                    <a:pt x="0" y="99870"/>
                  </a:lnTo>
                  <a:lnTo>
                    <a:pt x="986" y="101505"/>
                  </a:lnTo>
                  <a:lnTo>
                    <a:pt x="2702" y="102595"/>
                  </a:lnTo>
                  <a:lnTo>
                    <a:pt x="4904" y="103322"/>
                  </a:lnTo>
                  <a:lnTo>
                    <a:pt x="7431" y="102748"/>
                  </a:lnTo>
                  <a:lnTo>
                    <a:pt x="19090" y="97045"/>
                  </a:lnTo>
                  <a:lnTo>
                    <a:pt x="62532" y="90299"/>
                  </a:lnTo>
                  <a:lnTo>
                    <a:pt x="102686" y="85570"/>
                  </a:lnTo>
                  <a:lnTo>
                    <a:pt x="145111" y="78364"/>
                  </a:lnTo>
                  <a:lnTo>
                    <a:pt x="181486" y="74019"/>
                  </a:lnTo>
                  <a:lnTo>
                    <a:pt x="219074" y="66029"/>
                  </a:lnTo>
                  <a:lnTo>
                    <a:pt x="257023" y="56959"/>
                  </a:lnTo>
                  <a:lnTo>
                    <a:pt x="302715" y="49469"/>
                  </a:lnTo>
                  <a:lnTo>
                    <a:pt x="349919" y="40385"/>
                  </a:lnTo>
                  <a:lnTo>
                    <a:pt x="397187" y="28399"/>
                  </a:lnTo>
                  <a:lnTo>
                    <a:pt x="416649" y="21089"/>
                  </a:lnTo>
                  <a:lnTo>
                    <a:pt x="447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58"/>
            <p:cNvSpPr/>
            <p:nvPr>
              <p:custDataLst>
                <p:tags r:id="rId292"/>
              </p:custDataLst>
            </p:nvPr>
          </p:nvSpPr>
          <p:spPr>
            <a:xfrm>
              <a:off x="285866" y="752510"/>
              <a:ext cx="531222" cy="57116"/>
            </a:xfrm>
            <a:custGeom>
              <a:avLst/>
              <a:gdLst/>
              <a:ahLst/>
              <a:cxnLst/>
              <a:rect l="0" t="0" r="0" b="0"/>
              <a:pathLst>
                <a:path w="531222" h="57116">
                  <a:moveTo>
                    <a:pt x="9409" y="57115"/>
                  </a:moveTo>
                  <a:lnTo>
                    <a:pt x="9409" y="57115"/>
                  </a:lnTo>
                  <a:lnTo>
                    <a:pt x="0" y="57115"/>
                  </a:lnTo>
                  <a:lnTo>
                    <a:pt x="8095" y="57115"/>
                  </a:lnTo>
                  <a:lnTo>
                    <a:pt x="14076" y="52059"/>
                  </a:lnTo>
                  <a:lnTo>
                    <a:pt x="22419" y="49576"/>
                  </a:lnTo>
                  <a:lnTo>
                    <a:pt x="63588" y="47706"/>
                  </a:lnTo>
                  <a:lnTo>
                    <a:pt x="108344" y="44783"/>
                  </a:lnTo>
                  <a:lnTo>
                    <a:pt x="143851" y="40055"/>
                  </a:lnTo>
                  <a:lnTo>
                    <a:pt x="181183" y="35833"/>
                  </a:lnTo>
                  <a:lnTo>
                    <a:pt x="219055" y="30701"/>
                  </a:lnTo>
                  <a:lnTo>
                    <a:pt x="257087" y="26358"/>
                  </a:lnTo>
                  <a:lnTo>
                    <a:pt x="297990" y="21191"/>
                  </a:lnTo>
                  <a:lnTo>
                    <a:pt x="340800" y="16837"/>
                  </a:lnTo>
                  <a:lnTo>
                    <a:pt x="380296" y="11667"/>
                  </a:lnTo>
                  <a:lnTo>
                    <a:pt x="426511" y="9920"/>
                  </a:lnTo>
                  <a:lnTo>
                    <a:pt x="473049" y="6724"/>
                  </a:lnTo>
                  <a:lnTo>
                    <a:pt x="506419" y="855"/>
                  </a:lnTo>
                  <a:lnTo>
                    <a:pt x="531221" y="0"/>
                  </a:lnTo>
                  <a:lnTo>
                    <a:pt x="530851" y="1047"/>
                  </a:lnTo>
                  <a:lnTo>
                    <a:pt x="523759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59"/>
            <p:cNvSpPr/>
            <p:nvPr>
              <p:custDataLst>
                <p:tags r:id="rId293"/>
              </p:custDataLst>
            </p:nvPr>
          </p:nvSpPr>
          <p:spPr>
            <a:xfrm>
              <a:off x="809625" y="353749"/>
              <a:ext cx="66676" cy="103452"/>
            </a:xfrm>
            <a:custGeom>
              <a:avLst/>
              <a:gdLst/>
              <a:ahLst/>
              <a:cxnLst/>
              <a:rect l="0" t="0" r="0" b="0"/>
              <a:pathLst>
                <a:path w="66676" h="1034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6131"/>
                  </a:lnTo>
                  <a:lnTo>
                    <a:pt x="0" y="74438"/>
                  </a:lnTo>
                  <a:lnTo>
                    <a:pt x="0" y="60675"/>
                  </a:lnTo>
                  <a:lnTo>
                    <a:pt x="2822" y="55159"/>
                  </a:lnTo>
                  <a:lnTo>
                    <a:pt x="6546" y="49180"/>
                  </a:lnTo>
                  <a:lnTo>
                    <a:pt x="9701" y="39863"/>
                  </a:lnTo>
                  <a:lnTo>
                    <a:pt x="17610" y="29121"/>
                  </a:lnTo>
                  <a:lnTo>
                    <a:pt x="18623" y="22749"/>
                  </a:lnTo>
                  <a:lnTo>
                    <a:pt x="19824" y="21074"/>
                  </a:lnTo>
                  <a:lnTo>
                    <a:pt x="21683" y="19958"/>
                  </a:lnTo>
                  <a:lnTo>
                    <a:pt x="23980" y="19214"/>
                  </a:lnTo>
                  <a:lnTo>
                    <a:pt x="25512" y="17660"/>
                  </a:lnTo>
                  <a:lnTo>
                    <a:pt x="27667" y="12532"/>
                  </a:lnTo>
                  <a:lnTo>
                    <a:pt x="27970" y="13205"/>
                  </a:lnTo>
                  <a:lnTo>
                    <a:pt x="28172" y="14712"/>
                  </a:lnTo>
                  <a:lnTo>
                    <a:pt x="29364" y="15717"/>
                  </a:lnTo>
                  <a:lnTo>
                    <a:pt x="36741" y="17461"/>
                  </a:lnTo>
                  <a:lnTo>
                    <a:pt x="42754" y="22704"/>
                  </a:lnTo>
                  <a:lnTo>
                    <a:pt x="45460" y="28052"/>
                  </a:lnTo>
                  <a:lnTo>
                    <a:pt x="48398" y="43232"/>
                  </a:lnTo>
                  <a:lnTo>
                    <a:pt x="55789" y="53958"/>
                  </a:lnTo>
                  <a:lnTo>
                    <a:pt x="56881" y="63061"/>
                  </a:lnTo>
                  <a:lnTo>
                    <a:pt x="58185" y="87850"/>
                  </a:lnTo>
                  <a:lnTo>
                    <a:pt x="66675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60"/>
            <p:cNvSpPr/>
            <p:nvPr>
              <p:custDataLst>
                <p:tags r:id="rId294"/>
              </p:custDataLst>
            </p:nvPr>
          </p:nvSpPr>
          <p:spPr>
            <a:xfrm>
              <a:off x="638209" y="542925"/>
              <a:ext cx="95217" cy="47626"/>
            </a:xfrm>
            <a:custGeom>
              <a:avLst/>
              <a:gdLst/>
              <a:ahLst/>
              <a:cxnLst/>
              <a:rect l="0" t="0" r="0" b="0"/>
              <a:pathLst>
                <a:path w="95217" h="47626">
                  <a:moveTo>
                    <a:pt x="9491" y="47625"/>
                  </a:moveTo>
                  <a:lnTo>
                    <a:pt x="9491" y="47625"/>
                  </a:lnTo>
                  <a:lnTo>
                    <a:pt x="0" y="47625"/>
                  </a:lnTo>
                  <a:lnTo>
                    <a:pt x="5033" y="42568"/>
                  </a:lnTo>
                  <a:lnTo>
                    <a:pt x="10332" y="40086"/>
                  </a:lnTo>
                  <a:lnTo>
                    <a:pt x="25477" y="37303"/>
                  </a:lnTo>
                  <a:lnTo>
                    <a:pt x="38088" y="30613"/>
                  </a:lnTo>
                  <a:lnTo>
                    <a:pt x="65349" y="23638"/>
                  </a:lnTo>
                  <a:lnTo>
                    <a:pt x="68955" y="19992"/>
                  </a:lnTo>
                  <a:lnTo>
                    <a:pt x="72961" y="10296"/>
                  </a:lnTo>
                  <a:lnTo>
                    <a:pt x="76146" y="6864"/>
                  </a:lnTo>
                  <a:lnTo>
                    <a:pt x="95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61"/>
            <p:cNvSpPr/>
            <p:nvPr>
              <p:custDataLst>
                <p:tags r:id="rId295"/>
              </p:custDataLst>
            </p:nvPr>
          </p:nvSpPr>
          <p:spPr>
            <a:xfrm>
              <a:off x="685880" y="333386"/>
              <a:ext cx="66596" cy="342890"/>
            </a:xfrm>
            <a:custGeom>
              <a:avLst/>
              <a:gdLst/>
              <a:ahLst/>
              <a:cxnLst/>
              <a:rect l="0" t="0" r="0" b="0"/>
              <a:pathLst>
                <a:path w="66596" h="342890">
                  <a:moveTo>
                    <a:pt x="66595" y="57139"/>
                  </a:moveTo>
                  <a:lnTo>
                    <a:pt x="66595" y="57139"/>
                  </a:lnTo>
                  <a:lnTo>
                    <a:pt x="66595" y="20906"/>
                  </a:lnTo>
                  <a:lnTo>
                    <a:pt x="65537" y="20284"/>
                  </a:lnTo>
                  <a:lnTo>
                    <a:pt x="61538" y="19592"/>
                  </a:lnTo>
                  <a:lnTo>
                    <a:pt x="60049" y="18349"/>
                  </a:lnTo>
                  <a:lnTo>
                    <a:pt x="58394" y="14146"/>
                  </a:lnTo>
                  <a:lnTo>
                    <a:pt x="56894" y="12602"/>
                  </a:lnTo>
                  <a:lnTo>
                    <a:pt x="52406" y="10887"/>
                  </a:lnTo>
                  <a:lnTo>
                    <a:pt x="50786" y="9371"/>
                  </a:lnTo>
                  <a:lnTo>
                    <a:pt x="47972" y="1433"/>
                  </a:lnTo>
                  <a:lnTo>
                    <a:pt x="44912" y="631"/>
                  </a:lnTo>
                  <a:lnTo>
                    <a:pt x="33083" y="0"/>
                  </a:lnTo>
                  <a:lnTo>
                    <a:pt x="31554" y="1055"/>
                  </a:lnTo>
                  <a:lnTo>
                    <a:pt x="30534" y="2816"/>
                  </a:lnTo>
                  <a:lnTo>
                    <a:pt x="29854" y="5049"/>
                  </a:lnTo>
                  <a:lnTo>
                    <a:pt x="14341" y="28644"/>
                  </a:lnTo>
                  <a:lnTo>
                    <a:pt x="10412" y="51432"/>
                  </a:lnTo>
                  <a:lnTo>
                    <a:pt x="8673" y="70029"/>
                  </a:lnTo>
                  <a:lnTo>
                    <a:pt x="828" y="107956"/>
                  </a:lnTo>
                  <a:lnTo>
                    <a:pt x="0" y="152586"/>
                  </a:lnTo>
                  <a:lnTo>
                    <a:pt x="985" y="193403"/>
                  </a:lnTo>
                  <a:lnTo>
                    <a:pt x="11679" y="238099"/>
                  </a:lnTo>
                  <a:lnTo>
                    <a:pt x="17530" y="258455"/>
                  </a:lnTo>
                  <a:lnTo>
                    <a:pt x="19944" y="292154"/>
                  </a:lnTo>
                  <a:lnTo>
                    <a:pt x="27605" y="319694"/>
                  </a:lnTo>
                  <a:lnTo>
                    <a:pt x="28495" y="342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62"/>
            <p:cNvSpPr/>
            <p:nvPr>
              <p:custDataLst>
                <p:tags r:id="rId296"/>
              </p:custDataLst>
            </p:nvPr>
          </p:nvSpPr>
          <p:spPr>
            <a:xfrm>
              <a:off x="504863" y="523886"/>
              <a:ext cx="95213" cy="142424"/>
            </a:xfrm>
            <a:custGeom>
              <a:avLst/>
              <a:gdLst/>
              <a:ahLst/>
              <a:cxnLst/>
              <a:rect l="0" t="0" r="0" b="0"/>
              <a:pathLst>
                <a:path w="95213" h="142424">
                  <a:moveTo>
                    <a:pt x="19012" y="57139"/>
                  </a:moveTo>
                  <a:lnTo>
                    <a:pt x="19012" y="57139"/>
                  </a:lnTo>
                  <a:lnTo>
                    <a:pt x="10811" y="57139"/>
                  </a:lnTo>
                  <a:lnTo>
                    <a:pt x="10370" y="56081"/>
                  </a:lnTo>
                  <a:lnTo>
                    <a:pt x="9487" y="38100"/>
                  </a:lnTo>
                  <a:lnTo>
                    <a:pt x="27097" y="38089"/>
                  </a:lnTo>
                  <a:lnTo>
                    <a:pt x="36612" y="29888"/>
                  </a:lnTo>
                  <a:lnTo>
                    <a:pt x="42689" y="28956"/>
                  </a:lnTo>
                  <a:lnTo>
                    <a:pt x="44322" y="27767"/>
                  </a:lnTo>
                  <a:lnTo>
                    <a:pt x="45410" y="25916"/>
                  </a:lnTo>
                  <a:lnTo>
                    <a:pt x="47300" y="18886"/>
                  </a:lnTo>
                  <a:lnTo>
                    <a:pt x="47586" y="419"/>
                  </a:lnTo>
                  <a:lnTo>
                    <a:pt x="33398" y="0"/>
                  </a:lnTo>
                  <a:lnTo>
                    <a:pt x="27875" y="2816"/>
                  </a:lnTo>
                  <a:lnTo>
                    <a:pt x="24921" y="5049"/>
                  </a:lnTo>
                  <a:lnTo>
                    <a:pt x="21638" y="10352"/>
                  </a:lnTo>
                  <a:lnTo>
                    <a:pt x="20763" y="13247"/>
                  </a:lnTo>
                  <a:lnTo>
                    <a:pt x="19121" y="15178"/>
                  </a:lnTo>
                  <a:lnTo>
                    <a:pt x="14474" y="17323"/>
                  </a:lnTo>
                  <a:lnTo>
                    <a:pt x="12812" y="18953"/>
                  </a:lnTo>
                  <a:lnTo>
                    <a:pt x="2143" y="38270"/>
                  </a:lnTo>
                  <a:lnTo>
                    <a:pt x="19" y="74208"/>
                  </a:lnTo>
                  <a:lnTo>
                    <a:pt x="0" y="78043"/>
                  </a:lnTo>
                  <a:lnTo>
                    <a:pt x="2801" y="85127"/>
                  </a:lnTo>
                  <a:lnTo>
                    <a:pt x="6515" y="91803"/>
                  </a:lnTo>
                  <a:lnTo>
                    <a:pt x="9665" y="101512"/>
                  </a:lnTo>
                  <a:lnTo>
                    <a:pt x="15772" y="111091"/>
                  </a:lnTo>
                  <a:lnTo>
                    <a:pt x="19110" y="120632"/>
                  </a:lnTo>
                  <a:lnTo>
                    <a:pt x="33164" y="137838"/>
                  </a:lnTo>
                  <a:lnTo>
                    <a:pt x="38707" y="140630"/>
                  </a:lnTo>
                  <a:lnTo>
                    <a:pt x="50889" y="142423"/>
                  </a:lnTo>
                  <a:lnTo>
                    <a:pt x="57169" y="139846"/>
                  </a:lnTo>
                  <a:lnTo>
                    <a:pt x="63487" y="136231"/>
                  </a:lnTo>
                  <a:lnTo>
                    <a:pt x="72995" y="133137"/>
                  </a:lnTo>
                  <a:lnTo>
                    <a:pt x="95212" y="1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63"/>
            <p:cNvSpPr/>
            <p:nvPr>
              <p:custDataLst>
                <p:tags r:id="rId297"/>
              </p:custDataLst>
            </p:nvPr>
          </p:nvSpPr>
          <p:spPr>
            <a:xfrm>
              <a:off x="323850" y="361989"/>
              <a:ext cx="133223" cy="304724"/>
            </a:xfrm>
            <a:custGeom>
              <a:avLst/>
              <a:gdLst/>
              <a:ahLst/>
              <a:cxnLst/>
              <a:rect l="0" t="0" r="0" b="0"/>
              <a:pathLst>
                <a:path w="133223" h="304724">
                  <a:moveTo>
                    <a:pt x="0" y="85686"/>
                  </a:moveTo>
                  <a:lnTo>
                    <a:pt x="0" y="85686"/>
                  </a:lnTo>
                  <a:lnTo>
                    <a:pt x="0" y="117485"/>
                  </a:lnTo>
                  <a:lnTo>
                    <a:pt x="2822" y="123808"/>
                  </a:lnTo>
                  <a:lnTo>
                    <a:pt x="5056" y="126975"/>
                  </a:lnTo>
                  <a:lnTo>
                    <a:pt x="8201" y="141547"/>
                  </a:lnTo>
                  <a:lnTo>
                    <a:pt x="10322" y="158887"/>
                  </a:lnTo>
                  <a:lnTo>
                    <a:pt x="17012" y="181598"/>
                  </a:lnTo>
                  <a:lnTo>
                    <a:pt x="21693" y="219094"/>
                  </a:lnTo>
                  <a:lnTo>
                    <a:pt x="26536" y="238103"/>
                  </a:lnTo>
                  <a:lnTo>
                    <a:pt x="28522" y="283478"/>
                  </a:lnTo>
                  <a:lnTo>
                    <a:pt x="28575" y="304709"/>
                  </a:lnTo>
                  <a:lnTo>
                    <a:pt x="28575" y="299689"/>
                  </a:lnTo>
                  <a:lnTo>
                    <a:pt x="25753" y="294393"/>
                  </a:lnTo>
                  <a:lnTo>
                    <a:pt x="22029" y="288511"/>
                  </a:lnTo>
                  <a:lnTo>
                    <a:pt x="19933" y="278192"/>
                  </a:lnTo>
                  <a:lnTo>
                    <a:pt x="16279" y="237832"/>
                  </a:lnTo>
                  <a:lnTo>
                    <a:pt x="11526" y="218961"/>
                  </a:lnTo>
                  <a:lnTo>
                    <a:pt x="2162" y="173390"/>
                  </a:lnTo>
                  <a:lnTo>
                    <a:pt x="127" y="127077"/>
                  </a:lnTo>
                  <a:lnTo>
                    <a:pt x="7" y="80421"/>
                  </a:lnTo>
                  <a:lnTo>
                    <a:pt x="1059" y="50774"/>
                  </a:lnTo>
                  <a:lnTo>
                    <a:pt x="11759" y="19662"/>
                  </a:lnTo>
                  <a:lnTo>
                    <a:pt x="14189" y="16270"/>
                  </a:lnTo>
                  <a:lnTo>
                    <a:pt x="19712" y="12501"/>
                  </a:lnTo>
                  <a:lnTo>
                    <a:pt x="25694" y="9768"/>
                  </a:lnTo>
                  <a:lnTo>
                    <a:pt x="35012" y="3337"/>
                  </a:lnTo>
                  <a:lnTo>
                    <a:pt x="44476" y="961"/>
                  </a:lnTo>
                  <a:lnTo>
                    <a:pt x="69851" y="0"/>
                  </a:lnTo>
                  <a:lnTo>
                    <a:pt x="76200" y="2801"/>
                  </a:lnTo>
                  <a:lnTo>
                    <a:pt x="79375" y="5029"/>
                  </a:lnTo>
                  <a:lnTo>
                    <a:pt x="82903" y="10327"/>
                  </a:lnTo>
                  <a:lnTo>
                    <a:pt x="85529" y="16210"/>
                  </a:lnTo>
                  <a:lnTo>
                    <a:pt x="108066" y="46307"/>
                  </a:lnTo>
                  <a:lnTo>
                    <a:pt x="120481" y="88972"/>
                  </a:lnTo>
                  <a:lnTo>
                    <a:pt x="131168" y="133318"/>
                  </a:lnTo>
                  <a:lnTo>
                    <a:pt x="133222" y="177761"/>
                  </a:lnTo>
                  <a:lnTo>
                    <a:pt x="132266" y="203161"/>
                  </a:lnTo>
                  <a:lnTo>
                    <a:pt x="122589" y="234715"/>
                  </a:lnTo>
                  <a:lnTo>
                    <a:pt x="108921" y="254902"/>
                  </a:lnTo>
                  <a:lnTo>
                    <a:pt x="100538" y="274451"/>
                  </a:lnTo>
                  <a:lnTo>
                    <a:pt x="96658" y="278204"/>
                  </a:lnTo>
                  <a:lnTo>
                    <a:pt x="67222" y="292811"/>
                  </a:lnTo>
                  <a:lnTo>
                    <a:pt x="60568" y="295216"/>
                  </a:lnTo>
                  <a:lnTo>
                    <a:pt x="50872" y="301463"/>
                  </a:lnTo>
                  <a:lnTo>
                    <a:pt x="41296" y="303784"/>
                  </a:lnTo>
                  <a:lnTo>
                    <a:pt x="15876" y="304723"/>
                  </a:lnTo>
                  <a:lnTo>
                    <a:pt x="13759" y="303677"/>
                  </a:lnTo>
                  <a:lnTo>
                    <a:pt x="12348" y="301922"/>
                  </a:lnTo>
                  <a:lnTo>
                    <a:pt x="9525" y="295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09"/>
          <p:cNvGrpSpPr/>
          <p:nvPr/>
        </p:nvGrpSpPr>
        <p:grpSpPr>
          <a:xfrm>
            <a:off x="1363433" y="419110"/>
            <a:ext cx="1198793" cy="409566"/>
            <a:chOff x="1363433" y="419110"/>
            <a:chExt cx="1198793" cy="409566"/>
          </a:xfrm>
        </p:grpSpPr>
        <p:sp>
          <p:nvSpPr>
            <p:cNvPr id="12" name="SMARTInkShape-464"/>
            <p:cNvSpPr/>
            <p:nvPr>
              <p:custDataLst>
                <p:tags r:id="rId278"/>
              </p:custDataLst>
            </p:nvPr>
          </p:nvSpPr>
          <p:spPr>
            <a:xfrm>
              <a:off x="2495550" y="704850"/>
              <a:ext cx="66676" cy="95251"/>
            </a:xfrm>
            <a:custGeom>
              <a:avLst/>
              <a:gdLst/>
              <a:ahLst/>
              <a:cxnLst/>
              <a:rect l="0" t="0" r="0" b="0"/>
              <a:pathLst>
                <a:path w="66676" h="95251">
                  <a:moveTo>
                    <a:pt x="9525" y="0"/>
                  </a:moveTo>
                  <a:lnTo>
                    <a:pt x="9525" y="0"/>
                  </a:lnTo>
                  <a:lnTo>
                    <a:pt x="9525" y="17334"/>
                  </a:lnTo>
                  <a:lnTo>
                    <a:pt x="2979" y="26315"/>
                  </a:lnTo>
                  <a:lnTo>
                    <a:pt x="883" y="35196"/>
                  </a:lnTo>
                  <a:lnTo>
                    <a:pt x="0" y="75762"/>
                  </a:lnTo>
                  <a:lnTo>
                    <a:pt x="9409" y="76197"/>
                  </a:lnTo>
                  <a:lnTo>
                    <a:pt x="9522" y="62011"/>
                  </a:lnTo>
                  <a:lnTo>
                    <a:pt x="12346" y="56488"/>
                  </a:lnTo>
                  <a:lnTo>
                    <a:pt x="16070" y="50506"/>
                  </a:lnTo>
                  <a:lnTo>
                    <a:pt x="18461" y="38042"/>
                  </a:lnTo>
                  <a:lnTo>
                    <a:pt x="18658" y="34886"/>
                  </a:lnTo>
                  <a:lnTo>
                    <a:pt x="21698" y="28558"/>
                  </a:lnTo>
                  <a:lnTo>
                    <a:pt x="27217" y="20928"/>
                  </a:lnTo>
                  <a:lnTo>
                    <a:pt x="28456" y="11014"/>
                  </a:lnTo>
                  <a:lnTo>
                    <a:pt x="36765" y="1455"/>
                  </a:lnTo>
                  <a:lnTo>
                    <a:pt x="46184" y="128"/>
                  </a:lnTo>
                  <a:lnTo>
                    <a:pt x="55700" y="8212"/>
                  </a:lnTo>
                  <a:lnTo>
                    <a:pt x="56505" y="11764"/>
                  </a:lnTo>
                  <a:lnTo>
                    <a:pt x="56720" y="14193"/>
                  </a:lnTo>
                  <a:lnTo>
                    <a:pt x="57922" y="15812"/>
                  </a:lnTo>
                  <a:lnTo>
                    <a:pt x="62079" y="17611"/>
                  </a:lnTo>
                  <a:lnTo>
                    <a:pt x="63611" y="19149"/>
                  </a:lnTo>
                  <a:lnTo>
                    <a:pt x="65313" y="23680"/>
                  </a:lnTo>
                  <a:lnTo>
                    <a:pt x="66672" y="69853"/>
                  </a:lnTo>
                  <a:lnTo>
                    <a:pt x="666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65"/>
            <p:cNvSpPr/>
            <p:nvPr>
              <p:custDataLst>
                <p:tags r:id="rId279"/>
              </p:custDataLst>
            </p:nvPr>
          </p:nvSpPr>
          <p:spPr>
            <a:xfrm>
              <a:off x="2324134" y="628650"/>
              <a:ext cx="104742" cy="28576"/>
            </a:xfrm>
            <a:custGeom>
              <a:avLst/>
              <a:gdLst/>
              <a:ahLst/>
              <a:cxnLst/>
              <a:rect l="0" t="0" r="0" b="0"/>
              <a:pathLst>
                <a:path w="104742" h="28576">
                  <a:moveTo>
                    <a:pt x="9491" y="28575"/>
                  </a:moveTo>
                  <a:lnTo>
                    <a:pt x="9491" y="28575"/>
                  </a:lnTo>
                  <a:lnTo>
                    <a:pt x="0" y="28575"/>
                  </a:lnTo>
                  <a:lnTo>
                    <a:pt x="8170" y="28575"/>
                  </a:lnTo>
                  <a:lnTo>
                    <a:pt x="16835" y="22029"/>
                  </a:lnTo>
                  <a:lnTo>
                    <a:pt x="25661" y="19933"/>
                  </a:lnTo>
                  <a:lnTo>
                    <a:pt x="31847" y="19442"/>
                  </a:lnTo>
                  <a:lnTo>
                    <a:pt x="38124" y="16402"/>
                  </a:lnTo>
                  <a:lnTo>
                    <a:pt x="44442" y="12582"/>
                  </a:lnTo>
                  <a:lnTo>
                    <a:pt x="57121" y="10129"/>
                  </a:lnTo>
                  <a:lnTo>
                    <a:pt x="64527" y="8735"/>
                  </a:lnTo>
                  <a:lnTo>
                    <a:pt x="86528" y="2039"/>
                  </a:lnTo>
                  <a:lnTo>
                    <a:pt x="1047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6"/>
            <p:cNvSpPr/>
            <p:nvPr>
              <p:custDataLst>
                <p:tags r:id="rId280"/>
              </p:custDataLst>
            </p:nvPr>
          </p:nvSpPr>
          <p:spPr>
            <a:xfrm>
              <a:off x="2333625" y="428625"/>
              <a:ext cx="142876" cy="304800"/>
            </a:xfrm>
            <a:custGeom>
              <a:avLst/>
              <a:gdLst/>
              <a:ahLst/>
              <a:cxnLst/>
              <a:rect l="0" t="0" r="0" b="0"/>
              <a:pathLst>
                <a:path w="142876" h="304800">
                  <a:moveTo>
                    <a:pt x="133350" y="0"/>
                  </a:moveTo>
                  <a:lnTo>
                    <a:pt x="133350" y="0"/>
                  </a:lnTo>
                  <a:lnTo>
                    <a:pt x="142875" y="0"/>
                  </a:lnTo>
                  <a:lnTo>
                    <a:pt x="128686" y="0"/>
                  </a:lnTo>
                  <a:lnTo>
                    <a:pt x="127066" y="1058"/>
                  </a:lnTo>
                  <a:lnTo>
                    <a:pt x="125985" y="2822"/>
                  </a:lnTo>
                  <a:lnTo>
                    <a:pt x="125265" y="5057"/>
                  </a:lnTo>
                  <a:lnTo>
                    <a:pt x="123727" y="6546"/>
                  </a:lnTo>
                  <a:lnTo>
                    <a:pt x="119195" y="8201"/>
                  </a:lnTo>
                  <a:lnTo>
                    <a:pt x="98328" y="9409"/>
                  </a:lnTo>
                  <a:lnTo>
                    <a:pt x="87195" y="16048"/>
                  </a:lnTo>
                  <a:lnTo>
                    <a:pt x="72638" y="19219"/>
                  </a:lnTo>
                  <a:lnTo>
                    <a:pt x="61151" y="26391"/>
                  </a:lnTo>
                  <a:lnTo>
                    <a:pt x="51045" y="34160"/>
                  </a:lnTo>
                  <a:lnTo>
                    <a:pt x="44559" y="36349"/>
                  </a:lnTo>
                  <a:lnTo>
                    <a:pt x="42406" y="37991"/>
                  </a:lnTo>
                  <a:lnTo>
                    <a:pt x="38318" y="44300"/>
                  </a:lnTo>
                  <a:lnTo>
                    <a:pt x="33611" y="46147"/>
                  </a:lnTo>
                  <a:lnTo>
                    <a:pt x="31932" y="47698"/>
                  </a:lnTo>
                  <a:lnTo>
                    <a:pt x="30067" y="52244"/>
                  </a:lnTo>
                  <a:lnTo>
                    <a:pt x="28511" y="53879"/>
                  </a:lnTo>
                  <a:lnTo>
                    <a:pt x="11280" y="65223"/>
                  </a:lnTo>
                  <a:lnTo>
                    <a:pt x="10305" y="68852"/>
                  </a:lnTo>
                  <a:lnTo>
                    <a:pt x="9528" y="112191"/>
                  </a:lnTo>
                  <a:lnTo>
                    <a:pt x="9525" y="159765"/>
                  </a:lnTo>
                  <a:lnTo>
                    <a:pt x="8467" y="185120"/>
                  </a:lnTo>
                  <a:lnTo>
                    <a:pt x="883" y="215789"/>
                  </a:lnTo>
                  <a:lnTo>
                    <a:pt x="10" y="260220"/>
                  </a:lnTo>
                  <a:lnTo>
                    <a:pt x="0" y="293786"/>
                  </a:lnTo>
                  <a:lnTo>
                    <a:pt x="5056" y="299890"/>
                  </a:lnTo>
                  <a:lnTo>
                    <a:pt x="10361" y="302618"/>
                  </a:lnTo>
                  <a:lnTo>
                    <a:pt x="23598" y="304672"/>
                  </a:lnTo>
                  <a:lnTo>
                    <a:pt x="60336" y="304799"/>
                  </a:lnTo>
                  <a:lnTo>
                    <a:pt x="66680" y="301977"/>
                  </a:lnTo>
                  <a:lnTo>
                    <a:pt x="69853" y="299743"/>
                  </a:lnTo>
                  <a:lnTo>
                    <a:pt x="84432" y="296599"/>
                  </a:lnTo>
                  <a:lnTo>
                    <a:pt x="107558" y="295391"/>
                  </a:lnTo>
                  <a:lnTo>
                    <a:pt x="114126" y="292504"/>
                  </a:lnTo>
                  <a:lnTo>
                    <a:pt x="120572" y="288752"/>
                  </a:lnTo>
                  <a:lnTo>
                    <a:pt x="130152" y="285581"/>
                  </a:lnTo>
                  <a:lnTo>
                    <a:pt x="140991" y="277666"/>
                  </a:lnTo>
                  <a:lnTo>
                    <a:pt x="142038" y="274043"/>
                  </a:lnTo>
                  <a:lnTo>
                    <a:pt x="14287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67"/>
            <p:cNvSpPr/>
            <p:nvPr>
              <p:custDataLst>
                <p:tags r:id="rId281"/>
              </p:custDataLst>
            </p:nvPr>
          </p:nvSpPr>
          <p:spPr>
            <a:xfrm>
              <a:off x="2162175" y="762000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38100" y="13257"/>
                  </a:lnTo>
                  <a:lnTo>
                    <a:pt x="35278" y="19298"/>
                  </a:lnTo>
                  <a:lnTo>
                    <a:pt x="31554" y="25510"/>
                  </a:lnTo>
                  <a:lnTo>
                    <a:pt x="29163" y="38122"/>
                  </a:lnTo>
                  <a:lnTo>
                    <a:pt x="28967" y="41289"/>
                  </a:lnTo>
                  <a:lnTo>
                    <a:pt x="27778" y="43401"/>
                  </a:lnTo>
                  <a:lnTo>
                    <a:pt x="25927" y="44809"/>
                  </a:lnTo>
                  <a:lnTo>
                    <a:pt x="21048" y="4743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68"/>
            <p:cNvSpPr/>
            <p:nvPr>
              <p:custDataLst>
                <p:tags r:id="rId282"/>
              </p:custDataLst>
            </p:nvPr>
          </p:nvSpPr>
          <p:spPr>
            <a:xfrm>
              <a:off x="2085975" y="7143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9"/>
            <p:cNvSpPr/>
            <p:nvPr>
              <p:custDataLst>
                <p:tags r:id="rId283"/>
              </p:custDataLst>
            </p:nvPr>
          </p:nvSpPr>
          <p:spPr>
            <a:xfrm>
              <a:off x="2009775" y="7143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952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70"/>
            <p:cNvSpPr/>
            <p:nvPr>
              <p:custDataLst>
                <p:tags r:id="rId284"/>
              </p:custDataLst>
            </p:nvPr>
          </p:nvSpPr>
          <p:spPr>
            <a:xfrm>
              <a:off x="1819278" y="723900"/>
              <a:ext cx="38098" cy="1"/>
            </a:xfrm>
            <a:custGeom>
              <a:avLst/>
              <a:gdLst/>
              <a:ahLst/>
              <a:cxnLst/>
              <a:rect l="0" t="0" r="0" b="0"/>
              <a:pathLst>
                <a:path w="38098" h="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38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71"/>
            <p:cNvSpPr/>
            <p:nvPr>
              <p:custDataLst>
                <p:tags r:id="rId285"/>
              </p:custDataLst>
            </p:nvPr>
          </p:nvSpPr>
          <p:spPr>
            <a:xfrm>
              <a:off x="1609725" y="7715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3519" y="5056"/>
                  </a:lnTo>
                  <a:lnTo>
                    <a:pt x="21036" y="10361"/>
                  </a:lnTo>
                  <a:lnTo>
                    <a:pt x="19442" y="22390"/>
                  </a:lnTo>
                  <a:lnTo>
                    <a:pt x="18253" y="24452"/>
                  </a:lnTo>
                  <a:lnTo>
                    <a:pt x="16402" y="25826"/>
                  </a:lnTo>
                  <a:lnTo>
                    <a:pt x="14110" y="26743"/>
                  </a:lnTo>
                  <a:lnTo>
                    <a:pt x="12581" y="28412"/>
                  </a:lnTo>
                  <a:lnTo>
                    <a:pt x="9927" y="36615"/>
                  </a:lnTo>
                  <a:lnTo>
                    <a:pt x="9644" y="42716"/>
                  </a:lnTo>
                  <a:lnTo>
                    <a:pt x="8546" y="44353"/>
                  </a:lnTo>
                  <a:lnTo>
                    <a:pt x="6756" y="4544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72"/>
            <p:cNvSpPr/>
            <p:nvPr>
              <p:custDataLst>
                <p:tags r:id="rId286"/>
              </p:custDataLst>
            </p:nvPr>
          </p:nvSpPr>
          <p:spPr>
            <a:xfrm>
              <a:off x="1552609" y="647700"/>
              <a:ext cx="19017" cy="66676"/>
            </a:xfrm>
            <a:custGeom>
              <a:avLst/>
              <a:gdLst/>
              <a:ahLst/>
              <a:cxnLst/>
              <a:rect l="0" t="0" r="0" b="0"/>
              <a:pathLst>
                <a:path w="19017" h="66676">
                  <a:moveTo>
                    <a:pt x="19016" y="0"/>
                  </a:moveTo>
                  <a:lnTo>
                    <a:pt x="19016" y="0"/>
                  </a:lnTo>
                  <a:lnTo>
                    <a:pt x="9884" y="0"/>
                  </a:lnTo>
                  <a:lnTo>
                    <a:pt x="9491" y="36373"/>
                  </a:lnTo>
                  <a:lnTo>
                    <a:pt x="1290" y="46149"/>
                  </a:lnTo>
                  <a:lnTo>
                    <a:pt x="359" y="52244"/>
                  </a:lnTo>
                  <a:lnTo>
                    <a:pt x="0" y="64920"/>
                  </a:lnTo>
                  <a:lnTo>
                    <a:pt x="1047" y="65505"/>
                  </a:lnTo>
                  <a:lnTo>
                    <a:pt x="9491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73"/>
            <p:cNvSpPr/>
            <p:nvPr>
              <p:custDataLst>
                <p:tags r:id="rId287"/>
              </p:custDataLst>
            </p:nvPr>
          </p:nvSpPr>
          <p:spPr>
            <a:xfrm>
              <a:off x="1363433" y="609600"/>
              <a:ext cx="103418" cy="27252"/>
            </a:xfrm>
            <a:custGeom>
              <a:avLst/>
              <a:gdLst/>
              <a:ahLst/>
              <a:cxnLst/>
              <a:rect l="0" t="0" r="0" b="0"/>
              <a:pathLst>
                <a:path w="103418" h="27252">
                  <a:moveTo>
                    <a:pt x="17692" y="19050"/>
                  </a:moveTo>
                  <a:lnTo>
                    <a:pt x="17692" y="19050"/>
                  </a:lnTo>
                  <a:lnTo>
                    <a:pt x="12635" y="19050"/>
                  </a:lnTo>
                  <a:lnTo>
                    <a:pt x="11146" y="20108"/>
                  </a:lnTo>
                  <a:lnTo>
                    <a:pt x="10153" y="21872"/>
                  </a:lnTo>
                  <a:lnTo>
                    <a:pt x="8559" y="27251"/>
                  </a:lnTo>
                  <a:lnTo>
                    <a:pt x="5519" y="25164"/>
                  </a:lnTo>
                  <a:lnTo>
                    <a:pt x="0" y="20258"/>
                  </a:lnTo>
                  <a:lnTo>
                    <a:pt x="606" y="19855"/>
                  </a:lnTo>
                  <a:lnTo>
                    <a:pt x="18856" y="17998"/>
                  </a:lnTo>
                  <a:lnTo>
                    <a:pt x="35404" y="11512"/>
                  </a:lnTo>
                  <a:lnTo>
                    <a:pt x="52441" y="8728"/>
                  </a:lnTo>
                  <a:lnTo>
                    <a:pt x="65282" y="2038"/>
                  </a:lnTo>
                  <a:lnTo>
                    <a:pt x="10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74"/>
            <p:cNvSpPr/>
            <p:nvPr>
              <p:custDataLst>
                <p:tags r:id="rId288"/>
              </p:custDataLst>
            </p:nvPr>
          </p:nvSpPr>
          <p:spPr>
            <a:xfrm>
              <a:off x="1390650" y="419110"/>
              <a:ext cx="133351" cy="304791"/>
            </a:xfrm>
            <a:custGeom>
              <a:avLst/>
              <a:gdLst/>
              <a:ahLst/>
              <a:cxnLst/>
              <a:rect l="0" t="0" r="0" b="0"/>
              <a:pathLst>
                <a:path w="133351" h="304791">
                  <a:moveTo>
                    <a:pt x="133350" y="19040"/>
                  </a:moveTo>
                  <a:lnTo>
                    <a:pt x="133350" y="19040"/>
                  </a:lnTo>
                  <a:lnTo>
                    <a:pt x="133350" y="9631"/>
                  </a:lnTo>
                  <a:lnTo>
                    <a:pt x="133350" y="17726"/>
                  </a:lnTo>
                  <a:lnTo>
                    <a:pt x="133350" y="13594"/>
                  </a:lnTo>
                  <a:lnTo>
                    <a:pt x="132292" y="12235"/>
                  </a:lnTo>
                  <a:lnTo>
                    <a:pt x="125149" y="9873"/>
                  </a:lnTo>
                  <a:lnTo>
                    <a:pt x="115740" y="9546"/>
                  </a:lnTo>
                  <a:lnTo>
                    <a:pt x="106225" y="1317"/>
                  </a:lnTo>
                  <a:lnTo>
                    <a:pt x="100148" y="383"/>
                  </a:lnTo>
                  <a:lnTo>
                    <a:pt x="81188" y="0"/>
                  </a:lnTo>
                  <a:lnTo>
                    <a:pt x="79525" y="1055"/>
                  </a:lnTo>
                  <a:lnTo>
                    <a:pt x="78417" y="2817"/>
                  </a:lnTo>
                  <a:lnTo>
                    <a:pt x="77678" y="5050"/>
                  </a:lnTo>
                  <a:lnTo>
                    <a:pt x="76127" y="6538"/>
                  </a:lnTo>
                  <a:lnTo>
                    <a:pt x="71582" y="8192"/>
                  </a:lnTo>
                  <a:lnTo>
                    <a:pt x="58905" y="9399"/>
                  </a:lnTo>
                  <a:lnTo>
                    <a:pt x="49103" y="17706"/>
                  </a:lnTo>
                  <a:lnTo>
                    <a:pt x="43006" y="18645"/>
                  </a:lnTo>
                  <a:lnTo>
                    <a:pt x="41371" y="19835"/>
                  </a:lnTo>
                  <a:lnTo>
                    <a:pt x="40281" y="21687"/>
                  </a:lnTo>
                  <a:lnTo>
                    <a:pt x="38746" y="29349"/>
                  </a:lnTo>
                  <a:lnTo>
                    <a:pt x="38531" y="32263"/>
                  </a:lnTo>
                  <a:lnTo>
                    <a:pt x="37329" y="34205"/>
                  </a:lnTo>
                  <a:lnTo>
                    <a:pt x="35469" y="35500"/>
                  </a:lnTo>
                  <a:lnTo>
                    <a:pt x="33171" y="36363"/>
                  </a:lnTo>
                  <a:lnTo>
                    <a:pt x="31639" y="37997"/>
                  </a:lnTo>
                  <a:lnTo>
                    <a:pt x="29937" y="42635"/>
                  </a:lnTo>
                  <a:lnTo>
                    <a:pt x="27786" y="54236"/>
                  </a:lnTo>
                  <a:lnTo>
                    <a:pt x="22109" y="64628"/>
                  </a:lnTo>
                  <a:lnTo>
                    <a:pt x="19103" y="107414"/>
                  </a:lnTo>
                  <a:lnTo>
                    <a:pt x="18015" y="117584"/>
                  </a:lnTo>
                  <a:lnTo>
                    <a:pt x="11516" y="135559"/>
                  </a:lnTo>
                  <a:lnTo>
                    <a:pt x="9577" y="181611"/>
                  </a:lnTo>
                  <a:lnTo>
                    <a:pt x="8490" y="192894"/>
                  </a:lnTo>
                  <a:lnTo>
                    <a:pt x="1990" y="211583"/>
                  </a:lnTo>
                  <a:lnTo>
                    <a:pt x="15" y="257107"/>
                  </a:lnTo>
                  <a:lnTo>
                    <a:pt x="0" y="303301"/>
                  </a:lnTo>
                  <a:lnTo>
                    <a:pt x="1058" y="303797"/>
                  </a:lnTo>
                  <a:lnTo>
                    <a:pt x="32188" y="304790"/>
                  </a:lnTo>
                  <a:lnTo>
                    <a:pt x="34159" y="303731"/>
                  </a:lnTo>
                  <a:lnTo>
                    <a:pt x="35473" y="301968"/>
                  </a:lnTo>
                  <a:lnTo>
                    <a:pt x="36348" y="299733"/>
                  </a:lnTo>
                  <a:lnTo>
                    <a:pt x="37991" y="298244"/>
                  </a:lnTo>
                  <a:lnTo>
                    <a:pt x="42637" y="296589"/>
                  </a:lnTo>
                  <a:lnTo>
                    <a:pt x="54244" y="294468"/>
                  </a:lnTo>
                  <a:lnTo>
                    <a:pt x="68677" y="283522"/>
                  </a:lnTo>
                  <a:lnTo>
                    <a:pt x="71185" y="281086"/>
                  </a:lnTo>
                  <a:lnTo>
                    <a:pt x="73971" y="275558"/>
                  </a:lnTo>
                  <a:lnTo>
                    <a:pt x="75760" y="268442"/>
                  </a:lnTo>
                  <a:lnTo>
                    <a:pt x="85725" y="2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10"/>
          <p:cNvGrpSpPr/>
          <p:nvPr/>
        </p:nvGrpSpPr>
        <p:grpSpPr>
          <a:xfrm>
            <a:off x="2962275" y="533400"/>
            <a:ext cx="179532" cy="189046"/>
            <a:chOff x="2962275" y="533400"/>
            <a:chExt cx="179532" cy="189046"/>
          </a:xfrm>
        </p:grpSpPr>
        <p:sp>
          <p:nvSpPr>
            <p:cNvPr id="24" name="SMARTInkShape-475"/>
            <p:cNvSpPr/>
            <p:nvPr>
              <p:custDataLst>
                <p:tags r:id="rId275"/>
              </p:custDataLst>
            </p:nvPr>
          </p:nvSpPr>
          <p:spPr>
            <a:xfrm>
              <a:off x="3076694" y="542928"/>
              <a:ext cx="65113" cy="179518"/>
            </a:xfrm>
            <a:custGeom>
              <a:avLst/>
              <a:gdLst/>
              <a:ahLst/>
              <a:cxnLst/>
              <a:rect l="0" t="0" r="0" b="0"/>
              <a:pathLst>
                <a:path w="65113" h="179518">
                  <a:moveTo>
                    <a:pt x="47506" y="19047"/>
                  </a:moveTo>
                  <a:lnTo>
                    <a:pt x="47506" y="19047"/>
                  </a:lnTo>
                  <a:lnTo>
                    <a:pt x="47506" y="10846"/>
                  </a:lnTo>
                  <a:lnTo>
                    <a:pt x="46448" y="10405"/>
                  </a:lnTo>
                  <a:lnTo>
                    <a:pt x="42450" y="9914"/>
                  </a:lnTo>
                  <a:lnTo>
                    <a:pt x="40960" y="10842"/>
                  </a:lnTo>
                  <a:lnTo>
                    <a:pt x="39967" y="12519"/>
                  </a:lnTo>
                  <a:lnTo>
                    <a:pt x="39305" y="14695"/>
                  </a:lnTo>
                  <a:lnTo>
                    <a:pt x="38864" y="15087"/>
                  </a:lnTo>
                  <a:lnTo>
                    <a:pt x="38570" y="14290"/>
                  </a:lnTo>
                  <a:lnTo>
                    <a:pt x="38097" y="10464"/>
                  </a:lnTo>
                  <a:lnTo>
                    <a:pt x="32959" y="9801"/>
                  </a:lnTo>
                  <a:lnTo>
                    <a:pt x="31458" y="8650"/>
                  </a:lnTo>
                  <a:lnTo>
                    <a:pt x="29790" y="4548"/>
                  </a:lnTo>
                  <a:lnTo>
                    <a:pt x="28287" y="3031"/>
                  </a:lnTo>
                  <a:lnTo>
                    <a:pt x="19058" y="32"/>
                  </a:lnTo>
                  <a:lnTo>
                    <a:pt x="10741" y="0"/>
                  </a:lnTo>
                  <a:lnTo>
                    <a:pt x="10296" y="1057"/>
                  </a:lnTo>
                  <a:lnTo>
                    <a:pt x="9802" y="5054"/>
                  </a:lnTo>
                  <a:lnTo>
                    <a:pt x="8611" y="6544"/>
                  </a:lnTo>
                  <a:lnTo>
                    <a:pt x="4467" y="8198"/>
                  </a:lnTo>
                  <a:lnTo>
                    <a:pt x="2938" y="9698"/>
                  </a:lnTo>
                  <a:lnTo>
                    <a:pt x="283" y="17607"/>
                  </a:lnTo>
                  <a:lnTo>
                    <a:pt x="0" y="23677"/>
                  </a:lnTo>
                  <a:lnTo>
                    <a:pt x="2756" y="29219"/>
                  </a:lnTo>
                  <a:lnTo>
                    <a:pt x="6451" y="35209"/>
                  </a:lnTo>
                  <a:lnTo>
                    <a:pt x="9017" y="45778"/>
                  </a:lnTo>
                  <a:lnTo>
                    <a:pt x="15875" y="54862"/>
                  </a:lnTo>
                  <a:lnTo>
                    <a:pt x="18026" y="63761"/>
                  </a:lnTo>
                  <a:lnTo>
                    <a:pt x="18529" y="69964"/>
                  </a:lnTo>
                  <a:lnTo>
                    <a:pt x="21574" y="76249"/>
                  </a:lnTo>
                  <a:lnTo>
                    <a:pt x="45670" y="102891"/>
                  </a:lnTo>
                  <a:lnTo>
                    <a:pt x="46690" y="106758"/>
                  </a:lnTo>
                  <a:lnTo>
                    <a:pt x="46962" y="109271"/>
                  </a:lnTo>
                  <a:lnTo>
                    <a:pt x="50087" y="114886"/>
                  </a:lnTo>
                  <a:lnTo>
                    <a:pt x="53945" y="120909"/>
                  </a:lnTo>
                  <a:lnTo>
                    <a:pt x="57175" y="130250"/>
                  </a:lnTo>
                  <a:lnTo>
                    <a:pt x="63306" y="139720"/>
                  </a:lnTo>
                  <a:lnTo>
                    <a:pt x="65112" y="146057"/>
                  </a:lnTo>
                  <a:lnTo>
                    <a:pt x="64535" y="149229"/>
                  </a:lnTo>
                  <a:lnTo>
                    <a:pt x="57829" y="161727"/>
                  </a:lnTo>
                  <a:lnTo>
                    <a:pt x="57386" y="166421"/>
                  </a:lnTo>
                  <a:lnTo>
                    <a:pt x="56209" y="168097"/>
                  </a:lnTo>
                  <a:lnTo>
                    <a:pt x="54367" y="169213"/>
                  </a:lnTo>
                  <a:lnTo>
                    <a:pt x="52080" y="169958"/>
                  </a:lnTo>
                  <a:lnTo>
                    <a:pt x="50555" y="171513"/>
                  </a:lnTo>
                  <a:lnTo>
                    <a:pt x="47908" y="179517"/>
                  </a:lnTo>
                  <a:lnTo>
                    <a:pt x="44862" y="177503"/>
                  </a:lnTo>
                  <a:lnTo>
                    <a:pt x="18931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76"/>
            <p:cNvSpPr/>
            <p:nvPr>
              <p:custDataLst>
                <p:tags r:id="rId276"/>
              </p:custDataLst>
            </p:nvPr>
          </p:nvSpPr>
          <p:spPr>
            <a:xfrm>
              <a:off x="2981325" y="5334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12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77"/>
            <p:cNvSpPr/>
            <p:nvPr>
              <p:custDataLst>
                <p:tags r:id="rId277"/>
              </p:custDataLst>
            </p:nvPr>
          </p:nvSpPr>
          <p:spPr>
            <a:xfrm>
              <a:off x="2962275" y="609600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409" y="8201"/>
                  </a:lnTo>
                  <a:lnTo>
                    <a:pt x="12295" y="8937"/>
                  </a:lnTo>
                  <a:lnTo>
                    <a:pt x="14547" y="9133"/>
                  </a:lnTo>
                  <a:lnTo>
                    <a:pt x="16048" y="10322"/>
                  </a:lnTo>
                  <a:lnTo>
                    <a:pt x="18654" y="17692"/>
                  </a:lnTo>
                  <a:lnTo>
                    <a:pt x="18933" y="23704"/>
                  </a:lnTo>
                  <a:lnTo>
                    <a:pt x="21820" y="29232"/>
                  </a:lnTo>
                  <a:lnTo>
                    <a:pt x="25573" y="35217"/>
                  </a:lnTo>
                  <a:lnTo>
                    <a:pt x="27982" y="47683"/>
                  </a:lnTo>
                  <a:lnTo>
                    <a:pt x="28179" y="50839"/>
                  </a:lnTo>
                  <a:lnTo>
                    <a:pt x="31221" y="57167"/>
                  </a:lnTo>
                  <a:lnTo>
                    <a:pt x="36741" y="64797"/>
                  </a:lnTo>
                  <a:lnTo>
                    <a:pt x="37832" y="73908"/>
                  </a:lnTo>
                  <a:lnTo>
                    <a:pt x="381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478"/>
          <p:cNvSpPr/>
          <p:nvPr>
            <p:custDataLst>
              <p:tags r:id="rId1"/>
            </p:custDataLst>
          </p:nvPr>
        </p:nvSpPr>
        <p:spPr>
          <a:xfrm>
            <a:off x="3524657" y="571501"/>
            <a:ext cx="171044" cy="112811"/>
          </a:xfrm>
          <a:custGeom>
            <a:avLst/>
            <a:gdLst/>
            <a:ahLst/>
            <a:cxnLst/>
            <a:rect l="0" t="0" r="0" b="0"/>
            <a:pathLst>
              <a:path w="171044" h="112811">
                <a:moveTo>
                  <a:pt x="66268" y="19049"/>
                </a:moveTo>
                <a:lnTo>
                  <a:pt x="66268" y="19049"/>
                </a:lnTo>
                <a:lnTo>
                  <a:pt x="75400" y="19049"/>
                </a:lnTo>
                <a:lnTo>
                  <a:pt x="75783" y="9916"/>
                </a:lnTo>
                <a:lnTo>
                  <a:pt x="66660" y="401"/>
                </a:lnTo>
                <a:lnTo>
                  <a:pt x="42589" y="0"/>
                </a:lnTo>
                <a:lnTo>
                  <a:pt x="40957" y="1058"/>
                </a:lnTo>
                <a:lnTo>
                  <a:pt x="39869" y="2822"/>
                </a:lnTo>
                <a:lnTo>
                  <a:pt x="39144" y="5056"/>
                </a:lnTo>
                <a:lnTo>
                  <a:pt x="37602" y="6545"/>
                </a:lnTo>
                <a:lnTo>
                  <a:pt x="27523" y="11758"/>
                </a:lnTo>
                <a:lnTo>
                  <a:pt x="15340" y="22665"/>
                </a:lnTo>
                <a:lnTo>
                  <a:pt x="11883" y="31592"/>
                </a:lnTo>
                <a:lnTo>
                  <a:pt x="8424" y="53117"/>
                </a:lnTo>
                <a:lnTo>
                  <a:pt x="1651" y="66505"/>
                </a:lnTo>
                <a:lnTo>
                  <a:pt x="0" y="79341"/>
                </a:lnTo>
                <a:lnTo>
                  <a:pt x="2596" y="85709"/>
                </a:lnTo>
                <a:lnTo>
                  <a:pt x="6219" y="92067"/>
                </a:lnTo>
                <a:lnTo>
                  <a:pt x="7829" y="98421"/>
                </a:lnTo>
                <a:lnTo>
                  <a:pt x="9318" y="100539"/>
                </a:lnTo>
                <a:lnTo>
                  <a:pt x="11367" y="101950"/>
                </a:lnTo>
                <a:lnTo>
                  <a:pt x="13793" y="102892"/>
                </a:lnTo>
                <a:lnTo>
                  <a:pt x="15409" y="104577"/>
                </a:lnTo>
                <a:lnTo>
                  <a:pt x="17205" y="109273"/>
                </a:lnTo>
                <a:lnTo>
                  <a:pt x="18743" y="110948"/>
                </a:lnTo>
                <a:lnTo>
                  <a:pt x="23273" y="112810"/>
                </a:lnTo>
                <a:lnTo>
                  <a:pt x="25963" y="112248"/>
                </a:lnTo>
                <a:lnTo>
                  <a:pt x="37885" y="106564"/>
                </a:lnTo>
                <a:lnTo>
                  <a:pt x="45374" y="105128"/>
                </a:lnTo>
                <a:lnTo>
                  <a:pt x="60313" y="91548"/>
                </a:lnTo>
                <a:lnTo>
                  <a:pt x="63622" y="85490"/>
                </a:lnTo>
                <a:lnTo>
                  <a:pt x="66150" y="79270"/>
                </a:lnTo>
                <a:lnTo>
                  <a:pt x="83864" y="58637"/>
                </a:lnTo>
                <a:lnTo>
                  <a:pt x="85307" y="47752"/>
                </a:lnTo>
                <a:lnTo>
                  <a:pt x="93518" y="55836"/>
                </a:lnTo>
                <a:lnTo>
                  <a:pt x="94726" y="65235"/>
                </a:lnTo>
                <a:lnTo>
                  <a:pt x="95824" y="65714"/>
                </a:lnTo>
                <a:lnTo>
                  <a:pt x="99865" y="66247"/>
                </a:lnTo>
                <a:lnTo>
                  <a:pt x="105188" y="69307"/>
                </a:lnTo>
                <a:lnTo>
                  <a:pt x="111083" y="73136"/>
                </a:lnTo>
                <a:lnTo>
                  <a:pt x="120351" y="75291"/>
                </a:lnTo>
                <a:lnTo>
                  <a:pt x="166549" y="76192"/>
                </a:lnTo>
                <a:lnTo>
                  <a:pt x="171043" y="761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112"/>
          <p:cNvGrpSpPr/>
          <p:nvPr/>
        </p:nvGrpSpPr>
        <p:grpSpPr>
          <a:xfrm>
            <a:off x="4124359" y="333447"/>
            <a:ext cx="1266792" cy="528930"/>
            <a:chOff x="4124359" y="333447"/>
            <a:chExt cx="1266792" cy="528930"/>
          </a:xfrm>
        </p:grpSpPr>
        <p:sp>
          <p:nvSpPr>
            <p:cNvPr id="29" name="SMARTInkShape-479"/>
            <p:cNvSpPr/>
            <p:nvPr>
              <p:custDataLst>
                <p:tags r:id="rId259"/>
              </p:custDataLst>
            </p:nvPr>
          </p:nvSpPr>
          <p:spPr>
            <a:xfrm>
              <a:off x="5362575" y="67627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22030" y="1058"/>
                  </a:lnTo>
                  <a:lnTo>
                    <a:pt x="21036" y="2822"/>
                  </a:lnTo>
                  <a:lnTo>
                    <a:pt x="19638" y="13183"/>
                  </a:lnTo>
                  <a:lnTo>
                    <a:pt x="18069" y="35211"/>
                  </a:lnTo>
                  <a:lnTo>
                    <a:pt x="14027" y="45988"/>
                  </a:lnTo>
                  <a:lnTo>
                    <a:pt x="11469" y="49709"/>
                  </a:lnTo>
                  <a:lnTo>
                    <a:pt x="3868" y="5600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80"/>
            <p:cNvSpPr/>
            <p:nvPr>
              <p:custDataLst>
                <p:tags r:id="rId260"/>
              </p:custDataLst>
            </p:nvPr>
          </p:nvSpPr>
          <p:spPr>
            <a:xfrm>
              <a:off x="4384000" y="733425"/>
              <a:ext cx="797601" cy="128952"/>
            </a:xfrm>
            <a:custGeom>
              <a:avLst/>
              <a:gdLst/>
              <a:ahLst/>
              <a:cxnLst/>
              <a:rect l="0" t="0" r="0" b="0"/>
              <a:pathLst>
                <a:path w="797601" h="128952">
                  <a:moveTo>
                    <a:pt x="159425" y="95250"/>
                  </a:moveTo>
                  <a:lnTo>
                    <a:pt x="159425" y="95250"/>
                  </a:lnTo>
                  <a:lnTo>
                    <a:pt x="122461" y="102854"/>
                  </a:lnTo>
                  <a:lnTo>
                    <a:pt x="76120" y="114548"/>
                  </a:lnTo>
                  <a:lnTo>
                    <a:pt x="33998" y="123662"/>
                  </a:lnTo>
                  <a:lnTo>
                    <a:pt x="14899" y="128951"/>
                  </a:lnTo>
                  <a:lnTo>
                    <a:pt x="0" y="124709"/>
                  </a:lnTo>
                  <a:lnTo>
                    <a:pt x="225" y="124414"/>
                  </a:lnTo>
                  <a:lnTo>
                    <a:pt x="46905" y="117294"/>
                  </a:lnTo>
                  <a:lnTo>
                    <a:pt x="86399" y="112069"/>
                  </a:lnTo>
                  <a:lnTo>
                    <a:pt x="125088" y="104114"/>
                  </a:lnTo>
                  <a:lnTo>
                    <a:pt x="155805" y="98131"/>
                  </a:lnTo>
                  <a:lnTo>
                    <a:pt x="190625" y="91944"/>
                  </a:lnTo>
                  <a:lnTo>
                    <a:pt x="227266" y="85667"/>
                  </a:lnTo>
                  <a:lnTo>
                    <a:pt x="266834" y="79349"/>
                  </a:lnTo>
                  <a:lnTo>
                    <a:pt x="312643" y="73014"/>
                  </a:lnTo>
                  <a:lnTo>
                    <a:pt x="358402" y="66670"/>
                  </a:lnTo>
                  <a:lnTo>
                    <a:pt x="404493" y="60323"/>
                  </a:lnTo>
                  <a:lnTo>
                    <a:pt x="428636" y="57148"/>
                  </a:lnTo>
                  <a:lnTo>
                    <a:pt x="453199" y="53974"/>
                  </a:lnTo>
                  <a:lnTo>
                    <a:pt x="500247" y="47624"/>
                  </a:lnTo>
                  <a:lnTo>
                    <a:pt x="546910" y="41275"/>
                  </a:lnTo>
                  <a:lnTo>
                    <a:pt x="571206" y="38100"/>
                  </a:lnTo>
                  <a:lnTo>
                    <a:pt x="618664" y="31750"/>
                  </a:lnTo>
                  <a:lnTo>
                    <a:pt x="660923" y="25400"/>
                  </a:lnTo>
                  <a:lnTo>
                    <a:pt x="698049" y="19050"/>
                  </a:lnTo>
                  <a:lnTo>
                    <a:pt x="732189" y="12700"/>
                  </a:lnTo>
                  <a:lnTo>
                    <a:pt x="775867" y="4233"/>
                  </a:lnTo>
                  <a:lnTo>
                    <a:pt x="797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81"/>
            <p:cNvSpPr/>
            <p:nvPr>
              <p:custDataLst>
                <p:tags r:id="rId261"/>
              </p:custDataLst>
            </p:nvPr>
          </p:nvSpPr>
          <p:spPr>
            <a:xfrm>
              <a:off x="4152900" y="725928"/>
              <a:ext cx="914401" cy="64614"/>
            </a:xfrm>
            <a:custGeom>
              <a:avLst/>
              <a:gdLst/>
              <a:ahLst/>
              <a:cxnLst/>
              <a:rect l="0" t="0" r="0" b="0"/>
              <a:pathLst>
                <a:path w="914401" h="64614">
                  <a:moveTo>
                    <a:pt x="0" y="55122"/>
                  </a:moveTo>
                  <a:lnTo>
                    <a:pt x="0" y="55122"/>
                  </a:lnTo>
                  <a:lnTo>
                    <a:pt x="8201" y="63323"/>
                  </a:lnTo>
                  <a:lnTo>
                    <a:pt x="14189" y="64255"/>
                  </a:lnTo>
                  <a:lnTo>
                    <a:pt x="31881" y="64613"/>
                  </a:lnTo>
                  <a:lnTo>
                    <a:pt x="72270" y="56443"/>
                  </a:lnTo>
                  <a:lnTo>
                    <a:pt x="113484" y="48837"/>
                  </a:lnTo>
                  <a:lnTo>
                    <a:pt x="150982" y="45499"/>
                  </a:lnTo>
                  <a:lnTo>
                    <a:pt x="195137" y="38277"/>
                  </a:lnTo>
                  <a:lnTo>
                    <a:pt x="226075" y="32466"/>
                  </a:lnTo>
                  <a:lnTo>
                    <a:pt x="263108" y="26355"/>
                  </a:lnTo>
                  <a:lnTo>
                    <a:pt x="304262" y="21170"/>
                  </a:lnTo>
                  <a:lnTo>
                    <a:pt x="347247" y="18866"/>
                  </a:lnTo>
                  <a:lnTo>
                    <a:pt x="393868" y="15019"/>
                  </a:lnTo>
                  <a:lnTo>
                    <a:pt x="418153" y="12512"/>
                  </a:lnTo>
                  <a:lnTo>
                    <a:pt x="464893" y="9726"/>
                  </a:lnTo>
                  <a:lnTo>
                    <a:pt x="511420" y="7429"/>
                  </a:lnTo>
                  <a:lnTo>
                    <a:pt x="535679" y="5335"/>
                  </a:lnTo>
                  <a:lnTo>
                    <a:pt x="560320" y="2881"/>
                  </a:lnTo>
                  <a:lnTo>
                    <a:pt x="607453" y="154"/>
                  </a:lnTo>
                  <a:lnTo>
                    <a:pt x="652038" y="0"/>
                  </a:lnTo>
                  <a:lnTo>
                    <a:pt x="693020" y="3459"/>
                  </a:lnTo>
                  <a:lnTo>
                    <a:pt x="732400" y="2880"/>
                  </a:lnTo>
                  <a:lnTo>
                    <a:pt x="768953" y="1212"/>
                  </a:lnTo>
                  <a:lnTo>
                    <a:pt x="813331" y="5164"/>
                  </a:lnTo>
                  <a:lnTo>
                    <a:pt x="852233" y="6806"/>
                  </a:lnTo>
                  <a:lnTo>
                    <a:pt x="898751" y="7436"/>
                  </a:lnTo>
                  <a:lnTo>
                    <a:pt x="914400" y="7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82"/>
            <p:cNvSpPr/>
            <p:nvPr>
              <p:custDataLst>
                <p:tags r:id="rId262"/>
              </p:custDataLst>
            </p:nvPr>
          </p:nvSpPr>
          <p:spPr>
            <a:xfrm>
              <a:off x="5095875" y="476250"/>
              <a:ext cx="95251" cy="114170"/>
            </a:xfrm>
            <a:custGeom>
              <a:avLst/>
              <a:gdLst/>
              <a:ahLst/>
              <a:cxnLst/>
              <a:rect l="0" t="0" r="0" b="0"/>
              <a:pathLst>
                <a:path w="95251" h="114170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9701"/>
                  </a:lnTo>
                  <a:lnTo>
                    <a:pt x="8201" y="14189"/>
                  </a:lnTo>
                  <a:lnTo>
                    <a:pt x="9523" y="60785"/>
                  </a:lnTo>
                  <a:lnTo>
                    <a:pt x="9525" y="106757"/>
                  </a:lnTo>
                  <a:lnTo>
                    <a:pt x="9525" y="113859"/>
                  </a:lnTo>
                  <a:lnTo>
                    <a:pt x="4469" y="114169"/>
                  </a:lnTo>
                  <a:lnTo>
                    <a:pt x="4037" y="113154"/>
                  </a:lnTo>
                  <a:lnTo>
                    <a:pt x="8593" y="106088"/>
                  </a:lnTo>
                  <a:lnTo>
                    <a:pt x="10529" y="79963"/>
                  </a:lnTo>
                  <a:lnTo>
                    <a:pt x="16055" y="68966"/>
                  </a:lnTo>
                  <a:lnTo>
                    <a:pt x="19221" y="53831"/>
                  </a:lnTo>
                  <a:lnTo>
                    <a:pt x="26391" y="42173"/>
                  </a:lnTo>
                  <a:lnTo>
                    <a:pt x="34161" y="32016"/>
                  </a:lnTo>
                  <a:lnTo>
                    <a:pt x="40144" y="19103"/>
                  </a:lnTo>
                  <a:lnTo>
                    <a:pt x="42638" y="15910"/>
                  </a:lnTo>
                  <a:lnTo>
                    <a:pt x="48231" y="12363"/>
                  </a:lnTo>
                  <a:lnTo>
                    <a:pt x="55388" y="10085"/>
                  </a:lnTo>
                  <a:lnTo>
                    <a:pt x="65196" y="1373"/>
                  </a:lnTo>
                  <a:lnTo>
                    <a:pt x="71293" y="407"/>
                  </a:lnTo>
                  <a:lnTo>
                    <a:pt x="76842" y="3003"/>
                  </a:lnTo>
                  <a:lnTo>
                    <a:pt x="93772" y="17613"/>
                  </a:lnTo>
                  <a:lnTo>
                    <a:pt x="94812" y="23681"/>
                  </a:lnTo>
                  <a:lnTo>
                    <a:pt x="95247" y="68537"/>
                  </a:lnTo>
                  <a:lnTo>
                    <a:pt x="952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83"/>
            <p:cNvSpPr/>
            <p:nvPr>
              <p:custDataLst>
                <p:tags r:id="rId263"/>
              </p:custDataLst>
            </p:nvPr>
          </p:nvSpPr>
          <p:spPr>
            <a:xfrm>
              <a:off x="4991100" y="476250"/>
              <a:ext cx="57137" cy="133196"/>
            </a:xfrm>
            <a:custGeom>
              <a:avLst/>
              <a:gdLst/>
              <a:ahLst/>
              <a:cxnLst/>
              <a:rect l="0" t="0" r="0" b="0"/>
              <a:pathLst>
                <a:path w="57137" h="133196">
                  <a:moveTo>
                    <a:pt x="47625" y="19050"/>
                  </a:moveTo>
                  <a:lnTo>
                    <a:pt x="47625" y="19050"/>
                  </a:lnTo>
                  <a:lnTo>
                    <a:pt x="30016" y="19050"/>
                  </a:lnTo>
                  <a:lnTo>
                    <a:pt x="21255" y="12504"/>
                  </a:lnTo>
                  <a:lnTo>
                    <a:pt x="15444" y="10849"/>
                  </a:lnTo>
                  <a:lnTo>
                    <a:pt x="13470" y="11466"/>
                  </a:lnTo>
                  <a:lnTo>
                    <a:pt x="12155" y="12936"/>
                  </a:lnTo>
                  <a:lnTo>
                    <a:pt x="10045" y="17842"/>
                  </a:lnTo>
                  <a:lnTo>
                    <a:pt x="3081" y="26416"/>
                  </a:lnTo>
                  <a:lnTo>
                    <a:pt x="913" y="35226"/>
                  </a:lnTo>
                  <a:lnTo>
                    <a:pt x="5" y="79024"/>
                  </a:lnTo>
                  <a:lnTo>
                    <a:pt x="0" y="97101"/>
                  </a:lnTo>
                  <a:lnTo>
                    <a:pt x="2823" y="104187"/>
                  </a:lnTo>
                  <a:lnTo>
                    <a:pt x="15810" y="121510"/>
                  </a:lnTo>
                  <a:lnTo>
                    <a:pt x="17609" y="127382"/>
                  </a:lnTo>
                  <a:lnTo>
                    <a:pt x="19148" y="129371"/>
                  </a:lnTo>
                  <a:lnTo>
                    <a:pt x="23680" y="131582"/>
                  </a:lnTo>
                  <a:lnTo>
                    <a:pt x="36347" y="133195"/>
                  </a:lnTo>
                  <a:lnTo>
                    <a:pt x="51203" y="120079"/>
                  </a:lnTo>
                  <a:lnTo>
                    <a:pt x="54507" y="114046"/>
                  </a:lnTo>
                  <a:lnTo>
                    <a:pt x="56802" y="98392"/>
                  </a:lnTo>
                  <a:lnTo>
                    <a:pt x="57136" y="73024"/>
                  </a:lnTo>
                  <a:lnTo>
                    <a:pt x="47449" y="42158"/>
                  </a:lnTo>
                  <a:lnTo>
                    <a:pt x="29742" y="19269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84"/>
            <p:cNvSpPr/>
            <p:nvPr>
              <p:custDataLst>
                <p:tags r:id="rId264"/>
              </p:custDataLst>
            </p:nvPr>
          </p:nvSpPr>
          <p:spPr>
            <a:xfrm>
              <a:off x="4897174" y="428625"/>
              <a:ext cx="17727" cy="28576"/>
            </a:xfrm>
            <a:custGeom>
              <a:avLst/>
              <a:gdLst/>
              <a:ahLst/>
              <a:cxnLst/>
              <a:rect l="0" t="0" r="0" b="0"/>
              <a:pathLst>
                <a:path w="17727" h="28576">
                  <a:moveTo>
                    <a:pt x="8201" y="28575"/>
                  </a:moveTo>
                  <a:lnTo>
                    <a:pt x="8201" y="28575"/>
                  </a:lnTo>
                  <a:lnTo>
                    <a:pt x="8201" y="11241"/>
                  </a:lnTo>
                  <a:lnTo>
                    <a:pt x="0" y="1475"/>
                  </a:lnTo>
                  <a:lnTo>
                    <a:pt x="4909" y="655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85"/>
            <p:cNvSpPr/>
            <p:nvPr>
              <p:custDataLst>
                <p:tags r:id="rId265"/>
              </p:custDataLst>
            </p:nvPr>
          </p:nvSpPr>
          <p:spPr>
            <a:xfrm>
              <a:off x="4895850" y="4762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0" y="14465"/>
                  </a:lnTo>
                  <a:lnTo>
                    <a:pt x="2822" y="19835"/>
                  </a:lnTo>
                  <a:lnTo>
                    <a:pt x="6545" y="25749"/>
                  </a:lnTo>
                  <a:lnTo>
                    <a:pt x="8937" y="38169"/>
                  </a:lnTo>
                  <a:lnTo>
                    <a:pt x="9520" y="83740"/>
                  </a:lnTo>
                  <a:lnTo>
                    <a:pt x="9525" y="98033"/>
                  </a:lnTo>
                  <a:lnTo>
                    <a:pt x="12347" y="104601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86"/>
            <p:cNvSpPr/>
            <p:nvPr>
              <p:custDataLst>
                <p:tags r:id="rId266"/>
              </p:custDataLst>
            </p:nvPr>
          </p:nvSpPr>
          <p:spPr>
            <a:xfrm>
              <a:off x="4743578" y="485775"/>
              <a:ext cx="95123" cy="38101"/>
            </a:xfrm>
            <a:custGeom>
              <a:avLst/>
              <a:gdLst/>
              <a:ahLst/>
              <a:cxnLst/>
              <a:rect l="0" t="0" r="0" b="0"/>
              <a:pathLst>
                <a:path w="95123" h="38101">
                  <a:moveTo>
                    <a:pt x="37972" y="38100"/>
                  </a:moveTo>
                  <a:lnTo>
                    <a:pt x="37972" y="38100"/>
                  </a:lnTo>
                  <a:lnTo>
                    <a:pt x="32915" y="38100"/>
                  </a:lnTo>
                  <a:lnTo>
                    <a:pt x="27611" y="35278"/>
                  </a:lnTo>
                  <a:lnTo>
                    <a:pt x="20639" y="29899"/>
                  </a:lnTo>
                  <a:lnTo>
                    <a:pt x="19008" y="30516"/>
                  </a:lnTo>
                  <a:lnTo>
                    <a:pt x="10872" y="36892"/>
                  </a:lnTo>
                  <a:lnTo>
                    <a:pt x="7230" y="34741"/>
                  </a:lnTo>
                  <a:lnTo>
                    <a:pt x="0" y="28682"/>
                  </a:lnTo>
                  <a:lnTo>
                    <a:pt x="4966" y="23550"/>
                  </a:lnTo>
                  <a:lnTo>
                    <a:pt x="10250" y="21050"/>
                  </a:lnTo>
                  <a:lnTo>
                    <a:pt x="25384" y="18255"/>
                  </a:lnTo>
                  <a:lnTo>
                    <a:pt x="37994" y="11563"/>
                  </a:lnTo>
                  <a:lnTo>
                    <a:pt x="83912" y="428"/>
                  </a:lnTo>
                  <a:lnTo>
                    <a:pt x="95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87"/>
            <p:cNvSpPr/>
            <p:nvPr>
              <p:custDataLst>
                <p:tags r:id="rId267"/>
              </p:custDataLst>
            </p:nvPr>
          </p:nvSpPr>
          <p:spPr>
            <a:xfrm>
              <a:off x="4772025" y="333447"/>
              <a:ext cx="47626" cy="285630"/>
            </a:xfrm>
            <a:custGeom>
              <a:avLst/>
              <a:gdLst/>
              <a:ahLst/>
              <a:cxnLst/>
              <a:rect l="0" t="0" r="0" b="0"/>
              <a:pathLst>
                <a:path w="47626" h="285630">
                  <a:moveTo>
                    <a:pt x="0" y="47553"/>
                  </a:moveTo>
                  <a:lnTo>
                    <a:pt x="0" y="47553"/>
                  </a:lnTo>
                  <a:lnTo>
                    <a:pt x="0" y="42496"/>
                  </a:lnTo>
                  <a:lnTo>
                    <a:pt x="2822" y="37192"/>
                  </a:lnTo>
                  <a:lnTo>
                    <a:pt x="17610" y="20453"/>
                  </a:lnTo>
                  <a:lnTo>
                    <a:pt x="19047" y="0"/>
                  </a:lnTo>
                  <a:lnTo>
                    <a:pt x="19050" y="45589"/>
                  </a:lnTo>
                  <a:lnTo>
                    <a:pt x="17992" y="90181"/>
                  </a:lnTo>
                  <a:lnTo>
                    <a:pt x="9349" y="135596"/>
                  </a:lnTo>
                  <a:lnTo>
                    <a:pt x="1440" y="168090"/>
                  </a:lnTo>
                  <a:lnTo>
                    <a:pt x="85" y="212646"/>
                  </a:lnTo>
                  <a:lnTo>
                    <a:pt x="0" y="260113"/>
                  </a:lnTo>
                  <a:lnTo>
                    <a:pt x="0" y="269754"/>
                  </a:lnTo>
                  <a:lnTo>
                    <a:pt x="2822" y="276131"/>
                  </a:lnTo>
                  <a:lnTo>
                    <a:pt x="8201" y="283792"/>
                  </a:lnTo>
                  <a:lnTo>
                    <a:pt x="11759" y="284840"/>
                  </a:lnTo>
                  <a:lnTo>
                    <a:pt x="23680" y="285629"/>
                  </a:lnTo>
                  <a:lnTo>
                    <a:pt x="29222" y="282834"/>
                  </a:lnTo>
                  <a:lnTo>
                    <a:pt x="36346" y="277473"/>
                  </a:lnTo>
                  <a:lnTo>
                    <a:pt x="37321" y="273917"/>
                  </a:lnTo>
                  <a:lnTo>
                    <a:pt x="37946" y="268068"/>
                  </a:lnTo>
                  <a:lnTo>
                    <a:pt x="44615" y="259308"/>
                  </a:lnTo>
                  <a:lnTo>
                    <a:pt x="46733" y="250466"/>
                  </a:lnTo>
                  <a:lnTo>
                    <a:pt x="47625" y="228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88"/>
            <p:cNvSpPr/>
            <p:nvPr>
              <p:custDataLst>
                <p:tags r:id="rId268"/>
              </p:custDataLst>
            </p:nvPr>
          </p:nvSpPr>
          <p:spPr>
            <a:xfrm>
              <a:off x="4686300" y="4572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89"/>
            <p:cNvSpPr/>
            <p:nvPr>
              <p:custDataLst>
                <p:tags r:id="rId269"/>
              </p:custDataLst>
            </p:nvPr>
          </p:nvSpPr>
          <p:spPr>
            <a:xfrm>
              <a:off x="4667250" y="5143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34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90"/>
            <p:cNvSpPr/>
            <p:nvPr>
              <p:custDataLst>
                <p:tags r:id="rId270"/>
              </p:custDataLst>
            </p:nvPr>
          </p:nvSpPr>
          <p:spPr>
            <a:xfrm>
              <a:off x="4524413" y="495300"/>
              <a:ext cx="85688" cy="46302"/>
            </a:xfrm>
            <a:custGeom>
              <a:avLst/>
              <a:gdLst/>
              <a:ahLst/>
              <a:cxnLst/>
              <a:rect l="0" t="0" r="0" b="0"/>
              <a:pathLst>
                <a:path w="85688" h="46302">
                  <a:moveTo>
                    <a:pt x="19012" y="38100"/>
                  </a:moveTo>
                  <a:lnTo>
                    <a:pt x="19012" y="38100"/>
                  </a:lnTo>
                  <a:lnTo>
                    <a:pt x="4823" y="38100"/>
                  </a:lnTo>
                  <a:lnTo>
                    <a:pt x="3202" y="39158"/>
                  </a:lnTo>
                  <a:lnTo>
                    <a:pt x="2123" y="40922"/>
                  </a:lnTo>
                  <a:lnTo>
                    <a:pt x="389" y="46301"/>
                  </a:lnTo>
                  <a:lnTo>
                    <a:pt x="0" y="39308"/>
                  </a:lnTo>
                  <a:lnTo>
                    <a:pt x="2801" y="38637"/>
                  </a:lnTo>
                  <a:lnTo>
                    <a:pt x="13223" y="38206"/>
                  </a:lnTo>
                  <a:lnTo>
                    <a:pt x="15153" y="37112"/>
                  </a:lnTo>
                  <a:lnTo>
                    <a:pt x="16439" y="35325"/>
                  </a:lnTo>
                  <a:lnTo>
                    <a:pt x="17297" y="33075"/>
                  </a:lnTo>
                  <a:lnTo>
                    <a:pt x="18927" y="31575"/>
                  </a:lnTo>
                  <a:lnTo>
                    <a:pt x="29147" y="26345"/>
                  </a:lnTo>
                  <a:lnTo>
                    <a:pt x="35158" y="22292"/>
                  </a:lnTo>
                  <a:lnTo>
                    <a:pt x="44493" y="18952"/>
                  </a:lnTo>
                  <a:lnTo>
                    <a:pt x="53961" y="12789"/>
                  </a:lnTo>
                  <a:lnTo>
                    <a:pt x="63469" y="9434"/>
                  </a:lnTo>
                  <a:lnTo>
                    <a:pt x="72989" y="3266"/>
                  </a:lnTo>
                  <a:lnTo>
                    <a:pt x="856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91"/>
            <p:cNvSpPr/>
            <p:nvPr>
              <p:custDataLst>
                <p:tags r:id="rId271"/>
              </p:custDataLst>
            </p:nvPr>
          </p:nvSpPr>
          <p:spPr>
            <a:xfrm>
              <a:off x="4572000" y="361953"/>
              <a:ext cx="28576" cy="257123"/>
            </a:xfrm>
            <a:custGeom>
              <a:avLst/>
              <a:gdLst/>
              <a:ahLst/>
              <a:cxnLst/>
              <a:rect l="0" t="0" r="0" b="0"/>
              <a:pathLst>
                <a:path w="28576" h="257123">
                  <a:moveTo>
                    <a:pt x="19050" y="19047"/>
                  </a:moveTo>
                  <a:lnTo>
                    <a:pt x="19050" y="19047"/>
                  </a:lnTo>
                  <a:lnTo>
                    <a:pt x="19050" y="8"/>
                  </a:lnTo>
                  <a:lnTo>
                    <a:pt x="13993" y="0"/>
                  </a:lnTo>
                  <a:lnTo>
                    <a:pt x="12504" y="1058"/>
                  </a:lnTo>
                  <a:lnTo>
                    <a:pt x="11511" y="2821"/>
                  </a:lnTo>
                  <a:lnTo>
                    <a:pt x="9917" y="13255"/>
                  </a:lnTo>
                  <a:lnTo>
                    <a:pt x="8474" y="52061"/>
                  </a:lnTo>
                  <a:lnTo>
                    <a:pt x="883" y="89008"/>
                  </a:lnTo>
                  <a:lnTo>
                    <a:pt x="52" y="133354"/>
                  </a:lnTo>
                  <a:lnTo>
                    <a:pt x="5" y="174270"/>
                  </a:lnTo>
                  <a:lnTo>
                    <a:pt x="0" y="221810"/>
                  </a:lnTo>
                  <a:lnTo>
                    <a:pt x="0" y="250681"/>
                  </a:lnTo>
                  <a:lnTo>
                    <a:pt x="1058" y="252845"/>
                  </a:lnTo>
                  <a:lnTo>
                    <a:pt x="2822" y="254287"/>
                  </a:lnTo>
                  <a:lnTo>
                    <a:pt x="8201" y="256602"/>
                  </a:lnTo>
                  <a:lnTo>
                    <a:pt x="22666" y="257122"/>
                  </a:lnTo>
                  <a:lnTo>
                    <a:pt x="24636" y="256080"/>
                  </a:lnTo>
                  <a:lnTo>
                    <a:pt x="25949" y="254328"/>
                  </a:lnTo>
                  <a:lnTo>
                    <a:pt x="28575" y="24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92"/>
            <p:cNvSpPr/>
            <p:nvPr>
              <p:custDataLst>
                <p:tags r:id="rId272"/>
              </p:custDataLst>
            </p:nvPr>
          </p:nvSpPr>
          <p:spPr>
            <a:xfrm>
              <a:off x="4400550" y="504825"/>
              <a:ext cx="76201" cy="138752"/>
            </a:xfrm>
            <a:custGeom>
              <a:avLst/>
              <a:gdLst/>
              <a:ahLst/>
              <a:cxnLst/>
              <a:rect l="0" t="0" r="0" b="0"/>
              <a:pathLst>
                <a:path w="76201" h="138752">
                  <a:moveTo>
                    <a:pt x="9525" y="38100"/>
                  </a:moveTo>
                  <a:lnTo>
                    <a:pt x="9525" y="38100"/>
                  </a:lnTo>
                  <a:lnTo>
                    <a:pt x="3" y="38100"/>
                  </a:lnTo>
                  <a:lnTo>
                    <a:pt x="0" y="46301"/>
                  </a:lnTo>
                  <a:lnTo>
                    <a:pt x="1058" y="46742"/>
                  </a:lnTo>
                  <a:lnTo>
                    <a:pt x="5057" y="47233"/>
                  </a:lnTo>
                  <a:lnTo>
                    <a:pt x="6546" y="48422"/>
                  </a:lnTo>
                  <a:lnTo>
                    <a:pt x="8201" y="52565"/>
                  </a:lnTo>
                  <a:lnTo>
                    <a:pt x="9701" y="54093"/>
                  </a:lnTo>
                  <a:lnTo>
                    <a:pt x="19712" y="59368"/>
                  </a:lnTo>
                  <a:lnTo>
                    <a:pt x="22666" y="61804"/>
                  </a:lnTo>
                  <a:lnTo>
                    <a:pt x="25949" y="67332"/>
                  </a:lnTo>
                  <a:lnTo>
                    <a:pt x="28466" y="73317"/>
                  </a:lnTo>
                  <a:lnTo>
                    <a:pt x="34775" y="82637"/>
                  </a:lnTo>
                  <a:lnTo>
                    <a:pt x="37115" y="92101"/>
                  </a:lnTo>
                  <a:lnTo>
                    <a:pt x="37662" y="98436"/>
                  </a:lnTo>
                  <a:lnTo>
                    <a:pt x="40727" y="104780"/>
                  </a:lnTo>
                  <a:lnTo>
                    <a:pt x="44559" y="111127"/>
                  </a:lnTo>
                  <a:lnTo>
                    <a:pt x="47222" y="121944"/>
                  </a:lnTo>
                  <a:lnTo>
                    <a:pt x="38482" y="132909"/>
                  </a:lnTo>
                  <a:lnTo>
                    <a:pt x="38176" y="138751"/>
                  </a:lnTo>
                  <a:lnTo>
                    <a:pt x="38100" y="102507"/>
                  </a:lnTo>
                  <a:lnTo>
                    <a:pt x="55433" y="55715"/>
                  </a:lnTo>
                  <a:lnTo>
                    <a:pt x="71294" y="811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93"/>
            <p:cNvSpPr/>
            <p:nvPr>
              <p:custDataLst>
                <p:tags r:id="rId273"/>
              </p:custDataLst>
            </p:nvPr>
          </p:nvSpPr>
          <p:spPr>
            <a:xfrm>
              <a:off x="4258078" y="533838"/>
              <a:ext cx="113898" cy="104326"/>
            </a:xfrm>
            <a:custGeom>
              <a:avLst/>
              <a:gdLst/>
              <a:ahLst/>
              <a:cxnLst/>
              <a:rect l="0" t="0" r="0" b="0"/>
              <a:pathLst>
                <a:path w="113898" h="104326">
                  <a:moveTo>
                    <a:pt x="75797" y="75762"/>
                  </a:moveTo>
                  <a:lnTo>
                    <a:pt x="75797" y="75762"/>
                  </a:lnTo>
                  <a:lnTo>
                    <a:pt x="75797" y="57139"/>
                  </a:lnTo>
                  <a:lnTo>
                    <a:pt x="69251" y="49192"/>
                  </a:lnTo>
                  <a:lnTo>
                    <a:pt x="66665" y="39389"/>
                  </a:lnTo>
                  <a:lnTo>
                    <a:pt x="66389" y="33117"/>
                  </a:lnTo>
                  <a:lnTo>
                    <a:pt x="65291" y="31457"/>
                  </a:lnTo>
                  <a:lnTo>
                    <a:pt x="63502" y="30350"/>
                  </a:lnTo>
                  <a:lnTo>
                    <a:pt x="61250" y="29613"/>
                  </a:lnTo>
                  <a:lnTo>
                    <a:pt x="59749" y="28062"/>
                  </a:lnTo>
                  <a:lnTo>
                    <a:pt x="54518" y="17970"/>
                  </a:lnTo>
                  <a:lnTo>
                    <a:pt x="48663" y="10842"/>
                  </a:lnTo>
                  <a:lnTo>
                    <a:pt x="47649" y="4551"/>
                  </a:lnTo>
                  <a:lnTo>
                    <a:pt x="46448" y="2888"/>
                  </a:lnTo>
                  <a:lnTo>
                    <a:pt x="44590" y="1779"/>
                  </a:lnTo>
                  <a:lnTo>
                    <a:pt x="39059" y="0"/>
                  </a:lnTo>
                  <a:lnTo>
                    <a:pt x="29616" y="7801"/>
                  </a:lnTo>
                  <a:lnTo>
                    <a:pt x="23543" y="8706"/>
                  </a:lnTo>
                  <a:lnTo>
                    <a:pt x="21911" y="9891"/>
                  </a:lnTo>
                  <a:lnTo>
                    <a:pt x="20823" y="11740"/>
                  </a:lnTo>
                  <a:lnTo>
                    <a:pt x="20098" y="14031"/>
                  </a:lnTo>
                  <a:lnTo>
                    <a:pt x="11299" y="28370"/>
                  </a:lnTo>
                  <a:lnTo>
                    <a:pt x="6491" y="54746"/>
                  </a:lnTo>
                  <a:lnTo>
                    <a:pt x="2661" y="62188"/>
                  </a:lnTo>
                  <a:lnTo>
                    <a:pt x="202" y="75589"/>
                  </a:lnTo>
                  <a:lnTo>
                    <a:pt x="0" y="78822"/>
                  </a:lnTo>
                  <a:lnTo>
                    <a:pt x="2599" y="85236"/>
                  </a:lnTo>
                  <a:lnTo>
                    <a:pt x="17209" y="102847"/>
                  </a:lnTo>
                  <a:lnTo>
                    <a:pt x="23277" y="103896"/>
                  </a:lnTo>
                  <a:lnTo>
                    <a:pt x="42234" y="104325"/>
                  </a:lnTo>
                  <a:lnTo>
                    <a:pt x="47827" y="101510"/>
                  </a:lnTo>
                  <a:lnTo>
                    <a:pt x="53841" y="97789"/>
                  </a:lnTo>
                  <a:lnTo>
                    <a:pt x="60042" y="96135"/>
                  </a:lnTo>
                  <a:lnTo>
                    <a:pt x="62118" y="94636"/>
                  </a:lnTo>
                  <a:lnTo>
                    <a:pt x="63503" y="92578"/>
                  </a:lnTo>
                  <a:lnTo>
                    <a:pt x="65452" y="84625"/>
                  </a:lnTo>
                  <a:lnTo>
                    <a:pt x="65725" y="81671"/>
                  </a:lnTo>
                  <a:lnTo>
                    <a:pt x="66965" y="79701"/>
                  </a:lnTo>
                  <a:lnTo>
                    <a:pt x="68851" y="78388"/>
                  </a:lnTo>
                  <a:lnTo>
                    <a:pt x="74425" y="76281"/>
                  </a:lnTo>
                  <a:lnTo>
                    <a:pt x="75187" y="73170"/>
                  </a:lnTo>
                  <a:lnTo>
                    <a:pt x="75796" y="66248"/>
                  </a:lnTo>
                  <a:lnTo>
                    <a:pt x="75797" y="71297"/>
                  </a:lnTo>
                  <a:lnTo>
                    <a:pt x="76855" y="72785"/>
                  </a:lnTo>
                  <a:lnTo>
                    <a:pt x="78619" y="73777"/>
                  </a:lnTo>
                  <a:lnTo>
                    <a:pt x="80854" y="74439"/>
                  </a:lnTo>
                  <a:lnTo>
                    <a:pt x="82343" y="75938"/>
                  </a:lnTo>
                  <a:lnTo>
                    <a:pt x="83998" y="80426"/>
                  </a:lnTo>
                  <a:lnTo>
                    <a:pt x="85498" y="82047"/>
                  </a:lnTo>
                  <a:lnTo>
                    <a:pt x="93407" y="84860"/>
                  </a:lnTo>
                  <a:lnTo>
                    <a:pt x="94207" y="87920"/>
                  </a:lnTo>
                  <a:lnTo>
                    <a:pt x="94420" y="90217"/>
                  </a:lnTo>
                  <a:lnTo>
                    <a:pt x="95621" y="91749"/>
                  </a:lnTo>
                  <a:lnTo>
                    <a:pt x="99777" y="93451"/>
                  </a:lnTo>
                  <a:lnTo>
                    <a:pt x="113897" y="94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94"/>
            <p:cNvSpPr/>
            <p:nvPr>
              <p:custDataLst>
                <p:tags r:id="rId274"/>
              </p:custDataLst>
            </p:nvPr>
          </p:nvSpPr>
          <p:spPr>
            <a:xfrm>
              <a:off x="4124359" y="514516"/>
              <a:ext cx="85678" cy="314111"/>
            </a:xfrm>
            <a:custGeom>
              <a:avLst/>
              <a:gdLst/>
              <a:ahLst/>
              <a:cxnLst/>
              <a:rect l="0" t="0" r="0" b="0"/>
              <a:pathLst>
                <a:path w="85678" h="314111">
                  <a:moveTo>
                    <a:pt x="9491" y="133184"/>
                  </a:moveTo>
                  <a:lnTo>
                    <a:pt x="9491" y="133184"/>
                  </a:lnTo>
                  <a:lnTo>
                    <a:pt x="9491" y="123693"/>
                  </a:lnTo>
                  <a:lnTo>
                    <a:pt x="359" y="132793"/>
                  </a:lnTo>
                  <a:lnTo>
                    <a:pt x="0" y="146407"/>
                  </a:lnTo>
                  <a:lnTo>
                    <a:pt x="2803" y="152466"/>
                  </a:lnTo>
                  <a:lnTo>
                    <a:pt x="6519" y="158687"/>
                  </a:lnTo>
                  <a:lnTo>
                    <a:pt x="8610" y="169198"/>
                  </a:lnTo>
                  <a:lnTo>
                    <a:pt x="10526" y="212494"/>
                  </a:lnTo>
                  <a:lnTo>
                    <a:pt x="17025" y="230616"/>
                  </a:lnTo>
                  <a:lnTo>
                    <a:pt x="18964" y="275279"/>
                  </a:lnTo>
                  <a:lnTo>
                    <a:pt x="19016" y="314110"/>
                  </a:lnTo>
                  <a:lnTo>
                    <a:pt x="19016" y="269102"/>
                  </a:lnTo>
                  <a:lnTo>
                    <a:pt x="16194" y="235057"/>
                  </a:lnTo>
                  <a:lnTo>
                    <a:pt x="10374" y="191010"/>
                  </a:lnTo>
                  <a:lnTo>
                    <a:pt x="9608" y="150860"/>
                  </a:lnTo>
                  <a:lnTo>
                    <a:pt x="9506" y="111967"/>
                  </a:lnTo>
                  <a:lnTo>
                    <a:pt x="9491" y="65646"/>
                  </a:lnTo>
                  <a:lnTo>
                    <a:pt x="10549" y="44545"/>
                  </a:lnTo>
                  <a:lnTo>
                    <a:pt x="17692" y="25686"/>
                  </a:lnTo>
                  <a:lnTo>
                    <a:pt x="18899" y="6224"/>
                  </a:lnTo>
                  <a:lnTo>
                    <a:pt x="19997" y="4094"/>
                  </a:lnTo>
                  <a:lnTo>
                    <a:pt x="21786" y="2674"/>
                  </a:lnTo>
                  <a:lnTo>
                    <a:pt x="27207" y="395"/>
                  </a:lnTo>
                  <a:lnTo>
                    <a:pt x="33202" y="0"/>
                  </a:lnTo>
                  <a:lnTo>
                    <a:pt x="38726" y="2730"/>
                  </a:lnTo>
                  <a:lnTo>
                    <a:pt x="61626" y="23433"/>
                  </a:lnTo>
                  <a:lnTo>
                    <a:pt x="64412" y="29020"/>
                  </a:lnTo>
                  <a:lnTo>
                    <a:pt x="71257" y="46286"/>
                  </a:lnTo>
                  <a:lnTo>
                    <a:pt x="83059" y="65936"/>
                  </a:lnTo>
                  <a:lnTo>
                    <a:pt x="85344" y="83367"/>
                  </a:lnTo>
                  <a:lnTo>
                    <a:pt x="85677" y="116914"/>
                  </a:lnTo>
                  <a:lnTo>
                    <a:pt x="82863" y="123483"/>
                  </a:lnTo>
                  <a:lnTo>
                    <a:pt x="80630" y="126717"/>
                  </a:lnTo>
                  <a:lnTo>
                    <a:pt x="75328" y="130310"/>
                  </a:lnTo>
                  <a:lnTo>
                    <a:pt x="72432" y="131268"/>
                  </a:lnTo>
                  <a:lnTo>
                    <a:pt x="70502" y="132965"/>
                  </a:lnTo>
                  <a:lnTo>
                    <a:pt x="62093" y="146273"/>
                  </a:lnTo>
                  <a:lnTo>
                    <a:pt x="56506" y="149585"/>
                  </a:lnTo>
                  <a:lnTo>
                    <a:pt x="44295" y="151711"/>
                  </a:lnTo>
                  <a:lnTo>
                    <a:pt x="25356" y="152188"/>
                  </a:lnTo>
                  <a:lnTo>
                    <a:pt x="19011" y="149391"/>
                  </a:lnTo>
                  <a:lnTo>
                    <a:pt x="11372" y="144029"/>
                  </a:lnTo>
                  <a:lnTo>
                    <a:pt x="10327" y="140473"/>
                  </a:lnTo>
                  <a:lnTo>
                    <a:pt x="9656" y="134624"/>
                  </a:lnTo>
                  <a:lnTo>
                    <a:pt x="19016" y="12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113"/>
          <p:cNvGrpSpPr/>
          <p:nvPr/>
        </p:nvGrpSpPr>
        <p:grpSpPr>
          <a:xfrm>
            <a:off x="5829300" y="361961"/>
            <a:ext cx="190501" cy="342890"/>
            <a:chOff x="5829300" y="361961"/>
            <a:chExt cx="190501" cy="342890"/>
          </a:xfrm>
        </p:grpSpPr>
        <p:sp>
          <p:nvSpPr>
            <p:cNvPr id="46" name="SMARTInkShape-495"/>
            <p:cNvSpPr/>
            <p:nvPr>
              <p:custDataLst>
                <p:tags r:id="rId255"/>
              </p:custDataLst>
            </p:nvPr>
          </p:nvSpPr>
          <p:spPr>
            <a:xfrm>
              <a:off x="5924550" y="581025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9525" y="57150"/>
                  </a:moveTo>
                  <a:lnTo>
                    <a:pt x="9525" y="57150"/>
                  </a:lnTo>
                  <a:lnTo>
                    <a:pt x="10" y="57150"/>
                  </a:lnTo>
                  <a:lnTo>
                    <a:pt x="0" y="48949"/>
                  </a:lnTo>
                  <a:lnTo>
                    <a:pt x="1059" y="48508"/>
                  </a:lnTo>
                  <a:lnTo>
                    <a:pt x="5056" y="48017"/>
                  </a:lnTo>
                  <a:lnTo>
                    <a:pt x="6545" y="46828"/>
                  </a:lnTo>
                  <a:lnTo>
                    <a:pt x="8201" y="42685"/>
                  </a:lnTo>
                  <a:lnTo>
                    <a:pt x="9701" y="41157"/>
                  </a:lnTo>
                  <a:lnTo>
                    <a:pt x="14189" y="39458"/>
                  </a:lnTo>
                  <a:lnTo>
                    <a:pt x="31593" y="35457"/>
                  </a:lnTo>
                  <a:lnTo>
                    <a:pt x="45698" y="27792"/>
                  </a:lnTo>
                  <a:lnTo>
                    <a:pt x="53118" y="22935"/>
                  </a:lnTo>
                  <a:lnTo>
                    <a:pt x="63246" y="1914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96"/>
            <p:cNvSpPr/>
            <p:nvPr>
              <p:custDataLst>
                <p:tags r:id="rId256"/>
              </p:custDataLst>
            </p:nvPr>
          </p:nvSpPr>
          <p:spPr>
            <a:xfrm>
              <a:off x="5957247" y="361961"/>
              <a:ext cx="62554" cy="342890"/>
            </a:xfrm>
            <a:custGeom>
              <a:avLst/>
              <a:gdLst/>
              <a:ahLst/>
              <a:cxnLst/>
              <a:rect l="0" t="0" r="0" b="0"/>
              <a:pathLst>
                <a:path w="62554" h="342890">
                  <a:moveTo>
                    <a:pt x="43503" y="66664"/>
                  </a:moveTo>
                  <a:lnTo>
                    <a:pt x="43503" y="66664"/>
                  </a:lnTo>
                  <a:lnTo>
                    <a:pt x="43503" y="61607"/>
                  </a:lnTo>
                  <a:lnTo>
                    <a:pt x="46325" y="56303"/>
                  </a:lnTo>
                  <a:lnTo>
                    <a:pt x="59313" y="40349"/>
                  </a:lnTo>
                  <a:lnTo>
                    <a:pt x="61593" y="31468"/>
                  </a:lnTo>
                  <a:lnTo>
                    <a:pt x="62553" y="420"/>
                  </a:lnTo>
                  <a:lnTo>
                    <a:pt x="48364" y="0"/>
                  </a:lnTo>
                  <a:lnTo>
                    <a:pt x="46743" y="1055"/>
                  </a:lnTo>
                  <a:lnTo>
                    <a:pt x="45663" y="2816"/>
                  </a:lnTo>
                  <a:lnTo>
                    <a:pt x="43930" y="8191"/>
                  </a:lnTo>
                  <a:lnTo>
                    <a:pt x="30283" y="22655"/>
                  </a:lnTo>
                  <a:lnTo>
                    <a:pt x="27044" y="31582"/>
                  </a:lnTo>
                  <a:lnTo>
                    <a:pt x="24546" y="41547"/>
                  </a:lnTo>
                  <a:lnTo>
                    <a:pt x="17141" y="56568"/>
                  </a:lnTo>
                  <a:lnTo>
                    <a:pt x="6372" y="98763"/>
                  </a:lnTo>
                  <a:lnTo>
                    <a:pt x="4631" y="117567"/>
                  </a:lnTo>
                  <a:lnTo>
                    <a:pt x="0" y="136545"/>
                  </a:lnTo>
                  <a:lnTo>
                    <a:pt x="4789" y="181163"/>
                  </a:lnTo>
                  <a:lnTo>
                    <a:pt x="5367" y="225593"/>
                  </a:lnTo>
                  <a:lnTo>
                    <a:pt x="6445" y="234666"/>
                  </a:lnTo>
                  <a:lnTo>
                    <a:pt x="13602" y="263896"/>
                  </a:lnTo>
                  <a:lnTo>
                    <a:pt x="15964" y="310153"/>
                  </a:lnTo>
                  <a:lnTo>
                    <a:pt x="19974" y="317051"/>
                  </a:lnTo>
                  <a:lnTo>
                    <a:pt x="20409" y="320372"/>
                  </a:lnTo>
                  <a:lnTo>
                    <a:pt x="14928" y="342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97"/>
            <p:cNvSpPr/>
            <p:nvPr>
              <p:custDataLst>
                <p:tags r:id="rId257"/>
              </p:custDataLst>
            </p:nvPr>
          </p:nvSpPr>
          <p:spPr>
            <a:xfrm>
              <a:off x="5829334" y="476250"/>
              <a:ext cx="9492" cy="9526"/>
            </a:xfrm>
            <a:custGeom>
              <a:avLst/>
              <a:gdLst/>
              <a:ahLst/>
              <a:cxnLst/>
              <a:rect l="0" t="0" r="0" b="0"/>
              <a:pathLst>
                <a:path w="9492" h="9526">
                  <a:moveTo>
                    <a:pt x="9491" y="9525"/>
                  </a:moveTo>
                  <a:lnTo>
                    <a:pt x="9491" y="9525"/>
                  </a:lnTo>
                  <a:lnTo>
                    <a:pt x="9491" y="1324"/>
                  </a:lnTo>
                  <a:lnTo>
                    <a:pt x="8433" y="883"/>
                  </a:lnTo>
                  <a:lnTo>
                    <a:pt x="4435" y="392"/>
                  </a:lnTo>
                  <a:lnTo>
                    <a:pt x="2946" y="1320"/>
                  </a:lnTo>
                  <a:lnTo>
                    <a:pt x="1952" y="2997"/>
                  </a:lnTo>
                  <a:lnTo>
                    <a:pt x="1290" y="5173"/>
                  </a:lnTo>
                  <a:lnTo>
                    <a:pt x="849" y="5565"/>
                  </a:lnTo>
                  <a:lnTo>
                    <a:pt x="554" y="4768"/>
                  </a:lnTo>
                  <a:lnTo>
                    <a:pt x="82" y="942"/>
                  </a:lnTo>
                  <a:lnTo>
                    <a:pt x="0" y="5336"/>
                  </a:lnTo>
                  <a:lnTo>
                    <a:pt x="1047" y="5674"/>
                  </a:lnTo>
                  <a:lnTo>
                    <a:pt x="9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98"/>
            <p:cNvSpPr/>
            <p:nvPr>
              <p:custDataLst>
                <p:tags r:id="rId258"/>
              </p:custDataLst>
            </p:nvPr>
          </p:nvSpPr>
          <p:spPr>
            <a:xfrm>
              <a:off x="5829300" y="5619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1058" y="15809"/>
                  </a:lnTo>
                  <a:lnTo>
                    <a:pt x="2822" y="16890"/>
                  </a:lnTo>
                  <a:lnTo>
                    <a:pt x="5056" y="17610"/>
                  </a:lnTo>
                  <a:lnTo>
                    <a:pt x="6545" y="19148"/>
                  </a:lnTo>
                  <a:lnTo>
                    <a:pt x="8201" y="23680"/>
                  </a:lnTo>
                  <a:lnTo>
                    <a:pt x="9509" y="68926"/>
                  </a:lnTo>
                  <a:lnTo>
                    <a:pt x="9525" y="97999"/>
                  </a:lnTo>
                  <a:lnTo>
                    <a:pt x="12347" y="104586"/>
                  </a:lnTo>
                  <a:lnTo>
                    <a:pt x="16070" y="111041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14"/>
          <p:cNvGrpSpPr/>
          <p:nvPr/>
        </p:nvGrpSpPr>
        <p:grpSpPr>
          <a:xfrm>
            <a:off x="6505611" y="400063"/>
            <a:ext cx="1190554" cy="342888"/>
            <a:chOff x="6505611" y="400063"/>
            <a:chExt cx="1190554" cy="342888"/>
          </a:xfrm>
        </p:grpSpPr>
        <p:sp>
          <p:nvSpPr>
            <p:cNvPr id="51" name="SMARTInkShape-499"/>
            <p:cNvSpPr/>
            <p:nvPr>
              <p:custDataLst>
                <p:tags r:id="rId245"/>
              </p:custDataLst>
            </p:nvPr>
          </p:nvSpPr>
          <p:spPr>
            <a:xfrm>
              <a:off x="7277100" y="514388"/>
              <a:ext cx="66676" cy="133313"/>
            </a:xfrm>
            <a:custGeom>
              <a:avLst/>
              <a:gdLst/>
              <a:ahLst/>
              <a:cxnLst/>
              <a:rect l="0" t="0" r="0" b="0"/>
              <a:pathLst>
                <a:path w="66676" h="133313">
                  <a:moveTo>
                    <a:pt x="0" y="66637"/>
                  </a:moveTo>
                  <a:lnTo>
                    <a:pt x="0" y="66637"/>
                  </a:lnTo>
                  <a:lnTo>
                    <a:pt x="27134" y="66637"/>
                  </a:lnTo>
                  <a:lnTo>
                    <a:pt x="45418" y="50828"/>
                  </a:lnTo>
                  <a:lnTo>
                    <a:pt x="51230" y="49027"/>
                  </a:lnTo>
                  <a:lnTo>
                    <a:pt x="53203" y="47489"/>
                  </a:lnTo>
                  <a:lnTo>
                    <a:pt x="55396" y="42957"/>
                  </a:lnTo>
                  <a:lnTo>
                    <a:pt x="57150" y="393"/>
                  </a:lnTo>
                  <a:lnTo>
                    <a:pt x="48950" y="0"/>
                  </a:lnTo>
                  <a:lnTo>
                    <a:pt x="33470" y="14152"/>
                  </a:lnTo>
                  <a:lnTo>
                    <a:pt x="30751" y="19674"/>
                  </a:lnTo>
                  <a:lnTo>
                    <a:pt x="28766" y="40942"/>
                  </a:lnTo>
                  <a:lnTo>
                    <a:pt x="28702" y="46332"/>
                  </a:lnTo>
                  <a:lnTo>
                    <a:pt x="27602" y="49925"/>
                  </a:lnTo>
                  <a:lnTo>
                    <a:pt x="25809" y="52321"/>
                  </a:lnTo>
                  <a:lnTo>
                    <a:pt x="23556" y="53918"/>
                  </a:lnTo>
                  <a:lnTo>
                    <a:pt x="22054" y="56041"/>
                  </a:lnTo>
                  <a:lnTo>
                    <a:pt x="20386" y="61222"/>
                  </a:lnTo>
                  <a:lnTo>
                    <a:pt x="19167" y="79419"/>
                  </a:lnTo>
                  <a:lnTo>
                    <a:pt x="21924" y="85723"/>
                  </a:lnTo>
                  <a:lnTo>
                    <a:pt x="25619" y="92053"/>
                  </a:lnTo>
                  <a:lnTo>
                    <a:pt x="27991" y="104740"/>
                  </a:lnTo>
                  <a:lnTo>
                    <a:pt x="28185" y="107914"/>
                  </a:lnTo>
                  <a:lnTo>
                    <a:pt x="31224" y="114263"/>
                  </a:lnTo>
                  <a:lnTo>
                    <a:pt x="33516" y="117438"/>
                  </a:lnTo>
                  <a:lnTo>
                    <a:pt x="38885" y="120965"/>
                  </a:lnTo>
                  <a:lnTo>
                    <a:pt x="44799" y="123591"/>
                  </a:lnTo>
                  <a:lnTo>
                    <a:pt x="55314" y="131823"/>
                  </a:lnTo>
                  <a:lnTo>
                    <a:pt x="66675" y="13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00"/>
            <p:cNvSpPr/>
            <p:nvPr>
              <p:custDataLst>
                <p:tags r:id="rId246"/>
              </p:custDataLst>
            </p:nvPr>
          </p:nvSpPr>
          <p:spPr>
            <a:xfrm>
              <a:off x="7162801" y="523875"/>
              <a:ext cx="76200" cy="123695"/>
            </a:xfrm>
            <a:custGeom>
              <a:avLst/>
              <a:gdLst/>
              <a:ahLst/>
              <a:cxnLst/>
              <a:rect l="0" t="0" r="0" b="0"/>
              <a:pathLst>
                <a:path w="76200" h="123695">
                  <a:moveTo>
                    <a:pt x="9524" y="9525"/>
                  </a:moveTo>
                  <a:lnTo>
                    <a:pt x="9524" y="9525"/>
                  </a:lnTo>
                  <a:lnTo>
                    <a:pt x="4468" y="4468"/>
                  </a:lnTo>
                  <a:lnTo>
                    <a:pt x="2979" y="4037"/>
                  </a:lnTo>
                  <a:lnTo>
                    <a:pt x="1986" y="4808"/>
                  </a:lnTo>
                  <a:lnTo>
                    <a:pt x="9" y="9501"/>
                  </a:lnTo>
                  <a:lnTo>
                    <a:pt x="0" y="22780"/>
                  </a:lnTo>
                  <a:lnTo>
                    <a:pt x="2821" y="28822"/>
                  </a:lnTo>
                  <a:lnTo>
                    <a:pt x="6544" y="35035"/>
                  </a:lnTo>
                  <a:lnTo>
                    <a:pt x="8936" y="47647"/>
                  </a:lnTo>
                  <a:lnTo>
                    <a:pt x="9131" y="50814"/>
                  </a:lnTo>
                  <a:lnTo>
                    <a:pt x="12172" y="57156"/>
                  </a:lnTo>
                  <a:lnTo>
                    <a:pt x="15993" y="63503"/>
                  </a:lnTo>
                  <a:lnTo>
                    <a:pt x="19202" y="73026"/>
                  </a:lnTo>
                  <a:lnTo>
                    <a:pt x="25327" y="82550"/>
                  </a:lnTo>
                  <a:lnTo>
                    <a:pt x="27612" y="92075"/>
                  </a:lnTo>
                  <a:lnTo>
                    <a:pt x="28146" y="98425"/>
                  </a:lnTo>
                  <a:lnTo>
                    <a:pt x="31206" y="104775"/>
                  </a:lnTo>
                  <a:lnTo>
                    <a:pt x="46180" y="122336"/>
                  </a:lnTo>
                  <a:lnTo>
                    <a:pt x="55698" y="123694"/>
                  </a:lnTo>
                  <a:lnTo>
                    <a:pt x="56182" y="122680"/>
                  </a:lnTo>
                  <a:lnTo>
                    <a:pt x="56719" y="118730"/>
                  </a:lnTo>
                  <a:lnTo>
                    <a:pt x="57920" y="117253"/>
                  </a:lnTo>
                  <a:lnTo>
                    <a:pt x="62078" y="115613"/>
                  </a:lnTo>
                  <a:lnTo>
                    <a:pt x="63610" y="114117"/>
                  </a:lnTo>
                  <a:lnTo>
                    <a:pt x="65312" y="109632"/>
                  </a:lnTo>
                  <a:lnTo>
                    <a:pt x="67708" y="72803"/>
                  </a:lnTo>
                  <a:lnTo>
                    <a:pt x="74872" y="54364"/>
                  </a:lnTo>
                  <a:lnTo>
                    <a:pt x="76194" y="9404"/>
                  </a:lnTo>
                  <a:lnTo>
                    <a:pt x="761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01"/>
            <p:cNvSpPr/>
            <p:nvPr>
              <p:custDataLst>
                <p:tags r:id="rId247"/>
              </p:custDataLst>
            </p:nvPr>
          </p:nvSpPr>
          <p:spPr>
            <a:xfrm>
              <a:off x="6505611" y="495300"/>
              <a:ext cx="133315" cy="247651"/>
            </a:xfrm>
            <a:custGeom>
              <a:avLst/>
              <a:gdLst/>
              <a:ahLst/>
              <a:cxnLst/>
              <a:rect l="0" t="0" r="0" b="0"/>
              <a:pathLst>
                <a:path w="133315" h="247651">
                  <a:moveTo>
                    <a:pt x="47589" y="0"/>
                  </a:moveTo>
                  <a:lnTo>
                    <a:pt x="47589" y="0"/>
                  </a:lnTo>
                  <a:lnTo>
                    <a:pt x="39389" y="0"/>
                  </a:lnTo>
                  <a:lnTo>
                    <a:pt x="21219" y="15809"/>
                  </a:lnTo>
                  <a:lnTo>
                    <a:pt x="15408" y="17610"/>
                  </a:lnTo>
                  <a:lnTo>
                    <a:pt x="13434" y="19148"/>
                  </a:lnTo>
                  <a:lnTo>
                    <a:pt x="11242" y="23680"/>
                  </a:lnTo>
                  <a:lnTo>
                    <a:pt x="572" y="68926"/>
                  </a:lnTo>
                  <a:lnTo>
                    <a:pt x="0" y="111257"/>
                  </a:lnTo>
                  <a:lnTo>
                    <a:pt x="5031" y="130214"/>
                  </a:lnTo>
                  <a:lnTo>
                    <a:pt x="28613" y="172040"/>
                  </a:lnTo>
                  <a:lnTo>
                    <a:pt x="40908" y="190675"/>
                  </a:lnTo>
                  <a:lnTo>
                    <a:pt x="58969" y="210878"/>
                  </a:lnTo>
                  <a:lnTo>
                    <a:pt x="100683" y="231613"/>
                  </a:lnTo>
                  <a:lnTo>
                    <a:pt x="13331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02"/>
            <p:cNvSpPr/>
            <p:nvPr>
              <p:custDataLst>
                <p:tags r:id="rId248"/>
              </p:custDataLst>
            </p:nvPr>
          </p:nvSpPr>
          <p:spPr>
            <a:xfrm>
              <a:off x="7019925" y="523886"/>
              <a:ext cx="95251" cy="133304"/>
            </a:xfrm>
            <a:custGeom>
              <a:avLst/>
              <a:gdLst/>
              <a:ahLst/>
              <a:cxnLst/>
              <a:rect l="0" t="0" r="0" b="0"/>
              <a:pathLst>
                <a:path w="95251" h="133304">
                  <a:moveTo>
                    <a:pt x="0" y="47614"/>
                  </a:moveTo>
                  <a:lnTo>
                    <a:pt x="0" y="47614"/>
                  </a:lnTo>
                  <a:lnTo>
                    <a:pt x="0" y="38090"/>
                  </a:lnTo>
                  <a:lnTo>
                    <a:pt x="0" y="46290"/>
                  </a:lnTo>
                  <a:lnTo>
                    <a:pt x="1058" y="46731"/>
                  </a:lnTo>
                  <a:lnTo>
                    <a:pt x="28145" y="47614"/>
                  </a:lnTo>
                  <a:lnTo>
                    <a:pt x="46181" y="30004"/>
                  </a:lnTo>
                  <a:lnTo>
                    <a:pt x="47499" y="20489"/>
                  </a:lnTo>
                  <a:lnTo>
                    <a:pt x="47624" y="1440"/>
                  </a:lnTo>
                  <a:lnTo>
                    <a:pt x="46566" y="957"/>
                  </a:lnTo>
                  <a:lnTo>
                    <a:pt x="33160" y="0"/>
                  </a:lnTo>
                  <a:lnTo>
                    <a:pt x="31631" y="1055"/>
                  </a:lnTo>
                  <a:lnTo>
                    <a:pt x="30613" y="2816"/>
                  </a:lnTo>
                  <a:lnTo>
                    <a:pt x="28977" y="8191"/>
                  </a:lnTo>
                  <a:lnTo>
                    <a:pt x="13410" y="25683"/>
                  </a:lnTo>
                  <a:lnTo>
                    <a:pt x="7470" y="38147"/>
                  </a:lnTo>
                  <a:lnTo>
                    <a:pt x="3320" y="44465"/>
                  </a:lnTo>
                  <a:lnTo>
                    <a:pt x="984" y="53972"/>
                  </a:lnTo>
                  <a:lnTo>
                    <a:pt x="8" y="101328"/>
                  </a:lnTo>
                  <a:lnTo>
                    <a:pt x="1" y="117430"/>
                  </a:lnTo>
                  <a:lnTo>
                    <a:pt x="1059" y="119558"/>
                  </a:lnTo>
                  <a:lnTo>
                    <a:pt x="2822" y="120976"/>
                  </a:lnTo>
                  <a:lnTo>
                    <a:pt x="8200" y="123254"/>
                  </a:lnTo>
                  <a:lnTo>
                    <a:pt x="16868" y="130249"/>
                  </a:lnTo>
                  <a:lnTo>
                    <a:pt x="26824" y="132932"/>
                  </a:lnTo>
                  <a:lnTo>
                    <a:pt x="41679" y="133303"/>
                  </a:lnTo>
                  <a:lnTo>
                    <a:pt x="72166" y="123636"/>
                  </a:lnTo>
                  <a:lnTo>
                    <a:pt x="95250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03"/>
            <p:cNvSpPr/>
            <p:nvPr>
              <p:custDataLst>
                <p:tags r:id="rId249"/>
              </p:custDataLst>
            </p:nvPr>
          </p:nvSpPr>
          <p:spPr>
            <a:xfrm>
              <a:off x="7410450" y="523922"/>
              <a:ext cx="66676" cy="133173"/>
            </a:xfrm>
            <a:custGeom>
              <a:avLst/>
              <a:gdLst/>
              <a:ahLst/>
              <a:cxnLst/>
              <a:rect l="0" t="0" r="0" b="0"/>
              <a:pathLst>
                <a:path w="66676" h="133173">
                  <a:moveTo>
                    <a:pt x="19050" y="38053"/>
                  </a:moveTo>
                  <a:lnTo>
                    <a:pt x="19050" y="38053"/>
                  </a:lnTo>
                  <a:lnTo>
                    <a:pt x="9918" y="38053"/>
                  </a:lnTo>
                  <a:lnTo>
                    <a:pt x="9559" y="51310"/>
                  </a:lnTo>
                  <a:lnTo>
                    <a:pt x="8489" y="53241"/>
                  </a:lnTo>
                  <a:lnTo>
                    <a:pt x="6718" y="54529"/>
                  </a:lnTo>
                  <a:lnTo>
                    <a:pt x="4479" y="55387"/>
                  </a:lnTo>
                  <a:lnTo>
                    <a:pt x="2986" y="57017"/>
                  </a:lnTo>
                  <a:lnTo>
                    <a:pt x="1327" y="61651"/>
                  </a:lnTo>
                  <a:lnTo>
                    <a:pt x="10" y="107797"/>
                  </a:lnTo>
                  <a:lnTo>
                    <a:pt x="0" y="133172"/>
                  </a:lnTo>
                  <a:lnTo>
                    <a:pt x="0" y="125091"/>
                  </a:lnTo>
                  <a:lnTo>
                    <a:pt x="6545" y="116433"/>
                  </a:lnTo>
                  <a:lnTo>
                    <a:pt x="8200" y="110636"/>
                  </a:lnTo>
                  <a:lnTo>
                    <a:pt x="10321" y="91745"/>
                  </a:lnTo>
                  <a:lnTo>
                    <a:pt x="15994" y="79126"/>
                  </a:lnTo>
                  <a:lnTo>
                    <a:pt x="19840" y="51711"/>
                  </a:lnTo>
                  <a:lnTo>
                    <a:pt x="25516" y="40453"/>
                  </a:lnTo>
                  <a:lnTo>
                    <a:pt x="28728" y="26300"/>
                  </a:lnTo>
                  <a:lnTo>
                    <a:pt x="30793" y="23867"/>
                  </a:lnTo>
                  <a:lnTo>
                    <a:pt x="33229" y="22246"/>
                  </a:lnTo>
                  <a:lnTo>
                    <a:pt x="34853" y="20107"/>
                  </a:lnTo>
                  <a:lnTo>
                    <a:pt x="40280" y="9069"/>
                  </a:lnTo>
                  <a:lnTo>
                    <a:pt x="46174" y="1754"/>
                  </a:lnTo>
                  <a:lnTo>
                    <a:pt x="49802" y="753"/>
                  </a:lnTo>
                  <a:lnTo>
                    <a:pt x="56720" y="0"/>
                  </a:lnTo>
                  <a:lnTo>
                    <a:pt x="62079" y="5023"/>
                  </a:lnTo>
                  <a:lnTo>
                    <a:pt x="64632" y="10320"/>
                  </a:lnTo>
                  <a:lnTo>
                    <a:pt x="66595" y="29423"/>
                  </a:lnTo>
                  <a:lnTo>
                    <a:pt x="66675" y="75136"/>
                  </a:lnTo>
                  <a:lnTo>
                    <a:pt x="66675" y="80287"/>
                  </a:lnTo>
                  <a:lnTo>
                    <a:pt x="63853" y="86104"/>
                  </a:lnTo>
                  <a:lnTo>
                    <a:pt x="57150" y="95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04"/>
            <p:cNvSpPr/>
            <p:nvPr>
              <p:custDataLst>
                <p:tags r:id="rId250"/>
              </p:custDataLst>
            </p:nvPr>
          </p:nvSpPr>
          <p:spPr>
            <a:xfrm>
              <a:off x="7562850" y="400063"/>
              <a:ext cx="28542" cy="247196"/>
            </a:xfrm>
            <a:custGeom>
              <a:avLst/>
              <a:gdLst/>
              <a:ahLst/>
              <a:cxnLst/>
              <a:rect l="0" t="0" r="0" b="0"/>
              <a:pathLst>
                <a:path w="28542" h="247196">
                  <a:moveTo>
                    <a:pt x="19050" y="19037"/>
                  </a:moveTo>
                  <a:lnTo>
                    <a:pt x="19050" y="19037"/>
                  </a:lnTo>
                  <a:lnTo>
                    <a:pt x="19050" y="5780"/>
                  </a:lnTo>
                  <a:lnTo>
                    <a:pt x="20108" y="3849"/>
                  </a:lnTo>
                  <a:lnTo>
                    <a:pt x="21872" y="2561"/>
                  </a:lnTo>
                  <a:lnTo>
                    <a:pt x="28541" y="0"/>
                  </a:lnTo>
                  <a:lnTo>
                    <a:pt x="20371" y="8189"/>
                  </a:lnTo>
                  <a:lnTo>
                    <a:pt x="19441" y="14176"/>
                  </a:lnTo>
                  <a:lnTo>
                    <a:pt x="17998" y="61331"/>
                  </a:lnTo>
                  <a:lnTo>
                    <a:pt x="10408" y="98501"/>
                  </a:lnTo>
                  <a:lnTo>
                    <a:pt x="8544" y="136520"/>
                  </a:lnTo>
                  <a:lnTo>
                    <a:pt x="889" y="174613"/>
                  </a:lnTo>
                  <a:lnTo>
                    <a:pt x="10" y="222072"/>
                  </a:lnTo>
                  <a:lnTo>
                    <a:pt x="0" y="242607"/>
                  </a:lnTo>
                  <a:lnTo>
                    <a:pt x="1058" y="244283"/>
                  </a:lnTo>
                  <a:lnTo>
                    <a:pt x="2822" y="245401"/>
                  </a:lnTo>
                  <a:lnTo>
                    <a:pt x="8200" y="247195"/>
                  </a:lnTo>
                  <a:lnTo>
                    <a:pt x="8642" y="246284"/>
                  </a:lnTo>
                  <a:lnTo>
                    <a:pt x="9132" y="242450"/>
                  </a:lnTo>
                  <a:lnTo>
                    <a:pt x="10321" y="241004"/>
                  </a:lnTo>
                  <a:lnTo>
                    <a:pt x="14465" y="239397"/>
                  </a:lnTo>
                  <a:lnTo>
                    <a:pt x="15994" y="237910"/>
                  </a:lnTo>
                  <a:lnTo>
                    <a:pt x="19050" y="228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05"/>
            <p:cNvSpPr/>
            <p:nvPr>
              <p:custDataLst>
                <p:tags r:id="rId251"/>
              </p:custDataLst>
            </p:nvPr>
          </p:nvSpPr>
          <p:spPr>
            <a:xfrm>
              <a:off x="7516550" y="504825"/>
              <a:ext cx="103451" cy="28576"/>
            </a:xfrm>
            <a:custGeom>
              <a:avLst/>
              <a:gdLst/>
              <a:ahLst/>
              <a:cxnLst/>
              <a:rect l="0" t="0" r="0" b="0"/>
              <a:pathLst>
                <a:path w="103451" h="28576">
                  <a:moveTo>
                    <a:pt x="8200" y="28575"/>
                  </a:moveTo>
                  <a:lnTo>
                    <a:pt x="8200" y="28575"/>
                  </a:lnTo>
                  <a:lnTo>
                    <a:pt x="3144" y="23518"/>
                  </a:lnTo>
                  <a:lnTo>
                    <a:pt x="1655" y="23087"/>
                  </a:lnTo>
                  <a:lnTo>
                    <a:pt x="662" y="23858"/>
                  </a:lnTo>
                  <a:lnTo>
                    <a:pt x="0" y="25430"/>
                  </a:lnTo>
                  <a:lnTo>
                    <a:pt x="616" y="25420"/>
                  </a:lnTo>
                  <a:lnTo>
                    <a:pt x="6992" y="20098"/>
                  </a:lnTo>
                  <a:lnTo>
                    <a:pt x="15566" y="18199"/>
                  </a:lnTo>
                  <a:lnTo>
                    <a:pt x="24377" y="12565"/>
                  </a:lnTo>
                  <a:lnTo>
                    <a:pt x="33689" y="9367"/>
                  </a:lnTo>
                  <a:lnTo>
                    <a:pt x="43151" y="3246"/>
                  </a:lnTo>
                  <a:lnTo>
                    <a:pt x="53717" y="962"/>
                  </a:lnTo>
                  <a:lnTo>
                    <a:pt x="103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506"/>
            <p:cNvSpPr/>
            <p:nvPr>
              <p:custDataLst>
                <p:tags r:id="rId252"/>
              </p:custDataLst>
            </p:nvPr>
          </p:nvSpPr>
          <p:spPr>
            <a:xfrm>
              <a:off x="7629525" y="523875"/>
              <a:ext cx="66640" cy="161915"/>
            </a:xfrm>
            <a:custGeom>
              <a:avLst/>
              <a:gdLst/>
              <a:ahLst/>
              <a:cxnLst/>
              <a:rect l="0" t="0" r="0" b="0"/>
              <a:pathLst>
                <a:path w="66640" h="161915">
                  <a:moveTo>
                    <a:pt x="38100" y="9525"/>
                  </a:moveTo>
                  <a:lnTo>
                    <a:pt x="38100" y="9525"/>
                  </a:lnTo>
                  <a:lnTo>
                    <a:pt x="38100" y="116"/>
                  </a:lnTo>
                  <a:lnTo>
                    <a:pt x="43587" y="23"/>
                  </a:lnTo>
                  <a:lnTo>
                    <a:pt x="29906" y="0"/>
                  </a:lnTo>
                  <a:lnTo>
                    <a:pt x="19477" y="9133"/>
                  </a:lnTo>
                  <a:lnTo>
                    <a:pt x="19050" y="46171"/>
                  </a:lnTo>
                  <a:lnTo>
                    <a:pt x="25595" y="54942"/>
                  </a:lnTo>
                  <a:lnTo>
                    <a:pt x="27692" y="63787"/>
                  </a:lnTo>
                  <a:lnTo>
                    <a:pt x="28182" y="69977"/>
                  </a:lnTo>
                  <a:lnTo>
                    <a:pt x="29371" y="72052"/>
                  </a:lnTo>
                  <a:lnTo>
                    <a:pt x="31223" y="73434"/>
                  </a:lnTo>
                  <a:lnTo>
                    <a:pt x="33515" y="74356"/>
                  </a:lnTo>
                  <a:lnTo>
                    <a:pt x="35044" y="76029"/>
                  </a:lnTo>
                  <a:lnTo>
                    <a:pt x="40318" y="86318"/>
                  </a:lnTo>
                  <a:lnTo>
                    <a:pt x="44378" y="92339"/>
                  </a:lnTo>
                  <a:lnTo>
                    <a:pt x="47721" y="101678"/>
                  </a:lnTo>
                  <a:lnTo>
                    <a:pt x="55699" y="112429"/>
                  </a:lnTo>
                  <a:lnTo>
                    <a:pt x="57921" y="121535"/>
                  </a:lnTo>
                  <a:lnTo>
                    <a:pt x="65313" y="131585"/>
                  </a:lnTo>
                  <a:lnTo>
                    <a:pt x="66406" y="140606"/>
                  </a:lnTo>
                  <a:lnTo>
                    <a:pt x="66639" y="150638"/>
                  </a:lnTo>
                  <a:lnTo>
                    <a:pt x="61608" y="156934"/>
                  </a:lnTo>
                  <a:lnTo>
                    <a:pt x="56309" y="159707"/>
                  </a:lnTo>
                  <a:lnTo>
                    <a:pt x="43077" y="161795"/>
                  </a:lnTo>
                  <a:lnTo>
                    <a:pt x="25279" y="161914"/>
                  </a:lnTo>
                  <a:lnTo>
                    <a:pt x="18997" y="15909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07"/>
            <p:cNvSpPr/>
            <p:nvPr>
              <p:custDataLst>
                <p:tags r:id="rId253"/>
              </p:custDataLst>
            </p:nvPr>
          </p:nvSpPr>
          <p:spPr>
            <a:xfrm>
              <a:off x="6810375" y="504825"/>
              <a:ext cx="46175" cy="171451"/>
            </a:xfrm>
            <a:custGeom>
              <a:avLst/>
              <a:gdLst/>
              <a:ahLst/>
              <a:cxnLst/>
              <a:rect l="0" t="0" r="0" b="0"/>
              <a:pathLst>
                <a:path w="46175" h="171451">
                  <a:moveTo>
                    <a:pt x="0" y="0"/>
                  </a:moveTo>
                  <a:lnTo>
                    <a:pt x="0" y="0"/>
                  </a:lnTo>
                  <a:lnTo>
                    <a:pt x="14189" y="14189"/>
                  </a:lnTo>
                  <a:lnTo>
                    <a:pt x="16890" y="19712"/>
                  </a:lnTo>
                  <a:lnTo>
                    <a:pt x="17610" y="22666"/>
                  </a:lnTo>
                  <a:lnTo>
                    <a:pt x="25312" y="36070"/>
                  </a:lnTo>
                  <a:lnTo>
                    <a:pt x="28666" y="51022"/>
                  </a:lnTo>
                  <a:lnTo>
                    <a:pt x="34835" y="63683"/>
                  </a:lnTo>
                  <a:lnTo>
                    <a:pt x="38191" y="79312"/>
                  </a:lnTo>
                  <a:lnTo>
                    <a:pt x="44359" y="92174"/>
                  </a:lnTo>
                  <a:lnTo>
                    <a:pt x="46174" y="103055"/>
                  </a:lnTo>
                  <a:lnTo>
                    <a:pt x="37840" y="139589"/>
                  </a:lnTo>
                  <a:lnTo>
                    <a:pt x="27897" y="159708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08"/>
            <p:cNvSpPr/>
            <p:nvPr>
              <p:custDataLst>
                <p:tags r:id="rId254"/>
              </p:custDataLst>
            </p:nvPr>
          </p:nvSpPr>
          <p:spPr>
            <a:xfrm>
              <a:off x="6638962" y="523878"/>
              <a:ext cx="133314" cy="123809"/>
            </a:xfrm>
            <a:custGeom>
              <a:avLst/>
              <a:gdLst/>
              <a:ahLst/>
              <a:cxnLst/>
              <a:rect l="0" t="0" r="0" b="0"/>
              <a:pathLst>
                <a:path w="133314" h="123809">
                  <a:moveTo>
                    <a:pt x="85688" y="38097"/>
                  </a:moveTo>
                  <a:lnTo>
                    <a:pt x="85688" y="38097"/>
                  </a:lnTo>
                  <a:lnTo>
                    <a:pt x="85688" y="9914"/>
                  </a:lnTo>
                  <a:lnTo>
                    <a:pt x="76279" y="116"/>
                  </a:lnTo>
                  <a:lnTo>
                    <a:pt x="53775" y="0"/>
                  </a:lnTo>
                  <a:lnTo>
                    <a:pt x="51713" y="1057"/>
                  </a:lnTo>
                  <a:lnTo>
                    <a:pt x="50337" y="2821"/>
                  </a:lnTo>
                  <a:lnTo>
                    <a:pt x="49421" y="5054"/>
                  </a:lnTo>
                  <a:lnTo>
                    <a:pt x="47752" y="6544"/>
                  </a:lnTo>
                  <a:lnTo>
                    <a:pt x="37468" y="11756"/>
                  </a:lnTo>
                  <a:lnTo>
                    <a:pt x="24004" y="23677"/>
                  </a:lnTo>
                  <a:lnTo>
                    <a:pt x="21231" y="29219"/>
                  </a:lnTo>
                  <a:lnTo>
                    <a:pt x="20491" y="32178"/>
                  </a:lnTo>
                  <a:lnTo>
                    <a:pt x="12758" y="45590"/>
                  </a:lnTo>
                  <a:lnTo>
                    <a:pt x="9399" y="60543"/>
                  </a:lnTo>
                  <a:lnTo>
                    <a:pt x="2140" y="75614"/>
                  </a:lnTo>
                  <a:lnTo>
                    <a:pt x="0" y="107937"/>
                  </a:lnTo>
                  <a:lnTo>
                    <a:pt x="2802" y="114292"/>
                  </a:lnTo>
                  <a:lnTo>
                    <a:pt x="9097" y="123264"/>
                  </a:lnTo>
                  <a:lnTo>
                    <a:pt x="31868" y="123808"/>
                  </a:lnTo>
                  <a:lnTo>
                    <a:pt x="33933" y="122754"/>
                  </a:lnTo>
                  <a:lnTo>
                    <a:pt x="35309" y="120993"/>
                  </a:lnTo>
                  <a:lnTo>
                    <a:pt x="37898" y="116215"/>
                  </a:lnTo>
                  <a:lnTo>
                    <a:pt x="53144" y="98312"/>
                  </a:lnTo>
                  <a:lnTo>
                    <a:pt x="55350" y="92023"/>
                  </a:lnTo>
                  <a:lnTo>
                    <a:pt x="56996" y="89923"/>
                  </a:lnTo>
                  <a:lnTo>
                    <a:pt x="63310" y="85908"/>
                  </a:lnTo>
                  <a:lnTo>
                    <a:pt x="75194" y="66790"/>
                  </a:lnTo>
                  <a:lnTo>
                    <a:pt x="76152" y="57277"/>
                  </a:lnTo>
                  <a:lnTo>
                    <a:pt x="76162" y="65359"/>
                  </a:lnTo>
                  <a:lnTo>
                    <a:pt x="84363" y="74758"/>
                  </a:lnTo>
                  <a:lnTo>
                    <a:pt x="85295" y="80827"/>
                  </a:lnTo>
                  <a:lnTo>
                    <a:pt x="86484" y="82459"/>
                  </a:lnTo>
                  <a:lnTo>
                    <a:pt x="88336" y="83547"/>
                  </a:lnTo>
                  <a:lnTo>
                    <a:pt x="90628" y="84272"/>
                  </a:lnTo>
                  <a:lnTo>
                    <a:pt x="104971" y="95892"/>
                  </a:lnTo>
                  <a:lnTo>
                    <a:pt x="112427" y="103018"/>
                  </a:lnTo>
                  <a:lnTo>
                    <a:pt x="116270" y="103992"/>
                  </a:lnTo>
                  <a:lnTo>
                    <a:pt x="133313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15"/>
          <p:cNvGrpSpPr/>
          <p:nvPr/>
        </p:nvGrpSpPr>
        <p:grpSpPr>
          <a:xfrm>
            <a:off x="7991486" y="495300"/>
            <a:ext cx="333365" cy="152362"/>
            <a:chOff x="7991486" y="495300"/>
            <a:chExt cx="333365" cy="152362"/>
          </a:xfrm>
        </p:grpSpPr>
        <p:sp>
          <p:nvSpPr>
            <p:cNvPr id="62" name="SMARTInkShape-509"/>
            <p:cNvSpPr/>
            <p:nvPr>
              <p:custDataLst>
                <p:tags r:id="rId242"/>
              </p:custDataLst>
            </p:nvPr>
          </p:nvSpPr>
          <p:spPr>
            <a:xfrm>
              <a:off x="7991486" y="504861"/>
              <a:ext cx="123815" cy="142801"/>
            </a:xfrm>
            <a:custGeom>
              <a:avLst/>
              <a:gdLst/>
              <a:ahLst/>
              <a:cxnLst/>
              <a:rect l="0" t="0" r="0" b="0"/>
              <a:pathLst>
                <a:path w="123815" h="142801">
                  <a:moveTo>
                    <a:pt x="66664" y="38064"/>
                  </a:moveTo>
                  <a:lnTo>
                    <a:pt x="66664" y="38064"/>
                  </a:lnTo>
                  <a:lnTo>
                    <a:pt x="66664" y="28655"/>
                  </a:lnTo>
                  <a:lnTo>
                    <a:pt x="61608" y="23517"/>
                  </a:lnTo>
                  <a:lnTo>
                    <a:pt x="61177" y="20958"/>
                  </a:lnTo>
                  <a:lnTo>
                    <a:pt x="61947" y="18193"/>
                  </a:lnTo>
                  <a:lnTo>
                    <a:pt x="66389" y="9998"/>
                  </a:lnTo>
                  <a:lnTo>
                    <a:pt x="57525" y="369"/>
                  </a:lnTo>
                  <a:lnTo>
                    <a:pt x="43916" y="0"/>
                  </a:lnTo>
                  <a:lnTo>
                    <a:pt x="41973" y="1046"/>
                  </a:lnTo>
                  <a:lnTo>
                    <a:pt x="40679" y="2802"/>
                  </a:lnTo>
                  <a:lnTo>
                    <a:pt x="38182" y="7575"/>
                  </a:lnTo>
                  <a:lnTo>
                    <a:pt x="23002" y="25475"/>
                  </a:lnTo>
                  <a:lnTo>
                    <a:pt x="7349" y="66052"/>
                  </a:lnTo>
                  <a:lnTo>
                    <a:pt x="4896" y="69423"/>
                  </a:lnTo>
                  <a:lnTo>
                    <a:pt x="2169" y="78812"/>
                  </a:lnTo>
                  <a:lnTo>
                    <a:pt x="5" y="123736"/>
                  </a:lnTo>
                  <a:lnTo>
                    <a:pt x="0" y="126929"/>
                  </a:lnTo>
                  <a:lnTo>
                    <a:pt x="1055" y="129057"/>
                  </a:lnTo>
                  <a:lnTo>
                    <a:pt x="2816" y="130476"/>
                  </a:lnTo>
                  <a:lnTo>
                    <a:pt x="5049" y="131422"/>
                  </a:lnTo>
                  <a:lnTo>
                    <a:pt x="6537" y="133111"/>
                  </a:lnTo>
                  <a:lnTo>
                    <a:pt x="8191" y="137810"/>
                  </a:lnTo>
                  <a:lnTo>
                    <a:pt x="9690" y="139486"/>
                  </a:lnTo>
                  <a:lnTo>
                    <a:pt x="14179" y="141349"/>
                  </a:lnTo>
                  <a:lnTo>
                    <a:pt x="36246" y="142800"/>
                  </a:lnTo>
                  <a:lnTo>
                    <a:pt x="51185" y="129578"/>
                  </a:lnTo>
                  <a:lnTo>
                    <a:pt x="54493" y="123540"/>
                  </a:lnTo>
                  <a:lnTo>
                    <a:pt x="57022" y="117328"/>
                  </a:lnTo>
                  <a:lnTo>
                    <a:pt x="73546" y="95207"/>
                  </a:lnTo>
                  <a:lnTo>
                    <a:pt x="75841" y="79338"/>
                  </a:lnTo>
                  <a:lnTo>
                    <a:pt x="76035" y="72989"/>
                  </a:lnTo>
                  <a:lnTo>
                    <a:pt x="78943" y="66639"/>
                  </a:lnTo>
                  <a:lnTo>
                    <a:pt x="82704" y="60289"/>
                  </a:lnTo>
                  <a:lnTo>
                    <a:pt x="84375" y="53939"/>
                  </a:lnTo>
                  <a:lnTo>
                    <a:pt x="83764" y="51822"/>
                  </a:lnTo>
                  <a:lnTo>
                    <a:pt x="82297" y="50411"/>
                  </a:lnTo>
                  <a:lnTo>
                    <a:pt x="76295" y="47638"/>
                  </a:lnTo>
                  <a:lnTo>
                    <a:pt x="76192" y="64924"/>
                  </a:lnTo>
                  <a:lnTo>
                    <a:pt x="82736" y="73905"/>
                  </a:lnTo>
                  <a:lnTo>
                    <a:pt x="84832" y="82785"/>
                  </a:lnTo>
                  <a:lnTo>
                    <a:pt x="85323" y="88985"/>
                  </a:lnTo>
                  <a:lnTo>
                    <a:pt x="88363" y="95268"/>
                  </a:lnTo>
                  <a:lnTo>
                    <a:pt x="101517" y="111974"/>
                  </a:lnTo>
                  <a:lnTo>
                    <a:pt x="103321" y="117832"/>
                  </a:lnTo>
                  <a:lnTo>
                    <a:pt x="104859" y="119818"/>
                  </a:lnTo>
                  <a:lnTo>
                    <a:pt x="109392" y="122024"/>
                  </a:lnTo>
                  <a:lnTo>
                    <a:pt x="123814" y="123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0"/>
            <p:cNvSpPr/>
            <p:nvPr>
              <p:custDataLst>
                <p:tags r:id="rId243"/>
              </p:custDataLst>
            </p:nvPr>
          </p:nvSpPr>
          <p:spPr>
            <a:xfrm>
              <a:off x="8115416" y="495300"/>
              <a:ext cx="114185" cy="142711"/>
            </a:xfrm>
            <a:custGeom>
              <a:avLst/>
              <a:gdLst/>
              <a:ahLst/>
              <a:cxnLst/>
              <a:rect l="0" t="0" r="0" b="0"/>
              <a:pathLst>
                <a:path w="114185" h="142711">
                  <a:moveTo>
                    <a:pt x="9409" y="57150"/>
                  </a:moveTo>
                  <a:lnTo>
                    <a:pt x="9409" y="57150"/>
                  </a:lnTo>
                  <a:lnTo>
                    <a:pt x="9409" y="43893"/>
                  </a:lnTo>
                  <a:lnTo>
                    <a:pt x="6587" y="37852"/>
                  </a:lnTo>
                  <a:lnTo>
                    <a:pt x="1209" y="30407"/>
                  </a:lnTo>
                  <a:lnTo>
                    <a:pt x="0" y="20535"/>
                  </a:lnTo>
                  <a:lnTo>
                    <a:pt x="1020" y="20040"/>
                  </a:lnTo>
                  <a:lnTo>
                    <a:pt x="8095" y="19180"/>
                  </a:lnTo>
                  <a:lnTo>
                    <a:pt x="17495" y="27262"/>
                  </a:lnTo>
                  <a:lnTo>
                    <a:pt x="18508" y="33243"/>
                  </a:lnTo>
                  <a:lnTo>
                    <a:pt x="19708" y="34862"/>
                  </a:lnTo>
                  <a:lnTo>
                    <a:pt x="32154" y="42730"/>
                  </a:lnTo>
                  <a:lnTo>
                    <a:pt x="35393" y="48272"/>
                  </a:lnTo>
                  <a:lnTo>
                    <a:pt x="37891" y="54262"/>
                  </a:lnTo>
                  <a:lnTo>
                    <a:pt x="54392" y="76217"/>
                  </a:lnTo>
                  <a:lnTo>
                    <a:pt x="56919" y="82558"/>
                  </a:lnTo>
                  <a:lnTo>
                    <a:pt x="63233" y="92077"/>
                  </a:lnTo>
                  <a:lnTo>
                    <a:pt x="65573" y="101601"/>
                  </a:lnTo>
                  <a:lnTo>
                    <a:pt x="66548" y="136525"/>
                  </a:lnTo>
                  <a:lnTo>
                    <a:pt x="65493" y="138642"/>
                  </a:lnTo>
                  <a:lnTo>
                    <a:pt x="63732" y="140053"/>
                  </a:lnTo>
                  <a:lnTo>
                    <a:pt x="57425" y="142710"/>
                  </a:lnTo>
                  <a:lnTo>
                    <a:pt x="57037" y="115151"/>
                  </a:lnTo>
                  <a:lnTo>
                    <a:pt x="59858" y="106564"/>
                  </a:lnTo>
                  <a:lnTo>
                    <a:pt x="63581" y="98162"/>
                  </a:lnTo>
                  <a:lnTo>
                    <a:pt x="66735" y="82590"/>
                  </a:lnTo>
                  <a:lnTo>
                    <a:pt x="81670" y="53003"/>
                  </a:lnTo>
                  <a:lnTo>
                    <a:pt x="85501" y="35695"/>
                  </a:lnTo>
                  <a:lnTo>
                    <a:pt x="92868" y="23394"/>
                  </a:lnTo>
                  <a:lnTo>
                    <a:pt x="114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1"/>
            <p:cNvSpPr/>
            <p:nvPr>
              <p:custDataLst>
                <p:tags r:id="rId244"/>
              </p:custDataLst>
            </p:nvPr>
          </p:nvSpPr>
          <p:spPr>
            <a:xfrm>
              <a:off x="8248654" y="495314"/>
              <a:ext cx="76197" cy="137855"/>
            </a:xfrm>
            <a:custGeom>
              <a:avLst/>
              <a:gdLst/>
              <a:ahLst/>
              <a:cxnLst/>
              <a:rect l="0" t="0" r="0" b="0"/>
              <a:pathLst>
                <a:path w="76197" h="137855">
                  <a:moveTo>
                    <a:pt x="9521" y="66661"/>
                  </a:moveTo>
                  <a:lnTo>
                    <a:pt x="9521" y="66661"/>
                  </a:lnTo>
                  <a:lnTo>
                    <a:pt x="18930" y="76070"/>
                  </a:lnTo>
                  <a:lnTo>
                    <a:pt x="52159" y="43073"/>
                  </a:lnTo>
                  <a:lnTo>
                    <a:pt x="54930" y="37480"/>
                  </a:lnTo>
                  <a:lnTo>
                    <a:pt x="57017" y="15825"/>
                  </a:lnTo>
                  <a:lnTo>
                    <a:pt x="57145" y="151"/>
                  </a:lnTo>
                  <a:lnTo>
                    <a:pt x="43889" y="0"/>
                  </a:lnTo>
                  <a:lnTo>
                    <a:pt x="41958" y="1054"/>
                  </a:lnTo>
                  <a:lnTo>
                    <a:pt x="40671" y="2815"/>
                  </a:lnTo>
                  <a:lnTo>
                    <a:pt x="38183" y="7593"/>
                  </a:lnTo>
                  <a:lnTo>
                    <a:pt x="4206" y="45504"/>
                  </a:lnTo>
                  <a:lnTo>
                    <a:pt x="550" y="68513"/>
                  </a:lnTo>
                  <a:lnTo>
                    <a:pt x="0" y="107926"/>
                  </a:lnTo>
                  <a:lnTo>
                    <a:pt x="1057" y="110046"/>
                  </a:lnTo>
                  <a:lnTo>
                    <a:pt x="2820" y="111459"/>
                  </a:lnTo>
                  <a:lnTo>
                    <a:pt x="7601" y="114088"/>
                  </a:lnTo>
                  <a:lnTo>
                    <a:pt x="16243" y="120460"/>
                  </a:lnTo>
                  <a:lnTo>
                    <a:pt x="22386" y="122322"/>
                  </a:lnTo>
                  <a:lnTo>
                    <a:pt x="24448" y="123876"/>
                  </a:lnTo>
                  <a:lnTo>
                    <a:pt x="33084" y="136938"/>
                  </a:lnTo>
                  <a:lnTo>
                    <a:pt x="36872" y="137854"/>
                  </a:lnTo>
                  <a:lnTo>
                    <a:pt x="59114" y="134140"/>
                  </a:lnTo>
                  <a:lnTo>
                    <a:pt x="66135" y="130871"/>
                  </a:lnTo>
                  <a:lnTo>
                    <a:pt x="76196" y="123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16"/>
          <p:cNvGrpSpPr/>
          <p:nvPr/>
        </p:nvGrpSpPr>
        <p:grpSpPr>
          <a:xfrm>
            <a:off x="8658225" y="400050"/>
            <a:ext cx="390526" cy="246291"/>
            <a:chOff x="8658225" y="400050"/>
            <a:chExt cx="390526" cy="246291"/>
          </a:xfrm>
        </p:grpSpPr>
        <p:sp>
          <p:nvSpPr>
            <p:cNvPr id="66" name="SMARTInkShape-512"/>
            <p:cNvSpPr/>
            <p:nvPr>
              <p:custDataLst>
                <p:tags r:id="rId239"/>
              </p:custDataLst>
            </p:nvPr>
          </p:nvSpPr>
          <p:spPr>
            <a:xfrm>
              <a:off x="8658225" y="400178"/>
              <a:ext cx="200026" cy="237998"/>
            </a:xfrm>
            <a:custGeom>
              <a:avLst/>
              <a:gdLst/>
              <a:ahLst/>
              <a:cxnLst/>
              <a:rect l="0" t="0" r="0" b="0"/>
              <a:pathLst>
                <a:path w="200026" h="237998">
                  <a:moveTo>
                    <a:pt x="9525" y="104647"/>
                  </a:moveTo>
                  <a:lnTo>
                    <a:pt x="9525" y="104647"/>
                  </a:lnTo>
                  <a:lnTo>
                    <a:pt x="9525" y="95156"/>
                  </a:lnTo>
                  <a:lnTo>
                    <a:pt x="9525" y="139657"/>
                  </a:lnTo>
                  <a:lnTo>
                    <a:pt x="9525" y="187197"/>
                  </a:lnTo>
                  <a:lnTo>
                    <a:pt x="9525" y="193547"/>
                  </a:lnTo>
                  <a:lnTo>
                    <a:pt x="6703" y="199897"/>
                  </a:lnTo>
                  <a:lnTo>
                    <a:pt x="1325" y="207540"/>
                  </a:lnTo>
                  <a:lnTo>
                    <a:pt x="261" y="216655"/>
                  </a:lnTo>
                  <a:lnTo>
                    <a:pt x="3" y="228317"/>
                  </a:lnTo>
                  <a:lnTo>
                    <a:pt x="0" y="220257"/>
                  </a:lnTo>
                  <a:lnTo>
                    <a:pt x="5056" y="214279"/>
                  </a:lnTo>
                  <a:lnTo>
                    <a:pt x="7538" y="205936"/>
                  </a:lnTo>
                  <a:lnTo>
                    <a:pt x="9447" y="158486"/>
                  </a:lnTo>
                  <a:lnTo>
                    <a:pt x="9520" y="114164"/>
                  </a:lnTo>
                  <a:lnTo>
                    <a:pt x="10582" y="101468"/>
                  </a:lnTo>
                  <a:lnTo>
                    <a:pt x="18659" y="55728"/>
                  </a:lnTo>
                  <a:lnTo>
                    <a:pt x="19047" y="14554"/>
                  </a:lnTo>
                  <a:lnTo>
                    <a:pt x="20107" y="12835"/>
                  </a:lnTo>
                  <a:lnTo>
                    <a:pt x="21871" y="11689"/>
                  </a:lnTo>
                  <a:lnTo>
                    <a:pt x="24106" y="10925"/>
                  </a:lnTo>
                  <a:lnTo>
                    <a:pt x="25595" y="9357"/>
                  </a:lnTo>
                  <a:lnTo>
                    <a:pt x="28541" y="0"/>
                  </a:lnTo>
                  <a:lnTo>
                    <a:pt x="28572" y="8084"/>
                  </a:lnTo>
                  <a:lnTo>
                    <a:pt x="35120" y="16742"/>
                  </a:lnTo>
                  <a:lnTo>
                    <a:pt x="37217" y="25567"/>
                  </a:lnTo>
                  <a:lnTo>
                    <a:pt x="37709" y="31753"/>
                  </a:lnTo>
                  <a:lnTo>
                    <a:pt x="40748" y="38030"/>
                  </a:lnTo>
                  <a:lnTo>
                    <a:pt x="44569" y="44348"/>
                  </a:lnTo>
                  <a:lnTo>
                    <a:pt x="47777" y="53855"/>
                  </a:lnTo>
                  <a:lnTo>
                    <a:pt x="53903" y="63374"/>
                  </a:lnTo>
                  <a:lnTo>
                    <a:pt x="57245" y="72898"/>
                  </a:lnTo>
                  <a:lnTo>
                    <a:pt x="66246" y="85040"/>
                  </a:lnTo>
                  <a:lnTo>
                    <a:pt x="89337" y="85593"/>
                  </a:lnTo>
                  <a:lnTo>
                    <a:pt x="95445" y="82773"/>
                  </a:lnTo>
                  <a:lnTo>
                    <a:pt x="98554" y="80539"/>
                  </a:lnTo>
                  <a:lnTo>
                    <a:pt x="102010" y="75235"/>
                  </a:lnTo>
                  <a:lnTo>
                    <a:pt x="104604" y="69350"/>
                  </a:lnTo>
                  <a:lnTo>
                    <a:pt x="148430" y="22894"/>
                  </a:lnTo>
                  <a:lnTo>
                    <a:pt x="150636" y="20687"/>
                  </a:lnTo>
                  <a:lnTo>
                    <a:pt x="151616" y="16884"/>
                  </a:lnTo>
                  <a:lnTo>
                    <a:pt x="151877" y="14389"/>
                  </a:lnTo>
                  <a:lnTo>
                    <a:pt x="153109" y="12725"/>
                  </a:lnTo>
                  <a:lnTo>
                    <a:pt x="161519" y="9527"/>
                  </a:lnTo>
                  <a:lnTo>
                    <a:pt x="161915" y="9400"/>
                  </a:lnTo>
                  <a:lnTo>
                    <a:pt x="161925" y="36140"/>
                  </a:lnTo>
                  <a:lnTo>
                    <a:pt x="170126" y="59270"/>
                  </a:lnTo>
                  <a:lnTo>
                    <a:pt x="172248" y="73772"/>
                  </a:lnTo>
                  <a:lnTo>
                    <a:pt x="179616" y="96949"/>
                  </a:lnTo>
                  <a:lnTo>
                    <a:pt x="181955" y="130144"/>
                  </a:lnTo>
                  <a:lnTo>
                    <a:pt x="189164" y="153996"/>
                  </a:lnTo>
                  <a:lnTo>
                    <a:pt x="191480" y="186229"/>
                  </a:lnTo>
                  <a:lnTo>
                    <a:pt x="198023" y="199706"/>
                  </a:lnTo>
                  <a:lnTo>
                    <a:pt x="200025" y="237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13"/>
            <p:cNvSpPr/>
            <p:nvPr>
              <p:custDataLst>
                <p:tags r:id="rId240"/>
              </p:custDataLst>
            </p:nvPr>
          </p:nvSpPr>
          <p:spPr>
            <a:xfrm>
              <a:off x="8907199" y="400050"/>
              <a:ext cx="141552" cy="246291"/>
            </a:xfrm>
            <a:custGeom>
              <a:avLst/>
              <a:gdLst/>
              <a:ahLst/>
              <a:cxnLst/>
              <a:rect l="0" t="0" r="0" b="0"/>
              <a:pathLst>
                <a:path w="141552" h="246291">
                  <a:moveTo>
                    <a:pt x="132026" y="9525"/>
                  </a:moveTo>
                  <a:lnTo>
                    <a:pt x="132026" y="9525"/>
                  </a:lnTo>
                  <a:lnTo>
                    <a:pt x="141436" y="9525"/>
                  </a:lnTo>
                  <a:lnTo>
                    <a:pt x="141548" y="392"/>
                  </a:lnTo>
                  <a:lnTo>
                    <a:pt x="100147" y="0"/>
                  </a:lnTo>
                  <a:lnTo>
                    <a:pt x="93868" y="2822"/>
                  </a:lnTo>
                  <a:lnTo>
                    <a:pt x="87550" y="6546"/>
                  </a:lnTo>
                  <a:lnTo>
                    <a:pt x="76754" y="9133"/>
                  </a:lnTo>
                  <a:lnTo>
                    <a:pt x="70376" y="14465"/>
                  </a:lnTo>
                  <a:lnTo>
                    <a:pt x="61940" y="17012"/>
                  </a:lnTo>
                  <a:lnTo>
                    <a:pt x="49390" y="18648"/>
                  </a:lnTo>
                  <a:lnTo>
                    <a:pt x="38372" y="27216"/>
                  </a:lnTo>
                  <a:lnTo>
                    <a:pt x="22629" y="42729"/>
                  </a:lnTo>
                  <a:lnTo>
                    <a:pt x="19905" y="48271"/>
                  </a:lnTo>
                  <a:lnTo>
                    <a:pt x="17917" y="69554"/>
                  </a:lnTo>
                  <a:lnTo>
                    <a:pt x="16669" y="111485"/>
                  </a:lnTo>
                  <a:lnTo>
                    <a:pt x="9084" y="138756"/>
                  </a:lnTo>
                  <a:lnTo>
                    <a:pt x="8211" y="183747"/>
                  </a:lnTo>
                  <a:lnTo>
                    <a:pt x="8201" y="212714"/>
                  </a:lnTo>
                  <a:lnTo>
                    <a:pt x="5379" y="219070"/>
                  </a:lnTo>
                  <a:lnTo>
                    <a:pt x="0" y="226718"/>
                  </a:lnTo>
                  <a:lnTo>
                    <a:pt x="616" y="227345"/>
                  </a:lnTo>
                  <a:lnTo>
                    <a:pt x="4125" y="228042"/>
                  </a:lnTo>
                  <a:lnTo>
                    <a:pt x="4425" y="229287"/>
                  </a:lnTo>
                  <a:lnTo>
                    <a:pt x="1935" y="233491"/>
                  </a:lnTo>
                  <a:lnTo>
                    <a:pt x="1908" y="235036"/>
                  </a:lnTo>
                  <a:lnTo>
                    <a:pt x="2948" y="236066"/>
                  </a:lnTo>
                  <a:lnTo>
                    <a:pt x="7163" y="237718"/>
                  </a:lnTo>
                  <a:lnTo>
                    <a:pt x="16311" y="246290"/>
                  </a:lnTo>
                  <a:lnTo>
                    <a:pt x="17841" y="245685"/>
                  </a:lnTo>
                  <a:lnTo>
                    <a:pt x="25050" y="240835"/>
                  </a:lnTo>
                  <a:lnTo>
                    <a:pt x="36968" y="238660"/>
                  </a:lnTo>
                  <a:lnTo>
                    <a:pt x="44270" y="237305"/>
                  </a:lnTo>
                  <a:lnTo>
                    <a:pt x="91768" y="221239"/>
                  </a:lnTo>
                  <a:lnTo>
                    <a:pt x="99317" y="218979"/>
                  </a:lnTo>
                  <a:lnTo>
                    <a:pt x="122444" y="202656"/>
                  </a:lnTo>
                  <a:lnTo>
                    <a:pt x="141551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14"/>
            <p:cNvSpPr/>
            <p:nvPr>
              <p:custDataLst>
                <p:tags r:id="rId241"/>
              </p:custDataLst>
            </p:nvPr>
          </p:nvSpPr>
          <p:spPr>
            <a:xfrm>
              <a:off x="8877310" y="504825"/>
              <a:ext cx="123816" cy="38101"/>
            </a:xfrm>
            <a:custGeom>
              <a:avLst/>
              <a:gdLst/>
              <a:ahLst/>
              <a:cxnLst/>
              <a:rect l="0" t="0" r="0" b="0"/>
              <a:pathLst>
                <a:path w="123816" h="38101">
                  <a:moveTo>
                    <a:pt x="9515" y="38100"/>
                  </a:moveTo>
                  <a:lnTo>
                    <a:pt x="9515" y="38100"/>
                  </a:lnTo>
                  <a:lnTo>
                    <a:pt x="24" y="38100"/>
                  </a:lnTo>
                  <a:lnTo>
                    <a:pt x="0" y="33043"/>
                  </a:lnTo>
                  <a:lnTo>
                    <a:pt x="1056" y="31554"/>
                  </a:lnTo>
                  <a:lnTo>
                    <a:pt x="2817" y="30561"/>
                  </a:lnTo>
                  <a:lnTo>
                    <a:pt x="9691" y="28836"/>
                  </a:lnTo>
                  <a:lnTo>
                    <a:pt x="32231" y="27540"/>
                  </a:lnTo>
                  <a:lnTo>
                    <a:pt x="72061" y="12101"/>
                  </a:lnTo>
                  <a:lnTo>
                    <a:pt x="1238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515"/>
          <p:cNvSpPr/>
          <p:nvPr>
            <p:custDataLst>
              <p:tags r:id="rId2"/>
            </p:custDataLst>
          </p:nvPr>
        </p:nvSpPr>
        <p:spPr>
          <a:xfrm>
            <a:off x="9363075" y="666750"/>
            <a:ext cx="9526" cy="47626"/>
          </a:xfrm>
          <a:custGeom>
            <a:avLst/>
            <a:gdLst/>
            <a:ahLst/>
            <a:cxnLst/>
            <a:rect l="0" t="0" r="0" b="0"/>
            <a:pathLst>
              <a:path w="9526" h="47626">
                <a:moveTo>
                  <a:pt x="9525" y="0"/>
                </a:moveTo>
                <a:lnTo>
                  <a:pt x="9525" y="0"/>
                </a:lnTo>
                <a:lnTo>
                  <a:pt x="9525" y="14189"/>
                </a:lnTo>
                <a:lnTo>
                  <a:pt x="6703" y="19712"/>
                </a:lnTo>
                <a:lnTo>
                  <a:pt x="2979" y="25694"/>
                </a:lnTo>
                <a:lnTo>
                  <a:pt x="588" y="38158"/>
                </a:lnTo>
                <a:lnTo>
                  <a:pt x="0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ARTInkShape-516"/>
          <p:cNvSpPr/>
          <p:nvPr>
            <p:custDataLst>
              <p:tags r:id="rId3"/>
            </p:custDataLst>
          </p:nvPr>
        </p:nvSpPr>
        <p:spPr>
          <a:xfrm>
            <a:off x="9748382" y="439488"/>
            <a:ext cx="186194" cy="346756"/>
          </a:xfrm>
          <a:custGeom>
            <a:avLst/>
            <a:gdLst/>
            <a:ahLst/>
            <a:cxnLst/>
            <a:rect l="0" t="0" r="0" b="0"/>
            <a:pathLst>
              <a:path w="186194" h="346756">
                <a:moveTo>
                  <a:pt x="186193" y="189162"/>
                </a:moveTo>
                <a:lnTo>
                  <a:pt x="186193" y="189162"/>
                </a:lnTo>
                <a:lnTo>
                  <a:pt x="186193" y="198653"/>
                </a:lnTo>
                <a:lnTo>
                  <a:pt x="177991" y="198684"/>
                </a:lnTo>
                <a:lnTo>
                  <a:pt x="177551" y="197627"/>
                </a:lnTo>
                <a:lnTo>
                  <a:pt x="177059" y="193630"/>
                </a:lnTo>
                <a:lnTo>
                  <a:pt x="174020" y="188325"/>
                </a:lnTo>
                <a:lnTo>
                  <a:pt x="171728" y="185429"/>
                </a:lnTo>
                <a:lnTo>
                  <a:pt x="166359" y="182211"/>
                </a:lnTo>
                <a:lnTo>
                  <a:pt x="160443" y="179723"/>
                </a:lnTo>
                <a:lnTo>
                  <a:pt x="144872" y="166530"/>
                </a:lnTo>
                <a:lnTo>
                  <a:pt x="113167" y="119370"/>
                </a:lnTo>
                <a:lnTo>
                  <a:pt x="85651" y="77945"/>
                </a:lnTo>
                <a:lnTo>
                  <a:pt x="79431" y="57989"/>
                </a:lnTo>
                <a:lnTo>
                  <a:pt x="75244" y="50430"/>
                </a:lnTo>
                <a:lnTo>
                  <a:pt x="72556" y="36953"/>
                </a:lnTo>
                <a:lnTo>
                  <a:pt x="72024" y="29156"/>
                </a:lnTo>
                <a:lnTo>
                  <a:pt x="79449" y="17129"/>
                </a:lnTo>
                <a:lnTo>
                  <a:pt x="80106" y="14148"/>
                </a:lnTo>
                <a:lnTo>
                  <a:pt x="81602" y="12161"/>
                </a:lnTo>
                <a:lnTo>
                  <a:pt x="86087" y="9953"/>
                </a:lnTo>
                <a:lnTo>
                  <a:pt x="98718" y="8342"/>
                </a:lnTo>
                <a:lnTo>
                  <a:pt x="108515" y="0"/>
                </a:lnTo>
                <a:lnTo>
                  <a:pt x="110067" y="612"/>
                </a:lnTo>
                <a:lnTo>
                  <a:pt x="117305" y="5472"/>
                </a:lnTo>
                <a:lnTo>
                  <a:pt x="123121" y="6980"/>
                </a:lnTo>
                <a:lnTo>
                  <a:pt x="125095" y="8441"/>
                </a:lnTo>
                <a:lnTo>
                  <a:pt x="126411" y="10473"/>
                </a:lnTo>
                <a:lnTo>
                  <a:pt x="128523" y="16282"/>
                </a:lnTo>
                <a:lnTo>
                  <a:pt x="129028" y="40065"/>
                </a:lnTo>
                <a:lnTo>
                  <a:pt x="126214" y="46344"/>
                </a:lnTo>
                <a:lnTo>
                  <a:pt x="113853" y="68716"/>
                </a:lnTo>
                <a:lnTo>
                  <a:pt x="109019" y="81390"/>
                </a:lnTo>
                <a:lnTo>
                  <a:pt x="75250" y="128728"/>
                </a:lnTo>
                <a:lnTo>
                  <a:pt x="47557" y="176346"/>
                </a:lnTo>
                <a:lnTo>
                  <a:pt x="45201" y="187346"/>
                </a:lnTo>
                <a:lnTo>
                  <a:pt x="42458" y="192185"/>
                </a:lnTo>
                <a:lnTo>
                  <a:pt x="30597" y="205110"/>
                </a:lnTo>
                <a:lnTo>
                  <a:pt x="17099" y="238963"/>
                </a:lnTo>
                <a:lnTo>
                  <a:pt x="13996" y="261219"/>
                </a:lnTo>
                <a:lnTo>
                  <a:pt x="7265" y="274696"/>
                </a:lnTo>
                <a:lnTo>
                  <a:pt x="0" y="297283"/>
                </a:lnTo>
                <a:lnTo>
                  <a:pt x="4954" y="325570"/>
                </a:lnTo>
                <a:lnTo>
                  <a:pt x="6101" y="327726"/>
                </a:lnTo>
                <a:lnTo>
                  <a:pt x="7922" y="329163"/>
                </a:lnTo>
                <a:lnTo>
                  <a:pt x="10195" y="330121"/>
                </a:lnTo>
                <a:lnTo>
                  <a:pt x="11711" y="331818"/>
                </a:lnTo>
                <a:lnTo>
                  <a:pt x="15534" y="341626"/>
                </a:lnTo>
                <a:lnTo>
                  <a:pt x="19681" y="346176"/>
                </a:lnTo>
                <a:lnTo>
                  <a:pt x="22269" y="346755"/>
                </a:lnTo>
                <a:lnTo>
                  <a:pt x="25052" y="346082"/>
                </a:lnTo>
                <a:lnTo>
                  <a:pt x="30968" y="343571"/>
                </a:lnTo>
                <a:lnTo>
                  <a:pt x="49698" y="340680"/>
                </a:lnTo>
                <a:lnTo>
                  <a:pt x="62175" y="331877"/>
                </a:lnTo>
                <a:lnTo>
                  <a:pt x="79653" y="314738"/>
                </a:lnTo>
                <a:lnTo>
                  <a:pt x="80634" y="310943"/>
                </a:lnTo>
                <a:lnTo>
                  <a:pt x="81417" y="303465"/>
                </a:lnTo>
                <a:lnTo>
                  <a:pt x="86475" y="303463"/>
                </a:lnTo>
                <a:lnTo>
                  <a:pt x="86906" y="304521"/>
                </a:lnTo>
                <a:lnTo>
                  <a:pt x="84563" y="308519"/>
                </a:lnTo>
                <a:lnTo>
                  <a:pt x="84572" y="310008"/>
                </a:lnTo>
                <a:lnTo>
                  <a:pt x="85638" y="311001"/>
                </a:lnTo>
                <a:lnTo>
                  <a:pt x="89895" y="312595"/>
                </a:lnTo>
                <a:lnTo>
                  <a:pt x="82650" y="321154"/>
                </a:lnTo>
                <a:lnTo>
                  <a:pt x="84788" y="324730"/>
                </a:lnTo>
                <a:lnTo>
                  <a:pt x="90943" y="3320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119"/>
          <p:cNvGrpSpPr/>
          <p:nvPr/>
        </p:nvGrpSpPr>
        <p:grpSpPr>
          <a:xfrm>
            <a:off x="6481063" y="1123951"/>
            <a:ext cx="329210" cy="276225"/>
            <a:chOff x="6481063" y="1123951"/>
            <a:chExt cx="329210" cy="276225"/>
          </a:xfrm>
        </p:grpSpPr>
        <p:sp>
          <p:nvSpPr>
            <p:cNvPr id="72" name="SMARTInkShape-517"/>
            <p:cNvSpPr/>
            <p:nvPr>
              <p:custDataLst>
                <p:tags r:id="rId236"/>
              </p:custDataLst>
            </p:nvPr>
          </p:nvSpPr>
          <p:spPr>
            <a:xfrm>
              <a:off x="6619875" y="1123951"/>
              <a:ext cx="94847" cy="247611"/>
            </a:xfrm>
            <a:custGeom>
              <a:avLst/>
              <a:gdLst/>
              <a:ahLst/>
              <a:cxnLst/>
              <a:rect l="0" t="0" r="0" b="0"/>
              <a:pathLst>
                <a:path w="94847" h="247611">
                  <a:moveTo>
                    <a:pt x="9525" y="9524"/>
                  </a:moveTo>
                  <a:lnTo>
                    <a:pt x="9525" y="9524"/>
                  </a:lnTo>
                  <a:lnTo>
                    <a:pt x="9525" y="392"/>
                  </a:lnTo>
                  <a:lnTo>
                    <a:pt x="34" y="0"/>
                  </a:lnTo>
                  <a:lnTo>
                    <a:pt x="0" y="42561"/>
                  </a:lnTo>
                  <a:lnTo>
                    <a:pt x="1058" y="60705"/>
                  </a:lnTo>
                  <a:lnTo>
                    <a:pt x="8642" y="105003"/>
                  </a:lnTo>
                  <a:lnTo>
                    <a:pt x="9473" y="152227"/>
                  </a:lnTo>
                  <a:lnTo>
                    <a:pt x="9522" y="196839"/>
                  </a:lnTo>
                  <a:lnTo>
                    <a:pt x="12346" y="206722"/>
                  </a:lnTo>
                  <a:lnTo>
                    <a:pt x="16070" y="214643"/>
                  </a:lnTo>
                  <a:lnTo>
                    <a:pt x="19040" y="237955"/>
                  </a:lnTo>
                  <a:lnTo>
                    <a:pt x="19050" y="220786"/>
                  </a:lnTo>
                  <a:lnTo>
                    <a:pt x="27250" y="197766"/>
                  </a:lnTo>
                  <a:lnTo>
                    <a:pt x="29556" y="174678"/>
                  </a:lnTo>
                  <a:lnTo>
                    <a:pt x="36099" y="161935"/>
                  </a:lnTo>
                  <a:lnTo>
                    <a:pt x="36766" y="158756"/>
                  </a:lnTo>
                  <a:lnTo>
                    <a:pt x="46184" y="139700"/>
                  </a:lnTo>
                  <a:lnTo>
                    <a:pt x="47499" y="125705"/>
                  </a:lnTo>
                  <a:lnTo>
                    <a:pt x="48599" y="125078"/>
                  </a:lnTo>
                  <a:lnTo>
                    <a:pt x="64490" y="123857"/>
                  </a:lnTo>
                  <a:lnTo>
                    <a:pt x="70290" y="123838"/>
                  </a:lnTo>
                  <a:lnTo>
                    <a:pt x="72260" y="124892"/>
                  </a:lnTo>
                  <a:lnTo>
                    <a:pt x="73574" y="126653"/>
                  </a:lnTo>
                  <a:lnTo>
                    <a:pt x="76091" y="131431"/>
                  </a:lnTo>
                  <a:lnTo>
                    <a:pt x="84248" y="141158"/>
                  </a:lnTo>
                  <a:lnTo>
                    <a:pt x="86492" y="150139"/>
                  </a:lnTo>
                  <a:lnTo>
                    <a:pt x="92184" y="159020"/>
                  </a:lnTo>
                  <a:lnTo>
                    <a:pt x="94342" y="169413"/>
                  </a:lnTo>
                  <a:lnTo>
                    <a:pt x="94846" y="179716"/>
                  </a:lnTo>
                  <a:lnTo>
                    <a:pt x="93923" y="183311"/>
                  </a:lnTo>
                  <a:lnTo>
                    <a:pt x="92248" y="185707"/>
                  </a:lnTo>
                  <a:lnTo>
                    <a:pt x="90074" y="187304"/>
                  </a:lnTo>
                  <a:lnTo>
                    <a:pt x="87657" y="194723"/>
                  </a:lnTo>
                  <a:lnTo>
                    <a:pt x="85526" y="204018"/>
                  </a:lnTo>
                  <a:lnTo>
                    <a:pt x="75534" y="218609"/>
                  </a:lnTo>
                  <a:lnTo>
                    <a:pt x="70613" y="225217"/>
                  </a:lnTo>
                  <a:lnTo>
                    <a:pt x="68425" y="231682"/>
                  </a:lnTo>
                  <a:lnTo>
                    <a:pt x="66783" y="233829"/>
                  </a:lnTo>
                  <a:lnTo>
                    <a:pt x="50531" y="244293"/>
                  </a:lnTo>
                  <a:lnTo>
                    <a:pt x="39946" y="247207"/>
                  </a:lnTo>
                  <a:lnTo>
                    <a:pt x="25004" y="247610"/>
                  </a:lnTo>
                  <a:lnTo>
                    <a:pt x="23020" y="246565"/>
                  </a:lnTo>
                  <a:lnTo>
                    <a:pt x="21696" y="244810"/>
                  </a:lnTo>
                  <a:lnTo>
                    <a:pt x="19572" y="239445"/>
                  </a:lnTo>
                  <a:lnTo>
                    <a:pt x="10895" y="230039"/>
                  </a:lnTo>
                  <a:lnTo>
                    <a:pt x="9525" y="219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18"/>
            <p:cNvSpPr/>
            <p:nvPr>
              <p:custDataLst>
                <p:tags r:id="rId237"/>
              </p:custDataLst>
            </p:nvPr>
          </p:nvSpPr>
          <p:spPr>
            <a:xfrm>
              <a:off x="6753225" y="1153849"/>
              <a:ext cx="57048" cy="208227"/>
            </a:xfrm>
            <a:custGeom>
              <a:avLst/>
              <a:gdLst/>
              <a:ahLst/>
              <a:cxnLst/>
              <a:rect l="0" t="0" r="0" b="0"/>
              <a:pathLst>
                <a:path w="57048" h="208227">
                  <a:moveTo>
                    <a:pt x="9525" y="8201"/>
                  </a:moveTo>
                  <a:lnTo>
                    <a:pt x="9525" y="8201"/>
                  </a:lnTo>
                  <a:lnTo>
                    <a:pt x="18934" y="8201"/>
                  </a:lnTo>
                  <a:lnTo>
                    <a:pt x="19040" y="0"/>
                  </a:lnTo>
                  <a:lnTo>
                    <a:pt x="27250" y="6993"/>
                  </a:lnTo>
                  <a:lnTo>
                    <a:pt x="33238" y="12900"/>
                  </a:lnTo>
                  <a:lnTo>
                    <a:pt x="35940" y="18403"/>
                  </a:lnTo>
                  <a:lnTo>
                    <a:pt x="36660" y="21352"/>
                  </a:lnTo>
                  <a:lnTo>
                    <a:pt x="54520" y="53858"/>
                  </a:lnTo>
                  <a:lnTo>
                    <a:pt x="57047" y="97396"/>
                  </a:lnTo>
                  <a:lnTo>
                    <a:pt x="56061" y="115180"/>
                  </a:lnTo>
                  <a:lnTo>
                    <a:pt x="34758" y="157822"/>
                  </a:lnTo>
                  <a:lnTo>
                    <a:pt x="15860" y="190504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19"/>
            <p:cNvSpPr/>
            <p:nvPr>
              <p:custDataLst>
                <p:tags r:id="rId238"/>
              </p:custDataLst>
            </p:nvPr>
          </p:nvSpPr>
          <p:spPr>
            <a:xfrm>
              <a:off x="6481063" y="1153859"/>
              <a:ext cx="100713" cy="246317"/>
            </a:xfrm>
            <a:custGeom>
              <a:avLst/>
              <a:gdLst/>
              <a:ahLst/>
              <a:cxnLst/>
              <a:rect l="0" t="0" r="0" b="0"/>
              <a:pathLst>
                <a:path w="100713" h="246317">
                  <a:moveTo>
                    <a:pt x="43562" y="17716"/>
                  </a:moveTo>
                  <a:lnTo>
                    <a:pt x="43562" y="17716"/>
                  </a:lnTo>
                  <a:lnTo>
                    <a:pt x="43562" y="8584"/>
                  </a:lnTo>
                  <a:lnTo>
                    <a:pt x="38506" y="8307"/>
                  </a:lnTo>
                  <a:lnTo>
                    <a:pt x="37017" y="7210"/>
                  </a:lnTo>
                  <a:lnTo>
                    <a:pt x="34430" y="0"/>
                  </a:lnTo>
                  <a:lnTo>
                    <a:pt x="31389" y="2081"/>
                  </a:lnTo>
                  <a:lnTo>
                    <a:pt x="25871" y="6984"/>
                  </a:lnTo>
                  <a:lnTo>
                    <a:pt x="23722" y="15557"/>
                  </a:lnTo>
                  <a:lnTo>
                    <a:pt x="18046" y="24367"/>
                  </a:lnTo>
                  <a:lnTo>
                    <a:pt x="14835" y="33680"/>
                  </a:lnTo>
                  <a:lnTo>
                    <a:pt x="8709" y="44201"/>
                  </a:lnTo>
                  <a:lnTo>
                    <a:pt x="5652" y="87463"/>
                  </a:lnTo>
                  <a:lnTo>
                    <a:pt x="4488" y="103748"/>
                  </a:lnTo>
                  <a:lnTo>
                    <a:pt x="0" y="124816"/>
                  </a:lnTo>
                  <a:lnTo>
                    <a:pt x="7872" y="170066"/>
                  </a:lnTo>
                  <a:lnTo>
                    <a:pt x="27828" y="214563"/>
                  </a:lnTo>
                  <a:lnTo>
                    <a:pt x="37253" y="228559"/>
                  </a:lnTo>
                  <a:lnTo>
                    <a:pt x="46403" y="233132"/>
                  </a:lnTo>
                  <a:lnTo>
                    <a:pt x="92356" y="245291"/>
                  </a:lnTo>
                  <a:lnTo>
                    <a:pt x="100712" y="246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20"/>
          <p:cNvGrpSpPr/>
          <p:nvPr/>
        </p:nvGrpSpPr>
        <p:grpSpPr>
          <a:xfrm>
            <a:off x="7067550" y="914414"/>
            <a:ext cx="619126" cy="781037"/>
            <a:chOff x="7067550" y="914414"/>
            <a:chExt cx="619126" cy="781037"/>
          </a:xfrm>
        </p:grpSpPr>
        <p:sp>
          <p:nvSpPr>
            <p:cNvPr id="76" name="SMARTInkShape-520"/>
            <p:cNvSpPr/>
            <p:nvPr>
              <p:custDataLst>
                <p:tags r:id="rId225"/>
              </p:custDataLst>
            </p:nvPr>
          </p:nvSpPr>
          <p:spPr>
            <a:xfrm>
              <a:off x="7077477" y="1133475"/>
              <a:ext cx="199624" cy="314287"/>
            </a:xfrm>
            <a:custGeom>
              <a:avLst/>
              <a:gdLst/>
              <a:ahLst/>
              <a:cxnLst/>
              <a:rect l="0" t="0" r="0" b="0"/>
              <a:pathLst>
                <a:path w="199624" h="314287">
                  <a:moveTo>
                    <a:pt x="56748" y="0"/>
                  </a:moveTo>
                  <a:lnTo>
                    <a:pt x="56748" y="0"/>
                  </a:lnTo>
                  <a:lnTo>
                    <a:pt x="40346" y="0"/>
                  </a:lnTo>
                  <a:lnTo>
                    <a:pt x="39463" y="1058"/>
                  </a:lnTo>
                  <a:lnTo>
                    <a:pt x="37931" y="8201"/>
                  </a:lnTo>
                  <a:lnTo>
                    <a:pt x="31198" y="16868"/>
                  </a:lnTo>
                  <a:lnTo>
                    <a:pt x="29070" y="25694"/>
                  </a:lnTo>
                  <a:lnTo>
                    <a:pt x="28571" y="31881"/>
                  </a:lnTo>
                  <a:lnTo>
                    <a:pt x="25527" y="38158"/>
                  </a:lnTo>
                  <a:lnTo>
                    <a:pt x="23235" y="41314"/>
                  </a:lnTo>
                  <a:lnTo>
                    <a:pt x="20007" y="55868"/>
                  </a:lnTo>
                  <a:lnTo>
                    <a:pt x="17669" y="88835"/>
                  </a:lnTo>
                  <a:lnTo>
                    <a:pt x="11124" y="106957"/>
                  </a:lnTo>
                  <a:lnTo>
                    <a:pt x="8328" y="135754"/>
                  </a:lnTo>
                  <a:lnTo>
                    <a:pt x="1636" y="154443"/>
                  </a:lnTo>
                  <a:lnTo>
                    <a:pt x="0" y="178203"/>
                  </a:lnTo>
                  <a:lnTo>
                    <a:pt x="2599" y="187857"/>
                  </a:lnTo>
                  <a:lnTo>
                    <a:pt x="6224" y="196734"/>
                  </a:lnTo>
                  <a:lnTo>
                    <a:pt x="15593" y="241204"/>
                  </a:lnTo>
                  <a:lnTo>
                    <a:pt x="18801" y="253031"/>
                  </a:lnTo>
                  <a:lnTo>
                    <a:pt x="24926" y="264296"/>
                  </a:lnTo>
                  <a:lnTo>
                    <a:pt x="28270" y="279511"/>
                  </a:lnTo>
                  <a:lnTo>
                    <a:pt x="32801" y="287563"/>
                  </a:lnTo>
                  <a:lnTo>
                    <a:pt x="46360" y="298047"/>
                  </a:lnTo>
                  <a:lnTo>
                    <a:pt x="61242" y="304524"/>
                  </a:lnTo>
                  <a:lnTo>
                    <a:pt x="62919" y="306733"/>
                  </a:lnTo>
                  <a:lnTo>
                    <a:pt x="64037" y="309264"/>
                  </a:lnTo>
                  <a:lnTo>
                    <a:pt x="66899" y="310951"/>
                  </a:lnTo>
                  <a:lnTo>
                    <a:pt x="87534" y="313881"/>
                  </a:lnTo>
                  <a:lnTo>
                    <a:pt x="112521" y="314286"/>
                  </a:lnTo>
                  <a:lnTo>
                    <a:pt x="121399" y="311486"/>
                  </a:lnTo>
                  <a:lnTo>
                    <a:pt x="129932" y="307771"/>
                  </a:lnTo>
                  <a:lnTo>
                    <a:pt x="145577" y="304622"/>
                  </a:lnTo>
                  <a:lnTo>
                    <a:pt x="153730" y="300135"/>
                  </a:lnTo>
                  <a:lnTo>
                    <a:pt x="158060" y="294613"/>
                  </a:lnTo>
                  <a:lnTo>
                    <a:pt x="159214" y="291658"/>
                  </a:lnTo>
                  <a:lnTo>
                    <a:pt x="166141" y="285554"/>
                  </a:lnTo>
                  <a:lnTo>
                    <a:pt x="174159" y="279313"/>
                  </a:lnTo>
                  <a:lnTo>
                    <a:pt x="184784" y="258457"/>
                  </a:lnTo>
                  <a:lnTo>
                    <a:pt x="198161" y="217340"/>
                  </a:lnTo>
                  <a:lnTo>
                    <a:pt x="199566" y="171258"/>
                  </a:lnTo>
                  <a:lnTo>
                    <a:pt x="199621" y="129285"/>
                  </a:lnTo>
                  <a:lnTo>
                    <a:pt x="199623" y="103364"/>
                  </a:lnTo>
                  <a:lnTo>
                    <a:pt x="196801" y="96034"/>
                  </a:lnTo>
                  <a:lnTo>
                    <a:pt x="194567" y="92598"/>
                  </a:lnTo>
                  <a:lnTo>
                    <a:pt x="190491" y="69926"/>
                  </a:lnTo>
                  <a:lnTo>
                    <a:pt x="190214" y="62582"/>
                  </a:lnTo>
                  <a:lnTo>
                    <a:pt x="187327" y="56742"/>
                  </a:lnTo>
                  <a:lnTo>
                    <a:pt x="183574" y="50619"/>
                  </a:lnTo>
                  <a:lnTo>
                    <a:pt x="180968" y="39958"/>
                  </a:lnTo>
                  <a:lnTo>
                    <a:pt x="180573" y="20377"/>
                  </a:lnTo>
                  <a:lnTo>
                    <a:pt x="17104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21"/>
            <p:cNvSpPr/>
            <p:nvPr>
              <p:custDataLst>
                <p:tags r:id="rId226"/>
              </p:custDataLst>
            </p:nvPr>
          </p:nvSpPr>
          <p:spPr>
            <a:xfrm>
              <a:off x="7439025" y="1124066"/>
              <a:ext cx="180860" cy="341412"/>
            </a:xfrm>
            <a:custGeom>
              <a:avLst/>
              <a:gdLst/>
              <a:ahLst/>
              <a:cxnLst/>
              <a:rect l="0" t="0" r="0" b="0"/>
              <a:pathLst>
                <a:path w="180860" h="341412">
                  <a:moveTo>
                    <a:pt x="171450" y="28459"/>
                  </a:moveTo>
                  <a:lnTo>
                    <a:pt x="171450" y="28459"/>
                  </a:lnTo>
                  <a:lnTo>
                    <a:pt x="171450" y="14270"/>
                  </a:lnTo>
                  <a:lnTo>
                    <a:pt x="172508" y="12649"/>
                  </a:lnTo>
                  <a:lnTo>
                    <a:pt x="174272" y="11569"/>
                  </a:lnTo>
                  <a:lnTo>
                    <a:pt x="180859" y="9446"/>
                  </a:lnTo>
                  <a:lnTo>
                    <a:pt x="172764" y="9412"/>
                  </a:lnTo>
                  <a:lnTo>
                    <a:pt x="172326" y="8353"/>
                  </a:lnTo>
                  <a:lnTo>
                    <a:pt x="171565" y="1208"/>
                  </a:lnTo>
                  <a:lnTo>
                    <a:pt x="168679" y="473"/>
                  </a:lnTo>
                  <a:lnTo>
                    <a:pt x="158204" y="0"/>
                  </a:lnTo>
                  <a:lnTo>
                    <a:pt x="156269" y="1020"/>
                  </a:lnTo>
                  <a:lnTo>
                    <a:pt x="154979" y="2758"/>
                  </a:lnTo>
                  <a:lnTo>
                    <a:pt x="154120" y="4975"/>
                  </a:lnTo>
                  <a:lnTo>
                    <a:pt x="152488" y="6453"/>
                  </a:lnTo>
                  <a:lnTo>
                    <a:pt x="147853" y="8095"/>
                  </a:lnTo>
                  <a:lnTo>
                    <a:pt x="102112" y="9394"/>
                  </a:lnTo>
                  <a:lnTo>
                    <a:pt x="91949" y="10461"/>
                  </a:lnTo>
                  <a:lnTo>
                    <a:pt x="45809" y="27018"/>
                  </a:lnTo>
                  <a:lnTo>
                    <a:pt x="43239" y="28557"/>
                  </a:lnTo>
                  <a:lnTo>
                    <a:pt x="41526" y="30641"/>
                  </a:lnTo>
                  <a:lnTo>
                    <a:pt x="40384" y="33089"/>
                  </a:lnTo>
                  <a:lnTo>
                    <a:pt x="38564" y="34720"/>
                  </a:lnTo>
                  <a:lnTo>
                    <a:pt x="28039" y="40162"/>
                  </a:lnTo>
                  <a:lnTo>
                    <a:pt x="14519" y="52135"/>
                  </a:lnTo>
                  <a:lnTo>
                    <a:pt x="11744" y="57679"/>
                  </a:lnTo>
                  <a:lnTo>
                    <a:pt x="11005" y="60639"/>
                  </a:lnTo>
                  <a:lnTo>
                    <a:pt x="2180" y="76141"/>
                  </a:lnTo>
                  <a:lnTo>
                    <a:pt x="37" y="121092"/>
                  </a:lnTo>
                  <a:lnTo>
                    <a:pt x="1" y="163817"/>
                  </a:lnTo>
                  <a:lnTo>
                    <a:pt x="0" y="206376"/>
                  </a:lnTo>
                  <a:lnTo>
                    <a:pt x="0" y="249524"/>
                  </a:lnTo>
                  <a:lnTo>
                    <a:pt x="1058" y="278488"/>
                  </a:lnTo>
                  <a:lnTo>
                    <a:pt x="8200" y="297811"/>
                  </a:lnTo>
                  <a:lnTo>
                    <a:pt x="9522" y="332700"/>
                  </a:lnTo>
                  <a:lnTo>
                    <a:pt x="17725" y="341411"/>
                  </a:lnTo>
                  <a:lnTo>
                    <a:pt x="19226" y="340810"/>
                  </a:lnTo>
                  <a:lnTo>
                    <a:pt x="26393" y="335967"/>
                  </a:lnTo>
                  <a:lnTo>
                    <a:pt x="36349" y="333616"/>
                  </a:lnTo>
                  <a:lnTo>
                    <a:pt x="42638" y="333365"/>
                  </a:lnTo>
                  <a:lnTo>
                    <a:pt x="48230" y="330484"/>
                  </a:lnTo>
                  <a:lnTo>
                    <a:pt x="54244" y="326734"/>
                  </a:lnTo>
                  <a:lnTo>
                    <a:pt x="63580" y="323565"/>
                  </a:lnTo>
                  <a:lnTo>
                    <a:pt x="74107" y="317451"/>
                  </a:lnTo>
                  <a:lnTo>
                    <a:pt x="89103" y="314111"/>
                  </a:lnTo>
                  <a:lnTo>
                    <a:pt x="104188" y="306860"/>
                  </a:lnTo>
                  <a:lnTo>
                    <a:pt x="107559" y="306134"/>
                  </a:lnTo>
                  <a:lnTo>
                    <a:pt x="129094" y="295068"/>
                  </a:lnTo>
                  <a:lnTo>
                    <a:pt x="130512" y="292982"/>
                  </a:lnTo>
                  <a:lnTo>
                    <a:pt x="133147" y="287841"/>
                  </a:lnTo>
                  <a:lnTo>
                    <a:pt x="137846" y="282029"/>
                  </a:lnTo>
                  <a:lnTo>
                    <a:pt x="143462" y="278740"/>
                  </a:lnTo>
                  <a:lnTo>
                    <a:pt x="146441" y="277863"/>
                  </a:lnTo>
                  <a:lnTo>
                    <a:pt x="148427" y="276220"/>
                  </a:lnTo>
                  <a:lnTo>
                    <a:pt x="152400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22"/>
            <p:cNvSpPr/>
            <p:nvPr>
              <p:custDataLst>
                <p:tags r:id="rId227"/>
              </p:custDataLst>
            </p:nvPr>
          </p:nvSpPr>
          <p:spPr>
            <a:xfrm>
              <a:off x="7419985" y="1343025"/>
              <a:ext cx="133341" cy="28576"/>
            </a:xfrm>
            <a:custGeom>
              <a:avLst/>
              <a:gdLst/>
              <a:ahLst/>
              <a:cxnLst/>
              <a:rect l="0" t="0" r="0" b="0"/>
              <a:pathLst>
                <a:path w="133341" h="28576">
                  <a:moveTo>
                    <a:pt x="9515" y="28575"/>
                  </a:moveTo>
                  <a:lnTo>
                    <a:pt x="9515" y="28575"/>
                  </a:lnTo>
                  <a:lnTo>
                    <a:pt x="0" y="28575"/>
                  </a:lnTo>
                  <a:lnTo>
                    <a:pt x="5050" y="23519"/>
                  </a:lnTo>
                  <a:lnTo>
                    <a:pt x="10353" y="21036"/>
                  </a:lnTo>
                  <a:lnTo>
                    <a:pt x="26305" y="18069"/>
                  </a:lnTo>
                  <a:lnTo>
                    <a:pt x="36244" y="12527"/>
                  </a:lnTo>
                  <a:lnTo>
                    <a:pt x="83559" y="2038"/>
                  </a:lnTo>
                  <a:lnTo>
                    <a:pt x="13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23"/>
            <p:cNvSpPr/>
            <p:nvPr>
              <p:custDataLst>
                <p:tags r:id="rId228"/>
              </p:custDataLst>
            </p:nvPr>
          </p:nvSpPr>
          <p:spPr>
            <a:xfrm>
              <a:off x="7677150" y="13716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3" y="19298"/>
                  </a:lnTo>
                  <a:lnTo>
                    <a:pt x="1325" y="26743"/>
                  </a:lnTo>
                  <a:lnTo>
                    <a:pt x="261" y="35817"/>
                  </a:lnTo>
                  <a:lnTo>
                    <a:pt x="1" y="8255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24"/>
            <p:cNvSpPr/>
            <p:nvPr>
              <p:custDataLst>
                <p:tags r:id="rId229"/>
              </p:custDataLst>
            </p:nvPr>
          </p:nvSpPr>
          <p:spPr>
            <a:xfrm>
              <a:off x="7677150" y="1286277"/>
              <a:ext cx="9526" cy="18649"/>
            </a:xfrm>
            <a:custGeom>
              <a:avLst/>
              <a:gdLst/>
              <a:ahLst/>
              <a:cxnLst/>
              <a:rect l="0" t="0" r="0" b="0"/>
              <a:pathLst>
                <a:path w="9526" h="18649">
                  <a:moveTo>
                    <a:pt x="9525" y="18648"/>
                  </a:moveTo>
                  <a:lnTo>
                    <a:pt x="9525" y="18648"/>
                  </a:lnTo>
                  <a:lnTo>
                    <a:pt x="9525" y="10447"/>
                  </a:lnTo>
                  <a:lnTo>
                    <a:pt x="8467" y="10006"/>
                  </a:lnTo>
                  <a:lnTo>
                    <a:pt x="4469" y="9516"/>
                  </a:lnTo>
                  <a:lnTo>
                    <a:pt x="2980" y="8326"/>
                  </a:lnTo>
                  <a:lnTo>
                    <a:pt x="116" y="0"/>
                  </a:lnTo>
                  <a:lnTo>
                    <a:pt x="0" y="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25"/>
            <p:cNvSpPr/>
            <p:nvPr>
              <p:custDataLst>
                <p:tags r:id="rId230"/>
              </p:custDataLst>
            </p:nvPr>
          </p:nvSpPr>
          <p:spPr>
            <a:xfrm>
              <a:off x="7067550" y="160972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0" y="17610"/>
                  </a:lnTo>
                  <a:lnTo>
                    <a:pt x="8200" y="27125"/>
                  </a:lnTo>
                  <a:lnTo>
                    <a:pt x="9132" y="33202"/>
                  </a:lnTo>
                  <a:lnTo>
                    <a:pt x="9409" y="41705"/>
                  </a:lnTo>
                  <a:lnTo>
                    <a:pt x="12296" y="47816"/>
                  </a:lnTo>
                  <a:lnTo>
                    <a:pt x="14547" y="50927"/>
                  </a:lnTo>
                  <a:lnTo>
                    <a:pt x="14990" y="54060"/>
                  </a:lnTo>
                  <a:lnTo>
                    <a:pt x="12659" y="60363"/>
                  </a:lnTo>
                  <a:lnTo>
                    <a:pt x="12673" y="62467"/>
                  </a:lnTo>
                  <a:lnTo>
                    <a:pt x="13739" y="63870"/>
                  </a:lnTo>
                  <a:lnTo>
                    <a:pt x="15510" y="64805"/>
                  </a:lnTo>
                  <a:lnTo>
                    <a:pt x="16690" y="66486"/>
                  </a:lnTo>
                  <a:lnTo>
                    <a:pt x="18739" y="74712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526"/>
            <p:cNvSpPr/>
            <p:nvPr>
              <p:custDataLst>
                <p:tags r:id="rId231"/>
              </p:custDataLst>
            </p:nvPr>
          </p:nvSpPr>
          <p:spPr>
            <a:xfrm>
              <a:off x="7077075" y="15240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27"/>
            <p:cNvSpPr/>
            <p:nvPr>
              <p:custDataLst>
                <p:tags r:id="rId232"/>
              </p:custDataLst>
            </p:nvPr>
          </p:nvSpPr>
          <p:spPr>
            <a:xfrm>
              <a:off x="7143760" y="1600200"/>
              <a:ext cx="57141" cy="19051"/>
            </a:xfrm>
            <a:custGeom>
              <a:avLst/>
              <a:gdLst/>
              <a:ahLst/>
              <a:cxnLst/>
              <a:rect l="0" t="0" r="0" b="0"/>
              <a:pathLst>
                <a:path w="57141" h="19051">
                  <a:moveTo>
                    <a:pt x="9515" y="0"/>
                  </a:moveTo>
                  <a:lnTo>
                    <a:pt x="9515" y="0"/>
                  </a:lnTo>
                  <a:lnTo>
                    <a:pt x="9515" y="9132"/>
                  </a:lnTo>
                  <a:lnTo>
                    <a:pt x="0" y="9525"/>
                  </a:lnTo>
                  <a:lnTo>
                    <a:pt x="5050" y="9525"/>
                  </a:lnTo>
                  <a:lnTo>
                    <a:pt x="6538" y="10583"/>
                  </a:lnTo>
                  <a:lnTo>
                    <a:pt x="7531" y="12347"/>
                  </a:lnTo>
                  <a:lnTo>
                    <a:pt x="8192" y="14581"/>
                  </a:lnTo>
                  <a:lnTo>
                    <a:pt x="9691" y="16071"/>
                  </a:lnTo>
                  <a:lnTo>
                    <a:pt x="14180" y="17726"/>
                  </a:lnTo>
                  <a:lnTo>
                    <a:pt x="5714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28"/>
            <p:cNvSpPr/>
            <p:nvPr>
              <p:custDataLst>
                <p:tags r:id="rId233"/>
              </p:custDataLst>
            </p:nvPr>
          </p:nvSpPr>
          <p:spPr>
            <a:xfrm>
              <a:off x="7162800" y="1666875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0"/>
                  </a:moveTo>
                  <a:lnTo>
                    <a:pt x="0" y="0"/>
                  </a:lnTo>
                  <a:lnTo>
                    <a:pt x="0" y="9522"/>
                  </a:lnTo>
                  <a:lnTo>
                    <a:pt x="46728" y="9525"/>
                  </a:lnTo>
                  <a:lnTo>
                    <a:pt x="571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29"/>
            <p:cNvSpPr/>
            <p:nvPr>
              <p:custDataLst>
                <p:tags r:id="rId234"/>
              </p:custDataLst>
            </p:nvPr>
          </p:nvSpPr>
          <p:spPr>
            <a:xfrm>
              <a:off x="7286625" y="16002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8200" y="17334"/>
                  </a:lnTo>
                  <a:lnTo>
                    <a:pt x="7584" y="18964"/>
                  </a:lnTo>
                  <a:lnTo>
                    <a:pt x="2717" y="26315"/>
                  </a:lnTo>
                  <a:lnTo>
                    <a:pt x="536" y="38281"/>
                  </a:lnTo>
                  <a:lnTo>
                    <a:pt x="357" y="41396"/>
                  </a:lnTo>
                  <a:lnTo>
                    <a:pt x="2981" y="47679"/>
                  </a:lnTo>
                  <a:lnTo>
                    <a:pt x="6617" y="53999"/>
                  </a:lnTo>
                  <a:lnTo>
                    <a:pt x="8951" y="66680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530"/>
            <p:cNvSpPr/>
            <p:nvPr>
              <p:custDataLst>
                <p:tags r:id="rId235"/>
              </p:custDataLst>
            </p:nvPr>
          </p:nvSpPr>
          <p:spPr>
            <a:xfrm>
              <a:off x="7096125" y="914414"/>
              <a:ext cx="114301" cy="123800"/>
            </a:xfrm>
            <a:custGeom>
              <a:avLst/>
              <a:gdLst/>
              <a:ahLst/>
              <a:cxnLst/>
              <a:rect l="0" t="0" r="0" b="0"/>
              <a:pathLst>
                <a:path w="114301" h="123800">
                  <a:moveTo>
                    <a:pt x="0" y="85711"/>
                  </a:moveTo>
                  <a:lnTo>
                    <a:pt x="0" y="85711"/>
                  </a:lnTo>
                  <a:lnTo>
                    <a:pt x="8200" y="77510"/>
                  </a:lnTo>
                  <a:lnTo>
                    <a:pt x="9515" y="57379"/>
                  </a:lnTo>
                  <a:lnTo>
                    <a:pt x="1323" y="57157"/>
                  </a:lnTo>
                  <a:lnTo>
                    <a:pt x="882" y="58209"/>
                  </a:lnTo>
                  <a:lnTo>
                    <a:pt x="0" y="104815"/>
                  </a:lnTo>
                  <a:lnTo>
                    <a:pt x="0" y="123772"/>
                  </a:lnTo>
                  <a:lnTo>
                    <a:pt x="5056" y="123799"/>
                  </a:lnTo>
                  <a:lnTo>
                    <a:pt x="6545" y="122745"/>
                  </a:lnTo>
                  <a:lnTo>
                    <a:pt x="7538" y="120984"/>
                  </a:lnTo>
                  <a:lnTo>
                    <a:pt x="9132" y="110553"/>
                  </a:lnTo>
                  <a:lnTo>
                    <a:pt x="9524" y="63837"/>
                  </a:lnTo>
                  <a:lnTo>
                    <a:pt x="10583" y="53764"/>
                  </a:lnTo>
                  <a:lnTo>
                    <a:pt x="17725" y="35303"/>
                  </a:lnTo>
                  <a:lnTo>
                    <a:pt x="19016" y="14547"/>
                  </a:lnTo>
                  <a:lnTo>
                    <a:pt x="21857" y="8927"/>
                  </a:lnTo>
                  <a:lnTo>
                    <a:pt x="27248" y="1752"/>
                  </a:lnTo>
                  <a:lnTo>
                    <a:pt x="30807" y="771"/>
                  </a:lnTo>
                  <a:lnTo>
                    <a:pt x="46175" y="0"/>
                  </a:lnTo>
                  <a:lnTo>
                    <a:pt x="66866" y="16462"/>
                  </a:lnTo>
                  <a:lnTo>
                    <a:pt x="73110" y="18950"/>
                  </a:lnTo>
                  <a:lnTo>
                    <a:pt x="79412" y="23584"/>
                  </a:lnTo>
                  <a:lnTo>
                    <a:pt x="82920" y="29171"/>
                  </a:lnTo>
                  <a:lnTo>
                    <a:pt x="85537" y="35182"/>
                  </a:lnTo>
                  <a:lnTo>
                    <a:pt x="91901" y="44516"/>
                  </a:lnTo>
                  <a:lnTo>
                    <a:pt x="95316" y="53985"/>
                  </a:lnTo>
                  <a:lnTo>
                    <a:pt x="101502" y="63493"/>
                  </a:lnTo>
                  <a:lnTo>
                    <a:pt x="104863" y="73013"/>
                  </a:lnTo>
                  <a:lnTo>
                    <a:pt x="112848" y="83830"/>
                  </a:lnTo>
                  <a:lnTo>
                    <a:pt x="114300" y="95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21"/>
          <p:cNvGrpSpPr/>
          <p:nvPr/>
        </p:nvGrpSpPr>
        <p:grpSpPr>
          <a:xfrm>
            <a:off x="7943850" y="1067231"/>
            <a:ext cx="819151" cy="332945"/>
            <a:chOff x="7943850" y="1067231"/>
            <a:chExt cx="819151" cy="332945"/>
          </a:xfrm>
        </p:grpSpPr>
        <p:sp>
          <p:nvSpPr>
            <p:cNvPr id="88" name="SMARTInkShape-531"/>
            <p:cNvSpPr/>
            <p:nvPr>
              <p:custDataLst>
                <p:tags r:id="rId222"/>
              </p:custDataLst>
            </p:nvPr>
          </p:nvSpPr>
          <p:spPr>
            <a:xfrm>
              <a:off x="7943850" y="1305041"/>
              <a:ext cx="114301" cy="18901"/>
            </a:xfrm>
            <a:custGeom>
              <a:avLst/>
              <a:gdLst/>
              <a:ahLst/>
              <a:cxnLst/>
              <a:rect l="0" t="0" r="0" b="0"/>
              <a:pathLst>
                <a:path w="114301" h="18901">
                  <a:moveTo>
                    <a:pt x="0" y="9409"/>
                  </a:moveTo>
                  <a:lnTo>
                    <a:pt x="0" y="9409"/>
                  </a:lnTo>
                  <a:lnTo>
                    <a:pt x="0" y="18900"/>
                  </a:lnTo>
                  <a:lnTo>
                    <a:pt x="0" y="10730"/>
                  </a:lnTo>
                  <a:lnTo>
                    <a:pt x="1058" y="10290"/>
                  </a:lnTo>
                  <a:lnTo>
                    <a:pt x="25510" y="8373"/>
                  </a:lnTo>
                  <a:lnTo>
                    <a:pt x="36016" y="2870"/>
                  </a:lnTo>
                  <a:lnTo>
                    <a:pt x="77660" y="0"/>
                  </a:lnTo>
                  <a:lnTo>
                    <a:pt x="84963" y="2758"/>
                  </a:lnTo>
                  <a:lnTo>
                    <a:pt x="91737" y="6453"/>
                  </a:lnTo>
                  <a:lnTo>
                    <a:pt x="104708" y="8825"/>
                  </a:lnTo>
                  <a:lnTo>
                    <a:pt x="11430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32"/>
            <p:cNvSpPr/>
            <p:nvPr>
              <p:custDataLst>
                <p:tags r:id="rId223"/>
              </p:custDataLst>
            </p:nvPr>
          </p:nvSpPr>
          <p:spPr>
            <a:xfrm>
              <a:off x="7948156" y="1381125"/>
              <a:ext cx="138570" cy="19050"/>
            </a:xfrm>
            <a:custGeom>
              <a:avLst/>
              <a:gdLst/>
              <a:ahLst/>
              <a:cxnLst/>
              <a:rect l="0" t="0" r="0" b="0"/>
              <a:pathLst>
                <a:path w="138570" h="19050">
                  <a:moveTo>
                    <a:pt x="24269" y="0"/>
                  </a:moveTo>
                  <a:lnTo>
                    <a:pt x="24269" y="0"/>
                  </a:lnTo>
                  <a:lnTo>
                    <a:pt x="19213" y="0"/>
                  </a:lnTo>
                  <a:lnTo>
                    <a:pt x="17724" y="1058"/>
                  </a:lnTo>
                  <a:lnTo>
                    <a:pt x="16731" y="2822"/>
                  </a:lnTo>
                  <a:lnTo>
                    <a:pt x="15137" y="8201"/>
                  </a:lnTo>
                  <a:lnTo>
                    <a:pt x="12096" y="8937"/>
                  </a:lnTo>
                  <a:lnTo>
                    <a:pt x="6578" y="9409"/>
                  </a:lnTo>
                  <a:lnTo>
                    <a:pt x="565" y="14547"/>
                  </a:lnTo>
                  <a:lnTo>
                    <a:pt x="0" y="16048"/>
                  </a:lnTo>
                  <a:lnTo>
                    <a:pt x="681" y="17049"/>
                  </a:lnTo>
                  <a:lnTo>
                    <a:pt x="4323" y="18655"/>
                  </a:lnTo>
                  <a:lnTo>
                    <a:pt x="48871" y="19049"/>
                  </a:lnTo>
                  <a:lnTo>
                    <a:pt x="61075" y="17992"/>
                  </a:lnTo>
                  <a:lnTo>
                    <a:pt x="107907" y="9918"/>
                  </a:lnTo>
                  <a:lnTo>
                    <a:pt x="1385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33"/>
            <p:cNvSpPr/>
            <p:nvPr>
              <p:custDataLst>
                <p:tags r:id="rId224"/>
              </p:custDataLst>
            </p:nvPr>
          </p:nvSpPr>
          <p:spPr>
            <a:xfrm>
              <a:off x="8277259" y="1067231"/>
              <a:ext cx="485742" cy="332945"/>
            </a:xfrm>
            <a:custGeom>
              <a:avLst/>
              <a:gdLst/>
              <a:ahLst/>
              <a:cxnLst/>
              <a:rect l="0" t="0" r="0" b="0"/>
              <a:pathLst>
                <a:path w="485742" h="332945">
                  <a:moveTo>
                    <a:pt x="9491" y="323419"/>
                  </a:moveTo>
                  <a:lnTo>
                    <a:pt x="9491" y="323419"/>
                  </a:lnTo>
                  <a:lnTo>
                    <a:pt x="0" y="323419"/>
                  </a:lnTo>
                  <a:lnTo>
                    <a:pt x="8170" y="331620"/>
                  </a:lnTo>
                  <a:lnTo>
                    <a:pt x="17576" y="332828"/>
                  </a:lnTo>
                  <a:lnTo>
                    <a:pt x="62609" y="332943"/>
                  </a:lnTo>
                  <a:lnTo>
                    <a:pt x="107914" y="332944"/>
                  </a:lnTo>
                  <a:lnTo>
                    <a:pt x="133315" y="332944"/>
                  </a:lnTo>
                  <a:lnTo>
                    <a:pt x="133316" y="315334"/>
                  </a:lnTo>
                  <a:lnTo>
                    <a:pt x="132258" y="314854"/>
                  </a:lnTo>
                  <a:lnTo>
                    <a:pt x="128260" y="314321"/>
                  </a:lnTo>
                  <a:lnTo>
                    <a:pt x="126771" y="313120"/>
                  </a:lnTo>
                  <a:lnTo>
                    <a:pt x="123907" y="304772"/>
                  </a:lnTo>
                  <a:lnTo>
                    <a:pt x="123791" y="258084"/>
                  </a:lnTo>
                  <a:lnTo>
                    <a:pt x="123791" y="214230"/>
                  </a:lnTo>
                  <a:lnTo>
                    <a:pt x="123791" y="170946"/>
                  </a:lnTo>
                  <a:lnTo>
                    <a:pt x="124849" y="139259"/>
                  </a:lnTo>
                  <a:lnTo>
                    <a:pt x="131395" y="121274"/>
                  </a:lnTo>
                  <a:lnTo>
                    <a:pt x="138979" y="107714"/>
                  </a:lnTo>
                  <a:lnTo>
                    <a:pt x="147389" y="78551"/>
                  </a:lnTo>
                  <a:lnTo>
                    <a:pt x="159249" y="57504"/>
                  </a:lnTo>
                  <a:lnTo>
                    <a:pt x="161776" y="50718"/>
                  </a:lnTo>
                  <a:lnTo>
                    <a:pt x="184235" y="24983"/>
                  </a:lnTo>
                  <a:lnTo>
                    <a:pt x="190519" y="21447"/>
                  </a:lnTo>
                  <a:lnTo>
                    <a:pt x="196840" y="18818"/>
                  </a:lnTo>
                  <a:lnTo>
                    <a:pt x="203177" y="14121"/>
                  </a:lnTo>
                  <a:lnTo>
                    <a:pt x="212343" y="11328"/>
                  </a:lnTo>
                  <a:lnTo>
                    <a:pt x="222414" y="9029"/>
                  </a:lnTo>
                  <a:lnTo>
                    <a:pt x="237503" y="1751"/>
                  </a:lnTo>
                  <a:lnTo>
                    <a:pt x="245618" y="0"/>
                  </a:lnTo>
                  <a:lnTo>
                    <a:pt x="257714" y="7165"/>
                  </a:lnTo>
                  <a:lnTo>
                    <a:pt x="260698" y="7808"/>
                  </a:lnTo>
                  <a:lnTo>
                    <a:pt x="269954" y="13769"/>
                  </a:lnTo>
                  <a:lnTo>
                    <a:pt x="279399" y="22238"/>
                  </a:lnTo>
                  <a:lnTo>
                    <a:pt x="282908" y="28342"/>
                  </a:lnTo>
                  <a:lnTo>
                    <a:pt x="285526" y="34582"/>
                  </a:lnTo>
                  <a:lnTo>
                    <a:pt x="291892" y="44045"/>
                  </a:lnTo>
                  <a:lnTo>
                    <a:pt x="294249" y="53552"/>
                  </a:lnTo>
                  <a:lnTo>
                    <a:pt x="296005" y="64130"/>
                  </a:lnTo>
                  <a:lnTo>
                    <a:pt x="303403" y="87145"/>
                  </a:lnTo>
                  <a:lnTo>
                    <a:pt x="304646" y="115604"/>
                  </a:lnTo>
                  <a:lnTo>
                    <a:pt x="295629" y="162915"/>
                  </a:lnTo>
                  <a:lnTo>
                    <a:pt x="277917" y="210532"/>
                  </a:lnTo>
                  <a:lnTo>
                    <a:pt x="268142" y="231189"/>
                  </a:lnTo>
                  <a:lnTo>
                    <a:pt x="266795" y="253525"/>
                  </a:lnTo>
                  <a:lnTo>
                    <a:pt x="258031" y="266256"/>
                  </a:lnTo>
                  <a:lnTo>
                    <a:pt x="257536" y="270849"/>
                  </a:lnTo>
                  <a:lnTo>
                    <a:pt x="256346" y="272498"/>
                  </a:lnTo>
                  <a:lnTo>
                    <a:pt x="254495" y="273596"/>
                  </a:lnTo>
                  <a:lnTo>
                    <a:pt x="252203" y="274329"/>
                  </a:lnTo>
                  <a:lnTo>
                    <a:pt x="250673" y="275876"/>
                  </a:lnTo>
                  <a:lnTo>
                    <a:pt x="247651" y="285191"/>
                  </a:lnTo>
                  <a:lnTo>
                    <a:pt x="247617" y="294448"/>
                  </a:lnTo>
                  <a:lnTo>
                    <a:pt x="261805" y="294834"/>
                  </a:lnTo>
                  <a:lnTo>
                    <a:pt x="267327" y="292017"/>
                  </a:lnTo>
                  <a:lnTo>
                    <a:pt x="273310" y="288296"/>
                  </a:lnTo>
                  <a:lnTo>
                    <a:pt x="285774" y="285907"/>
                  </a:lnTo>
                  <a:lnTo>
                    <a:pt x="288930" y="285711"/>
                  </a:lnTo>
                  <a:lnTo>
                    <a:pt x="295258" y="282671"/>
                  </a:lnTo>
                  <a:lnTo>
                    <a:pt x="298427" y="280379"/>
                  </a:lnTo>
                  <a:lnTo>
                    <a:pt x="329370" y="276398"/>
                  </a:lnTo>
                  <a:lnTo>
                    <a:pt x="376792" y="275829"/>
                  </a:lnTo>
                  <a:lnTo>
                    <a:pt x="424004" y="275797"/>
                  </a:lnTo>
                  <a:lnTo>
                    <a:pt x="470964" y="275794"/>
                  </a:lnTo>
                  <a:lnTo>
                    <a:pt x="485741" y="275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122"/>
          <p:cNvGrpSpPr/>
          <p:nvPr/>
        </p:nvGrpSpPr>
        <p:grpSpPr>
          <a:xfrm>
            <a:off x="990600" y="2057435"/>
            <a:ext cx="742951" cy="428590"/>
            <a:chOff x="990600" y="2057435"/>
            <a:chExt cx="742951" cy="428590"/>
          </a:xfrm>
        </p:grpSpPr>
        <p:sp>
          <p:nvSpPr>
            <p:cNvPr id="92" name="SMARTInkShape-534"/>
            <p:cNvSpPr/>
            <p:nvPr>
              <p:custDataLst>
                <p:tags r:id="rId215"/>
              </p:custDataLst>
            </p:nvPr>
          </p:nvSpPr>
          <p:spPr>
            <a:xfrm>
              <a:off x="1219467" y="2428875"/>
              <a:ext cx="333109" cy="57150"/>
            </a:xfrm>
            <a:custGeom>
              <a:avLst/>
              <a:gdLst/>
              <a:ahLst/>
              <a:cxnLst/>
              <a:rect l="0" t="0" r="0" b="0"/>
              <a:pathLst>
                <a:path w="333109" h="57150">
                  <a:moveTo>
                    <a:pt x="28308" y="47625"/>
                  </a:moveTo>
                  <a:lnTo>
                    <a:pt x="28308" y="47625"/>
                  </a:lnTo>
                  <a:lnTo>
                    <a:pt x="23251" y="47625"/>
                  </a:lnTo>
                  <a:lnTo>
                    <a:pt x="0" y="57034"/>
                  </a:lnTo>
                  <a:lnTo>
                    <a:pt x="44791" y="57149"/>
                  </a:lnTo>
                  <a:lnTo>
                    <a:pt x="78835" y="54328"/>
                  </a:lnTo>
                  <a:lnTo>
                    <a:pt x="119663" y="48949"/>
                  </a:lnTo>
                  <a:lnTo>
                    <a:pt x="160889" y="47886"/>
                  </a:lnTo>
                  <a:lnTo>
                    <a:pt x="199606" y="44855"/>
                  </a:lnTo>
                  <a:lnTo>
                    <a:pt x="237828" y="39434"/>
                  </a:lnTo>
                  <a:lnTo>
                    <a:pt x="281440" y="30759"/>
                  </a:lnTo>
                  <a:lnTo>
                    <a:pt x="305569" y="20873"/>
                  </a:lnTo>
                  <a:lnTo>
                    <a:pt x="333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35"/>
            <p:cNvSpPr/>
            <p:nvPr>
              <p:custDataLst>
                <p:tags r:id="rId216"/>
              </p:custDataLst>
            </p:nvPr>
          </p:nvSpPr>
          <p:spPr>
            <a:xfrm>
              <a:off x="990600" y="2057435"/>
              <a:ext cx="142827" cy="257140"/>
            </a:xfrm>
            <a:custGeom>
              <a:avLst/>
              <a:gdLst/>
              <a:ahLst/>
              <a:cxnLst/>
              <a:rect l="0" t="0" r="0" b="0"/>
              <a:pathLst>
                <a:path w="142827" h="257140">
                  <a:moveTo>
                    <a:pt x="0" y="28540"/>
                  </a:moveTo>
                  <a:lnTo>
                    <a:pt x="0" y="28540"/>
                  </a:lnTo>
                  <a:lnTo>
                    <a:pt x="0" y="37673"/>
                  </a:lnTo>
                  <a:lnTo>
                    <a:pt x="5057" y="37949"/>
                  </a:lnTo>
                  <a:lnTo>
                    <a:pt x="6546" y="39046"/>
                  </a:lnTo>
                  <a:lnTo>
                    <a:pt x="8201" y="43087"/>
                  </a:lnTo>
                  <a:lnTo>
                    <a:pt x="9701" y="44588"/>
                  </a:lnTo>
                  <a:lnTo>
                    <a:pt x="14189" y="46256"/>
                  </a:lnTo>
                  <a:lnTo>
                    <a:pt x="22666" y="47195"/>
                  </a:lnTo>
                  <a:lnTo>
                    <a:pt x="69328" y="35413"/>
                  </a:lnTo>
                  <a:lnTo>
                    <a:pt x="94647" y="26321"/>
                  </a:lnTo>
                  <a:lnTo>
                    <a:pt x="101332" y="22262"/>
                  </a:lnTo>
                  <a:lnTo>
                    <a:pt x="114247" y="19656"/>
                  </a:lnTo>
                  <a:lnTo>
                    <a:pt x="117440" y="19443"/>
                  </a:lnTo>
                  <a:lnTo>
                    <a:pt x="123809" y="16383"/>
                  </a:lnTo>
                  <a:lnTo>
                    <a:pt x="130168" y="12554"/>
                  </a:lnTo>
                  <a:lnTo>
                    <a:pt x="142317" y="9610"/>
                  </a:lnTo>
                  <a:lnTo>
                    <a:pt x="142826" y="1300"/>
                  </a:lnTo>
                  <a:lnTo>
                    <a:pt x="141784" y="855"/>
                  </a:lnTo>
                  <a:lnTo>
                    <a:pt x="128685" y="0"/>
                  </a:lnTo>
                  <a:lnTo>
                    <a:pt x="123163" y="2803"/>
                  </a:lnTo>
                  <a:lnTo>
                    <a:pt x="117181" y="6518"/>
                  </a:lnTo>
                  <a:lnTo>
                    <a:pt x="107863" y="9668"/>
                  </a:lnTo>
                  <a:lnTo>
                    <a:pt x="98399" y="15775"/>
                  </a:lnTo>
                  <a:lnTo>
                    <a:pt x="88892" y="19113"/>
                  </a:lnTo>
                  <a:lnTo>
                    <a:pt x="64362" y="35178"/>
                  </a:lnTo>
                  <a:lnTo>
                    <a:pt x="51237" y="53965"/>
                  </a:lnTo>
                  <a:lnTo>
                    <a:pt x="48695" y="63473"/>
                  </a:lnTo>
                  <a:lnTo>
                    <a:pt x="47637" y="93334"/>
                  </a:lnTo>
                  <a:lnTo>
                    <a:pt x="54173" y="102448"/>
                  </a:lnTo>
                  <a:lnTo>
                    <a:pt x="57326" y="111351"/>
                  </a:lnTo>
                  <a:lnTo>
                    <a:pt x="61814" y="117556"/>
                  </a:lnTo>
                  <a:lnTo>
                    <a:pt x="67337" y="121020"/>
                  </a:lnTo>
                  <a:lnTo>
                    <a:pt x="70291" y="121943"/>
                  </a:lnTo>
                  <a:lnTo>
                    <a:pt x="72261" y="123617"/>
                  </a:lnTo>
                  <a:lnTo>
                    <a:pt x="74449" y="128299"/>
                  </a:lnTo>
                  <a:lnTo>
                    <a:pt x="76091" y="129971"/>
                  </a:lnTo>
                  <a:lnTo>
                    <a:pt x="80738" y="131829"/>
                  </a:lnTo>
                  <a:lnTo>
                    <a:pt x="82400" y="133382"/>
                  </a:lnTo>
                  <a:lnTo>
                    <a:pt x="85287" y="141386"/>
                  </a:lnTo>
                  <a:lnTo>
                    <a:pt x="85687" y="150913"/>
                  </a:lnTo>
                  <a:lnTo>
                    <a:pt x="79171" y="159682"/>
                  </a:lnTo>
                  <a:lnTo>
                    <a:pt x="77521" y="165495"/>
                  </a:lnTo>
                  <a:lnTo>
                    <a:pt x="76022" y="167469"/>
                  </a:lnTo>
                  <a:lnTo>
                    <a:pt x="28570" y="209531"/>
                  </a:lnTo>
                  <a:lnTo>
                    <a:pt x="22223" y="214814"/>
                  </a:lnTo>
                  <a:lnTo>
                    <a:pt x="15874" y="217162"/>
                  </a:lnTo>
                  <a:lnTo>
                    <a:pt x="13758" y="218846"/>
                  </a:lnTo>
                  <a:lnTo>
                    <a:pt x="11406" y="223540"/>
                  </a:lnTo>
                  <a:lnTo>
                    <a:pt x="9531" y="249780"/>
                  </a:lnTo>
                  <a:lnTo>
                    <a:pt x="9526" y="255686"/>
                  </a:lnTo>
                  <a:lnTo>
                    <a:pt x="10584" y="256171"/>
                  </a:lnTo>
                  <a:lnTo>
                    <a:pt x="56997" y="257135"/>
                  </a:lnTo>
                  <a:lnTo>
                    <a:pt x="69820" y="257139"/>
                  </a:lnTo>
                  <a:lnTo>
                    <a:pt x="117409" y="246818"/>
                  </a:lnTo>
                  <a:lnTo>
                    <a:pt x="133350" y="2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36"/>
            <p:cNvSpPr/>
            <p:nvPr>
              <p:custDataLst>
                <p:tags r:id="rId217"/>
              </p:custDataLst>
            </p:nvPr>
          </p:nvSpPr>
          <p:spPr>
            <a:xfrm>
              <a:off x="1181103" y="2191143"/>
              <a:ext cx="161923" cy="94847"/>
            </a:xfrm>
            <a:custGeom>
              <a:avLst/>
              <a:gdLst/>
              <a:ahLst/>
              <a:cxnLst/>
              <a:rect l="0" t="0" r="0" b="0"/>
              <a:pathLst>
                <a:path w="161923" h="94847">
                  <a:moveTo>
                    <a:pt x="9522" y="28182"/>
                  </a:moveTo>
                  <a:lnTo>
                    <a:pt x="9522" y="28182"/>
                  </a:lnTo>
                  <a:lnTo>
                    <a:pt x="9522" y="23126"/>
                  </a:lnTo>
                  <a:lnTo>
                    <a:pt x="8464" y="21636"/>
                  </a:lnTo>
                  <a:lnTo>
                    <a:pt x="6700" y="20643"/>
                  </a:lnTo>
                  <a:lnTo>
                    <a:pt x="389" y="18773"/>
                  </a:lnTo>
                  <a:lnTo>
                    <a:pt x="0" y="9249"/>
                  </a:lnTo>
                  <a:lnTo>
                    <a:pt x="5054" y="9167"/>
                  </a:lnTo>
                  <a:lnTo>
                    <a:pt x="6544" y="8097"/>
                  </a:lnTo>
                  <a:lnTo>
                    <a:pt x="8198" y="4086"/>
                  </a:lnTo>
                  <a:lnTo>
                    <a:pt x="9698" y="2593"/>
                  </a:lnTo>
                  <a:lnTo>
                    <a:pt x="17607" y="0"/>
                  </a:lnTo>
                  <a:lnTo>
                    <a:pt x="27122" y="7843"/>
                  </a:lnTo>
                  <a:lnTo>
                    <a:pt x="35890" y="9936"/>
                  </a:lnTo>
                  <a:lnTo>
                    <a:pt x="52159" y="23312"/>
                  </a:lnTo>
                  <a:lnTo>
                    <a:pt x="54930" y="28840"/>
                  </a:lnTo>
                  <a:lnTo>
                    <a:pt x="57061" y="47062"/>
                  </a:lnTo>
                  <a:lnTo>
                    <a:pt x="57136" y="60328"/>
                  </a:lnTo>
                  <a:lnTo>
                    <a:pt x="54320" y="66458"/>
                  </a:lnTo>
                  <a:lnTo>
                    <a:pt x="50599" y="72710"/>
                  </a:lnTo>
                  <a:lnTo>
                    <a:pt x="48945" y="79017"/>
                  </a:lnTo>
                  <a:lnTo>
                    <a:pt x="47446" y="81121"/>
                  </a:lnTo>
                  <a:lnTo>
                    <a:pt x="45388" y="82525"/>
                  </a:lnTo>
                  <a:lnTo>
                    <a:pt x="42957" y="83461"/>
                  </a:lnTo>
                  <a:lnTo>
                    <a:pt x="41337" y="85143"/>
                  </a:lnTo>
                  <a:lnTo>
                    <a:pt x="39537" y="89834"/>
                  </a:lnTo>
                  <a:lnTo>
                    <a:pt x="37999" y="91508"/>
                  </a:lnTo>
                  <a:lnTo>
                    <a:pt x="28610" y="94846"/>
                  </a:lnTo>
                  <a:lnTo>
                    <a:pt x="28573" y="80667"/>
                  </a:lnTo>
                  <a:lnTo>
                    <a:pt x="31395" y="75145"/>
                  </a:lnTo>
                  <a:lnTo>
                    <a:pt x="33629" y="72191"/>
                  </a:lnTo>
                  <a:lnTo>
                    <a:pt x="38933" y="68908"/>
                  </a:lnTo>
                  <a:lnTo>
                    <a:pt x="44819" y="66391"/>
                  </a:lnTo>
                  <a:lnTo>
                    <a:pt x="50962" y="61744"/>
                  </a:lnTo>
                  <a:lnTo>
                    <a:pt x="54398" y="56151"/>
                  </a:lnTo>
                  <a:lnTo>
                    <a:pt x="55314" y="53178"/>
                  </a:lnTo>
                  <a:lnTo>
                    <a:pt x="56984" y="51196"/>
                  </a:lnTo>
                  <a:lnTo>
                    <a:pt x="61661" y="48994"/>
                  </a:lnTo>
                  <a:lnTo>
                    <a:pt x="73286" y="46522"/>
                  </a:lnTo>
                  <a:lnTo>
                    <a:pt x="83875" y="39077"/>
                  </a:lnTo>
                  <a:lnTo>
                    <a:pt x="84901" y="35493"/>
                  </a:lnTo>
                  <a:lnTo>
                    <a:pt x="85560" y="29626"/>
                  </a:lnTo>
                  <a:lnTo>
                    <a:pt x="86672" y="29145"/>
                  </a:lnTo>
                  <a:lnTo>
                    <a:pt x="94851" y="28219"/>
                  </a:lnTo>
                  <a:lnTo>
                    <a:pt x="95212" y="36386"/>
                  </a:lnTo>
                  <a:lnTo>
                    <a:pt x="94166" y="36826"/>
                  </a:lnTo>
                  <a:lnTo>
                    <a:pt x="90180" y="37316"/>
                  </a:lnTo>
                  <a:lnTo>
                    <a:pt x="88694" y="38504"/>
                  </a:lnTo>
                  <a:lnTo>
                    <a:pt x="86113" y="45874"/>
                  </a:lnTo>
                  <a:lnTo>
                    <a:pt x="85725" y="64831"/>
                  </a:lnTo>
                  <a:lnTo>
                    <a:pt x="93923" y="74356"/>
                  </a:lnTo>
                  <a:lnTo>
                    <a:pt x="101532" y="75520"/>
                  </a:lnTo>
                  <a:lnTo>
                    <a:pt x="135326" y="75804"/>
                  </a:lnTo>
                  <a:lnTo>
                    <a:pt x="161922" y="66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537"/>
            <p:cNvSpPr/>
            <p:nvPr>
              <p:custDataLst>
                <p:tags r:id="rId218"/>
              </p:custDataLst>
            </p:nvPr>
          </p:nvSpPr>
          <p:spPr>
            <a:xfrm>
              <a:off x="1514475" y="2124076"/>
              <a:ext cx="9526" cy="152400"/>
            </a:xfrm>
            <a:custGeom>
              <a:avLst/>
              <a:gdLst/>
              <a:ahLst/>
              <a:cxnLst/>
              <a:rect l="0" t="0" r="0" b="0"/>
              <a:pathLst>
                <a:path w="9526" h="152400">
                  <a:moveTo>
                    <a:pt x="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0" y="26742"/>
                  </a:lnTo>
                  <a:lnTo>
                    <a:pt x="6546" y="36875"/>
                  </a:lnTo>
                  <a:lnTo>
                    <a:pt x="9447" y="80390"/>
                  </a:lnTo>
                  <a:lnTo>
                    <a:pt x="9524" y="126416"/>
                  </a:lnTo>
                  <a:lnTo>
                    <a:pt x="9525" y="15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38"/>
            <p:cNvSpPr/>
            <p:nvPr>
              <p:custDataLst>
                <p:tags r:id="rId219"/>
              </p:custDataLst>
            </p:nvPr>
          </p:nvSpPr>
          <p:spPr>
            <a:xfrm>
              <a:off x="1019718" y="2400300"/>
              <a:ext cx="532858" cy="38066"/>
            </a:xfrm>
            <a:custGeom>
              <a:avLst/>
              <a:gdLst/>
              <a:ahLst/>
              <a:cxnLst/>
              <a:rect l="0" t="0" r="0" b="0"/>
              <a:pathLst>
                <a:path w="532858" h="38066">
                  <a:moveTo>
                    <a:pt x="28032" y="28575"/>
                  </a:moveTo>
                  <a:lnTo>
                    <a:pt x="28032" y="28575"/>
                  </a:lnTo>
                  <a:lnTo>
                    <a:pt x="22975" y="33631"/>
                  </a:lnTo>
                  <a:lnTo>
                    <a:pt x="17671" y="36114"/>
                  </a:lnTo>
                  <a:lnTo>
                    <a:pt x="0" y="38065"/>
                  </a:lnTo>
                  <a:lnTo>
                    <a:pt x="41844" y="37041"/>
                  </a:lnTo>
                  <a:lnTo>
                    <a:pt x="77685" y="29899"/>
                  </a:lnTo>
                  <a:lnTo>
                    <a:pt x="121762" y="27778"/>
                  </a:lnTo>
                  <a:lnTo>
                    <a:pt x="160814" y="22106"/>
                  </a:lnTo>
                  <a:lnTo>
                    <a:pt x="193938" y="20408"/>
                  </a:lnTo>
                  <a:lnTo>
                    <a:pt x="227004" y="16832"/>
                  </a:lnTo>
                  <a:lnTo>
                    <a:pt x="259339" y="12772"/>
                  </a:lnTo>
                  <a:lnTo>
                    <a:pt x="291349" y="10968"/>
                  </a:lnTo>
                  <a:lnTo>
                    <a:pt x="323214" y="10167"/>
                  </a:lnTo>
                  <a:lnTo>
                    <a:pt x="355016" y="9810"/>
                  </a:lnTo>
                  <a:lnTo>
                    <a:pt x="401612" y="9609"/>
                  </a:lnTo>
                  <a:lnTo>
                    <a:pt x="441641" y="8492"/>
                  </a:lnTo>
                  <a:lnTo>
                    <a:pt x="484147" y="1991"/>
                  </a:lnTo>
                  <a:lnTo>
                    <a:pt x="531370" y="23"/>
                  </a:lnTo>
                  <a:lnTo>
                    <a:pt x="532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39"/>
            <p:cNvSpPr/>
            <p:nvPr>
              <p:custDataLst>
                <p:tags r:id="rId220"/>
              </p:custDataLst>
            </p:nvPr>
          </p:nvSpPr>
          <p:spPr>
            <a:xfrm>
              <a:off x="1733550" y="22098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40"/>
            <p:cNvSpPr/>
            <p:nvPr>
              <p:custDataLst>
                <p:tags r:id="rId221"/>
              </p:custDataLst>
            </p:nvPr>
          </p:nvSpPr>
          <p:spPr>
            <a:xfrm>
              <a:off x="1724035" y="2343150"/>
              <a:ext cx="9516" cy="18624"/>
            </a:xfrm>
            <a:custGeom>
              <a:avLst/>
              <a:gdLst/>
              <a:ahLst/>
              <a:cxnLst/>
              <a:rect l="0" t="0" r="0" b="0"/>
              <a:pathLst>
                <a:path w="9516" h="18624">
                  <a:moveTo>
                    <a:pt x="9515" y="0"/>
                  </a:moveTo>
                  <a:lnTo>
                    <a:pt x="9515" y="0"/>
                  </a:lnTo>
                  <a:lnTo>
                    <a:pt x="1314" y="8201"/>
                  </a:lnTo>
                  <a:lnTo>
                    <a:pt x="24" y="18623"/>
                  </a:lnTo>
                  <a:lnTo>
                    <a:pt x="0" y="13867"/>
                  </a:lnTo>
                  <a:lnTo>
                    <a:pt x="2817" y="863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23"/>
          <p:cNvGrpSpPr/>
          <p:nvPr/>
        </p:nvGrpSpPr>
        <p:grpSpPr>
          <a:xfrm>
            <a:off x="2200276" y="2085978"/>
            <a:ext cx="2543164" cy="409573"/>
            <a:chOff x="2200276" y="2085978"/>
            <a:chExt cx="2543164" cy="409573"/>
          </a:xfrm>
        </p:grpSpPr>
        <p:sp>
          <p:nvSpPr>
            <p:cNvPr id="100" name="SMARTInkShape-541"/>
            <p:cNvSpPr/>
            <p:nvPr>
              <p:custDataLst>
                <p:tags r:id="rId201"/>
              </p:custDataLst>
            </p:nvPr>
          </p:nvSpPr>
          <p:spPr>
            <a:xfrm>
              <a:off x="2200276" y="2105025"/>
              <a:ext cx="95250" cy="314288"/>
            </a:xfrm>
            <a:custGeom>
              <a:avLst/>
              <a:gdLst/>
              <a:ahLst/>
              <a:cxnLst/>
              <a:rect l="0" t="0" r="0" b="0"/>
              <a:pathLst>
                <a:path w="95250" h="314288">
                  <a:moveTo>
                    <a:pt x="66674" y="19050"/>
                  </a:moveTo>
                  <a:lnTo>
                    <a:pt x="66674" y="19050"/>
                  </a:lnTo>
                  <a:lnTo>
                    <a:pt x="66674" y="4503"/>
                  </a:lnTo>
                  <a:lnTo>
                    <a:pt x="65616" y="3002"/>
                  </a:lnTo>
                  <a:lnTo>
                    <a:pt x="63852" y="2001"/>
                  </a:lnTo>
                  <a:lnTo>
                    <a:pt x="57541" y="117"/>
                  </a:lnTo>
                  <a:lnTo>
                    <a:pt x="23923" y="0"/>
                  </a:lnTo>
                  <a:lnTo>
                    <a:pt x="22298" y="1058"/>
                  </a:lnTo>
                  <a:lnTo>
                    <a:pt x="21215" y="2822"/>
                  </a:lnTo>
                  <a:lnTo>
                    <a:pt x="20493" y="5057"/>
                  </a:lnTo>
                  <a:lnTo>
                    <a:pt x="18953" y="6546"/>
                  </a:lnTo>
                  <a:lnTo>
                    <a:pt x="14420" y="8201"/>
                  </a:lnTo>
                  <a:lnTo>
                    <a:pt x="12788" y="9701"/>
                  </a:lnTo>
                  <a:lnTo>
                    <a:pt x="10975" y="14189"/>
                  </a:lnTo>
                  <a:lnTo>
                    <a:pt x="9433" y="15809"/>
                  </a:lnTo>
                  <a:lnTo>
                    <a:pt x="4897" y="17610"/>
                  </a:lnTo>
                  <a:lnTo>
                    <a:pt x="3264" y="19148"/>
                  </a:lnTo>
                  <a:lnTo>
                    <a:pt x="429" y="27125"/>
                  </a:lnTo>
                  <a:lnTo>
                    <a:pt x="0" y="52251"/>
                  </a:lnTo>
                  <a:lnTo>
                    <a:pt x="1058" y="53885"/>
                  </a:lnTo>
                  <a:lnTo>
                    <a:pt x="2822" y="54973"/>
                  </a:lnTo>
                  <a:lnTo>
                    <a:pt x="5055" y="55699"/>
                  </a:lnTo>
                  <a:lnTo>
                    <a:pt x="6545" y="57241"/>
                  </a:lnTo>
                  <a:lnTo>
                    <a:pt x="8200" y="61776"/>
                  </a:lnTo>
                  <a:lnTo>
                    <a:pt x="9700" y="63410"/>
                  </a:lnTo>
                  <a:lnTo>
                    <a:pt x="22665" y="71302"/>
                  </a:lnTo>
                  <a:lnTo>
                    <a:pt x="25948" y="76846"/>
                  </a:lnTo>
                  <a:lnTo>
                    <a:pt x="28465" y="82837"/>
                  </a:lnTo>
                  <a:lnTo>
                    <a:pt x="34774" y="92160"/>
                  </a:lnTo>
                  <a:lnTo>
                    <a:pt x="38172" y="101625"/>
                  </a:lnTo>
                  <a:lnTo>
                    <a:pt x="44353" y="111133"/>
                  </a:lnTo>
                  <a:lnTo>
                    <a:pt x="47713" y="120652"/>
                  </a:lnTo>
                  <a:lnTo>
                    <a:pt x="53883" y="130176"/>
                  </a:lnTo>
                  <a:lnTo>
                    <a:pt x="56181" y="139700"/>
                  </a:lnTo>
                  <a:lnTo>
                    <a:pt x="57022" y="155575"/>
                  </a:lnTo>
                  <a:lnTo>
                    <a:pt x="54270" y="161925"/>
                  </a:lnTo>
                  <a:lnTo>
                    <a:pt x="50578" y="168275"/>
                  </a:lnTo>
                  <a:lnTo>
                    <a:pt x="48937" y="174625"/>
                  </a:lnTo>
                  <a:lnTo>
                    <a:pt x="47441" y="176742"/>
                  </a:lnTo>
                  <a:lnTo>
                    <a:pt x="45385" y="178153"/>
                  </a:lnTo>
                  <a:lnTo>
                    <a:pt x="42956" y="179094"/>
                  </a:lnTo>
                  <a:lnTo>
                    <a:pt x="41337" y="180779"/>
                  </a:lnTo>
                  <a:lnTo>
                    <a:pt x="37325" y="190566"/>
                  </a:lnTo>
                  <a:lnTo>
                    <a:pt x="29936" y="198570"/>
                  </a:lnTo>
                  <a:lnTo>
                    <a:pt x="23921" y="199594"/>
                  </a:lnTo>
                  <a:lnTo>
                    <a:pt x="15436" y="199897"/>
                  </a:lnTo>
                  <a:lnTo>
                    <a:pt x="13465" y="198881"/>
                  </a:lnTo>
                  <a:lnTo>
                    <a:pt x="12152" y="197146"/>
                  </a:lnTo>
                  <a:lnTo>
                    <a:pt x="9570" y="190615"/>
                  </a:lnTo>
                  <a:lnTo>
                    <a:pt x="115" y="181092"/>
                  </a:lnTo>
                  <a:lnTo>
                    <a:pt x="8210" y="180985"/>
                  </a:lnTo>
                  <a:lnTo>
                    <a:pt x="8648" y="182040"/>
                  </a:lnTo>
                  <a:lnTo>
                    <a:pt x="9409" y="189177"/>
                  </a:lnTo>
                  <a:lnTo>
                    <a:pt x="17715" y="198585"/>
                  </a:lnTo>
                  <a:lnTo>
                    <a:pt x="19844" y="207345"/>
                  </a:lnTo>
                  <a:lnTo>
                    <a:pt x="25517" y="216188"/>
                  </a:lnTo>
                  <a:lnTo>
                    <a:pt x="27970" y="228657"/>
                  </a:lnTo>
                  <a:lnTo>
                    <a:pt x="28539" y="250828"/>
                  </a:lnTo>
                  <a:lnTo>
                    <a:pt x="25736" y="257177"/>
                  </a:lnTo>
                  <a:lnTo>
                    <a:pt x="22021" y="263526"/>
                  </a:lnTo>
                  <a:lnTo>
                    <a:pt x="19636" y="276225"/>
                  </a:lnTo>
                  <a:lnTo>
                    <a:pt x="19059" y="293786"/>
                  </a:lnTo>
                  <a:lnTo>
                    <a:pt x="27251" y="303345"/>
                  </a:lnTo>
                  <a:lnTo>
                    <a:pt x="28182" y="309425"/>
                  </a:lnTo>
                  <a:lnTo>
                    <a:pt x="29371" y="311059"/>
                  </a:lnTo>
                  <a:lnTo>
                    <a:pt x="31222" y="312147"/>
                  </a:lnTo>
                  <a:lnTo>
                    <a:pt x="38252" y="314038"/>
                  </a:lnTo>
                  <a:lnTo>
                    <a:pt x="51237" y="314287"/>
                  </a:lnTo>
                  <a:lnTo>
                    <a:pt x="57344" y="311486"/>
                  </a:lnTo>
                  <a:lnTo>
                    <a:pt x="63586" y="307772"/>
                  </a:lnTo>
                  <a:lnTo>
                    <a:pt x="73050" y="304622"/>
                  </a:lnTo>
                  <a:lnTo>
                    <a:pt x="95249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42"/>
            <p:cNvSpPr/>
            <p:nvPr>
              <p:custDataLst>
                <p:tags r:id="rId202"/>
              </p:custDataLst>
            </p:nvPr>
          </p:nvSpPr>
          <p:spPr>
            <a:xfrm>
              <a:off x="2381250" y="2181260"/>
              <a:ext cx="76187" cy="180938"/>
            </a:xfrm>
            <a:custGeom>
              <a:avLst/>
              <a:gdLst/>
              <a:ahLst/>
              <a:cxnLst/>
              <a:rect l="0" t="0" r="0" b="0"/>
              <a:pathLst>
                <a:path w="76187" h="180938">
                  <a:moveTo>
                    <a:pt x="66675" y="28540"/>
                  </a:moveTo>
                  <a:lnTo>
                    <a:pt x="66675" y="28540"/>
                  </a:lnTo>
                  <a:lnTo>
                    <a:pt x="66675" y="19407"/>
                  </a:lnTo>
                  <a:lnTo>
                    <a:pt x="57185" y="9525"/>
                  </a:lnTo>
                  <a:lnTo>
                    <a:pt x="57153" y="1292"/>
                  </a:lnTo>
                  <a:lnTo>
                    <a:pt x="56094" y="850"/>
                  </a:lnTo>
                  <a:lnTo>
                    <a:pt x="42961" y="0"/>
                  </a:lnTo>
                  <a:lnTo>
                    <a:pt x="41341" y="1046"/>
                  </a:lnTo>
                  <a:lnTo>
                    <a:pt x="40260" y="2803"/>
                  </a:lnTo>
                  <a:lnTo>
                    <a:pt x="38527" y="8169"/>
                  </a:lnTo>
                  <a:lnTo>
                    <a:pt x="35467" y="8903"/>
                  </a:lnTo>
                  <a:lnTo>
                    <a:pt x="33170" y="9099"/>
                  </a:lnTo>
                  <a:lnTo>
                    <a:pt x="27795" y="12138"/>
                  </a:lnTo>
                  <a:lnTo>
                    <a:pt x="11787" y="25293"/>
                  </a:lnTo>
                  <a:lnTo>
                    <a:pt x="5944" y="27097"/>
                  </a:lnTo>
                  <a:lnTo>
                    <a:pt x="3963" y="28636"/>
                  </a:lnTo>
                  <a:lnTo>
                    <a:pt x="522" y="36614"/>
                  </a:lnTo>
                  <a:lnTo>
                    <a:pt x="0" y="75735"/>
                  </a:lnTo>
                  <a:lnTo>
                    <a:pt x="27125" y="103289"/>
                  </a:lnTo>
                  <a:lnTo>
                    <a:pt x="41381" y="112058"/>
                  </a:lnTo>
                  <a:lnTo>
                    <a:pt x="46833" y="119844"/>
                  </a:lnTo>
                  <a:lnTo>
                    <a:pt x="63709" y="131048"/>
                  </a:lnTo>
                  <a:lnTo>
                    <a:pt x="74346" y="141078"/>
                  </a:lnTo>
                  <a:lnTo>
                    <a:pt x="75376" y="144879"/>
                  </a:lnTo>
                  <a:lnTo>
                    <a:pt x="76186" y="165493"/>
                  </a:lnTo>
                  <a:lnTo>
                    <a:pt x="75132" y="167467"/>
                  </a:lnTo>
                  <a:lnTo>
                    <a:pt x="73371" y="168783"/>
                  </a:lnTo>
                  <a:lnTo>
                    <a:pt x="68593" y="171303"/>
                  </a:lnTo>
                  <a:lnTo>
                    <a:pt x="58866" y="179462"/>
                  </a:lnTo>
                  <a:lnTo>
                    <a:pt x="49100" y="180810"/>
                  </a:lnTo>
                  <a:lnTo>
                    <a:pt x="30330" y="180937"/>
                  </a:lnTo>
                  <a:lnTo>
                    <a:pt x="19488" y="171807"/>
                  </a:lnTo>
                  <a:lnTo>
                    <a:pt x="19180" y="166475"/>
                  </a:lnTo>
                  <a:lnTo>
                    <a:pt x="20195" y="164946"/>
                  </a:lnTo>
                  <a:lnTo>
                    <a:pt x="21930" y="163928"/>
                  </a:lnTo>
                  <a:lnTo>
                    <a:pt x="28575" y="16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43"/>
            <p:cNvSpPr/>
            <p:nvPr>
              <p:custDataLst>
                <p:tags r:id="rId203"/>
              </p:custDataLst>
            </p:nvPr>
          </p:nvSpPr>
          <p:spPr>
            <a:xfrm>
              <a:off x="2562225" y="2162224"/>
              <a:ext cx="66556" cy="218589"/>
            </a:xfrm>
            <a:custGeom>
              <a:avLst/>
              <a:gdLst/>
              <a:ahLst/>
              <a:cxnLst/>
              <a:rect l="0" t="0" r="0" b="0"/>
              <a:pathLst>
                <a:path w="66556" h="218589">
                  <a:moveTo>
                    <a:pt x="0" y="95201"/>
                  </a:moveTo>
                  <a:lnTo>
                    <a:pt x="0" y="95201"/>
                  </a:lnTo>
                  <a:lnTo>
                    <a:pt x="0" y="139677"/>
                  </a:lnTo>
                  <a:lnTo>
                    <a:pt x="0" y="166376"/>
                  </a:lnTo>
                  <a:lnTo>
                    <a:pt x="2822" y="171990"/>
                  </a:lnTo>
                  <a:lnTo>
                    <a:pt x="9133" y="180403"/>
                  </a:lnTo>
                  <a:lnTo>
                    <a:pt x="1289" y="189081"/>
                  </a:lnTo>
                  <a:lnTo>
                    <a:pt x="860" y="188480"/>
                  </a:lnTo>
                  <a:lnTo>
                    <a:pt x="2" y="145736"/>
                  </a:lnTo>
                  <a:lnTo>
                    <a:pt x="0" y="98242"/>
                  </a:lnTo>
                  <a:lnTo>
                    <a:pt x="1058" y="79496"/>
                  </a:lnTo>
                  <a:lnTo>
                    <a:pt x="8201" y="50355"/>
                  </a:lnTo>
                  <a:lnTo>
                    <a:pt x="9409" y="25873"/>
                  </a:lnTo>
                  <a:lnTo>
                    <a:pt x="12295" y="19233"/>
                  </a:lnTo>
                  <a:lnTo>
                    <a:pt x="16048" y="12754"/>
                  </a:lnTo>
                  <a:lnTo>
                    <a:pt x="17716" y="6347"/>
                  </a:lnTo>
                  <a:lnTo>
                    <a:pt x="19219" y="4215"/>
                  </a:lnTo>
                  <a:lnTo>
                    <a:pt x="21279" y="2794"/>
                  </a:lnTo>
                  <a:lnTo>
                    <a:pt x="27134" y="513"/>
                  </a:lnTo>
                  <a:lnTo>
                    <a:pt x="41706" y="0"/>
                  </a:lnTo>
                  <a:lnTo>
                    <a:pt x="43679" y="1042"/>
                  </a:lnTo>
                  <a:lnTo>
                    <a:pt x="44994" y="2795"/>
                  </a:lnTo>
                  <a:lnTo>
                    <a:pt x="46456" y="7565"/>
                  </a:lnTo>
                  <a:lnTo>
                    <a:pt x="47106" y="13213"/>
                  </a:lnTo>
                  <a:lnTo>
                    <a:pt x="50216" y="19251"/>
                  </a:lnTo>
                  <a:lnTo>
                    <a:pt x="54068" y="25462"/>
                  </a:lnTo>
                  <a:lnTo>
                    <a:pt x="56541" y="38073"/>
                  </a:lnTo>
                  <a:lnTo>
                    <a:pt x="57115" y="60277"/>
                  </a:lnTo>
                  <a:lnTo>
                    <a:pt x="54312" y="66627"/>
                  </a:lnTo>
                  <a:lnTo>
                    <a:pt x="50597" y="72976"/>
                  </a:lnTo>
                  <a:lnTo>
                    <a:pt x="48212" y="85676"/>
                  </a:lnTo>
                  <a:lnTo>
                    <a:pt x="48016" y="88851"/>
                  </a:lnTo>
                  <a:lnTo>
                    <a:pt x="46828" y="90968"/>
                  </a:lnTo>
                  <a:lnTo>
                    <a:pt x="44977" y="92379"/>
                  </a:lnTo>
                  <a:lnTo>
                    <a:pt x="42685" y="93320"/>
                  </a:lnTo>
                  <a:lnTo>
                    <a:pt x="41156" y="95005"/>
                  </a:lnTo>
                  <a:lnTo>
                    <a:pt x="39458" y="99700"/>
                  </a:lnTo>
                  <a:lnTo>
                    <a:pt x="37947" y="101375"/>
                  </a:lnTo>
                  <a:lnTo>
                    <a:pt x="30018" y="104285"/>
                  </a:lnTo>
                  <a:lnTo>
                    <a:pt x="29217" y="107352"/>
                  </a:lnTo>
                  <a:lnTo>
                    <a:pt x="28576" y="123374"/>
                  </a:lnTo>
                  <a:lnTo>
                    <a:pt x="36776" y="131942"/>
                  </a:lnTo>
                  <a:lnTo>
                    <a:pt x="42764" y="132899"/>
                  </a:lnTo>
                  <a:lnTo>
                    <a:pt x="44384" y="134091"/>
                  </a:lnTo>
                  <a:lnTo>
                    <a:pt x="55700" y="150625"/>
                  </a:lnTo>
                  <a:lnTo>
                    <a:pt x="56720" y="156896"/>
                  </a:lnTo>
                  <a:lnTo>
                    <a:pt x="57922" y="158556"/>
                  </a:lnTo>
                  <a:lnTo>
                    <a:pt x="59781" y="159662"/>
                  </a:lnTo>
                  <a:lnTo>
                    <a:pt x="62079" y="160400"/>
                  </a:lnTo>
                  <a:lnTo>
                    <a:pt x="63611" y="161950"/>
                  </a:lnTo>
                  <a:lnTo>
                    <a:pt x="65313" y="166495"/>
                  </a:lnTo>
                  <a:lnTo>
                    <a:pt x="66555" y="184228"/>
                  </a:lnTo>
                  <a:lnTo>
                    <a:pt x="65537" y="186302"/>
                  </a:lnTo>
                  <a:lnTo>
                    <a:pt x="63800" y="187685"/>
                  </a:lnTo>
                  <a:lnTo>
                    <a:pt x="61583" y="188607"/>
                  </a:lnTo>
                  <a:lnTo>
                    <a:pt x="60105" y="190280"/>
                  </a:lnTo>
                  <a:lnTo>
                    <a:pt x="58464" y="194961"/>
                  </a:lnTo>
                  <a:lnTo>
                    <a:pt x="57539" y="203547"/>
                  </a:lnTo>
                  <a:lnTo>
                    <a:pt x="56351" y="205531"/>
                  </a:lnTo>
                  <a:lnTo>
                    <a:pt x="54501" y="206855"/>
                  </a:lnTo>
                  <a:lnTo>
                    <a:pt x="49623" y="209383"/>
                  </a:lnTo>
                  <a:lnTo>
                    <a:pt x="40926" y="215698"/>
                  </a:lnTo>
                  <a:lnTo>
                    <a:pt x="30411" y="218588"/>
                  </a:lnTo>
                  <a:lnTo>
                    <a:pt x="18456" y="211429"/>
                  </a:lnTo>
                  <a:lnTo>
                    <a:pt x="15479" y="210787"/>
                  </a:lnTo>
                  <a:lnTo>
                    <a:pt x="13494" y="209300"/>
                  </a:lnTo>
                  <a:lnTo>
                    <a:pt x="12171" y="207250"/>
                  </a:lnTo>
                  <a:lnTo>
                    <a:pt x="10701" y="201092"/>
                  </a:lnTo>
                  <a:lnTo>
                    <a:pt x="9525" y="15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44"/>
            <p:cNvSpPr/>
            <p:nvPr>
              <p:custDataLst>
                <p:tags r:id="rId204"/>
              </p:custDataLst>
            </p:nvPr>
          </p:nvSpPr>
          <p:spPr>
            <a:xfrm>
              <a:off x="2762250" y="2095535"/>
              <a:ext cx="56721" cy="304766"/>
            </a:xfrm>
            <a:custGeom>
              <a:avLst/>
              <a:gdLst/>
              <a:ahLst/>
              <a:cxnLst/>
              <a:rect l="0" t="0" r="0" b="0"/>
              <a:pathLst>
                <a:path w="56721" h="304766">
                  <a:moveTo>
                    <a:pt x="9525" y="9490"/>
                  </a:moveTo>
                  <a:lnTo>
                    <a:pt x="9525" y="9490"/>
                  </a:lnTo>
                  <a:lnTo>
                    <a:pt x="1324" y="9490"/>
                  </a:lnTo>
                  <a:lnTo>
                    <a:pt x="9419" y="81"/>
                  </a:lnTo>
                  <a:lnTo>
                    <a:pt x="14550" y="0"/>
                  </a:lnTo>
                  <a:lnTo>
                    <a:pt x="16050" y="1046"/>
                  </a:lnTo>
                  <a:lnTo>
                    <a:pt x="17050" y="2803"/>
                  </a:lnTo>
                  <a:lnTo>
                    <a:pt x="17717" y="5032"/>
                  </a:lnTo>
                  <a:lnTo>
                    <a:pt x="19220" y="6518"/>
                  </a:lnTo>
                  <a:lnTo>
                    <a:pt x="28673" y="10287"/>
                  </a:lnTo>
                  <a:lnTo>
                    <a:pt x="42727" y="23669"/>
                  </a:lnTo>
                  <a:lnTo>
                    <a:pt x="45448" y="29197"/>
                  </a:lnTo>
                  <a:lnTo>
                    <a:pt x="46174" y="32153"/>
                  </a:lnTo>
                  <a:lnTo>
                    <a:pt x="47716" y="34124"/>
                  </a:lnTo>
                  <a:lnTo>
                    <a:pt x="52252" y="36313"/>
                  </a:lnTo>
                  <a:lnTo>
                    <a:pt x="53885" y="37956"/>
                  </a:lnTo>
                  <a:lnTo>
                    <a:pt x="55699" y="42603"/>
                  </a:lnTo>
                  <a:lnTo>
                    <a:pt x="56720" y="51169"/>
                  </a:lnTo>
                  <a:lnTo>
                    <a:pt x="54137" y="57295"/>
                  </a:lnTo>
                  <a:lnTo>
                    <a:pt x="50519" y="63545"/>
                  </a:lnTo>
                  <a:lnTo>
                    <a:pt x="47424" y="73014"/>
                  </a:lnTo>
                  <a:lnTo>
                    <a:pt x="21681" y="104915"/>
                  </a:lnTo>
                  <a:lnTo>
                    <a:pt x="19161" y="111168"/>
                  </a:lnTo>
                  <a:lnTo>
                    <a:pt x="3271" y="131025"/>
                  </a:lnTo>
                  <a:lnTo>
                    <a:pt x="431" y="141075"/>
                  </a:lnTo>
                  <a:lnTo>
                    <a:pt x="3" y="166424"/>
                  </a:lnTo>
                  <a:lnTo>
                    <a:pt x="2824" y="172019"/>
                  </a:lnTo>
                  <a:lnTo>
                    <a:pt x="25312" y="197777"/>
                  </a:lnTo>
                  <a:lnTo>
                    <a:pt x="28145" y="207760"/>
                  </a:lnTo>
                  <a:lnTo>
                    <a:pt x="35036" y="216773"/>
                  </a:lnTo>
                  <a:lnTo>
                    <a:pt x="38251" y="225659"/>
                  </a:lnTo>
                  <a:lnTo>
                    <a:pt x="44377" y="234995"/>
                  </a:lnTo>
                  <a:lnTo>
                    <a:pt x="46662" y="244464"/>
                  </a:lnTo>
                  <a:lnTo>
                    <a:pt x="47588" y="264784"/>
                  </a:lnTo>
                  <a:lnTo>
                    <a:pt x="41072" y="273898"/>
                  </a:lnTo>
                  <a:lnTo>
                    <a:pt x="39421" y="279757"/>
                  </a:lnTo>
                  <a:lnTo>
                    <a:pt x="37922" y="281743"/>
                  </a:lnTo>
                  <a:lnTo>
                    <a:pt x="31815" y="285596"/>
                  </a:lnTo>
                  <a:lnTo>
                    <a:pt x="30015" y="290249"/>
                  </a:lnTo>
                  <a:lnTo>
                    <a:pt x="28477" y="291912"/>
                  </a:lnTo>
                  <a:lnTo>
                    <a:pt x="23945" y="293761"/>
                  </a:lnTo>
                  <a:lnTo>
                    <a:pt x="22313" y="295313"/>
                  </a:lnTo>
                  <a:lnTo>
                    <a:pt x="19480" y="303311"/>
                  </a:lnTo>
                  <a:lnTo>
                    <a:pt x="16419" y="304119"/>
                  </a:lnTo>
                  <a:lnTo>
                    <a:pt x="0" y="3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45"/>
            <p:cNvSpPr/>
            <p:nvPr>
              <p:custDataLst>
                <p:tags r:id="rId205"/>
              </p:custDataLst>
            </p:nvPr>
          </p:nvSpPr>
          <p:spPr>
            <a:xfrm>
              <a:off x="2895600" y="242887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5753" y="10361"/>
                  </a:lnTo>
                  <a:lnTo>
                    <a:pt x="12766" y="26315"/>
                  </a:lnTo>
                  <a:lnTo>
                    <a:pt x="10965" y="32157"/>
                  </a:lnTo>
                  <a:lnTo>
                    <a:pt x="9427" y="34138"/>
                  </a:lnTo>
                  <a:lnTo>
                    <a:pt x="4895" y="36339"/>
                  </a:lnTo>
                  <a:lnTo>
                    <a:pt x="3263" y="3798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46"/>
            <p:cNvSpPr/>
            <p:nvPr>
              <p:custDataLst>
                <p:tags r:id="rId206"/>
              </p:custDataLst>
            </p:nvPr>
          </p:nvSpPr>
          <p:spPr>
            <a:xfrm>
              <a:off x="3124604" y="2105145"/>
              <a:ext cx="94847" cy="342767"/>
            </a:xfrm>
            <a:custGeom>
              <a:avLst/>
              <a:gdLst/>
              <a:ahLst/>
              <a:cxnLst/>
              <a:rect l="0" t="0" r="0" b="0"/>
              <a:pathLst>
                <a:path w="94847" h="342767">
                  <a:moveTo>
                    <a:pt x="85321" y="28455"/>
                  </a:moveTo>
                  <a:lnTo>
                    <a:pt x="85321" y="28455"/>
                  </a:lnTo>
                  <a:lnTo>
                    <a:pt x="85321" y="23398"/>
                  </a:lnTo>
                  <a:lnTo>
                    <a:pt x="84263" y="21909"/>
                  </a:lnTo>
                  <a:lnTo>
                    <a:pt x="82499" y="20916"/>
                  </a:lnTo>
                  <a:lnTo>
                    <a:pt x="77120" y="19322"/>
                  </a:lnTo>
                  <a:lnTo>
                    <a:pt x="67711" y="10763"/>
                  </a:lnTo>
                  <a:lnTo>
                    <a:pt x="61641" y="9807"/>
                  </a:lnTo>
                  <a:lnTo>
                    <a:pt x="60009" y="8615"/>
                  </a:lnTo>
                  <a:lnTo>
                    <a:pt x="58922" y="6762"/>
                  </a:lnTo>
                  <a:lnTo>
                    <a:pt x="58196" y="4468"/>
                  </a:lnTo>
                  <a:lnTo>
                    <a:pt x="56655" y="2938"/>
                  </a:lnTo>
                  <a:lnTo>
                    <a:pt x="48672" y="282"/>
                  </a:lnTo>
                  <a:lnTo>
                    <a:pt x="42594" y="0"/>
                  </a:lnTo>
                  <a:lnTo>
                    <a:pt x="37050" y="2755"/>
                  </a:lnTo>
                  <a:lnTo>
                    <a:pt x="31059" y="6450"/>
                  </a:lnTo>
                  <a:lnTo>
                    <a:pt x="20490" y="9016"/>
                  </a:lnTo>
                  <a:lnTo>
                    <a:pt x="14136" y="14346"/>
                  </a:lnTo>
                  <a:lnTo>
                    <a:pt x="11350" y="19715"/>
                  </a:lnTo>
                  <a:lnTo>
                    <a:pt x="9561" y="26728"/>
                  </a:lnTo>
                  <a:lnTo>
                    <a:pt x="2662" y="35718"/>
                  </a:lnTo>
                  <a:lnTo>
                    <a:pt x="505" y="44601"/>
                  </a:lnTo>
                  <a:lnTo>
                    <a:pt x="0" y="50800"/>
                  </a:lnTo>
                  <a:lnTo>
                    <a:pt x="2598" y="57083"/>
                  </a:lnTo>
                  <a:lnTo>
                    <a:pt x="6221" y="63404"/>
                  </a:lnTo>
                  <a:lnTo>
                    <a:pt x="8548" y="76085"/>
                  </a:lnTo>
                  <a:lnTo>
                    <a:pt x="8739" y="79258"/>
                  </a:lnTo>
                  <a:lnTo>
                    <a:pt x="11774" y="85606"/>
                  </a:lnTo>
                  <a:lnTo>
                    <a:pt x="15591" y="91956"/>
                  </a:lnTo>
                  <a:lnTo>
                    <a:pt x="18799" y="101480"/>
                  </a:lnTo>
                  <a:lnTo>
                    <a:pt x="62045" y="149105"/>
                  </a:lnTo>
                  <a:lnTo>
                    <a:pt x="68258" y="161805"/>
                  </a:lnTo>
                  <a:lnTo>
                    <a:pt x="72446" y="168155"/>
                  </a:lnTo>
                  <a:lnTo>
                    <a:pt x="74803" y="177680"/>
                  </a:lnTo>
                  <a:lnTo>
                    <a:pt x="75355" y="184030"/>
                  </a:lnTo>
                  <a:lnTo>
                    <a:pt x="72778" y="190380"/>
                  </a:lnTo>
                  <a:lnTo>
                    <a:pt x="69163" y="196730"/>
                  </a:lnTo>
                  <a:lnTo>
                    <a:pt x="66652" y="207549"/>
                  </a:lnTo>
                  <a:lnTo>
                    <a:pt x="61327" y="213929"/>
                  </a:lnTo>
                  <a:lnTo>
                    <a:pt x="55960" y="216722"/>
                  </a:lnTo>
                  <a:lnTo>
                    <a:pt x="40768" y="219719"/>
                  </a:lnTo>
                  <a:lnTo>
                    <a:pt x="28151" y="226436"/>
                  </a:lnTo>
                  <a:lnTo>
                    <a:pt x="9242" y="228479"/>
                  </a:lnTo>
                  <a:lnTo>
                    <a:pt x="9121" y="246172"/>
                  </a:lnTo>
                  <a:lnTo>
                    <a:pt x="15667" y="254866"/>
                  </a:lnTo>
                  <a:lnTo>
                    <a:pt x="17763" y="263697"/>
                  </a:lnTo>
                  <a:lnTo>
                    <a:pt x="18645" y="311108"/>
                  </a:lnTo>
                  <a:lnTo>
                    <a:pt x="18646" y="341015"/>
                  </a:lnTo>
                  <a:lnTo>
                    <a:pt x="19704" y="341603"/>
                  </a:lnTo>
                  <a:lnTo>
                    <a:pt x="45389" y="342766"/>
                  </a:lnTo>
                  <a:lnTo>
                    <a:pt x="63462" y="334578"/>
                  </a:lnTo>
                  <a:lnTo>
                    <a:pt x="94846" y="314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47"/>
            <p:cNvSpPr/>
            <p:nvPr>
              <p:custDataLst>
                <p:tags r:id="rId207"/>
              </p:custDataLst>
            </p:nvPr>
          </p:nvSpPr>
          <p:spPr>
            <a:xfrm>
              <a:off x="3325588" y="2200310"/>
              <a:ext cx="93757" cy="199952"/>
            </a:xfrm>
            <a:custGeom>
              <a:avLst/>
              <a:gdLst/>
              <a:ahLst/>
              <a:cxnLst/>
              <a:rect l="0" t="0" r="0" b="0"/>
              <a:pathLst>
                <a:path w="93757" h="199952">
                  <a:moveTo>
                    <a:pt x="84362" y="38065"/>
                  </a:moveTo>
                  <a:lnTo>
                    <a:pt x="84362" y="38065"/>
                  </a:lnTo>
                  <a:lnTo>
                    <a:pt x="84362" y="29864"/>
                  </a:lnTo>
                  <a:lnTo>
                    <a:pt x="66752" y="10940"/>
                  </a:lnTo>
                  <a:lnTo>
                    <a:pt x="60682" y="9920"/>
                  </a:lnTo>
                  <a:lnTo>
                    <a:pt x="59050" y="8718"/>
                  </a:lnTo>
                  <a:lnTo>
                    <a:pt x="57238" y="4561"/>
                  </a:lnTo>
                  <a:lnTo>
                    <a:pt x="55696" y="3029"/>
                  </a:lnTo>
                  <a:lnTo>
                    <a:pt x="47713" y="369"/>
                  </a:lnTo>
                  <a:lnTo>
                    <a:pt x="33132" y="0"/>
                  </a:lnTo>
                  <a:lnTo>
                    <a:pt x="27021" y="2803"/>
                  </a:lnTo>
                  <a:lnTo>
                    <a:pt x="13177" y="14155"/>
                  </a:lnTo>
                  <a:lnTo>
                    <a:pt x="10391" y="19678"/>
                  </a:lnTo>
                  <a:lnTo>
                    <a:pt x="8602" y="31846"/>
                  </a:lnTo>
                  <a:lnTo>
                    <a:pt x="7397" y="33919"/>
                  </a:lnTo>
                  <a:lnTo>
                    <a:pt x="5535" y="35301"/>
                  </a:lnTo>
                  <a:lnTo>
                    <a:pt x="3236" y="36222"/>
                  </a:lnTo>
                  <a:lnTo>
                    <a:pt x="1703" y="37895"/>
                  </a:lnTo>
                  <a:lnTo>
                    <a:pt x="0" y="42576"/>
                  </a:lnTo>
                  <a:lnTo>
                    <a:pt x="604" y="45305"/>
                  </a:lnTo>
                  <a:lnTo>
                    <a:pt x="6356" y="57291"/>
                  </a:lnTo>
                  <a:lnTo>
                    <a:pt x="7805" y="64793"/>
                  </a:lnTo>
                  <a:lnTo>
                    <a:pt x="14638" y="73879"/>
                  </a:lnTo>
                  <a:lnTo>
                    <a:pt x="17842" y="82779"/>
                  </a:lnTo>
                  <a:lnTo>
                    <a:pt x="22342" y="88982"/>
                  </a:lnTo>
                  <a:lnTo>
                    <a:pt x="27870" y="92445"/>
                  </a:lnTo>
                  <a:lnTo>
                    <a:pt x="33854" y="95042"/>
                  </a:lnTo>
                  <a:lnTo>
                    <a:pt x="40042" y="99724"/>
                  </a:lnTo>
                  <a:lnTo>
                    <a:pt x="43497" y="105333"/>
                  </a:lnTo>
                  <a:lnTo>
                    <a:pt x="44419" y="108310"/>
                  </a:lnTo>
                  <a:lnTo>
                    <a:pt x="46092" y="110295"/>
                  </a:lnTo>
                  <a:lnTo>
                    <a:pt x="74889" y="130672"/>
                  </a:lnTo>
                  <a:lnTo>
                    <a:pt x="78046" y="131553"/>
                  </a:lnTo>
                  <a:lnTo>
                    <a:pt x="80151" y="133199"/>
                  </a:lnTo>
                  <a:lnTo>
                    <a:pt x="90538" y="149458"/>
                  </a:lnTo>
                  <a:lnTo>
                    <a:pt x="93446" y="160044"/>
                  </a:lnTo>
                  <a:lnTo>
                    <a:pt x="93756" y="166399"/>
                  </a:lnTo>
                  <a:lnTo>
                    <a:pt x="91007" y="172008"/>
                  </a:lnTo>
                  <a:lnTo>
                    <a:pt x="87315" y="178029"/>
                  </a:lnTo>
                  <a:lnTo>
                    <a:pt x="85675" y="184232"/>
                  </a:lnTo>
                  <a:lnTo>
                    <a:pt x="84179" y="186310"/>
                  </a:lnTo>
                  <a:lnTo>
                    <a:pt x="82123" y="187695"/>
                  </a:lnTo>
                  <a:lnTo>
                    <a:pt x="77017" y="190292"/>
                  </a:lnTo>
                  <a:lnTo>
                    <a:pt x="68192" y="196646"/>
                  </a:lnTo>
                  <a:lnTo>
                    <a:pt x="58875" y="198999"/>
                  </a:lnTo>
                  <a:lnTo>
                    <a:pt x="41760" y="199951"/>
                  </a:lnTo>
                  <a:lnTo>
                    <a:pt x="36147" y="197151"/>
                  </a:lnTo>
                  <a:lnTo>
                    <a:pt x="33169" y="194922"/>
                  </a:lnTo>
                  <a:lnTo>
                    <a:pt x="29860" y="189624"/>
                  </a:lnTo>
                  <a:lnTo>
                    <a:pt x="27735" y="177599"/>
                  </a:lnTo>
                  <a:lnTo>
                    <a:pt x="30266" y="171341"/>
                  </a:lnTo>
                  <a:lnTo>
                    <a:pt x="36737" y="16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48"/>
            <p:cNvSpPr/>
            <p:nvPr>
              <p:custDataLst>
                <p:tags r:id="rId208"/>
              </p:custDataLst>
            </p:nvPr>
          </p:nvSpPr>
          <p:spPr>
            <a:xfrm>
              <a:off x="3476629" y="2266950"/>
              <a:ext cx="95198" cy="119494"/>
            </a:xfrm>
            <a:custGeom>
              <a:avLst/>
              <a:gdLst/>
              <a:ahLst/>
              <a:cxnLst/>
              <a:rect l="0" t="0" r="0" b="0"/>
              <a:pathLst>
                <a:path w="95198" h="119494">
                  <a:moveTo>
                    <a:pt x="57146" y="0"/>
                  </a:moveTo>
                  <a:lnTo>
                    <a:pt x="57146" y="0"/>
                  </a:lnTo>
                  <a:lnTo>
                    <a:pt x="66661" y="0"/>
                  </a:lnTo>
                  <a:lnTo>
                    <a:pt x="50268" y="0"/>
                  </a:lnTo>
                  <a:lnTo>
                    <a:pt x="37608" y="7539"/>
                  </a:lnTo>
                  <a:lnTo>
                    <a:pt x="25299" y="9133"/>
                  </a:lnTo>
                  <a:lnTo>
                    <a:pt x="23215" y="10322"/>
                  </a:lnTo>
                  <a:lnTo>
                    <a:pt x="21825" y="12172"/>
                  </a:lnTo>
                  <a:lnTo>
                    <a:pt x="19223" y="17052"/>
                  </a:lnTo>
                  <a:lnTo>
                    <a:pt x="14539" y="22748"/>
                  </a:lnTo>
                  <a:lnTo>
                    <a:pt x="8929" y="25985"/>
                  </a:lnTo>
                  <a:lnTo>
                    <a:pt x="5951" y="26849"/>
                  </a:lnTo>
                  <a:lnTo>
                    <a:pt x="3966" y="29541"/>
                  </a:lnTo>
                  <a:lnTo>
                    <a:pt x="519" y="44825"/>
                  </a:lnTo>
                  <a:lnTo>
                    <a:pt x="0" y="88535"/>
                  </a:lnTo>
                  <a:lnTo>
                    <a:pt x="2820" y="95088"/>
                  </a:lnTo>
                  <a:lnTo>
                    <a:pt x="5054" y="98317"/>
                  </a:lnTo>
                  <a:lnTo>
                    <a:pt x="10358" y="101905"/>
                  </a:lnTo>
                  <a:lnTo>
                    <a:pt x="16243" y="104558"/>
                  </a:lnTo>
                  <a:lnTo>
                    <a:pt x="25506" y="110943"/>
                  </a:lnTo>
                  <a:lnTo>
                    <a:pt x="34954" y="114364"/>
                  </a:lnTo>
                  <a:lnTo>
                    <a:pt x="41285" y="118914"/>
                  </a:lnTo>
                  <a:lnTo>
                    <a:pt x="44456" y="119493"/>
                  </a:lnTo>
                  <a:lnTo>
                    <a:pt x="47628" y="118820"/>
                  </a:lnTo>
                  <a:lnTo>
                    <a:pt x="53974" y="116309"/>
                  </a:lnTo>
                  <a:lnTo>
                    <a:pt x="73021" y="113418"/>
                  </a:lnTo>
                  <a:lnTo>
                    <a:pt x="88896" y="101066"/>
                  </a:lnTo>
                  <a:lnTo>
                    <a:pt x="92424" y="95012"/>
                  </a:lnTo>
                  <a:lnTo>
                    <a:pt x="94688" y="82503"/>
                  </a:lnTo>
                  <a:lnTo>
                    <a:pt x="95197" y="63496"/>
                  </a:lnTo>
                  <a:lnTo>
                    <a:pt x="92402" y="57148"/>
                  </a:lnTo>
                  <a:lnTo>
                    <a:pt x="88690" y="50799"/>
                  </a:lnTo>
                  <a:lnTo>
                    <a:pt x="85542" y="41275"/>
                  </a:lnTo>
                  <a:lnTo>
                    <a:pt x="79436" y="31750"/>
                  </a:lnTo>
                  <a:lnTo>
                    <a:pt x="76622" y="20931"/>
                  </a:lnTo>
                  <a:lnTo>
                    <a:pt x="68033" y="11014"/>
                  </a:lnTo>
                  <a:lnTo>
                    <a:pt x="66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49"/>
            <p:cNvSpPr/>
            <p:nvPr>
              <p:custDataLst>
                <p:tags r:id="rId209"/>
              </p:custDataLst>
            </p:nvPr>
          </p:nvSpPr>
          <p:spPr>
            <a:xfrm>
              <a:off x="3638560" y="2095511"/>
              <a:ext cx="66665" cy="342851"/>
            </a:xfrm>
            <a:custGeom>
              <a:avLst/>
              <a:gdLst/>
              <a:ahLst/>
              <a:cxnLst/>
              <a:rect l="0" t="0" r="0" b="0"/>
              <a:pathLst>
                <a:path w="66665" h="342851">
                  <a:moveTo>
                    <a:pt x="9515" y="38089"/>
                  </a:moveTo>
                  <a:lnTo>
                    <a:pt x="9515" y="38089"/>
                  </a:lnTo>
                  <a:lnTo>
                    <a:pt x="1314" y="29888"/>
                  </a:lnTo>
                  <a:lnTo>
                    <a:pt x="383" y="23900"/>
                  </a:lnTo>
                  <a:lnTo>
                    <a:pt x="0" y="4976"/>
                  </a:lnTo>
                  <a:lnTo>
                    <a:pt x="1055" y="3314"/>
                  </a:lnTo>
                  <a:lnTo>
                    <a:pt x="2817" y="2205"/>
                  </a:lnTo>
                  <a:lnTo>
                    <a:pt x="9691" y="281"/>
                  </a:lnTo>
                  <a:lnTo>
                    <a:pt x="23670" y="0"/>
                  </a:lnTo>
                  <a:lnTo>
                    <a:pt x="25302" y="1055"/>
                  </a:lnTo>
                  <a:lnTo>
                    <a:pt x="26390" y="2816"/>
                  </a:lnTo>
                  <a:lnTo>
                    <a:pt x="27114" y="5049"/>
                  </a:lnTo>
                  <a:lnTo>
                    <a:pt x="28656" y="6537"/>
                  </a:lnTo>
                  <a:lnTo>
                    <a:pt x="33192" y="8191"/>
                  </a:lnTo>
                  <a:lnTo>
                    <a:pt x="34825" y="9691"/>
                  </a:lnTo>
                  <a:lnTo>
                    <a:pt x="44350" y="32229"/>
                  </a:lnTo>
                  <a:lnTo>
                    <a:pt x="47185" y="50435"/>
                  </a:lnTo>
                  <a:lnTo>
                    <a:pt x="46472" y="71024"/>
                  </a:lnTo>
                  <a:lnTo>
                    <a:pt x="31804" y="117319"/>
                  </a:lnTo>
                  <a:lnTo>
                    <a:pt x="25932" y="150209"/>
                  </a:lnTo>
                  <a:lnTo>
                    <a:pt x="22103" y="157770"/>
                  </a:lnTo>
                  <a:lnTo>
                    <a:pt x="18889" y="167977"/>
                  </a:lnTo>
                  <a:lnTo>
                    <a:pt x="12763" y="177704"/>
                  </a:lnTo>
                  <a:lnTo>
                    <a:pt x="10477" y="187289"/>
                  </a:lnTo>
                  <a:lnTo>
                    <a:pt x="9518" y="214430"/>
                  </a:lnTo>
                  <a:lnTo>
                    <a:pt x="10576" y="215975"/>
                  </a:lnTo>
                  <a:lnTo>
                    <a:pt x="12339" y="217005"/>
                  </a:lnTo>
                  <a:lnTo>
                    <a:pt x="19877" y="218454"/>
                  </a:lnTo>
                  <a:lnTo>
                    <a:pt x="28057" y="219028"/>
                  </a:lnTo>
                  <a:lnTo>
                    <a:pt x="33471" y="224110"/>
                  </a:lnTo>
                  <a:lnTo>
                    <a:pt x="36037" y="229421"/>
                  </a:lnTo>
                  <a:lnTo>
                    <a:pt x="36721" y="232318"/>
                  </a:lnTo>
                  <a:lnTo>
                    <a:pt x="38236" y="234250"/>
                  </a:lnTo>
                  <a:lnTo>
                    <a:pt x="51228" y="242662"/>
                  </a:lnTo>
                  <a:lnTo>
                    <a:pt x="54512" y="248249"/>
                  </a:lnTo>
                  <a:lnTo>
                    <a:pt x="57030" y="254260"/>
                  </a:lnTo>
                  <a:lnTo>
                    <a:pt x="63340" y="263594"/>
                  </a:lnTo>
                  <a:lnTo>
                    <a:pt x="65680" y="273063"/>
                  </a:lnTo>
                  <a:lnTo>
                    <a:pt x="66664" y="317605"/>
                  </a:lnTo>
                  <a:lnTo>
                    <a:pt x="63842" y="323891"/>
                  </a:lnTo>
                  <a:lnTo>
                    <a:pt x="52476" y="337866"/>
                  </a:lnTo>
                  <a:lnTo>
                    <a:pt x="46953" y="340657"/>
                  </a:lnTo>
                  <a:lnTo>
                    <a:pt x="29111" y="342850"/>
                  </a:lnTo>
                  <a:lnTo>
                    <a:pt x="28565" y="333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50"/>
            <p:cNvSpPr/>
            <p:nvPr>
              <p:custDataLst>
                <p:tags r:id="rId210"/>
              </p:custDataLst>
            </p:nvPr>
          </p:nvSpPr>
          <p:spPr>
            <a:xfrm>
              <a:off x="3762375" y="24384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7150" y="13258"/>
                  </a:lnTo>
                  <a:lnTo>
                    <a:pt x="56092" y="15188"/>
                  </a:lnTo>
                  <a:lnTo>
                    <a:pt x="54328" y="16476"/>
                  </a:lnTo>
                  <a:lnTo>
                    <a:pt x="52093" y="17334"/>
                  </a:lnTo>
                  <a:lnTo>
                    <a:pt x="50604" y="20022"/>
                  </a:lnTo>
                  <a:lnTo>
                    <a:pt x="47449" y="31803"/>
                  </a:lnTo>
                  <a:lnTo>
                    <a:pt x="45391" y="33902"/>
                  </a:lnTo>
                  <a:lnTo>
                    <a:pt x="25968" y="45151"/>
                  </a:lnTo>
                  <a:lnTo>
                    <a:pt x="22125" y="51112"/>
                  </a:lnTo>
                  <a:lnTo>
                    <a:pt x="18983" y="5312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51"/>
            <p:cNvSpPr/>
            <p:nvPr>
              <p:custDataLst>
                <p:tags r:id="rId211"/>
              </p:custDataLst>
            </p:nvPr>
          </p:nvSpPr>
          <p:spPr>
            <a:xfrm>
              <a:off x="4000500" y="2114953"/>
              <a:ext cx="85726" cy="342495"/>
            </a:xfrm>
            <a:custGeom>
              <a:avLst/>
              <a:gdLst/>
              <a:ahLst/>
              <a:cxnLst/>
              <a:rect l="0" t="0" r="0" b="0"/>
              <a:pathLst>
                <a:path w="85726" h="342495">
                  <a:moveTo>
                    <a:pt x="85725" y="37697"/>
                  </a:moveTo>
                  <a:lnTo>
                    <a:pt x="85725" y="37697"/>
                  </a:lnTo>
                  <a:lnTo>
                    <a:pt x="85725" y="23232"/>
                  </a:lnTo>
                  <a:lnTo>
                    <a:pt x="84667" y="21704"/>
                  </a:lnTo>
                  <a:lnTo>
                    <a:pt x="82903" y="20685"/>
                  </a:lnTo>
                  <a:lnTo>
                    <a:pt x="80668" y="20005"/>
                  </a:lnTo>
                  <a:lnTo>
                    <a:pt x="66427" y="11287"/>
                  </a:lnTo>
                  <a:lnTo>
                    <a:pt x="58982" y="9550"/>
                  </a:lnTo>
                  <a:lnTo>
                    <a:pt x="49110" y="959"/>
                  </a:lnTo>
                  <a:lnTo>
                    <a:pt x="43009" y="0"/>
                  </a:lnTo>
                  <a:lnTo>
                    <a:pt x="37459" y="2599"/>
                  </a:lnTo>
                  <a:lnTo>
                    <a:pt x="31465" y="6222"/>
                  </a:lnTo>
                  <a:lnTo>
                    <a:pt x="25273" y="7834"/>
                  </a:lnTo>
                  <a:lnTo>
                    <a:pt x="23199" y="9321"/>
                  </a:lnTo>
                  <a:lnTo>
                    <a:pt x="21816" y="11372"/>
                  </a:lnTo>
                  <a:lnTo>
                    <a:pt x="19221" y="16472"/>
                  </a:lnTo>
                  <a:lnTo>
                    <a:pt x="12868" y="25293"/>
                  </a:lnTo>
                  <a:lnTo>
                    <a:pt x="11011" y="31479"/>
                  </a:lnTo>
                  <a:lnTo>
                    <a:pt x="9457" y="33551"/>
                  </a:lnTo>
                  <a:lnTo>
                    <a:pt x="7363" y="34933"/>
                  </a:lnTo>
                  <a:lnTo>
                    <a:pt x="4909" y="35855"/>
                  </a:lnTo>
                  <a:lnTo>
                    <a:pt x="3272" y="37527"/>
                  </a:lnTo>
                  <a:lnTo>
                    <a:pt x="1455" y="42207"/>
                  </a:lnTo>
                  <a:lnTo>
                    <a:pt x="11" y="88391"/>
                  </a:lnTo>
                  <a:lnTo>
                    <a:pt x="2827" y="94800"/>
                  </a:lnTo>
                  <a:lnTo>
                    <a:pt x="6548" y="101176"/>
                  </a:lnTo>
                  <a:lnTo>
                    <a:pt x="9701" y="110716"/>
                  </a:lnTo>
                  <a:lnTo>
                    <a:pt x="15810" y="120245"/>
                  </a:lnTo>
                  <a:lnTo>
                    <a:pt x="19148" y="129771"/>
                  </a:lnTo>
                  <a:lnTo>
                    <a:pt x="25312" y="139297"/>
                  </a:lnTo>
                  <a:lnTo>
                    <a:pt x="27608" y="149880"/>
                  </a:lnTo>
                  <a:lnTo>
                    <a:pt x="29347" y="164893"/>
                  </a:lnTo>
                  <a:lnTo>
                    <a:pt x="36738" y="183355"/>
                  </a:lnTo>
                  <a:lnTo>
                    <a:pt x="37697" y="193156"/>
                  </a:lnTo>
                  <a:lnTo>
                    <a:pt x="35098" y="199570"/>
                  </a:lnTo>
                  <a:lnTo>
                    <a:pt x="31474" y="205949"/>
                  </a:lnTo>
                  <a:lnTo>
                    <a:pt x="29147" y="218667"/>
                  </a:lnTo>
                  <a:lnTo>
                    <a:pt x="28688" y="231371"/>
                  </a:lnTo>
                  <a:lnTo>
                    <a:pt x="27592" y="233488"/>
                  </a:lnTo>
                  <a:lnTo>
                    <a:pt x="25803" y="234899"/>
                  </a:lnTo>
                  <a:lnTo>
                    <a:pt x="23552" y="235841"/>
                  </a:lnTo>
                  <a:lnTo>
                    <a:pt x="22051" y="237526"/>
                  </a:lnTo>
                  <a:lnTo>
                    <a:pt x="18255" y="247313"/>
                  </a:lnTo>
                  <a:lnTo>
                    <a:pt x="12583" y="254557"/>
                  </a:lnTo>
                  <a:lnTo>
                    <a:pt x="9927" y="264542"/>
                  </a:lnTo>
                  <a:lnTo>
                    <a:pt x="9525" y="299525"/>
                  </a:lnTo>
                  <a:lnTo>
                    <a:pt x="8467" y="301149"/>
                  </a:lnTo>
                  <a:lnTo>
                    <a:pt x="6703" y="302232"/>
                  </a:lnTo>
                  <a:lnTo>
                    <a:pt x="4468" y="302953"/>
                  </a:lnTo>
                  <a:lnTo>
                    <a:pt x="2979" y="304493"/>
                  </a:lnTo>
                  <a:lnTo>
                    <a:pt x="393" y="312471"/>
                  </a:lnTo>
                  <a:lnTo>
                    <a:pt x="0" y="342059"/>
                  </a:lnTo>
                  <a:lnTo>
                    <a:pt x="23598" y="342494"/>
                  </a:lnTo>
                  <a:lnTo>
                    <a:pt x="65025" y="328308"/>
                  </a:lnTo>
                  <a:lnTo>
                    <a:pt x="85725" y="31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52"/>
            <p:cNvSpPr/>
            <p:nvPr>
              <p:custDataLst>
                <p:tags r:id="rId212"/>
              </p:custDataLst>
            </p:nvPr>
          </p:nvSpPr>
          <p:spPr>
            <a:xfrm>
              <a:off x="4191000" y="2171750"/>
              <a:ext cx="209551" cy="209370"/>
            </a:xfrm>
            <a:custGeom>
              <a:avLst/>
              <a:gdLst/>
              <a:ahLst/>
              <a:cxnLst/>
              <a:rect l="0" t="0" r="0" b="0"/>
              <a:pathLst>
                <a:path w="209551" h="209370">
                  <a:moveTo>
                    <a:pt x="0" y="66625"/>
                  </a:moveTo>
                  <a:lnTo>
                    <a:pt x="0" y="66625"/>
                  </a:lnTo>
                  <a:lnTo>
                    <a:pt x="0" y="58424"/>
                  </a:lnTo>
                  <a:lnTo>
                    <a:pt x="8201" y="65417"/>
                  </a:lnTo>
                  <a:lnTo>
                    <a:pt x="9132" y="71323"/>
                  </a:lnTo>
                  <a:lnTo>
                    <a:pt x="10582" y="112141"/>
                  </a:lnTo>
                  <a:lnTo>
                    <a:pt x="18167" y="138768"/>
                  </a:lnTo>
                  <a:lnTo>
                    <a:pt x="19040" y="183698"/>
                  </a:lnTo>
                  <a:lnTo>
                    <a:pt x="19050" y="209369"/>
                  </a:lnTo>
                  <a:lnTo>
                    <a:pt x="17992" y="164841"/>
                  </a:lnTo>
                  <a:lnTo>
                    <a:pt x="10849" y="136029"/>
                  </a:lnTo>
                  <a:lnTo>
                    <a:pt x="10845" y="110987"/>
                  </a:lnTo>
                  <a:lnTo>
                    <a:pt x="18477" y="66620"/>
                  </a:lnTo>
                  <a:lnTo>
                    <a:pt x="19017" y="27231"/>
                  </a:lnTo>
                  <a:lnTo>
                    <a:pt x="21858" y="19836"/>
                  </a:lnTo>
                  <a:lnTo>
                    <a:pt x="25589" y="13021"/>
                  </a:lnTo>
                  <a:lnTo>
                    <a:pt x="28565" y="0"/>
                  </a:lnTo>
                  <a:lnTo>
                    <a:pt x="28575" y="13212"/>
                  </a:lnTo>
                  <a:lnTo>
                    <a:pt x="31397" y="19250"/>
                  </a:lnTo>
                  <a:lnTo>
                    <a:pt x="44384" y="35767"/>
                  </a:lnTo>
                  <a:lnTo>
                    <a:pt x="47723" y="44665"/>
                  </a:lnTo>
                  <a:lnTo>
                    <a:pt x="60756" y="60310"/>
                  </a:lnTo>
                  <a:lnTo>
                    <a:pt x="66867" y="63818"/>
                  </a:lnTo>
                  <a:lnTo>
                    <a:pt x="79413" y="66071"/>
                  </a:lnTo>
                  <a:lnTo>
                    <a:pt x="88911" y="66461"/>
                  </a:lnTo>
                  <a:lnTo>
                    <a:pt x="95255" y="63730"/>
                  </a:lnTo>
                  <a:lnTo>
                    <a:pt x="101602" y="60047"/>
                  </a:lnTo>
                  <a:lnTo>
                    <a:pt x="111126" y="56915"/>
                  </a:lnTo>
                  <a:lnTo>
                    <a:pt x="133350" y="40676"/>
                  </a:lnTo>
                  <a:lnTo>
                    <a:pt x="136525" y="39800"/>
                  </a:lnTo>
                  <a:lnTo>
                    <a:pt x="138642" y="38159"/>
                  </a:lnTo>
                  <a:lnTo>
                    <a:pt x="160470" y="10954"/>
                  </a:lnTo>
                  <a:lnTo>
                    <a:pt x="166550" y="9913"/>
                  </a:lnTo>
                  <a:lnTo>
                    <a:pt x="168184" y="10825"/>
                  </a:lnTo>
                  <a:lnTo>
                    <a:pt x="169272" y="12492"/>
                  </a:lnTo>
                  <a:lnTo>
                    <a:pt x="171020" y="17714"/>
                  </a:lnTo>
                  <a:lnTo>
                    <a:pt x="171322" y="23676"/>
                  </a:lnTo>
                  <a:lnTo>
                    <a:pt x="174216" y="29192"/>
                  </a:lnTo>
                  <a:lnTo>
                    <a:pt x="177971" y="35171"/>
                  </a:lnTo>
                  <a:lnTo>
                    <a:pt x="180382" y="47633"/>
                  </a:lnTo>
                  <a:lnTo>
                    <a:pt x="181955" y="64516"/>
                  </a:lnTo>
                  <a:lnTo>
                    <a:pt x="189166" y="87527"/>
                  </a:lnTo>
                  <a:lnTo>
                    <a:pt x="191480" y="117543"/>
                  </a:lnTo>
                  <a:lnTo>
                    <a:pt x="199630" y="140824"/>
                  </a:lnTo>
                  <a:lnTo>
                    <a:pt x="199908" y="147289"/>
                  </a:lnTo>
                  <a:lnTo>
                    <a:pt x="201005" y="148976"/>
                  </a:lnTo>
                  <a:lnTo>
                    <a:pt x="202795" y="150101"/>
                  </a:lnTo>
                  <a:lnTo>
                    <a:pt x="209550" y="152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53"/>
            <p:cNvSpPr/>
            <p:nvPr>
              <p:custDataLst>
                <p:tags r:id="rId213"/>
              </p:custDataLst>
            </p:nvPr>
          </p:nvSpPr>
          <p:spPr>
            <a:xfrm>
              <a:off x="4467225" y="2152650"/>
              <a:ext cx="142871" cy="209386"/>
            </a:xfrm>
            <a:custGeom>
              <a:avLst/>
              <a:gdLst/>
              <a:ahLst/>
              <a:cxnLst/>
              <a:rect l="0" t="0" r="0" b="0"/>
              <a:pathLst>
                <a:path w="142871" h="209386">
                  <a:moveTo>
                    <a:pt x="0" y="76200"/>
                  </a:moveTo>
                  <a:lnTo>
                    <a:pt x="0" y="76200"/>
                  </a:lnTo>
                  <a:lnTo>
                    <a:pt x="9515" y="66685"/>
                  </a:lnTo>
                  <a:lnTo>
                    <a:pt x="9525" y="98556"/>
                  </a:lnTo>
                  <a:lnTo>
                    <a:pt x="12347" y="104833"/>
                  </a:lnTo>
                  <a:lnTo>
                    <a:pt x="14582" y="107989"/>
                  </a:lnTo>
                  <a:lnTo>
                    <a:pt x="17726" y="122543"/>
                  </a:lnTo>
                  <a:lnTo>
                    <a:pt x="19040" y="165066"/>
                  </a:lnTo>
                  <a:lnTo>
                    <a:pt x="21867" y="171435"/>
                  </a:lnTo>
                  <a:lnTo>
                    <a:pt x="25594" y="177793"/>
                  </a:lnTo>
                  <a:lnTo>
                    <a:pt x="27250" y="184147"/>
                  </a:lnTo>
                  <a:lnTo>
                    <a:pt x="26633" y="186265"/>
                  </a:lnTo>
                  <a:lnTo>
                    <a:pt x="25164" y="187677"/>
                  </a:lnTo>
                  <a:lnTo>
                    <a:pt x="19156" y="190451"/>
                  </a:lnTo>
                  <a:lnTo>
                    <a:pt x="19059" y="177238"/>
                  </a:lnTo>
                  <a:lnTo>
                    <a:pt x="27252" y="150500"/>
                  </a:lnTo>
                  <a:lnTo>
                    <a:pt x="22826" y="129173"/>
                  </a:lnTo>
                  <a:lnTo>
                    <a:pt x="28146" y="85666"/>
                  </a:lnTo>
                  <a:lnTo>
                    <a:pt x="28564" y="40332"/>
                  </a:lnTo>
                  <a:lnTo>
                    <a:pt x="28575" y="20578"/>
                  </a:lnTo>
                  <a:lnTo>
                    <a:pt x="29633" y="20069"/>
                  </a:lnTo>
                  <a:lnTo>
                    <a:pt x="33632" y="19503"/>
                  </a:lnTo>
                  <a:lnTo>
                    <a:pt x="38936" y="22073"/>
                  </a:lnTo>
                  <a:lnTo>
                    <a:pt x="41832" y="24241"/>
                  </a:lnTo>
                  <a:lnTo>
                    <a:pt x="45050" y="29471"/>
                  </a:lnTo>
                  <a:lnTo>
                    <a:pt x="56238" y="63947"/>
                  </a:lnTo>
                  <a:lnTo>
                    <a:pt x="58128" y="92197"/>
                  </a:lnTo>
                  <a:lnTo>
                    <a:pt x="75054" y="139590"/>
                  </a:lnTo>
                  <a:lnTo>
                    <a:pt x="76918" y="155425"/>
                  </a:lnTo>
                  <a:lnTo>
                    <a:pt x="84356" y="174187"/>
                  </a:lnTo>
                  <a:lnTo>
                    <a:pt x="86514" y="187238"/>
                  </a:lnTo>
                  <a:lnTo>
                    <a:pt x="93210" y="200008"/>
                  </a:lnTo>
                  <a:lnTo>
                    <a:pt x="93890" y="203189"/>
                  </a:lnTo>
                  <a:lnTo>
                    <a:pt x="95402" y="205309"/>
                  </a:lnTo>
                  <a:lnTo>
                    <a:pt x="97468" y="206723"/>
                  </a:lnTo>
                  <a:lnTo>
                    <a:pt x="103332" y="208991"/>
                  </a:lnTo>
                  <a:lnTo>
                    <a:pt x="109404" y="209385"/>
                  </a:lnTo>
                  <a:lnTo>
                    <a:pt x="111036" y="208382"/>
                  </a:lnTo>
                  <a:lnTo>
                    <a:pt x="112124" y="206654"/>
                  </a:lnTo>
                  <a:lnTo>
                    <a:pt x="112849" y="204444"/>
                  </a:lnTo>
                  <a:lnTo>
                    <a:pt x="114391" y="202971"/>
                  </a:lnTo>
                  <a:lnTo>
                    <a:pt x="124470" y="197784"/>
                  </a:lnTo>
                  <a:lnTo>
                    <a:pt x="127430" y="195356"/>
                  </a:lnTo>
                  <a:lnTo>
                    <a:pt x="130719" y="189836"/>
                  </a:lnTo>
                  <a:lnTo>
                    <a:pt x="132570" y="177956"/>
                  </a:lnTo>
                  <a:lnTo>
                    <a:pt x="134062" y="167991"/>
                  </a:lnTo>
                  <a:lnTo>
                    <a:pt x="139794" y="155373"/>
                  </a:lnTo>
                  <a:lnTo>
                    <a:pt x="142754" y="107818"/>
                  </a:lnTo>
                  <a:lnTo>
                    <a:pt x="142870" y="66081"/>
                  </a:lnTo>
                  <a:lnTo>
                    <a:pt x="141816" y="41393"/>
                  </a:lnTo>
                  <a:lnTo>
                    <a:pt x="133742" y="1184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54"/>
            <p:cNvSpPr/>
            <p:nvPr>
              <p:custDataLst>
                <p:tags r:id="rId214"/>
              </p:custDataLst>
            </p:nvPr>
          </p:nvSpPr>
          <p:spPr>
            <a:xfrm>
              <a:off x="4667250" y="2085978"/>
              <a:ext cx="76190" cy="352423"/>
            </a:xfrm>
            <a:custGeom>
              <a:avLst/>
              <a:gdLst/>
              <a:ahLst/>
              <a:cxnLst/>
              <a:rect l="0" t="0" r="0" b="0"/>
              <a:pathLst>
                <a:path w="76190" h="352423">
                  <a:moveTo>
                    <a:pt x="19050" y="28572"/>
                  </a:moveTo>
                  <a:lnTo>
                    <a:pt x="19050" y="28572"/>
                  </a:lnTo>
                  <a:lnTo>
                    <a:pt x="19050" y="1359"/>
                  </a:lnTo>
                  <a:lnTo>
                    <a:pt x="20108" y="905"/>
                  </a:lnTo>
                  <a:lnTo>
                    <a:pt x="45874" y="0"/>
                  </a:lnTo>
                  <a:lnTo>
                    <a:pt x="46458" y="1057"/>
                  </a:lnTo>
                  <a:lnTo>
                    <a:pt x="48581" y="16244"/>
                  </a:lnTo>
                  <a:lnTo>
                    <a:pt x="55144" y="28645"/>
                  </a:lnTo>
                  <a:lnTo>
                    <a:pt x="57115" y="60323"/>
                  </a:lnTo>
                  <a:lnTo>
                    <a:pt x="44977" y="107420"/>
                  </a:lnTo>
                  <a:lnTo>
                    <a:pt x="35882" y="132743"/>
                  </a:lnTo>
                  <a:lnTo>
                    <a:pt x="31822" y="139429"/>
                  </a:lnTo>
                  <a:lnTo>
                    <a:pt x="28479" y="149142"/>
                  </a:lnTo>
                  <a:lnTo>
                    <a:pt x="22314" y="158724"/>
                  </a:lnTo>
                  <a:lnTo>
                    <a:pt x="20017" y="168265"/>
                  </a:lnTo>
                  <a:lnTo>
                    <a:pt x="19061" y="194996"/>
                  </a:lnTo>
                  <a:lnTo>
                    <a:pt x="21877" y="200611"/>
                  </a:lnTo>
                  <a:lnTo>
                    <a:pt x="43686" y="225690"/>
                  </a:lnTo>
                  <a:lnTo>
                    <a:pt x="45874" y="231891"/>
                  </a:lnTo>
                  <a:lnTo>
                    <a:pt x="47516" y="233968"/>
                  </a:lnTo>
                  <a:lnTo>
                    <a:pt x="60729" y="242631"/>
                  </a:lnTo>
                  <a:lnTo>
                    <a:pt x="64032" y="248240"/>
                  </a:lnTo>
                  <a:lnTo>
                    <a:pt x="66559" y="254261"/>
                  </a:lnTo>
                  <a:lnTo>
                    <a:pt x="72873" y="263600"/>
                  </a:lnTo>
                  <a:lnTo>
                    <a:pt x="75214" y="274128"/>
                  </a:lnTo>
                  <a:lnTo>
                    <a:pt x="76189" y="317381"/>
                  </a:lnTo>
                  <a:lnTo>
                    <a:pt x="73373" y="323796"/>
                  </a:lnTo>
                  <a:lnTo>
                    <a:pt x="69652" y="330174"/>
                  </a:lnTo>
                  <a:lnTo>
                    <a:pt x="67998" y="336537"/>
                  </a:lnTo>
                  <a:lnTo>
                    <a:pt x="66499" y="338657"/>
                  </a:lnTo>
                  <a:lnTo>
                    <a:pt x="64441" y="340070"/>
                  </a:lnTo>
                  <a:lnTo>
                    <a:pt x="59332" y="342699"/>
                  </a:lnTo>
                  <a:lnTo>
                    <a:pt x="50506" y="349071"/>
                  </a:lnTo>
                  <a:lnTo>
                    <a:pt x="41188" y="351429"/>
                  </a:lnTo>
                  <a:lnTo>
                    <a:pt x="0" y="35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24"/>
          <p:cNvGrpSpPr/>
          <p:nvPr/>
        </p:nvGrpSpPr>
        <p:grpSpPr>
          <a:xfrm>
            <a:off x="2192229" y="2743245"/>
            <a:ext cx="1236772" cy="371431"/>
            <a:chOff x="2192229" y="2743245"/>
            <a:chExt cx="1236772" cy="371431"/>
          </a:xfrm>
        </p:grpSpPr>
        <p:sp>
          <p:nvSpPr>
            <p:cNvPr id="115" name="SMARTInkShape-555"/>
            <p:cNvSpPr/>
            <p:nvPr>
              <p:custDataLst>
                <p:tags r:id="rId193"/>
              </p:custDataLst>
            </p:nvPr>
          </p:nvSpPr>
          <p:spPr>
            <a:xfrm>
              <a:off x="2192229" y="2762252"/>
              <a:ext cx="93772" cy="352388"/>
            </a:xfrm>
            <a:custGeom>
              <a:avLst/>
              <a:gdLst/>
              <a:ahLst/>
              <a:cxnLst/>
              <a:rect l="0" t="0" r="0" b="0"/>
              <a:pathLst>
                <a:path w="93772" h="352388">
                  <a:moveTo>
                    <a:pt x="84246" y="28573"/>
                  </a:moveTo>
                  <a:lnTo>
                    <a:pt x="84246" y="28573"/>
                  </a:lnTo>
                  <a:lnTo>
                    <a:pt x="84246" y="5825"/>
                  </a:lnTo>
                  <a:lnTo>
                    <a:pt x="83188" y="3882"/>
                  </a:lnTo>
                  <a:lnTo>
                    <a:pt x="81424" y="2588"/>
                  </a:lnTo>
                  <a:lnTo>
                    <a:pt x="76045" y="510"/>
                  </a:lnTo>
                  <a:lnTo>
                    <a:pt x="42567" y="0"/>
                  </a:lnTo>
                  <a:lnTo>
                    <a:pt x="36441" y="2821"/>
                  </a:lnTo>
                  <a:lnTo>
                    <a:pt x="33326" y="5054"/>
                  </a:lnTo>
                  <a:lnTo>
                    <a:pt x="29865" y="10359"/>
                  </a:lnTo>
                  <a:lnTo>
                    <a:pt x="27268" y="16244"/>
                  </a:lnTo>
                  <a:lnTo>
                    <a:pt x="22586" y="22388"/>
                  </a:lnTo>
                  <a:lnTo>
                    <a:pt x="16978" y="25824"/>
                  </a:lnTo>
                  <a:lnTo>
                    <a:pt x="14000" y="26741"/>
                  </a:lnTo>
                  <a:lnTo>
                    <a:pt x="12016" y="29468"/>
                  </a:lnTo>
                  <a:lnTo>
                    <a:pt x="6008" y="46232"/>
                  </a:lnTo>
                  <a:lnTo>
                    <a:pt x="1849" y="53355"/>
                  </a:lnTo>
                  <a:lnTo>
                    <a:pt x="0" y="60048"/>
                  </a:lnTo>
                  <a:lnTo>
                    <a:pt x="565" y="63315"/>
                  </a:lnTo>
                  <a:lnTo>
                    <a:pt x="6255" y="76162"/>
                  </a:lnTo>
                  <a:lnTo>
                    <a:pt x="6852" y="79349"/>
                  </a:lnTo>
                  <a:lnTo>
                    <a:pt x="8308" y="81474"/>
                  </a:lnTo>
                  <a:lnTo>
                    <a:pt x="10338" y="82890"/>
                  </a:lnTo>
                  <a:lnTo>
                    <a:pt x="15414" y="85522"/>
                  </a:lnTo>
                  <a:lnTo>
                    <a:pt x="33536" y="100801"/>
                  </a:lnTo>
                  <a:lnTo>
                    <a:pt x="46164" y="106811"/>
                  </a:lnTo>
                  <a:lnTo>
                    <a:pt x="79220" y="137857"/>
                  </a:lnTo>
                  <a:lnTo>
                    <a:pt x="82012" y="143466"/>
                  </a:lnTo>
                  <a:lnTo>
                    <a:pt x="84050" y="169514"/>
                  </a:lnTo>
                  <a:lnTo>
                    <a:pt x="84115" y="173334"/>
                  </a:lnTo>
                  <a:lnTo>
                    <a:pt x="81366" y="180400"/>
                  </a:lnTo>
                  <a:lnTo>
                    <a:pt x="77674" y="187069"/>
                  </a:lnTo>
                  <a:lnTo>
                    <a:pt x="75304" y="199973"/>
                  </a:lnTo>
                  <a:lnTo>
                    <a:pt x="75110" y="203165"/>
                  </a:lnTo>
                  <a:lnTo>
                    <a:pt x="72072" y="209533"/>
                  </a:lnTo>
                  <a:lnTo>
                    <a:pt x="48899" y="238123"/>
                  </a:lnTo>
                  <a:lnTo>
                    <a:pt x="45450" y="253998"/>
                  </a:lnTo>
                  <a:lnTo>
                    <a:pt x="29692" y="276223"/>
                  </a:lnTo>
                  <a:lnTo>
                    <a:pt x="27191" y="282573"/>
                  </a:lnTo>
                  <a:lnTo>
                    <a:pt x="20892" y="292098"/>
                  </a:lnTo>
                  <a:lnTo>
                    <a:pt x="18555" y="301623"/>
                  </a:lnTo>
                  <a:lnTo>
                    <a:pt x="17572" y="341051"/>
                  </a:lnTo>
                  <a:lnTo>
                    <a:pt x="18630" y="341666"/>
                  </a:lnTo>
                  <a:lnTo>
                    <a:pt x="22627" y="342351"/>
                  </a:lnTo>
                  <a:lnTo>
                    <a:pt x="24117" y="343592"/>
                  </a:lnTo>
                  <a:lnTo>
                    <a:pt x="25772" y="347792"/>
                  </a:lnTo>
                  <a:lnTo>
                    <a:pt x="27272" y="349336"/>
                  </a:lnTo>
                  <a:lnTo>
                    <a:pt x="31760" y="351051"/>
                  </a:lnTo>
                  <a:lnTo>
                    <a:pt x="50684" y="352387"/>
                  </a:lnTo>
                  <a:lnTo>
                    <a:pt x="56277" y="349585"/>
                  </a:lnTo>
                  <a:lnTo>
                    <a:pt x="59250" y="347356"/>
                  </a:lnTo>
                  <a:lnTo>
                    <a:pt x="68198" y="344879"/>
                  </a:lnTo>
                  <a:lnTo>
                    <a:pt x="93771" y="342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56"/>
            <p:cNvSpPr/>
            <p:nvPr>
              <p:custDataLst>
                <p:tags r:id="rId194"/>
              </p:custDataLst>
            </p:nvPr>
          </p:nvSpPr>
          <p:spPr>
            <a:xfrm>
              <a:off x="2371736" y="2809875"/>
              <a:ext cx="104716" cy="190497"/>
            </a:xfrm>
            <a:custGeom>
              <a:avLst/>
              <a:gdLst/>
              <a:ahLst/>
              <a:cxnLst/>
              <a:rect l="0" t="0" r="0" b="0"/>
              <a:pathLst>
                <a:path w="104716" h="190497">
                  <a:moveTo>
                    <a:pt x="66664" y="9525"/>
                  </a:moveTo>
                  <a:lnTo>
                    <a:pt x="66664" y="9525"/>
                  </a:lnTo>
                  <a:lnTo>
                    <a:pt x="57255" y="116"/>
                  </a:lnTo>
                  <a:lnTo>
                    <a:pt x="25259" y="0"/>
                  </a:lnTo>
                  <a:lnTo>
                    <a:pt x="23185" y="1058"/>
                  </a:lnTo>
                  <a:lnTo>
                    <a:pt x="21803" y="2822"/>
                  </a:lnTo>
                  <a:lnTo>
                    <a:pt x="20882" y="5056"/>
                  </a:lnTo>
                  <a:lnTo>
                    <a:pt x="19210" y="6546"/>
                  </a:lnTo>
                  <a:lnTo>
                    <a:pt x="14529" y="8201"/>
                  </a:lnTo>
                  <a:lnTo>
                    <a:pt x="12857" y="9701"/>
                  </a:lnTo>
                  <a:lnTo>
                    <a:pt x="959" y="28466"/>
                  </a:lnTo>
                  <a:lnTo>
                    <a:pt x="0" y="60361"/>
                  </a:lnTo>
                  <a:lnTo>
                    <a:pt x="1055" y="62465"/>
                  </a:lnTo>
                  <a:lnTo>
                    <a:pt x="2816" y="63869"/>
                  </a:lnTo>
                  <a:lnTo>
                    <a:pt x="5049" y="64804"/>
                  </a:lnTo>
                  <a:lnTo>
                    <a:pt x="6537" y="66486"/>
                  </a:lnTo>
                  <a:lnTo>
                    <a:pt x="11748" y="76790"/>
                  </a:lnTo>
                  <a:lnTo>
                    <a:pt x="32170" y="98827"/>
                  </a:lnTo>
                  <a:lnTo>
                    <a:pt x="38281" y="102132"/>
                  </a:lnTo>
                  <a:lnTo>
                    <a:pt x="44524" y="104659"/>
                  </a:lnTo>
                  <a:lnTo>
                    <a:pt x="76191" y="130581"/>
                  </a:lnTo>
                  <a:lnTo>
                    <a:pt x="82540" y="133178"/>
                  </a:lnTo>
                  <a:lnTo>
                    <a:pt x="102883" y="150636"/>
                  </a:lnTo>
                  <a:lnTo>
                    <a:pt x="103928" y="154438"/>
                  </a:lnTo>
                  <a:lnTo>
                    <a:pt x="104715" y="169688"/>
                  </a:lnTo>
                  <a:lnTo>
                    <a:pt x="90574" y="185594"/>
                  </a:lnTo>
                  <a:lnTo>
                    <a:pt x="85051" y="188319"/>
                  </a:lnTo>
                  <a:lnTo>
                    <a:pt x="66834" y="190415"/>
                  </a:lnTo>
                  <a:lnTo>
                    <a:pt x="49378" y="190496"/>
                  </a:lnTo>
                  <a:lnTo>
                    <a:pt x="48790" y="189439"/>
                  </a:lnTo>
                  <a:lnTo>
                    <a:pt x="4761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57"/>
            <p:cNvSpPr/>
            <p:nvPr>
              <p:custDataLst>
                <p:tags r:id="rId195"/>
              </p:custDataLst>
            </p:nvPr>
          </p:nvSpPr>
          <p:spPr>
            <a:xfrm>
              <a:off x="2562225" y="2790875"/>
              <a:ext cx="104737" cy="199937"/>
            </a:xfrm>
            <a:custGeom>
              <a:avLst/>
              <a:gdLst/>
              <a:ahLst/>
              <a:cxnLst/>
              <a:rect l="0" t="0" r="0" b="0"/>
              <a:pathLst>
                <a:path w="104737" h="199937">
                  <a:moveTo>
                    <a:pt x="0" y="95200"/>
                  </a:moveTo>
                  <a:lnTo>
                    <a:pt x="0" y="95200"/>
                  </a:lnTo>
                  <a:lnTo>
                    <a:pt x="0" y="76552"/>
                  </a:lnTo>
                  <a:lnTo>
                    <a:pt x="0" y="123792"/>
                  </a:lnTo>
                  <a:lnTo>
                    <a:pt x="0" y="126961"/>
                  </a:lnTo>
                  <a:lnTo>
                    <a:pt x="2822" y="133305"/>
                  </a:lnTo>
                  <a:lnTo>
                    <a:pt x="5056" y="136479"/>
                  </a:lnTo>
                  <a:lnTo>
                    <a:pt x="8201" y="151057"/>
                  </a:lnTo>
                  <a:lnTo>
                    <a:pt x="9524" y="198483"/>
                  </a:lnTo>
                  <a:lnTo>
                    <a:pt x="9525" y="199936"/>
                  </a:lnTo>
                  <a:lnTo>
                    <a:pt x="9525" y="159043"/>
                  </a:lnTo>
                  <a:lnTo>
                    <a:pt x="1324" y="121366"/>
                  </a:lnTo>
                  <a:lnTo>
                    <a:pt x="3411" y="109299"/>
                  </a:lnTo>
                  <a:lnTo>
                    <a:pt x="6807" y="99349"/>
                  </a:lnTo>
                  <a:lnTo>
                    <a:pt x="9366" y="56971"/>
                  </a:lnTo>
                  <a:lnTo>
                    <a:pt x="9522" y="15988"/>
                  </a:lnTo>
                  <a:lnTo>
                    <a:pt x="12346" y="9547"/>
                  </a:lnTo>
                  <a:lnTo>
                    <a:pt x="17726" y="1846"/>
                  </a:lnTo>
                  <a:lnTo>
                    <a:pt x="21283" y="793"/>
                  </a:lnTo>
                  <a:lnTo>
                    <a:pt x="36349" y="0"/>
                  </a:lnTo>
                  <a:lnTo>
                    <a:pt x="60753" y="22617"/>
                  </a:lnTo>
                  <a:lnTo>
                    <a:pt x="64043" y="28721"/>
                  </a:lnTo>
                  <a:lnTo>
                    <a:pt x="66328" y="44426"/>
                  </a:lnTo>
                  <a:lnTo>
                    <a:pt x="66662" y="69801"/>
                  </a:lnTo>
                  <a:lnTo>
                    <a:pt x="65608" y="71918"/>
                  </a:lnTo>
                  <a:lnTo>
                    <a:pt x="63847" y="73328"/>
                  </a:lnTo>
                  <a:lnTo>
                    <a:pt x="61615" y="74269"/>
                  </a:lnTo>
                  <a:lnTo>
                    <a:pt x="60126" y="75954"/>
                  </a:lnTo>
                  <a:lnTo>
                    <a:pt x="58473" y="80650"/>
                  </a:lnTo>
                  <a:lnTo>
                    <a:pt x="57542" y="89242"/>
                  </a:lnTo>
                  <a:lnTo>
                    <a:pt x="56353" y="91228"/>
                  </a:lnTo>
                  <a:lnTo>
                    <a:pt x="54502" y="92553"/>
                  </a:lnTo>
                  <a:lnTo>
                    <a:pt x="48983" y="94677"/>
                  </a:lnTo>
                  <a:lnTo>
                    <a:pt x="48229" y="97790"/>
                  </a:lnTo>
                  <a:lnTo>
                    <a:pt x="47660" y="104319"/>
                  </a:lnTo>
                  <a:lnTo>
                    <a:pt x="38216" y="104721"/>
                  </a:lnTo>
                  <a:lnTo>
                    <a:pt x="55792" y="104725"/>
                  </a:lnTo>
                  <a:lnTo>
                    <a:pt x="64486" y="111271"/>
                  </a:lnTo>
                  <a:lnTo>
                    <a:pt x="73317" y="114426"/>
                  </a:lnTo>
                  <a:lnTo>
                    <a:pt x="82637" y="120534"/>
                  </a:lnTo>
                  <a:lnTo>
                    <a:pt x="88939" y="122335"/>
                  </a:lnTo>
                  <a:lnTo>
                    <a:pt x="91043" y="123873"/>
                  </a:lnTo>
                  <a:lnTo>
                    <a:pt x="92445" y="125957"/>
                  </a:lnTo>
                  <a:lnTo>
                    <a:pt x="95062" y="131095"/>
                  </a:lnTo>
                  <a:lnTo>
                    <a:pt x="103287" y="141071"/>
                  </a:lnTo>
                  <a:lnTo>
                    <a:pt x="104334" y="147362"/>
                  </a:lnTo>
                  <a:lnTo>
                    <a:pt x="104736" y="160113"/>
                  </a:lnTo>
                  <a:lnTo>
                    <a:pt x="91514" y="174977"/>
                  </a:lnTo>
                  <a:lnTo>
                    <a:pt x="85476" y="178282"/>
                  </a:lnTo>
                  <a:lnTo>
                    <a:pt x="72976" y="180403"/>
                  </a:lnTo>
                  <a:lnTo>
                    <a:pt x="70876" y="181635"/>
                  </a:lnTo>
                  <a:lnTo>
                    <a:pt x="69475" y="183515"/>
                  </a:lnTo>
                  <a:lnTo>
                    <a:pt x="68542" y="185827"/>
                  </a:lnTo>
                  <a:lnTo>
                    <a:pt x="66861" y="186310"/>
                  </a:lnTo>
                  <a:lnTo>
                    <a:pt x="64682" y="185573"/>
                  </a:lnTo>
                  <a:lnTo>
                    <a:pt x="62171" y="184023"/>
                  </a:lnTo>
                  <a:lnTo>
                    <a:pt x="39101" y="181106"/>
                  </a:lnTo>
                  <a:lnTo>
                    <a:pt x="30170" y="180949"/>
                  </a:lnTo>
                  <a:lnTo>
                    <a:pt x="29638" y="179883"/>
                  </a:lnTo>
                  <a:lnTo>
                    <a:pt x="28575" y="17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58"/>
            <p:cNvSpPr/>
            <p:nvPr>
              <p:custDataLst>
                <p:tags r:id="rId196"/>
              </p:custDataLst>
            </p:nvPr>
          </p:nvSpPr>
          <p:spPr>
            <a:xfrm>
              <a:off x="2724150" y="2990850"/>
              <a:ext cx="28460" cy="66676"/>
            </a:xfrm>
            <a:custGeom>
              <a:avLst/>
              <a:gdLst/>
              <a:ahLst/>
              <a:cxnLst/>
              <a:rect l="0" t="0" r="0" b="0"/>
              <a:pathLst>
                <a:path w="28460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0108" y="6546"/>
                  </a:lnTo>
                  <a:lnTo>
                    <a:pt x="21872" y="7539"/>
                  </a:lnTo>
                  <a:lnTo>
                    <a:pt x="24106" y="8201"/>
                  </a:lnTo>
                  <a:lnTo>
                    <a:pt x="25596" y="9701"/>
                  </a:lnTo>
                  <a:lnTo>
                    <a:pt x="27251" y="14189"/>
                  </a:lnTo>
                  <a:lnTo>
                    <a:pt x="28459" y="26824"/>
                  </a:lnTo>
                  <a:lnTo>
                    <a:pt x="22006" y="35833"/>
                  </a:lnTo>
                  <a:lnTo>
                    <a:pt x="18868" y="4471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59"/>
            <p:cNvSpPr/>
            <p:nvPr>
              <p:custDataLst>
                <p:tags r:id="rId197"/>
              </p:custDataLst>
            </p:nvPr>
          </p:nvSpPr>
          <p:spPr>
            <a:xfrm>
              <a:off x="2924613" y="2800351"/>
              <a:ext cx="132736" cy="200025"/>
            </a:xfrm>
            <a:custGeom>
              <a:avLst/>
              <a:gdLst/>
              <a:ahLst/>
              <a:cxnLst/>
              <a:rect l="0" t="0" r="0" b="0"/>
              <a:pathLst>
                <a:path w="132736" h="200025">
                  <a:moveTo>
                    <a:pt x="85287" y="19049"/>
                  </a:moveTo>
                  <a:lnTo>
                    <a:pt x="85287" y="19049"/>
                  </a:lnTo>
                  <a:lnTo>
                    <a:pt x="85287" y="1357"/>
                  </a:lnTo>
                  <a:lnTo>
                    <a:pt x="84229" y="904"/>
                  </a:lnTo>
                  <a:lnTo>
                    <a:pt x="53105" y="0"/>
                  </a:lnTo>
                  <a:lnTo>
                    <a:pt x="46995" y="2822"/>
                  </a:lnTo>
                  <a:lnTo>
                    <a:pt x="40752" y="6545"/>
                  </a:lnTo>
                  <a:lnTo>
                    <a:pt x="30007" y="9132"/>
                  </a:lnTo>
                  <a:lnTo>
                    <a:pt x="4553" y="33119"/>
                  </a:lnTo>
                  <a:lnTo>
                    <a:pt x="1780" y="38708"/>
                  </a:lnTo>
                  <a:lnTo>
                    <a:pt x="0" y="50919"/>
                  </a:lnTo>
                  <a:lnTo>
                    <a:pt x="2579" y="57202"/>
                  </a:lnTo>
                  <a:lnTo>
                    <a:pt x="22231" y="79767"/>
                  </a:lnTo>
                  <a:lnTo>
                    <a:pt x="28334" y="83077"/>
                  </a:lnTo>
                  <a:lnTo>
                    <a:pt x="74079" y="99868"/>
                  </a:lnTo>
                  <a:lnTo>
                    <a:pt x="111686" y="121058"/>
                  </a:lnTo>
                  <a:lnTo>
                    <a:pt x="119245" y="123653"/>
                  </a:lnTo>
                  <a:lnTo>
                    <a:pt x="126132" y="128334"/>
                  </a:lnTo>
                  <a:lnTo>
                    <a:pt x="129899" y="133943"/>
                  </a:lnTo>
                  <a:lnTo>
                    <a:pt x="132019" y="143050"/>
                  </a:lnTo>
                  <a:lnTo>
                    <a:pt x="132735" y="155608"/>
                  </a:lnTo>
                  <a:lnTo>
                    <a:pt x="130011" y="161939"/>
                  </a:lnTo>
                  <a:lnTo>
                    <a:pt x="126331" y="168281"/>
                  </a:lnTo>
                  <a:lnTo>
                    <a:pt x="124695" y="174627"/>
                  </a:lnTo>
                  <a:lnTo>
                    <a:pt x="123201" y="176743"/>
                  </a:lnTo>
                  <a:lnTo>
                    <a:pt x="121146" y="178153"/>
                  </a:lnTo>
                  <a:lnTo>
                    <a:pt x="116041" y="180779"/>
                  </a:lnTo>
                  <a:lnTo>
                    <a:pt x="107217" y="187149"/>
                  </a:lnTo>
                  <a:lnTo>
                    <a:pt x="97900" y="190565"/>
                  </a:lnTo>
                  <a:lnTo>
                    <a:pt x="88436" y="196751"/>
                  </a:lnTo>
                  <a:lnTo>
                    <a:pt x="75762" y="200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60"/>
            <p:cNvSpPr/>
            <p:nvPr>
              <p:custDataLst>
                <p:tags r:id="rId198"/>
              </p:custDataLst>
            </p:nvPr>
          </p:nvSpPr>
          <p:spPr>
            <a:xfrm>
              <a:off x="3096988" y="2847976"/>
              <a:ext cx="84324" cy="114289"/>
            </a:xfrm>
            <a:custGeom>
              <a:avLst/>
              <a:gdLst/>
              <a:ahLst/>
              <a:cxnLst/>
              <a:rect l="0" t="0" r="0" b="0"/>
              <a:pathLst>
                <a:path w="84324" h="114289">
                  <a:moveTo>
                    <a:pt x="74837" y="9524"/>
                  </a:moveTo>
                  <a:lnTo>
                    <a:pt x="74837" y="9524"/>
                  </a:lnTo>
                  <a:lnTo>
                    <a:pt x="74837" y="391"/>
                  </a:lnTo>
                  <a:lnTo>
                    <a:pt x="33189" y="0"/>
                  </a:lnTo>
                  <a:lnTo>
                    <a:pt x="27047" y="2822"/>
                  </a:lnTo>
                  <a:lnTo>
                    <a:pt x="13178" y="14188"/>
                  </a:lnTo>
                  <a:lnTo>
                    <a:pt x="10391" y="19710"/>
                  </a:lnTo>
                  <a:lnTo>
                    <a:pt x="7397" y="35011"/>
                  </a:lnTo>
                  <a:lnTo>
                    <a:pt x="681" y="47641"/>
                  </a:lnTo>
                  <a:lnTo>
                    <a:pt x="0" y="50810"/>
                  </a:lnTo>
                  <a:lnTo>
                    <a:pt x="604" y="53982"/>
                  </a:lnTo>
                  <a:lnTo>
                    <a:pt x="5452" y="64560"/>
                  </a:lnTo>
                  <a:lnTo>
                    <a:pt x="8982" y="91192"/>
                  </a:lnTo>
                  <a:lnTo>
                    <a:pt x="16331" y="102776"/>
                  </a:lnTo>
                  <a:lnTo>
                    <a:pt x="22342" y="109239"/>
                  </a:lnTo>
                  <a:lnTo>
                    <a:pt x="27870" y="112050"/>
                  </a:lnTo>
                  <a:lnTo>
                    <a:pt x="46320" y="114102"/>
                  </a:lnTo>
                  <a:lnTo>
                    <a:pt x="68491" y="114288"/>
                  </a:lnTo>
                  <a:lnTo>
                    <a:pt x="70606" y="113233"/>
                  </a:lnTo>
                  <a:lnTo>
                    <a:pt x="72016" y="111472"/>
                  </a:lnTo>
                  <a:lnTo>
                    <a:pt x="72956" y="109239"/>
                  </a:lnTo>
                  <a:lnTo>
                    <a:pt x="74642" y="107751"/>
                  </a:lnTo>
                  <a:lnTo>
                    <a:pt x="79337" y="106097"/>
                  </a:lnTo>
                  <a:lnTo>
                    <a:pt x="81012" y="104597"/>
                  </a:lnTo>
                  <a:lnTo>
                    <a:pt x="82873" y="100109"/>
                  </a:lnTo>
                  <a:lnTo>
                    <a:pt x="84323" y="72985"/>
                  </a:lnTo>
                  <a:lnTo>
                    <a:pt x="81523" y="66657"/>
                  </a:lnTo>
                  <a:lnTo>
                    <a:pt x="77809" y="60316"/>
                  </a:lnTo>
                  <a:lnTo>
                    <a:pt x="65738" y="21323"/>
                  </a:lnTo>
                  <a:lnTo>
                    <a:pt x="55787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61"/>
            <p:cNvSpPr/>
            <p:nvPr>
              <p:custDataLst>
                <p:tags r:id="rId199"/>
              </p:custDataLst>
            </p:nvPr>
          </p:nvSpPr>
          <p:spPr>
            <a:xfrm>
              <a:off x="3257584" y="2743245"/>
              <a:ext cx="66639" cy="295110"/>
            </a:xfrm>
            <a:custGeom>
              <a:avLst/>
              <a:gdLst/>
              <a:ahLst/>
              <a:cxnLst/>
              <a:rect l="0" t="0" r="0" b="0"/>
              <a:pathLst>
                <a:path w="66639" h="295110">
                  <a:moveTo>
                    <a:pt x="9491" y="28530"/>
                  </a:moveTo>
                  <a:lnTo>
                    <a:pt x="9491" y="28530"/>
                  </a:lnTo>
                  <a:lnTo>
                    <a:pt x="9491" y="23474"/>
                  </a:lnTo>
                  <a:lnTo>
                    <a:pt x="8433" y="21984"/>
                  </a:lnTo>
                  <a:lnTo>
                    <a:pt x="6669" y="20991"/>
                  </a:lnTo>
                  <a:lnTo>
                    <a:pt x="1290" y="19397"/>
                  </a:lnTo>
                  <a:lnTo>
                    <a:pt x="555" y="16358"/>
                  </a:lnTo>
                  <a:lnTo>
                    <a:pt x="0" y="1681"/>
                  </a:lnTo>
                  <a:lnTo>
                    <a:pt x="1047" y="1106"/>
                  </a:lnTo>
                  <a:lnTo>
                    <a:pt x="14156" y="0"/>
                  </a:lnTo>
                  <a:lnTo>
                    <a:pt x="19678" y="2797"/>
                  </a:lnTo>
                  <a:lnTo>
                    <a:pt x="26790" y="8160"/>
                  </a:lnTo>
                  <a:lnTo>
                    <a:pt x="27763" y="11716"/>
                  </a:lnTo>
                  <a:lnTo>
                    <a:pt x="28022" y="14145"/>
                  </a:lnTo>
                  <a:lnTo>
                    <a:pt x="31133" y="19668"/>
                  </a:lnTo>
                  <a:lnTo>
                    <a:pt x="43699" y="34967"/>
                  </a:lnTo>
                  <a:lnTo>
                    <a:pt x="45861" y="41269"/>
                  </a:lnTo>
                  <a:lnTo>
                    <a:pt x="47496" y="43373"/>
                  </a:lnTo>
                  <a:lnTo>
                    <a:pt x="52135" y="45710"/>
                  </a:lnTo>
                  <a:lnTo>
                    <a:pt x="53795" y="48450"/>
                  </a:lnTo>
                  <a:lnTo>
                    <a:pt x="56678" y="68874"/>
                  </a:lnTo>
                  <a:lnTo>
                    <a:pt x="56986" y="79055"/>
                  </a:lnTo>
                  <a:lnTo>
                    <a:pt x="54236" y="85558"/>
                  </a:lnTo>
                  <a:lnTo>
                    <a:pt x="52021" y="88773"/>
                  </a:lnTo>
                  <a:lnTo>
                    <a:pt x="45352" y="112259"/>
                  </a:lnTo>
                  <a:lnTo>
                    <a:pt x="41305" y="119717"/>
                  </a:lnTo>
                  <a:lnTo>
                    <a:pt x="39505" y="126561"/>
                  </a:lnTo>
                  <a:lnTo>
                    <a:pt x="37967" y="128809"/>
                  </a:lnTo>
                  <a:lnTo>
                    <a:pt x="35884" y="130308"/>
                  </a:lnTo>
                  <a:lnTo>
                    <a:pt x="33436" y="131307"/>
                  </a:lnTo>
                  <a:lnTo>
                    <a:pt x="31804" y="133031"/>
                  </a:lnTo>
                  <a:lnTo>
                    <a:pt x="29992" y="137770"/>
                  </a:lnTo>
                  <a:lnTo>
                    <a:pt x="28541" y="183106"/>
                  </a:lnTo>
                  <a:lnTo>
                    <a:pt x="28541" y="185555"/>
                  </a:lnTo>
                  <a:lnTo>
                    <a:pt x="29599" y="187189"/>
                  </a:lnTo>
                  <a:lnTo>
                    <a:pt x="31363" y="188277"/>
                  </a:lnTo>
                  <a:lnTo>
                    <a:pt x="33598" y="189003"/>
                  </a:lnTo>
                  <a:lnTo>
                    <a:pt x="35087" y="190545"/>
                  </a:lnTo>
                  <a:lnTo>
                    <a:pt x="36742" y="195081"/>
                  </a:lnTo>
                  <a:lnTo>
                    <a:pt x="38242" y="196714"/>
                  </a:lnTo>
                  <a:lnTo>
                    <a:pt x="51207" y="204606"/>
                  </a:lnTo>
                  <a:lnTo>
                    <a:pt x="54490" y="210150"/>
                  </a:lnTo>
                  <a:lnTo>
                    <a:pt x="55365" y="213110"/>
                  </a:lnTo>
                  <a:lnTo>
                    <a:pt x="57007" y="215084"/>
                  </a:lnTo>
                  <a:lnTo>
                    <a:pt x="61654" y="217276"/>
                  </a:lnTo>
                  <a:lnTo>
                    <a:pt x="63316" y="218919"/>
                  </a:lnTo>
                  <a:lnTo>
                    <a:pt x="65164" y="223567"/>
                  </a:lnTo>
                  <a:lnTo>
                    <a:pt x="66638" y="261632"/>
                  </a:lnTo>
                  <a:lnTo>
                    <a:pt x="63817" y="267245"/>
                  </a:lnTo>
                  <a:lnTo>
                    <a:pt x="60095" y="273268"/>
                  </a:lnTo>
                  <a:lnTo>
                    <a:pt x="58440" y="279471"/>
                  </a:lnTo>
                  <a:lnTo>
                    <a:pt x="56940" y="281549"/>
                  </a:lnTo>
                  <a:lnTo>
                    <a:pt x="54882" y="282935"/>
                  </a:lnTo>
                  <a:lnTo>
                    <a:pt x="46929" y="284884"/>
                  </a:lnTo>
                  <a:lnTo>
                    <a:pt x="43975" y="285158"/>
                  </a:lnTo>
                  <a:lnTo>
                    <a:pt x="37870" y="288284"/>
                  </a:lnTo>
                  <a:lnTo>
                    <a:pt x="28703" y="295109"/>
                  </a:lnTo>
                  <a:lnTo>
                    <a:pt x="28541" y="28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62"/>
            <p:cNvSpPr/>
            <p:nvPr>
              <p:custDataLst>
                <p:tags r:id="rId200"/>
              </p:custDataLst>
            </p:nvPr>
          </p:nvSpPr>
          <p:spPr>
            <a:xfrm>
              <a:off x="3400425" y="306705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26743"/>
                  </a:lnTo>
                  <a:lnTo>
                    <a:pt x="23518" y="33088"/>
                  </a:lnTo>
                  <a:lnTo>
                    <a:pt x="18214" y="35872"/>
                  </a:lnTo>
                  <a:lnTo>
                    <a:pt x="15318" y="36615"/>
                  </a:lnTo>
                  <a:lnTo>
                    <a:pt x="13387" y="38168"/>
                  </a:lnTo>
                  <a:lnTo>
                    <a:pt x="11242" y="42716"/>
                  </a:lnTo>
                  <a:lnTo>
                    <a:pt x="9611" y="4435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25"/>
          <p:cNvGrpSpPr/>
          <p:nvPr/>
        </p:nvGrpSpPr>
        <p:grpSpPr>
          <a:xfrm>
            <a:off x="3676654" y="2695586"/>
            <a:ext cx="695311" cy="341527"/>
            <a:chOff x="3676654" y="2695586"/>
            <a:chExt cx="695311" cy="341527"/>
          </a:xfrm>
        </p:grpSpPr>
        <p:sp>
          <p:nvSpPr>
            <p:cNvPr id="124" name="SMARTInkShape-563"/>
            <p:cNvSpPr/>
            <p:nvPr>
              <p:custDataLst>
                <p:tags r:id="rId189"/>
              </p:custDataLst>
            </p:nvPr>
          </p:nvSpPr>
          <p:spPr>
            <a:xfrm>
              <a:off x="3676654" y="2771775"/>
              <a:ext cx="104772" cy="255848"/>
            </a:xfrm>
            <a:custGeom>
              <a:avLst/>
              <a:gdLst/>
              <a:ahLst/>
              <a:cxnLst/>
              <a:rect l="0" t="0" r="0" b="0"/>
              <a:pathLst>
                <a:path w="104772" h="255848">
                  <a:moveTo>
                    <a:pt x="66671" y="19050"/>
                  </a:moveTo>
                  <a:lnTo>
                    <a:pt x="66671" y="19050"/>
                  </a:lnTo>
                  <a:lnTo>
                    <a:pt x="66671" y="13994"/>
                  </a:lnTo>
                  <a:lnTo>
                    <a:pt x="65613" y="12504"/>
                  </a:lnTo>
                  <a:lnTo>
                    <a:pt x="63849" y="11511"/>
                  </a:lnTo>
                  <a:lnTo>
                    <a:pt x="58470" y="9917"/>
                  </a:lnTo>
                  <a:lnTo>
                    <a:pt x="57735" y="6878"/>
                  </a:lnTo>
                  <a:lnTo>
                    <a:pt x="57180" y="402"/>
                  </a:lnTo>
                  <a:lnTo>
                    <a:pt x="24965" y="0"/>
                  </a:lnTo>
                  <a:lnTo>
                    <a:pt x="22992" y="1058"/>
                  </a:lnTo>
                  <a:lnTo>
                    <a:pt x="21676" y="2822"/>
                  </a:lnTo>
                  <a:lnTo>
                    <a:pt x="20800" y="5056"/>
                  </a:lnTo>
                  <a:lnTo>
                    <a:pt x="19157" y="6546"/>
                  </a:lnTo>
                  <a:lnTo>
                    <a:pt x="8916" y="11758"/>
                  </a:lnTo>
                  <a:lnTo>
                    <a:pt x="5943" y="14189"/>
                  </a:lnTo>
                  <a:lnTo>
                    <a:pt x="2639" y="19711"/>
                  </a:lnTo>
                  <a:lnTo>
                    <a:pt x="518" y="31881"/>
                  </a:lnTo>
                  <a:lnTo>
                    <a:pt x="0" y="61650"/>
                  </a:lnTo>
                  <a:lnTo>
                    <a:pt x="2820" y="67264"/>
                  </a:lnTo>
                  <a:lnTo>
                    <a:pt x="22386" y="88934"/>
                  </a:lnTo>
                  <a:lnTo>
                    <a:pt x="28644" y="92443"/>
                  </a:lnTo>
                  <a:lnTo>
                    <a:pt x="34954" y="95061"/>
                  </a:lnTo>
                  <a:lnTo>
                    <a:pt x="50800" y="108343"/>
                  </a:lnTo>
                  <a:lnTo>
                    <a:pt x="54326" y="114475"/>
                  </a:lnTo>
                  <a:lnTo>
                    <a:pt x="55265" y="117591"/>
                  </a:lnTo>
                  <a:lnTo>
                    <a:pt x="56951" y="119669"/>
                  </a:lnTo>
                  <a:lnTo>
                    <a:pt x="63320" y="123652"/>
                  </a:lnTo>
                  <a:lnTo>
                    <a:pt x="65182" y="128334"/>
                  </a:lnTo>
                  <a:lnTo>
                    <a:pt x="66632" y="155609"/>
                  </a:lnTo>
                  <a:lnTo>
                    <a:pt x="63832" y="161940"/>
                  </a:lnTo>
                  <a:lnTo>
                    <a:pt x="40844" y="190500"/>
                  </a:lnTo>
                  <a:lnTo>
                    <a:pt x="38259" y="196850"/>
                  </a:lnTo>
                  <a:lnTo>
                    <a:pt x="33582" y="203200"/>
                  </a:lnTo>
                  <a:lnTo>
                    <a:pt x="27976" y="206728"/>
                  </a:lnTo>
                  <a:lnTo>
                    <a:pt x="21956" y="209354"/>
                  </a:lnTo>
                  <a:lnTo>
                    <a:pt x="15753" y="214049"/>
                  </a:lnTo>
                  <a:lnTo>
                    <a:pt x="12291" y="219664"/>
                  </a:lnTo>
                  <a:lnTo>
                    <a:pt x="11368" y="222642"/>
                  </a:lnTo>
                  <a:lnTo>
                    <a:pt x="9693" y="224628"/>
                  </a:lnTo>
                  <a:lnTo>
                    <a:pt x="5012" y="226835"/>
                  </a:lnTo>
                  <a:lnTo>
                    <a:pt x="3340" y="228481"/>
                  </a:lnTo>
                  <a:lnTo>
                    <a:pt x="1482" y="233134"/>
                  </a:lnTo>
                  <a:lnTo>
                    <a:pt x="35" y="247128"/>
                  </a:lnTo>
                  <a:lnTo>
                    <a:pt x="8200" y="247604"/>
                  </a:lnTo>
                  <a:lnTo>
                    <a:pt x="8640" y="248678"/>
                  </a:lnTo>
                  <a:lnTo>
                    <a:pt x="9130" y="252693"/>
                  </a:lnTo>
                  <a:lnTo>
                    <a:pt x="11377" y="254187"/>
                  </a:lnTo>
                  <a:lnTo>
                    <a:pt x="19518" y="255847"/>
                  </a:lnTo>
                  <a:lnTo>
                    <a:pt x="22536" y="255231"/>
                  </a:lnTo>
                  <a:lnTo>
                    <a:pt x="24548" y="253762"/>
                  </a:lnTo>
                  <a:lnTo>
                    <a:pt x="25889" y="251725"/>
                  </a:lnTo>
                  <a:lnTo>
                    <a:pt x="27841" y="250367"/>
                  </a:lnTo>
                  <a:lnTo>
                    <a:pt x="32833" y="248857"/>
                  </a:lnTo>
                  <a:lnTo>
                    <a:pt x="79324" y="246613"/>
                  </a:lnTo>
                  <a:lnTo>
                    <a:pt x="104771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64"/>
            <p:cNvSpPr/>
            <p:nvPr>
              <p:custDataLst>
                <p:tags r:id="rId190"/>
              </p:custDataLst>
            </p:nvPr>
          </p:nvSpPr>
          <p:spPr>
            <a:xfrm>
              <a:off x="3857625" y="2800400"/>
              <a:ext cx="161926" cy="199535"/>
            </a:xfrm>
            <a:custGeom>
              <a:avLst/>
              <a:gdLst/>
              <a:ahLst/>
              <a:cxnLst/>
              <a:rect l="0" t="0" r="0" b="0"/>
              <a:pathLst>
                <a:path w="161926" h="199535">
                  <a:moveTo>
                    <a:pt x="0" y="85675"/>
                  </a:moveTo>
                  <a:lnTo>
                    <a:pt x="0" y="85675"/>
                  </a:lnTo>
                  <a:lnTo>
                    <a:pt x="0" y="80187"/>
                  </a:lnTo>
                  <a:lnTo>
                    <a:pt x="0" y="127078"/>
                  </a:lnTo>
                  <a:lnTo>
                    <a:pt x="0" y="156460"/>
                  </a:lnTo>
                  <a:lnTo>
                    <a:pt x="2822" y="162290"/>
                  </a:lnTo>
                  <a:lnTo>
                    <a:pt x="5057" y="165327"/>
                  </a:lnTo>
                  <a:lnTo>
                    <a:pt x="5488" y="168410"/>
                  </a:lnTo>
                  <a:lnTo>
                    <a:pt x="3144" y="174657"/>
                  </a:lnTo>
                  <a:lnTo>
                    <a:pt x="3155" y="177804"/>
                  </a:lnTo>
                  <a:lnTo>
                    <a:pt x="9059" y="192440"/>
                  </a:lnTo>
                  <a:lnTo>
                    <a:pt x="9497" y="199534"/>
                  </a:lnTo>
                  <a:lnTo>
                    <a:pt x="9525" y="154456"/>
                  </a:lnTo>
                  <a:lnTo>
                    <a:pt x="9525" y="107735"/>
                  </a:lnTo>
                  <a:lnTo>
                    <a:pt x="9525" y="63440"/>
                  </a:lnTo>
                  <a:lnTo>
                    <a:pt x="9525" y="15990"/>
                  </a:lnTo>
                  <a:lnTo>
                    <a:pt x="9525" y="0"/>
                  </a:lnTo>
                  <a:lnTo>
                    <a:pt x="17726" y="8156"/>
                  </a:lnTo>
                  <a:lnTo>
                    <a:pt x="18657" y="14140"/>
                  </a:lnTo>
                  <a:lnTo>
                    <a:pt x="18933" y="22617"/>
                  </a:lnTo>
                  <a:lnTo>
                    <a:pt x="21820" y="28721"/>
                  </a:lnTo>
                  <a:lnTo>
                    <a:pt x="25573" y="34962"/>
                  </a:lnTo>
                  <a:lnTo>
                    <a:pt x="27241" y="41264"/>
                  </a:lnTo>
                  <a:lnTo>
                    <a:pt x="28744" y="43368"/>
                  </a:lnTo>
                  <a:lnTo>
                    <a:pt x="30804" y="44770"/>
                  </a:lnTo>
                  <a:lnTo>
                    <a:pt x="35916" y="47387"/>
                  </a:lnTo>
                  <a:lnTo>
                    <a:pt x="41715" y="52077"/>
                  </a:lnTo>
                  <a:lnTo>
                    <a:pt x="44998" y="57690"/>
                  </a:lnTo>
                  <a:lnTo>
                    <a:pt x="45874" y="60668"/>
                  </a:lnTo>
                  <a:lnTo>
                    <a:pt x="47516" y="62654"/>
                  </a:lnTo>
                  <a:lnTo>
                    <a:pt x="52163" y="64860"/>
                  </a:lnTo>
                  <a:lnTo>
                    <a:pt x="83854" y="66611"/>
                  </a:lnTo>
                  <a:lnTo>
                    <a:pt x="92960" y="60076"/>
                  </a:lnTo>
                  <a:lnTo>
                    <a:pt x="98818" y="58423"/>
                  </a:lnTo>
                  <a:lnTo>
                    <a:pt x="100804" y="56923"/>
                  </a:lnTo>
                  <a:lnTo>
                    <a:pt x="110973" y="40931"/>
                  </a:lnTo>
                  <a:lnTo>
                    <a:pt x="114261" y="28687"/>
                  </a:lnTo>
                  <a:lnTo>
                    <a:pt x="114297" y="20338"/>
                  </a:lnTo>
                  <a:lnTo>
                    <a:pt x="114299" y="24453"/>
                  </a:lnTo>
                  <a:lnTo>
                    <a:pt x="115358" y="25810"/>
                  </a:lnTo>
                  <a:lnTo>
                    <a:pt x="119356" y="27318"/>
                  </a:lnTo>
                  <a:lnTo>
                    <a:pt x="120846" y="28779"/>
                  </a:lnTo>
                  <a:lnTo>
                    <a:pt x="122501" y="33224"/>
                  </a:lnTo>
                  <a:lnTo>
                    <a:pt x="124860" y="60322"/>
                  </a:lnTo>
                  <a:lnTo>
                    <a:pt x="126632" y="62423"/>
                  </a:lnTo>
                  <a:lnTo>
                    <a:pt x="128872" y="63823"/>
                  </a:lnTo>
                  <a:lnTo>
                    <a:pt x="130364" y="65816"/>
                  </a:lnTo>
                  <a:lnTo>
                    <a:pt x="141434" y="97143"/>
                  </a:lnTo>
                  <a:lnTo>
                    <a:pt x="143649" y="110832"/>
                  </a:lnTo>
                  <a:lnTo>
                    <a:pt x="150358" y="123727"/>
                  </a:lnTo>
                  <a:lnTo>
                    <a:pt x="153451" y="159582"/>
                  </a:lnTo>
                  <a:lnTo>
                    <a:pt x="161925" y="17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65"/>
            <p:cNvSpPr/>
            <p:nvPr>
              <p:custDataLst>
                <p:tags r:id="rId191"/>
              </p:custDataLst>
            </p:nvPr>
          </p:nvSpPr>
          <p:spPr>
            <a:xfrm>
              <a:off x="4114800" y="2790825"/>
              <a:ext cx="133351" cy="209109"/>
            </a:xfrm>
            <a:custGeom>
              <a:avLst/>
              <a:gdLst/>
              <a:ahLst/>
              <a:cxnLst/>
              <a:rect l="0" t="0" r="0" b="0"/>
              <a:pathLst>
                <a:path w="133351" h="209109">
                  <a:moveTo>
                    <a:pt x="0" y="85725"/>
                  </a:moveTo>
                  <a:lnTo>
                    <a:pt x="0" y="85725"/>
                  </a:lnTo>
                  <a:lnTo>
                    <a:pt x="0" y="130185"/>
                  </a:lnTo>
                  <a:lnTo>
                    <a:pt x="0" y="177539"/>
                  </a:lnTo>
                  <a:lnTo>
                    <a:pt x="0" y="209108"/>
                  </a:lnTo>
                  <a:lnTo>
                    <a:pt x="0" y="166986"/>
                  </a:lnTo>
                  <a:lnTo>
                    <a:pt x="1058" y="135549"/>
                  </a:lnTo>
                  <a:lnTo>
                    <a:pt x="8642" y="92687"/>
                  </a:lnTo>
                  <a:lnTo>
                    <a:pt x="9491" y="49500"/>
                  </a:lnTo>
                  <a:lnTo>
                    <a:pt x="12332" y="40344"/>
                  </a:lnTo>
                  <a:lnTo>
                    <a:pt x="16064" y="32747"/>
                  </a:lnTo>
                  <a:lnTo>
                    <a:pt x="19016" y="19227"/>
                  </a:lnTo>
                  <a:lnTo>
                    <a:pt x="24097" y="19102"/>
                  </a:lnTo>
                  <a:lnTo>
                    <a:pt x="25589" y="20143"/>
                  </a:lnTo>
                  <a:lnTo>
                    <a:pt x="26584" y="21896"/>
                  </a:lnTo>
                  <a:lnTo>
                    <a:pt x="28313" y="28754"/>
                  </a:lnTo>
                  <a:lnTo>
                    <a:pt x="28458" y="33240"/>
                  </a:lnTo>
                  <a:lnTo>
                    <a:pt x="37507" y="66145"/>
                  </a:lnTo>
                  <a:lnTo>
                    <a:pt x="38895" y="73848"/>
                  </a:lnTo>
                  <a:lnTo>
                    <a:pt x="54961" y="117403"/>
                  </a:lnTo>
                  <a:lnTo>
                    <a:pt x="62734" y="130271"/>
                  </a:lnTo>
                  <a:lnTo>
                    <a:pt x="68719" y="150224"/>
                  </a:lnTo>
                  <a:lnTo>
                    <a:pt x="72875" y="157783"/>
                  </a:lnTo>
                  <a:lnTo>
                    <a:pt x="75543" y="171259"/>
                  </a:lnTo>
                  <a:lnTo>
                    <a:pt x="75762" y="174497"/>
                  </a:lnTo>
                  <a:lnTo>
                    <a:pt x="76967" y="176657"/>
                  </a:lnTo>
                  <a:lnTo>
                    <a:pt x="78828" y="178096"/>
                  </a:lnTo>
                  <a:lnTo>
                    <a:pt x="81127" y="179056"/>
                  </a:lnTo>
                  <a:lnTo>
                    <a:pt x="82659" y="180754"/>
                  </a:lnTo>
                  <a:lnTo>
                    <a:pt x="84363" y="185463"/>
                  </a:lnTo>
                  <a:lnTo>
                    <a:pt x="85875" y="187142"/>
                  </a:lnTo>
                  <a:lnTo>
                    <a:pt x="93806" y="190058"/>
                  </a:lnTo>
                  <a:lnTo>
                    <a:pt x="103324" y="182260"/>
                  </a:lnTo>
                  <a:lnTo>
                    <a:pt x="117905" y="167831"/>
                  </a:lnTo>
                  <a:lnTo>
                    <a:pt x="121194" y="158906"/>
                  </a:lnTo>
                  <a:lnTo>
                    <a:pt x="126416" y="131099"/>
                  </a:lnTo>
                  <a:lnTo>
                    <a:pt x="131295" y="113633"/>
                  </a:lnTo>
                  <a:lnTo>
                    <a:pt x="133270" y="70020"/>
                  </a:lnTo>
                  <a:lnTo>
                    <a:pt x="133349" y="25530"/>
                  </a:lnTo>
                  <a:lnTo>
                    <a:pt x="133350" y="15914"/>
                  </a:lnTo>
                  <a:lnTo>
                    <a:pt x="130528" y="954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66"/>
            <p:cNvSpPr/>
            <p:nvPr>
              <p:custDataLst>
                <p:tags r:id="rId192"/>
              </p:custDataLst>
            </p:nvPr>
          </p:nvSpPr>
          <p:spPr>
            <a:xfrm>
              <a:off x="4295775" y="2695586"/>
              <a:ext cx="76190" cy="341527"/>
            </a:xfrm>
            <a:custGeom>
              <a:avLst/>
              <a:gdLst/>
              <a:ahLst/>
              <a:cxnLst/>
              <a:rect l="0" t="0" r="0" b="0"/>
              <a:pathLst>
                <a:path w="76190" h="341527">
                  <a:moveTo>
                    <a:pt x="38100" y="38089"/>
                  </a:moveTo>
                  <a:lnTo>
                    <a:pt x="38100" y="38089"/>
                  </a:lnTo>
                  <a:lnTo>
                    <a:pt x="38100" y="1443"/>
                  </a:lnTo>
                  <a:lnTo>
                    <a:pt x="39158" y="958"/>
                  </a:lnTo>
                  <a:lnTo>
                    <a:pt x="55710" y="0"/>
                  </a:lnTo>
                  <a:lnTo>
                    <a:pt x="61780" y="5049"/>
                  </a:lnTo>
                  <a:lnTo>
                    <a:pt x="64500" y="10352"/>
                  </a:lnTo>
                  <a:lnTo>
                    <a:pt x="66246" y="17323"/>
                  </a:lnTo>
                  <a:lnTo>
                    <a:pt x="73136" y="26304"/>
                  </a:lnTo>
                  <a:lnTo>
                    <a:pt x="75292" y="35185"/>
                  </a:lnTo>
                  <a:lnTo>
                    <a:pt x="76189" y="78975"/>
                  </a:lnTo>
                  <a:lnTo>
                    <a:pt x="73373" y="85541"/>
                  </a:lnTo>
                  <a:lnTo>
                    <a:pt x="69652" y="91987"/>
                  </a:lnTo>
                  <a:lnTo>
                    <a:pt x="66499" y="101566"/>
                  </a:lnTo>
                  <a:lnTo>
                    <a:pt x="60390" y="111107"/>
                  </a:lnTo>
                  <a:lnTo>
                    <a:pt x="58110" y="120637"/>
                  </a:lnTo>
                  <a:lnTo>
                    <a:pt x="57577" y="126988"/>
                  </a:lnTo>
                  <a:lnTo>
                    <a:pt x="54518" y="133339"/>
                  </a:lnTo>
                  <a:lnTo>
                    <a:pt x="41987" y="149214"/>
                  </a:lnTo>
                  <a:lnTo>
                    <a:pt x="39252" y="158739"/>
                  </a:lnTo>
                  <a:lnTo>
                    <a:pt x="38102" y="203581"/>
                  </a:lnTo>
                  <a:lnTo>
                    <a:pt x="39159" y="205567"/>
                  </a:lnTo>
                  <a:lnTo>
                    <a:pt x="40923" y="206892"/>
                  </a:lnTo>
                  <a:lnTo>
                    <a:pt x="45705" y="209420"/>
                  </a:lnTo>
                  <a:lnTo>
                    <a:pt x="51358" y="214073"/>
                  </a:lnTo>
                  <a:lnTo>
                    <a:pt x="54576" y="219668"/>
                  </a:lnTo>
                  <a:lnTo>
                    <a:pt x="56642" y="231883"/>
                  </a:lnTo>
                  <a:lnTo>
                    <a:pt x="57869" y="233960"/>
                  </a:lnTo>
                  <a:lnTo>
                    <a:pt x="59746" y="235345"/>
                  </a:lnTo>
                  <a:lnTo>
                    <a:pt x="62056" y="236268"/>
                  </a:lnTo>
                  <a:lnTo>
                    <a:pt x="63596" y="237942"/>
                  </a:lnTo>
                  <a:lnTo>
                    <a:pt x="65306" y="242623"/>
                  </a:lnTo>
                  <a:lnTo>
                    <a:pt x="66672" y="288917"/>
                  </a:lnTo>
                  <a:lnTo>
                    <a:pt x="63852" y="295265"/>
                  </a:lnTo>
                  <a:lnTo>
                    <a:pt x="60128" y="301615"/>
                  </a:lnTo>
                  <a:lnTo>
                    <a:pt x="56974" y="311139"/>
                  </a:lnTo>
                  <a:lnTo>
                    <a:pt x="49065" y="321958"/>
                  </a:lnTo>
                  <a:lnTo>
                    <a:pt x="48052" y="328338"/>
                  </a:lnTo>
                  <a:lnTo>
                    <a:pt x="46851" y="330013"/>
                  </a:lnTo>
                  <a:lnTo>
                    <a:pt x="44993" y="331131"/>
                  </a:lnTo>
                  <a:lnTo>
                    <a:pt x="37320" y="332703"/>
                  </a:lnTo>
                  <a:lnTo>
                    <a:pt x="34405" y="332923"/>
                  </a:lnTo>
                  <a:lnTo>
                    <a:pt x="28344" y="335990"/>
                  </a:lnTo>
                  <a:lnTo>
                    <a:pt x="22122" y="339823"/>
                  </a:lnTo>
                  <a:lnTo>
                    <a:pt x="15830" y="341526"/>
                  </a:lnTo>
                  <a:lnTo>
                    <a:pt x="13728" y="340922"/>
                  </a:lnTo>
                  <a:lnTo>
                    <a:pt x="12327" y="339461"/>
                  </a:lnTo>
                  <a:lnTo>
                    <a:pt x="11393" y="337429"/>
                  </a:lnTo>
                  <a:lnTo>
                    <a:pt x="9712" y="336074"/>
                  </a:lnTo>
                  <a:lnTo>
                    <a:pt x="0" y="333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567"/>
          <p:cNvSpPr/>
          <p:nvPr>
            <p:custDataLst>
              <p:tags r:id="rId4"/>
            </p:custDataLst>
          </p:nvPr>
        </p:nvSpPr>
        <p:spPr>
          <a:xfrm>
            <a:off x="781050" y="3162301"/>
            <a:ext cx="10506076" cy="342895"/>
          </a:xfrm>
          <a:custGeom>
            <a:avLst/>
            <a:gdLst/>
            <a:ahLst/>
            <a:cxnLst/>
            <a:rect l="0" t="0" r="0" b="0"/>
            <a:pathLst>
              <a:path w="10506076" h="342895">
                <a:moveTo>
                  <a:pt x="0" y="152399"/>
                </a:moveTo>
                <a:lnTo>
                  <a:pt x="0" y="152399"/>
                </a:lnTo>
                <a:lnTo>
                  <a:pt x="39772" y="152399"/>
                </a:lnTo>
                <a:lnTo>
                  <a:pt x="77589" y="152399"/>
                </a:lnTo>
                <a:lnTo>
                  <a:pt x="124726" y="152399"/>
                </a:lnTo>
                <a:lnTo>
                  <a:pt x="169747" y="147342"/>
                </a:lnTo>
                <a:lnTo>
                  <a:pt x="209633" y="144198"/>
                </a:lnTo>
                <a:lnTo>
                  <a:pt x="249909" y="143267"/>
                </a:lnTo>
                <a:lnTo>
                  <a:pt x="293710" y="142991"/>
                </a:lnTo>
                <a:lnTo>
                  <a:pt x="327388" y="140104"/>
                </a:lnTo>
                <a:lnTo>
                  <a:pt x="363522" y="136351"/>
                </a:lnTo>
                <a:lnTo>
                  <a:pt x="400749" y="134683"/>
                </a:lnTo>
                <a:lnTo>
                  <a:pt x="438461" y="133942"/>
                </a:lnTo>
                <a:lnTo>
                  <a:pt x="476388" y="132554"/>
                </a:lnTo>
                <a:lnTo>
                  <a:pt x="514411" y="128410"/>
                </a:lnTo>
                <a:lnTo>
                  <a:pt x="558122" y="125862"/>
                </a:lnTo>
                <a:lnTo>
                  <a:pt x="604712" y="124730"/>
                </a:lnTo>
                <a:lnTo>
                  <a:pt x="650114" y="124226"/>
                </a:lnTo>
                <a:lnTo>
                  <a:pt x="694987" y="121180"/>
                </a:lnTo>
                <a:lnTo>
                  <a:pt x="740683" y="117357"/>
                </a:lnTo>
                <a:lnTo>
                  <a:pt x="764722" y="116338"/>
                </a:lnTo>
                <a:lnTo>
                  <a:pt x="789215" y="115659"/>
                </a:lnTo>
                <a:lnTo>
                  <a:pt x="836184" y="114903"/>
                </a:lnTo>
                <a:lnTo>
                  <a:pt x="882813" y="114568"/>
                </a:lnTo>
                <a:lnTo>
                  <a:pt x="907100" y="114478"/>
                </a:lnTo>
                <a:lnTo>
                  <a:pt x="931758" y="114418"/>
                </a:lnTo>
                <a:lnTo>
                  <a:pt x="957722" y="113320"/>
                </a:lnTo>
                <a:lnTo>
                  <a:pt x="984557" y="111530"/>
                </a:lnTo>
                <a:lnTo>
                  <a:pt x="1011971" y="109278"/>
                </a:lnTo>
                <a:lnTo>
                  <a:pt x="1038714" y="107777"/>
                </a:lnTo>
                <a:lnTo>
                  <a:pt x="1065009" y="106775"/>
                </a:lnTo>
                <a:lnTo>
                  <a:pt x="1091006" y="106108"/>
                </a:lnTo>
                <a:lnTo>
                  <a:pt x="1117863" y="104605"/>
                </a:lnTo>
                <a:lnTo>
                  <a:pt x="1145292" y="102545"/>
                </a:lnTo>
                <a:lnTo>
                  <a:pt x="1173103" y="100113"/>
                </a:lnTo>
                <a:lnTo>
                  <a:pt x="1201169" y="97433"/>
                </a:lnTo>
                <a:lnTo>
                  <a:pt x="1229404" y="94589"/>
                </a:lnTo>
                <a:lnTo>
                  <a:pt x="1257753" y="91634"/>
                </a:lnTo>
                <a:lnTo>
                  <a:pt x="1286177" y="89664"/>
                </a:lnTo>
                <a:lnTo>
                  <a:pt x="1314651" y="88351"/>
                </a:lnTo>
                <a:lnTo>
                  <a:pt x="1343159" y="87475"/>
                </a:lnTo>
                <a:lnTo>
                  <a:pt x="1372748" y="85833"/>
                </a:lnTo>
                <a:lnTo>
                  <a:pt x="1403057" y="83680"/>
                </a:lnTo>
                <a:lnTo>
                  <a:pt x="1433846" y="81186"/>
                </a:lnTo>
                <a:lnTo>
                  <a:pt x="1464956" y="79524"/>
                </a:lnTo>
                <a:lnTo>
                  <a:pt x="1496279" y="78415"/>
                </a:lnTo>
                <a:lnTo>
                  <a:pt x="1527744" y="77676"/>
                </a:lnTo>
                <a:lnTo>
                  <a:pt x="1560363" y="76126"/>
                </a:lnTo>
                <a:lnTo>
                  <a:pt x="1593750" y="74033"/>
                </a:lnTo>
                <a:lnTo>
                  <a:pt x="1627650" y="71580"/>
                </a:lnTo>
                <a:lnTo>
                  <a:pt x="1661892" y="68886"/>
                </a:lnTo>
                <a:lnTo>
                  <a:pt x="1696361" y="66032"/>
                </a:lnTo>
                <a:lnTo>
                  <a:pt x="1730983" y="63071"/>
                </a:lnTo>
                <a:lnTo>
                  <a:pt x="1765705" y="60039"/>
                </a:lnTo>
                <a:lnTo>
                  <a:pt x="1800495" y="56959"/>
                </a:lnTo>
                <a:lnTo>
                  <a:pt x="1835330" y="53847"/>
                </a:lnTo>
                <a:lnTo>
                  <a:pt x="1870195" y="51773"/>
                </a:lnTo>
                <a:lnTo>
                  <a:pt x="1905080" y="50390"/>
                </a:lnTo>
                <a:lnTo>
                  <a:pt x="1939978" y="49468"/>
                </a:lnTo>
                <a:lnTo>
                  <a:pt x="1975944" y="47795"/>
                </a:lnTo>
                <a:lnTo>
                  <a:pt x="2012621" y="45621"/>
                </a:lnTo>
                <a:lnTo>
                  <a:pt x="2049772" y="43114"/>
                </a:lnTo>
                <a:lnTo>
                  <a:pt x="2087240" y="40384"/>
                </a:lnTo>
                <a:lnTo>
                  <a:pt x="2124918" y="37505"/>
                </a:lnTo>
                <a:lnTo>
                  <a:pt x="2162737" y="34529"/>
                </a:lnTo>
                <a:lnTo>
                  <a:pt x="2200650" y="32544"/>
                </a:lnTo>
                <a:lnTo>
                  <a:pt x="2238625" y="31220"/>
                </a:lnTo>
                <a:lnTo>
                  <a:pt x="2276642" y="30338"/>
                </a:lnTo>
                <a:lnTo>
                  <a:pt x="2314686" y="28692"/>
                </a:lnTo>
                <a:lnTo>
                  <a:pt x="2352749" y="26536"/>
                </a:lnTo>
                <a:lnTo>
                  <a:pt x="2390825" y="24040"/>
                </a:lnTo>
                <a:lnTo>
                  <a:pt x="2428908" y="22377"/>
                </a:lnTo>
                <a:lnTo>
                  <a:pt x="2466997" y="21267"/>
                </a:lnTo>
                <a:lnTo>
                  <a:pt x="2505089" y="20528"/>
                </a:lnTo>
                <a:lnTo>
                  <a:pt x="2544243" y="20035"/>
                </a:lnTo>
                <a:lnTo>
                  <a:pt x="2584104" y="19706"/>
                </a:lnTo>
                <a:lnTo>
                  <a:pt x="2624436" y="19487"/>
                </a:lnTo>
                <a:lnTo>
                  <a:pt x="2665082" y="19341"/>
                </a:lnTo>
                <a:lnTo>
                  <a:pt x="2705938" y="19244"/>
                </a:lnTo>
                <a:lnTo>
                  <a:pt x="2746934" y="19179"/>
                </a:lnTo>
                <a:lnTo>
                  <a:pt x="2788022" y="18077"/>
                </a:lnTo>
                <a:lnTo>
                  <a:pt x="2829173" y="16284"/>
                </a:lnTo>
                <a:lnTo>
                  <a:pt x="2870365" y="14031"/>
                </a:lnTo>
                <a:lnTo>
                  <a:pt x="2912644" y="12528"/>
                </a:lnTo>
                <a:lnTo>
                  <a:pt x="2955646" y="11527"/>
                </a:lnTo>
                <a:lnTo>
                  <a:pt x="2999131" y="10859"/>
                </a:lnTo>
                <a:lnTo>
                  <a:pt x="3040821" y="10414"/>
                </a:lnTo>
                <a:lnTo>
                  <a:pt x="3081314" y="10118"/>
                </a:lnTo>
                <a:lnTo>
                  <a:pt x="3121009" y="9920"/>
                </a:lnTo>
                <a:lnTo>
                  <a:pt x="3162290" y="9788"/>
                </a:lnTo>
                <a:lnTo>
                  <a:pt x="3204626" y="9700"/>
                </a:lnTo>
                <a:lnTo>
                  <a:pt x="3247667" y="9641"/>
                </a:lnTo>
                <a:lnTo>
                  <a:pt x="3291178" y="9602"/>
                </a:lnTo>
                <a:lnTo>
                  <a:pt x="3335002" y="9576"/>
                </a:lnTo>
                <a:lnTo>
                  <a:pt x="3379035" y="9559"/>
                </a:lnTo>
                <a:lnTo>
                  <a:pt x="3422148" y="8489"/>
                </a:lnTo>
                <a:lnTo>
                  <a:pt x="3464649" y="6717"/>
                </a:lnTo>
                <a:lnTo>
                  <a:pt x="3506741" y="4478"/>
                </a:lnTo>
                <a:lnTo>
                  <a:pt x="3549619" y="2985"/>
                </a:lnTo>
                <a:lnTo>
                  <a:pt x="3593021" y="1990"/>
                </a:lnTo>
                <a:lnTo>
                  <a:pt x="3636772" y="1326"/>
                </a:lnTo>
                <a:lnTo>
                  <a:pt x="3680756" y="884"/>
                </a:lnTo>
                <a:lnTo>
                  <a:pt x="3724896" y="589"/>
                </a:lnTo>
                <a:lnTo>
                  <a:pt x="3769139" y="392"/>
                </a:lnTo>
                <a:lnTo>
                  <a:pt x="3813451" y="261"/>
                </a:lnTo>
                <a:lnTo>
                  <a:pt x="3857809" y="174"/>
                </a:lnTo>
                <a:lnTo>
                  <a:pt x="3902197" y="115"/>
                </a:lnTo>
                <a:lnTo>
                  <a:pt x="3945548" y="77"/>
                </a:lnTo>
                <a:lnTo>
                  <a:pt x="3988207" y="51"/>
                </a:lnTo>
                <a:lnTo>
                  <a:pt x="4030405" y="34"/>
                </a:lnTo>
                <a:lnTo>
                  <a:pt x="4073353" y="22"/>
                </a:lnTo>
                <a:lnTo>
                  <a:pt x="4116802" y="14"/>
                </a:lnTo>
                <a:lnTo>
                  <a:pt x="4160584" y="9"/>
                </a:lnTo>
                <a:lnTo>
                  <a:pt x="4205648" y="6"/>
                </a:lnTo>
                <a:lnTo>
                  <a:pt x="4251565" y="4"/>
                </a:lnTo>
                <a:lnTo>
                  <a:pt x="4298052" y="2"/>
                </a:lnTo>
                <a:lnTo>
                  <a:pt x="4343859" y="1"/>
                </a:lnTo>
                <a:lnTo>
                  <a:pt x="4389215" y="0"/>
                </a:lnTo>
                <a:lnTo>
                  <a:pt x="4434268" y="0"/>
                </a:lnTo>
                <a:lnTo>
                  <a:pt x="4480178" y="1058"/>
                </a:lnTo>
                <a:lnTo>
                  <a:pt x="4526661" y="2822"/>
                </a:lnTo>
                <a:lnTo>
                  <a:pt x="4573524" y="5055"/>
                </a:lnTo>
                <a:lnTo>
                  <a:pt x="4620641" y="6545"/>
                </a:lnTo>
                <a:lnTo>
                  <a:pt x="4667927" y="7538"/>
                </a:lnTo>
                <a:lnTo>
                  <a:pt x="4715327" y="8200"/>
                </a:lnTo>
                <a:lnTo>
                  <a:pt x="4762801" y="8641"/>
                </a:lnTo>
                <a:lnTo>
                  <a:pt x="4810326" y="8935"/>
                </a:lnTo>
                <a:lnTo>
                  <a:pt x="4857884" y="9132"/>
                </a:lnTo>
                <a:lnTo>
                  <a:pt x="4904406" y="10321"/>
                </a:lnTo>
                <a:lnTo>
                  <a:pt x="4950237" y="12171"/>
                </a:lnTo>
                <a:lnTo>
                  <a:pt x="4995608" y="14464"/>
                </a:lnTo>
                <a:lnTo>
                  <a:pt x="5042789" y="17051"/>
                </a:lnTo>
                <a:lnTo>
                  <a:pt x="5091176" y="19833"/>
                </a:lnTo>
                <a:lnTo>
                  <a:pt x="5140367" y="22747"/>
                </a:lnTo>
                <a:lnTo>
                  <a:pt x="5190096" y="24690"/>
                </a:lnTo>
                <a:lnTo>
                  <a:pt x="5240181" y="25984"/>
                </a:lnTo>
                <a:lnTo>
                  <a:pt x="5290504" y="26848"/>
                </a:lnTo>
                <a:lnTo>
                  <a:pt x="5339927" y="28481"/>
                </a:lnTo>
                <a:lnTo>
                  <a:pt x="5388752" y="30629"/>
                </a:lnTo>
                <a:lnTo>
                  <a:pt x="5437176" y="33119"/>
                </a:lnTo>
                <a:lnTo>
                  <a:pt x="5485335" y="35837"/>
                </a:lnTo>
                <a:lnTo>
                  <a:pt x="5533315" y="38708"/>
                </a:lnTo>
                <a:lnTo>
                  <a:pt x="5581176" y="41680"/>
                </a:lnTo>
                <a:lnTo>
                  <a:pt x="5627900" y="44720"/>
                </a:lnTo>
                <a:lnTo>
                  <a:pt x="5673867" y="47804"/>
                </a:lnTo>
                <a:lnTo>
                  <a:pt x="5719328" y="50919"/>
                </a:lnTo>
                <a:lnTo>
                  <a:pt x="5766569" y="54054"/>
                </a:lnTo>
                <a:lnTo>
                  <a:pt x="5814996" y="57202"/>
                </a:lnTo>
                <a:lnTo>
                  <a:pt x="5864214" y="60360"/>
                </a:lnTo>
                <a:lnTo>
                  <a:pt x="5913959" y="63523"/>
                </a:lnTo>
                <a:lnTo>
                  <a:pt x="5964056" y="66690"/>
                </a:lnTo>
                <a:lnTo>
                  <a:pt x="6014387" y="69860"/>
                </a:lnTo>
                <a:lnTo>
                  <a:pt x="6063817" y="71973"/>
                </a:lnTo>
                <a:lnTo>
                  <a:pt x="6112645" y="73382"/>
                </a:lnTo>
                <a:lnTo>
                  <a:pt x="6161071" y="74321"/>
                </a:lnTo>
                <a:lnTo>
                  <a:pt x="6209231" y="76005"/>
                </a:lnTo>
                <a:lnTo>
                  <a:pt x="6257212" y="78186"/>
                </a:lnTo>
                <a:lnTo>
                  <a:pt x="6305075" y="80699"/>
                </a:lnTo>
                <a:lnTo>
                  <a:pt x="6351799" y="83432"/>
                </a:lnTo>
                <a:lnTo>
                  <a:pt x="6397767" y="86313"/>
                </a:lnTo>
                <a:lnTo>
                  <a:pt x="6443228" y="89292"/>
                </a:lnTo>
                <a:lnTo>
                  <a:pt x="6490468" y="92336"/>
                </a:lnTo>
                <a:lnTo>
                  <a:pt x="6538895" y="95424"/>
                </a:lnTo>
                <a:lnTo>
                  <a:pt x="6588114" y="98540"/>
                </a:lnTo>
                <a:lnTo>
                  <a:pt x="6637859" y="101677"/>
                </a:lnTo>
                <a:lnTo>
                  <a:pt x="6687956" y="104826"/>
                </a:lnTo>
                <a:lnTo>
                  <a:pt x="6738287" y="107983"/>
                </a:lnTo>
                <a:lnTo>
                  <a:pt x="6789833" y="111147"/>
                </a:lnTo>
                <a:lnTo>
                  <a:pt x="6842189" y="114314"/>
                </a:lnTo>
                <a:lnTo>
                  <a:pt x="6895085" y="117484"/>
                </a:lnTo>
                <a:lnTo>
                  <a:pt x="6945164" y="120656"/>
                </a:lnTo>
                <a:lnTo>
                  <a:pt x="6993368" y="123829"/>
                </a:lnTo>
                <a:lnTo>
                  <a:pt x="7040320" y="127002"/>
                </a:lnTo>
                <a:lnTo>
                  <a:pt x="7087497" y="130176"/>
                </a:lnTo>
                <a:lnTo>
                  <a:pt x="7134823" y="133350"/>
                </a:lnTo>
                <a:lnTo>
                  <a:pt x="7182248" y="136525"/>
                </a:lnTo>
                <a:lnTo>
                  <a:pt x="7229741" y="140758"/>
                </a:lnTo>
                <a:lnTo>
                  <a:pt x="7277278" y="145697"/>
                </a:lnTo>
                <a:lnTo>
                  <a:pt x="7324844" y="151106"/>
                </a:lnTo>
                <a:lnTo>
                  <a:pt x="7374546" y="155770"/>
                </a:lnTo>
                <a:lnTo>
                  <a:pt x="7425672" y="159938"/>
                </a:lnTo>
                <a:lnTo>
                  <a:pt x="7477747" y="163775"/>
                </a:lnTo>
                <a:lnTo>
                  <a:pt x="7529399" y="167391"/>
                </a:lnTo>
                <a:lnTo>
                  <a:pt x="7580766" y="170860"/>
                </a:lnTo>
                <a:lnTo>
                  <a:pt x="7631943" y="174232"/>
                </a:lnTo>
                <a:lnTo>
                  <a:pt x="7682995" y="178595"/>
                </a:lnTo>
                <a:lnTo>
                  <a:pt x="7733964" y="183622"/>
                </a:lnTo>
                <a:lnTo>
                  <a:pt x="7784875" y="189089"/>
                </a:lnTo>
                <a:lnTo>
                  <a:pt x="7834692" y="193792"/>
                </a:lnTo>
                <a:lnTo>
                  <a:pt x="7883778" y="197987"/>
                </a:lnTo>
                <a:lnTo>
                  <a:pt x="7932376" y="201841"/>
                </a:lnTo>
                <a:lnTo>
                  <a:pt x="7980651" y="206527"/>
                </a:lnTo>
                <a:lnTo>
                  <a:pt x="8028709" y="211767"/>
                </a:lnTo>
                <a:lnTo>
                  <a:pt x="8076623" y="217378"/>
                </a:lnTo>
                <a:lnTo>
                  <a:pt x="8124441" y="222177"/>
                </a:lnTo>
                <a:lnTo>
                  <a:pt x="8172193" y="226434"/>
                </a:lnTo>
                <a:lnTo>
                  <a:pt x="8219904" y="230331"/>
                </a:lnTo>
                <a:lnTo>
                  <a:pt x="8269703" y="235045"/>
                </a:lnTo>
                <a:lnTo>
                  <a:pt x="8320894" y="240305"/>
                </a:lnTo>
                <a:lnTo>
                  <a:pt x="8373012" y="245928"/>
                </a:lnTo>
                <a:lnTo>
                  <a:pt x="8424692" y="250735"/>
                </a:lnTo>
                <a:lnTo>
                  <a:pt x="8476078" y="254998"/>
                </a:lnTo>
                <a:lnTo>
                  <a:pt x="8527269" y="258898"/>
                </a:lnTo>
                <a:lnTo>
                  <a:pt x="8578329" y="262557"/>
                </a:lnTo>
                <a:lnTo>
                  <a:pt x="8629303" y="266054"/>
                </a:lnTo>
                <a:lnTo>
                  <a:pt x="8680218" y="269444"/>
                </a:lnTo>
                <a:lnTo>
                  <a:pt x="8728978" y="272762"/>
                </a:lnTo>
                <a:lnTo>
                  <a:pt x="8776302" y="276033"/>
                </a:lnTo>
                <a:lnTo>
                  <a:pt x="8822668" y="279271"/>
                </a:lnTo>
                <a:lnTo>
                  <a:pt x="8869455" y="283547"/>
                </a:lnTo>
                <a:lnTo>
                  <a:pt x="8916519" y="288514"/>
                </a:lnTo>
                <a:lnTo>
                  <a:pt x="8963771" y="293943"/>
                </a:lnTo>
                <a:lnTo>
                  <a:pt x="9012206" y="298620"/>
                </a:lnTo>
                <a:lnTo>
                  <a:pt x="9061429" y="302796"/>
                </a:lnTo>
                <a:lnTo>
                  <a:pt x="9111177" y="306639"/>
                </a:lnTo>
                <a:lnTo>
                  <a:pt x="9159161" y="309201"/>
                </a:lnTo>
                <a:lnTo>
                  <a:pt x="9205965" y="310908"/>
                </a:lnTo>
                <a:lnTo>
                  <a:pt x="9251985" y="312047"/>
                </a:lnTo>
                <a:lnTo>
                  <a:pt x="9298540" y="313864"/>
                </a:lnTo>
                <a:lnTo>
                  <a:pt x="9345454" y="316134"/>
                </a:lnTo>
                <a:lnTo>
                  <a:pt x="9392601" y="318706"/>
                </a:lnTo>
                <a:lnTo>
                  <a:pt x="9438850" y="321479"/>
                </a:lnTo>
                <a:lnTo>
                  <a:pt x="9484500" y="324385"/>
                </a:lnTo>
                <a:lnTo>
                  <a:pt x="9529750" y="327382"/>
                </a:lnTo>
                <a:lnTo>
                  <a:pt x="9572616" y="329379"/>
                </a:lnTo>
                <a:lnTo>
                  <a:pt x="9613895" y="330711"/>
                </a:lnTo>
                <a:lnTo>
                  <a:pt x="9654112" y="331599"/>
                </a:lnTo>
                <a:lnTo>
                  <a:pt x="9693625" y="333249"/>
                </a:lnTo>
                <a:lnTo>
                  <a:pt x="9732667" y="335407"/>
                </a:lnTo>
                <a:lnTo>
                  <a:pt x="9771394" y="337904"/>
                </a:lnTo>
                <a:lnTo>
                  <a:pt x="9809913" y="339569"/>
                </a:lnTo>
                <a:lnTo>
                  <a:pt x="9848292" y="340679"/>
                </a:lnTo>
                <a:lnTo>
                  <a:pt x="9886578" y="341419"/>
                </a:lnTo>
                <a:lnTo>
                  <a:pt x="9923744" y="341913"/>
                </a:lnTo>
                <a:lnTo>
                  <a:pt x="9960162" y="342241"/>
                </a:lnTo>
                <a:lnTo>
                  <a:pt x="9996082" y="342460"/>
                </a:lnTo>
                <a:lnTo>
                  <a:pt x="10029555" y="342607"/>
                </a:lnTo>
                <a:lnTo>
                  <a:pt x="10061395" y="342704"/>
                </a:lnTo>
                <a:lnTo>
                  <a:pt x="10092147" y="342769"/>
                </a:lnTo>
                <a:lnTo>
                  <a:pt x="10122173" y="342813"/>
                </a:lnTo>
                <a:lnTo>
                  <a:pt x="10151714" y="342841"/>
                </a:lnTo>
                <a:lnTo>
                  <a:pt x="10180934" y="342860"/>
                </a:lnTo>
                <a:lnTo>
                  <a:pt x="10208882" y="342873"/>
                </a:lnTo>
                <a:lnTo>
                  <a:pt x="10235980" y="342882"/>
                </a:lnTo>
                <a:lnTo>
                  <a:pt x="10262512" y="342888"/>
                </a:lnTo>
                <a:lnTo>
                  <a:pt x="10287608" y="342892"/>
                </a:lnTo>
                <a:lnTo>
                  <a:pt x="10311747" y="342894"/>
                </a:lnTo>
                <a:lnTo>
                  <a:pt x="10358324" y="341838"/>
                </a:lnTo>
                <a:lnTo>
                  <a:pt x="10403719" y="337842"/>
                </a:lnTo>
                <a:lnTo>
                  <a:pt x="10445766" y="335360"/>
                </a:lnTo>
                <a:lnTo>
                  <a:pt x="10506075" y="3333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127"/>
          <p:cNvGrpSpPr/>
          <p:nvPr/>
        </p:nvGrpSpPr>
        <p:grpSpPr>
          <a:xfrm>
            <a:off x="476680" y="3562350"/>
            <a:ext cx="1714071" cy="523449"/>
            <a:chOff x="476680" y="3562350"/>
            <a:chExt cx="1714071" cy="523449"/>
          </a:xfrm>
        </p:grpSpPr>
        <p:sp>
          <p:nvSpPr>
            <p:cNvPr id="130" name="SMARTInkShape-568"/>
            <p:cNvSpPr/>
            <p:nvPr>
              <p:custDataLst>
                <p:tags r:id="rId176"/>
              </p:custDataLst>
            </p:nvPr>
          </p:nvSpPr>
          <p:spPr>
            <a:xfrm>
              <a:off x="609716" y="3629025"/>
              <a:ext cx="47510" cy="255799"/>
            </a:xfrm>
            <a:custGeom>
              <a:avLst/>
              <a:gdLst/>
              <a:ahLst/>
              <a:cxnLst/>
              <a:rect l="0" t="0" r="0" b="0"/>
              <a:pathLst>
                <a:path w="47510" h="255799">
                  <a:moveTo>
                    <a:pt x="9409" y="0"/>
                  </a:moveTo>
                  <a:lnTo>
                    <a:pt x="9409" y="0"/>
                  </a:lnTo>
                  <a:lnTo>
                    <a:pt x="276" y="0"/>
                  </a:lnTo>
                  <a:lnTo>
                    <a:pt x="0" y="5057"/>
                  </a:lnTo>
                  <a:lnTo>
                    <a:pt x="1020" y="6546"/>
                  </a:lnTo>
                  <a:lnTo>
                    <a:pt x="2758" y="7539"/>
                  </a:lnTo>
                  <a:lnTo>
                    <a:pt x="4975" y="8201"/>
                  </a:lnTo>
                  <a:lnTo>
                    <a:pt x="6453" y="9701"/>
                  </a:lnTo>
                  <a:lnTo>
                    <a:pt x="8095" y="14189"/>
                  </a:lnTo>
                  <a:lnTo>
                    <a:pt x="9386" y="61344"/>
                  </a:lnTo>
                  <a:lnTo>
                    <a:pt x="10465" y="97456"/>
                  </a:lnTo>
                  <a:lnTo>
                    <a:pt x="15954" y="112014"/>
                  </a:lnTo>
                  <a:lnTo>
                    <a:pt x="25218" y="154956"/>
                  </a:lnTo>
                  <a:lnTo>
                    <a:pt x="28333" y="198150"/>
                  </a:lnTo>
                  <a:lnTo>
                    <a:pt x="29492" y="221448"/>
                  </a:lnTo>
                  <a:lnTo>
                    <a:pt x="37867" y="247047"/>
                  </a:lnTo>
                  <a:lnTo>
                    <a:pt x="37974" y="255798"/>
                  </a:lnTo>
                  <a:lnTo>
                    <a:pt x="4750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69"/>
            <p:cNvSpPr/>
            <p:nvPr>
              <p:custDataLst>
                <p:tags r:id="rId177"/>
              </p:custDataLst>
            </p:nvPr>
          </p:nvSpPr>
          <p:spPr>
            <a:xfrm>
              <a:off x="476680" y="3562350"/>
              <a:ext cx="323421" cy="152401"/>
            </a:xfrm>
            <a:custGeom>
              <a:avLst/>
              <a:gdLst/>
              <a:ahLst/>
              <a:cxnLst/>
              <a:rect l="0" t="0" r="0" b="0"/>
              <a:pathLst>
                <a:path w="323421" h="152401">
                  <a:moveTo>
                    <a:pt x="28145" y="152400"/>
                  </a:moveTo>
                  <a:lnTo>
                    <a:pt x="28145" y="152400"/>
                  </a:lnTo>
                  <a:lnTo>
                    <a:pt x="13956" y="152400"/>
                  </a:lnTo>
                  <a:lnTo>
                    <a:pt x="12336" y="151342"/>
                  </a:lnTo>
                  <a:lnTo>
                    <a:pt x="11255" y="149578"/>
                  </a:lnTo>
                  <a:lnTo>
                    <a:pt x="10535" y="147343"/>
                  </a:lnTo>
                  <a:lnTo>
                    <a:pt x="8997" y="145854"/>
                  </a:lnTo>
                  <a:lnTo>
                    <a:pt x="1020" y="143268"/>
                  </a:lnTo>
                  <a:lnTo>
                    <a:pt x="215" y="140227"/>
                  </a:lnTo>
                  <a:lnTo>
                    <a:pt x="0" y="137935"/>
                  </a:lnTo>
                  <a:lnTo>
                    <a:pt x="915" y="136406"/>
                  </a:lnTo>
                  <a:lnTo>
                    <a:pt x="2583" y="135387"/>
                  </a:lnTo>
                  <a:lnTo>
                    <a:pt x="4754" y="134708"/>
                  </a:lnTo>
                  <a:lnTo>
                    <a:pt x="28223" y="116927"/>
                  </a:lnTo>
                  <a:lnTo>
                    <a:pt x="45917" y="109763"/>
                  </a:lnTo>
                  <a:lnTo>
                    <a:pt x="87343" y="83755"/>
                  </a:lnTo>
                  <a:lnTo>
                    <a:pt x="133190" y="59294"/>
                  </a:lnTo>
                  <a:lnTo>
                    <a:pt x="171073" y="44874"/>
                  </a:lnTo>
                  <a:lnTo>
                    <a:pt x="214618" y="31833"/>
                  </a:lnTo>
                  <a:lnTo>
                    <a:pt x="248620" y="21889"/>
                  </a:lnTo>
                  <a:lnTo>
                    <a:pt x="273387" y="17069"/>
                  </a:lnTo>
                  <a:lnTo>
                    <a:pt x="294132" y="11760"/>
                  </a:lnTo>
                  <a:lnTo>
                    <a:pt x="306170" y="9460"/>
                  </a:lnTo>
                  <a:lnTo>
                    <a:pt x="323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70"/>
            <p:cNvSpPr/>
            <p:nvPr>
              <p:custDataLst>
                <p:tags r:id="rId178"/>
              </p:custDataLst>
            </p:nvPr>
          </p:nvSpPr>
          <p:spPr>
            <a:xfrm>
              <a:off x="723900" y="3724275"/>
              <a:ext cx="142876" cy="133312"/>
            </a:xfrm>
            <a:custGeom>
              <a:avLst/>
              <a:gdLst/>
              <a:ahLst/>
              <a:cxnLst/>
              <a:rect l="0" t="0" r="0" b="0"/>
              <a:pathLst>
                <a:path w="142876" h="133312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6546" y="39158"/>
                  </a:lnTo>
                  <a:lnTo>
                    <a:pt x="7539" y="40922"/>
                  </a:lnTo>
                  <a:lnTo>
                    <a:pt x="8201" y="43157"/>
                  </a:lnTo>
                  <a:lnTo>
                    <a:pt x="9701" y="44646"/>
                  </a:lnTo>
                  <a:lnTo>
                    <a:pt x="17610" y="47232"/>
                  </a:lnTo>
                  <a:lnTo>
                    <a:pt x="60477" y="47625"/>
                  </a:lnTo>
                  <a:lnTo>
                    <a:pt x="66742" y="44803"/>
                  </a:lnTo>
                  <a:lnTo>
                    <a:pt x="93795" y="20501"/>
                  </a:lnTo>
                  <a:lnTo>
                    <a:pt x="95122" y="10976"/>
                  </a:lnTo>
                  <a:lnTo>
                    <a:pt x="95249" y="128"/>
                  </a:lnTo>
                  <a:lnTo>
                    <a:pt x="71570" y="0"/>
                  </a:lnTo>
                  <a:lnTo>
                    <a:pt x="66028" y="2822"/>
                  </a:lnTo>
                  <a:lnTo>
                    <a:pt x="43115" y="23598"/>
                  </a:lnTo>
                  <a:lnTo>
                    <a:pt x="40329" y="29185"/>
                  </a:lnTo>
                  <a:lnTo>
                    <a:pt x="38296" y="47678"/>
                  </a:lnTo>
                  <a:lnTo>
                    <a:pt x="38230" y="50836"/>
                  </a:lnTo>
                  <a:lnTo>
                    <a:pt x="35336" y="57166"/>
                  </a:lnTo>
                  <a:lnTo>
                    <a:pt x="31580" y="63507"/>
                  </a:lnTo>
                  <a:lnTo>
                    <a:pt x="29465" y="74086"/>
                  </a:lnTo>
                  <a:lnTo>
                    <a:pt x="28692" y="92045"/>
                  </a:lnTo>
                  <a:lnTo>
                    <a:pt x="31449" y="96648"/>
                  </a:lnTo>
                  <a:lnTo>
                    <a:pt x="35144" y="102221"/>
                  </a:lnTo>
                  <a:lnTo>
                    <a:pt x="37224" y="111309"/>
                  </a:lnTo>
                  <a:lnTo>
                    <a:pt x="37985" y="121967"/>
                  </a:lnTo>
                  <a:lnTo>
                    <a:pt x="43122" y="128331"/>
                  </a:lnTo>
                  <a:lnTo>
                    <a:pt x="48446" y="131120"/>
                  </a:lnTo>
                  <a:lnTo>
                    <a:pt x="66747" y="133154"/>
                  </a:lnTo>
                  <a:lnTo>
                    <a:pt x="84446" y="133311"/>
                  </a:lnTo>
                  <a:lnTo>
                    <a:pt x="93270" y="130511"/>
                  </a:lnTo>
                  <a:lnTo>
                    <a:pt x="100720" y="126797"/>
                  </a:lnTo>
                  <a:lnTo>
                    <a:pt x="1428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71"/>
            <p:cNvSpPr/>
            <p:nvPr>
              <p:custDataLst>
                <p:tags r:id="rId179"/>
              </p:custDataLst>
            </p:nvPr>
          </p:nvSpPr>
          <p:spPr>
            <a:xfrm>
              <a:off x="895388" y="3724392"/>
              <a:ext cx="95213" cy="114145"/>
            </a:xfrm>
            <a:custGeom>
              <a:avLst/>
              <a:gdLst/>
              <a:ahLst/>
              <a:cxnLst/>
              <a:rect l="0" t="0" r="0" b="0"/>
              <a:pathLst>
                <a:path w="95213" h="114145">
                  <a:moveTo>
                    <a:pt x="57112" y="28458"/>
                  </a:moveTo>
                  <a:lnTo>
                    <a:pt x="57112" y="28458"/>
                  </a:lnTo>
                  <a:lnTo>
                    <a:pt x="57112" y="19326"/>
                  </a:lnTo>
                  <a:lnTo>
                    <a:pt x="47703" y="9527"/>
                  </a:lnTo>
                  <a:lnTo>
                    <a:pt x="47597" y="1217"/>
                  </a:lnTo>
                  <a:lnTo>
                    <a:pt x="46535" y="772"/>
                  </a:lnTo>
                  <a:lnTo>
                    <a:pt x="39387" y="0"/>
                  </a:lnTo>
                  <a:lnTo>
                    <a:pt x="23607" y="14349"/>
                  </a:lnTo>
                  <a:lnTo>
                    <a:pt x="21054" y="19718"/>
                  </a:lnTo>
                  <a:lnTo>
                    <a:pt x="20373" y="22631"/>
                  </a:lnTo>
                  <a:lnTo>
                    <a:pt x="11652" y="38052"/>
                  </a:lnTo>
                  <a:lnTo>
                    <a:pt x="10931" y="41204"/>
                  </a:lnTo>
                  <a:lnTo>
                    <a:pt x="2138" y="57039"/>
                  </a:lnTo>
                  <a:lnTo>
                    <a:pt x="0" y="88783"/>
                  </a:lnTo>
                  <a:lnTo>
                    <a:pt x="2801" y="95133"/>
                  </a:lnTo>
                  <a:lnTo>
                    <a:pt x="17572" y="112694"/>
                  </a:lnTo>
                  <a:lnTo>
                    <a:pt x="23642" y="113742"/>
                  </a:lnTo>
                  <a:lnTo>
                    <a:pt x="49566" y="114144"/>
                  </a:lnTo>
                  <a:lnTo>
                    <a:pt x="56580" y="111344"/>
                  </a:lnTo>
                  <a:lnTo>
                    <a:pt x="95212" y="8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72"/>
            <p:cNvSpPr/>
            <p:nvPr>
              <p:custDataLst>
                <p:tags r:id="rId180"/>
              </p:custDataLst>
            </p:nvPr>
          </p:nvSpPr>
          <p:spPr>
            <a:xfrm>
              <a:off x="1028705" y="3562781"/>
              <a:ext cx="85721" cy="266217"/>
            </a:xfrm>
            <a:custGeom>
              <a:avLst/>
              <a:gdLst/>
              <a:ahLst/>
              <a:cxnLst/>
              <a:rect l="0" t="0" r="0" b="0"/>
              <a:pathLst>
                <a:path w="85721" h="266217">
                  <a:moveTo>
                    <a:pt x="19045" y="56719"/>
                  </a:moveTo>
                  <a:lnTo>
                    <a:pt x="19045" y="56719"/>
                  </a:lnTo>
                  <a:lnTo>
                    <a:pt x="19045" y="20568"/>
                  </a:lnTo>
                  <a:lnTo>
                    <a:pt x="10844" y="10589"/>
                  </a:lnTo>
                  <a:lnTo>
                    <a:pt x="9554" y="0"/>
                  </a:lnTo>
                  <a:lnTo>
                    <a:pt x="1322" y="7808"/>
                  </a:lnTo>
                  <a:lnTo>
                    <a:pt x="388" y="13769"/>
                  </a:lnTo>
                  <a:lnTo>
                    <a:pt x="0" y="58970"/>
                  </a:lnTo>
                  <a:lnTo>
                    <a:pt x="1054" y="95312"/>
                  </a:lnTo>
                  <a:lnTo>
                    <a:pt x="8637" y="142404"/>
                  </a:lnTo>
                  <a:lnTo>
                    <a:pt x="9468" y="189881"/>
                  </a:lnTo>
                  <a:lnTo>
                    <a:pt x="9517" y="234508"/>
                  </a:lnTo>
                  <a:lnTo>
                    <a:pt x="9520" y="266216"/>
                  </a:lnTo>
                  <a:lnTo>
                    <a:pt x="9520" y="253007"/>
                  </a:lnTo>
                  <a:lnTo>
                    <a:pt x="12342" y="246969"/>
                  </a:lnTo>
                  <a:lnTo>
                    <a:pt x="16066" y="240758"/>
                  </a:lnTo>
                  <a:lnTo>
                    <a:pt x="18162" y="230253"/>
                  </a:lnTo>
                  <a:lnTo>
                    <a:pt x="19842" y="215263"/>
                  </a:lnTo>
                  <a:lnTo>
                    <a:pt x="25514" y="202590"/>
                  </a:lnTo>
                  <a:lnTo>
                    <a:pt x="28723" y="188017"/>
                  </a:lnTo>
                  <a:lnTo>
                    <a:pt x="30788" y="185526"/>
                  </a:lnTo>
                  <a:lnTo>
                    <a:pt x="33224" y="183865"/>
                  </a:lnTo>
                  <a:lnTo>
                    <a:pt x="34848" y="181700"/>
                  </a:lnTo>
                  <a:lnTo>
                    <a:pt x="36652" y="176472"/>
                  </a:lnTo>
                  <a:lnTo>
                    <a:pt x="38191" y="174654"/>
                  </a:lnTo>
                  <a:lnTo>
                    <a:pt x="42724" y="172635"/>
                  </a:lnTo>
                  <a:lnTo>
                    <a:pt x="44356" y="171038"/>
                  </a:lnTo>
                  <a:lnTo>
                    <a:pt x="46169" y="166441"/>
                  </a:lnTo>
                  <a:lnTo>
                    <a:pt x="47711" y="165850"/>
                  </a:lnTo>
                  <a:lnTo>
                    <a:pt x="49797" y="166515"/>
                  </a:lnTo>
                  <a:lnTo>
                    <a:pt x="55694" y="170130"/>
                  </a:lnTo>
                  <a:lnTo>
                    <a:pt x="61771" y="170755"/>
                  </a:lnTo>
                  <a:lnTo>
                    <a:pt x="63404" y="171902"/>
                  </a:lnTo>
                  <a:lnTo>
                    <a:pt x="64493" y="173724"/>
                  </a:lnTo>
                  <a:lnTo>
                    <a:pt x="66383" y="180704"/>
                  </a:lnTo>
                  <a:lnTo>
                    <a:pt x="66543" y="185201"/>
                  </a:lnTo>
                  <a:lnTo>
                    <a:pt x="69436" y="190728"/>
                  </a:lnTo>
                  <a:lnTo>
                    <a:pt x="73191" y="196712"/>
                  </a:lnTo>
                  <a:lnTo>
                    <a:pt x="75602" y="209177"/>
                  </a:lnTo>
                  <a:lnTo>
                    <a:pt x="75799" y="212332"/>
                  </a:lnTo>
                  <a:lnTo>
                    <a:pt x="78841" y="218661"/>
                  </a:lnTo>
                  <a:lnTo>
                    <a:pt x="82663" y="225001"/>
                  </a:lnTo>
                  <a:lnTo>
                    <a:pt x="85116" y="237696"/>
                  </a:lnTo>
                  <a:lnTo>
                    <a:pt x="85720" y="247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73"/>
            <p:cNvSpPr/>
            <p:nvPr>
              <p:custDataLst>
                <p:tags r:id="rId181"/>
              </p:custDataLst>
            </p:nvPr>
          </p:nvSpPr>
          <p:spPr>
            <a:xfrm>
              <a:off x="1162050" y="3705390"/>
              <a:ext cx="85726" cy="104180"/>
            </a:xfrm>
            <a:custGeom>
              <a:avLst/>
              <a:gdLst/>
              <a:ahLst/>
              <a:cxnLst/>
              <a:rect l="0" t="0" r="0" b="0"/>
              <a:pathLst>
                <a:path w="85726" h="104180">
                  <a:moveTo>
                    <a:pt x="0" y="37935"/>
                  </a:moveTo>
                  <a:lnTo>
                    <a:pt x="0" y="37935"/>
                  </a:lnTo>
                  <a:lnTo>
                    <a:pt x="0" y="28410"/>
                  </a:lnTo>
                  <a:lnTo>
                    <a:pt x="0" y="42875"/>
                  </a:lnTo>
                  <a:lnTo>
                    <a:pt x="2822" y="48244"/>
                  </a:lnTo>
                  <a:lnTo>
                    <a:pt x="6546" y="54159"/>
                  </a:lnTo>
                  <a:lnTo>
                    <a:pt x="8937" y="66579"/>
                  </a:lnTo>
                  <a:lnTo>
                    <a:pt x="9525" y="104179"/>
                  </a:lnTo>
                  <a:lnTo>
                    <a:pt x="9525" y="63319"/>
                  </a:lnTo>
                  <a:lnTo>
                    <a:pt x="12347" y="56978"/>
                  </a:lnTo>
                  <a:lnTo>
                    <a:pt x="16071" y="50632"/>
                  </a:lnTo>
                  <a:lnTo>
                    <a:pt x="19226" y="41109"/>
                  </a:lnTo>
                  <a:lnTo>
                    <a:pt x="25335" y="31585"/>
                  </a:lnTo>
                  <a:lnTo>
                    <a:pt x="27615" y="22060"/>
                  </a:lnTo>
                  <a:lnTo>
                    <a:pt x="28148" y="15710"/>
                  </a:lnTo>
                  <a:lnTo>
                    <a:pt x="31207" y="9360"/>
                  </a:lnTo>
                  <a:lnTo>
                    <a:pt x="36739" y="1717"/>
                  </a:lnTo>
                  <a:lnTo>
                    <a:pt x="40317" y="671"/>
                  </a:lnTo>
                  <a:lnTo>
                    <a:pt x="46181" y="0"/>
                  </a:lnTo>
                  <a:lnTo>
                    <a:pt x="65224" y="17446"/>
                  </a:lnTo>
                  <a:lnTo>
                    <a:pt x="82459" y="46050"/>
                  </a:lnTo>
                  <a:lnTo>
                    <a:pt x="85725" y="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74"/>
            <p:cNvSpPr/>
            <p:nvPr>
              <p:custDataLst>
                <p:tags r:id="rId182"/>
              </p:custDataLst>
            </p:nvPr>
          </p:nvSpPr>
          <p:spPr>
            <a:xfrm>
              <a:off x="1295400" y="37338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27124"/>
                  </a:lnTo>
                  <a:lnTo>
                    <a:pt x="8201" y="36649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575"/>
            <p:cNvSpPr/>
            <p:nvPr>
              <p:custDataLst>
                <p:tags r:id="rId183"/>
              </p:custDataLst>
            </p:nvPr>
          </p:nvSpPr>
          <p:spPr>
            <a:xfrm>
              <a:off x="1304925" y="36385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5318"/>
                  </a:lnTo>
                  <a:lnTo>
                    <a:pt x="8467" y="13387"/>
                  </a:lnTo>
                  <a:lnTo>
                    <a:pt x="6703" y="12100"/>
                  </a:lnTo>
                  <a:lnTo>
                    <a:pt x="4468" y="11242"/>
                  </a:lnTo>
                  <a:lnTo>
                    <a:pt x="2979" y="96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76"/>
            <p:cNvSpPr/>
            <p:nvPr>
              <p:custDataLst>
                <p:tags r:id="rId184"/>
              </p:custDataLst>
            </p:nvPr>
          </p:nvSpPr>
          <p:spPr>
            <a:xfrm>
              <a:off x="1366193" y="3638681"/>
              <a:ext cx="338783" cy="295131"/>
            </a:xfrm>
            <a:custGeom>
              <a:avLst/>
              <a:gdLst/>
              <a:ahLst/>
              <a:cxnLst/>
              <a:rect l="0" t="0" r="0" b="0"/>
              <a:pathLst>
                <a:path w="338783" h="295131">
                  <a:moveTo>
                    <a:pt x="72082" y="76069"/>
                  </a:moveTo>
                  <a:lnTo>
                    <a:pt x="72082" y="76069"/>
                  </a:lnTo>
                  <a:lnTo>
                    <a:pt x="72082" y="52389"/>
                  </a:lnTo>
                  <a:lnTo>
                    <a:pt x="71024" y="50757"/>
                  </a:lnTo>
                  <a:lnTo>
                    <a:pt x="69260" y="49669"/>
                  </a:lnTo>
                  <a:lnTo>
                    <a:pt x="67025" y="48945"/>
                  </a:lnTo>
                  <a:lnTo>
                    <a:pt x="65536" y="47403"/>
                  </a:lnTo>
                  <a:lnTo>
                    <a:pt x="62673" y="38399"/>
                  </a:lnTo>
                  <a:lnTo>
                    <a:pt x="62592" y="33039"/>
                  </a:lnTo>
                  <a:lnTo>
                    <a:pt x="61522" y="31508"/>
                  </a:lnTo>
                  <a:lnTo>
                    <a:pt x="59750" y="30487"/>
                  </a:lnTo>
                  <a:lnTo>
                    <a:pt x="52200" y="29049"/>
                  </a:lnTo>
                  <a:lnTo>
                    <a:pt x="49302" y="28847"/>
                  </a:lnTo>
                  <a:lnTo>
                    <a:pt x="47371" y="29771"/>
                  </a:lnTo>
                  <a:lnTo>
                    <a:pt x="46083" y="31446"/>
                  </a:lnTo>
                  <a:lnTo>
                    <a:pt x="45224" y="33620"/>
                  </a:lnTo>
                  <a:lnTo>
                    <a:pt x="43593" y="35070"/>
                  </a:lnTo>
                  <a:lnTo>
                    <a:pt x="33372" y="40218"/>
                  </a:lnTo>
                  <a:lnTo>
                    <a:pt x="21162" y="51114"/>
                  </a:lnTo>
                  <a:lnTo>
                    <a:pt x="17701" y="57216"/>
                  </a:lnTo>
                  <a:lnTo>
                    <a:pt x="14238" y="72920"/>
                  </a:lnTo>
                  <a:lnTo>
                    <a:pt x="7465" y="85599"/>
                  </a:lnTo>
                  <a:lnTo>
                    <a:pt x="4620" y="101470"/>
                  </a:lnTo>
                  <a:lnTo>
                    <a:pt x="471" y="107819"/>
                  </a:lnTo>
                  <a:lnTo>
                    <a:pt x="0" y="109936"/>
                  </a:lnTo>
                  <a:lnTo>
                    <a:pt x="744" y="111347"/>
                  </a:lnTo>
                  <a:lnTo>
                    <a:pt x="2298" y="112287"/>
                  </a:lnTo>
                  <a:lnTo>
                    <a:pt x="3335" y="113973"/>
                  </a:lnTo>
                  <a:lnTo>
                    <a:pt x="5326" y="123253"/>
                  </a:lnTo>
                  <a:lnTo>
                    <a:pt x="22273" y="107877"/>
                  </a:lnTo>
                  <a:lnTo>
                    <a:pt x="28073" y="106081"/>
                  </a:lnTo>
                  <a:lnTo>
                    <a:pt x="30042" y="104544"/>
                  </a:lnTo>
                  <a:lnTo>
                    <a:pt x="38520" y="91513"/>
                  </a:lnTo>
                  <a:lnTo>
                    <a:pt x="44113" y="88224"/>
                  </a:lnTo>
                  <a:lnTo>
                    <a:pt x="47086" y="87348"/>
                  </a:lnTo>
                  <a:lnTo>
                    <a:pt x="49068" y="85705"/>
                  </a:lnTo>
                  <a:lnTo>
                    <a:pt x="51270" y="81057"/>
                  </a:lnTo>
                  <a:lnTo>
                    <a:pt x="52916" y="79395"/>
                  </a:lnTo>
                  <a:lnTo>
                    <a:pt x="62519" y="76080"/>
                  </a:lnTo>
                  <a:lnTo>
                    <a:pt x="62556" y="98459"/>
                  </a:lnTo>
                  <a:lnTo>
                    <a:pt x="59734" y="104717"/>
                  </a:lnTo>
                  <a:lnTo>
                    <a:pt x="56011" y="111027"/>
                  </a:lnTo>
                  <a:lnTo>
                    <a:pt x="53620" y="123701"/>
                  </a:lnTo>
                  <a:lnTo>
                    <a:pt x="52235" y="131105"/>
                  </a:lnTo>
                  <a:lnTo>
                    <a:pt x="45545" y="153106"/>
                  </a:lnTo>
                  <a:lnTo>
                    <a:pt x="40863" y="190442"/>
                  </a:lnTo>
                  <a:lnTo>
                    <a:pt x="36021" y="209441"/>
                  </a:lnTo>
                  <a:lnTo>
                    <a:pt x="34035" y="254811"/>
                  </a:lnTo>
                  <a:lnTo>
                    <a:pt x="34017" y="258730"/>
                  </a:lnTo>
                  <a:lnTo>
                    <a:pt x="31175" y="265907"/>
                  </a:lnTo>
                  <a:lnTo>
                    <a:pt x="27443" y="272625"/>
                  </a:lnTo>
                  <a:lnTo>
                    <a:pt x="25047" y="285561"/>
                  </a:lnTo>
                  <a:lnTo>
                    <a:pt x="24467" y="294978"/>
                  </a:lnTo>
                  <a:lnTo>
                    <a:pt x="32659" y="295130"/>
                  </a:lnTo>
                  <a:lnTo>
                    <a:pt x="38647" y="290083"/>
                  </a:lnTo>
                  <a:lnTo>
                    <a:pt x="41347" y="284781"/>
                  </a:lnTo>
                  <a:lnTo>
                    <a:pt x="42067" y="281885"/>
                  </a:lnTo>
                  <a:lnTo>
                    <a:pt x="58611" y="252582"/>
                  </a:lnTo>
                  <a:lnTo>
                    <a:pt x="72687" y="209343"/>
                  </a:lnTo>
                  <a:lnTo>
                    <a:pt x="91185" y="168490"/>
                  </a:lnTo>
                  <a:lnTo>
                    <a:pt x="110187" y="124282"/>
                  </a:lnTo>
                  <a:lnTo>
                    <a:pt x="116886" y="107640"/>
                  </a:lnTo>
                  <a:lnTo>
                    <a:pt x="128239" y="64172"/>
                  </a:lnTo>
                  <a:lnTo>
                    <a:pt x="128791" y="55612"/>
                  </a:lnTo>
                  <a:lnTo>
                    <a:pt x="131858" y="48280"/>
                  </a:lnTo>
                  <a:lnTo>
                    <a:pt x="135691" y="41493"/>
                  </a:lnTo>
                  <a:lnTo>
                    <a:pt x="138747" y="28494"/>
                  </a:lnTo>
                  <a:lnTo>
                    <a:pt x="138757" y="60244"/>
                  </a:lnTo>
                  <a:lnTo>
                    <a:pt x="129406" y="104470"/>
                  </a:lnTo>
                  <a:lnTo>
                    <a:pt x="129242" y="121802"/>
                  </a:lnTo>
                  <a:lnTo>
                    <a:pt x="138365" y="132778"/>
                  </a:lnTo>
                  <a:lnTo>
                    <a:pt x="152936" y="133208"/>
                  </a:lnTo>
                  <a:lnTo>
                    <a:pt x="154560" y="132154"/>
                  </a:lnTo>
                  <a:lnTo>
                    <a:pt x="155642" y="130392"/>
                  </a:lnTo>
                  <a:lnTo>
                    <a:pt x="156364" y="128159"/>
                  </a:lnTo>
                  <a:lnTo>
                    <a:pt x="165156" y="113921"/>
                  </a:lnTo>
                  <a:lnTo>
                    <a:pt x="165881" y="110829"/>
                  </a:lnTo>
                  <a:lnTo>
                    <a:pt x="171959" y="101420"/>
                  </a:lnTo>
                  <a:lnTo>
                    <a:pt x="192582" y="78360"/>
                  </a:lnTo>
                  <a:lnTo>
                    <a:pt x="195777" y="67067"/>
                  </a:lnTo>
                  <a:lnTo>
                    <a:pt x="205397" y="66546"/>
                  </a:lnTo>
                  <a:lnTo>
                    <a:pt x="205431" y="80733"/>
                  </a:lnTo>
                  <a:lnTo>
                    <a:pt x="206490" y="82353"/>
                  </a:lnTo>
                  <a:lnTo>
                    <a:pt x="208254" y="83434"/>
                  </a:lnTo>
                  <a:lnTo>
                    <a:pt x="210488" y="84154"/>
                  </a:lnTo>
                  <a:lnTo>
                    <a:pt x="211978" y="85692"/>
                  </a:lnTo>
                  <a:lnTo>
                    <a:pt x="213633" y="90224"/>
                  </a:lnTo>
                  <a:lnTo>
                    <a:pt x="215133" y="91856"/>
                  </a:lnTo>
                  <a:lnTo>
                    <a:pt x="219621" y="93668"/>
                  </a:lnTo>
                  <a:lnTo>
                    <a:pt x="221241" y="95210"/>
                  </a:lnTo>
                  <a:lnTo>
                    <a:pt x="223041" y="99746"/>
                  </a:lnTo>
                  <a:lnTo>
                    <a:pt x="224580" y="101379"/>
                  </a:lnTo>
                  <a:lnTo>
                    <a:pt x="229112" y="103193"/>
                  </a:lnTo>
                  <a:lnTo>
                    <a:pt x="237613" y="104214"/>
                  </a:lnTo>
                  <a:lnTo>
                    <a:pt x="243724" y="101631"/>
                  </a:lnTo>
                  <a:lnTo>
                    <a:pt x="274354" y="81974"/>
                  </a:lnTo>
                  <a:lnTo>
                    <a:pt x="278397" y="75872"/>
                  </a:lnTo>
                  <a:lnTo>
                    <a:pt x="281253" y="69631"/>
                  </a:lnTo>
                  <a:lnTo>
                    <a:pt x="298023" y="47489"/>
                  </a:lnTo>
                  <a:lnTo>
                    <a:pt x="300559" y="41142"/>
                  </a:lnTo>
                  <a:lnTo>
                    <a:pt x="306878" y="31618"/>
                  </a:lnTo>
                  <a:lnTo>
                    <a:pt x="309221" y="22094"/>
                  </a:lnTo>
                  <a:lnTo>
                    <a:pt x="310077" y="11276"/>
                  </a:lnTo>
                  <a:lnTo>
                    <a:pt x="301995" y="1358"/>
                  </a:lnTo>
                  <a:lnTo>
                    <a:pt x="298443" y="531"/>
                  </a:lnTo>
                  <a:lnTo>
                    <a:pt x="292596" y="0"/>
                  </a:lnTo>
                  <a:lnTo>
                    <a:pt x="283837" y="6441"/>
                  </a:lnTo>
                  <a:lnTo>
                    <a:pt x="278026" y="8081"/>
                  </a:lnTo>
                  <a:lnTo>
                    <a:pt x="276053" y="9577"/>
                  </a:lnTo>
                  <a:lnTo>
                    <a:pt x="264799" y="28640"/>
                  </a:lnTo>
                  <a:lnTo>
                    <a:pt x="264060" y="31750"/>
                  </a:lnTo>
                  <a:lnTo>
                    <a:pt x="255238" y="47511"/>
                  </a:lnTo>
                  <a:lnTo>
                    <a:pt x="253488" y="60197"/>
                  </a:lnTo>
                  <a:lnTo>
                    <a:pt x="256071" y="66546"/>
                  </a:lnTo>
                  <a:lnTo>
                    <a:pt x="259688" y="72895"/>
                  </a:lnTo>
                  <a:lnTo>
                    <a:pt x="262783" y="82419"/>
                  </a:lnTo>
                  <a:lnTo>
                    <a:pt x="276738" y="99618"/>
                  </a:lnTo>
                  <a:lnTo>
                    <a:pt x="282279" y="102410"/>
                  </a:lnTo>
                  <a:lnTo>
                    <a:pt x="300739" y="104448"/>
                  </a:lnTo>
                  <a:lnTo>
                    <a:pt x="338782" y="10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77"/>
            <p:cNvSpPr/>
            <p:nvPr>
              <p:custDataLst>
                <p:tags r:id="rId185"/>
              </p:custDataLst>
            </p:nvPr>
          </p:nvSpPr>
          <p:spPr>
            <a:xfrm>
              <a:off x="676323" y="3867161"/>
              <a:ext cx="1313258" cy="152390"/>
            </a:xfrm>
            <a:custGeom>
              <a:avLst/>
              <a:gdLst/>
              <a:ahLst/>
              <a:cxnLst/>
              <a:rect l="0" t="0" r="0" b="0"/>
              <a:pathLst>
                <a:path w="1313258" h="152390">
                  <a:moveTo>
                    <a:pt x="28527" y="142864"/>
                  </a:moveTo>
                  <a:lnTo>
                    <a:pt x="28527" y="142864"/>
                  </a:lnTo>
                  <a:lnTo>
                    <a:pt x="23470" y="142864"/>
                  </a:lnTo>
                  <a:lnTo>
                    <a:pt x="18166" y="145686"/>
                  </a:lnTo>
                  <a:lnTo>
                    <a:pt x="12280" y="149410"/>
                  </a:lnTo>
                  <a:lnTo>
                    <a:pt x="0" y="152379"/>
                  </a:lnTo>
                  <a:lnTo>
                    <a:pt x="30544" y="152389"/>
                  </a:lnTo>
                  <a:lnTo>
                    <a:pt x="68964" y="144188"/>
                  </a:lnTo>
                  <a:lnTo>
                    <a:pt x="113851" y="135521"/>
                  </a:lnTo>
                  <a:lnTo>
                    <a:pt x="157290" y="126695"/>
                  </a:lnTo>
                  <a:lnTo>
                    <a:pt x="204733" y="117377"/>
                  </a:lnTo>
                  <a:lnTo>
                    <a:pt x="240191" y="111075"/>
                  </a:lnTo>
                  <a:lnTo>
                    <a:pt x="279939" y="101924"/>
                  </a:lnTo>
                  <a:lnTo>
                    <a:pt x="323357" y="91860"/>
                  </a:lnTo>
                  <a:lnTo>
                    <a:pt x="370876" y="83859"/>
                  </a:lnTo>
                  <a:lnTo>
                    <a:pt x="395402" y="80244"/>
                  </a:lnTo>
                  <a:lnTo>
                    <a:pt x="420218" y="76776"/>
                  </a:lnTo>
                  <a:lnTo>
                    <a:pt x="445230" y="73405"/>
                  </a:lnTo>
                  <a:lnTo>
                    <a:pt x="470370" y="70100"/>
                  </a:lnTo>
                  <a:lnTo>
                    <a:pt x="495598" y="66838"/>
                  </a:lnTo>
                  <a:lnTo>
                    <a:pt x="520883" y="63605"/>
                  </a:lnTo>
                  <a:lnTo>
                    <a:pt x="547264" y="60391"/>
                  </a:lnTo>
                  <a:lnTo>
                    <a:pt x="574377" y="57191"/>
                  </a:lnTo>
                  <a:lnTo>
                    <a:pt x="601977" y="53998"/>
                  </a:lnTo>
                  <a:lnTo>
                    <a:pt x="629902" y="50812"/>
                  </a:lnTo>
                  <a:lnTo>
                    <a:pt x="658044" y="47629"/>
                  </a:lnTo>
                  <a:lnTo>
                    <a:pt x="686330" y="44449"/>
                  </a:lnTo>
                  <a:lnTo>
                    <a:pt x="713654" y="42329"/>
                  </a:lnTo>
                  <a:lnTo>
                    <a:pt x="740337" y="40916"/>
                  </a:lnTo>
                  <a:lnTo>
                    <a:pt x="766592" y="39973"/>
                  </a:lnTo>
                  <a:lnTo>
                    <a:pt x="792562" y="38287"/>
                  </a:lnTo>
                  <a:lnTo>
                    <a:pt x="818342" y="36104"/>
                  </a:lnTo>
                  <a:lnTo>
                    <a:pt x="843995" y="33591"/>
                  </a:lnTo>
                  <a:lnTo>
                    <a:pt x="868506" y="31915"/>
                  </a:lnTo>
                  <a:lnTo>
                    <a:pt x="915495" y="30054"/>
                  </a:lnTo>
                  <a:lnTo>
                    <a:pt x="961074" y="26404"/>
                  </a:lnTo>
                  <a:lnTo>
                    <a:pt x="1004967" y="22312"/>
                  </a:lnTo>
                  <a:lnTo>
                    <a:pt x="1045642" y="20494"/>
                  </a:lnTo>
                  <a:lnTo>
                    <a:pt x="1082064" y="16864"/>
                  </a:lnTo>
                  <a:lnTo>
                    <a:pt x="1115891" y="12780"/>
                  </a:lnTo>
                  <a:lnTo>
                    <a:pt x="1148564" y="10965"/>
                  </a:lnTo>
                  <a:lnTo>
                    <a:pt x="1191652" y="9944"/>
                  </a:lnTo>
                  <a:lnTo>
                    <a:pt x="1231230" y="4584"/>
                  </a:lnTo>
                  <a:lnTo>
                    <a:pt x="1274548" y="594"/>
                  </a:lnTo>
                  <a:lnTo>
                    <a:pt x="1313257" y="0"/>
                  </a:lnTo>
                  <a:lnTo>
                    <a:pt x="1309006" y="5049"/>
                  </a:lnTo>
                  <a:lnTo>
                    <a:pt x="1303890" y="7530"/>
                  </a:lnTo>
                  <a:lnTo>
                    <a:pt x="1276302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78"/>
            <p:cNvSpPr/>
            <p:nvPr>
              <p:custDataLst>
                <p:tags r:id="rId186"/>
              </p:custDataLst>
            </p:nvPr>
          </p:nvSpPr>
          <p:spPr>
            <a:xfrm>
              <a:off x="981687" y="3886200"/>
              <a:ext cx="1056664" cy="199599"/>
            </a:xfrm>
            <a:custGeom>
              <a:avLst/>
              <a:gdLst/>
              <a:ahLst/>
              <a:cxnLst/>
              <a:rect l="0" t="0" r="0" b="0"/>
              <a:pathLst>
                <a:path w="1056664" h="199599">
                  <a:moveTo>
                    <a:pt x="47013" y="180975"/>
                  </a:moveTo>
                  <a:lnTo>
                    <a:pt x="47013" y="180975"/>
                  </a:lnTo>
                  <a:lnTo>
                    <a:pt x="9842" y="192734"/>
                  </a:lnTo>
                  <a:lnTo>
                    <a:pt x="0" y="199598"/>
                  </a:lnTo>
                  <a:lnTo>
                    <a:pt x="4626" y="194842"/>
                  </a:lnTo>
                  <a:lnTo>
                    <a:pt x="12652" y="192430"/>
                  </a:lnTo>
                  <a:lnTo>
                    <a:pt x="57702" y="183130"/>
                  </a:lnTo>
                  <a:lnTo>
                    <a:pt x="99924" y="176345"/>
                  </a:lnTo>
                  <a:lnTo>
                    <a:pt x="146652" y="167844"/>
                  </a:lnTo>
                  <a:lnTo>
                    <a:pt x="182314" y="161733"/>
                  </a:lnTo>
                  <a:lnTo>
                    <a:pt x="220388" y="155490"/>
                  </a:lnTo>
                  <a:lnTo>
                    <a:pt x="262005" y="149187"/>
                  </a:lnTo>
                  <a:lnTo>
                    <a:pt x="308018" y="142858"/>
                  </a:lnTo>
                  <a:lnTo>
                    <a:pt x="332141" y="139689"/>
                  </a:lnTo>
                  <a:lnTo>
                    <a:pt x="356690" y="136518"/>
                  </a:lnTo>
                  <a:lnTo>
                    <a:pt x="381523" y="133345"/>
                  </a:lnTo>
                  <a:lnTo>
                    <a:pt x="406544" y="130172"/>
                  </a:lnTo>
                  <a:lnTo>
                    <a:pt x="432751" y="125940"/>
                  </a:lnTo>
                  <a:lnTo>
                    <a:pt x="459746" y="121002"/>
                  </a:lnTo>
                  <a:lnTo>
                    <a:pt x="487269" y="115593"/>
                  </a:lnTo>
                  <a:lnTo>
                    <a:pt x="514083" y="110929"/>
                  </a:lnTo>
                  <a:lnTo>
                    <a:pt x="540427" y="106761"/>
                  </a:lnTo>
                  <a:lnTo>
                    <a:pt x="566456" y="102924"/>
                  </a:lnTo>
                  <a:lnTo>
                    <a:pt x="592275" y="99308"/>
                  </a:lnTo>
                  <a:lnTo>
                    <a:pt x="617954" y="95838"/>
                  </a:lnTo>
                  <a:lnTo>
                    <a:pt x="643540" y="92467"/>
                  </a:lnTo>
                  <a:lnTo>
                    <a:pt x="670123" y="89162"/>
                  </a:lnTo>
                  <a:lnTo>
                    <a:pt x="697370" y="85899"/>
                  </a:lnTo>
                  <a:lnTo>
                    <a:pt x="725059" y="82666"/>
                  </a:lnTo>
                  <a:lnTo>
                    <a:pt x="749869" y="79452"/>
                  </a:lnTo>
                  <a:lnTo>
                    <a:pt x="794368" y="73059"/>
                  </a:lnTo>
                  <a:lnTo>
                    <a:pt x="835313" y="66690"/>
                  </a:lnTo>
                  <a:lnTo>
                    <a:pt x="873618" y="59274"/>
                  </a:lnTo>
                  <a:lnTo>
                    <a:pt x="908282" y="48922"/>
                  </a:lnTo>
                  <a:lnTo>
                    <a:pt x="952491" y="36250"/>
                  </a:lnTo>
                  <a:lnTo>
                    <a:pt x="992401" y="25793"/>
                  </a:lnTo>
                  <a:lnTo>
                    <a:pt x="1035840" y="9577"/>
                  </a:lnTo>
                  <a:lnTo>
                    <a:pt x="10566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79"/>
            <p:cNvSpPr/>
            <p:nvPr>
              <p:custDataLst>
                <p:tags r:id="rId187"/>
              </p:custDataLst>
            </p:nvPr>
          </p:nvSpPr>
          <p:spPr>
            <a:xfrm>
              <a:off x="2171700" y="36480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7992" y="6546"/>
                  </a:lnTo>
                  <a:lnTo>
                    <a:pt x="16228" y="7539"/>
                  </a:lnTo>
                  <a:lnTo>
                    <a:pt x="13994" y="8201"/>
                  </a:lnTo>
                  <a:lnTo>
                    <a:pt x="12504" y="9701"/>
                  </a:lnTo>
                  <a:lnTo>
                    <a:pt x="10849" y="14189"/>
                  </a:lnTo>
                  <a:lnTo>
                    <a:pt x="9349" y="1580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80"/>
            <p:cNvSpPr/>
            <p:nvPr>
              <p:custDataLst>
                <p:tags r:id="rId188"/>
              </p:custDataLst>
            </p:nvPr>
          </p:nvSpPr>
          <p:spPr>
            <a:xfrm>
              <a:off x="2181225" y="3743325"/>
              <a:ext cx="9526" cy="27241"/>
            </a:xfrm>
            <a:custGeom>
              <a:avLst/>
              <a:gdLst/>
              <a:ahLst/>
              <a:cxnLst/>
              <a:rect l="0" t="0" r="0" b="0"/>
              <a:pathLst>
                <a:path w="9526" h="27241">
                  <a:moveTo>
                    <a:pt x="0" y="0"/>
                  </a:moveTo>
                  <a:lnTo>
                    <a:pt x="0" y="0"/>
                  </a:lnTo>
                  <a:lnTo>
                    <a:pt x="0" y="2724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581"/>
          <p:cNvSpPr/>
          <p:nvPr>
            <p:custDataLst>
              <p:tags r:id="rId5"/>
            </p:custDataLst>
          </p:nvPr>
        </p:nvSpPr>
        <p:spPr>
          <a:xfrm>
            <a:off x="2019300" y="3496068"/>
            <a:ext cx="9526" cy="218683"/>
          </a:xfrm>
          <a:custGeom>
            <a:avLst/>
            <a:gdLst/>
            <a:ahLst/>
            <a:cxnLst/>
            <a:rect l="0" t="0" r="0" b="0"/>
            <a:pathLst>
              <a:path w="9526" h="218683">
                <a:moveTo>
                  <a:pt x="0" y="18657"/>
                </a:moveTo>
                <a:lnTo>
                  <a:pt x="0" y="18657"/>
                </a:lnTo>
                <a:lnTo>
                  <a:pt x="0" y="0"/>
                </a:lnTo>
                <a:lnTo>
                  <a:pt x="0" y="42224"/>
                </a:lnTo>
                <a:lnTo>
                  <a:pt x="0" y="89425"/>
                </a:lnTo>
                <a:lnTo>
                  <a:pt x="0" y="133011"/>
                </a:lnTo>
                <a:lnTo>
                  <a:pt x="1058" y="145681"/>
                </a:lnTo>
                <a:lnTo>
                  <a:pt x="5488" y="164714"/>
                </a:lnTo>
                <a:lnTo>
                  <a:pt x="82" y="212167"/>
                </a:lnTo>
                <a:lnTo>
                  <a:pt x="1113" y="214338"/>
                </a:lnTo>
                <a:lnTo>
                  <a:pt x="2859" y="215786"/>
                </a:lnTo>
                <a:lnTo>
                  <a:pt x="9525" y="2186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129"/>
          <p:cNvGrpSpPr/>
          <p:nvPr/>
        </p:nvGrpSpPr>
        <p:grpSpPr>
          <a:xfrm>
            <a:off x="2547299" y="3476640"/>
            <a:ext cx="453077" cy="275805"/>
            <a:chOff x="2547299" y="3476640"/>
            <a:chExt cx="453077" cy="275805"/>
          </a:xfrm>
        </p:grpSpPr>
        <p:sp>
          <p:nvSpPr>
            <p:cNvPr id="145" name="SMARTInkShape-582"/>
            <p:cNvSpPr/>
            <p:nvPr>
              <p:custDataLst>
                <p:tags r:id="rId173"/>
              </p:custDataLst>
            </p:nvPr>
          </p:nvSpPr>
          <p:spPr>
            <a:xfrm>
              <a:off x="2547299" y="3495686"/>
              <a:ext cx="129061" cy="256759"/>
            </a:xfrm>
            <a:custGeom>
              <a:avLst/>
              <a:gdLst/>
              <a:ahLst/>
              <a:cxnLst/>
              <a:rect l="0" t="0" r="0" b="0"/>
              <a:pathLst>
                <a:path w="129061" h="256759">
                  <a:moveTo>
                    <a:pt x="81601" y="19039"/>
                  </a:moveTo>
                  <a:lnTo>
                    <a:pt x="81601" y="19039"/>
                  </a:lnTo>
                  <a:lnTo>
                    <a:pt x="73400" y="10838"/>
                  </a:lnTo>
                  <a:lnTo>
                    <a:pt x="72468" y="4850"/>
                  </a:lnTo>
                  <a:lnTo>
                    <a:pt x="71279" y="3230"/>
                  </a:lnTo>
                  <a:lnTo>
                    <a:pt x="67136" y="1429"/>
                  </a:lnTo>
                  <a:lnTo>
                    <a:pt x="44977" y="0"/>
                  </a:lnTo>
                  <a:lnTo>
                    <a:pt x="20846" y="22655"/>
                  </a:lnTo>
                  <a:lnTo>
                    <a:pt x="17557" y="28760"/>
                  </a:lnTo>
                  <a:lnTo>
                    <a:pt x="15037" y="35001"/>
                  </a:lnTo>
                  <a:lnTo>
                    <a:pt x="8727" y="44465"/>
                  </a:lnTo>
                  <a:lnTo>
                    <a:pt x="6386" y="53971"/>
                  </a:lnTo>
                  <a:lnTo>
                    <a:pt x="4634" y="64550"/>
                  </a:lnTo>
                  <a:lnTo>
                    <a:pt x="474" y="74896"/>
                  </a:lnTo>
                  <a:lnTo>
                    <a:pt x="0" y="79560"/>
                  </a:lnTo>
                  <a:lnTo>
                    <a:pt x="4481" y="92965"/>
                  </a:lnTo>
                  <a:lnTo>
                    <a:pt x="15641" y="112840"/>
                  </a:lnTo>
                  <a:lnTo>
                    <a:pt x="21594" y="118937"/>
                  </a:lnTo>
                  <a:lnTo>
                    <a:pt x="69079" y="149286"/>
                  </a:lnTo>
                  <a:lnTo>
                    <a:pt x="106717" y="177791"/>
                  </a:lnTo>
                  <a:lnTo>
                    <a:pt x="124968" y="196839"/>
                  </a:lnTo>
                  <a:lnTo>
                    <a:pt x="127333" y="203189"/>
                  </a:lnTo>
                  <a:lnTo>
                    <a:pt x="129060" y="222239"/>
                  </a:lnTo>
                  <a:lnTo>
                    <a:pt x="128057" y="224356"/>
                  </a:lnTo>
                  <a:lnTo>
                    <a:pt x="126330" y="225767"/>
                  </a:lnTo>
                  <a:lnTo>
                    <a:pt x="121589" y="228393"/>
                  </a:lnTo>
                  <a:lnTo>
                    <a:pt x="106831" y="241682"/>
                  </a:lnTo>
                  <a:lnTo>
                    <a:pt x="97754" y="244991"/>
                  </a:lnTo>
                  <a:lnTo>
                    <a:pt x="76124" y="248349"/>
                  </a:lnTo>
                  <a:lnTo>
                    <a:pt x="64926" y="254082"/>
                  </a:lnTo>
                  <a:lnTo>
                    <a:pt x="41684" y="256758"/>
                  </a:lnTo>
                  <a:lnTo>
                    <a:pt x="39115" y="255835"/>
                  </a:lnTo>
                  <a:lnTo>
                    <a:pt x="37402" y="254161"/>
                  </a:lnTo>
                  <a:lnTo>
                    <a:pt x="36260" y="251987"/>
                  </a:lnTo>
                  <a:lnTo>
                    <a:pt x="34441" y="250538"/>
                  </a:lnTo>
                  <a:lnTo>
                    <a:pt x="29596" y="248928"/>
                  </a:lnTo>
                  <a:lnTo>
                    <a:pt x="27881" y="247439"/>
                  </a:lnTo>
                  <a:lnTo>
                    <a:pt x="24451" y="23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83"/>
            <p:cNvSpPr/>
            <p:nvPr>
              <p:custDataLst>
                <p:tags r:id="rId174"/>
              </p:custDataLst>
            </p:nvPr>
          </p:nvSpPr>
          <p:spPr>
            <a:xfrm>
              <a:off x="2714671" y="3476640"/>
              <a:ext cx="209505" cy="256599"/>
            </a:xfrm>
            <a:custGeom>
              <a:avLst/>
              <a:gdLst/>
              <a:ahLst/>
              <a:cxnLst/>
              <a:rect l="0" t="0" r="0" b="0"/>
              <a:pathLst>
                <a:path w="209505" h="256599">
                  <a:moveTo>
                    <a:pt x="19004" y="200010"/>
                  </a:moveTo>
                  <a:lnTo>
                    <a:pt x="19004" y="200010"/>
                  </a:lnTo>
                  <a:lnTo>
                    <a:pt x="19004" y="209142"/>
                  </a:lnTo>
                  <a:lnTo>
                    <a:pt x="8891" y="204362"/>
                  </a:lnTo>
                  <a:lnTo>
                    <a:pt x="6970" y="202911"/>
                  </a:lnTo>
                  <a:lnTo>
                    <a:pt x="6748" y="201944"/>
                  </a:lnTo>
                  <a:lnTo>
                    <a:pt x="41660" y="167829"/>
                  </a:lnTo>
                  <a:lnTo>
                    <a:pt x="44948" y="161719"/>
                  </a:lnTo>
                  <a:lnTo>
                    <a:pt x="47233" y="146010"/>
                  </a:lnTo>
                  <a:lnTo>
                    <a:pt x="47578" y="124251"/>
                  </a:lnTo>
                  <a:lnTo>
                    <a:pt x="30245" y="123821"/>
                  </a:lnTo>
                  <a:lnTo>
                    <a:pt x="23981" y="128870"/>
                  </a:lnTo>
                  <a:lnTo>
                    <a:pt x="21216" y="134173"/>
                  </a:lnTo>
                  <a:lnTo>
                    <a:pt x="20479" y="137069"/>
                  </a:lnTo>
                  <a:lnTo>
                    <a:pt x="14385" y="146200"/>
                  </a:lnTo>
                  <a:lnTo>
                    <a:pt x="3902" y="158768"/>
                  </a:lnTo>
                  <a:lnTo>
                    <a:pt x="1124" y="168270"/>
                  </a:lnTo>
                  <a:lnTo>
                    <a:pt x="0" y="193660"/>
                  </a:lnTo>
                  <a:lnTo>
                    <a:pt x="5024" y="208242"/>
                  </a:lnTo>
                  <a:lnTo>
                    <a:pt x="16431" y="227996"/>
                  </a:lnTo>
                  <a:lnTo>
                    <a:pt x="17289" y="231368"/>
                  </a:lnTo>
                  <a:lnTo>
                    <a:pt x="18919" y="233615"/>
                  </a:lnTo>
                  <a:lnTo>
                    <a:pt x="21064" y="235113"/>
                  </a:lnTo>
                  <a:lnTo>
                    <a:pt x="26269" y="237836"/>
                  </a:lnTo>
                  <a:lnTo>
                    <a:pt x="35150" y="244262"/>
                  </a:lnTo>
                  <a:lnTo>
                    <a:pt x="45733" y="247190"/>
                  </a:lnTo>
                  <a:lnTo>
                    <a:pt x="52089" y="247503"/>
                  </a:lnTo>
                  <a:lnTo>
                    <a:pt x="81699" y="237927"/>
                  </a:lnTo>
                  <a:lnTo>
                    <a:pt x="88496" y="233442"/>
                  </a:lnTo>
                  <a:lnTo>
                    <a:pt x="125621" y="188988"/>
                  </a:lnTo>
                  <a:lnTo>
                    <a:pt x="145887" y="146949"/>
                  </a:lnTo>
                  <a:lnTo>
                    <a:pt x="167164" y="100580"/>
                  </a:lnTo>
                  <a:lnTo>
                    <a:pt x="177578" y="54847"/>
                  </a:lnTo>
                  <a:lnTo>
                    <a:pt x="180871" y="9773"/>
                  </a:lnTo>
                  <a:lnTo>
                    <a:pt x="180890" y="6511"/>
                  </a:lnTo>
                  <a:lnTo>
                    <a:pt x="179845" y="4335"/>
                  </a:lnTo>
                  <a:lnTo>
                    <a:pt x="178090" y="2885"/>
                  </a:lnTo>
                  <a:lnTo>
                    <a:pt x="171438" y="0"/>
                  </a:lnTo>
                  <a:lnTo>
                    <a:pt x="171404" y="45041"/>
                  </a:lnTo>
                  <a:lnTo>
                    <a:pt x="171404" y="86824"/>
                  </a:lnTo>
                  <a:lnTo>
                    <a:pt x="171404" y="127862"/>
                  </a:lnTo>
                  <a:lnTo>
                    <a:pt x="171404" y="173712"/>
                  </a:lnTo>
                  <a:lnTo>
                    <a:pt x="171404" y="220318"/>
                  </a:lnTo>
                  <a:lnTo>
                    <a:pt x="174226" y="227733"/>
                  </a:lnTo>
                  <a:lnTo>
                    <a:pt x="177950" y="234556"/>
                  </a:lnTo>
                  <a:lnTo>
                    <a:pt x="180340" y="247560"/>
                  </a:lnTo>
                  <a:lnTo>
                    <a:pt x="180537" y="250760"/>
                  </a:lnTo>
                  <a:lnTo>
                    <a:pt x="181726" y="252894"/>
                  </a:lnTo>
                  <a:lnTo>
                    <a:pt x="183576" y="254316"/>
                  </a:lnTo>
                  <a:lnTo>
                    <a:pt x="189096" y="256598"/>
                  </a:lnTo>
                  <a:lnTo>
                    <a:pt x="198535" y="248910"/>
                  </a:lnTo>
                  <a:lnTo>
                    <a:pt x="204608" y="242956"/>
                  </a:lnTo>
                  <a:lnTo>
                    <a:pt x="207328" y="234620"/>
                  </a:lnTo>
                  <a:lnTo>
                    <a:pt x="209504" y="21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84"/>
            <p:cNvSpPr/>
            <p:nvPr>
              <p:custDataLst>
                <p:tags r:id="rId175"/>
              </p:custDataLst>
            </p:nvPr>
          </p:nvSpPr>
          <p:spPr>
            <a:xfrm>
              <a:off x="2829062" y="3571875"/>
              <a:ext cx="171314" cy="38091"/>
            </a:xfrm>
            <a:custGeom>
              <a:avLst/>
              <a:gdLst/>
              <a:ahLst/>
              <a:cxnLst/>
              <a:rect l="0" t="0" r="0" b="0"/>
              <a:pathLst>
                <a:path w="171314" h="38091">
                  <a:moveTo>
                    <a:pt x="28438" y="28575"/>
                  </a:moveTo>
                  <a:lnTo>
                    <a:pt x="28438" y="28575"/>
                  </a:lnTo>
                  <a:lnTo>
                    <a:pt x="18325" y="28575"/>
                  </a:lnTo>
                  <a:lnTo>
                    <a:pt x="15346" y="29633"/>
                  </a:lnTo>
                  <a:lnTo>
                    <a:pt x="13360" y="31397"/>
                  </a:lnTo>
                  <a:lnTo>
                    <a:pt x="12036" y="33632"/>
                  </a:lnTo>
                  <a:lnTo>
                    <a:pt x="10095" y="35121"/>
                  </a:lnTo>
                  <a:lnTo>
                    <a:pt x="0" y="38066"/>
                  </a:lnTo>
                  <a:lnTo>
                    <a:pt x="4960" y="38090"/>
                  </a:lnTo>
                  <a:lnTo>
                    <a:pt x="10242" y="35273"/>
                  </a:lnTo>
                  <a:lnTo>
                    <a:pt x="16118" y="31552"/>
                  </a:lnTo>
                  <a:lnTo>
                    <a:pt x="26434" y="29457"/>
                  </a:lnTo>
                  <a:lnTo>
                    <a:pt x="42426" y="27778"/>
                  </a:lnTo>
                  <a:lnTo>
                    <a:pt x="86955" y="18897"/>
                  </a:lnTo>
                  <a:lnTo>
                    <a:pt x="133393" y="5912"/>
                  </a:lnTo>
                  <a:lnTo>
                    <a:pt x="1713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30"/>
          <p:cNvGrpSpPr/>
          <p:nvPr/>
        </p:nvGrpSpPr>
        <p:grpSpPr>
          <a:xfrm>
            <a:off x="3371860" y="3457701"/>
            <a:ext cx="919879" cy="475563"/>
            <a:chOff x="3371860" y="3457701"/>
            <a:chExt cx="919879" cy="475563"/>
          </a:xfrm>
        </p:grpSpPr>
        <p:sp>
          <p:nvSpPr>
            <p:cNvPr id="149" name="SMARTInkShape-585"/>
            <p:cNvSpPr/>
            <p:nvPr>
              <p:custDataLst>
                <p:tags r:id="rId165"/>
              </p:custDataLst>
            </p:nvPr>
          </p:nvSpPr>
          <p:spPr>
            <a:xfrm>
              <a:off x="3429000" y="3467493"/>
              <a:ext cx="85726" cy="266258"/>
            </a:xfrm>
            <a:custGeom>
              <a:avLst/>
              <a:gdLst/>
              <a:ahLst/>
              <a:cxnLst/>
              <a:rect l="0" t="0" r="0" b="0"/>
              <a:pathLst>
                <a:path w="85726" h="266258">
                  <a:moveTo>
                    <a:pt x="28575" y="9132"/>
                  </a:moveTo>
                  <a:lnTo>
                    <a:pt x="28575" y="9132"/>
                  </a:lnTo>
                  <a:lnTo>
                    <a:pt x="28575" y="0"/>
                  </a:lnTo>
                  <a:lnTo>
                    <a:pt x="23518" y="4780"/>
                  </a:lnTo>
                  <a:lnTo>
                    <a:pt x="21036" y="10020"/>
                  </a:lnTo>
                  <a:lnTo>
                    <a:pt x="19443" y="16951"/>
                  </a:lnTo>
                  <a:lnTo>
                    <a:pt x="14110" y="23208"/>
                  </a:lnTo>
                  <a:lnTo>
                    <a:pt x="11562" y="31616"/>
                  </a:lnTo>
                  <a:lnTo>
                    <a:pt x="6881" y="59044"/>
                  </a:lnTo>
                  <a:lnTo>
                    <a:pt x="2039" y="76485"/>
                  </a:lnTo>
                  <a:lnTo>
                    <a:pt x="179" y="116789"/>
                  </a:lnTo>
                  <a:lnTo>
                    <a:pt x="16" y="160949"/>
                  </a:lnTo>
                  <a:lnTo>
                    <a:pt x="0" y="205948"/>
                  </a:lnTo>
                  <a:lnTo>
                    <a:pt x="0" y="239023"/>
                  </a:lnTo>
                  <a:lnTo>
                    <a:pt x="2822" y="246419"/>
                  </a:lnTo>
                  <a:lnTo>
                    <a:pt x="6546" y="253235"/>
                  </a:lnTo>
                  <a:lnTo>
                    <a:pt x="8201" y="259792"/>
                  </a:lnTo>
                  <a:lnTo>
                    <a:pt x="10759" y="261963"/>
                  </a:lnTo>
                  <a:lnTo>
                    <a:pt x="25810" y="265735"/>
                  </a:lnTo>
                  <a:lnTo>
                    <a:pt x="49790" y="266257"/>
                  </a:lnTo>
                  <a:lnTo>
                    <a:pt x="56702" y="263463"/>
                  </a:lnTo>
                  <a:lnTo>
                    <a:pt x="79349" y="243915"/>
                  </a:lnTo>
                  <a:lnTo>
                    <a:pt x="82891" y="237658"/>
                  </a:lnTo>
                  <a:lnTo>
                    <a:pt x="85725" y="218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86"/>
            <p:cNvSpPr/>
            <p:nvPr>
              <p:custDataLst>
                <p:tags r:id="rId166"/>
              </p:custDataLst>
            </p:nvPr>
          </p:nvSpPr>
          <p:spPr>
            <a:xfrm>
              <a:off x="3371860" y="3524250"/>
              <a:ext cx="180966" cy="129314"/>
            </a:xfrm>
            <a:custGeom>
              <a:avLst/>
              <a:gdLst/>
              <a:ahLst/>
              <a:cxnLst/>
              <a:rect l="0" t="0" r="0" b="0"/>
              <a:pathLst>
                <a:path w="180966" h="129314">
                  <a:moveTo>
                    <a:pt x="9515" y="123825"/>
                  </a:moveTo>
                  <a:lnTo>
                    <a:pt x="9515" y="123825"/>
                  </a:lnTo>
                  <a:lnTo>
                    <a:pt x="383" y="123825"/>
                  </a:lnTo>
                  <a:lnTo>
                    <a:pt x="68" y="129313"/>
                  </a:lnTo>
                  <a:lnTo>
                    <a:pt x="0" y="119700"/>
                  </a:lnTo>
                  <a:lnTo>
                    <a:pt x="1055" y="117900"/>
                  </a:lnTo>
                  <a:lnTo>
                    <a:pt x="2817" y="116700"/>
                  </a:lnTo>
                  <a:lnTo>
                    <a:pt x="7596" y="114308"/>
                  </a:lnTo>
                  <a:lnTo>
                    <a:pt x="55209" y="79351"/>
                  </a:lnTo>
                  <a:lnTo>
                    <a:pt x="97827" y="60323"/>
                  </a:lnTo>
                  <a:lnTo>
                    <a:pt x="135405" y="40217"/>
                  </a:lnTo>
                  <a:lnTo>
                    <a:pt x="154366" y="21036"/>
                  </a:lnTo>
                  <a:lnTo>
                    <a:pt x="1809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87"/>
            <p:cNvSpPr/>
            <p:nvPr>
              <p:custDataLst>
                <p:tags r:id="rId167"/>
              </p:custDataLst>
            </p:nvPr>
          </p:nvSpPr>
          <p:spPr>
            <a:xfrm>
              <a:off x="3552825" y="3457701"/>
              <a:ext cx="114301" cy="274204"/>
            </a:xfrm>
            <a:custGeom>
              <a:avLst/>
              <a:gdLst/>
              <a:ahLst/>
              <a:cxnLst/>
              <a:rect l="0" t="0" r="0" b="0"/>
              <a:pathLst>
                <a:path w="114301" h="274204">
                  <a:moveTo>
                    <a:pt x="19050" y="18924"/>
                  </a:moveTo>
                  <a:lnTo>
                    <a:pt x="19050" y="18924"/>
                  </a:lnTo>
                  <a:lnTo>
                    <a:pt x="19050" y="0"/>
                  </a:lnTo>
                  <a:lnTo>
                    <a:pt x="19050" y="4968"/>
                  </a:lnTo>
                  <a:lnTo>
                    <a:pt x="17992" y="6445"/>
                  </a:lnTo>
                  <a:lnTo>
                    <a:pt x="13993" y="8086"/>
                  </a:lnTo>
                  <a:lnTo>
                    <a:pt x="12504" y="10640"/>
                  </a:lnTo>
                  <a:lnTo>
                    <a:pt x="9787" y="34211"/>
                  </a:lnTo>
                  <a:lnTo>
                    <a:pt x="9532" y="79606"/>
                  </a:lnTo>
                  <a:lnTo>
                    <a:pt x="9525" y="123927"/>
                  </a:lnTo>
                  <a:lnTo>
                    <a:pt x="9525" y="171262"/>
                  </a:lnTo>
                  <a:lnTo>
                    <a:pt x="8467" y="192590"/>
                  </a:lnTo>
                  <a:lnTo>
                    <a:pt x="393" y="239255"/>
                  </a:lnTo>
                  <a:lnTo>
                    <a:pt x="3" y="274203"/>
                  </a:lnTo>
                  <a:lnTo>
                    <a:pt x="0" y="262675"/>
                  </a:lnTo>
                  <a:lnTo>
                    <a:pt x="2822" y="256727"/>
                  </a:lnTo>
                  <a:lnTo>
                    <a:pt x="6546" y="250556"/>
                  </a:lnTo>
                  <a:lnTo>
                    <a:pt x="9701" y="241132"/>
                  </a:lnTo>
                  <a:lnTo>
                    <a:pt x="50811" y="196724"/>
                  </a:lnTo>
                  <a:lnTo>
                    <a:pt x="57155" y="193196"/>
                  </a:lnTo>
                  <a:lnTo>
                    <a:pt x="63502" y="190570"/>
                  </a:lnTo>
                  <a:lnTo>
                    <a:pt x="69851" y="185875"/>
                  </a:lnTo>
                  <a:lnTo>
                    <a:pt x="73026" y="185258"/>
                  </a:lnTo>
                  <a:lnTo>
                    <a:pt x="76200" y="185905"/>
                  </a:lnTo>
                  <a:lnTo>
                    <a:pt x="83843" y="189491"/>
                  </a:lnTo>
                  <a:lnTo>
                    <a:pt x="90224" y="190112"/>
                  </a:lnTo>
                  <a:lnTo>
                    <a:pt x="91899" y="191258"/>
                  </a:lnTo>
                  <a:lnTo>
                    <a:pt x="93016" y="193080"/>
                  </a:lnTo>
                  <a:lnTo>
                    <a:pt x="94588" y="200701"/>
                  </a:lnTo>
                  <a:lnTo>
                    <a:pt x="94809" y="203608"/>
                  </a:lnTo>
                  <a:lnTo>
                    <a:pt x="97876" y="209662"/>
                  </a:lnTo>
                  <a:lnTo>
                    <a:pt x="101709" y="215880"/>
                  </a:lnTo>
                  <a:lnTo>
                    <a:pt x="104169" y="228495"/>
                  </a:lnTo>
                  <a:lnTo>
                    <a:pt x="104772" y="261548"/>
                  </a:lnTo>
                  <a:lnTo>
                    <a:pt x="105831" y="263223"/>
                  </a:lnTo>
                  <a:lnTo>
                    <a:pt x="107596" y="264340"/>
                  </a:lnTo>
                  <a:lnTo>
                    <a:pt x="114300" y="266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88"/>
            <p:cNvSpPr/>
            <p:nvPr>
              <p:custDataLst>
                <p:tags r:id="rId168"/>
              </p:custDataLst>
            </p:nvPr>
          </p:nvSpPr>
          <p:spPr>
            <a:xfrm>
              <a:off x="3709312" y="3581530"/>
              <a:ext cx="100689" cy="148139"/>
            </a:xfrm>
            <a:custGeom>
              <a:avLst/>
              <a:gdLst/>
              <a:ahLst/>
              <a:cxnLst/>
              <a:rect l="0" t="0" r="0" b="0"/>
              <a:pathLst>
                <a:path w="100689" h="148139">
                  <a:moveTo>
                    <a:pt x="5438" y="76070"/>
                  </a:moveTo>
                  <a:lnTo>
                    <a:pt x="5438" y="76070"/>
                  </a:lnTo>
                  <a:lnTo>
                    <a:pt x="5438" y="71013"/>
                  </a:lnTo>
                  <a:lnTo>
                    <a:pt x="6496" y="69524"/>
                  </a:lnTo>
                  <a:lnTo>
                    <a:pt x="8260" y="68531"/>
                  </a:lnTo>
                  <a:lnTo>
                    <a:pt x="21685" y="65749"/>
                  </a:lnTo>
                  <a:lnTo>
                    <a:pt x="30948" y="60076"/>
                  </a:lnTo>
                  <a:lnTo>
                    <a:pt x="40396" y="56867"/>
                  </a:lnTo>
                  <a:lnTo>
                    <a:pt x="75681" y="24866"/>
                  </a:lnTo>
                  <a:lnTo>
                    <a:pt x="78990" y="18741"/>
                  </a:lnTo>
                  <a:lnTo>
                    <a:pt x="81405" y="7393"/>
                  </a:lnTo>
                  <a:lnTo>
                    <a:pt x="81592" y="1356"/>
                  </a:lnTo>
                  <a:lnTo>
                    <a:pt x="80549" y="861"/>
                  </a:lnTo>
                  <a:lnTo>
                    <a:pt x="68376" y="0"/>
                  </a:lnTo>
                  <a:lnTo>
                    <a:pt x="62338" y="2750"/>
                  </a:lnTo>
                  <a:lnTo>
                    <a:pt x="59247" y="4965"/>
                  </a:lnTo>
                  <a:lnTo>
                    <a:pt x="55811" y="10248"/>
                  </a:lnTo>
                  <a:lnTo>
                    <a:pt x="54895" y="13139"/>
                  </a:lnTo>
                  <a:lnTo>
                    <a:pt x="52168" y="15066"/>
                  </a:lnTo>
                  <a:lnTo>
                    <a:pt x="43493" y="17207"/>
                  </a:lnTo>
                  <a:lnTo>
                    <a:pt x="35404" y="23803"/>
                  </a:lnTo>
                  <a:lnTo>
                    <a:pt x="29340" y="32732"/>
                  </a:lnTo>
                  <a:lnTo>
                    <a:pt x="23809" y="44767"/>
                  </a:lnTo>
                  <a:lnTo>
                    <a:pt x="9694" y="64438"/>
                  </a:lnTo>
                  <a:lnTo>
                    <a:pt x="7329" y="73017"/>
                  </a:lnTo>
                  <a:lnTo>
                    <a:pt x="4545" y="100505"/>
                  </a:lnTo>
                  <a:lnTo>
                    <a:pt x="455" y="107391"/>
                  </a:lnTo>
                  <a:lnTo>
                    <a:pt x="0" y="111767"/>
                  </a:lnTo>
                  <a:lnTo>
                    <a:pt x="5164" y="137315"/>
                  </a:lnTo>
                  <a:lnTo>
                    <a:pt x="7372" y="139125"/>
                  </a:lnTo>
                  <a:lnTo>
                    <a:pt x="19534" y="141673"/>
                  </a:lnTo>
                  <a:lnTo>
                    <a:pt x="26873" y="142268"/>
                  </a:lnTo>
                  <a:lnTo>
                    <a:pt x="33662" y="145355"/>
                  </a:lnTo>
                  <a:lnTo>
                    <a:pt x="36954" y="147661"/>
                  </a:lnTo>
                  <a:lnTo>
                    <a:pt x="40207" y="148138"/>
                  </a:lnTo>
                  <a:lnTo>
                    <a:pt x="43434" y="147399"/>
                  </a:lnTo>
                  <a:lnTo>
                    <a:pt x="49842" y="144813"/>
                  </a:lnTo>
                  <a:lnTo>
                    <a:pt x="76538" y="135322"/>
                  </a:lnTo>
                  <a:lnTo>
                    <a:pt x="100688" y="123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89"/>
            <p:cNvSpPr/>
            <p:nvPr>
              <p:custDataLst>
                <p:tags r:id="rId169"/>
              </p:custDataLst>
            </p:nvPr>
          </p:nvSpPr>
          <p:spPr>
            <a:xfrm>
              <a:off x="3840019" y="3600450"/>
              <a:ext cx="74746" cy="104727"/>
            </a:xfrm>
            <a:custGeom>
              <a:avLst/>
              <a:gdLst/>
              <a:ahLst/>
              <a:cxnLst/>
              <a:rect l="0" t="0" r="0" b="0"/>
              <a:pathLst>
                <a:path w="74746" h="104727">
                  <a:moveTo>
                    <a:pt x="55706" y="19050"/>
                  </a:moveTo>
                  <a:lnTo>
                    <a:pt x="55706" y="19050"/>
                  </a:lnTo>
                  <a:lnTo>
                    <a:pt x="55706" y="1440"/>
                  </a:lnTo>
                  <a:lnTo>
                    <a:pt x="54648" y="960"/>
                  </a:lnTo>
                  <a:lnTo>
                    <a:pt x="33316" y="38"/>
                  </a:lnTo>
                  <a:lnTo>
                    <a:pt x="27058" y="2839"/>
                  </a:lnTo>
                  <a:lnTo>
                    <a:pt x="19473" y="8204"/>
                  </a:lnTo>
                  <a:lnTo>
                    <a:pt x="18436" y="11760"/>
                  </a:lnTo>
                  <a:lnTo>
                    <a:pt x="18159" y="14190"/>
                  </a:lnTo>
                  <a:lnTo>
                    <a:pt x="15030" y="19712"/>
                  </a:lnTo>
                  <a:lnTo>
                    <a:pt x="11169" y="25694"/>
                  </a:lnTo>
                  <a:lnTo>
                    <a:pt x="7938" y="35012"/>
                  </a:lnTo>
                  <a:lnTo>
                    <a:pt x="1806" y="44476"/>
                  </a:lnTo>
                  <a:lnTo>
                    <a:pt x="0" y="50811"/>
                  </a:lnTo>
                  <a:lnTo>
                    <a:pt x="577" y="53982"/>
                  </a:lnTo>
                  <a:lnTo>
                    <a:pt x="6285" y="66677"/>
                  </a:lnTo>
                  <a:lnTo>
                    <a:pt x="8903" y="82550"/>
                  </a:lnTo>
                  <a:lnTo>
                    <a:pt x="15573" y="95250"/>
                  </a:lnTo>
                  <a:lnTo>
                    <a:pt x="16251" y="98425"/>
                  </a:lnTo>
                  <a:lnTo>
                    <a:pt x="17761" y="100542"/>
                  </a:lnTo>
                  <a:lnTo>
                    <a:pt x="19826" y="101953"/>
                  </a:lnTo>
                  <a:lnTo>
                    <a:pt x="27789" y="103939"/>
                  </a:lnTo>
                  <a:lnTo>
                    <a:pt x="49394" y="104726"/>
                  </a:lnTo>
                  <a:lnTo>
                    <a:pt x="55723" y="101931"/>
                  </a:lnTo>
                  <a:lnTo>
                    <a:pt x="69731" y="90585"/>
                  </a:lnTo>
                  <a:lnTo>
                    <a:pt x="72522" y="85063"/>
                  </a:lnTo>
                  <a:lnTo>
                    <a:pt x="74560" y="66617"/>
                  </a:lnTo>
                  <a:lnTo>
                    <a:pt x="74745" y="44447"/>
                  </a:lnTo>
                  <a:lnTo>
                    <a:pt x="71929" y="38098"/>
                  </a:lnTo>
                  <a:lnTo>
                    <a:pt x="68208" y="31749"/>
                  </a:lnTo>
                  <a:lnTo>
                    <a:pt x="65055" y="22225"/>
                  </a:lnTo>
                  <a:lnTo>
                    <a:pt x="60567" y="15875"/>
                  </a:lnTo>
                  <a:lnTo>
                    <a:pt x="55044" y="12347"/>
                  </a:lnTo>
                  <a:lnTo>
                    <a:pt x="52090" y="11407"/>
                  </a:lnTo>
                  <a:lnTo>
                    <a:pt x="50120" y="9721"/>
                  </a:lnTo>
                  <a:lnTo>
                    <a:pt x="46195" y="39"/>
                  </a:lnTo>
                  <a:lnTo>
                    <a:pt x="46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90"/>
            <p:cNvSpPr/>
            <p:nvPr>
              <p:custDataLst>
                <p:tags r:id="rId170"/>
              </p:custDataLst>
            </p:nvPr>
          </p:nvSpPr>
          <p:spPr>
            <a:xfrm>
              <a:off x="3924300" y="3543300"/>
              <a:ext cx="114301" cy="150946"/>
            </a:xfrm>
            <a:custGeom>
              <a:avLst/>
              <a:gdLst/>
              <a:ahLst/>
              <a:cxnLst/>
              <a:rect l="0" t="0" r="0" b="0"/>
              <a:pathLst>
                <a:path w="114301" h="150946">
                  <a:moveTo>
                    <a:pt x="0" y="47625"/>
                  </a:moveTo>
                  <a:lnTo>
                    <a:pt x="0" y="47625"/>
                  </a:lnTo>
                  <a:lnTo>
                    <a:pt x="0" y="38217"/>
                  </a:lnTo>
                  <a:lnTo>
                    <a:pt x="5057" y="33078"/>
                  </a:lnTo>
                  <a:lnTo>
                    <a:pt x="10361" y="30576"/>
                  </a:lnTo>
                  <a:lnTo>
                    <a:pt x="13257" y="29909"/>
                  </a:lnTo>
                  <a:lnTo>
                    <a:pt x="16247" y="30523"/>
                  </a:lnTo>
                  <a:lnTo>
                    <a:pt x="28411" y="37295"/>
                  </a:lnTo>
                  <a:lnTo>
                    <a:pt x="33088" y="37742"/>
                  </a:lnTo>
                  <a:lnTo>
                    <a:pt x="38695" y="40763"/>
                  </a:lnTo>
                  <a:lnTo>
                    <a:pt x="41671" y="43050"/>
                  </a:lnTo>
                  <a:lnTo>
                    <a:pt x="44979" y="48414"/>
                  </a:lnTo>
                  <a:lnTo>
                    <a:pt x="47507" y="54326"/>
                  </a:lnTo>
                  <a:lnTo>
                    <a:pt x="64031" y="76221"/>
                  </a:lnTo>
                  <a:lnTo>
                    <a:pt x="75591" y="123237"/>
                  </a:lnTo>
                  <a:lnTo>
                    <a:pt x="75794" y="126608"/>
                  </a:lnTo>
                  <a:lnTo>
                    <a:pt x="74871" y="128855"/>
                  </a:lnTo>
                  <a:lnTo>
                    <a:pt x="73197" y="130354"/>
                  </a:lnTo>
                  <a:lnTo>
                    <a:pt x="71023" y="131352"/>
                  </a:lnTo>
                  <a:lnTo>
                    <a:pt x="69574" y="133077"/>
                  </a:lnTo>
                  <a:lnTo>
                    <a:pt x="67057" y="141375"/>
                  </a:lnTo>
                  <a:lnTo>
                    <a:pt x="58508" y="150945"/>
                  </a:lnTo>
                  <a:lnTo>
                    <a:pt x="56997" y="150372"/>
                  </a:lnTo>
                  <a:lnTo>
                    <a:pt x="49068" y="144071"/>
                  </a:lnTo>
                  <a:lnTo>
                    <a:pt x="48266" y="140584"/>
                  </a:lnTo>
                  <a:lnTo>
                    <a:pt x="47663" y="120516"/>
                  </a:lnTo>
                  <a:lnTo>
                    <a:pt x="59385" y="78769"/>
                  </a:lnTo>
                  <a:lnTo>
                    <a:pt x="72261" y="54117"/>
                  </a:lnTo>
                  <a:lnTo>
                    <a:pt x="76091" y="42258"/>
                  </a:lnTo>
                  <a:lnTo>
                    <a:pt x="92607" y="19108"/>
                  </a:lnTo>
                  <a:lnTo>
                    <a:pt x="93488" y="15913"/>
                  </a:lnTo>
                  <a:lnTo>
                    <a:pt x="95134" y="13784"/>
                  </a:lnTo>
                  <a:lnTo>
                    <a:pt x="101448" y="9728"/>
                  </a:lnTo>
                  <a:lnTo>
                    <a:pt x="103296" y="5029"/>
                  </a:lnTo>
                  <a:lnTo>
                    <a:pt x="104847" y="335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91"/>
            <p:cNvSpPr/>
            <p:nvPr>
              <p:custDataLst>
                <p:tags r:id="rId171"/>
              </p:custDataLst>
            </p:nvPr>
          </p:nvSpPr>
          <p:spPr>
            <a:xfrm>
              <a:off x="4048125" y="3552825"/>
              <a:ext cx="114300" cy="380439"/>
            </a:xfrm>
            <a:custGeom>
              <a:avLst/>
              <a:gdLst/>
              <a:ahLst/>
              <a:cxnLst/>
              <a:rect l="0" t="0" r="0" b="0"/>
              <a:pathLst>
                <a:path w="114300" h="380439">
                  <a:moveTo>
                    <a:pt x="19050" y="0"/>
                  </a:moveTo>
                  <a:lnTo>
                    <a:pt x="19050" y="0"/>
                  </a:lnTo>
                  <a:lnTo>
                    <a:pt x="9918" y="9132"/>
                  </a:lnTo>
                  <a:lnTo>
                    <a:pt x="9525" y="54001"/>
                  </a:lnTo>
                  <a:lnTo>
                    <a:pt x="9525" y="69853"/>
                  </a:lnTo>
                  <a:lnTo>
                    <a:pt x="10583" y="71969"/>
                  </a:lnTo>
                  <a:lnTo>
                    <a:pt x="12347" y="73379"/>
                  </a:lnTo>
                  <a:lnTo>
                    <a:pt x="14582" y="74319"/>
                  </a:lnTo>
                  <a:lnTo>
                    <a:pt x="16071" y="76005"/>
                  </a:lnTo>
                  <a:lnTo>
                    <a:pt x="17726" y="80699"/>
                  </a:lnTo>
                  <a:lnTo>
                    <a:pt x="18657" y="89293"/>
                  </a:lnTo>
                  <a:lnTo>
                    <a:pt x="19846" y="91279"/>
                  </a:lnTo>
                  <a:lnTo>
                    <a:pt x="21698" y="92602"/>
                  </a:lnTo>
                  <a:lnTo>
                    <a:pt x="27217" y="94727"/>
                  </a:lnTo>
                  <a:lnTo>
                    <a:pt x="44858" y="95204"/>
                  </a:lnTo>
                  <a:lnTo>
                    <a:pt x="51862" y="90180"/>
                  </a:lnTo>
                  <a:lnTo>
                    <a:pt x="98427" y="44446"/>
                  </a:lnTo>
                  <a:lnTo>
                    <a:pt x="101954" y="38098"/>
                  </a:lnTo>
                  <a:lnTo>
                    <a:pt x="102894" y="34924"/>
                  </a:lnTo>
                  <a:lnTo>
                    <a:pt x="104579" y="32807"/>
                  </a:lnTo>
                  <a:lnTo>
                    <a:pt x="110949" y="28771"/>
                  </a:lnTo>
                  <a:lnTo>
                    <a:pt x="113859" y="20539"/>
                  </a:lnTo>
                  <a:lnTo>
                    <a:pt x="114261" y="10980"/>
                  </a:lnTo>
                  <a:lnTo>
                    <a:pt x="114299" y="23752"/>
                  </a:lnTo>
                  <a:lnTo>
                    <a:pt x="111477" y="29254"/>
                  </a:lnTo>
                  <a:lnTo>
                    <a:pt x="107754" y="35226"/>
                  </a:lnTo>
                  <a:lnTo>
                    <a:pt x="105658" y="45598"/>
                  </a:lnTo>
                  <a:lnTo>
                    <a:pt x="103979" y="61606"/>
                  </a:lnTo>
                  <a:lnTo>
                    <a:pt x="96608" y="92244"/>
                  </a:lnTo>
                  <a:lnTo>
                    <a:pt x="95369" y="138391"/>
                  </a:lnTo>
                  <a:lnTo>
                    <a:pt x="95260" y="185886"/>
                  </a:lnTo>
                  <a:lnTo>
                    <a:pt x="87712" y="229247"/>
                  </a:lnTo>
                  <a:lnTo>
                    <a:pt x="85987" y="269765"/>
                  </a:lnTo>
                  <a:lnTo>
                    <a:pt x="84690" y="316515"/>
                  </a:lnTo>
                  <a:lnTo>
                    <a:pt x="76026" y="347909"/>
                  </a:lnTo>
                  <a:lnTo>
                    <a:pt x="63059" y="364949"/>
                  </a:lnTo>
                  <a:lnTo>
                    <a:pt x="50713" y="376732"/>
                  </a:lnTo>
                  <a:lnTo>
                    <a:pt x="44412" y="379103"/>
                  </a:lnTo>
                  <a:lnTo>
                    <a:pt x="34914" y="380438"/>
                  </a:lnTo>
                  <a:lnTo>
                    <a:pt x="28570" y="377928"/>
                  </a:lnTo>
                  <a:lnTo>
                    <a:pt x="6350" y="358595"/>
                  </a:lnTo>
                  <a:lnTo>
                    <a:pt x="2822" y="352345"/>
                  </a:lnTo>
                  <a:lnTo>
                    <a:pt x="558" y="339709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92"/>
            <p:cNvSpPr/>
            <p:nvPr>
              <p:custDataLst>
                <p:tags r:id="rId172"/>
              </p:custDataLst>
            </p:nvPr>
          </p:nvSpPr>
          <p:spPr>
            <a:xfrm>
              <a:off x="4276725" y="3781425"/>
              <a:ext cx="15014" cy="1"/>
            </a:xfrm>
            <a:custGeom>
              <a:avLst/>
              <a:gdLst/>
              <a:ahLst/>
              <a:cxnLst/>
              <a:rect l="0" t="0" r="0" b="0"/>
              <a:pathLst>
                <a:path w="15014" h="1">
                  <a:moveTo>
                    <a:pt x="9525" y="0"/>
                  </a:moveTo>
                  <a:lnTo>
                    <a:pt x="9525" y="0"/>
                  </a:lnTo>
                  <a:lnTo>
                    <a:pt x="15013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31"/>
          <p:cNvGrpSpPr/>
          <p:nvPr/>
        </p:nvGrpSpPr>
        <p:grpSpPr>
          <a:xfrm>
            <a:off x="2306900" y="4172381"/>
            <a:ext cx="1064951" cy="428195"/>
            <a:chOff x="2306900" y="4172381"/>
            <a:chExt cx="1064951" cy="428195"/>
          </a:xfrm>
        </p:grpSpPr>
        <p:sp>
          <p:nvSpPr>
            <p:cNvPr id="158" name="SMARTInkShape-593"/>
            <p:cNvSpPr/>
            <p:nvPr>
              <p:custDataLst>
                <p:tags r:id="rId158"/>
              </p:custDataLst>
            </p:nvPr>
          </p:nvSpPr>
          <p:spPr>
            <a:xfrm>
              <a:off x="2306900" y="4200694"/>
              <a:ext cx="120522" cy="380772"/>
            </a:xfrm>
            <a:custGeom>
              <a:avLst/>
              <a:gdLst/>
              <a:ahLst/>
              <a:cxnLst/>
              <a:rect l="0" t="0" r="0" b="0"/>
              <a:pathLst>
                <a:path w="120522" h="380772">
                  <a:moveTo>
                    <a:pt x="7675" y="133181"/>
                  </a:moveTo>
                  <a:lnTo>
                    <a:pt x="7675" y="133181"/>
                  </a:lnTo>
                  <a:lnTo>
                    <a:pt x="7675" y="114534"/>
                  </a:lnTo>
                  <a:lnTo>
                    <a:pt x="17084" y="104725"/>
                  </a:lnTo>
                  <a:lnTo>
                    <a:pt x="17190" y="117874"/>
                  </a:lnTo>
                  <a:lnTo>
                    <a:pt x="20018" y="123908"/>
                  </a:lnTo>
                  <a:lnTo>
                    <a:pt x="23744" y="130118"/>
                  </a:lnTo>
                  <a:lnTo>
                    <a:pt x="25842" y="140622"/>
                  </a:lnTo>
                  <a:lnTo>
                    <a:pt x="26691" y="187323"/>
                  </a:lnTo>
                  <a:lnTo>
                    <a:pt x="27776" y="212589"/>
                  </a:lnTo>
                  <a:lnTo>
                    <a:pt x="35367" y="250659"/>
                  </a:lnTo>
                  <a:lnTo>
                    <a:pt x="37231" y="295302"/>
                  </a:lnTo>
                  <a:lnTo>
                    <a:pt x="45182" y="339734"/>
                  </a:lnTo>
                  <a:lnTo>
                    <a:pt x="46755" y="364758"/>
                  </a:lnTo>
                  <a:lnTo>
                    <a:pt x="55265" y="380771"/>
                  </a:lnTo>
                  <a:lnTo>
                    <a:pt x="55290" y="375757"/>
                  </a:lnTo>
                  <a:lnTo>
                    <a:pt x="46657" y="345619"/>
                  </a:lnTo>
                  <a:lnTo>
                    <a:pt x="39306" y="303073"/>
                  </a:lnTo>
                  <a:lnTo>
                    <a:pt x="31596" y="261857"/>
                  </a:lnTo>
                  <a:lnTo>
                    <a:pt x="27367" y="218291"/>
                  </a:lnTo>
                  <a:lnTo>
                    <a:pt x="26809" y="171200"/>
                  </a:lnTo>
                  <a:lnTo>
                    <a:pt x="26736" y="123645"/>
                  </a:lnTo>
                  <a:lnTo>
                    <a:pt x="26726" y="79763"/>
                  </a:lnTo>
                  <a:lnTo>
                    <a:pt x="27784" y="53916"/>
                  </a:lnTo>
                  <a:lnTo>
                    <a:pt x="36426" y="23320"/>
                  </a:lnTo>
                  <a:lnTo>
                    <a:pt x="53549" y="1762"/>
                  </a:lnTo>
                  <a:lnTo>
                    <a:pt x="57344" y="689"/>
                  </a:lnTo>
                  <a:lnTo>
                    <a:pt x="68404" y="0"/>
                  </a:lnTo>
                  <a:lnTo>
                    <a:pt x="74530" y="2728"/>
                  </a:lnTo>
                  <a:lnTo>
                    <a:pt x="96971" y="22499"/>
                  </a:lnTo>
                  <a:lnTo>
                    <a:pt x="100279" y="31425"/>
                  </a:lnTo>
                  <a:lnTo>
                    <a:pt x="102807" y="41389"/>
                  </a:lnTo>
                  <a:lnTo>
                    <a:pt x="110232" y="56410"/>
                  </a:lnTo>
                  <a:lnTo>
                    <a:pt x="120521" y="87374"/>
                  </a:lnTo>
                  <a:lnTo>
                    <a:pt x="113646" y="115863"/>
                  </a:lnTo>
                  <a:lnTo>
                    <a:pt x="110159" y="123015"/>
                  </a:lnTo>
                  <a:lnTo>
                    <a:pt x="71163" y="164928"/>
                  </a:lnTo>
                  <a:lnTo>
                    <a:pt x="64820" y="168458"/>
                  </a:lnTo>
                  <a:lnTo>
                    <a:pt x="52476" y="170444"/>
                  </a:lnTo>
                  <a:lnTo>
                    <a:pt x="7516" y="171279"/>
                  </a:lnTo>
                  <a:lnTo>
                    <a:pt x="0" y="171281"/>
                  </a:lnTo>
                  <a:lnTo>
                    <a:pt x="442" y="172339"/>
                  </a:lnTo>
                  <a:lnTo>
                    <a:pt x="3755" y="176338"/>
                  </a:lnTo>
                  <a:lnTo>
                    <a:pt x="8755" y="178820"/>
                  </a:lnTo>
                  <a:lnTo>
                    <a:pt x="17200" y="180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94"/>
            <p:cNvSpPr/>
            <p:nvPr>
              <p:custDataLst>
                <p:tags r:id="rId159"/>
              </p:custDataLst>
            </p:nvPr>
          </p:nvSpPr>
          <p:spPr>
            <a:xfrm>
              <a:off x="2667661" y="4172381"/>
              <a:ext cx="113640" cy="428195"/>
            </a:xfrm>
            <a:custGeom>
              <a:avLst/>
              <a:gdLst/>
              <a:ahLst/>
              <a:cxnLst/>
              <a:rect l="0" t="0" r="0" b="0"/>
              <a:pathLst>
                <a:path w="113640" h="428195">
                  <a:moveTo>
                    <a:pt x="113639" y="47194"/>
                  </a:moveTo>
                  <a:lnTo>
                    <a:pt x="113639" y="47194"/>
                  </a:lnTo>
                  <a:lnTo>
                    <a:pt x="113639" y="42138"/>
                  </a:lnTo>
                  <a:lnTo>
                    <a:pt x="110817" y="36833"/>
                  </a:lnTo>
                  <a:lnTo>
                    <a:pt x="107093" y="30947"/>
                  </a:lnTo>
                  <a:lnTo>
                    <a:pt x="104506" y="20451"/>
                  </a:lnTo>
                  <a:lnTo>
                    <a:pt x="95947" y="10579"/>
                  </a:lnTo>
                  <a:lnTo>
                    <a:pt x="94991" y="4478"/>
                  </a:lnTo>
                  <a:lnTo>
                    <a:pt x="93799" y="2841"/>
                  </a:lnTo>
                  <a:lnTo>
                    <a:pt x="91946" y="1751"/>
                  </a:lnTo>
                  <a:lnTo>
                    <a:pt x="84281" y="215"/>
                  </a:lnTo>
                  <a:lnTo>
                    <a:pt x="81367" y="0"/>
                  </a:lnTo>
                  <a:lnTo>
                    <a:pt x="79424" y="915"/>
                  </a:lnTo>
                  <a:lnTo>
                    <a:pt x="78129" y="2583"/>
                  </a:lnTo>
                  <a:lnTo>
                    <a:pt x="77265" y="4753"/>
                  </a:lnTo>
                  <a:lnTo>
                    <a:pt x="75632" y="6200"/>
                  </a:lnTo>
                  <a:lnTo>
                    <a:pt x="70994" y="7808"/>
                  </a:lnTo>
                  <a:lnTo>
                    <a:pt x="69334" y="9295"/>
                  </a:lnTo>
                  <a:lnTo>
                    <a:pt x="49854" y="50828"/>
                  </a:lnTo>
                  <a:lnTo>
                    <a:pt x="31064" y="96113"/>
                  </a:lnTo>
                  <a:lnTo>
                    <a:pt x="18384" y="135997"/>
                  </a:lnTo>
                  <a:lnTo>
                    <a:pt x="10745" y="179270"/>
                  </a:lnTo>
                  <a:lnTo>
                    <a:pt x="2689" y="224938"/>
                  </a:lnTo>
                  <a:lnTo>
                    <a:pt x="0" y="268453"/>
                  </a:lnTo>
                  <a:lnTo>
                    <a:pt x="2357" y="302194"/>
                  </a:lnTo>
                  <a:lnTo>
                    <a:pt x="7579" y="342040"/>
                  </a:lnTo>
                  <a:lnTo>
                    <a:pt x="16215" y="372880"/>
                  </a:lnTo>
                  <a:lnTo>
                    <a:pt x="22008" y="386324"/>
                  </a:lnTo>
                  <a:lnTo>
                    <a:pt x="30933" y="396532"/>
                  </a:lnTo>
                  <a:lnTo>
                    <a:pt x="72541" y="421664"/>
                  </a:lnTo>
                  <a:lnTo>
                    <a:pt x="86410" y="426259"/>
                  </a:lnTo>
                  <a:lnTo>
                    <a:pt x="113639" y="428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95"/>
            <p:cNvSpPr/>
            <p:nvPr>
              <p:custDataLst>
                <p:tags r:id="rId160"/>
              </p:custDataLst>
            </p:nvPr>
          </p:nvSpPr>
          <p:spPr>
            <a:xfrm>
              <a:off x="2915974" y="4286643"/>
              <a:ext cx="189177" cy="266141"/>
            </a:xfrm>
            <a:custGeom>
              <a:avLst/>
              <a:gdLst/>
              <a:ahLst/>
              <a:cxnLst/>
              <a:rect l="0" t="0" r="0" b="0"/>
              <a:pathLst>
                <a:path w="189177" h="266141">
                  <a:moveTo>
                    <a:pt x="8201" y="18657"/>
                  </a:moveTo>
                  <a:lnTo>
                    <a:pt x="8201" y="18657"/>
                  </a:lnTo>
                  <a:lnTo>
                    <a:pt x="8201" y="9249"/>
                  </a:lnTo>
                  <a:lnTo>
                    <a:pt x="0" y="9142"/>
                  </a:lnTo>
                  <a:lnTo>
                    <a:pt x="7843" y="0"/>
                  </a:lnTo>
                  <a:lnTo>
                    <a:pt x="15735" y="6231"/>
                  </a:lnTo>
                  <a:lnTo>
                    <a:pt x="21427" y="7843"/>
                  </a:lnTo>
                  <a:lnTo>
                    <a:pt x="23368" y="9330"/>
                  </a:lnTo>
                  <a:lnTo>
                    <a:pt x="52731" y="53784"/>
                  </a:lnTo>
                  <a:lnTo>
                    <a:pt x="79597" y="95055"/>
                  </a:lnTo>
                  <a:lnTo>
                    <a:pt x="84383" y="107645"/>
                  </a:lnTo>
                  <a:lnTo>
                    <a:pt x="112511" y="152012"/>
                  </a:lnTo>
                  <a:lnTo>
                    <a:pt x="135174" y="196457"/>
                  </a:lnTo>
                  <a:lnTo>
                    <a:pt x="148954" y="220799"/>
                  </a:lnTo>
                  <a:lnTo>
                    <a:pt x="162912" y="233303"/>
                  </a:lnTo>
                  <a:lnTo>
                    <a:pt x="176039" y="253497"/>
                  </a:lnTo>
                  <a:lnTo>
                    <a:pt x="179609" y="266140"/>
                  </a:lnTo>
                  <a:lnTo>
                    <a:pt x="189176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96"/>
            <p:cNvSpPr/>
            <p:nvPr>
              <p:custDataLst>
                <p:tags r:id="rId161"/>
              </p:custDataLst>
            </p:nvPr>
          </p:nvSpPr>
          <p:spPr>
            <a:xfrm>
              <a:off x="2916102" y="4267593"/>
              <a:ext cx="189049" cy="256783"/>
            </a:xfrm>
            <a:custGeom>
              <a:avLst/>
              <a:gdLst/>
              <a:ahLst/>
              <a:cxnLst/>
              <a:rect l="0" t="0" r="0" b="0"/>
              <a:pathLst>
                <a:path w="189049" h="256783">
                  <a:moveTo>
                    <a:pt x="189048" y="9132"/>
                  </a:moveTo>
                  <a:lnTo>
                    <a:pt x="189048" y="9132"/>
                  </a:lnTo>
                  <a:lnTo>
                    <a:pt x="189048" y="4076"/>
                  </a:lnTo>
                  <a:lnTo>
                    <a:pt x="187990" y="2586"/>
                  </a:lnTo>
                  <a:lnTo>
                    <a:pt x="186226" y="1593"/>
                  </a:lnTo>
                  <a:lnTo>
                    <a:pt x="180847" y="0"/>
                  </a:lnTo>
                  <a:lnTo>
                    <a:pt x="180406" y="927"/>
                  </a:lnTo>
                  <a:lnTo>
                    <a:pt x="179915" y="4780"/>
                  </a:lnTo>
                  <a:lnTo>
                    <a:pt x="176876" y="10020"/>
                  </a:lnTo>
                  <a:lnTo>
                    <a:pt x="174583" y="12899"/>
                  </a:lnTo>
                  <a:lnTo>
                    <a:pt x="169214" y="16098"/>
                  </a:lnTo>
                  <a:lnTo>
                    <a:pt x="166300" y="16951"/>
                  </a:lnTo>
                  <a:lnTo>
                    <a:pt x="164357" y="18578"/>
                  </a:lnTo>
                  <a:lnTo>
                    <a:pt x="134993" y="63306"/>
                  </a:lnTo>
                  <a:lnTo>
                    <a:pt x="109669" y="110864"/>
                  </a:lnTo>
                  <a:lnTo>
                    <a:pt x="91485" y="136158"/>
                  </a:lnTo>
                  <a:lnTo>
                    <a:pt x="84293" y="154131"/>
                  </a:lnTo>
                  <a:lnTo>
                    <a:pt x="49555" y="196522"/>
                  </a:lnTo>
                  <a:lnTo>
                    <a:pt x="29958" y="227560"/>
                  </a:lnTo>
                  <a:lnTo>
                    <a:pt x="27325" y="234270"/>
                  </a:lnTo>
                  <a:lnTo>
                    <a:pt x="9528" y="255289"/>
                  </a:lnTo>
                  <a:lnTo>
                    <a:pt x="0" y="256651"/>
                  </a:lnTo>
                  <a:lnTo>
                    <a:pt x="8073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97"/>
            <p:cNvSpPr/>
            <p:nvPr>
              <p:custDataLst>
                <p:tags r:id="rId162"/>
              </p:custDataLst>
            </p:nvPr>
          </p:nvSpPr>
          <p:spPr>
            <a:xfrm>
              <a:off x="3228975" y="4391025"/>
              <a:ext cx="114301" cy="15014"/>
            </a:xfrm>
            <a:custGeom>
              <a:avLst/>
              <a:gdLst/>
              <a:ahLst/>
              <a:cxnLst/>
              <a:rect l="0" t="0" r="0" b="0"/>
              <a:pathLst>
                <a:path w="114301" h="15014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14189" y="14582"/>
                  </a:lnTo>
                  <a:lnTo>
                    <a:pt x="16868" y="15013"/>
                  </a:lnTo>
                  <a:lnTo>
                    <a:pt x="19711" y="14241"/>
                  </a:lnTo>
                  <a:lnTo>
                    <a:pt x="22666" y="12669"/>
                  </a:lnTo>
                  <a:lnTo>
                    <a:pt x="49515" y="9801"/>
                  </a:lnTo>
                  <a:lnTo>
                    <a:pt x="64304" y="8521"/>
                  </a:lnTo>
                  <a:lnTo>
                    <a:pt x="91170" y="88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98"/>
            <p:cNvSpPr/>
            <p:nvPr>
              <p:custDataLst>
                <p:tags r:id="rId163"/>
              </p:custDataLst>
            </p:nvPr>
          </p:nvSpPr>
          <p:spPr>
            <a:xfrm>
              <a:off x="3238503" y="4467225"/>
              <a:ext cx="133348" cy="28542"/>
            </a:xfrm>
            <a:custGeom>
              <a:avLst/>
              <a:gdLst/>
              <a:ahLst/>
              <a:cxnLst/>
              <a:rect l="0" t="0" r="0" b="0"/>
              <a:pathLst>
                <a:path w="133348" h="28542">
                  <a:moveTo>
                    <a:pt x="9522" y="0"/>
                  </a:moveTo>
                  <a:lnTo>
                    <a:pt x="9522" y="0"/>
                  </a:lnTo>
                  <a:lnTo>
                    <a:pt x="1321" y="8201"/>
                  </a:lnTo>
                  <a:lnTo>
                    <a:pt x="0" y="19012"/>
                  </a:lnTo>
                  <a:lnTo>
                    <a:pt x="5055" y="24095"/>
                  </a:lnTo>
                  <a:lnTo>
                    <a:pt x="13181" y="26584"/>
                  </a:lnTo>
                  <a:lnTo>
                    <a:pt x="55752" y="28541"/>
                  </a:lnTo>
                  <a:lnTo>
                    <a:pt x="102967" y="19441"/>
                  </a:lnTo>
                  <a:lnTo>
                    <a:pt x="13334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99"/>
            <p:cNvSpPr/>
            <p:nvPr>
              <p:custDataLst>
                <p:tags r:id="rId164"/>
              </p:custDataLst>
            </p:nvPr>
          </p:nvSpPr>
          <p:spPr>
            <a:xfrm>
              <a:off x="2428875" y="4381500"/>
              <a:ext cx="133351" cy="179091"/>
            </a:xfrm>
            <a:custGeom>
              <a:avLst/>
              <a:gdLst/>
              <a:ahLst/>
              <a:cxnLst/>
              <a:rect l="0" t="0" r="0" b="0"/>
              <a:pathLst>
                <a:path w="133351" h="179091">
                  <a:moveTo>
                    <a:pt x="0" y="85725"/>
                  </a:moveTo>
                  <a:lnTo>
                    <a:pt x="0" y="85725"/>
                  </a:lnTo>
                  <a:lnTo>
                    <a:pt x="0" y="68033"/>
                  </a:lnTo>
                  <a:lnTo>
                    <a:pt x="8201" y="58593"/>
                  </a:lnTo>
                  <a:lnTo>
                    <a:pt x="9133" y="52521"/>
                  </a:lnTo>
                  <a:lnTo>
                    <a:pt x="10322" y="50889"/>
                  </a:lnTo>
                  <a:lnTo>
                    <a:pt x="12173" y="49801"/>
                  </a:lnTo>
                  <a:lnTo>
                    <a:pt x="19203" y="47912"/>
                  </a:lnTo>
                  <a:lnTo>
                    <a:pt x="32188" y="47663"/>
                  </a:lnTo>
                  <a:lnTo>
                    <a:pt x="38295" y="50464"/>
                  </a:lnTo>
                  <a:lnTo>
                    <a:pt x="60721" y="70292"/>
                  </a:lnTo>
                  <a:lnTo>
                    <a:pt x="72045" y="89183"/>
                  </a:lnTo>
                  <a:lnTo>
                    <a:pt x="76027" y="100743"/>
                  </a:lnTo>
                  <a:lnTo>
                    <a:pt x="82381" y="111929"/>
                  </a:lnTo>
                  <a:lnTo>
                    <a:pt x="85686" y="155456"/>
                  </a:lnTo>
                  <a:lnTo>
                    <a:pt x="82886" y="161871"/>
                  </a:lnTo>
                  <a:lnTo>
                    <a:pt x="79172" y="168251"/>
                  </a:lnTo>
                  <a:lnTo>
                    <a:pt x="76591" y="179090"/>
                  </a:lnTo>
                  <a:lnTo>
                    <a:pt x="75403" y="178660"/>
                  </a:lnTo>
                  <a:lnTo>
                    <a:pt x="68033" y="172608"/>
                  </a:lnTo>
                  <a:lnTo>
                    <a:pt x="67077" y="166737"/>
                  </a:lnTo>
                  <a:lnTo>
                    <a:pt x="67740" y="120252"/>
                  </a:lnTo>
                  <a:lnTo>
                    <a:pt x="78434" y="76177"/>
                  </a:lnTo>
                  <a:lnTo>
                    <a:pt x="86387" y="59965"/>
                  </a:lnTo>
                  <a:lnTo>
                    <a:pt x="89341" y="55852"/>
                  </a:lnTo>
                  <a:lnTo>
                    <a:pt x="92624" y="45637"/>
                  </a:lnTo>
                  <a:lnTo>
                    <a:pt x="93499" y="39949"/>
                  </a:lnTo>
                  <a:lnTo>
                    <a:pt x="96199" y="35100"/>
                  </a:lnTo>
                  <a:lnTo>
                    <a:pt x="110097" y="19712"/>
                  </a:lnTo>
                  <a:lnTo>
                    <a:pt x="113491" y="12994"/>
                  </a:lnTo>
                  <a:lnTo>
                    <a:pt x="118527" y="6481"/>
                  </a:lnTo>
                  <a:lnTo>
                    <a:pt x="124292" y="288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32"/>
          <p:cNvGrpSpPr/>
          <p:nvPr/>
        </p:nvGrpSpPr>
        <p:grpSpPr>
          <a:xfrm>
            <a:off x="3553221" y="4219575"/>
            <a:ext cx="484973" cy="323734"/>
            <a:chOff x="3553221" y="4219575"/>
            <a:chExt cx="484973" cy="323734"/>
          </a:xfrm>
        </p:grpSpPr>
        <p:sp>
          <p:nvSpPr>
            <p:cNvPr id="166" name="SMARTInkShape-600"/>
            <p:cNvSpPr/>
            <p:nvPr>
              <p:custDataLst>
                <p:tags r:id="rId155"/>
              </p:custDataLst>
            </p:nvPr>
          </p:nvSpPr>
          <p:spPr>
            <a:xfrm>
              <a:off x="3553221" y="4219575"/>
              <a:ext cx="94855" cy="323734"/>
            </a:xfrm>
            <a:custGeom>
              <a:avLst/>
              <a:gdLst/>
              <a:ahLst/>
              <a:cxnLst/>
              <a:rect l="0" t="0" r="0" b="0"/>
              <a:pathLst>
                <a:path w="94855" h="323734">
                  <a:moveTo>
                    <a:pt x="75804" y="19050"/>
                  </a:moveTo>
                  <a:lnTo>
                    <a:pt x="75804" y="19050"/>
                  </a:lnTo>
                  <a:lnTo>
                    <a:pt x="75804" y="13994"/>
                  </a:lnTo>
                  <a:lnTo>
                    <a:pt x="74746" y="12504"/>
                  </a:lnTo>
                  <a:lnTo>
                    <a:pt x="72982" y="11511"/>
                  </a:lnTo>
                  <a:lnTo>
                    <a:pt x="66396" y="9559"/>
                  </a:lnTo>
                  <a:lnTo>
                    <a:pt x="66289" y="1327"/>
                  </a:lnTo>
                  <a:lnTo>
                    <a:pt x="65228" y="885"/>
                  </a:lnTo>
                  <a:lnTo>
                    <a:pt x="39431" y="0"/>
                  </a:lnTo>
                  <a:lnTo>
                    <a:pt x="9559" y="28145"/>
                  </a:lnTo>
                  <a:lnTo>
                    <a:pt x="9257" y="33505"/>
                  </a:lnTo>
                  <a:lnTo>
                    <a:pt x="8155" y="35036"/>
                  </a:lnTo>
                  <a:lnTo>
                    <a:pt x="6364" y="36057"/>
                  </a:lnTo>
                  <a:lnTo>
                    <a:pt x="4110" y="36738"/>
                  </a:lnTo>
                  <a:lnTo>
                    <a:pt x="2608" y="38251"/>
                  </a:lnTo>
                  <a:lnTo>
                    <a:pt x="939" y="42753"/>
                  </a:lnTo>
                  <a:lnTo>
                    <a:pt x="0" y="51238"/>
                  </a:lnTo>
                  <a:lnTo>
                    <a:pt x="926" y="53209"/>
                  </a:lnTo>
                  <a:lnTo>
                    <a:pt x="2602" y="54523"/>
                  </a:lnTo>
                  <a:lnTo>
                    <a:pt x="4778" y="55399"/>
                  </a:lnTo>
                  <a:lnTo>
                    <a:pt x="6228" y="57041"/>
                  </a:lnTo>
                  <a:lnTo>
                    <a:pt x="8747" y="65198"/>
                  </a:lnTo>
                  <a:lnTo>
                    <a:pt x="9016" y="71294"/>
                  </a:lnTo>
                  <a:lnTo>
                    <a:pt x="10112" y="72930"/>
                  </a:lnTo>
                  <a:lnTo>
                    <a:pt x="11901" y="74020"/>
                  </a:lnTo>
                  <a:lnTo>
                    <a:pt x="17320" y="75769"/>
                  </a:lnTo>
                  <a:lnTo>
                    <a:pt x="35499" y="92002"/>
                  </a:lnTo>
                  <a:lnTo>
                    <a:pt x="44341" y="95346"/>
                  </a:lnTo>
                  <a:lnTo>
                    <a:pt x="61264" y="109401"/>
                  </a:lnTo>
                  <a:lnTo>
                    <a:pt x="64050" y="114945"/>
                  </a:lnTo>
                  <a:lnTo>
                    <a:pt x="66149" y="128362"/>
                  </a:lnTo>
                  <a:lnTo>
                    <a:pt x="66240" y="136928"/>
                  </a:lnTo>
                  <a:lnTo>
                    <a:pt x="69084" y="143054"/>
                  </a:lnTo>
                  <a:lnTo>
                    <a:pt x="71324" y="146169"/>
                  </a:lnTo>
                  <a:lnTo>
                    <a:pt x="71759" y="148246"/>
                  </a:lnTo>
                  <a:lnTo>
                    <a:pt x="70991" y="149631"/>
                  </a:lnTo>
                  <a:lnTo>
                    <a:pt x="69420" y="150554"/>
                  </a:lnTo>
                  <a:lnTo>
                    <a:pt x="68373" y="152228"/>
                  </a:lnTo>
                  <a:lnTo>
                    <a:pt x="66900" y="159640"/>
                  </a:lnTo>
                  <a:lnTo>
                    <a:pt x="66303" y="179128"/>
                  </a:lnTo>
                  <a:lnTo>
                    <a:pt x="48670" y="198570"/>
                  </a:lnTo>
                  <a:lnTo>
                    <a:pt x="39155" y="199897"/>
                  </a:lnTo>
                  <a:lnTo>
                    <a:pt x="18689" y="200025"/>
                  </a:lnTo>
                  <a:lnTo>
                    <a:pt x="27788" y="190892"/>
                  </a:lnTo>
                  <a:lnTo>
                    <a:pt x="46801" y="190500"/>
                  </a:lnTo>
                  <a:lnTo>
                    <a:pt x="56351" y="199633"/>
                  </a:lnTo>
                  <a:lnTo>
                    <a:pt x="56751" y="223620"/>
                  </a:lnTo>
                  <a:lnTo>
                    <a:pt x="53930" y="229209"/>
                  </a:lnTo>
                  <a:lnTo>
                    <a:pt x="48553" y="236364"/>
                  </a:lnTo>
                  <a:lnTo>
                    <a:pt x="47490" y="245382"/>
                  </a:lnTo>
                  <a:lnTo>
                    <a:pt x="47345" y="251228"/>
                  </a:lnTo>
                  <a:lnTo>
                    <a:pt x="44458" y="257354"/>
                  </a:lnTo>
                  <a:lnTo>
                    <a:pt x="40706" y="263604"/>
                  </a:lnTo>
                  <a:lnTo>
                    <a:pt x="38100" y="274354"/>
                  </a:lnTo>
                  <a:lnTo>
                    <a:pt x="31236" y="283460"/>
                  </a:lnTo>
                  <a:lnTo>
                    <a:pt x="29085" y="292362"/>
                  </a:lnTo>
                  <a:lnTo>
                    <a:pt x="28189" y="312839"/>
                  </a:lnTo>
                  <a:lnTo>
                    <a:pt x="29244" y="313334"/>
                  </a:lnTo>
                  <a:lnTo>
                    <a:pt x="36381" y="314194"/>
                  </a:lnTo>
                  <a:lnTo>
                    <a:pt x="45047" y="320845"/>
                  </a:lnTo>
                  <a:lnTo>
                    <a:pt x="55003" y="323455"/>
                  </a:lnTo>
                  <a:lnTo>
                    <a:pt x="61292" y="323733"/>
                  </a:lnTo>
                  <a:lnTo>
                    <a:pt x="66885" y="320976"/>
                  </a:lnTo>
                  <a:lnTo>
                    <a:pt x="72898" y="317281"/>
                  </a:lnTo>
                  <a:lnTo>
                    <a:pt x="85382" y="314909"/>
                  </a:lnTo>
                  <a:lnTo>
                    <a:pt x="94854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601"/>
            <p:cNvSpPr/>
            <p:nvPr>
              <p:custDataLst>
                <p:tags r:id="rId156"/>
              </p:custDataLst>
            </p:nvPr>
          </p:nvSpPr>
          <p:spPr>
            <a:xfrm>
              <a:off x="3781460" y="4276842"/>
              <a:ext cx="76166" cy="171334"/>
            </a:xfrm>
            <a:custGeom>
              <a:avLst/>
              <a:gdLst/>
              <a:ahLst/>
              <a:cxnLst/>
              <a:rect l="0" t="0" r="0" b="0"/>
              <a:pathLst>
                <a:path w="76166" h="171334">
                  <a:moveTo>
                    <a:pt x="57115" y="9408"/>
                  </a:moveTo>
                  <a:lnTo>
                    <a:pt x="57115" y="9408"/>
                  </a:lnTo>
                  <a:lnTo>
                    <a:pt x="48914" y="9408"/>
                  </a:lnTo>
                  <a:lnTo>
                    <a:pt x="48473" y="8350"/>
                  </a:lnTo>
                  <a:lnTo>
                    <a:pt x="47707" y="1207"/>
                  </a:lnTo>
                  <a:lnTo>
                    <a:pt x="44820" y="472"/>
                  </a:lnTo>
                  <a:lnTo>
                    <a:pt x="39399" y="0"/>
                  </a:lnTo>
                  <a:lnTo>
                    <a:pt x="29981" y="8094"/>
                  </a:lnTo>
                  <a:lnTo>
                    <a:pt x="23910" y="9019"/>
                  </a:lnTo>
                  <a:lnTo>
                    <a:pt x="22279" y="10207"/>
                  </a:lnTo>
                  <a:lnTo>
                    <a:pt x="21191" y="12057"/>
                  </a:lnTo>
                  <a:lnTo>
                    <a:pt x="20466" y="14349"/>
                  </a:lnTo>
                  <a:lnTo>
                    <a:pt x="18924" y="15877"/>
                  </a:lnTo>
                  <a:lnTo>
                    <a:pt x="10941" y="18531"/>
                  </a:lnTo>
                  <a:lnTo>
                    <a:pt x="10135" y="21576"/>
                  </a:lnTo>
                  <a:lnTo>
                    <a:pt x="9920" y="23870"/>
                  </a:lnTo>
                  <a:lnTo>
                    <a:pt x="8718" y="25400"/>
                  </a:lnTo>
                  <a:lnTo>
                    <a:pt x="4560" y="27099"/>
                  </a:lnTo>
                  <a:lnTo>
                    <a:pt x="3029" y="28611"/>
                  </a:lnTo>
                  <a:lnTo>
                    <a:pt x="368" y="36539"/>
                  </a:lnTo>
                  <a:lnTo>
                    <a:pt x="0" y="46057"/>
                  </a:lnTo>
                  <a:lnTo>
                    <a:pt x="6518" y="54825"/>
                  </a:lnTo>
                  <a:lnTo>
                    <a:pt x="8169" y="60638"/>
                  </a:lnTo>
                  <a:lnTo>
                    <a:pt x="9668" y="62611"/>
                  </a:lnTo>
                  <a:lnTo>
                    <a:pt x="15775" y="66447"/>
                  </a:lnTo>
                  <a:lnTo>
                    <a:pt x="23645" y="79661"/>
                  </a:lnTo>
                  <a:lnTo>
                    <a:pt x="29187" y="82965"/>
                  </a:lnTo>
                  <a:lnTo>
                    <a:pt x="32146" y="83846"/>
                  </a:lnTo>
                  <a:lnTo>
                    <a:pt x="34119" y="85492"/>
                  </a:lnTo>
                  <a:lnTo>
                    <a:pt x="42602" y="98711"/>
                  </a:lnTo>
                  <a:lnTo>
                    <a:pt x="48195" y="102015"/>
                  </a:lnTo>
                  <a:lnTo>
                    <a:pt x="54209" y="104541"/>
                  </a:lnTo>
                  <a:lnTo>
                    <a:pt x="63545" y="110856"/>
                  </a:lnTo>
                  <a:lnTo>
                    <a:pt x="69851" y="112704"/>
                  </a:lnTo>
                  <a:lnTo>
                    <a:pt x="71956" y="114256"/>
                  </a:lnTo>
                  <a:lnTo>
                    <a:pt x="73359" y="116348"/>
                  </a:lnTo>
                  <a:lnTo>
                    <a:pt x="75334" y="124349"/>
                  </a:lnTo>
                  <a:lnTo>
                    <a:pt x="76165" y="160353"/>
                  </a:lnTo>
                  <a:lnTo>
                    <a:pt x="71108" y="166433"/>
                  </a:lnTo>
                  <a:lnTo>
                    <a:pt x="65804" y="169155"/>
                  </a:lnTo>
                  <a:lnTo>
                    <a:pt x="52567" y="171205"/>
                  </a:lnTo>
                  <a:lnTo>
                    <a:pt x="19411" y="171333"/>
                  </a:lnTo>
                  <a:lnTo>
                    <a:pt x="28540" y="16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602"/>
            <p:cNvSpPr/>
            <p:nvPr>
              <p:custDataLst>
                <p:tags r:id="rId157"/>
              </p:custDataLst>
            </p:nvPr>
          </p:nvSpPr>
          <p:spPr>
            <a:xfrm>
              <a:off x="3934218" y="4239066"/>
              <a:ext cx="103976" cy="218596"/>
            </a:xfrm>
            <a:custGeom>
              <a:avLst/>
              <a:gdLst/>
              <a:ahLst/>
              <a:cxnLst/>
              <a:rect l="0" t="0" r="0" b="0"/>
              <a:pathLst>
                <a:path w="103976" h="218596">
                  <a:moveTo>
                    <a:pt x="9132" y="85284"/>
                  </a:moveTo>
                  <a:lnTo>
                    <a:pt x="9132" y="85284"/>
                  </a:lnTo>
                  <a:lnTo>
                    <a:pt x="9132" y="75876"/>
                  </a:lnTo>
                  <a:lnTo>
                    <a:pt x="9132" y="123404"/>
                  </a:lnTo>
                  <a:lnTo>
                    <a:pt x="9132" y="126573"/>
                  </a:lnTo>
                  <a:lnTo>
                    <a:pt x="18482" y="170835"/>
                  </a:lnTo>
                  <a:lnTo>
                    <a:pt x="18657" y="208551"/>
                  </a:lnTo>
                  <a:lnTo>
                    <a:pt x="9525" y="209095"/>
                  </a:lnTo>
                  <a:lnTo>
                    <a:pt x="9133" y="163448"/>
                  </a:lnTo>
                  <a:lnTo>
                    <a:pt x="8074" y="120973"/>
                  </a:lnTo>
                  <a:lnTo>
                    <a:pt x="1593" y="102290"/>
                  </a:lnTo>
                  <a:lnTo>
                    <a:pt x="0" y="78531"/>
                  </a:lnTo>
                  <a:lnTo>
                    <a:pt x="2604" y="68877"/>
                  </a:lnTo>
                  <a:lnTo>
                    <a:pt x="6231" y="61058"/>
                  </a:lnTo>
                  <a:lnTo>
                    <a:pt x="8749" y="44164"/>
                  </a:lnTo>
                  <a:lnTo>
                    <a:pt x="9099" y="24973"/>
                  </a:lnTo>
                  <a:lnTo>
                    <a:pt x="11940" y="18615"/>
                  </a:lnTo>
                  <a:lnTo>
                    <a:pt x="17330" y="10967"/>
                  </a:lnTo>
                  <a:lnTo>
                    <a:pt x="18264" y="4585"/>
                  </a:lnTo>
                  <a:lnTo>
                    <a:pt x="19453" y="2910"/>
                  </a:lnTo>
                  <a:lnTo>
                    <a:pt x="21305" y="1793"/>
                  </a:lnTo>
                  <a:lnTo>
                    <a:pt x="26824" y="0"/>
                  </a:lnTo>
                  <a:lnTo>
                    <a:pt x="36263" y="7798"/>
                  </a:lnTo>
                  <a:lnTo>
                    <a:pt x="42336" y="8703"/>
                  </a:lnTo>
                  <a:lnTo>
                    <a:pt x="43968" y="9888"/>
                  </a:lnTo>
                  <a:lnTo>
                    <a:pt x="45056" y="11737"/>
                  </a:lnTo>
                  <a:lnTo>
                    <a:pt x="45781" y="14027"/>
                  </a:lnTo>
                  <a:lnTo>
                    <a:pt x="54580" y="28367"/>
                  </a:lnTo>
                  <a:lnTo>
                    <a:pt x="55306" y="31464"/>
                  </a:lnTo>
                  <a:lnTo>
                    <a:pt x="64105" y="47204"/>
                  </a:lnTo>
                  <a:lnTo>
                    <a:pt x="65852" y="59888"/>
                  </a:lnTo>
                  <a:lnTo>
                    <a:pt x="63269" y="66236"/>
                  </a:lnTo>
                  <a:lnTo>
                    <a:pt x="59651" y="72585"/>
                  </a:lnTo>
                  <a:lnTo>
                    <a:pt x="58043" y="78934"/>
                  </a:lnTo>
                  <a:lnTo>
                    <a:pt x="56556" y="81051"/>
                  </a:lnTo>
                  <a:lnTo>
                    <a:pt x="54506" y="82462"/>
                  </a:lnTo>
                  <a:lnTo>
                    <a:pt x="52082" y="83403"/>
                  </a:lnTo>
                  <a:lnTo>
                    <a:pt x="50465" y="85088"/>
                  </a:lnTo>
                  <a:lnTo>
                    <a:pt x="45048" y="95398"/>
                  </a:lnTo>
                  <a:lnTo>
                    <a:pt x="39157" y="102569"/>
                  </a:lnTo>
                  <a:lnTo>
                    <a:pt x="38137" y="108867"/>
                  </a:lnTo>
                  <a:lnTo>
                    <a:pt x="36935" y="110532"/>
                  </a:lnTo>
                  <a:lnTo>
                    <a:pt x="35076" y="111641"/>
                  </a:lnTo>
                  <a:lnTo>
                    <a:pt x="28193" y="113856"/>
                  </a:lnTo>
                  <a:lnTo>
                    <a:pt x="36384" y="113859"/>
                  </a:lnTo>
                  <a:lnTo>
                    <a:pt x="36825" y="112801"/>
                  </a:lnTo>
                  <a:lnTo>
                    <a:pt x="37315" y="108802"/>
                  </a:lnTo>
                  <a:lnTo>
                    <a:pt x="38504" y="107313"/>
                  </a:lnTo>
                  <a:lnTo>
                    <a:pt x="45874" y="104726"/>
                  </a:lnTo>
                  <a:lnTo>
                    <a:pt x="57414" y="111925"/>
                  </a:lnTo>
                  <a:lnTo>
                    <a:pt x="64531" y="113477"/>
                  </a:lnTo>
                  <a:lnTo>
                    <a:pt x="93011" y="140598"/>
                  </a:lnTo>
                  <a:lnTo>
                    <a:pt x="94037" y="144440"/>
                  </a:lnTo>
                  <a:lnTo>
                    <a:pt x="94310" y="146947"/>
                  </a:lnTo>
                  <a:lnTo>
                    <a:pt x="97436" y="152554"/>
                  </a:lnTo>
                  <a:lnTo>
                    <a:pt x="101295" y="158574"/>
                  </a:lnTo>
                  <a:lnTo>
                    <a:pt x="103468" y="167912"/>
                  </a:lnTo>
                  <a:lnTo>
                    <a:pt x="103975" y="174218"/>
                  </a:lnTo>
                  <a:lnTo>
                    <a:pt x="101379" y="180550"/>
                  </a:lnTo>
                  <a:lnTo>
                    <a:pt x="97755" y="186891"/>
                  </a:lnTo>
                  <a:lnTo>
                    <a:pt x="94657" y="196411"/>
                  </a:lnTo>
                  <a:lnTo>
                    <a:pt x="80702" y="213608"/>
                  </a:lnTo>
                  <a:lnTo>
                    <a:pt x="75160" y="216400"/>
                  </a:lnTo>
                  <a:lnTo>
                    <a:pt x="61417" y="218438"/>
                  </a:lnTo>
                  <a:lnTo>
                    <a:pt x="50034" y="218595"/>
                  </a:lnTo>
                  <a:lnTo>
                    <a:pt x="37240" y="211090"/>
                  </a:lnTo>
                  <a:lnTo>
                    <a:pt x="34221" y="210429"/>
                  </a:lnTo>
                  <a:lnTo>
                    <a:pt x="24915" y="204444"/>
                  </a:lnTo>
                  <a:lnTo>
                    <a:pt x="9132" y="190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33"/>
          <p:cNvGrpSpPr/>
          <p:nvPr/>
        </p:nvGrpSpPr>
        <p:grpSpPr>
          <a:xfrm>
            <a:off x="10592787" y="57150"/>
            <a:ext cx="1589689" cy="2341174"/>
            <a:chOff x="10592787" y="57150"/>
            <a:chExt cx="1589689" cy="2341174"/>
          </a:xfrm>
        </p:grpSpPr>
        <p:sp>
          <p:nvSpPr>
            <p:cNvPr id="170" name="SMARTInkShape-603"/>
            <p:cNvSpPr/>
            <p:nvPr>
              <p:custDataLst>
                <p:tags r:id="rId120"/>
              </p:custDataLst>
            </p:nvPr>
          </p:nvSpPr>
          <p:spPr>
            <a:xfrm>
              <a:off x="10592787" y="57150"/>
              <a:ext cx="1589689" cy="2341174"/>
            </a:xfrm>
            <a:custGeom>
              <a:avLst/>
              <a:gdLst/>
              <a:ahLst/>
              <a:cxnLst/>
              <a:rect l="0" t="0" r="0" b="0"/>
              <a:pathLst>
                <a:path w="1589689" h="2341174">
                  <a:moveTo>
                    <a:pt x="94263" y="0"/>
                  </a:moveTo>
                  <a:lnTo>
                    <a:pt x="94263" y="0"/>
                  </a:lnTo>
                  <a:lnTo>
                    <a:pt x="89206" y="10113"/>
                  </a:lnTo>
                  <a:lnTo>
                    <a:pt x="88775" y="14150"/>
                  </a:lnTo>
                  <a:lnTo>
                    <a:pt x="94140" y="57956"/>
                  </a:lnTo>
                  <a:lnTo>
                    <a:pt x="93188" y="82460"/>
                  </a:lnTo>
                  <a:lnTo>
                    <a:pt x="86060" y="111531"/>
                  </a:lnTo>
                  <a:lnTo>
                    <a:pt x="84912" y="156112"/>
                  </a:lnTo>
                  <a:lnTo>
                    <a:pt x="84773" y="198877"/>
                  </a:lnTo>
                  <a:lnTo>
                    <a:pt x="84747" y="233316"/>
                  </a:lnTo>
                  <a:lnTo>
                    <a:pt x="84741" y="275388"/>
                  </a:lnTo>
                  <a:lnTo>
                    <a:pt x="84739" y="316311"/>
                  </a:lnTo>
                  <a:lnTo>
                    <a:pt x="84738" y="360304"/>
                  </a:lnTo>
                  <a:lnTo>
                    <a:pt x="84738" y="394027"/>
                  </a:lnTo>
                  <a:lnTo>
                    <a:pt x="85796" y="429123"/>
                  </a:lnTo>
                  <a:lnTo>
                    <a:pt x="89795" y="462360"/>
                  </a:lnTo>
                  <a:lnTo>
                    <a:pt x="95099" y="497593"/>
                  </a:lnTo>
                  <a:lnTo>
                    <a:pt x="99925" y="534419"/>
                  </a:lnTo>
                  <a:lnTo>
                    <a:pt x="102073" y="571953"/>
                  </a:lnTo>
                  <a:lnTo>
                    <a:pt x="103025" y="612624"/>
                  </a:lnTo>
                  <a:lnTo>
                    <a:pt x="103449" y="655394"/>
                  </a:lnTo>
                  <a:lnTo>
                    <a:pt x="103638" y="699097"/>
                  </a:lnTo>
                  <a:lnTo>
                    <a:pt x="103722" y="743215"/>
                  </a:lnTo>
                  <a:lnTo>
                    <a:pt x="103759" y="787518"/>
                  </a:lnTo>
                  <a:lnTo>
                    <a:pt x="103776" y="831902"/>
                  </a:lnTo>
                  <a:lnTo>
                    <a:pt x="103782" y="879145"/>
                  </a:lnTo>
                  <a:lnTo>
                    <a:pt x="103784" y="903597"/>
                  </a:lnTo>
                  <a:lnTo>
                    <a:pt x="103786" y="928365"/>
                  </a:lnTo>
                  <a:lnTo>
                    <a:pt x="103786" y="953343"/>
                  </a:lnTo>
                  <a:lnTo>
                    <a:pt x="103787" y="978462"/>
                  </a:lnTo>
                  <a:lnTo>
                    <a:pt x="102728" y="1003675"/>
                  </a:lnTo>
                  <a:lnTo>
                    <a:pt x="100964" y="1028950"/>
                  </a:lnTo>
                  <a:lnTo>
                    <a:pt x="98731" y="1054267"/>
                  </a:lnTo>
                  <a:lnTo>
                    <a:pt x="97242" y="1078553"/>
                  </a:lnTo>
                  <a:lnTo>
                    <a:pt x="95586" y="1125293"/>
                  </a:lnTo>
                  <a:lnTo>
                    <a:pt x="94086" y="1150245"/>
                  </a:lnTo>
                  <a:lnTo>
                    <a:pt x="92028" y="1176405"/>
                  </a:lnTo>
                  <a:lnTo>
                    <a:pt x="89597" y="1203370"/>
                  </a:lnTo>
                  <a:lnTo>
                    <a:pt x="86921" y="1229813"/>
                  </a:lnTo>
                  <a:lnTo>
                    <a:pt x="84077" y="1255909"/>
                  </a:lnTo>
                  <a:lnTo>
                    <a:pt x="81122" y="1281773"/>
                  </a:lnTo>
                  <a:lnTo>
                    <a:pt x="79153" y="1306423"/>
                  </a:lnTo>
                  <a:lnTo>
                    <a:pt x="76964" y="1353569"/>
                  </a:lnTo>
                  <a:lnTo>
                    <a:pt x="74263" y="1378629"/>
                  </a:lnTo>
                  <a:lnTo>
                    <a:pt x="70346" y="1404861"/>
                  </a:lnTo>
                  <a:lnTo>
                    <a:pt x="65617" y="1431874"/>
                  </a:lnTo>
                  <a:lnTo>
                    <a:pt x="61409" y="1457291"/>
                  </a:lnTo>
                  <a:lnTo>
                    <a:pt x="57544" y="1481644"/>
                  </a:lnTo>
                  <a:lnTo>
                    <a:pt x="51485" y="1528458"/>
                  </a:lnTo>
                  <a:lnTo>
                    <a:pt x="48793" y="1573960"/>
                  </a:lnTo>
                  <a:lnTo>
                    <a:pt x="41951" y="1618876"/>
                  </a:lnTo>
                  <a:lnTo>
                    <a:pt x="33971" y="1663534"/>
                  </a:lnTo>
                  <a:lnTo>
                    <a:pt x="30425" y="1708076"/>
                  </a:lnTo>
                  <a:lnTo>
                    <a:pt x="26026" y="1749745"/>
                  </a:lnTo>
                  <a:lnTo>
                    <a:pt x="20543" y="1789431"/>
                  </a:lnTo>
                  <a:lnTo>
                    <a:pt x="14580" y="1828236"/>
                  </a:lnTo>
                  <a:lnTo>
                    <a:pt x="11223" y="1869472"/>
                  </a:lnTo>
                  <a:lnTo>
                    <a:pt x="8672" y="1909318"/>
                  </a:lnTo>
                  <a:lnTo>
                    <a:pt x="2346" y="1956609"/>
                  </a:lnTo>
                  <a:lnTo>
                    <a:pt x="0" y="2003665"/>
                  </a:lnTo>
                  <a:lnTo>
                    <a:pt x="364" y="2050063"/>
                  </a:lnTo>
                  <a:lnTo>
                    <a:pt x="5646" y="2091092"/>
                  </a:lnTo>
                  <a:lnTo>
                    <a:pt x="8740" y="2130060"/>
                  </a:lnTo>
                  <a:lnTo>
                    <a:pt x="15889" y="2167358"/>
                  </a:lnTo>
                  <a:lnTo>
                    <a:pt x="24963" y="2208942"/>
                  </a:lnTo>
                  <a:lnTo>
                    <a:pt x="28538" y="2227411"/>
                  </a:lnTo>
                  <a:lnTo>
                    <a:pt x="53432" y="2269720"/>
                  </a:lnTo>
                  <a:lnTo>
                    <a:pt x="82040" y="2301822"/>
                  </a:lnTo>
                  <a:lnTo>
                    <a:pt x="105812" y="2315853"/>
                  </a:lnTo>
                  <a:lnTo>
                    <a:pt x="143346" y="2329017"/>
                  </a:lnTo>
                  <a:lnTo>
                    <a:pt x="190428" y="2332715"/>
                  </a:lnTo>
                  <a:lnTo>
                    <a:pt x="227884" y="2336178"/>
                  </a:lnTo>
                  <a:lnTo>
                    <a:pt x="268616" y="2341084"/>
                  </a:lnTo>
                  <a:lnTo>
                    <a:pt x="299811" y="2341173"/>
                  </a:lnTo>
                  <a:lnTo>
                    <a:pt x="334843" y="2337685"/>
                  </a:lnTo>
                  <a:lnTo>
                    <a:pt x="371579" y="2335430"/>
                  </a:lnTo>
                  <a:lnTo>
                    <a:pt x="411190" y="2333369"/>
                  </a:lnTo>
                  <a:lnTo>
                    <a:pt x="457016" y="2328925"/>
                  </a:lnTo>
                  <a:lnTo>
                    <a:pt x="502785" y="2326245"/>
                  </a:lnTo>
                  <a:lnTo>
                    <a:pt x="548878" y="2323995"/>
                  </a:lnTo>
                  <a:lnTo>
                    <a:pt x="573022" y="2321913"/>
                  </a:lnTo>
                  <a:lnTo>
                    <a:pt x="597585" y="2319467"/>
                  </a:lnTo>
                  <a:lnTo>
                    <a:pt x="623487" y="2316778"/>
                  </a:lnTo>
                  <a:lnTo>
                    <a:pt x="650279" y="2313927"/>
                  </a:lnTo>
                  <a:lnTo>
                    <a:pt x="677665" y="2310968"/>
                  </a:lnTo>
                  <a:lnTo>
                    <a:pt x="705447" y="2307937"/>
                  </a:lnTo>
                  <a:lnTo>
                    <a:pt x="733495" y="2304858"/>
                  </a:lnTo>
                  <a:lnTo>
                    <a:pt x="761718" y="2301747"/>
                  </a:lnTo>
                  <a:lnTo>
                    <a:pt x="791116" y="2298615"/>
                  </a:lnTo>
                  <a:lnTo>
                    <a:pt x="821298" y="2295468"/>
                  </a:lnTo>
                  <a:lnTo>
                    <a:pt x="852004" y="2292312"/>
                  </a:lnTo>
                  <a:lnTo>
                    <a:pt x="884115" y="2289150"/>
                  </a:lnTo>
                  <a:lnTo>
                    <a:pt x="917164" y="2285983"/>
                  </a:lnTo>
                  <a:lnTo>
                    <a:pt x="950839" y="2282814"/>
                  </a:lnTo>
                  <a:lnTo>
                    <a:pt x="984929" y="2279642"/>
                  </a:lnTo>
                  <a:lnTo>
                    <a:pt x="1019300" y="2276470"/>
                  </a:lnTo>
                  <a:lnTo>
                    <a:pt x="1053854" y="2273297"/>
                  </a:lnTo>
                  <a:lnTo>
                    <a:pt x="1088532" y="2270123"/>
                  </a:lnTo>
                  <a:lnTo>
                    <a:pt x="1123294" y="2266948"/>
                  </a:lnTo>
                  <a:lnTo>
                    <a:pt x="1158108" y="2263774"/>
                  </a:lnTo>
                  <a:lnTo>
                    <a:pt x="1192960" y="2261657"/>
                  </a:lnTo>
                  <a:lnTo>
                    <a:pt x="1227835" y="2260247"/>
                  </a:lnTo>
                  <a:lnTo>
                    <a:pt x="1262729" y="2259306"/>
                  </a:lnTo>
                  <a:lnTo>
                    <a:pt x="1296573" y="2257621"/>
                  </a:lnTo>
                  <a:lnTo>
                    <a:pt x="1329720" y="2255439"/>
                  </a:lnTo>
                  <a:lnTo>
                    <a:pt x="1362400" y="2252926"/>
                  </a:lnTo>
                  <a:lnTo>
                    <a:pt x="1394772" y="2250192"/>
                  </a:lnTo>
                  <a:lnTo>
                    <a:pt x="1426935" y="2247311"/>
                  </a:lnTo>
                  <a:lnTo>
                    <a:pt x="1458962" y="2244333"/>
                  </a:lnTo>
                  <a:lnTo>
                    <a:pt x="1487721" y="2242347"/>
                  </a:lnTo>
                  <a:lnTo>
                    <a:pt x="1514303" y="2241022"/>
                  </a:lnTo>
                  <a:lnTo>
                    <a:pt x="1556183" y="2239552"/>
                  </a:lnTo>
                  <a:lnTo>
                    <a:pt x="1579761" y="2237666"/>
                  </a:lnTo>
                  <a:lnTo>
                    <a:pt x="1583069" y="2235785"/>
                  </a:lnTo>
                  <a:lnTo>
                    <a:pt x="1589300" y="2229256"/>
                  </a:lnTo>
                  <a:lnTo>
                    <a:pt x="1589688" y="2200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604"/>
            <p:cNvSpPr/>
            <p:nvPr>
              <p:custDataLst>
                <p:tags r:id="rId121"/>
              </p:custDataLst>
            </p:nvPr>
          </p:nvSpPr>
          <p:spPr>
            <a:xfrm>
              <a:off x="10763250" y="106276"/>
              <a:ext cx="76072" cy="265069"/>
            </a:xfrm>
            <a:custGeom>
              <a:avLst/>
              <a:gdLst/>
              <a:ahLst/>
              <a:cxnLst/>
              <a:rect l="0" t="0" r="0" b="0"/>
              <a:pathLst>
                <a:path w="76072" h="265069">
                  <a:moveTo>
                    <a:pt x="9525" y="112799"/>
                  </a:moveTo>
                  <a:lnTo>
                    <a:pt x="9525" y="112799"/>
                  </a:lnTo>
                  <a:lnTo>
                    <a:pt x="9525" y="144680"/>
                  </a:lnTo>
                  <a:lnTo>
                    <a:pt x="12349" y="150957"/>
                  </a:lnTo>
                  <a:lnTo>
                    <a:pt x="14582" y="154113"/>
                  </a:lnTo>
                  <a:lnTo>
                    <a:pt x="17727" y="168667"/>
                  </a:lnTo>
                  <a:lnTo>
                    <a:pt x="20032" y="196146"/>
                  </a:lnTo>
                  <a:lnTo>
                    <a:pt x="27685" y="223018"/>
                  </a:lnTo>
                  <a:lnTo>
                    <a:pt x="28575" y="265068"/>
                  </a:lnTo>
                  <a:lnTo>
                    <a:pt x="28575" y="220540"/>
                  </a:lnTo>
                  <a:lnTo>
                    <a:pt x="27517" y="178981"/>
                  </a:lnTo>
                  <a:lnTo>
                    <a:pt x="20373" y="139846"/>
                  </a:lnTo>
                  <a:lnTo>
                    <a:pt x="19224" y="96370"/>
                  </a:lnTo>
                  <a:lnTo>
                    <a:pt x="20114" y="49597"/>
                  </a:lnTo>
                  <a:lnTo>
                    <a:pt x="27692" y="21726"/>
                  </a:lnTo>
                  <a:lnTo>
                    <a:pt x="28460" y="10037"/>
                  </a:lnTo>
                  <a:lnTo>
                    <a:pt x="36764" y="0"/>
                  </a:lnTo>
                  <a:lnTo>
                    <a:pt x="38268" y="558"/>
                  </a:lnTo>
                  <a:lnTo>
                    <a:pt x="60757" y="21177"/>
                  </a:lnTo>
                  <a:lnTo>
                    <a:pt x="64043" y="27275"/>
                  </a:lnTo>
                  <a:lnTo>
                    <a:pt x="66563" y="33513"/>
                  </a:lnTo>
                  <a:lnTo>
                    <a:pt x="72874" y="42976"/>
                  </a:lnTo>
                  <a:lnTo>
                    <a:pt x="75215" y="52482"/>
                  </a:lnTo>
                  <a:lnTo>
                    <a:pt x="76071" y="68350"/>
                  </a:lnTo>
                  <a:lnTo>
                    <a:pt x="73320" y="74699"/>
                  </a:lnTo>
                  <a:lnTo>
                    <a:pt x="69629" y="81049"/>
                  </a:lnTo>
                  <a:lnTo>
                    <a:pt x="59329" y="106645"/>
                  </a:lnTo>
                  <a:lnTo>
                    <a:pt x="53532" y="114650"/>
                  </a:lnTo>
                  <a:lnTo>
                    <a:pt x="47429" y="118913"/>
                  </a:lnTo>
                  <a:lnTo>
                    <a:pt x="41188" y="121866"/>
                  </a:lnTo>
                  <a:lnTo>
                    <a:pt x="31725" y="128421"/>
                  </a:lnTo>
                  <a:lnTo>
                    <a:pt x="22216" y="130833"/>
                  </a:lnTo>
                  <a:lnTo>
                    <a:pt x="15871" y="131398"/>
                  </a:lnTo>
                  <a:lnTo>
                    <a:pt x="9524" y="134471"/>
                  </a:lnTo>
                  <a:lnTo>
                    <a:pt x="0" y="141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605"/>
            <p:cNvSpPr/>
            <p:nvPr>
              <p:custDataLst>
                <p:tags r:id="rId122"/>
              </p:custDataLst>
            </p:nvPr>
          </p:nvSpPr>
          <p:spPr>
            <a:xfrm>
              <a:off x="10820400" y="190500"/>
              <a:ext cx="85726" cy="152270"/>
            </a:xfrm>
            <a:custGeom>
              <a:avLst/>
              <a:gdLst/>
              <a:ahLst/>
              <a:cxnLst/>
              <a:rect l="0" t="0" r="0" b="0"/>
              <a:pathLst>
                <a:path w="85726" h="152270">
                  <a:moveTo>
                    <a:pt x="0" y="66675"/>
                  </a:moveTo>
                  <a:lnTo>
                    <a:pt x="0" y="66675"/>
                  </a:lnTo>
                  <a:lnTo>
                    <a:pt x="8202" y="58474"/>
                  </a:lnTo>
                  <a:lnTo>
                    <a:pt x="8642" y="59091"/>
                  </a:lnTo>
                  <a:lnTo>
                    <a:pt x="9410" y="65467"/>
                  </a:lnTo>
                  <a:lnTo>
                    <a:pt x="12296" y="66138"/>
                  </a:lnTo>
                  <a:lnTo>
                    <a:pt x="14547" y="66317"/>
                  </a:lnTo>
                  <a:lnTo>
                    <a:pt x="16048" y="67495"/>
                  </a:lnTo>
                  <a:lnTo>
                    <a:pt x="17714" y="71625"/>
                  </a:lnTo>
                  <a:lnTo>
                    <a:pt x="19218" y="73150"/>
                  </a:lnTo>
                  <a:lnTo>
                    <a:pt x="29235" y="78420"/>
                  </a:lnTo>
                  <a:lnTo>
                    <a:pt x="36349" y="84282"/>
                  </a:lnTo>
                  <a:lnTo>
                    <a:pt x="38813" y="99590"/>
                  </a:lnTo>
                  <a:lnTo>
                    <a:pt x="43003" y="107057"/>
                  </a:lnTo>
                  <a:lnTo>
                    <a:pt x="45601" y="109471"/>
                  </a:lnTo>
                  <a:lnTo>
                    <a:pt x="53259" y="113928"/>
                  </a:lnTo>
                  <a:lnTo>
                    <a:pt x="55421" y="118721"/>
                  </a:lnTo>
                  <a:lnTo>
                    <a:pt x="57150" y="152269"/>
                  </a:lnTo>
                  <a:lnTo>
                    <a:pt x="52093" y="147305"/>
                  </a:lnTo>
                  <a:lnTo>
                    <a:pt x="49612" y="142022"/>
                  </a:lnTo>
                  <a:lnTo>
                    <a:pt x="47640" y="97229"/>
                  </a:lnTo>
                  <a:lnTo>
                    <a:pt x="48685" y="72031"/>
                  </a:lnTo>
                  <a:lnTo>
                    <a:pt x="57327" y="42442"/>
                  </a:lnTo>
                  <a:lnTo>
                    <a:pt x="64514" y="28806"/>
                  </a:lnTo>
                  <a:lnTo>
                    <a:pt x="65234" y="25554"/>
                  </a:lnTo>
                  <a:lnTo>
                    <a:pt x="71305" y="1592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606"/>
            <p:cNvSpPr/>
            <p:nvPr>
              <p:custDataLst>
                <p:tags r:id="rId123"/>
              </p:custDataLst>
            </p:nvPr>
          </p:nvSpPr>
          <p:spPr>
            <a:xfrm>
              <a:off x="10963403" y="143277"/>
              <a:ext cx="95123" cy="189657"/>
            </a:xfrm>
            <a:custGeom>
              <a:avLst/>
              <a:gdLst/>
              <a:ahLst/>
              <a:cxnLst/>
              <a:rect l="0" t="0" r="0" b="0"/>
              <a:pathLst>
                <a:path w="95123" h="189657">
                  <a:moveTo>
                    <a:pt x="66547" y="18648"/>
                  </a:moveTo>
                  <a:lnTo>
                    <a:pt x="66547" y="18648"/>
                  </a:lnTo>
                  <a:lnTo>
                    <a:pt x="66547" y="10447"/>
                  </a:lnTo>
                  <a:lnTo>
                    <a:pt x="65489" y="10006"/>
                  </a:lnTo>
                  <a:lnTo>
                    <a:pt x="61490" y="9515"/>
                  </a:lnTo>
                  <a:lnTo>
                    <a:pt x="60001" y="8326"/>
                  </a:lnTo>
                  <a:lnTo>
                    <a:pt x="57413" y="956"/>
                  </a:lnTo>
                  <a:lnTo>
                    <a:pt x="54374" y="202"/>
                  </a:lnTo>
                  <a:lnTo>
                    <a:pt x="52082" y="0"/>
                  </a:lnTo>
                  <a:lnTo>
                    <a:pt x="50554" y="925"/>
                  </a:lnTo>
                  <a:lnTo>
                    <a:pt x="49535" y="2599"/>
                  </a:lnTo>
                  <a:lnTo>
                    <a:pt x="48856" y="4774"/>
                  </a:lnTo>
                  <a:lnTo>
                    <a:pt x="47345" y="6224"/>
                  </a:lnTo>
                  <a:lnTo>
                    <a:pt x="42844" y="7834"/>
                  </a:lnTo>
                  <a:lnTo>
                    <a:pt x="41219" y="9322"/>
                  </a:lnTo>
                  <a:lnTo>
                    <a:pt x="33343" y="22267"/>
                  </a:lnTo>
                  <a:lnTo>
                    <a:pt x="24840" y="31480"/>
                  </a:lnTo>
                  <a:lnTo>
                    <a:pt x="21554" y="40579"/>
                  </a:lnTo>
                  <a:lnTo>
                    <a:pt x="19034" y="50620"/>
                  </a:lnTo>
                  <a:lnTo>
                    <a:pt x="11614" y="65690"/>
                  </a:lnTo>
                  <a:lnTo>
                    <a:pt x="519" y="111308"/>
                  </a:lnTo>
                  <a:lnTo>
                    <a:pt x="0" y="131143"/>
                  </a:lnTo>
                  <a:lnTo>
                    <a:pt x="2752" y="140260"/>
                  </a:lnTo>
                  <a:lnTo>
                    <a:pt x="6442" y="147839"/>
                  </a:lnTo>
                  <a:lnTo>
                    <a:pt x="9580" y="158057"/>
                  </a:lnTo>
                  <a:lnTo>
                    <a:pt x="22540" y="174185"/>
                  </a:lnTo>
                  <a:lnTo>
                    <a:pt x="28643" y="177734"/>
                  </a:lnTo>
                  <a:lnTo>
                    <a:pt x="34884" y="180369"/>
                  </a:lnTo>
                  <a:lnTo>
                    <a:pt x="44347" y="186745"/>
                  </a:lnTo>
                  <a:lnTo>
                    <a:pt x="54913" y="189105"/>
                  </a:lnTo>
                  <a:lnTo>
                    <a:pt x="65256" y="189656"/>
                  </a:lnTo>
                  <a:lnTo>
                    <a:pt x="74088" y="187080"/>
                  </a:lnTo>
                  <a:lnTo>
                    <a:pt x="81541" y="183465"/>
                  </a:lnTo>
                  <a:lnTo>
                    <a:pt x="95122" y="18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607"/>
            <p:cNvSpPr/>
            <p:nvPr>
              <p:custDataLst>
                <p:tags r:id="rId124"/>
              </p:custDataLst>
            </p:nvPr>
          </p:nvSpPr>
          <p:spPr>
            <a:xfrm>
              <a:off x="11068170" y="134675"/>
              <a:ext cx="66556" cy="179520"/>
            </a:xfrm>
            <a:custGeom>
              <a:avLst/>
              <a:gdLst/>
              <a:ahLst/>
              <a:cxnLst/>
              <a:rect l="0" t="0" r="0" b="0"/>
              <a:pathLst>
                <a:path w="66556" h="179520">
                  <a:moveTo>
                    <a:pt x="66555" y="27250"/>
                  </a:moveTo>
                  <a:lnTo>
                    <a:pt x="66555" y="27250"/>
                  </a:lnTo>
                  <a:lnTo>
                    <a:pt x="66555" y="9640"/>
                  </a:lnTo>
                  <a:lnTo>
                    <a:pt x="65497" y="9160"/>
                  </a:lnTo>
                  <a:lnTo>
                    <a:pt x="52090" y="8211"/>
                  </a:lnTo>
                  <a:lnTo>
                    <a:pt x="50562" y="7149"/>
                  </a:lnTo>
                  <a:lnTo>
                    <a:pt x="49543" y="5383"/>
                  </a:lnTo>
                  <a:lnTo>
                    <a:pt x="47907" y="0"/>
                  </a:lnTo>
                  <a:lnTo>
                    <a:pt x="44861" y="2086"/>
                  </a:lnTo>
                  <a:lnTo>
                    <a:pt x="42567" y="4124"/>
                  </a:lnTo>
                  <a:lnTo>
                    <a:pt x="41038" y="4424"/>
                  </a:lnTo>
                  <a:lnTo>
                    <a:pt x="40018" y="3566"/>
                  </a:lnTo>
                  <a:lnTo>
                    <a:pt x="39339" y="1936"/>
                  </a:lnTo>
                  <a:lnTo>
                    <a:pt x="37828" y="1907"/>
                  </a:lnTo>
                  <a:lnTo>
                    <a:pt x="27800" y="6643"/>
                  </a:lnTo>
                  <a:lnTo>
                    <a:pt x="14393" y="8109"/>
                  </a:lnTo>
                  <a:lnTo>
                    <a:pt x="12731" y="9198"/>
                  </a:lnTo>
                  <a:lnTo>
                    <a:pt x="11622" y="10982"/>
                  </a:lnTo>
                  <a:lnTo>
                    <a:pt x="9842" y="16393"/>
                  </a:lnTo>
                  <a:lnTo>
                    <a:pt x="2946" y="25066"/>
                  </a:lnTo>
                  <a:lnTo>
                    <a:pt x="788" y="33894"/>
                  </a:lnTo>
                  <a:lnTo>
                    <a:pt x="0" y="49514"/>
                  </a:lnTo>
                  <a:lnTo>
                    <a:pt x="1017" y="51617"/>
                  </a:lnTo>
                  <a:lnTo>
                    <a:pt x="2755" y="53020"/>
                  </a:lnTo>
                  <a:lnTo>
                    <a:pt x="4971" y="53955"/>
                  </a:lnTo>
                  <a:lnTo>
                    <a:pt x="6449" y="55637"/>
                  </a:lnTo>
                  <a:lnTo>
                    <a:pt x="11644" y="65940"/>
                  </a:lnTo>
                  <a:lnTo>
                    <a:pt x="15693" y="71962"/>
                  </a:lnTo>
                  <a:lnTo>
                    <a:pt x="17491" y="78167"/>
                  </a:lnTo>
                  <a:lnTo>
                    <a:pt x="19029" y="80244"/>
                  </a:lnTo>
                  <a:lnTo>
                    <a:pt x="21113" y="81630"/>
                  </a:lnTo>
                  <a:lnTo>
                    <a:pt x="26250" y="84227"/>
                  </a:lnTo>
                  <a:lnTo>
                    <a:pt x="32062" y="88909"/>
                  </a:lnTo>
                  <a:lnTo>
                    <a:pt x="35348" y="94518"/>
                  </a:lnTo>
                  <a:lnTo>
                    <a:pt x="36225" y="97495"/>
                  </a:lnTo>
                  <a:lnTo>
                    <a:pt x="37868" y="99480"/>
                  </a:lnTo>
                  <a:lnTo>
                    <a:pt x="57209" y="110757"/>
                  </a:lnTo>
                  <a:lnTo>
                    <a:pt x="60324" y="111496"/>
                  </a:lnTo>
                  <a:lnTo>
                    <a:pt x="62400" y="113047"/>
                  </a:lnTo>
                  <a:lnTo>
                    <a:pt x="63785" y="115140"/>
                  </a:lnTo>
                  <a:lnTo>
                    <a:pt x="65734" y="123142"/>
                  </a:lnTo>
                  <a:lnTo>
                    <a:pt x="66540" y="154261"/>
                  </a:lnTo>
                  <a:lnTo>
                    <a:pt x="63726" y="160605"/>
                  </a:lnTo>
                  <a:lnTo>
                    <a:pt x="52364" y="174624"/>
                  </a:lnTo>
                  <a:lnTo>
                    <a:pt x="46844" y="177416"/>
                  </a:lnTo>
                  <a:lnTo>
                    <a:pt x="33442" y="179519"/>
                  </a:lnTo>
                  <a:lnTo>
                    <a:pt x="31779" y="178505"/>
                  </a:lnTo>
                  <a:lnTo>
                    <a:pt x="30672" y="176770"/>
                  </a:lnTo>
                  <a:lnTo>
                    <a:pt x="28892" y="171437"/>
                  </a:lnTo>
                  <a:lnTo>
                    <a:pt x="28455" y="160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608"/>
            <p:cNvSpPr/>
            <p:nvPr>
              <p:custDataLst>
                <p:tags r:id="rId125"/>
              </p:custDataLst>
            </p:nvPr>
          </p:nvSpPr>
          <p:spPr>
            <a:xfrm>
              <a:off x="11191875" y="104940"/>
              <a:ext cx="76198" cy="214770"/>
            </a:xfrm>
            <a:custGeom>
              <a:avLst/>
              <a:gdLst/>
              <a:ahLst/>
              <a:cxnLst/>
              <a:rect l="0" t="0" r="0" b="0"/>
              <a:pathLst>
                <a:path w="76198" h="214770">
                  <a:moveTo>
                    <a:pt x="0" y="95085"/>
                  </a:moveTo>
                  <a:lnTo>
                    <a:pt x="0" y="95085"/>
                  </a:lnTo>
                  <a:lnTo>
                    <a:pt x="5057" y="95085"/>
                  </a:lnTo>
                  <a:lnTo>
                    <a:pt x="6546" y="94027"/>
                  </a:lnTo>
                  <a:lnTo>
                    <a:pt x="7538" y="92263"/>
                  </a:lnTo>
                  <a:lnTo>
                    <a:pt x="8202" y="90029"/>
                  </a:lnTo>
                  <a:lnTo>
                    <a:pt x="9702" y="88539"/>
                  </a:lnTo>
                  <a:lnTo>
                    <a:pt x="18923" y="85594"/>
                  </a:lnTo>
                  <a:lnTo>
                    <a:pt x="19050" y="133202"/>
                  </a:lnTo>
                  <a:lnTo>
                    <a:pt x="19050" y="145888"/>
                  </a:lnTo>
                  <a:lnTo>
                    <a:pt x="21874" y="152237"/>
                  </a:lnTo>
                  <a:lnTo>
                    <a:pt x="25596" y="158586"/>
                  </a:lnTo>
                  <a:lnTo>
                    <a:pt x="28184" y="169404"/>
                  </a:lnTo>
                  <a:lnTo>
                    <a:pt x="28574" y="190180"/>
                  </a:lnTo>
                  <a:lnTo>
                    <a:pt x="23518" y="190289"/>
                  </a:lnTo>
                  <a:lnTo>
                    <a:pt x="22029" y="189246"/>
                  </a:lnTo>
                  <a:lnTo>
                    <a:pt x="21037" y="187492"/>
                  </a:lnTo>
                  <a:lnTo>
                    <a:pt x="19441" y="177074"/>
                  </a:lnTo>
                  <a:lnTo>
                    <a:pt x="19054" y="130945"/>
                  </a:lnTo>
                  <a:lnTo>
                    <a:pt x="19050" y="88604"/>
                  </a:lnTo>
                  <a:lnTo>
                    <a:pt x="20108" y="63309"/>
                  </a:lnTo>
                  <a:lnTo>
                    <a:pt x="28184" y="33992"/>
                  </a:lnTo>
                  <a:lnTo>
                    <a:pt x="28460" y="25008"/>
                  </a:lnTo>
                  <a:lnTo>
                    <a:pt x="31346" y="18784"/>
                  </a:lnTo>
                  <a:lnTo>
                    <a:pt x="35098" y="12490"/>
                  </a:lnTo>
                  <a:lnTo>
                    <a:pt x="37705" y="1711"/>
                  </a:lnTo>
                  <a:lnTo>
                    <a:pt x="38894" y="1085"/>
                  </a:lnTo>
                  <a:lnTo>
                    <a:pt x="46266" y="0"/>
                  </a:lnTo>
                  <a:lnTo>
                    <a:pt x="46720" y="1003"/>
                  </a:lnTo>
                  <a:lnTo>
                    <a:pt x="48604" y="16091"/>
                  </a:lnTo>
                  <a:lnTo>
                    <a:pt x="55148" y="28485"/>
                  </a:lnTo>
                  <a:lnTo>
                    <a:pt x="57146" y="76035"/>
                  </a:lnTo>
                  <a:lnTo>
                    <a:pt x="57147" y="79210"/>
                  </a:lnTo>
                  <a:lnTo>
                    <a:pt x="54326" y="85560"/>
                  </a:lnTo>
                  <a:lnTo>
                    <a:pt x="47660" y="95036"/>
                  </a:lnTo>
                  <a:lnTo>
                    <a:pt x="47625" y="104493"/>
                  </a:lnTo>
                  <a:lnTo>
                    <a:pt x="52682" y="104575"/>
                  </a:lnTo>
                  <a:lnTo>
                    <a:pt x="54171" y="105645"/>
                  </a:lnTo>
                  <a:lnTo>
                    <a:pt x="55827" y="109656"/>
                  </a:lnTo>
                  <a:lnTo>
                    <a:pt x="57327" y="111149"/>
                  </a:lnTo>
                  <a:lnTo>
                    <a:pt x="61816" y="112808"/>
                  </a:lnTo>
                  <a:lnTo>
                    <a:pt x="63435" y="114309"/>
                  </a:lnTo>
                  <a:lnTo>
                    <a:pt x="67448" y="123758"/>
                  </a:lnTo>
                  <a:lnTo>
                    <a:pt x="73137" y="130980"/>
                  </a:lnTo>
                  <a:lnTo>
                    <a:pt x="75797" y="140956"/>
                  </a:lnTo>
                  <a:lnTo>
                    <a:pt x="76197" y="183904"/>
                  </a:lnTo>
                  <a:lnTo>
                    <a:pt x="75140" y="186048"/>
                  </a:lnTo>
                  <a:lnTo>
                    <a:pt x="73376" y="187477"/>
                  </a:lnTo>
                  <a:lnTo>
                    <a:pt x="71142" y="188430"/>
                  </a:lnTo>
                  <a:lnTo>
                    <a:pt x="69654" y="190123"/>
                  </a:lnTo>
                  <a:lnTo>
                    <a:pt x="64440" y="200445"/>
                  </a:lnTo>
                  <a:lnTo>
                    <a:pt x="62009" y="203425"/>
                  </a:lnTo>
                  <a:lnTo>
                    <a:pt x="56489" y="206736"/>
                  </a:lnTo>
                  <a:lnTo>
                    <a:pt x="49376" y="208862"/>
                  </a:lnTo>
                  <a:lnTo>
                    <a:pt x="43087" y="214286"/>
                  </a:lnTo>
                  <a:lnTo>
                    <a:pt x="41424" y="214769"/>
                  </a:lnTo>
                  <a:lnTo>
                    <a:pt x="40317" y="214033"/>
                  </a:lnTo>
                  <a:lnTo>
                    <a:pt x="39578" y="212484"/>
                  </a:lnTo>
                  <a:lnTo>
                    <a:pt x="38026" y="211451"/>
                  </a:lnTo>
                  <a:lnTo>
                    <a:pt x="30028" y="209657"/>
                  </a:lnTo>
                  <a:lnTo>
                    <a:pt x="23950" y="204409"/>
                  </a:lnTo>
                  <a:lnTo>
                    <a:pt x="21227" y="199060"/>
                  </a:lnTo>
                  <a:lnTo>
                    <a:pt x="19240" y="180740"/>
                  </a:lnTo>
                  <a:lnTo>
                    <a:pt x="19050" y="1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609"/>
            <p:cNvSpPr/>
            <p:nvPr>
              <p:custDataLst>
                <p:tags r:id="rId126"/>
              </p:custDataLst>
            </p:nvPr>
          </p:nvSpPr>
          <p:spPr>
            <a:xfrm>
              <a:off x="11287125" y="95298"/>
              <a:ext cx="76072" cy="256951"/>
            </a:xfrm>
            <a:custGeom>
              <a:avLst/>
              <a:gdLst/>
              <a:ahLst/>
              <a:cxnLst/>
              <a:rect l="0" t="0" r="0" b="0"/>
              <a:pathLst>
                <a:path w="76072" h="256951">
                  <a:moveTo>
                    <a:pt x="0" y="28527"/>
                  </a:moveTo>
                  <a:lnTo>
                    <a:pt x="0" y="28527"/>
                  </a:lnTo>
                  <a:lnTo>
                    <a:pt x="26743" y="1785"/>
                  </a:lnTo>
                  <a:lnTo>
                    <a:pt x="30583" y="766"/>
                  </a:lnTo>
                  <a:lnTo>
                    <a:pt x="37660" y="0"/>
                  </a:lnTo>
                  <a:lnTo>
                    <a:pt x="46263" y="8157"/>
                  </a:lnTo>
                  <a:lnTo>
                    <a:pt x="52563" y="27675"/>
                  </a:lnTo>
                  <a:lnTo>
                    <a:pt x="62790" y="44665"/>
                  </a:lnTo>
                  <a:lnTo>
                    <a:pt x="74724" y="92161"/>
                  </a:lnTo>
                  <a:lnTo>
                    <a:pt x="76071" y="135195"/>
                  </a:lnTo>
                  <a:lnTo>
                    <a:pt x="75117" y="164172"/>
                  </a:lnTo>
                  <a:lnTo>
                    <a:pt x="62939" y="196686"/>
                  </a:lnTo>
                  <a:lnTo>
                    <a:pt x="40900" y="235839"/>
                  </a:lnTo>
                  <a:lnTo>
                    <a:pt x="38286" y="243432"/>
                  </a:lnTo>
                  <a:lnTo>
                    <a:pt x="33597" y="250335"/>
                  </a:lnTo>
                  <a:lnTo>
                    <a:pt x="27984" y="254108"/>
                  </a:lnTo>
                  <a:lnTo>
                    <a:pt x="18876" y="256233"/>
                  </a:lnTo>
                  <a:lnTo>
                    <a:pt x="11373" y="256950"/>
                  </a:lnTo>
                  <a:lnTo>
                    <a:pt x="0" y="247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610"/>
            <p:cNvSpPr/>
            <p:nvPr>
              <p:custDataLst>
                <p:tags r:id="rId127"/>
              </p:custDataLst>
            </p:nvPr>
          </p:nvSpPr>
          <p:spPr>
            <a:xfrm>
              <a:off x="11450373" y="209550"/>
              <a:ext cx="84403" cy="19051"/>
            </a:xfrm>
            <a:custGeom>
              <a:avLst/>
              <a:gdLst/>
              <a:ahLst/>
              <a:cxnLst/>
              <a:rect l="0" t="0" r="0" b="0"/>
              <a:pathLst>
                <a:path w="84403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9050"/>
                  </a:lnTo>
                  <a:lnTo>
                    <a:pt x="4126" y="19050"/>
                  </a:lnTo>
                  <a:lnTo>
                    <a:pt x="5485" y="17992"/>
                  </a:lnTo>
                  <a:lnTo>
                    <a:pt x="6994" y="13994"/>
                  </a:lnTo>
                  <a:lnTo>
                    <a:pt x="8455" y="12504"/>
                  </a:lnTo>
                  <a:lnTo>
                    <a:pt x="18404" y="7291"/>
                  </a:lnTo>
                  <a:lnTo>
                    <a:pt x="25504" y="1440"/>
                  </a:lnTo>
                  <a:lnTo>
                    <a:pt x="31790" y="427"/>
                  </a:lnTo>
                  <a:lnTo>
                    <a:pt x="77946" y="3"/>
                  </a:lnTo>
                  <a:lnTo>
                    <a:pt x="84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611"/>
            <p:cNvSpPr/>
            <p:nvPr>
              <p:custDataLst>
                <p:tags r:id="rId128"/>
              </p:custDataLst>
            </p:nvPr>
          </p:nvSpPr>
          <p:spPr>
            <a:xfrm>
              <a:off x="11458610" y="266700"/>
              <a:ext cx="95216" cy="28542"/>
            </a:xfrm>
            <a:custGeom>
              <a:avLst/>
              <a:gdLst/>
              <a:ahLst/>
              <a:cxnLst/>
              <a:rect l="0" t="0" r="0" b="0"/>
              <a:pathLst>
                <a:path w="95216" h="28542">
                  <a:moveTo>
                    <a:pt x="9490" y="19050"/>
                  </a:moveTo>
                  <a:lnTo>
                    <a:pt x="9490" y="19050"/>
                  </a:lnTo>
                  <a:lnTo>
                    <a:pt x="0" y="28541"/>
                  </a:lnTo>
                  <a:lnTo>
                    <a:pt x="5031" y="23508"/>
                  </a:lnTo>
                  <a:lnTo>
                    <a:pt x="10330" y="21031"/>
                  </a:lnTo>
                  <a:lnTo>
                    <a:pt x="26280" y="18069"/>
                  </a:lnTo>
                  <a:lnTo>
                    <a:pt x="36220" y="12527"/>
                  </a:lnTo>
                  <a:lnTo>
                    <a:pt x="62606" y="8730"/>
                  </a:lnTo>
                  <a:lnTo>
                    <a:pt x="73793" y="3057"/>
                  </a:lnTo>
                  <a:lnTo>
                    <a:pt x="952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612"/>
            <p:cNvSpPr/>
            <p:nvPr>
              <p:custDataLst>
                <p:tags r:id="rId129"/>
              </p:custDataLst>
            </p:nvPr>
          </p:nvSpPr>
          <p:spPr>
            <a:xfrm>
              <a:off x="11678162" y="182335"/>
              <a:ext cx="85199" cy="131952"/>
            </a:xfrm>
            <a:custGeom>
              <a:avLst/>
              <a:gdLst/>
              <a:ahLst/>
              <a:cxnLst/>
              <a:rect l="0" t="0" r="0" b="0"/>
              <a:pathLst>
                <a:path w="85199" h="131952">
                  <a:moveTo>
                    <a:pt x="66163" y="55790"/>
                  </a:moveTo>
                  <a:lnTo>
                    <a:pt x="66163" y="55790"/>
                  </a:lnTo>
                  <a:lnTo>
                    <a:pt x="61105" y="55790"/>
                  </a:lnTo>
                  <a:lnTo>
                    <a:pt x="59617" y="54732"/>
                  </a:lnTo>
                  <a:lnTo>
                    <a:pt x="58625" y="52968"/>
                  </a:lnTo>
                  <a:lnTo>
                    <a:pt x="56898" y="46089"/>
                  </a:lnTo>
                  <a:lnTo>
                    <a:pt x="56638" y="19444"/>
                  </a:lnTo>
                  <a:lnTo>
                    <a:pt x="55580" y="18859"/>
                  </a:lnTo>
                  <a:lnTo>
                    <a:pt x="51580" y="18210"/>
                  </a:lnTo>
                  <a:lnTo>
                    <a:pt x="50092" y="16978"/>
                  </a:lnTo>
                  <a:lnTo>
                    <a:pt x="47504" y="9535"/>
                  </a:lnTo>
                  <a:lnTo>
                    <a:pt x="44465" y="8774"/>
                  </a:lnTo>
                  <a:lnTo>
                    <a:pt x="42173" y="8571"/>
                  </a:lnTo>
                  <a:lnTo>
                    <a:pt x="40645" y="7377"/>
                  </a:lnTo>
                  <a:lnTo>
                    <a:pt x="37990" y="0"/>
                  </a:lnTo>
                  <a:lnTo>
                    <a:pt x="34944" y="2066"/>
                  </a:lnTo>
                  <a:lnTo>
                    <a:pt x="23410" y="12865"/>
                  </a:lnTo>
                  <a:lnTo>
                    <a:pt x="20703" y="18368"/>
                  </a:lnTo>
                  <a:lnTo>
                    <a:pt x="13607" y="45011"/>
                  </a:lnTo>
                  <a:lnTo>
                    <a:pt x="2078" y="64732"/>
                  </a:lnTo>
                  <a:lnTo>
                    <a:pt x="0" y="77900"/>
                  </a:lnTo>
                  <a:lnTo>
                    <a:pt x="9218" y="108876"/>
                  </a:lnTo>
                  <a:lnTo>
                    <a:pt x="20722" y="124399"/>
                  </a:lnTo>
                  <a:lnTo>
                    <a:pt x="23168" y="126929"/>
                  </a:lnTo>
                  <a:lnTo>
                    <a:pt x="28710" y="129741"/>
                  </a:lnTo>
                  <a:lnTo>
                    <a:pt x="46942" y="131902"/>
                  </a:lnTo>
                  <a:lnTo>
                    <a:pt x="51624" y="131951"/>
                  </a:lnTo>
                  <a:lnTo>
                    <a:pt x="57231" y="129150"/>
                  </a:lnTo>
                  <a:lnTo>
                    <a:pt x="78898" y="109599"/>
                  </a:lnTo>
                  <a:lnTo>
                    <a:pt x="82407" y="103341"/>
                  </a:lnTo>
                  <a:lnTo>
                    <a:pt x="84380" y="91046"/>
                  </a:lnTo>
                  <a:lnTo>
                    <a:pt x="85198" y="52731"/>
                  </a:lnTo>
                  <a:lnTo>
                    <a:pt x="82384" y="46316"/>
                  </a:lnTo>
                  <a:lnTo>
                    <a:pt x="57075" y="18131"/>
                  </a:lnTo>
                  <a:lnTo>
                    <a:pt x="47113" y="27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613"/>
            <p:cNvSpPr/>
            <p:nvPr>
              <p:custDataLst>
                <p:tags r:id="rId130"/>
              </p:custDataLst>
            </p:nvPr>
          </p:nvSpPr>
          <p:spPr>
            <a:xfrm>
              <a:off x="11830050" y="285750"/>
              <a:ext cx="28576" cy="14991"/>
            </a:xfrm>
            <a:custGeom>
              <a:avLst/>
              <a:gdLst/>
              <a:ahLst/>
              <a:cxnLst/>
              <a:rect l="0" t="0" r="0" b="0"/>
              <a:pathLst>
                <a:path w="28576" h="14991">
                  <a:moveTo>
                    <a:pt x="0" y="0"/>
                  </a:moveTo>
                  <a:lnTo>
                    <a:pt x="0" y="0"/>
                  </a:lnTo>
                  <a:lnTo>
                    <a:pt x="9410" y="9409"/>
                  </a:lnTo>
                  <a:lnTo>
                    <a:pt x="9490" y="14547"/>
                  </a:lnTo>
                  <a:lnTo>
                    <a:pt x="10560" y="14990"/>
                  </a:lnTo>
                  <a:lnTo>
                    <a:pt x="18935" y="9607"/>
                  </a:lnTo>
                  <a:lnTo>
                    <a:pt x="19015" y="4493"/>
                  </a:lnTo>
                  <a:lnTo>
                    <a:pt x="20085" y="2995"/>
                  </a:lnTo>
                  <a:lnTo>
                    <a:pt x="21857" y="1997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614"/>
            <p:cNvSpPr/>
            <p:nvPr>
              <p:custDataLst>
                <p:tags r:id="rId131"/>
              </p:custDataLst>
            </p:nvPr>
          </p:nvSpPr>
          <p:spPr>
            <a:xfrm>
              <a:off x="11896725" y="171451"/>
              <a:ext cx="47626" cy="168026"/>
            </a:xfrm>
            <a:custGeom>
              <a:avLst/>
              <a:gdLst/>
              <a:ahLst/>
              <a:cxnLst/>
              <a:rect l="0" t="0" r="0" b="0"/>
              <a:pathLst>
                <a:path w="47626" h="168026">
                  <a:moveTo>
                    <a:pt x="47625" y="19049"/>
                  </a:moveTo>
                  <a:lnTo>
                    <a:pt x="47625" y="19049"/>
                  </a:lnTo>
                  <a:lnTo>
                    <a:pt x="39423" y="10848"/>
                  </a:lnTo>
                  <a:lnTo>
                    <a:pt x="38109" y="125"/>
                  </a:lnTo>
                  <a:lnTo>
                    <a:pt x="28690" y="0"/>
                  </a:lnTo>
                  <a:lnTo>
                    <a:pt x="20383" y="8200"/>
                  </a:lnTo>
                  <a:lnTo>
                    <a:pt x="19169" y="17609"/>
                  </a:lnTo>
                  <a:lnTo>
                    <a:pt x="19050" y="51203"/>
                  </a:lnTo>
                  <a:lnTo>
                    <a:pt x="21874" y="57328"/>
                  </a:lnTo>
                  <a:lnTo>
                    <a:pt x="25596" y="63579"/>
                  </a:lnTo>
                  <a:lnTo>
                    <a:pt x="27987" y="76215"/>
                  </a:lnTo>
                  <a:lnTo>
                    <a:pt x="28184" y="79384"/>
                  </a:lnTo>
                  <a:lnTo>
                    <a:pt x="31223" y="85729"/>
                  </a:lnTo>
                  <a:lnTo>
                    <a:pt x="43740" y="101600"/>
                  </a:lnTo>
                  <a:lnTo>
                    <a:pt x="46475" y="111124"/>
                  </a:lnTo>
                  <a:lnTo>
                    <a:pt x="47624" y="156898"/>
                  </a:lnTo>
                  <a:lnTo>
                    <a:pt x="46565" y="158573"/>
                  </a:lnTo>
                  <a:lnTo>
                    <a:pt x="44801" y="159690"/>
                  </a:lnTo>
                  <a:lnTo>
                    <a:pt x="39423" y="161483"/>
                  </a:lnTo>
                  <a:lnTo>
                    <a:pt x="33434" y="166850"/>
                  </a:lnTo>
                  <a:lnTo>
                    <a:pt x="31815" y="167324"/>
                  </a:lnTo>
                  <a:lnTo>
                    <a:pt x="30736" y="166583"/>
                  </a:lnTo>
                  <a:lnTo>
                    <a:pt x="30017" y="165030"/>
                  </a:lnTo>
                  <a:lnTo>
                    <a:pt x="28478" y="165053"/>
                  </a:lnTo>
                  <a:lnTo>
                    <a:pt x="23945" y="167901"/>
                  </a:lnTo>
                  <a:lnTo>
                    <a:pt x="22314" y="168025"/>
                  </a:lnTo>
                  <a:lnTo>
                    <a:pt x="21226" y="167050"/>
                  </a:lnTo>
                  <a:lnTo>
                    <a:pt x="20500" y="165341"/>
                  </a:lnTo>
                  <a:lnTo>
                    <a:pt x="18958" y="164202"/>
                  </a:lnTo>
                  <a:lnTo>
                    <a:pt x="14422" y="162937"/>
                  </a:lnTo>
                  <a:lnTo>
                    <a:pt x="12790" y="161541"/>
                  </a:lnTo>
                  <a:lnTo>
                    <a:pt x="10976" y="157168"/>
                  </a:lnTo>
                  <a:lnTo>
                    <a:pt x="9434" y="155578"/>
                  </a:lnTo>
                  <a:lnTo>
                    <a:pt x="0" y="15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615"/>
            <p:cNvSpPr/>
            <p:nvPr>
              <p:custDataLst>
                <p:tags r:id="rId132"/>
              </p:custDataLst>
            </p:nvPr>
          </p:nvSpPr>
          <p:spPr>
            <a:xfrm>
              <a:off x="11877675" y="152404"/>
              <a:ext cx="114301" cy="28572"/>
            </a:xfrm>
            <a:custGeom>
              <a:avLst/>
              <a:gdLst/>
              <a:ahLst/>
              <a:cxnLst/>
              <a:rect l="0" t="0" r="0" b="0"/>
              <a:pathLst>
                <a:path w="114301" h="28572">
                  <a:moveTo>
                    <a:pt x="0" y="28571"/>
                  </a:moveTo>
                  <a:lnTo>
                    <a:pt x="0" y="28571"/>
                  </a:lnTo>
                  <a:lnTo>
                    <a:pt x="0" y="19438"/>
                  </a:lnTo>
                  <a:lnTo>
                    <a:pt x="13256" y="5823"/>
                  </a:lnTo>
                  <a:lnTo>
                    <a:pt x="19296" y="2586"/>
                  </a:lnTo>
                  <a:lnTo>
                    <a:pt x="34958" y="337"/>
                  </a:lnTo>
                  <a:lnTo>
                    <a:pt x="78052" y="0"/>
                  </a:lnTo>
                  <a:lnTo>
                    <a:pt x="114300" y="9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616"/>
            <p:cNvSpPr/>
            <p:nvPr>
              <p:custDataLst>
                <p:tags r:id="rId133"/>
              </p:custDataLst>
            </p:nvPr>
          </p:nvSpPr>
          <p:spPr>
            <a:xfrm>
              <a:off x="10734675" y="508976"/>
              <a:ext cx="94811" cy="299157"/>
            </a:xfrm>
            <a:custGeom>
              <a:avLst/>
              <a:gdLst/>
              <a:ahLst/>
              <a:cxnLst/>
              <a:rect l="0" t="0" r="0" b="0"/>
              <a:pathLst>
                <a:path w="94811" h="299157">
                  <a:moveTo>
                    <a:pt x="0" y="129199"/>
                  </a:moveTo>
                  <a:lnTo>
                    <a:pt x="0" y="129199"/>
                  </a:lnTo>
                  <a:lnTo>
                    <a:pt x="0" y="120998"/>
                  </a:lnTo>
                  <a:lnTo>
                    <a:pt x="0" y="125123"/>
                  </a:lnTo>
                  <a:lnTo>
                    <a:pt x="2824" y="130210"/>
                  </a:lnTo>
                  <a:lnTo>
                    <a:pt x="6546" y="135998"/>
                  </a:lnTo>
                  <a:lnTo>
                    <a:pt x="8937" y="148338"/>
                  </a:lnTo>
                  <a:lnTo>
                    <a:pt x="9134" y="151483"/>
                  </a:lnTo>
                  <a:lnTo>
                    <a:pt x="12173" y="157800"/>
                  </a:lnTo>
                  <a:lnTo>
                    <a:pt x="14465" y="160967"/>
                  </a:lnTo>
                  <a:lnTo>
                    <a:pt x="17691" y="175536"/>
                  </a:lnTo>
                  <a:lnTo>
                    <a:pt x="19841" y="192876"/>
                  </a:lnTo>
                  <a:lnTo>
                    <a:pt x="27216" y="216659"/>
                  </a:lnTo>
                  <a:lnTo>
                    <a:pt x="28540" y="263970"/>
                  </a:lnTo>
                  <a:lnTo>
                    <a:pt x="28575" y="299156"/>
                  </a:lnTo>
                  <a:lnTo>
                    <a:pt x="28575" y="292317"/>
                  </a:lnTo>
                  <a:lnTo>
                    <a:pt x="23518" y="286421"/>
                  </a:lnTo>
                  <a:lnTo>
                    <a:pt x="21037" y="278098"/>
                  </a:lnTo>
                  <a:lnTo>
                    <a:pt x="19127" y="232759"/>
                  </a:lnTo>
                  <a:lnTo>
                    <a:pt x="19057" y="185267"/>
                  </a:lnTo>
                  <a:lnTo>
                    <a:pt x="19051" y="143638"/>
                  </a:lnTo>
                  <a:lnTo>
                    <a:pt x="19050" y="100017"/>
                  </a:lnTo>
                  <a:lnTo>
                    <a:pt x="20108" y="60523"/>
                  </a:lnTo>
                  <a:lnTo>
                    <a:pt x="28315" y="18476"/>
                  </a:lnTo>
                  <a:lnTo>
                    <a:pt x="28460" y="11903"/>
                  </a:lnTo>
                  <a:lnTo>
                    <a:pt x="29557" y="9727"/>
                  </a:lnTo>
                  <a:lnTo>
                    <a:pt x="31346" y="8276"/>
                  </a:lnTo>
                  <a:lnTo>
                    <a:pt x="36764" y="5947"/>
                  </a:lnTo>
                  <a:lnTo>
                    <a:pt x="42761" y="487"/>
                  </a:lnTo>
                  <a:lnTo>
                    <a:pt x="45440" y="0"/>
                  </a:lnTo>
                  <a:lnTo>
                    <a:pt x="48285" y="733"/>
                  </a:lnTo>
                  <a:lnTo>
                    <a:pt x="57041" y="5821"/>
                  </a:lnTo>
                  <a:lnTo>
                    <a:pt x="79494" y="27740"/>
                  </a:lnTo>
                  <a:lnTo>
                    <a:pt x="82955" y="34012"/>
                  </a:lnTo>
                  <a:lnTo>
                    <a:pt x="85551" y="40327"/>
                  </a:lnTo>
                  <a:lnTo>
                    <a:pt x="90236" y="46661"/>
                  </a:lnTo>
                  <a:lnTo>
                    <a:pt x="93021" y="55827"/>
                  </a:lnTo>
                  <a:lnTo>
                    <a:pt x="94810" y="73901"/>
                  </a:lnTo>
                  <a:lnTo>
                    <a:pt x="92232" y="80986"/>
                  </a:lnTo>
                  <a:lnTo>
                    <a:pt x="88617" y="87663"/>
                  </a:lnTo>
                  <a:lnTo>
                    <a:pt x="87009" y="94158"/>
                  </a:lnTo>
                  <a:lnTo>
                    <a:pt x="85523" y="96313"/>
                  </a:lnTo>
                  <a:lnTo>
                    <a:pt x="83474" y="97750"/>
                  </a:lnTo>
                  <a:lnTo>
                    <a:pt x="78374" y="100405"/>
                  </a:lnTo>
                  <a:lnTo>
                    <a:pt x="40909" y="127720"/>
                  </a:lnTo>
                  <a:lnTo>
                    <a:pt x="28575" y="129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617"/>
            <p:cNvSpPr/>
            <p:nvPr>
              <p:custDataLst>
                <p:tags r:id="rId134"/>
              </p:custDataLst>
            </p:nvPr>
          </p:nvSpPr>
          <p:spPr>
            <a:xfrm>
              <a:off x="10820791" y="628650"/>
              <a:ext cx="94860" cy="180418"/>
            </a:xfrm>
            <a:custGeom>
              <a:avLst/>
              <a:gdLst/>
              <a:ahLst/>
              <a:cxnLst/>
              <a:rect l="0" t="0" r="0" b="0"/>
              <a:pathLst>
                <a:path w="94860" h="180418">
                  <a:moveTo>
                    <a:pt x="9134" y="76200"/>
                  </a:moveTo>
                  <a:lnTo>
                    <a:pt x="9134" y="76200"/>
                  </a:lnTo>
                  <a:lnTo>
                    <a:pt x="932" y="76200"/>
                  </a:lnTo>
                  <a:lnTo>
                    <a:pt x="492" y="75142"/>
                  </a:lnTo>
                  <a:lnTo>
                    <a:pt x="0" y="71143"/>
                  </a:lnTo>
                  <a:lnTo>
                    <a:pt x="929" y="69654"/>
                  </a:lnTo>
                  <a:lnTo>
                    <a:pt x="2605" y="68661"/>
                  </a:lnTo>
                  <a:lnTo>
                    <a:pt x="9332" y="66936"/>
                  </a:lnTo>
                  <a:lnTo>
                    <a:pt x="22278" y="66709"/>
                  </a:lnTo>
                  <a:lnTo>
                    <a:pt x="28382" y="69513"/>
                  </a:lnTo>
                  <a:lnTo>
                    <a:pt x="44950" y="82485"/>
                  </a:lnTo>
                  <a:lnTo>
                    <a:pt x="53848" y="85823"/>
                  </a:lnTo>
                  <a:lnTo>
                    <a:pt x="69494" y="98856"/>
                  </a:lnTo>
                  <a:lnTo>
                    <a:pt x="73003" y="107789"/>
                  </a:lnTo>
                  <a:lnTo>
                    <a:pt x="75760" y="145937"/>
                  </a:lnTo>
                  <a:lnTo>
                    <a:pt x="72965" y="152350"/>
                  </a:lnTo>
                  <a:lnTo>
                    <a:pt x="69254" y="158728"/>
                  </a:lnTo>
                  <a:lnTo>
                    <a:pt x="66871" y="171446"/>
                  </a:lnTo>
                  <a:lnTo>
                    <a:pt x="66675" y="174622"/>
                  </a:lnTo>
                  <a:lnTo>
                    <a:pt x="65486" y="176740"/>
                  </a:lnTo>
                  <a:lnTo>
                    <a:pt x="63636" y="178152"/>
                  </a:lnTo>
                  <a:lnTo>
                    <a:pt x="58118" y="180417"/>
                  </a:lnTo>
                  <a:lnTo>
                    <a:pt x="48677" y="172725"/>
                  </a:lnTo>
                  <a:lnTo>
                    <a:pt x="40973" y="157552"/>
                  </a:lnTo>
                  <a:lnTo>
                    <a:pt x="39159" y="150103"/>
                  </a:lnTo>
                  <a:lnTo>
                    <a:pt x="49525" y="104562"/>
                  </a:lnTo>
                  <a:lnTo>
                    <a:pt x="54616" y="85662"/>
                  </a:lnTo>
                  <a:lnTo>
                    <a:pt x="58947" y="66656"/>
                  </a:lnTo>
                  <a:lnTo>
                    <a:pt x="64110" y="47619"/>
                  </a:lnTo>
                  <a:lnTo>
                    <a:pt x="66376" y="35981"/>
                  </a:lnTo>
                  <a:lnTo>
                    <a:pt x="73602" y="23479"/>
                  </a:lnTo>
                  <a:lnTo>
                    <a:pt x="94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618"/>
            <p:cNvSpPr/>
            <p:nvPr>
              <p:custDataLst>
                <p:tags r:id="rId135"/>
              </p:custDataLst>
            </p:nvPr>
          </p:nvSpPr>
          <p:spPr>
            <a:xfrm>
              <a:off x="10991853" y="562091"/>
              <a:ext cx="57148" cy="233593"/>
            </a:xfrm>
            <a:custGeom>
              <a:avLst/>
              <a:gdLst/>
              <a:ahLst/>
              <a:cxnLst/>
              <a:rect l="0" t="0" r="0" b="0"/>
              <a:pathLst>
                <a:path w="57148" h="233593">
                  <a:moveTo>
                    <a:pt x="57147" y="9409"/>
                  </a:moveTo>
                  <a:lnTo>
                    <a:pt x="57147" y="9409"/>
                  </a:lnTo>
                  <a:lnTo>
                    <a:pt x="57147" y="276"/>
                  </a:lnTo>
                  <a:lnTo>
                    <a:pt x="52090" y="0"/>
                  </a:lnTo>
                  <a:lnTo>
                    <a:pt x="50601" y="1020"/>
                  </a:lnTo>
                  <a:lnTo>
                    <a:pt x="49609" y="2758"/>
                  </a:lnTo>
                  <a:lnTo>
                    <a:pt x="48945" y="4975"/>
                  </a:lnTo>
                  <a:lnTo>
                    <a:pt x="47445" y="6453"/>
                  </a:lnTo>
                  <a:lnTo>
                    <a:pt x="42956" y="8095"/>
                  </a:lnTo>
                  <a:lnTo>
                    <a:pt x="41337" y="9591"/>
                  </a:lnTo>
                  <a:lnTo>
                    <a:pt x="21679" y="45581"/>
                  </a:lnTo>
                  <a:lnTo>
                    <a:pt x="9448" y="89080"/>
                  </a:lnTo>
                  <a:lnTo>
                    <a:pt x="1450" y="120573"/>
                  </a:lnTo>
                  <a:lnTo>
                    <a:pt x="81" y="163928"/>
                  </a:lnTo>
                  <a:lnTo>
                    <a:pt x="0" y="201595"/>
                  </a:lnTo>
                  <a:lnTo>
                    <a:pt x="2821" y="208772"/>
                  </a:lnTo>
                  <a:lnTo>
                    <a:pt x="6543" y="215490"/>
                  </a:lnTo>
                  <a:lnTo>
                    <a:pt x="8199" y="222003"/>
                  </a:lnTo>
                  <a:lnTo>
                    <a:pt x="9699" y="224163"/>
                  </a:lnTo>
                  <a:lnTo>
                    <a:pt x="11757" y="225604"/>
                  </a:lnTo>
                  <a:lnTo>
                    <a:pt x="16864" y="228262"/>
                  </a:lnTo>
                  <a:lnTo>
                    <a:pt x="22663" y="232972"/>
                  </a:lnTo>
                  <a:lnTo>
                    <a:pt x="25691" y="233592"/>
                  </a:lnTo>
                  <a:lnTo>
                    <a:pt x="28768" y="232948"/>
                  </a:lnTo>
                  <a:lnTo>
                    <a:pt x="36068" y="230468"/>
                  </a:lnTo>
                  <a:lnTo>
                    <a:pt x="57147" y="22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619"/>
            <p:cNvSpPr/>
            <p:nvPr>
              <p:custDataLst>
                <p:tags r:id="rId136"/>
              </p:custDataLst>
            </p:nvPr>
          </p:nvSpPr>
          <p:spPr>
            <a:xfrm>
              <a:off x="11087100" y="571540"/>
              <a:ext cx="171451" cy="171294"/>
            </a:xfrm>
            <a:custGeom>
              <a:avLst/>
              <a:gdLst/>
              <a:ahLst/>
              <a:cxnLst/>
              <a:rect l="0" t="0" r="0" b="0"/>
              <a:pathLst>
                <a:path w="171451" h="171294">
                  <a:moveTo>
                    <a:pt x="0" y="57110"/>
                  </a:moveTo>
                  <a:lnTo>
                    <a:pt x="0" y="57110"/>
                  </a:lnTo>
                  <a:lnTo>
                    <a:pt x="0" y="101586"/>
                  </a:lnTo>
                  <a:lnTo>
                    <a:pt x="0" y="117438"/>
                  </a:lnTo>
                  <a:lnTo>
                    <a:pt x="2824" y="123787"/>
                  </a:lnTo>
                  <a:lnTo>
                    <a:pt x="6546" y="130136"/>
                  </a:lnTo>
                  <a:lnTo>
                    <a:pt x="8937" y="142835"/>
                  </a:lnTo>
                  <a:lnTo>
                    <a:pt x="9525" y="171289"/>
                  </a:lnTo>
                  <a:lnTo>
                    <a:pt x="9525" y="125040"/>
                  </a:lnTo>
                  <a:lnTo>
                    <a:pt x="9525" y="78907"/>
                  </a:lnTo>
                  <a:lnTo>
                    <a:pt x="9525" y="35898"/>
                  </a:lnTo>
                  <a:lnTo>
                    <a:pt x="9525" y="0"/>
                  </a:lnTo>
                  <a:lnTo>
                    <a:pt x="17727" y="8165"/>
                  </a:lnTo>
                  <a:lnTo>
                    <a:pt x="19848" y="16828"/>
                  </a:lnTo>
                  <a:lnTo>
                    <a:pt x="25518" y="25654"/>
                  </a:lnTo>
                  <a:lnTo>
                    <a:pt x="27216" y="31841"/>
                  </a:lnTo>
                  <a:lnTo>
                    <a:pt x="28727" y="33914"/>
                  </a:lnTo>
                  <a:lnTo>
                    <a:pt x="30793" y="35296"/>
                  </a:lnTo>
                  <a:lnTo>
                    <a:pt x="35911" y="37890"/>
                  </a:lnTo>
                  <a:lnTo>
                    <a:pt x="55672" y="55656"/>
                  </a:lnTo>
                  <a:lnTo>
                    <a:pt x="61768" y="56679"/>
                  </a:lnTo>
                  <a:lnTo>
                    <a:pt x="74445" y="57072"/>
                  </a:lnTo>
                  <a:lnTo>
                    <a:pt x="84247" y="48906"/>
                  </a:lnTo>
                  <a:lnTo>
                    <a:pt x="85070" y="45350"/>
                  </a:lnTo>
                  <a:lnTo>
                    <a:pt x="85288" y="42920"/>
                  </a:lnTo>
                  <a:lnTo>
                    <a:pt x="86491" y="41300"/>
                  </a:lnTo>
                  <a:lnTo>
                    <a:pt x="103047" y="29985"/>
                  </a:lnTo>
                  <a:lnTo>
                    <a:pt x="104008" y="26357"/>
                  </a:lnTo>
                  <a:lnTo>
                    <a:pt x="104624" y="20461"/>
                  </a:lnTo>
                  <a:lnTo>
                    <a:pt x="114290" y="9496"/>
                  </a:lnTo>
                  <a:lnTo>
                    <a:pt x="128491" y="23674"/>
                  </a:lnTo>
                  <a:lnTo>
                    <a:pt x="131189" y="29197"/>
                  </a:lnTo>
                  <a:lnTo>
                    <a:pt x="134123" y="44497"/>
                  </a:lnTo>
                  <a:lnTo>
                    <a:pt x="139812" y="55019"/>
                  </a:lnTo>
                  <a:lnTo>
                    <a:pt x="143854" y="91774"/>
                  </a:lnTo>
                  <a:lnTo>
                    <a:pt x="149398" y="102541"/>
                  </a:lnTo>
                  <a:lnTo>
                    <a:pt x="152282" y="136090"/>
                  </a:lnTo>
                  <a:lnTo>
                    <a:pt x="153379" y="138338"/>
                  </a:lnTo>
                  <a:lnTo>
                    <a:pt x="155170" y="139837"/>
                  </a:lnTo>
                  <a:lnTo>
                    <a:pt x="157422" y="140836"/>
                  </a:lnTo>
                  <a:lnTo>
                    <a:pt x="158923" y="142561"/>
                  </a:lnTo>
                  <a:lnTo>
                    <a:pt x="161530" y="150861"/>
                  </a:lnTo>
                  <a:lnTo>
                    <a:pt x="161925" y="171293"/>
                  </a:lnTo>
                  <a:lnTo>
                    <a:pt x="170127" y="163199"/>
                  </a:lnTo>
                  <a:lnTo>
                    <a:pt x="171450" y="15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620"/>
            <p:cNvSpPr/>
            <p:nvPr>
              <p:custDataLst>
                <p:tags r:id="rId137"/>
              </p:custDataLst>
            </p:nvPr>
          </p:nvSpPr>
          <p:spPr>
            <a:xfrm>
              <a:off x="11287125" y="561975"/>
              <a:ext cx="133350" cy="171412"/>
            </a:xfrm>
            <a:custGeom>
              <a:avLst/>
              <a:gdLst/>
              <a:ahLst/>
              <a:cxnLst/>
              <a:rect l="0" t="0" r="0" b="0"/>
              <a:pathLst>
                <a:path w="133350" h="171412">
                  <a:moveTo>
                    <a:pt x="0" y="47625"/>
                  </a:moveTo>
                  <a:lnTo>
                    <a:pt x="0" y="47625"/>
                  </a:lnTo>
                  <a:lnTo>
                    <a:pt x="0" y="60882"/>
                  </a:lnTo>
                  <a:lnTo>
                    <a:pt x="2824" y="66923"/>
                  </a:lnTo>
                  <a:lnTo>
                    <a:pt x="6546" y="73135"/>
                  </a:lnTo>
                  <a:lnTo>
                    <a:pt x="8937" y="85747"/>
                  </a:lnTo>
                  <a:lnTo>
                    <a:pt x="9522" y="132057"/>
                  </a:lnTo>
                  <a:lnTo>
                    <a:pt x="12346" y="140889"/>
                  </a:lnTo>
                  <a:lnTo>
                    <a:pt x="16070" y="148342"/>
                  </a:lnTo>
                  <a:lnTo>
                    <a:pt x="18790" y="161652"/>
                  </a:lnTo>
                  <a:lnTo>
                    <a:pt x="19049" y="171411"/>
                  </a:lnTo>
                  <a:lnTo>
                    <a:pt x="19050" y="125104"/>
                  </a:lnTo>
                  <a:lnTo>
                    <a:pt x="19050" y="78948"/>
                  </a:lnTo>
                  <a:lnTo>
                    <a:pt x="19050" y="33255"/>
                  </a:lnTo>
                  <a:lnTo>
                    <a:pt x="19050" y="35241"/>
                  </a:lnTo>
                  <a:lnTo>
                    <a:pt x="20108" y="36194"/>
                  </a:lnTo>
                  <a:lnTo>
                    <a:pt x="24107" y="37253"/>
                  </a:lnTo>
                  <a:lnTo>
                    <a:pt x="25596" y="38594"/>
                  </a:lnTo>
                  <a:lnTo>
                    <a:pt x="27252" y="42905"/>
                  </a:lnTo>
                  <a:lnTo>
                    <a:pt x="29373" y="54297"/>
                  </a:lnTo>
                  <a:lnTo>
                    <a:pt x="45036" y="76219"/>
                  </a:lnTo>
                  <a:lnTo>
                    <a:pt x="52170" y="93960"/>
                  </a:lnTo>
                  <a:lnTo>
                    <a:pt x="62712" y="111301"/>
                  </a:lnTo>
                  <a:lnTo>
                    <a:pt x="68714" y="131190"/>
                  </a:lnTo>
                  <a:lnTo>
                    <a:pt x="72872" y="138740"/>
                  </a:lnTo>
                  <a:lnTo>
                    <a:pt x="76272" y="148941"/>
                  </a:lnTo>
                  <a:lnTo>
                    <a:pt x="80818" y="155449"/>
                  </a:lnTo>
                  <a:lnTo>
                    <a:pt x="86367" y="159047"/>
                  </a:lnTo>
                  <a:lnTo>
                    <a:pt x="89328" y="160006"/>
                  </a:lnTo>
                  <a:lnTo>
                    <a:pt x="91302" y="161704"/>
                  </a:lnTo>
                  <a:lnTo>
                    <a:pt x="94730" y="169958"/>
                  </a:lnTo>
                  <a:lnTo>
                    <a:pt x="97840" y="170787"/>
                  </a:lnTo>
                  <a:lnTo>
                    <a:pt x="103405" y="171319"/>
                  </a:lnTo>
                  <a:lnTo>
                    <a:pt x="103863" y="170304"/>
                  </a:lnTo>
                  <a:lnTo>
                    <a:pt x="104369" y="166355"/>
                  </a:lnTo>
                  <a:lnTo>
                    <a:pt x="105563" y="164878"/>
                  </a:lnTo>
                  <a:lnTo>
                    <a:pt x="109711" y="163238"/>
                  </a:lnTo>
                  <a:lnTo>
                    <a:pt x="111240" y="161742"/>
                  </a:lnTo>
                  <a:lnTo>
                    <a:pt x="112941" y="157257"/>
                  </a:lnTo>
                  <a:lnTo>
                    <a:pt x="114452" y="155638"/>
                  </a:lnTo>
                  <a:lnTo>
                    <a:pt x="118953" y="153839"/>
                  </a:lnTo>
                  <a:lnTo>
                    <a:pt x="120578" y="152301"/>
                  </a:lnTo>
                  <a:lnTo>
                    <a:pt x="122382" y="147770"/>
                  </a:lnTo>
                  <a:lnTo>
                    <a:pt x="124598" y="136238"/>
                  </a:lnTo>
                  <a:lnTo>
                    <a:pt x="130287" y="125856"/>
                  </a:lnTo>
                  <a:lnTo>
                    <a:pt x="133297" y="83076"/>
                  </a:lnTo>
                  <a:lnTo>
                    <a:pt x="133349" y="39513"/>
                  </a:lnTo>
                  <a:lnTo>
                    <a:pt x="130526" y="30614"/>
                  </a:lnTo>
                  <a:lnTo>
                    <a:pt x="126804" y="2313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621"/>
            <p:cNvSpPr/>
            <p:nvPr>
              <p:custDataLst>
                <p:tags r:id="rId138"/>
              </p:custDataLst>
            </p:nvPr>
          </p:nvSpPr>
          <p:spPr>
            <a:xfrm>
              <a:off x="11430000" y="523875"/>
              <a:ext cx="47498" cy="247651"/>
            </a:xfrm>
            <a:custGeom>
              <a:avLst/>
              <a:gdLst/>
              <a:ahLst/>
              <a:cxnLst/>
              <a:rect l="0" t="0" r="0" b="0"/>
              <a:pathLst>
                <a:path w="47498" h="2476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19834" y="36761"/>
                  </a:lnTo>
                  <a:lnTo>
                    <a:pt x="24690" y="43855"/>
                  </a:lnTo>
                  <a:lnTo>
                    <a:pt x="35886" y="77001"/>
                  </a:lnTo>
                  <a:lnTo>
                    <a:pt x="40265" y="95487"/>
                  </a:lnTo>
                  <a:lnTo>
                    <a:pt x="46172" y="115640"/>
                  </a:lnTo>
                  <a:lnTo>
                    <a:pt x="47497" y="149621"/>
                  </a:lnTo>
                  <a:lnTo>
                    <a:pt x="38683" y="192502"/>
                  </a:lnTo>
                  <a:lnTo>
                    <a:pt x="37118" y="215968"/>
                  </a:lnTo>
                  <a:lnTo>
                    <a:pt x="30519" y="231677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622"/>
            <p:cNvSpPr/>
            <p:nvPr>
              <p:custDataLst>
                <p:tags r:id="rId139"/>
              </p:custDataLst>
            </p:nvPr>
          </p:nvSpPr>
          <p:spPr>
            <a:xfrm>
              <a:off x="11564673" y="619125"/>
              <a:ext cx="93928" cy="19051"/>
            </a:xfrm>
            <a:custGeom>
              <a:avLst/>
              <a:gdLst/>
              <a:ahLst/>
              <a:cxnLst/>
              <a:rect l="0" t="0" r="0" b="0"/>
              <a:pathLst>
                <a:path w="93928" h="19051">
                  <a:moveTo>
                    <a:pt x="8202" y="19050"/>
                  </a:moveTo>
                  <a:lnTo>
                    <a:pt x="8202" y="19050"/>
                  </a:lnTo>
                  <a:lnTo>
                    <a:pt x="0" y="19050"/>
                  </a:lnTo>
                  <a:lnTo>
                    <a:pt x="7845" y="9917"/>
                  </a:lnTo>
                  <a:lnTo>
                    <a:pt x="13151" y="9641"/>
                  </a:lnTo>
                  <a:lnTo>
                    <a:pt x="18515" y="6754"/>
                  </a:lnTo>
                  <a:lnTo>
                    <a:pt x="21428" y="4503"/>
                  </a:lnTo>
                  <a:lnTo>
                    <a:pt x="30307" y="2001"/>
                  </a:lnTo>
                  <a:lnTo>
                    <a:pt x="77649" y="15"/>
                  </a:lnTo>
                  <a:lnTo>
                    <a:pt x="93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623"/>
            <p:cNvSpPr/>
            <p:nvPr>
              <p:custDataLst>
                <p:tags r:id="rId140"/>
              </p:custDataLst>
            </p:nvPr>
          </p:nvSpPr>
          <p:spPr>
            <a:xfrm>
              <a:off x="11572910" y="685800"/>
              <a:ext cx="95216" cy="28576"/>
            </a:xfrm>
            <a:custGeom>
              <a:avLst/>
              <a:gdLst/>
              <a:ahLst/>
              <a:cxnLst/>
              <a:rect l="0" t="0" r="0" b="0"/>
              <a:pathLst>
                <a:path w="95216" h="28576">
                  <a:moveTo>
                    <a:pt x="9490" y="19050"/>
                  </a:moveTo>
                  <a:lnTo>
                    <a:pt x="9490" y="19050"/>
                  </a:lnTo>
                  <a:lnTo>
                    <a:pt x="9490" y="24106"/>
                  </a:lnTo>
                  <a:lnTo>
                    <a:pt x="8432" y="25596"/>
                  </a:lnTo>
                  <a:lnTo>
                    <a:pt x="6666" y="26589"/>
                  </a:lnTo>
                  <a:lnTo>
                    <a:pt x="0" y="28565"/>
                  </a:lnTo>
                  <a:lnTo>
                    <a:pt x="17300" y="28575"/>
                  </a:lnTo>
                  <a:lnTo>
                    <a:pt x="36220" y="13387"/>
                  </a:lnTo>
                  <a:lnTo>
                    <a:pt x="55183" y="7466"/>
                  </a:lnTo>
                  <a:lnTo>
                    <a:pt x="59002" y="4977"/>
                  </a:lnTo>
                  <a:lnTo>
                    <a:pt x="74490" y="1475"/>
                  </a:lnTo>
                  <a:lnTo>
                    <a:pt x="952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624"/>
            <p:cNvSpPr/>
            <p:nvPr>
              <p:custDataLst>
                <p:tags r:id="rId141"/>
              </p:custDataLst>
            </p:nvPr>
          </p:nvSpPr>
          <p:spPr>
            <a:xfrm>
              <a:off x="11763413" y="590550"/>
              <a:ext cx="85673" cy="133304"/>
            </a:xfrm>
            <a:custGeom>
              <a:avLst/>
              <a:gdLst/>
              <a:ahLst/>
              <a:cxnLst/>
              <a:rect l="0" t="0" r="0" b="0"/>
              <a:pathLst>
                <a:path w="85673" h="133304">
                  <a:moveTo>
                    <a:pt x="57112" y="28575"/>
                  </a:moveTo>
                  <a:lnTo>
                    <a:pt x="57112" y="28575"/>
                  </a:lnTo>
                  <a:lnTo>
                    <a:pt x="57112" y="20374"/>
                  </a:lnTo>
                  <a:lnTo>
                    <a:pt x="56054" y="19933"/>
                  </a:lnTo>
                  <a:lnTo>
                    <a:pt x="52054" y="19442"/>
                  </a:lnTo>
                  <a:lnTo>
                    <a:pt x="50566" y="18253"/>
                  </a:lnTo>
                  <a:lnTo>
                    <a:pt x="47978" y="10883"/>
                  </a:lnTo>
                  <a:lnTo>
                    <a:pt x="44939" y="10129"/>
                  </a:lnTo>
                  <a:lnTo>
                    <a:pt x="39421" y="9644"/>
                  </a:lnTo>
                  <a:lnTo>
                    <a:pt x="23908" y="23717"/>
                  </a:lnTo>
                  <a:lnTo>
                    <a:pt x="21188" y="29238"/>
                  </a:lnTo>
                  <a:lnTo>
                    <a:pt x="20462" y="32192"/>
                  </a:lnTo>
                  <a:lnTo>
                    <a:pt x="11664" y="47683"/>
                  </a:lnTo>
                  <a:lnTo>
                    <a:pt x="10938" y="50839"/>
                  </a:lnTo>
                  <a:lnTo>
                    <a:pt x="9396" y="52943"/>
                  </a:lnTo>
                  <a:lnTo>
                    <a:pt x="7310" y="54345"/>
                  </a:lnTo>
                  <a:lnTo>
                    <a:pt x="4859" y="55280"/>
                  </a:lnTo>
                  <a:lnTo>
                    <a:pt x="3227" y="58020"/>
                  </a:lnTo>
                  <a:lnTo>
                    <a:pt x="392" y="78444"/>
                  </a:lnTo>
                  <a:lnTo>
                    <a:pt x="0" y="103400"/>
                  </a:lnTo>
                  <a:lnTo>
                    <a:pt x="1045" y="107033"/>
                  </a:lnTo>
                  <a:lnTo>
                    <a:pt x="2801" y="109455"/>
                  </a:lnTo>
                  <a:lnTo>
                    <a:pt x="5031" y="111070"/>
                  </a:lnTo>
                  <a:lnTo>
                    <a:pt x="6517" y="113205"/>
                  </a:lnTo>
                  <a:lnTo>
                    <a:pt x="9665" y="121266"/>
                  </a:lnTo>
                  <a:lnTo>
                    <a:pt x="17573" y="131550"/>
                  </a:lnTo>
                  <a:lnTo>
                    <a:pt x="21195" y="132550"/>
                  </a:lnTo>
                  <a:lnTo>
                    <a:pt x="41364" y="133303"/>
                  </a:lnTo>
                  <a:lnTo>
                    <a:pt x="47644" y="130507"/>
                  </a:lnTo>
                  <a:lnTo>
                    <a:pt x="55242" y="125145"/>
                  </a:lnTo>
                  <a:lnTo>
                    <a:pt x="81530" y="88016"/>
                  </a:lnTo>
                  <a:lnTo>
                    <a:pt x="85139" y="64847"/>
                  </a:lnTo>
                  <a:lnTo>
                    <a:pt x="85672" y="25827"/>
                  </a:lnTo>
                  <a:lnTo>
                    <a:pt x="82858" y="19240"/>
                  </a:lnTo>
                  <a:lnTo>
                    <a:pt x="72427" y="6388"/>
                  </a:lnTo>
                  <a:lnTo>
                    <a:pt x="66388" y="2839"/>
                  </a:lnTo>
                  <a:lnTo>
                    <a:pt x="57276" y="374"/>
                  </a:lnTo>
                  <a:lnTo>
                    <a:pt x="380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625"/>
            <p:cNvSpPr/>
            <p:nvPr>
              <p:custDataLst>
                <p:tags r:id="rId142"/>
              </p:custDataLst>
            </p:nvPr>
          </p:nvSpPr>
          <p:spPr>
            <a:xfrm>
              <a:off x="11915775" y="6762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18931" y="9525"/>
                  </a:lnTo>
                  <a:lnTo>
                    <a:pt x="19040" y="1324"/>
                  </a:lnTo>
                  <a:lnTo>
                    <a:pt x="20101" y="883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26"/>
            <p:cNvSpPr/>
            <p:nvPr>
              <p:custDataLst>
                <p:tags r:id="rId143"/>
              </p:custDataLst>
            </p:nvPr>
          </p:nvSpPr>
          <p:spPr>
            <a:xfrm>
              <a:off x="11982450" y="523886"/>
              <a:ext cx="114301" cy="209537"/>
            </a:xfrm>
            <a:custGeom>
              <a:avLst/>
              <a:gdLst/>
              <a:ahLst/>
              <a:cxnLst/>
              <a:rect l="0" t="0" r="0" b="0"/>
              <a:pathLst>
                <a:path w="114301" h="209537">
                  <a:moveTo>
                    <a:pt x="0" y="47614"/>
                  </a:moveTo>
                  <a:lnTo>
                    <a:pt x="0" y="47614"/>
                  </a:lnTo>
                  <a:lnTo>
                    <a:pt x="0" y="20489"/>
                  </a:lnTo>
                  <a:lnTo>
                    <a:pt x="18623" y="419"/>
                  </a:lnTo>
                  <a:lnTo>
                    <a:pt x="33227" y="0"/>
                  </a:lnTo>
                  <a:lnTo>
                    <a:pt x="34851" y="1055"/>
                  </a:lnTo>
                  <a:lnTo>
                    <a:pt x="35935" y="2816"/>
                  </a:lnTo>
                  <a:lnTo>
                    <a:pt x="36656" y="5049"/>
                  </a:lnTo>
                  <a:lnTo>
                    <a:pt x="54518" y="28637"/>
                  </a:lnTo>
                  <a:lnTo>
                    <a:pt x="56804" y="44449"/>
                  </a:lnTo>
                  <a:lnTo>
                    <a:pt x="58106" y="55025"/>
                  </a:lnTo>
                  <a:lnTo>
                    <a:pt x="62161" y="65372"/>
                  </a:lnTo>
                  <a:lnTo>
                    <a:pt x="61847" y="77026"/>
                  </a:lnTo>
                  <a:lnTo>
                    <a:pt x="49733" y="124424"/>
                  </a:lnTo>
                  <a:lnTo>
                    <a:pt x="47504" y="135727"/>
                  </a:lnTo>
                  <a:lnTo>
                    <a:pt x="28382" y="169221"/>
                  </a:lnTo>
                  <a:lnTo>
                    <a:pt x="23198" y="176803"/>
                  </a:lnTo>
                  <a:lnTo>
                    <a:pt x="19596" y="188478"/>
                  </a:lnTo>
                  <a:lnTo>
                    <a:pt x="10898" y="198513"/>
                  </a:lnTo>
                  <a:lnTo>
                    <a:pt x="9561" y="209108"/>
                  </a:lnTo>
                  <a:lnTo>
                    <a:pt x="40392" y="209536"/>
                  </a:lnTo>
                  <a:lnTo>
                    <a:pt x="47234" y="206715"/>
                  </a:lnTo>
                  <a:lnTo>
                    <a:pt x="50537" y="204482"/>
                  </a:lnTo>
                  <a:lnTo>
                    <a:pt x="65305" y="201338"/>
                  </a:lnTo>
                  <a:lnTo>
                    <a:pt x="81652" y="199217"/>
                  </a:lnTo>
                  <a:lnTo>
                    <a:pt x="92866" y="193546"/>
                  </a:lnTo>
                  <a:lnTo>
                    <a:pt x="114300" y="190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627"/>
            <p:cNvSpPr/>
            <p:nvPr>
              <p:custDataLst>
                <p:tags r:id="rId144"/>
              </p:custDataLst>
            </p:nvPr>
          </p:nvSpPr>
          <p:spPr>
            <a:xfrm>
              <a:off x="10715625" y="1013824"/>
              <a:ext cx="112812" cy="338168"/>
            </a:xfrm>
            <a:custGeom>
              <a:avLst/>
              <a:gdLst/>
              <a:ahLst/>
              <a:cxnLst/>
              <a:rect l="0" t="0" r="0" b="0"/>
              <a:pathLst>
                <a:path w="112812" h="338168">
                  <a:moveTo>
                    <a:pt x="0" y="148226"/>
                  </a:moveTo>
                  <a:lnTo>
                    <a:pt x="0" y="148226"/>
                  </a:lnTo>
                  <a:lnTo>
                    <a:pt x="18648" y="148226"/>
                  </a:lnTo>
                  <a:lnTo>
                    <a:pt x="19015" y="156427"/>
                  </a:lnTo>
                  <a:lnTo>
                    <a:pt x="24095" y="162415"/>
                  </a:lnTo>
                  <a:lnTo>
                    <a:pt x="26584" y="170760"/>
                  </a:lnTo>
                  <a:lnTo>
                    <a:pt x="29371" y="191880"/>
                  </a:lnTo>
                  <a:lnTo>
                    <a:pt x="35042" y="203024"/>
                  </a:lnTo>
                  <a:lnTo>
                    <a:pt x="46661" y="249734"/>
                  </a:lnTo>
                  <a:lnTo>
                    <a:pt x="47599" y="296277"/>
                  </a:lnTo>
                  <a:lnTo>
                    <a:pt x="47613" y="303279"/>
                  </a:lnTo>
                  <a:lnTo>
                    <a:pt x="50443" y="309919"/>
                  </a:lnTo>
                  <a:lnTo>
                    <a:pt x="54170" y="316398"/>
                  </a:lnTo>
                  <a:lnTo>
                    <a:pt x="56562" y="329181"/>
                  </a:lnTo>
                  <a:lnTo>
                    <a:pt x="57115" y="338167"/>
                  </a:lnTo>
                  <a:lnTo>
                    <a:pt x="52084" y="333504"/>
                  </a:lnTo>
                  <a:lnTo>
                    <a:pt x="49607" y="328291"/>
                  </a:lnTo>
                  <a:lnTo>
                    <a:pt x="47660" y="292379"/>
                  </a:lnTo>
                  <a:lnTo>
                    <a:pt x="46573" y="261955"/>
                  </a:lnTo>
                  <a:lnTo>
                    <a:pt x="39424" y="222887"/>
                  </a:lnTo>
                  <a:lnTo>
                    <a:pt x="30736" y="176598"/>
                  </a:lnTo>
                  <a:lnTo>
                    <a:pt x="29002" y="133605"/>
                  </a:lnTo>
                  <a:lnTo>
                    <a:pt x="28632" y="89673"/>
                  </a:lnTo>
                  <a:lnTo>
                    <a:pt x="28578" y="42633"/>
                  </a:lnTo>
                  <a:lnTo>
                    <a:pt x="29633" y="21496"/>
                  </a:lnTo>
                  <a:lnTo>
                    <a:pt x="33632" y="13232"/>
                  </a:lnTo>
                  <a:lnTo>
                    <a:pt x="36181" y="10605"/>
                  </a:lnTo>
                  <a:lnTo>
                    <a:pt x="45910" y="6043"/>
                  </a:lnTo>
                  <a:lnTo>
                    <a:pt x="46862" y="2836"/>
                  </a:lnTo>
                  <a:lnTo>
                    <a:pt x="47117" y="500"/>
                  </a:lnTo>
                  <a:lnTo>
                    <a:pt x="48344" y="0"/>
                  </a:lnTo>
                  <a:lnTo>
                    <a:pt x="66902" y="7767"/>
                  </a:lnTo>
                  <a:lnTo>
                    <a:pt x="98429" y="37143"/>
                  </a:lnTo>
                  <a:lnTo>
                    <a:pt x="101956" y="46292"/>
                  </a:lnTo>
                  <a:lnTo>
                    <a:pt x="112811" y="83011"/>
                  </a:lnTo>
                  <a:lnTo>
                    <a:pt x="112250" y="86758"/>
                  </a:lnTo>
                  <a:lnTo>
                    <a:pt x="106565" y="103197"/>
                  </a:lnTo>
                  <a:lnTo>
                    <a:pt x="104512" y="113397"/>
                  </a:lnTo>
                  <a:lnTo>
                    <a:pt x="97407" y="125088"/>
                  </a:lnTo>
                  <a:lnTo>
                    <a:pt x="82416" y="141756"/>
                  </a:lnTo>
                  <a:lnTo>
                    <a:pt x="49895" y="165391"/>
                  </a:lnTo>
                  <a:lnTo>
                    <a:pt x="45812" y="166438"/>
                  </a:lnTo>
                  <a:lnTo>
                    <a:pt x="38100" y="16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628"/>
            <p:cNvSpPr/>
            <p:nvPr>
              <p:custDataLst>
                <p:tags r:id="rId145"/>
              </p:custDataLst>
            </p:nvPr>
          </p:nvSpPr>
          <p:spPr>
            <a:xfrm>
              <a:off x="10801350" y="1133475"/>
              <a:ext cx="104776" cy="180452"/>
            </a:xfrm>
            <a:custGeom>
              <a:avLst/>
              <a:gdLst/>
              <a:ahLst/>
              <a:cxnLst/>
              <a:rect l="0" t="0" r="0" b="0"/>
              <a:pathLst>
                <a:path w="104776" h="180452">
                  <a:moveTo>
                    <a:pt x="0" y="66675"/>
                  </a:moveTo>
                  <a:lnTo>
                    <a:pt x="0" y="66675"/>
                  </a:lnTo>
                  <a:lnTo>
                    <a:pt x="8202" y="74876"/>
                  </a:lnTo>
                  <a:lnTo>
                    <a:pt x="8642" y="74259"/>
                  </a:lnTo>
                  <a:lnTo>
                    <a:pt x="9410" y="67883"/>
                  </a:lnTo>
                  <a:lnTo>
                    <a:pt x="17714" y="74982"/>
                  </a:lnTo>
                  <a:lnTo>
                    <a:pt x="26390" y="75959"/>
                  </a:lnTo>
                  <a:lnTo>
                    <a:pt x="32190" y="76093"/>
                  </a:lnTo>
                  <a:lnTo>
                    <a:pt x="38296" y="78975"/>
                  </a:lnTo>
                  <a:lnTo>
                    <a:pt x="50840" y="89448"/>
                  </a:lnTo>
                  <a:lnTo>
                    <a:pt x="54345" y="95494"/>
                  </a:lnTo>
                  <a:lnTo>
                    <a:pt x="56962" y="101708"/>
                  </a:lnTo>
                  <a:lnTo>
                    <a:pt x="72229" y="121718"/>
                  </a:lnTo>
                  <a:lnTo>
                    <a:pt x="75850" y="148343"/>
                  </a:lnTo>
                  <a:lnTo>
                    <a:pt x="76196" y="175007"/>
                  </a:lnTo>
                  <a:lnTo>
                    <a:pt x="75139" y="176996"/>
                  </a:lnTo>
                  <a:lnTo>
                    <a:pt x="73375" y="178323"/>
                  </a:lnTo>
                  <a:lnTo>
                    <a:pt x="67998" y="180451"/>
                  </a:lnTo>
                  <a:lnTo>
                    <a:pt x="67558" y="179567"/>
                  </a:lnTo>
                  <a:lnTo>
                    <a:pt x="67066" y="175763"/>
                  </a:lnTo>
                  <a:lnTo>
                    <a:pt x="65877" y="174326"/>
                  </a:lnTo>
                  <a:lnTo>
                    <a:pt x="61735" y="172728"/>
                  </a:lnTo>
                  <a:lnTo>
                    <a:pt x="60207" y="171244"/>
                  </a:lnTo>
                  <a:lnTo>
                    <a:pt x="58509" y="166772"/>
                  </a:lnTo>
                  <a:lnTo>
                    <a:pt x="57175" y="120252"/>
                  </a:lnTo>
                  <a:lnTo>
                    <a:pt x="58210" y="89061"/>
                  </a:lnTo>
                  <a:lnTo>
                    <a:pt x="73626" y="47449"/>
                  </a:lnTo>
                  <a:lnTo>
                    <a:pt x="76114" y="35905"/>
                  </a:lnTo>
                  <a:lnTo>
                    <a:pt x="83465" y="2345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29"/>
            <p:cNvSpPr/>
            <p:nvPr>
              <p:custDataLst>
                <p:tags r:id="rId146"/>
              </p:custDataLst>
            </p:nvPr>
          </p:nvSpPr>
          <p:spPr>
            <a:xfrm>
              <a:off x="10972931" y="1047867"/>
              <a:ext cx="62486" cy="228484"/>
            </a:xfrm>
            <a:custGeom>
              <a:avLst/>
              <a:gdLst/>
              <a:ahLst/>
              <a:cxnLst/>
              <a:rect l="0" t="0" r="0" b="0"/>
              <a:pathLst>
                <a:path w="62486" h="228484">
                  <a:moveTo>
                    <a:pt x="47494" y="18933"/>
                  </a:moveTo>
                  <a:lnTo>
                    <a:pt x="47494" y="18933"/>
                  </a:lnTo>
                  <a:lnTo>
                    <a:pt x="47494" y="13876"/>
                  </a:lnTo>
                  <a:lnTo>
                    <a:pt x="48552" y="12387"/>
                  </a:lnTo>
                  <a:lnTo>
                    <a:pt x="50318" y="11394"/>
                  </a:lnTo>
                  <a:lnTo>
                    <a:pt x="56628" y="9524"/>
                  </a:lnTo>
                  <a:lnTo>
                    <a:pt x="56904" y="4386"/>
                  </a:lnTo>
                  <a:lnTo>
                    <a:pt x="58001" y="2885"/>
                  </a:lnTo>
                  <a:lnTo>
                    <a:pt x="62041" y="1217"/>
                  </a:lnTo>
                  <a:lnTo>
                    <a:pt x="62485" y="772"/>
                  </a:lnTo>
                  <a:lnTo>
                    <a:pt x="61722" y="476"/>
                  </a:lnTo>
                  <a:lnTo>
                    <a:pt x="57948" y="0"/>
                  </a:lnTo>
                  <a:lnTo>
                    <a:pt x="42853" y="14075"/>
                  </a:lnTo>
                  <a:lnTo>
                    <a:pt x="40139" y="22419"/>
                  </a:lnTo>
                  <a:lnTo>
                    <a:pt x="37875" y="32124"/>
                  </a:lnTo>
                  <a:lnTo>
                    <a:pt x="12160" y="78270"/>
                  </a:lnTo>
                  <a:lnTo>
                    <a:pt x="7391" y="95781"/>
                  </a:lnTo>
                  <a:lnTo>
                    <a:pt x="2098" y="114375"/>
                  </a:lnTo>
                  <a:lnTo>
                    <a:pt x="0" y="158644"/>
                  </a:lnTo>
                  <a:lnTo>
                    <a:pt x="936" y="193383"/>
                  </a:lnTo>
                  <a:lnTo>
                    <a:pt x="11629" y="218762"/>
                  </a:lnTo>
                  <a:lnTo>
                    <a:pt x="17478" y="226563"/>
                  </a:lnTo>
                  <a:lnTo>
                    <a:pt x="21099" y="227630"/>
                  </a:lnTo>
                  <a:lnTo>
                    <a:pt x="47494" y="228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30"/>
            <p:cNvSpPr/>
            <p:nvPr>
              <p:custDataLst>
                <p:tags r:id="rId147"/>
              </p:custDataLst>
            </p:nvPr>
          </p:nvSpPr>
          <p:spPr>
            <a:xfrm>
              <a:off x="11096625" y="1066804"/>
              <a:ext cx="76201" cy="199891"/>
            </a:xfrm>
            <a:custGeom>
              <a:avLst/>
              <a:gdLst/>
              <a:ahLst/>
              <a:cxnLst/>
              <a:rect l="0" t="0" r="0" b="0"/>
              <a:pathLst>
                <a:path w="76201" h="199891">
                  <a:moveTo>
                    <a:pt x="76200" y="28571"/>
                  </a:moveTo>
                  <a:lnTo>
                    <a:pt x="76200" y="28571"/>
                  </a:lnTo>
                  <a:lnTo>
                    <a:pt x="76200" y="15314"/>
                  </a:lnTo>
                  <a:lnTo>
                    <a:pt x="73376" y="9273"/>
                  </a:lnTo>
                  <a:lnTo>
                    <a:pt x="71143" y="6181"/>
                  </a:lnTo>
                  <a:lnTo>
                    <a:pt x="65839" y="2745"/>
                  </a:lnTo>
                  <a:lnTo>
                    <a:pt x="57236" y="358"/>
                  </a:lnTo>
                  <a:lnTo>
                    <a:pt x="34497" y="0"/>
                  </a:lnTo>
                  <a:lnTo>
                    <a:pt x="32523" y="1057"/>
                  </a:lnTo>
                  <a:lnTo>
                    <a:pt x="31207" y="2820"/>
                  </a:lnTo>
                  <a:lnTo>
                    <a:pt x="30330" y="5054"/>
                  </a:lnTo>
                  <a:lnTo>
                    <a:pt x="28687" y="6543"/>
                  </a:lnTo>
                  <a:lnTo>
                    <a:pt x="24038" y="8197"/>
                  </a:lnTo>
                  <a:lnTo>
                    <a:pt x="22376" y="9697"/>
                  </a:lnTo>
                  <a:lnTo>
                    <a:pt x="10495" y="28462"/>
                  </a:lnTo>
                  <a:lnTo>
                    <a:pt x="9563" y="45859"/>
                  </a:lnTo>
                  <a:lnTo>
                    <a:pt x="16080" y="54877"/>
                  </a:lnTo>
                  <a:lnTo>
                    <a:pt x="19228" y="63764"/>
                  </a:lnTo>
                  <a:lnTo>
                    <a:pt x="25336" y="73100"/>
                  </a:lnTo>
                  <a:lnTo>
                    <a:pt x="28674" y="82570"/>
                  </a:lnTo>
                  <a:lnTo>
                    <a:pt x="34836" y="92078"/>
                  </a:lnTo>
                  <a:lnTo>
                    <a:pt x="38192" y="101598"/>
                  </a:lnTo>
                  <a:lnTo>
                    <a:pt x="44360" y="112180"/>
                  </a:lnTo>
                  <a:lnTo>
                    <a:pt x="47716" y="126134"/>
                  </a:lnTo>
                  <a:lnTo>
                    <a:pt x="49802" y="128538"/>
                  </a:lnTo>
                  <a:lnTo>
                    <a:pt x="52251" y="130141"/>
                  </a:lnTo>
                  <a:lnTo>
                    <a:pt x="54973" y="137566"/>
                  </a:lnTo>
                  <a:lnTo>
                    <a:pt x="57241" y="146863"/>
                  </a:lnTo>
                  <a:lnTo>
                    <a:pt x="64498" y="161455"/>
                  </a:lnTo>
                  <a:lnTo>
                    <a:pt x="65224" y="164786"/>
                  </a:lnTo>
                  <a:lnTo>
                    <a:pt x="64650" y="168064"/>
                  </a:lnTo>
                  <a:lnTo>
                    <a:pt x="61189" y="174529"/>
                  </a:lnTo>
                  <a:lnTo>
                    <a:pt x="39572" y="198531"/>
                  </a:lnTo>
                  <a:lnTo>
                    <a:pt x="33479" y="199579"/>
                  </a:lnTo>
                  <a:lnTo>
                    <a:pt x="24972" y="199890"/>
                  </a:lnTo>
                  <a:lnTo>
                    <a:pt x="18860" y="197141"/>
                  </a:lnTo>
                  <a:lnTo>
                    <a:pt x="11369" y="191809"/>
                  </a:lnTo>
                  <a:lnTo>
                    <a:pt x="3342" y="176605"/>
                  </a:lnTo>
                  <a:lnTo>
                    <a:pt x="0" y="16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631"/>
            <p:cNvSpPr/>
            <p:nvPr>
              <p:custDataLst>
                <p:tags r:id="rId148"/>
              </p:custDataLst>
            </p:nvPr>
          </p:nvSpPr>
          <p:spPr>
            <a:xfrm>
              <a:off x="11193248" y="1085850"/>
              <a:ext cx="93441" cy="152236"/>
            </a:xfrm>
            <a:custGeom>
              <a:avLst/>
              <a:gdLst/>
              <a:ahLst/>
              <a:cxnLst/>
              <a:rect l="0" t="0" r="0" b="0"/>
              <a:pathLst>
                <a:path w="93441" h="152236">
                  <a:moveTo>
                    <a:pt x="55777" y="0"/>
                  </a:moveTo>
                  <a:lnTo>
                    <a:pt x="55777" y="0"/>
                  </a:lnTo>
                  <a:lnTo>
                    <a:pt x="47575" y="16402"/>
                  </a:lnTo>
                  <a:lnTo>
                    <a:pt x="46075" y="17285"/>
                  </a:lnTo>
                  <a:lnTo>
                    <a:pt x="41586" y="18266"/>
                  </a:lnTo>
                  <a:lnTo>
                    <a:pt x="39967" y="19585"/>
                  </a:lnTo>
                  <a:lnTo>
                    <a:pt x="29407" y="35251"/>
                  </a:lnTo>
                  <a:lnTo>
                    <a:pt x="12301" y="54004"/>
                  </a:lnTo>
                  <a:lnTo>
                    <a:pt x="9381" y="63509"/>
                  </a:lnTo>
                  <a:lnTo>
                    <a:pt x="7457" y="74086"/>
                  </a:lnTo>
                  <a:lnTo>
                    <a:pt x="0" y="97101"/>
                  </a:lnTo>
                  <a:lnTo>
                    <a:pt x="600" y="100717"/>
                  </a:lnTo>
                  <a:lnTo>
                    <a:pt x="6949" y="117359"/>
                  </a:lnTo>
                  <a:lnTo>
                    <a:pt x="7795" y="126966"/>
                  </a:lnTo>
                  <a:lnTo>
                    <a:pt x="10815" y="133335"/>
                  </a:lnTo>
                  <a:lnTo>
                    <a:pt x="21378" y="146047"/>
                  </a:lnTo>
                  <a:lnTo>
                    <a:pt x="27435" y="149576"/>
                  </a:lnTo>
                  <a:lnTo>
                    <a:pt x="39948" y="151842"/>
                  </a:lnTo>
                  <a:lnTo>
                    <a:pt x="49440" y="152235"/>
                  </a:lnTo>
                  <a:lnTo>
                    <a:pt x="55783" y="149504"/>
                  </a:lnTo>
                  <a:lnTo>
                    <a:pt x="78395" y="129732"/>
                  </a:lnTo>
                  <a:lnTo>
                    <a:pt x="81704" y="123628"/>
                  </a:lnTo>
                  <a:lnTo>
                    <a:pt x="93440" y="82939"/>
                  </a:lnTo>
                  <a:lnTo>
                    <a:pt x="84150" y="51705"/>
                  </a:lnTo>
                  <a:lnTo>
                    <a:pt x="67927" y="28628"/>
                  </a:lnTo>
                  <a:lnTo>
                    <a:pt x="64589" y="1270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632"/>
            <p:cNvSpPr/>
            <p:nvPr>
              <p:custDataLst>
                <p:tags r:id="rId149"/>
              </p:custDataLst>
            </p:nvPr>
          </p:nvSpPr>
          <p:spPr>
            <a:xfrm>
              <a:off x="11296650" y="1028700"/>
              <a:ext cx="66521" cy="266701"/>
            </a:xfrm>
            <a:custGeom>
              <a:avLst/>
              <a:gdLst/>
              <a:ahLst/>
              <a:cxnLst/>
              <a:rect l="0" t="0" r="0" b="0"/>
              <a:pathLst>
                <a:path w="66521" h="266701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134" y="5057"/>
                  </a:lnTo>
                  <a:lnTo>
                    <a:pt x="12173" y="10361"/>
                  </a:lnTo>
                  <a:lnTo>
                    <a:pt x="15993" y="16247"/>
                  </a:lnTo>
                  <a:lnTo>
                    <a:pt x="19202" y="25510"/>
                  </a:lnTo>
                  <a:lnTo>
                    <a:pt x="41404" y="55861"/>
                  </a:lnTo>
                  <a:lnTo>
                    <a:pt x="54865" y="98535"/>
                  </a:lnTo>
                  <a:lnTo>
                    <a:pt x="64029" y="123847"/>
                  </a:lnTo>
                  <a:lnTo>
                    <a:pt x="66520" y="168276"/>
                  </a:lnTo>
                  <a:lnTo>
                    <a:pt x="56965" y="212725"/>
                  </a:lnTo>
                  <a:lnTo>
                    <a:pt x="52481" y="225425"/>
                  </a:lnTo>
                  <a:lnTo>
                    <a:pt x="44139" y="235303"/>
                  </a:lnTo>
                  <a:lnTo>
                    <a:pt x="952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33"/>
            <p:cNvSpPr/>
            <p:nvPr>
              <p:custDataLst>
                <p:tags r:id="rId150"/>
              </p:custDataLst>
            </p:nvPr>
          </p:nvSpPr>
          <p:spPr>
            <a:xfrm>
              <a:off x="11477625" y="1152525"/>
              <a:ext cx="95251" cy="9525"/>
            </a:xfrm>
            <a:custGeom>
              <a:avLst/>
              <a:gdLst/>
              <a:ahLst/>
              <a:cxnLst/>
              <a:rect l="0" t="0" r="0" b="0"/>
              <a:pathLst>
                <a:path w="95251" h="9525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5589" y="9524"/>
                  </a:lnTo>
                  <a:lnTo>
                    <a:pt x="73208" y="84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34"/>
            <p:cNvSpPr/>
            <p:nvPr>
              <p:custDataLst>
                <p:tags r:id="rId151"/>
              </p:custDataLst>
            </p:nvPr>
          </p:nvSpPr>
          <p:spPr>
            <a:xfrm>
              <a:off x="11477785" y="1200150"/>
              <a:ext cx="104616" cy="28450"/>
            </a:xfrm>
            <a:custGeom>
              <a:avLst/>
              <a:gdLst/>
              <a:ahLst/>
              <a:cxnLst/>
              <a:rect l="0" t="0" r="0" b="0"/>
              <a:pathLst>
                <a:path w="104616" h="28450">
                  <a:moveTo>
                    <a:pt x="28415" y="9525"/>
                  </a:moveTo>
                  <a:lnTo>
                    <a:pt x="28415" y="9525"/>
                  </a:lnTo>
                  <a:lnTo>
                    <a:pt x="23358" y="14581"/>
                  </a:lnTo>
                  <a:lnTo>
                    <a:pt x="18054" y="17064"/>
                  </a:lnTo>
                  <a:lnTo>
                    <a:pt x="15158" y="17726"/>
                  </a:lnTo>
                  <a:lnTo>
                    <a:pt x="0" y="28449"/>
                  </a:lnTo>
                  <a:lnTo>
                    <a:pt x="4944" y="23481"/>
                  </a:lnTo>
                  <a:lnTo>
                    <a:pt x="10223" y="21019"/>
                  </a:lnTo>
                  <a:lnTo>
                    <a:pt x="13113" y="20363"/>
                  </a:lnTo>
                  <a:lnTo>
                    <a:pt x="26413" y="12763"/>
                  </a:lnTo>
                  <a:lnTo>
                    <a:pt x="73036" y="9651"/>
                  </a:lnTo>
                  <a:lnTo>
                    <a:pt x="1046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635"/>
            <p:cNvSpPr/>
            <p:nvPr>
              <p:custDataLst>
                <p:tags r:id="rId152"/>
              </p:custDataLst>
            </p:nvPr>
          </p:nvSpPr>
          <p:spPr>
            <a:xfrm>
              <a:off x="11677688" y="1104900"/>
              <a:ext cx="110115" cy="114170"/>
            </a:xfrm>
            <a:custGeom>
              <a:avLst/>
              <a:gdLst/>
              <a:ahLst/>
              <a:cxnLst/>
              <a:rect l="0" t="0" r="0" b="0"/>
              <a:pathLst>
                <a:path w="110115" h="114170">
                  <a:moveTo>
                    <a:pt x="85687" y="9525"/>
                  </a:moveTo>
                  <a:lnTo>
                    <a:pt x="85687" y="9525"/>
                  </a:lnTo>
                  <a:lnTo>
                    <a:pt x="77485" y="1324"/>
                  </a:lnTo>
                  <a:lnTo>
                    <a:pt x="71496" y="393"/>
                  </a:lnTo>
                  <a:lnTo>
                    <a:pt x="44372" y="10"/>
                  </a:lnTo>
                  <a:lnTo>
                    <a:pt x="42269" y="1065"/>
                  </a:lnTo>
                  <a:lnTo>
                    <a:pt x="40867" y="2827"/>
                  </a:lnTo>
                  <a:lnTo>
                    <a:pt x="39932" y="5059"/>
                  </a:lnTo>
                  <a:lnTo>
                    <a:pt x="38250" y="6548"/>
                  </a:lnTo>
                  <a:lnTo>
                    <a:pt x="27946" y="11759"/>
                  </a:lnTo>
                  <a:lnTo>
                    <a:pt x="15722" y="22666"/>
                  </a:lnTo>
                  <a:lnTo>
                    <a:pt x="12258" y="28771"/>
                  </a:lnTo>
                  <a:lnTo>
                    <a:pt x="9661" y="35012"/>
                  </a:lnTo>
                  <a:lnTo>
                    <a:pt x="4978" y="41314"/>
                  </a:lnTo>
                  <a:lnTo>
                    <a:pt x="2191" y="50464"/>
                  </a:lnTo>
                  <a:lnTo>
                    <a:pt x="0" y="88784"/>
                  </a:lnTo>
                  <a:lnTo>
                    <a:pt x="2801" y="95199"/>
                  </a:lnTo>
                  <a:lnTo>
                    <a:pt x="5031" y="98391"/>
                  </a:lnTo>
                  <a:lnTo>
                    <a:pt x="10328" y="101937"/>
                  </a:lnTo>
                  <a:lnTo>
                    <a:pt x="16211" y="104572"/>
                  </a:lnTo>
                  <a:lnTo>
                    <a:pt x="25474" y="110947"/>
                  </a:lnTo>
                  <a:lnTo>
                    <a:pt x="34920" y="113307"/>
                  </a:lnTo>
                  <a:lnTo>
                    <a:pt x="55822" y="114169"/>
                  </a:lnTo>
                  <a:lnTo>
                    <a:pt x="64653" y="111420"/>
                  </a:lnTo>
                  <a:lnTo>
                    <a:pt x="72106" y="107728"/>
                  </a:lnTo>
                  <a:lnTo>
                    <a:pt x="82252" y="104592"/>
                  </a:lnTo>
                  <a:lnTo>
                    <a:pt x="98353" y="91633"/>
                  </a:lnTo>
                  <a:lnTo>
                    <a:pt x="101900" y="85528"/>
                  </a:lnTo>
                  <a:lnTo>
                    <a:pt x="105422" y="69824"/>
                  </a:lnTo>
                  <a:lnTo>
                    <a:pt x="109627" y="63489"/>
                  </a:lnTo>
                  <a:lnTo>
                    <a:pt x="110114" y="60317"/>
                  </a:lnTo>
                  <a:lnTo>
                    <a:pt x="109379" y="57145"/>
                  </a:lnTo>
                  <a:lnTo>
                    <a:pt x="106801" y="50798"/>
                  </a:lnTo>
                  <a:lnTo>
                    <a:pt x="103860" y="26262"/>
                  </a:lnTo>
                  <a:lnTo>
                    <a:pt x="102036" y="23858"/>
                  </a:lnTo>
                  <a:lnTo>
                    <a:pt x="77636" y="1465"/>
                  </a:lnTo>
                  <a:lnTo>
                    <a:pt x="666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636"/>
            <p:cNvSpPr/>
            <p:nvPr>
              <p:custDataLst>
                <p:tags r:id="rId153"/>
              </p:custDataLst>
            </p:nvPr>
          </p:nvSpPr>
          <p:spPr>
            <a:xfrm>
              <a:off x="11811000" y="1181100"/>
              <a:ext cx="19051" cy="15012"/>
            </a:xfrm>
            <a:custGeom>
              <a:avLst/>
              <a:gdLst/>
              <a:ahLst/>
              <a:cxnLst/>
              <a:rect l="0" t="0" r="0" b="0"/>
              <a:pathLst>
                <a:path w="19051" h="15012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5058" y="14578"/>
                  </a:lnTo>
                  <a:lnTo>
                    <a:pt x="6546" y="15011"/>
                  </a:lnTo>
                  <a:lnTo>
                    <a:pt x="7538" y="14241"/>
                  </a:lnTo>
                  <a:lnTo>
                    <a:pt x="9410" y="980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37"/>
            <p:cNvSpPr/>
            <p:nvPr>
              <p:custDataLst>
                <p:tags r:id="rId154"/>
              </p:custDataLst>
            </p:nvPr>
          </p:nvSpPr>
          <p:spPr>
            <a:xfrm>
              <a:off x="11858625" y="1047754"/>
              <a:ext cx="95122" cy="180972"/>
            </a:xfrm>
            <a:custGeom>
              <a:avLst/>
              <a:gdLst/>
              <a:ahLst/>
              <a:cxnLst/>
              <a:rect l="0" t="0" r="0" b="0"/>
              <a:pathLst>
                <a:path w="95122" h="180972">
                  <a:moveTo>
                    <a:pt x="38100" y="38096"/>
                  </a:moveTo>
                  <a:lnTo>
                    <a:pt x="38100" y="38096"/>
                  </a:lnTo>
                  <a:lnTo>
                    <a:pt x="28690" y="28687"/>
                  </a:lnTo>
                  <a:lnTo>
                    <a:pt x="28577" y="6184"/>
                  </a:lnTo>
                  <a:lnTo>
                    <a:pt x="29635" y="4121"/>
                  </a:lnTo>
                  <a:lnTo>
                    <a:pt x="31399" y="2746"/>
                  </a:lnTo>
                  <a:lnTo>
                    <a:pt x="36777" y="539"/>
                  </a:lnTo>
                  <a:lnTo>
                    <a:pt x="55700" y="0"/>
                  </a:lnTo>
                  <a:lnTo>
                    <a:pt x="64468" y="6543"/>
                  </a:lnTo>
                  <a:lnTo>
                    <a:pt x="70280" y="8197"/>
                  </a:lnTo>
                  <a:lnTo>
                    <a:pt x="72254" y="9697"/>
                  </a:lnTo>
                  <a:lnTo>
                    <a:pt x="74445" y="14185"/>
                  </a:lnTo>
                  <a:lnTo>
                    <a:pt x="76911" y="25690"/>
                  </a:lnTo>
                  <a:lnTo>
                    <a:pt x="81103" y="31877"/>
                  </a:lnTo>
                  <a:lnTo>
                    <a:pt x="81586" y="35008"/>
                  </a:lnTo>
                  <a:lnTo>
                    <a:pt x="80849" y="38154"/>
                  </a:lnTo>
                  <a:lnTo>
                    <a:pt x="78266" y="44472"/>
                  </a:lnTo>
                  <a:lnTo>
                    <a:pt x="75323" y="63498"/>
                  </a:lnTo>
                  <a:lnTo>
                    <a:pt x="66516" y="76000"/>
                  </a:lnTo>
                  <a:lnTo>
                    <a:pt x="47744" y="95126"/>
                  </a:lnTo>
                  <a:lnTo>
                    <a:pt x="47661" y="100267"/>
                  </a:lnTo>
                  <a:lnTo>
                    <a:pt x="48707" y="101768"/>
                  </a:lnTo>
                  <a:lnTo>
                    <a:pt x="50463" y="102769"/>
                  </a:lnTo>
                  <a:lnTo>
                    <a:pt x="60885" y="104376"/>
                  </a:lnTo>
                  <a:lnTo>
                    <a:pt x="62815" y="105566"/>
                  </a:lnTo>
                  <a:lnTo>
                    <a:pt x="64102" y="107417"/>
                  </a:lnTo>
                  <a:lnTo>
                    <a:pt x="64960" y="109710"/>
                  </a:lnTo>
                  <a:lnTo>
                    <a:pt x="66591" y="111239"/>
                  </a:lnTo>
                  <a:lnTo>
                    <a:pt x="76810" y="116514"/>
                  </a:lnTo>
                  <a:lnTo>
                    <a:pt x="90258" y="128450"/>
                  </a:lnTo>
                  <a:lnTo>
                    <a:pt x="93032" y="133992"/>
                  </a:lnTo>
                  <a:lnTo>
                    <a:pt x="95121" y="147408"/>
                  </a:lnTo>
                  <a:lnTo>
                    <a:pt x="92370" y="153001"/>
                  </a:lnTo>
                  <a:lnTo>
                    <a:pt x="90155" y="155974"/>
                  </a:lnTo>
                  <a:lnTo>
                    <a:pt x="84872" y="159278"/>
                  </a:lnTo>
                  <a:lnTo>
                    <a:pt x="78997" y="161805"/>
                  </a:lnTo>
                  <a:lnTo>
                    <a:pt x="53746" y="177006"/>
                  </a:lnTo>
                  <a:lnTo>
                    <a:pt x="41089" y="179796"/>
                  </a:lnTo>
                  <a:lnTo>
                    <a:pt x="0" y="180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134"/>
          <p:cNvGrpSpPr/>
          <p:nvPr/>
        </p:nvGrpSpPr>
        <p:grpSpPr>
          <a:xfrm>
            <a:off x="4295775" y="4191000"/>
            <a:ext cx="871915" cy="438151"/>
            <a:chOff x="4295775" y="4191000"/>
            <a:chExt cx="871915" cy="438151"/>
          </a:xfrm>
        </p:grpSpPr>
        <p:sp>
          <p:nvSpPr>
            <p:cNvPr id="206" name="SMARTInkShape-638"/>
            <p:cNvSpPr/>
            <p:nvPr>
              <p:custDataLst>
                <p:tags r:id="rId115"/>
              </p:custDataLst>
            </p:nvPr>
          </p:nvSpPr>
          <p:spPr>
            <a:xfrm>
              <a:off x="4295775" y="4276725"/>
              <a:ext cx="133315" cy="209537"/>
            </a:xfrm>
            <a:custGeom>
              <a:avLst/>
              <a:gdLst/>
              <a:ahLst/>
              <a:cxnLst/>
              <a:rect l="0" t="0" r="0" b="0"/>
              <a:pathLst>
                <a:path w="133315" h="209537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46459"/>
                  </a:lnTo>
                  <a:lnTo>
                    <a:pt x="0" y="93214"/>
                  </a:lnTo>
                  <a:lnTo>
                    <a:pt x="1058" y="117403"/>
                  </a:lnTo>
                  <a:lnTo>
                    <a:pt x="7539" y="135531"/>
                  </a:lnTo>
                  <a:lnTo>
                    <a:pt x="10321" y="157783"/>
                  </a:lnTo>
                  <a:lnTo>
                    <a:pt x="17013" y="171259"/>
                  </a:lnTo>
                  <a:lnTo>
                    <a:pt x="17692" y="174497"/>
                  </a:lnTo>
                  <a:lnTo>
                    <a:pt x="23704" y="184112"/>
                  </a:lnTo>
                  <a:lnTo>
                    <a:pt x="29232" y="187661"/>
                  </a:lnTo>
                  <a:lnTo>
                    <a:pt x="32188" y="188607"/>
                  </a:lnTo>
                  <a:lnTo>
                    <a:pt x="34159" y="190297"/>
                  </a:lnTo>
                  <a:lnTo>
                    <a:pt x="42638" y="203591"/>
                  </a:lnTo>
                  <a:lnTo>
                    <a:pt x="48231" y="206902"/>
                  </a:lnTo>
                  <a:lnTo>
                    <a:pt x="64829" y="209395"/>
                  </a:lnTo>
                  <a:lnTo>
                    <a:pt x="79770" y="209536"/>
                  </a:lnTo>
                  <a:lnTo>
                    <a:pt x="81755" y="208482"/>
                  </a:lnTo>
                  <a:lnTo>
                    <a:pt x="83079" y="206722"/>
                  </a:lnTo>
                  <a:lnTo>
                    <a:pt x="83961" y="204489"/>
                  </a:lnTo>
                  <a:lnTo>
                    <a:pt x="85607" y="203002"/>
                  </a:lnTo>
                  <a:lnTo>
                    <a:pt x="95854" y="197791"/>
                  </a:lnTo>
                  <a:lnTo>
                    <a:pt x="98828" y="195361"/>
                  </a:lnTo>
                  <a:lnTo>
                    <a:pt x="102132" y="189838"/>
                  </a:lnTo>
                  <a:lnTo>
                    <a:pt x="104658" y="183856"/>
                  </a:lnTo>
                  <a:lnTo>
                    <a:pt x="119860" y="158528"/>
                  </a:lnTo>
                  <a:lnTo>
                    <a:pt x="122650" y="145867"/>
                  </a:lnTo>
                  <a:lnTo>
                    <a:pt x="124535" y="130238"/>
                  </a:lnTo>
                  <a:lnTo>
                    <a:pt x="131295" y="112118"/>
                  </a:lnTo>
                  <a:lnTo>
                    <a:pt x="133314" y="64951"/>
                  </a:lnTo>
                  <a:lnTo>
                    <a:pt x="130512" y="57795"/>
                  </a:lnTo>
                  <a:lnTo>
                    <a:pt x="126797" y="51087"/>
                  </a:lnTo>
                  <a:lnTo>
                    <a:pt x="124412" y="38157"/>
                  </a:lnTo>
                  <a:lnTo>
                    <a:pt x="124216" y="34963"/>
                  </a:lnTo>
                  <a:lnTo>
                    <a:pt x="123028" y="32833"/>
                  </a:lnTo>
                  <a:lnTo>
                    <a:pt x="121177" y="31414"/>
                  </a:lnTo>
                  <a:lnTo>
                    <a:pt x="118884" y="30468"/>
                  </a:lnTo>
                  <a:lnTo>
                    <a:pt x="117357" y="28778"/>
                  </a:lnTo>
                  <a:lnTo>
                    <a:pt x="114703" y="20540"/>
                  </a:lnTo>
                  <a:lnTo>
                    <a:pt x="111657" y="19712"/>
                  </a:lnTo>
                  <a:lnTo>
                    <a:pt x="104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39"/>
            <p:cNvSpPr/>
            <p:nvPr>
              <p:custDataLst>
                <p:tags r:id="rId116"/>
              </p:custDataLst>
            </p:nvPr>
          </p:nvSpPr>
          <p:spPr>
            <a:xfrm>
              <a:off x="4657844" y="4276760"/>
              <a:ext cx="94977" cy="199980"/>
            </a:xfrm>
            <a:custGeom>
              <a:avLst/>
              <a:gdLst/>
              <a:ahLst/>
              <a:cxnLst/>
              <a:rect l="0" t="0" r="0" b="0"/>
              <a:pathLst>
                <a:path w="94977" h="199980">
                  <a:moveTo>
                    <a:pt x="66556" y="28540"/>
                  </a:moveTo>
                  <a:lnTo>
                    <a:pt x="66556" y="28540"/>
                  </a:lnTo>
                  <a:lnTo>
                    <a:pt x="66556" y="4468"/>
                  </a:lnTo>
                  <a:lnTo>
                    <a:pt x="65498" y="2967"/>
                  </a:lnTo>
                  <a:lnTo>
                    <a:pt x="63734" y="1966"/>
                  </a:lnTo>
                  <a:lnTo>
                    <a:pt x="56855" y="229"/>
                  </a:lnTo>
                  <a:lnTo>
                    <a:pt x="48946" y="0"/>
                  </a:lnTo>
                  <a:lnTo>
                    <a:pt x="40186" y="6518"/>
                  </a:lnTo>
                  <a:lnTo>
                    <a:pt x="31343" y="8609"/>
                  </a:lnTo>
                  <a:lnTo>
                    <a:pt x="20774" y="9374"/>
                  </a:lnTo>
                  <a:lnTo>
                    <a:pt x="4480" y="23954"/>
                  </a:lnTo>
                  <a:lnTo>
                    <a:pt x="1925" y="29324"/>
                  </a:lnTo>
                  <a:lnTo>
                    <a:pt x="0" y="42610"/>
                  </a:lnTo>
                  <a:lnTo>
                    <a:pt x="2756" y="48199"/>
                  </a:lnTo>
                  <a:lnTo>
                    <a:pt x="6451" y="54211"/>
                  </a:lnTo>
                  <a:lnTo>
                    <a:pt x="9017" y="64794"/>
                  </a:lnTo>
                  <a:lnTo>
                    <a:pt x="31786" y="88982"/>
                  </a:lnTo>
                  <a:lnTo>
                    <a:pt x="38050" y="92445"/>
                  </a:lnTo>
                  <a:lnTo>
                    <a:pt x="44362" y="95043"/>
                  </a:lnTo>
                  <a:lnTo>
                    <a:pt x="69732" y="117557"/>
                  </a:lnTo>
                  <a:lnTo>
                    <a:pt x="73259" y="123842"/>
                  </a:lnTo>
                  <a:lnTo>
                    <a:pt x="75885" y="130163"/>
                  </a:lnTo>
                  <a:lnTo>
                    <a:pt x="92483" y="152366"/>
                  </a:lnTo>
                  <a:lnTo>
                    <a:pt x="94976" y="169534"/>
                  </a:lnTo>
                  <a:lnTo>
                    <a:pt x="87571" y="181529"/>
                  </a:lnTo>
                  <a:lnTo>
                    <a:pt x="86916" y="184508"/>
                  </a:lnTo>
                  <a:lnTo>
                    <a:pt x="85422" y="186494"/>
                  </a:lnTo>
                  <a:lnTo>
                    <a:pt x="79319" y="190346"/>
                  </a:lnTo>
                  <a:lnTo>
                    <a:pt x="77520" y="194998"/>
                  </a:lnTo>
                  <a:lnTo>
                    <a:pt x="75982" y="196663"/>
                  </a:lnTo>
                  <a:lnTo>
                    <a:pt x="71451" y="198511"/>
                  </a:lnTo>
                  <a:lnTo>
                    <a:pt x="42996" y="199979"/>
                  </a:lnTo>
                  <a:lnTo>
                    <a:pt x="41324" y="198925"/>
                  </a:lnTo>
                  <a:lnTo>
                    <a:pt x="40210" y="197163"/>
                  </a:lnTo>
                  <a:lnTo>
                    <a:pt x="39467" y="194930"/>
                  </a:lnTo>
                  <a:lnTo>
                    <a:pt x="37913" y="193442"/>
                  </a:lnTo>
                  <a:lnTo>
                    <a:pt x="33365" y="191788"/>
                  </a:lnTo>
                  <a:lnTo>
                    <a:pt x="24854" y="190857"/>
                  </a:lnTo>
                  <a:lnTo>
                    <a:pt x="22880" y="189668"/>
                  </a:lnTo>
                  <a:lnTo>
                    <a:pt x="21563" y="187817"/>
                  </a:lnTo>
                  <a:lnTo>
                    <a:pt x="19451" y="182298"/>
                  </a:lnTo>
                  <a:lnTo>
                    <a:pt x="20336" y="181846"/>
                  </a:lnTo>
                  <a:lnTo>
                    <a:pt x="24142" y="181343"/>
                  </a:lnTo>
                  <a:lnTo>
                    <a:pt x="25580" y="180150"/>
                  </a:lnTo>
                  <a:lnTo>
                    <a:pt x="27177" y="176003"/>
                  </a:lnTo>
                  <a:lnTo>
                    <a:pt x="28662" y="174473"/>
                  </a:lnTo>
                  <a:lnTo>
                    <a:pt x="37981" y="17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40"/>
            <p:cNvSpPr/>
            <p:nvPr>
              <p:custDataLst>
                <p:tags r:id="rId117"/>
              </p:custDataLst>
            </p:nvPr>
          </p:nvSpPr>
          <p:spPr>
            <a:xfrm>
              <a:off x="4800600" y="4305300"/>
              <a:ext cx="76199" cy="152387"/>
            </a:xfrm>
            <a:custGeom>
              <a:avLst/>
              <a:gdLst/>
              <a:ahLst/>
              <a:cxnLst/>
              <a:rect l="0" t="0" r="0" b="0"/>
              <a:pathLst>
                <a:path w="76199" h="152387">
                  <a:moveTo>
                    <a:pt x="47625" y="47625"/>
                  </a:moveTo>
                  <a:lnTo>
                    <a:pt x="47625" y="47625"/>
                  </a:lnTo>
                  <a:lnTo>
                    <a:pt x="47625" y="19292"/>
                  </a:lnTo>
                  <a:lnTo>
                    <a:pt x="30015" y="19052"/>
                  </a:lnTo>
                  <a:lnTo>
                    <a:pt x="15444" y="32308"/>
                  </a:lnTo>
                  <a:lnTo>
                    <a:pt x="12155" y="38348"/>
                  </a:lnTo>
                  <a:lnTo>
                    <a:pt x="9635" y="44560"/>
                  </a:lnTo>
                  <a:lnTo>
                    <a:pt x="3326" y="54008"/>
                  </a:lnTo>
                  <a:lnTo>
                    <a:pt x="986" y="63510"/>
                  </a:lnTo>
                  <a:lnTo>
                    <a:pt x="7" y="110863"/>
                  </a:lnTo>
                  <a:lnTo>
                    <a:pt x="0" y="126966"/>
                  </a:lnTo>
                  <a:lnTo>
                    <a:pt x="2823" y="133334"/>
                  </a:lnTo>
                  <a:lnTo>
                    <a:pt x="17333" y="150518"/>
                  </a:lnTo>
                  <a:lnTo>
                    <a:pt x="21109" y="151563"/>
                  </a:lnTo>
                  <a:lnTo>
                    <a:pt x="50836" y="152386"/>
                  </a:lnTo>
                  <a:lnTo>
                    <a:pt x="52941" y="151332"/>
                  </a:lnTo>
                  <a:lnTo>
                    <a:pt x="54344" y="149571"/>
                  </a:lnTo>
                  <a:lnTo>
                    <a:pt x="56961" y="144793"/>
                  </a:lnTo>
                  <a:lnTo>
                    <a:pt x="72229" y="126890"/>
                  </a:lnTo>
                  <a:lnTo>
                    <a:pt x="75023" y="117442"/>
                  </a:lnTo>
                  <a:lnTo>
                    <a:pt x="76191" y="70732"/>
                  </a:lnTo>
                  <a:lnTo>
                    <a:pt x="76198" y="54091"/>
                  </a:lnTo>
                  <a:lnTo>
                    <a:pt x="73377" y="47677"/>
                  </a:lnTo>
                  <a:lnTo>
                    <a:pt x="58866" y="30460"/>
                  </a:lnTo>
                  <a:lnTo>
                    <a:pt x="57913" y="26590"/>
                  </a:lnTo>
                  <a:lnTo>
                    <a:pt x="57658" y="24077"/>
                  </a:lnTo>
                  <a:lnTo>
                    <a:pt x="54554" y="18462"/>
                  </a:lnTo>
                  <a:lnTo>
                    <a:pt x="47745" y="9680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41"/>
            <p:cNvSpPr/>
            <p:nvPr>
              <p:custDataLst>
                <p:tags r:id="rId118"/>
              </p:custDataLst>
            </p:nvPr>
          </p:nvSpPr>
          <p:spPr>
            <a:xfrm>
              <a:off x="4924425" y="4229103"/>
              <a:ext cx="104776" cy="314285"/>
            </a:xfrm>
            <a:custGeom>
              <a:avLst/>
              <a:gdLst/>
              <a:ahLst/>
              <a:cxnLst/>
              <a:rect l="0" t="0" r="0" b="0"/>
              <a:pathLst>
                <a:path w="104776" h="314285">
                  <a:moveTo>
                    <a:pt x="0" y="19047"/>
                  </a:moveTo>
                  <a:lnTo>
                    <a:pt x="0" y="19047"/>
                  </a:lnTo>
                  <a:lnTo>
                    <a:pt x="0" y="1355"/>
                  </a:lnTo>
                  <a:lnTo>
                    <a:pt x="1058" y="903"/>
                  </a:lnTo>
                  <a:lnTo>
                    <a:pt x="26824" y="0"/>
                  </a:lnTo>
                  <a:lnTo>
                    <a:pt x="52303" y="9698"/>
                  </a:lnTo>
                  <a:lnTo>
                    <a:pt x="53919" y="11756"/>
                  </a:lnTo>
                  <a:lnTo>
                    <a:pt x="56773" y="16865"/>
                  </a:lnTo>
                  <a:lnTo>
                    <a:pt x="61568" y="22663"/>
                  </a:lnTo>
                  <a:lnTo>
                    <a:pt x="67227" y="25946"/>
                  </a:lnTo>
                  <a:lnTo>
                    <a:pt x="70219" y="26821"/>
                  </a:lnTo>
                  <a:lnTo>
                    <a:pt x="72211" y="28463"/>
                  </a:lnTo>
                  <a:lnTo>
                    <a:pt x="74428" y="33110"/>
                  </a:lnTo>
                  <a:lnTo>
                    <a:pt x="76196" y="71174"/>
                  </a:lnTo>
                  <a:lnTo>
                    <a:pt x="73376" y="76786"/>
                  </a:lnTo>
                  <a:lnTo>
                    <a:pt x="61011" y="92150"/>
                  </a:lnTo>
                  <a:lnTo>
                    <a:pt x="58866" y="98456"/>
                  </a:lnTo>
                  <a:lnTo>
                    <a:pt x="57235" y="100561"/>
                  </a:lnTo>
                  <a:lnTo>
                    <a:pt x="50943" y="104583"/>
                  </a:lnTo>
                  <a:lnTo>
                    <a:pt x="49099" y="109274"/>
                  </a:lnTo>
                  <a:lnTo>
                    <a:pt x="48062" y="117865"/>
                  </a:lnTo>
                  <a:lnTo>
                    <a:pt x="46858" y="119851"/>
                  </a:lnTo>
                  <a:lnTo>
                    <a:pt x="44997" y="121174"/>
                  </a:lnTo>
                  <a:lnTo>
                    <a:pt x="42698" y="122057"/>
                  </a:lnTo>
                  <a:lnTo>
                    <a:pt x="41165" y="123703"/>
                  </a:lnTo>
                  <a:lnTo>
                    <a:pt x="39462" y="128355"/>
                  </a:lnTo>
                  <a:lnTo>
                    <a:pt x="38504" y="136925"/>
                  </a:lnTo>
                  <a:lnTo>
                    <a:pt x="39427" y="138907"/>
                  </a:lnTo>
                  <a:lnTo>
                    <a:pt x="41103" y="140229"/>
                  </a:lnTo>
                  <a:lnTo>
                    <a:pt x="43276" y="141110"/>
                  </a:lnTo>
                  <a:lnTo>
                    <a:pt x="44726" y="142755"/>
                  </a:lnTo>
                  <a:lnTo>
                    <a:pt x="47243" y="150918"/>
                  </a:lnTo>
                  <a:lnTo>
                    <a:pt x="50278" y="151740"/>
                  </a:lnTo>
                  <a:lnTo>
                    <a:pt x="52568" y="151959"/>
                  </a:lnTo>
                  <a:lnTo>
                    <a:pt x="54096" y="153163"/>
                  </a:lnTo>
                  <a:lnTo>
                    <a:pt x="55792" y="157323"/>
                  </a:lnTo>
                  <a:lnTo>
                    <a:pt x="57303" y="158856"/>
                  </a:lnTo>
                  <a:lnTo>
                    <a:pt x="61804" y="160560"/>
                  </a:lnTo>
                  <a:lnTo>
                    <a:pt x="63428" y="162072"/>
                  </a:lnTo>
                  <a:lnTo>
                    <a:pt x="65232" y="166574"/>
                  </a:lnTo>
                  <a:lnTo>
                    <a:pt x="66772" y="168199"/>
                  </a:lnTo>
                  <a:lnTo>
                    <a:pt x="71304" y="170003"/>
                  </a:lnTo>
                  <a:lnTo>
                    <a:pt x="72935" y="171543"/>
                  </a:lnTo>
                  <a:lnTo>
                    <a:pt x="84758" y="190386"/>
                  </a:lnTo>
                  <a:lnTo>
                    <a:pt x="85295" y="195034"/>
                  </a:lnTo>
                  <a:lnTo>
                    <a:pt x="88356" y="200627"/>
                  </a:lnTo>
                  <a:lnTo>
                    <a:pt x="92186" y="206641"/>
                  </a:lnTo>
                  <a:lnTo>
                    <a:pt x="93888" y="212841"/>
                  </a:lnTo>
                  <a:lnTo>
                    <a:pt x="95400" y="214918"/>
                  </a:lnTo>
                  <a:lnTo>
                    <a:pt x="97467" y="216303"/>
                  </a:lnTo>
                  <a:lnTo>
                    <a:pt x="99903" y="217226"/>
                  </a:lnTo>
                  <a:lnTo>
                    <a:pt x="101527" y="218900"/>
                  </a:lnTo>
                  <a:lnTo>
                    <a:pt x="103332" y="223582"/>
                  </a:lnTo>
                  <a:lnTo>
                    <a:pt x="104772" y="269875"/>
                  </a:lnTo>
                  <a:lnTo>
                    <a:pt x="104775" y="293391"/>
                  </a:lnTo>
                  <a:lnTo>
                    <a:pt x="86152" y="313891"/>
                  </a:lnTo>
                  <a:lnTo>
                    <a:pt x="77562" y="314284"/>
                  </a:lnTo>
                  <a:lnTo>
                    <a:pt x="68118" y="306117"/>
                  </a:lnTo>
                  <a:lnTo>
                    <a:pt x="65901" y="297453"/>
                  </a:lnTo>
                  <a:lnTo>
                    <a:pt x="57150" y="28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42"/>
            <p:cNvSpPr/>
            <p:nvPr>
              <p:custDataLst>
                <p:tags r:id="rId119"/>
              </p:custDataLst>
            </p:nvPr>
          </p:nvSpPr>
          <p:spPr>
            <a:xfrm>
              <a:off x="5048250" y="4191000"/>
              <a:ext cx="119440" cy="438151"/>
            </a:xfrm>
            <a:custGeom>
              <a:avLst/>
              <a:gdLst/>
              <a:ahLst/>
              <a:cxnLst/>
              <a:rect l="0" t="0" r="0" b="0"/>
              <a:pathLst>
                <a:path w="119440" h="438151">
                  <a:moveTo>
                    <a:pt x="19050" y="0"/>
                  </a:moveTo>
                  <a:lnTo>
                    <a:pt x="19050" y="0"/>
                  </a:lnTo>
                  <a:lnTo>
                    <a:pt x="27251" y="0"/>
                  </a:lnTo>
                  <a:lnTo>
                    <a:pt x="27692" y="1058"/>
                  </a:lnTo>
                  <a:lnTo>
                    <a:pt x="28459" y="8201"/>
                  </a:lnTo>
                  <a:lnTo>
                    <a:pt x="31345" y="8936"/>
                  </a:lnTo>
                  <a:lnTo>
                    <a:pt x="33597" y="9132"/>
                  </a:lnTo>
                  <a:lnTo>
                    <a:pt x="35097" y="10321"/>
                  </a:lnTo>
                  <a:lnTo>
                    <a:pt x="46184" y="26848"/>
                  </a:lnTo>
                  <a:lnTo>
                    <a:pt x="57796" y="41531"/>
                  </a:lnTo>
                  <a:lnTo>
                    <a:pt x="85742" y="86402"/>
                  </a:lnTo>
                  <a:lnTo>
                    <a:pt x="91024" y="98726"/>
                  </a:lnTo>
                  <a:lnTo>
                    <a:pt x="105364" y="145715"/>
                  </a:lnTo>
                  <a:lnTo>
                    <a:pt x="116337" y="192736"/>
                  </a:lnTo>
                  <a:lnTo>
                    <a:pt x="119439" y="210544"/>
                  </a:lnTo>
                  <a:lnTo>
                    <a:pt x="115186" y="252249"/>
                  </a:lnTo>
                  <a:lnTo>
                    <a:pt x="104055" y="295881"/>
                  </a:lnTo>
                  <a:lnTo>
                    <a:pt x="88805" y="336434"/>
                  </a:lnTo>
                  <a:lnTo>
                    <a:pt x="68783" y="383189"/>
                  </a:lnTo>
                  <a:lnTo>
                    <a:pt x="40717" y="415795"/>
                  </a:lnTo>
                  <a:lnTo>
                    <a:pt x="31150" y="422923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135"/>
          <p:cNvGrpSpPr/>
          <p:nvPr/>
        </p:nvGrpSpPr>
        <p:grpSpPr>
          <a:xfrm>
            <a:off x="5610341" y="4381511"/>
            <a:ext cx="314210" cy="161794"/>
            <a:chOff x="5610341" y="4381511"/>
            <a:chExt cx="314210" cy="161794"/>
          </a:xfrm>
        </p:grpSpPr>
        <p:sp>
          <p:nvSpPr>
            <p:cNvPr id="212" name="SMARTInkShape-643"/>
            <p:cNvSpPr/>
            <p:nvPr>
              <p:custDataLst>
                <p:tags r:id="rId113"/>
              </p:custDataLst>
            </p:nvPr>
          </p:nvSpPr>
          <p:spPr>
            <a:xfrm>
              <a:off x="5610341" y="4381511"/>
              <a:ext cx="224066" cy="28565"/>
            </a:xfrm>
            <a:custGeom>
              <a:avLst/>
              <a:gdLst/>
              <a:ahLst/>
              <a:cxnLst/>
              <a:rect l="0" t="0" r="0" b="0"/>
              <a:pathLst>
                <a:path w="224066" h="28565">
                  <a:moveTo>
                    <a:pt x="9409" y="19039"/>
                  </a:moveTo>
                  <a:lnTo>
                    <a:pt x="9409" y="19039"/>
                  </a:lnTo>
                  <a:lnTo>
                    <a:pt x="1208" y="19039"/>
                  </a:lnTo>
                  <a:lnTo>
                    <a:pt x="767" y="20097"/>
                  </a:lnTo>
                  <a:lnTo>
                    <a:pt x="0" y="27240"/>
                  </a:lnTo>
                  <a:lnTo>
                    <a:pt x="7511" y="21757"/>
                  </a:lnTo>
                  <a:lnTo>
                    <a:pt x="16138" y="19844"/>
                  </a:lnTo>
                  <a:lnTo>
                    <a:pt x="26454" y="18219"/>
                  </a:lnTo>
                  <a:lnTo>
                    <a:pt x="48368" y="11548"/>
                  </a:lnTo>
                  <a:lnTo>
                    <a:pt x="66814" y="7294"/>
                  </a:lnTo>
                  <a:lnTo>
                    <a:pt x="85685" y="2153"/>
                  </a:lnTo>
                  <a:lnTo>
                    <a:pt x="131254" y="179"/>
                  </a:lnTo>
                  <a:lnTo>
                    <a:pt x="177568" y="0"/>
                  </a:lnTo>
                  <a:lnTo>
                    <a:pt x="187510" y="2816"/>
                  </a:lnTo>
                  <a:lnTo>
                    <a:pt x="195457" y="6537"/>
                  </a:lnTo>
                  <a:lnTo>
                    <a:pt x="212440" y="9122"/>
                  </a:lnTo>
                  <a:lnTo>
                    <a:pt x="214614" y="10311"/>
                  </a:lnTo>
                  <a:lnTo>
                    <a:pt x="216062" y="12162"/>
                  </a:lnTo>
                  <a:lnTo>
                    <a:pt x="218730" y="17041"/>
                  </a:lnTo>
                  <a:lnTo>
                    <a:pt x="223443" y="22737"/>
                  </a:lnTo>
                  <a:lnTo>
                    <a:pt x="224065" y="24679"/>
                  </a:lnTo>
                  <a:lnTo>
                    <a:pt x="223422" y="25974"/>
                  </a:lnTo>
                  <a:lnTo>
                    <a:pt x="218959" y="2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44"/>
            <p:cNvSpPr/>
            <p:nvPr>
              <p:custDataLst>
                <p:tags r:id="rId114"/>
              </p:custDataLst>
            </p:nvPr>
          </p:nvSpPr>
          <p:spPr>
            <a:xfrm>
              <a:off x="5659348" y="4486275"/>
              <a:ext cx="265203" cy="57030"/>
            </a:xfrm>
            <a:custGeom>
              <a:avLst/>
              <a:gdLst/>
              <a:ahLst/>
              <a:cxnLst/>
              <a:rect l="0" t="0" r="0" b="0"/>
              <a:pathLst>
                <a:path w="265203" h="57030">
                  <a:moveTo>
                    <a:pt x="55652" y="19050"/>
                  </a:moveTo>
                  <a:lnTo>
                    <a:pt x="55652" y="19050"/>
                  </a:lnTo>
                  <a:lnTo>
                    <a:pt x="46990" y="26654"/>
                  </a:lnTo>
                  <a:lnTo>
                    <a:pt x="18067" y="44876"/>
                  </a:lnTo>
                  <a:lnTo>
                    <a:pt x="10010" y="47082"/>
                  </a:lnTo>
                  <a:lnTo>
                    <a:pt x="0" y="55778"/>
                  </a:lnTo>
                  <a:lnTo>
                    <a:pt x="559" y="56235"/>
                  </a:lnTo>
                  <a:lnTo>
                    <a:pt x="6835" y="57029"/>
                  </a:lnTo>
                  <a:lnTo>
                    <a:pt x="28592" y="49595"/>
                  </a:lnTo>
                  <a:lnTo>
                    <a:pt x="75671" y="47797"/>
                  </a:lnTo>
                  <a:lnTo>
                    <a:pt x="118050" y="42602"/>
                  </a:lnTo>
                  <a:lnTo>
                    <a:pt x="160641" y="31385"/>
                  </a:lnTo>
                  <a:lnTo>
                    <a:pt x="205899" y="18978"/>
                  </a:lnTo>
                  <a:lnTo>
                    <a:pt x="252218" y="4224"/>
                  </a:lnTo>
                  <a:lnTo>
                    <a:pt x="265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136"/>
          <p:cNvGrpSpPr/>
          <p:nvPr/>
        </p:nvGrpSpPr>
        <p:grpSpPr>
          <a:xfrm>
            <a:off x="6162690" y="4305335"/>
            <a:ext cx="398581" cy="266618"/>
            <a:chOff x="6162690" y="4305335"/>
            <a:chExt cx="398581" cy="266618"/>
          </a:xfrm>
        </p:grpSpPr>
        <p:sp>
          <p:nvSpPr>
            <p:cNvPr id="215" name="SMARTInkShape-645"/>
            <p:cNvSpPr/>
            <p:nvPr>
              <p:custDataLst>
                <p:tags r:id="rId109"/>
              </p:custDataLst>
            </p:nvPr>
          </p:nvSpPr>
          <p:spPr>
            <a:xfrm>
              <a:off x="6162690" y="4305335"/>
              <a:ext cx="114238" cy="236598"/>
            </a:xfrm>
            <a:custGeom>
              <a:avLst/>
              <a:gdLst/>
              <a:ahLst/>
              <a:cxnLst/>
              <a:rect l="0" t="0" r="0" b="0"/>
              <a:pathLst>
                <a:path w="114238" h="236598">
                  <a:moveTo>
                    <a:pt x="95235" y="19015"/>
                  </a:moveTo>
                  <a:lnTo>
                    <a:pt x="95235" y="19015"/>
                  </a:lnTo>
                  <a:lnTo>
                    <a:pt x="95235" y="9883"/>
                  </a:lnTo>
                  <a:lnTo>
                    <a:pt x="86103" y="368"/>
                  </a:lnTo>
                  <a:lnTo>
                    <a:pt x="77543" y="0"/>
                  </a:lnTo>
                  <a:lnTo>
                    <a:pt x="62031" y="14155"/>
                  </a:lnTo>
                  <a:lnTo>
                    <a:pt x="31710" y="60251"/>
                  </a:lnTo>
                  <a:lnTo>
                    <a:pt x="19030" y="81174"/>
                  </a:lnTo>
                  <a:lnTo>
                    <a:pt x="2807" y="123394"/>
                  </a:lnTo>
                  <a:lnTo>
                    <a:pt x="150" y="168217"/>
                  </a:lnTo>
                  <a:lnTo>
                    <a:pt x="0" y="201282"/>
                  </a:lnTo>
                  <a:lnTo>
                    <a:pt x="2814" y="208678"/>
                  </a:lnTo>
                  <a:lnTo>
                    <a:pt x="13243" y="222050"/>
                  </a:lnTo>
                  <a:lnTo>
                    <a:pt x="19283" y="225669"/>
                  </a:lnTo>
                  <a:lnTo>
                    <a:pt x="25495" y="228337"/>
                  </a:lnTo>
                  <a:lnTo>
                    <a:pt x="34943" y="234729"/>
                  </a:lnTo>
                  <a:lnTo>
                    <a:pt x="41275" y="236597"/>
                  </a:lnTo>
                  <a:lnTo>
                    <a:pt x="44445" y="236036"/>
                  </a:lnTo>
                  <a:lnTo>
                    <a:pt x="55022" y="231249"/>
                  </a:lnTo>
                  <a:lnTo>
                    <a:pt x="70032" y="228303"/>
                  </a:lnTo>
                  <a:lnTo>
                    <a:pt x="81653" y="221196"/>
                  </a:lnTo>
                  <a:lnTo>
                    <a:pt x="91798" y="211330"/>
                  </a:lnTo>
                  <a:lnTo>
                    <a:pt x="110029" y="183913"/>
                  </a:lnTo>
                  <a:lnTo>
                    <a:pt x="113724" y="155095"/>
                  </a:lnTo>
                  <a:lnTo>
                    <a:pt x="114237" y="122458"/>
                  </a:lnTo>
                  <a:lnTo>
                    <a:pt x="109214" y="106580"/>
                  </a:lnTo>
                  <a:lnTo>
                    <a:pt x="97807" y="86350"/>
                  </a:lnTo>
                  <a:lnTo>
                    <a:pt x="95320" y="79633"/>
                  </a:lnTo>
                  <a:lnTo>
                    <a:pt x="90686" y="73121"/>
                  </a:lnTo>
                  <a:lnTo>
                    <a:pt x="85099" y="69520"/>
                  </a:lnTo>
                  <a:lnTo>
                    <a:pt x="72889" y="67209"/>
                  </a:lnTo>
                  <a:lnTo>
                    <a:pt x="34909" y="66644"/>
                  </a:lnTo>
                  <a:lnTo>
                    <a:pt x="32793" y="67701"/>
                  </a:lnTo>
                  <a:lnTo>
                    <a:pt x="31382" y="69464"/>
                  </a:lnTo>
                  <a:lnTo>
                    <a:pt x="28560" y="76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646"/>
            <p:cNvSpPr/>
            <p:nvPr>
              <p:custDataLst>
                <p:tags r:id="rId110"/>
              </p:custDataLst>
            </p:nvPr>
          </p:nvSpPr>
          <p:spPr>
            <a:xfrm>
              <a:off x="6400800" y="4467225"/>
              <a:ext cx="9526" cy="28183"/>
            </a:xfrm>
            <a:custGeom>
              <a:avLst/>
              <a:gdLst/>
              <a:ahLst/>
              <a:cxnLst/>
              <a:rect l="0" t="0" r="0" b="0"/>
              <a:pathLst>
                <a:path w="9526" h="28183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9491" y="19005"/>
                  </a:lnTo>
                  <a:lnTo>
                    <a:pt x="9525" y="2818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647"/>
            <p:cNvSpPr/>
            <p:nvPr>
              <p:custDataLst>
                <p:tags r:id="rId111"/>
              </p:custDataLst>
            </p:nvPr>
          </p:nvSpPr>
          <p:spPr>
            <a:xfrm>
              <a:off x="6468930" y="4314825"/>
              <a:ext cx="92341" cy="257128"/>
            </a:xfrm>
            <a:custGeom>
              <a:avLst/>
              <a:gdLst/>
              <a:ahLst/>
              <a:cxnLst/>
              <a:rect l="0" t="0" r="0" b="0"/>
              <a:pathLst>
                <a:path w="92341" h="257128">
                  <a:moveTo>
                    <a:pt x="74745" y="38100"/>
                  </a:moveTo>
                  <a:lnTo>
                    <a:pt x="74745" y="38100"/>
                  </a:lnTo>
                  <a:lnTo>
                    <a:pt x="74745" y="11000"/>
                  </a:lnTo>
                  <a:lnTo>
                    <a:pt x="79801" y="4906"/>
                  </a:lnTo>
                  <a:lnTo>
                    <a:pt x="80232" y="3270"/>
                  </a:lnTo>
                  <a:lnTo>
                    <a:pt x="79462" y="2180"/>
                  </a:lnTo>
                  <a:lnTo>
                    <a:pt x="75020" y="128"/>
                  </a:lnTo>
                  <a:lnTo>
                    <a:pt x="51149" y="0"/>
                  </a:lnTo>
                  <a:lnTo>
                    <a:pt x="45561" y="2823"/>
                  </a:lnTo>
                  <a:lnTo>
                    <a:pt x="39549" y="6546"/>
                  </a:lnTo>
                  <a:lnTo>
                    <a:pt x="30214" y="9701"/>
                  </a:lnTo>
                  <a:lnTo>
                    <a:pt x="23909" y="14189"/>
                  </a:lnTo>
                  <a:lnTo>
                    <a:pt x="20402" y="19712"/>
                  </a:lnTo>
                  <a:lnTo>
                    <a:pt x="17785" y="25694"/>
                  </a:lnTo>
                  <a:lnTo>
                    <a:pt x="11419" y="35012"/>
                  </a:lnTo>
                  <a:lnTo>
                    <a:pt x="8004" y="44476"/>
                  </a:lnTo>
                  <a:lnTo>
                    <a:pt x="1818" y="53982"/>
                  </a:lnTo>
                  <a:lnTo>
                    <a:pt x="0" y="60328"/>
                  </a:lnTo>
                  <a:lnTo>
                    <a:pt x="573" y="63502"/>
                  </a:lnTo>
                  <a:lnTo>
                    <a:pt x="5378" y="74084"/>
                  </a:lnTo>
                  <a:lnTo>
                    <a:pt x="8331" y="89096"/>
                  </a:lnTo>
                  <a:lnTo>
                    <a:pt x="15438" y="100717"/>
                  </a:lnTo>
                  <a:lnTo>
                    <a:pt x="58872" y="146047"/>
                  </a:lnTo>
                  <a:lnTo>
                    <a:pt x="70512" y="158750"/>
                  </a:lnTo>
                  <a:lnTo>
                    <a:pt x="82037" y="188514"/>
                  </a:lnTo>
                  <a:lnTo>
                    <a:pt x="84336" y="195967"/>
                  </a:lnTo>
                  <a:lnTo>
                    <a:pt x="91613" y="209375"/>
                  </a:lnTo>
                  <a:lnTo>
                    <a:pt x="92340" y="212609"/>
                  </a:lnTo>
                  <a:lnTo>
                    <a:pt x="91766" y="215822"/>
                  </a:lnTo>
                  <a:lnTo>
                    <a:pt x="86064" y="228584"/>
                  </a:lnTo>
                  <a:lnTo>
                    <a:pt x="85466" y="231765"/>
                  </a:lnTo>
                  <a:lnTo>
                    <a:pt x="74639" y="252941"/>
                  </a:lnTo>
                  <a:lnTo>
                    <a:pt x="72558" y="254352"/>
                  </a:lnTo>
                  <a:lnTo>
                    <a:pt x="64572" y="256339"/>
                  </a:lnTo>
                  <a:lnTo>
                    <a:pt x="51158" y="257127"/>
                  </a:lnTo>
                  <a:lnTo>
                    <a:pt x="45565" y="254331"/>
                  </a:lnTo>
                  <a:lnTo>
                    <a:pt x="33350" y="243913"/>
                  </a:lnTo>
                  <a:lnTo>
                    <a:pt x="29889" y="237875"/>
                  </a:lnTo>
                  <a:lnTo>
                    <a:pt x="27667" y="225376"/>
                  </a:lnTo>
                  <a:lnTo>
                    <a:pt x="27168" y="193113"/>
                  </a:lnTo>
                  <a:lnTo>
                    <a:pt x="29964" y="183547"/>
                  </a:lnTo>
                  <a:lnTo>
                    <a:pt x="51573" y="145974"/>
                  </a:lnTo>
                  <a:lnTo>
                    <a:pt x="57703" y="126005"/>
                  </a:lnTo>
                  <a:lnTo>
                    <a:pt x="72099" y="104966"/>
                  </a:lnTo>
                  <a:lnTo>
                    <a:pt x="84075" y="64865"/>
                  </a:lnTo>
                  <a:lnTo>
                    <a:pt x="84259" y="44343"/>
                  </a:lnTo>
                  <a:lnTo>
                    <a:pt x="83204" y="42263"/>
                  </a:lnTo>
                  <a:lnTo>
                    <a:pt x="81443" y="40875"/>
                  </a:lnTo>
                  <a:lnTo>
                    <a:pt x="79210" y="39950"/>
                  </a:lnTo>
                  <a:lnTo>
                    <a:pt x="77722" y="38275"/>
                  </a:lnTo>
                  <a:lnTo>
                    <a:pt x="72510" y="27982"/>
                  </a:lnTo>
                  <a:lnTo>
                    <a:pt x="70080" y="25005"/>
                  </a:lnTo>
                  <a:lnTo>
                    <a:pt x="64558" y="21696"/>
                  </a:lnTo>
                  <a:lnTo>
                    <a:pt x="61604" y="20814"/>
                  </a:lnTo>
                  <a:lnTo>
                    <a:pt x="59634" y="19168"/>
                  </a:lnTo>
                  <a:lnTo>
                    <a:pt x="5569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648"/>
            <p:cNvSpPr/>
            <p:nvPr>
              <p:custDataLst>
                <p:tags r:id="rId112"/>
              </p:custDataLst>
            </p:nvPr>
          </p:nvSpPr>
          <p:spPr>
            <a:xfrm>
              <a:off x="6191250" y="4333875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491" y="8201"/>
                  </a:lnTo>
                  <a:lnTo>
                    <a:pt x="10561" y="8642"/>
                  </a:lnTo>
                  <a:lnTo>
                    <a:pt x="17723" y="9408"/>
                  </a:lnTo>
                  <a:lnTo>
                    <a:pt x="18461" y="12295"/>
                  </a:lnTo>
                  <a:lnTo>
                    <a:pt x="18934" y="17716"/>
                  </a:lnTo>
                  <a:lnTo>
                    <a:pt x="25574" y="26391"/>
                  </a:lnTo>
                  <a:lnTo>
                    <a:pt x="28180" y="36349"/>
                  </a:lnTo>
                  <a:lnTo>
                    <a:pt x="28575" y="82557"/>
                  </a:lnTo>
                  <a:lnTo>
                    <a:pt x="285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37"/>
          <p:cNvGrpSpPr/>
          <p:nvPr/>
        </p:nvGrpSpPr>
        <p:grpSpPr>
          <a:xfrm>
            <a:off x="2609850" y="4791085"/>
            <a:ext cx="2533651" cy="790566"/>
            <a:chOff x="2609850" y="4791085"/>
            <a:chExt cx="2533651" cy="790566"/>
          </a:xfrm>
        </p:grpSpPr>
        <p:sp>
          <p:nvSpPr>
            <p:cNvPr id="220" name="SMARTInkShape-649"/>
            <p:cNvSpPr/>
            <p:nvPr>
              <p:custDataLst>
                <p:tags r:id="rId97"/>
              </p:custDataLst>
            </p:nvPr>
          </p:nvSpPr>
          <p:spPr>
            <a:xfrm>
              <a:off x="2609850" y="4791085"/>
              <a:ext cx="2143126" cy="237231"/>
            </a:xfrm>
            <a:custGeom>
              <a:avLst/>
              <a:gdLst/>
              <a:ahLst/>
              <a:cxnLst/>
              <a:rect l="0" t="0" r="0" b="0"/>
              <a:pathLst>
                <a:path w="2143126" h="237231">
                  <a:moveTo>
                    <a:pt x="9525" y="19040"/>
                  </a:moveTo>
                  <a:lnTo>
                    <a:pt x="9525" y="19040"/>
                  </a:lnTo>
                  <a:lnTo>
                    <a:pt x="9525" y="9631"/>
                  </a:lnTo>
                  <a:lnTo>
                    <a:pt x="10" y="0"/>
                  </a:lnTo>
                  <a:lnTo>
                    <a:pt x="0" y="45688"/>
                  </a:lnTo>
                  <a:lnTo>
                    <a:pt x="0" y="49504"/>
                  </a:lnTo>
                  <a:lnTo>
                    <a:pt x="2822" y="56568"/>
                  </a:lnTo>
                  <a:lnTo>
                    <a:pt x="5056" y="59934"/>
                  </a:lnTo>
                  <a:lnTo>
                    <a:pt x="8201" y="74784"/>
                  </a:lnTo>
                  <a:lnTo>
                    <a:pt x="10322" y="97706"/>
                  </a:lnTo>
                  <a:lnTo>
                    <a:pt x="17012" y="116345"/>
                  </a:lnTo>
                  <a:lnTo>
                    <a:pt x="19203" y="126845"/>
                  </a:lnTo>
                  <a:lnTo>
                    <a:pt x="26386" y="138706"/>
                  </a:lnTo>
                  <a:lnTo>
                    <a:pt x="36275" y="148924"/>
                  </a:lnTo>
                  <a:lnTo>
                    <a:pt x="50024" y="158654"/>
                  </a:lnTo>
                  <a:lnTo>
                    <a:pt x="57155" y="168239"/>
                  </a:lnTo>
                  <a:lnTo>
                    <a:pt x="66325" y="174604"/>
                  </a:lnTo>
                  <a:lnTo>
                    <a:pt x="108115" y="187138"/>
                  </a:lnTo>
                  <a:lnTo>
                    <a:pt x="120723" y="189001"/>
                  </a:lnTo>
                  <a:lnTo>
                    <a:pt x="163813" y="182158"/>
                  </a:lnTo>
                  <a:lnTo>
                    <a:pt x="201457" y="173596"/>
                  </a:lnTo>
                  <a:lnTo>
                    <a:pt x="245738" y="161714"/>
                  </a:lnTo>
                  <a:lnTo>
                    <a:pt x="290429" y="154232"/>
                  </a:lnTo>
                  <a:lnTo>
                    <a:pt x="327471" y="147879"/>
                  </a:lnTo>
                  <a:lnTo>
                    <a:pt x="365257" y="139294"/>
                  </a:lnTo>
                  <a:lnTo>
                    <a:pt x="408321" y="135104"/>
                  </a:lnTo>
                  <a:lnTo>
                    <a:pt x="449538" y="133862"/>
                  </a:lnTo>
                  <a:lnTo>
                    <a:pt x="493618" y="133495"/>
                  </a:lnTo>
                  <a:lnTo>
                    <a:pt x="535136" y="133386"/>
                  </a:lnTo>
                  <a:lnTo>
                    <a:pt x="574248" y="133354"/>
                  </a:lnTo>
                  <a:lnTo>
                    <a:pt x="612649" y="133344"/>
                  </a:lnTo>
                  <a:lnTo>
                    <a:pt x="655894" y="138398"/>
                  </a:lnTo>
                  <a:lnTo>
                    <a:pt x="697165" y="146598"/>
                  </a:lnTo>
                  <a:lnTo>
                    <a:pt x="736204" y="150674"/>
                  </a:lnTo>
                  <a:lnTo>
                    <a:pt x="774583" y="156938"/>
                  </a:lnTo>
                  <a:lnTo>
                    <a:pt x="812766" y="165497"/>
                  </a:lnTo>
                  <a:lnTo>
                    <a:pt x="850890" y="174736"/>
                  </a:lnTo>
                  <a:lnTo>
                    <a:pt x="888997" y="184176"/>
                  </a:lnTo>
                  <a:lnTo>
                    <a:pt x="933254" y="195789"/>
                  </a:lnTo>
                  <a:lnTo>
                    <a:pt x="969258" y="199821"/>
                  </a:lnTo>
                  <a:lnTo>
                    <a:pt x="1006736" y="206190"/>
                  </a:lnTo>
                  <a:lnTo>
                    <a:pt x="1044653" y="208548"/>
                  </a:lnTo>
                  <a:lnTo>
                    <a:pt x="1082698" y="210304"/>
                  </a:lnTo>
                  <a:lnTo>
                    <a:pt x="1120782" y="215999"/>
                  </a:lnTo>
                  <a:lnTo>
                    <a:pt x="1158877" y="218157"/>
                  </a:lnTo>
                  <a:lnTo>
                    <a:pt x="1196975" y="218796"/>
                  </a:lnTo>
                  <a:lnTo>
                    <a:pt x="1236133" y="220043"/>
                  </a:lnTo>
                  <a:lnTo>
                    <a:pt x="1279721" y="225587"/>
                  </a:lnTo>
                  <a:lnTo>
                    <a:pt x="1320976" y="227701"/>
                  </a:lnTo>
                  <a:lnTo>
                    <a:pt x="1365185" y="228326"/>
                  </a:lnTo>
                  <a:lnTo>
                    <a:pt x="1406623" y="228512"/>
                  </a:lnTo>
                  <a:lnTo>
                    <a:pt x="1451945" y="229626"/>
                  </a:lnTo>
                  <a:lnTo>
                    <a:pt x="1498888" y="235129"/>
                  </a:lnTo>
                  <a:lnTo>
                    <a:pt x="1546311" y="237230"/>
                  </a:lnTo>
                  <a:lnTo>
                    <a:pt x="1593875" y="236795"/>
                  </a:lnTo>
                  <a:lnTo>
                    <a:pt x="1625611" y="232942"/>
                  </a:lnTo>
                  <a:lnTo>
                    <a:pt x="1660177" y="230524"/>
                  </a:lnTo>
                  <a:lnTo>
                    <a:pt x="1696707" y="229450"/>
                  </a:lnTo>
                  <a:lnTo>
                    <a:pt x="1734108" y="228972"/>
                  </a:lnTo>
                  <a:lnTo>
                    <a:pt x="1769076" y="228759"/>
                  </a:lnTo>
                  <a:lnTo>
                    <a:pt x="1802256" y="227607"/>
                  </a:lnTo>
                  <a:lnTo>
                    <a:pt x="1834642" y="223567"/>
                  </a:lnTo>
                  <a:lnTo>
                    <a:pt x="1866674" y="221066"/>
                  </a:lnTo>
                  <a:lnTo>
                    <a:pt x="1898550" y="218896"/>
                  </a:lnTo>
                  <a:lnTo>
                    <a:pt x="1945187" y="211724"/>
                  </a:lnTo>
                  <a:lnTo>
                    <a:pt x="1986287" y="203955"/>
                  </a:lnTo>
                  <a:lnTo>
                    <a:pt x="2024218" y="200124"/>
                  </a:lnTo>
                  <a:lnTo>
                    <a:pt x="2066015" y="189884"/>
                  </a:lnTo>
                  <a:lnTo>
                    <a:pt x="2105768" y="174536"/>
                  </a:lnTo>
                  <a:lnTo>
                    <a:pt x="2143125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50"/>
            <p:cNvSpPr/>
            <p:nvPr>
              <p:custDataLst>
                <p:tags r:id="rId98"/>
              </p:custDataLst>
            </p:nvPr>
          </p:nvSpPr>
          <p:spPr>
            <a:xfrm>
              <a:off x="2790825" y="5172091"/>
              <a:ext cx="95120" cy="352242"/>
            </a:xfrm>
            <a:custGeom>
              <a:avLst/>
              <a:gdLst/>
              <a:ahLst/>
              <a:cxnLst/>
              <a:rect l="0" t="0" r="0" b="0"/>
              <a:pathLst>
                <a:path w="95120" h="352242">
                  <a:moveTo>
                    <a:pt x="0" y="152384"/>
                  </a:moveTo>
                  <a:lnTo>
                    <a:pt x="0" y="152384"/>
                  </a:lnTo>
                  <a:lnTo>
                    <a:pt x="0" y="166573"/>
                  </a:lnTo>
                  <a:lnTo>
                    <a:pt x="8936" y="202301"/>
                  </a:lnTo>
                  <a:lnTo>
                    <a:pt x="10506" y="232061"/>
                  </a:lnTo>
                  <a:lnTo>
                    <a:pt x="18161" y="269885"/>
                  </a:lnTo>
                  <a:lnTo>
                    <a:pt x="19027" y="317309"/>
                  </a:lnTo>
                  <a:lnTo>
                    <a:pt x="19049" y="345928"/>
                  </a:lnTo>
                  <a:lnTo>
                    <a:pt x="20108" y="348088"/>
                  </a:lnTo>
                  <a:lnTo>
                    <a:pt x="21872" y="349529"/>
                  </a:lnTo>
                  <a:lnTo>
                    <a:pt x="28183" y="352241"/>
                  </a:lnTo>
                  <a:lnTo>
                    <a:pt x="28565" y="321814"/>
                  </a:lnTo>
                  <a:lnTo>
                    <a:pt x="19932" y="274651"/>
                  </a:lnTo>
                  <a:lnTo>
                    <a:pt x="19166" y="228379"/>
                  </a:lnTo>
                  <a:lnTo>
                    <a:pt x="18015" y="184956"/>
                  </a:lnTo>
                  <a:lnTo>
                    <a:pt x="10852" y="141921"/>
                  </a:lnTo>
                  <a:lnTo>
                    <a:pt x="9700" y="95111"/>
                  </a:lnTo>
                  <a:lnTo>
                    <a:pt x="10606" y="56255"/>
                  </a:lnTo>
                  <a:lnTo>
                    <a:pt x="17729" y="30573"/>
                  </a:lnTo>
                  <a:lnTo>
                    <a:pt x="18934" y="6790"/>
                  </a:lnTo>
                  <a:lnTo>
                    <a:pt x="20031" y="4522"/>
                  </a:lnTo>
                  <a:lnTo>
                    <a:pt x="21821" y="3009"/>
                  </a:lnTo>
                  <a:lnTo>
                    <a:pt x="26632" y="1328"/>
                  </a:lnTo>
                  <a:lnTo>
                    <a:pt x="52138" y="0"/>
                  </a:lnTo>
                  <a:lnTo>
                    <a:pt x="57745" y="2813"/>
                  </a:lnTo>
                  <a:lnTo>
                    <a:pt x="69968" y="13242"/>
                  </a:lnTo>
                  <a:lnTo>
                    <a:pt x="79410" y="27430"/>
                  </a:lnTo>
                  <a:lnTo>
                    <a:pt x="93018" y="59788"/>
                  </a:lnTo>
                  <a:lnTo>
                    <a:pt x="95119" y="93538"/>
                  </a:lnTo>
                  <a:lnTo>
                    <a:pt x="92370" y="102595"/>
                  </a:lnTo>
                  <a:lnTo>
                    <a:pt x="88678" y="110147"/>
                  </a:lnTo>
                  <a:lnTo>
                    <a:pt x="81058" y="131914"/>
                  </a:lnTo>
                  <a:lnTo>
                    <a:pt x="72583" y="144673"/>
                  </a:lnTo>
                  <a:lnTo>
                    <a:pt x="66479" y="148957"/>
                  </a:lnTo>
                  <a:lnTo>
                    <a:pt x="60238" y="151919"/>
                  </a:lnTo>
                  <a:lnTo>
                    <a:pt x="34721" y="167439"/>
                  </a:lnTo>
                  <a:lnTo>
                    <a:pt x="19507" y="171082"/>
                  </a:lnTo>
                  <a:lnTo>
                    <a:pt x="526" y="171430"/>
                  </a:lnTo>
                  <a:lnTo>
                    <a:pt x="156" y="176490"/>
                  </a:lnTo>
                  <a:lnTo>
                    <a:pt x="1162" y="177979"/>
                  </a:lnTo>
                  <a:lnTo>
                    <a:pt x="2892" y="178972"/>
                  </a:lnTo>
                  <a:lnTo>
                    <a:pt x="9525" y="180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51"/>
            <p:cNvSpPr/>
            <p:nvPr>
              <p:custDataLst>
                <p:tags r:id="rId99"/>
              </p:custDataLst>
            </p:nvPr>
          </p:nvSpPr>
          <p:spPr>
            <a:xfrm>
              <a:off x="2886467" y="5314950"/>
              <a:ext cx="142484" cy="180809"/>
            </a:xfrm>
            <a:custGeom>
              <a:avLst/>
              <a:gdLst/>
              <a:ahLst/>
              <a:cxnLst/>
              <a:rect l="0" t="0" r="0" b="0"/>
              <a:pathLst>
                <a:path w="142484" h="180809">
                  <a:moveTo>
                    <a:pt x="9133" y="66675"/>
                  </a:moveTo>
                  <a:lnTo>
                    <a:pt x="9133" y="66675"/>
                  </a:lnTo>
                  <a:lnTo>
                    <a:pt x="932" y="58474"/>
                  </a:lnTo>
                  <a:lnTo>
                    <a:pt x="0" y="52486"/>
                  </a:lnTo>
                  <a:lnTo>
                    <a:pt x="928" y="50865"/>
                  </a:lnTo>
                  <a:lnTo>
                    <a:pt x="2605" y="49785"/>
                  </a:lnTo>
                  <a:lnTo>
                    <a:pt x="7844" y="48052"/>
                  </a:lnTo>
                  <a:lnTo>
                    <a:pt x="17221" y="39461"/>
                  </a:lnTo>
                  <a:lnTo>
                    <a:pt x="18232" y="33447"/>
                  </a:lnTo>
                  <a:lnTo>
                    <a:pt x="19432" y="31823"/>
                  </a:lnTo>
                  <a:lnTo>
                    <a:pt x="23588" y="30019"/>
                  </a:lnTo>
                  <a:lnTo>
                    <a:pt x="41037" y="28701"/>
                  </a:lnTo>
                  <a:lnTo>
                    <a:pt x="43102" y="29718"/>
                  </a:lnTo>
                  <a:lnTo>
                    <a:pt x="44479" y="31454"/>
                  </a:lnTo>
                  <a:lnTo>
                    <a:pt x="45397" y="33669"/>
                  </a:lnTo>
                  <a:lnTo>
                    <a:pt x="47068" y="35146"/>
                  </a:lnTo>
                  <a:lnTo>
                    <a:pt x="57352" y="40339"/>
                  </a:lnTo>
                  <a:lnTo>
                    <a:pt x="69575" y="51242"/>
                  </a:lnTo>
                  <a:lnTo>
                    <a:pt x="73038" y="57346"/>
                  </a:lnTo>
                  <a:lnTo>
                    <a:pt x="85400" y="91200"/>
                  </a:lnTo>
                  <a:lnTo>
                    <a:pt x="91586" y="102399"/>
                  </a:lnTo>
                  <a:lnTo>
                    <a:pt x="94730" y="144323"/>
                  </a:lnTo>
                  <a:lnTo>
                    <a:pt x="91979" y="151633"/>
                  </a:lnTo>
                  <a:lnTo>
                    <a:pt x="88287" y="158409"/>
                  </a:lnTo>
                  <a:lnTo>
                    <a:pt x="85916" y="171383"/>
                  </a:lnTo>
                  <a:lnTo>
                    <a:pt x="85722" y="174580"/>
                  </a:lnTo>
                  <a:lnTo>
                    <a:pt x="84534" y="176712"/>
                  </a:lnTo>
                  <a:lnTo>
                    <a:pt x="82684" y="178133"/>
                  </a:lnTo>
                  <a:lnTo>
                    <a:pt x="77166" y="180413"/>
                  </a:lnTo>
                  <a:lnTo>
                    <a:pt x="71153" y="180808"/>
                  </a:lnTo>
                  <a:lnTo>
                    <a:pt x="69530" y="179805"/>
                  </a:lnTo>
                  <a:lnTo>
                    <a:pt x="68448" y="178079"/>
                  </a:lnTo>
                  <a:lnTo>
                    <a:pt x="66924" y="170592"/>
                  </a:lnTo>
                  <a:lnTo>
                    <a:pt x="66294" y="126428"/>
                  </a:lnTo>
                  <a:lnTo>
                    <a:pt x="67344" y="101487"/>
                  </a:lnTo>
                  <a:lnTo>
                    <a:pt x="80472" y="58997"/>
                  </a:lnTo>
                  <a:lnTo>
                    <a:pt x="101295" y="26557"/>
                  </a:lnTo>
                  <a:lnTo>
                    <a:pt x="120266" y="13163"/>
                  </a:lnTo>
                  <a:lnTo>
                    <a:pt x="129785" y="9544"/>
                  </a:lnTo>
                  <a:lnTo>
                    <a:pt x="142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52"/>
            <p:cNvSpPr/>
            <p:nvPr>
              <p:custDataLst>
                <p:tags r:id="rId100"/>
              </p:custDataLst>
            </p:nvPr>
          </p:nvSpPr>
          <p:spPr>
            <a:xfrm>
              <a:off x="3105383" y="5210268"/>
              <a:ext cx="133118" cy="304573"/>
            </a:xfrm>
            <a:custGeom>
              <a:avLst/>
              <a:gdLst/>
              <a:ahLst/>
              <a:cxnLst/>
              <a:rect l="0" t="0" r="0" b="0"/>
              <a:pathLst>
                <a:path w="133118" h="304573">
                  <a:moveTo>
                    <a:pt x="85492" y="28482"/>
                  </a:moveTo>
                  <a:lnTo>
                    <a:pt x="85492" y="28482"/>
                  </a:lnTo>
                  <a:lnTo>
                    <a:pt x="85492" y="4283"/>
                  </a:lnTo>
                  <a:lnTo>
                    <a:pt x="85492" y="6438"/>
                  </a:lnTo>
                  <a:lnTo>
                    <a:pt x="85492" y="3489"/>
                  </a:lnTo>
                  <a:lnTo>
                    <a:pt x="84434" y="2294"/>
                  </a:lnTo>
                  <a:lnTo>
                    <a:pt x="77291" y="222"/>
                  </a:lnTo>
                  <a:lnTo>
                    <a:pt x="71303" y="0"/>
                  </a:lnTo>
                  <a:lnTo>
                    <a:pt x="69683" y="1027"/>
                  </a:lnTo>
                  <a:lnTo>
                    <a:pt x="68602" y="2771"/>
                  </a:lnTo>
                  <a:lnTo>
                    <a:pt x="67882" y="4991"/>
                  </a:lnTo>
                  <a:lnTo>
                    <a:pt x="66344" y="6472"/>
                  </a:lnTo>
                  <a:lnTo>
                    <a:pt x="56270" y="11669"/>
                  </a:lnTo>
                  <a:lnTo>
                    <a:pt x="50279" y="17835"/>
                  </a:lnTo>
                  <a:lnTo>
                    <a:pt x="25156" y="60466"/>
                  </a:lnTo>
                  <a:lnTo>
                    <a:pt x="14317" y="101249"/>
                  </a:lnTo>
                  <a:lnTo>
                    <a:pt x="2414" y="140762"/>
                  </a:lnTo>
                  <a:lnTo>
                    <a:pt x="0" y="188244"/>
                  </a:lnTo>
                  <a:lnTo>
                    <a:pt x="929" y="202146"/>
                  </a:lnTo>
                  <a:lnTo>
                    <a:pt x="19071" y="247501"/>
                  </a:lnTo>
                  <a:lnTo>
                    <a:pt x="41057" y="286947"/>
                  </a:lnTo>
                  <a:lnTo>
                    <a:pt x="47399" y="291522"/>
                  </a:lnTo>
                  <a:lnTo>
                    <a:pt x="53745" y="294613"/>
                  </a:lnTo>
                  <a:lnTo>
                    <a:pt x="60093" y="299515"/>
                  </a:lnTo>
                  <a:lnTo>
                    <a:pt x="69265" y="302399"/>
                  </a:lnTo>
                  <a:lnTo>
                    <a:pt x="102856" y="304572"/>
                  </a:lnTo>
                  <a:lnTo>
                    <a:pt x="133117" y="295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53"/>
            <p:cNvSpPr/>
            <p:nvPr>
              <p:custDataLst>
                <p:tags r:id="rId101"/>
              </p:custDataLst>
            </p:nvPr>
          </p:nvSpPr>
          <p:spPr>
            <a:xfrm>
              <a:off x="3305189" y="5258203"/>
              <a:ext cx="103272" cy="218659"/>
            </a:xfrm>
            <a:custGeom>
              <a:avLst/>
              <a:gdLst/>
              <a:ahLst/>
              <a:cxnLst/>
              <a:rect l="0" t="0" r="0" b="0"/>
              <a:pathLst>
                <a:path w="103272" h="218659">
                  <a:moveTo>
                    <a:pt x="85711" y="28172"/>
                  </a:moveTo>
                  <a:lnTo>
                    <a:pt x="85711" y="28172"/>
                  </a:lnTo>
                  <a:lnTo>
                    <a:pt x="77510" y="19971"/>
                  </a:lnTo>
                  <a:lnTo>
                    <a:pt x="76220" y="9549"/>
                  </a:lnTo>
                  <a:lnTo>
                    <a:pt x="71139" y="4192"/>
                  </a:lnTo>
                  <a:lnTo>
                    <a:pt x="65829" y="1639"/>
                  </a:lnTo>
                  <a:lnTo>
                    <a:pt x="53797" y="0"/>
                  </a:lnTo>
                  <a:lnTo>
                    <a:pt x="51735" y="924"/>
                  </a:lnTo>
                  <a:lnTo>
                    <a:pt x="50360" y="2600"/>
                  </a:lnTo>
                  <a:lnTo>
                    <a:pt x="49444" y="4773"/>
                  </a:lnTo>
                  <a:lnTo>
                    <a:pt x="47775" y="6223"/>
                  </a:lnTo>
                  <a:lnTo>
                    <a:pt x="37491" y="11371"/>
                  </a:lnTo>
                  <a:lnTo>
                    <a:pt x="31472" y="15413"/>
                  </a:lnTo>
                  <a:lnTo>
                    <a:pt x="25268" y="17210"/>
                  </a:lnTo>
                  <a:lnTo>
                    <a:pt x="23191" y="18747"/>
                  </a:lnTo>
                  <a:lnTo>
                    <a:pt x="21806" y="20831"/>
                  </a:lnTo>
                  <a:lnTo>
                    <a:pt x="19208" y="25967"/>
                  </a:lnTo>
                  <a:lnTo>
                    <a:pt x="3956" y="44133"/>
                  </a:lnTo>
                  <a:lnTo>
                    <a:pt x="1162" y="53597"/>
                  </a:lnTo>
                  <a:lnTo>
                    <a:pt x="0" y="80296"/>
                  </a:lnTo>
                  <a:lnTo>
                    <a:pt x="2814" y="85910"/>
                  </a:lnTo>
                  <a:lnTo>
                    <a:pt x="32143" y="117467"/>
                  </a:lnTo>
                  <a:lnTo>
                    <a:pt x="62627" y="138262"/>
                  </a:lnTo>
                  <a:lnTo>
                    <a:pt x="76016" y="144463"/>
                  </a:lnTo>
                  <a:lnTo>
                    <a:pt x="88853" y="155565"/>
                  </a:lnTo>
                  <a:lnTo>
                    <a:pt x="92399" y="161697"/>
                  </a:lnTo>
                  <a:lnTo>
                    <a:pt x="95033" y="167950"/>
                  </a:lnTo>
                  <a:lnTo>
                    <a:pt x="101408" y="177420"/>
                  </a:lnTo>
                  <a:lnTo>
                    <a:pt x="103271" y="183757"/>
                  </a:lnTo>
                  <a:lnTo>
                    <a:pt x="102709" y="186929"/>
                  </a:lnTo>
                  <a:lnTo>
                    <a:pt x="96429" y="197741"/>
                  </a:lnTo>
                  <a:lnTo>
                    <a:pt x="82083" y="212715"/>
                  </a:lnTo>
                  <a:lnTo>
                    <a:pt x="75985" y="216024"/>
                  </a:lnTo>
                  <a:lnTo>
                    <a:pt x="60284" y="218323"/>
                  </a:lnTo>
                  <a:lnTo>
                    <a:pt x="34910" y="218658"/>
                  </a:lnTo>
                  <a:lnTo>
                    <a:pt x="32794" y="217604"/>
                  </a:lnTo>
                  <a:lnTo>
                    <a:pt x="31383" y="215844"/>
                  </a:lnTo>
                  <a:lnTo>
                    <a:pt x="30442" y="213612"/>
                  </a:lnTo>
                  <a:lnTo>
                    <a:pt x="28757" y="212124"/>
                  </a:lnTo>
                  <a:lnTo>
                    <a:pt x="18447" y="206913"/>
                  </a:lnTo>
                  <a:lnTo>
                    <a:pt x="15468" y="204482"/>
                  </a:lnTo>
                  <a:lnTo>
                    <a:pt x="14541" y="202862"/>
                  </a:lnTo>
                  <a:lnTo>
                    <a:pt x="14981" y="201782"/>
                  </a:lnTo>
                  <a:lnTo>
                    <a:pt x="18234" y="200049"/>
                  </a:lnTo>
                  <a:lnTo>
                    <a:pt x="19036" y="190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54"/>
            <p:cNvSpPr/>
            <p:nvPr>
              <p:custDataLst>
                <p:tags r:id="rId102"/>
              </p:custDataLst>
            </p:nvPr>
          </p:nvSpPr>
          <p:spPr>
            <a:xfrm>
              <a:off x="3486150" y="5248314"/>
              <a:ext cx="123822" cy="276173"/>
            </a:xfrm>
            <a:custGeom>
              <a:avLst/>
              <a:gdLst/>
              <a:ahLst/>
              <a:cxnLst/>
              <a:rect l="0" t="0" r="0" b="0"/>
              <a:pathLst>
                <a:path w="123822" h="276173">
                  <a:moveTo>
                    <a:pt x="0" y="95211"/>
                  </a:moveTo>
                  <a:lnTo>
                    <a:pt x="0" y="95211"/>
                  </a:lnTo>
                  <a:lnTo>
                    <a:pt x="0" y="87010"/>
                  </a:lnTo>
                  <a:lnTo>
                    <a:pt x="0" y="133328"/>
                  </a:lnTo>
                  <a:lnTo>
                    <a:pt x="0" y="136497"/>
                  </a:lnTo>
                  <a:lnTo>
                    <a:pt x="2822" y="142841"/>
                  </a:lnTo>
                  <a:lnTo>
                    <a:pt x="5057" y="146014"/>
                  </a:lnTo>
                  <a:lnTo>
                    <a:pt x="8201" y="160593"/>
                  </a:lnTo>
                  <a:lnTo>
                    <a:pt x="9502" y="205376"/>
                  </a:lnTo>
                  <a:lnTo>
                    <a:pt x="9515" y="212259"/>
                  </a:lnTo>
                  <a:lnTo>
                    <a:pt x="12343" y="218846"/>
                  </a:lnTo>
                  <a:lnTo>
                    <a:pt x="16069" y="225301"/>
                  </a:lnTo>
                  <a:lnTo>
                    <a:pt x="18788" y="237883"/>
                  </a:lnTo>
                  <a:lnTo>
                    <a:pt x="19016" y="246121"/>
                  </a:lnTo>
                  <a:lnTo>
                    <a:pt x="16213" y="244126"/>
                  </a:lnTo>
                  <a:lnTo>
                    <a:pt x="10846" y="239280"/>
                  </a:lnTo>
                  <a:lnTo>
                    <a:pt x="9916" y="233383"/>
                  </a:lnTo>
                  <a:lnTo>
                    <a:pt x="8544" y="214305"/>
                  </a:lnTo>
                  <a:lnTo>
                    <a:pt x="1334" y="183905"/>
                  </a:lnTo>
                  <a:lnTo>
                    <a:pt x="78" y="138591"/>
                  </a:lnTo>
                  <a:lnTo>
                    <a:pt x="7" y="92918"/>
                  </a:lnTo>
                  <a:lnTo>
                    <a:pt x="1058" y="54013"/>
                  </a:lnTo>
                  <a:lnTo>
                    <a:pt x="9701" y="23448"/>
                  </a:lnTo>
                  <a:lnTo>
                    <a:pt x="19148" y="9793"/>
                  </a:lnTo>
                  <a:lnTo>
                    <a:pt x="27124" y="1465"/>
                  </a:lnTo>
                  <a:lnTo>
                    <a:pt x="33202" y="406"/>
                  </a:lnTo>
                  <a:lnTo>
                    <a:pt x="45871" y="0"/>
                  </a:lnTo>
                  <a:lnTo>
                    <a:pt x="66854" y="16438"/>
                  </a:lnTo>
                  <a:lnTo>
                    <a:pt x="69970" y="17295"/>
                  </a:lnTo>
                  <a:lnTo>
                    <a:pt x="72046" y="18926"/>
                  </a:lnTo>
                  <a:lnTo>
                    <a:pt x="82381" y="35157"/>
                  </a:lnTo>
                  <a:lnTo>
                    <a:pt x="84734" y="44492"/>
                  </a:lnTo>
                  <a:lnTo>
                    <a:pt x="85595" y="60297"/>
                  </a:lnTo>
                  <a:lnTo>
                    <a:pt x="82845" y="66641"/>
                  </a:lnTo>
                  <a:lnTo>
                    <a:pt x="79153" y="72988"/>
                  </a:lnTo>
                  <a:lnTo>
                    <a:pt x="76783" y="85686"/>
                  </a:lnTo>
                  <a:lnTo>
                    <a:pt x="76589" y="88861"/>
                  </a:lnTo>
                  <a:lnTo>
                    <a:pt x="75401" y="90978"/>
                  </a:lnTo>
                  <a:lnTo>
                    <a:pt x="73551" y="92389"/>
                  </a:lnTo>
                  <a:lnTo>
                    <a:pt x="68673" y="95015"/>
                  </a:lnTo>
                  <a:lnTo>
                    <a:pt x="48063" y="113830"/>
                  </a:lnTo>
                  <a:lnTo>
                    <a:pt x="38220" y="114258"/>
                  </a:lnTo>
                  <a:lnTo>
                    <a:pt x="46312" y="114261"/>
                  </a:lnTo>
                  <a:lnTo>
                    <a:pt x="55711" y="122462"/>
                  </a:lnTo>
                  <a:lnTo>
                    <a:pt x="64470" y="124582"/>
                  </a:lnTo>
                  <a:lnTo>
                    <a:pt x="85782" y="140247"/>
                  </a:lnTo>
                  <a:lnTo>
                    <a:pt x="92100" y="142743"/>
                  </a:lnTo>
                  <a:lnTo>
                    <a:pt x="117476" y="165181"/>
                  </a:lnTo>
                  <a:lnTo>
                    <a:pt x="121003" y="171465"/>
                  </a:lnTo>
                  <a:lnTo>
                    <a:pt x="122989" y="183774"/>
                  </a:lnTo>
                  <a:lnTo>
                    <a:pt x="123818" y="228509"/>
                  </a:lnTo>
                  <a:lnTo>
                    <a:pt x="123821" y="231702"/>
                  </a:lnTo>
                  <a:lnTo>
                    <a:pt x="121001" y="238070"/>
                  </a:lnTo>
                  <a:lnTo>
                    <a:pt x="110567" y="250783"/>
                  </a:lnTo>
                  <a:lnTo>
                    <a:pt x="104527" y="254313"/>
                  </a:lnTo>
                  <a:lnTo>
                    <a:pt x="98315" y="256940"/>
                  </a:lnTo>
                  <a:lnTo>
                    <a:pt x="76193" y="273537"/>
                  </a:lnTo>
                  <a:lnTo>
                    <a:pt x="60324" y="275837"/>
                  </a:lnTo>
                  <a:lnTo>
                    <a:pt x="34925" y="276172"/>
                  </a:lnTo>
                  <a:lnTo>
                    <a:pt x="32808" y="275118"/>
                  </a:lnTo>
                  <a:lnTo>
                    <a:pt x="31397" y="273358"/>
                  </a:lnTo>
                  <a:lnTo>
                    <a:pt x="30457" y="271126"/>
                  </a:lnTo>
                  <a:lnTo>
                    <a:pt x="28771" y="269638"/>
                  </a:lnTo>
                  <a:lnTo>
                    <a:pt x="24076" y="267984"/>
                  </a:lnTo>
                  <a:lnTo>
                    <a:pt x="22401" y="266485"/>
                  </a:lnTo>
                  <a:lnTo>
                    <a:pt x="20539" y="261996"/>
                  </a:lnTo>
                  <a:lnTo>
                    <a:pt x="19050" y="24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55"/>
            <p:cNvSpPr/>
            <p:nvPr>
              <p:custDataLst>
                <p:tags r:id="rId103"/>
              </p:custDataLst>
            </p:nvPr>
          </p:nvSpPr>
          <p:spPr>
            <a:xfrm>
              <a:off x="3800475" y="5324475"/>
              <a:ext cx="151995" cy="209511"/>
            </a:xfrm>
            <a:custGeom>
              <a:avLst/>
              <a:gdLst/>
              <a:ahLst/>
              <a:cxnLst/>
              <a:rect l="0" t="0" r="0" b="0"/>
              <a:pathLst>
                <a:path w="151995" h="20951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14189"/>
                  </a:lnTo>
                  <a:lnTo>
                    <a:pt x="9132" y="50447"/>
                  </a:lnTo>
                  <a:lnTo>
                    <a:pt x="9515" y="93555"/>
                  </a:lnTo>
                  <a:lnTo>
                    <a:pt x="10581" y="116709"/>
                  </a:lnTo>
                  <a:lnTo>
                    <a:pt x="17064" y="135394"/>
                  </a:lnTo>
                  <a:lnTo>
                    <a:pt x="19847" y="157766"/>
                  </a:lnTo>
                  <a:lnTo>
                    <a:pt x="35510" y="188456"/>
                  </a:lnTo>
                  <a:lnTo>
                    <a:pt x="36373" y="192312"/>
                  </a:lnTo>
                  <a:lnTo>
                    <a:pt x="38007" y="194883"/>
                  </a:lnTo>
                  <a:lnTo>
                    <a:pt x="40155" y="196597"/>
                  </a:lnTo>
                  <a:lnTo>
                    <a:pt x="42645" y="197740"/>
                  </a:lnTo>
                  <a:lnTo>
                    <a:pt x="44305" y="199560"/>
                  </a:lnTo>
                  <a:lnTo>
                    <a:pt x="46149" y="204405"/>
                  </a:lnTo>
                  <a:lnTo>
                    <a:pt x="47699" y="206119"/>
                  </a:lnTo>
                  <a:lnTo>
                    <a:pt x="52244" y="208026"/>
                  </a:lnTo>
                  <a:lnTo>
                    <a:pt x="79413" y="209510"/>
                  </a:lnTo>
                  <a:lnTo>
                    <a:pt x="85742" y="206710"/>
                  </a:lnTo>
                  <a:lnTo>
                    <a:pt x="92082" y="202997"/>
                  </a:lnTo>
                  <a:lnTo>
                    <a:pt x="98428" y="201345"/>
                  </a:lnTo>
                  <a:lnTo>
                    <a:pt x="100544" y="199847"/>
                  </a:lnTo>
                  <a:lnTo>
                    <a:pt x="101954" y="197789"/>
                  </a:lnTo>
                  <a:lnTo>
                    <a:pt x="102894" y="195360"/>
                  </a:lnTo>
                  <a:lnTo>
                    <a:pt x="119605" y="180779"/>
                  </a:lnTo>
                  <a:lnTo>
                    <a:pt x="133816" y="154368"/>
                  </a:lnTo>
                  <a:lnTo>
                    <a:pt x="138849" y="146925"/>
                  </a:lnTo>
                  <a:lnTo>
                    <a:pt x="141086" y="140089"/>
                  </a:lnTo>
                  <a:lnTo>
                    <a:pt x="143580" y="120531"/>
                  </a:lnTo>
                  <a:lnTo>
                    <a:pt x="149316" y="107797"/>
                  </a:lnTo>
                  <a:lnTo>
                    <a:pt x="151994" y="83994"/>
                  </a:lnTo>
                  <a:lnTo>
                    <a:pt x="143257" y="39824"/>
                  </a:lnTo>
                  <a:lnTo>
                    <a:pt x="140222" y="30752"/>
                  </a:lnTo>
                  <a:lnTo>
                    <a:pt x="136405" y="23192"/>
                  </a:lnTo>
                  <a:lnTo>
                    <a:pt x="134708" y="16305"/>
                  </a:lnTo>
                  <a:lnTo>
                    <a:pt x="133197" y="14045"/>
                  </a:lnTo>
                  <a:lnTo>
                    <a:pt x="131131" y="12538"/>
                  </a:lnTo>
                  <a:lnTo>
                    <a:pt x="128696" y="11534"/>
                  </a:lnTo>
                  <a:lnTo>
                    <a:pt x="127072" y="9806"/>
                  </a:lnTo>
                  <a:lnTo>
                    <a:pt x="125268" y="5064"/>
                  </a:lnTo>
                  <a:lnTo>
                    <a:pt x="123728" y="3376"/>
                  </a:lnTo>
                  <a:lnTo>
                    <a:pt x="114730" y="132"/>
                  </a:lnTo>
                  <a:lnTo>
                    <a:pt x="114428" y="5096"/>
                  </a:lnTo>
                  <a:lnTo>
                    <a:pt x="115443" y="6572"/>
                  </a:lnTo>
                  <a:lnTo>
                    <a:pt x="117179" y="7557"/>
                  </a:lnTo>
                  <a:lnTo>
                    <a:pt x="119394" y="8213"/>
                  </a:lnTo>
                  <a:lnTo>
                    <a:pt x="120871" y="9709"/>
                  </a:lnTo>
                  <a:lnTo>
                    <a:pt x="124625" y="19149"/>
                  </a:lnTo>
                  <a:lnTo>
                    <a:pt x="1333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56"/>
            <p:cNvSpPr/>
            <p:nvPr>
              <p:custDataLst>
                <p:tags r:id="rId104"/>
              </p:custDataLst>
            </p:nvPr>
          </p:nvSpPr>
          <p:spPr>
            <a:xfrm>
              <a:off x="4096180" y="5286385"/>
              <a:ext cx="94663" cy="199888"/>
            </a:xfrm>
            <a:custGeom>
              <a:avLst/>
              <a:gdLst/>
              <a:ahLst/>
              <a:cxnLst/>
              <a:rect l="0" t="0" r="0" b="0"/>
              <a:pathLst>
                <a:path w="94663" h="199888">
                  <a:moveTo>
                    <a:pt x="66245" y="28565"/>
                  </a:moveTo>
                  <a:lnTo>
                    <a:pt x="66245" y="28565"/>
                  </a:lnTo>
                  <a:lnTo>
                    <a:pt x="66245" y="20364"/>
                  </a:lnTo>
                  <a:lnTo>
                    <a:pt x="47597" y="393"/>
                  </a:lnTo>
                  <a:lnTo>
                    <a:pt x="29872" y="0"/>
                  </a:lnTo>
                  <a:lnTo>
                    <a:pt x="4469" y="23670"/>
                  </a:lnTo>
                  <a:lnTo>
                    <a:pt x="1747" y="29212"/>
                  </a:lnTo>
                  <a:lnTo>
                    <a:pt x="0" y="36337"/>
                  </a:lnTo>
                  <a:lnTo>
                    <a:pt x="7166" y="48220"/>
                  </a:lnTo>
                  <a:lnTo>
                    <a:pt x="8714" y="55378"/>
                  </a:lnTo>
                  <a:lnTo>
                    <a:pt x="44393" y="95257"/>
                  </a:lnTo>
                  <a:lnTo>
                    <a:pt x="47008" y="101597"/>
                  </a:lnTo>
                  <a:lnTo>
                    <a:pt x="51698" y="107943"/>
                  </a:lnTo>
                  <a:lnTo>
                    <a:pt x="88756" y="136908"/>
                  </a:lnTo>
                  <a:lnTo>
                    <a:pt x="92125" y="143040"/>
                  </a:lnTo>
                  <a:lnTo>
                    <a:pt x="94287" y="155599"/>
                  </a:lnTo>
                  <a:lnTo>
                    <a:pt x="94662" y="165100"/>
                  </a:lnTo>
                  <a:lnTo>
                    <a:pt x="91928" y="171445"/>
                  </a:lnTo>
                  <a:lnTo>
                    <a:pt x="71140" y="195105"/>
                  </a:lnTo>
                  <a:lnTo>
                    <a:pt x="65598" y="197833"/>
                  </a:lnTo>
                  <a:lnTo>
                    <a:pt x="49039" y="199887"/>
                  </a:lnTo>
                  <a:lnTo>
                    <a:pt x="48424" y="198871"/>
                  </a:lnTo>
                  <a:lnTo>
                    <a:pt x="47357" y="191803"/>
                  </a:lnTo>
                  <a:lnTo>
                    <a:pt x="40681" y="183145"/>
                  </a:lnTo>
                  <a:lnTo>
                    <a:pt x="39008" y="177348"/>
                  </a:lnTo>
                  <a:lnTo>
                    <a:pt x="39621" y="174320"/>
                  </a:lnTo>
                  <a:lnTo>
                    <a:pt x="47195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657"/>
            <p:cNvSpPr/>
            <p:nvPr>
              <p:custDataLst>
                <p:tags r:id="rId105"/>
              </p:custDataLst>
            </p:nvPr>
          </p:nvSpPr>
          <p:spPr>
            <a:xfrm>
              <a:off x="4238629" y="5324475"/>
              <a:ext cx="104651" cy="152356"/>
            </a:xfrm>
            <a:custGeom>
              <a:avLst/>
              <a:gdLst/>
              <a:ahLst/>
              <a:cxnLst/>
              <a:rect l="0" t="0" r="0" b="0"/>
              <a:pathLst>
                <a:path w="104651" h="152356">
                  <a:moveTo>
                    <a:pt x="38096" y="47625"/>
                  </a:moveTo>
                  <a:lnTo>
                    <a:pt x="38096" y="47625"/>
                  </a:lnTo>
                  <a:lnTo>
                    <a:pt x="43153" y="47625"/>
                  </a:lnTo>
                  <a:lnTo>
                    <a:pt x="44642" y="46567"/>
                  </a:lnTo>
                  <a:lnTo>
                    <a:pt x="45635" y="44803"/>
                  </a:lnTo>
                  <a:lnTo>
                    <a:pt x="46297" y="42569"/>
                  </a:lnTo>
                  <a:lnTo>
                    <a:pt x="47797" y="41080"/>
                  </a:lnTo>
                  <a:lnTo>
                    <a:pt x="55706" y="38492"/>
                  </a:lnTo>
                  <a:lnTo>
                    <a:pt x="56506" y="35452"/>
                  </a:lnTo>
                  <a:lnTo>
                    <a:pt x="57108" y="28978"/>
                  </a:lnTo>
                  <a:lnTo>
                    <a:pt x="30322" y="28575"/>
                  </a:lnTo>
                  <a:lnTo>
                    <a:pt x="21313" y="35120"/>
                  </a:lnTo>
                  <a:lnTo>
                    <a:pt x="12427" y="38276"/>
                  </a:lnTo>
                  <a:lnTo>
                    <a:pt x="6226" y="42764"/>
                  </a:lnTo>
                  <a:lnTo>
                    <a:pt x="2765" y="48287"/>
                  </a:lnTo>
                  <a:lnTo>
                    <a:pt x="543" y="60456"/>
                  </a:lnTo>
                  <a:lnTo>
                    <a:pt x="0" y="103482"/>
                  </a:lnTo>
                  <a:lnTo>
                    <a:pt x="2820" y="112314"/>
                  </a:lnTo>
                  <a:lnTo>
                    <a:pt x="13254" y="126608"/>
                  </a:lnTo>
                  <a:lnTo>
                    <a:pt x="19294" y="130354"/>
                  </a:lnTo>
                  <a:lnTo>
                    <a:pt x="25506" y="133077"/>
                  </a:lnTo>
                  <a:lnTo>
                    <a:pt x="47628" y="149747"/>
                  </a:lnTo>
                  <a:lnTo>
                    <a:pt x="63497" y="152051"/>
                  </a:lnTo>
                  <a:lnTo>
                    <a:pt x="79371" y="152355"/>
                  </a:lnTo>
                  <a:lnTo>
                    <a:pt x="85721" y="149558"/>
                  </a:lnTo>
                  <a:lnTo>
                    <a:pt x="93364" y="144195"/>
                  </a:lnTo>
                  <a:lnTo>
                    <a:pt x="94410" y="140639"/>
                  </a:lnTo>
                  <a:lnTo>
                    <a:pt x="94688" y="138210"/>
                  </a:lnTo>
                  <a:lnTo>
                    <a:pt x="97821" y="132688"/>
                  </a:lnTo>
                  <a:lnTo>
                    <a:pt x="101682" y="126705"/>
                  </a:lnTo>
                  <a:lnTo>
                    <a:pt x="103856" y="117388"/>
                  </a:lnTo>
                  <a:lnTo>
                    <a:pt x="104650" y="96532"/>
                  </a:lnTo>
                  <a:lnTo>
                    <a:pt x="101895" y="87706"/>
                  </a:lnTo>
                  <a:lnTo>
                    <a:pt x="98201" y="80255"/>
                  </a:lnTo>
                  <a:lnTo>
                    <a:pt x="87160" y="45808"/>
                  </a:lnTo>
                  <a:lnTo>
                    <a:pt x="80716" y="38704"/>
                  </a:lnTo>
                  <a:lnTo>
                    <a:pt x="72914" y="32018"/>
                  </a:lnTo>
                  <a:lnTo>
                    <a:pt x="57611" y="10085"/>
                  </a:lnTo>
                  <a:lnTo>
                    <a:pt x="571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658"/>
            <p:cNvSpPr/>
            <p:nvPr>
              <p:custDataLst>
                <p:tags r:id="rId106"/>
              </p:custDataLst>
            </p:nvPr>
          </p:nvSpPr>
          <p:spPr>
            <a:xfrm>
              <a:off x="4333875" y="5248401"/>
              <a:ext cx="123268" cy="323725"/>
            </a:xfrm>
            <a:custGeom>
              <a:avLst/>
              <a:gdLst/>
              <a:ahLst/>
              <a:cxnLst/>
              <a:rect l="0" t="0" r="0" b="0"/>
              <a:pathLst>
                <a:path w="123268" h="323725">
                  <a:moveTo>
                    <a:pt x="38100" y="18924"/>
                  </a:moveTo>
                  <a:lnTo>
                    <a:pt x="38100" y="18924"/>
                  </a:lnTo>
                  <a:lnTo>
                    <a:pt x="38100" y="10723"/>
                  </a:lnTo>
                  <a:lnTo>
                    <a:pt x="47233" y="301"/>
                  </a:lnTo>
                  <a:lnTo>
                    <a:pt x="52565" y="0"/>
                  </a:lnTo>
                  <a:lnTo>
                    <a:pt x="54093" y="1017"/>
                  </a:lnTo>
                  <a:lnTo>
                    <a:pt x="55113" y="2753"/>
                  </a:lnTo>
                  <a:lnTo>
                    <a:pt x="55792" y="4968"/>
                  </a:lnTo>
                  <a:lnTo>
                    <a:pt x="62190" y="10252"/>
                  </a:lnTo>
                  <a:lnTo>
                    <a:pt x="88638" y="31674"/>
                  </a:lnTo>
                  <a:lnTo>
                    <a:pt x="101548" y="52996"/>
                  </a:lnTo>
                  <a:lnTo>
                    <a:pt x="119587" y="98585"/>
                  </a:lnTo>
                  <a:lnTo>
                    <a:pt x="123267" y="143205"/>
                  </a:lnTo>
                  <a:lnTo>
                    <a:pt x="120929" y="190434"/>
                  </a:lnTo>
                  <a:lnTo>
                    <a:pt x="110553" y="223429"/>
                  </a:lnTo>
                  <a:lnTo>
                    <a:pt x="75623" y="268291"/>
                  </a:lnTo>
                  <a:lnTo>
                    <a:pt x="40946" y="310617"/>
                  </a:lnTo>
                  <a:lnTo>
                    <a:pt x="25606" y="317899"/>
                  </a:lnTo>
                  <a:lnTo>
                    <a:pt x="0" y="323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59"/>
            <p:cNvSpPr/>
            <p:nvPr>
              <p:custDataLst>
                <p:tags r:id="rId107"/>
              </p:custDataLst>
            </p:nvPr>
          </p:nvSpPr>
          <p:spPr>
            <a:xfrm>
              <a:off x="4838817" y="5442191"/>
              <a:ext cx="247534" cy="15635"/>
            </a:xfrm>
            <a:custGeom>
              <a:avLst/>
              <a:gdLst/>
              <a:ahLst/>
              <a:cxnLst/>
              <a:rect l="0" t="0" r="0" b="0"/>
              <a:pathLst>
                <a:path w="247534" h="15635">
                  <a:moveTo>
                    <a:pt x="9408" y="15634"/>
                  </a:moveTo>
                  <a:lnTo>
                    <a:pt x="9408" y="15634"/>
                  </a:lnTo>
                  <a:lnTo>
                    <a:pt x="0" y="15634"/>
                  </a:lnTo>
                  <a:lnTo>
                    <a:pt x="4974" y="15634"/>
                  </a:lnTo>
                  <a:lnTo>
                    <a:pt x="6452" y="14576"/>
                  </a:lnTo>
                  <a:lnTo>
                    <a:pt x="8095" y="10578"/>
                  </a:lnTo>
                  <a:lnTo>
                    <a:pt x="9591" y="9089"/>
                  </a:lnTo>
                  <a:lnTo>
                    <a:pt x="14076" y="7433"/>
                  </a:lnTo>
                  <a:lnTo>
                    <a:pt x="57887" y="6125"/>
                  </a:lnTo>
                  <a:lnTo>
                    <a:pt x="101533" y="6109"/>
                  </a:lnTo>
                  <a:lnTo>
                    <a:pt x="111383" y="3287"/>
                  </a:lnTo>
                  <a:lnTo>
                    <a:pt x="115491" y="1053"/>
                  </a:lnTo>
                  <a:lnTo>
                    <a:pt x="128523" y="1393"/>
                  </a:lnTo>
                  <a:lnTo>
                    <a:pt x="142781" y="2954"/>
                  </a:lnTo>
                  <a:lnTo>
                    <a:pt x="158875" y="0"/>
                  </a:lnTo>
                  <a:lnTo>
                    <a:pt x="201443" y="5658"/>
                  </a:lnTo>
                  <a:lnTo>
                    <a:pt x="247533" y="6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60"/>
            <p:cNvSpPr/>
            <p:nvPr>
              <p:custDataLst>
                <p:tags r:id="rId108"/>
              </p:custDataLst>
            </p:nvPr>
          </p:nvSpPr>
          <p:spPr>
            <a:xfrm>
              <a:off x="4848270" y="5553075"/>
              <a:ext cx="295231" cy="28576"/>
            </a:xfrm>
            <a:custGeom>
              <a:avLst/>
              <a:gdLst/>
              <a:ahLst/>
              <a:cxnLst/>
              <a:rect l="0" t="0" r="0" b="0"/>
              <a:pathLst>
                <a:path w="295231" h="28576">
                  <a:moveTo>
                    <a:pt x="19005" y="9525"/>
                  </a:moveTo>
                  <a:lnTo>
                    <a:pt x="19005" y="9525"/>
                  </a:lnTo>
                  <a:lnTo>
                    <a:pt x="13948" y="14581"/>
                  </a:lnTo>
                  <a:lnTo>
                    <a:pt x="8644" y="17064"/>
                  </a:lnTo>
                  <a:lnTo>
                    <a:pt x="1672" y="18657"/>
                  </a:lnTo>
                  <a:lnTo>
                    <a:pt x="1099" y="19846"/>
                  </a:lnTo>
                  <a:lnTo>
                    <a:pt x="0" y="28173"/>
                  </a:lnTo>
                  <a:lnTo>
                    <a:pt x="43682" y="28570"/>
                  </a:lnTo>
                  <a:lnTo>
                    <a:pt x="87010" y="28575"/>
                  </a:lnTo>
                  <a:lnTo>
                    <a:pt x="114649" y="25753"/>
                  </a:lnTo>
                  <a:lnTo>
                    <a:pt x="152433" y="20374"/>
                  </a:lnTo>
                  <a:lnTo>
                    <a:pt x="197016" y="19312"/>
                  </a:lnTo>
                  <a:lnTo>
                    <a:pt x="237494" y="16279"/>
                  </a:lnTo>
                  <a:lnTo>
                    <a:pt x="282453" y="3868"/>
                  </a:lnTo>
                  <a:lnTo>
                    <a:pt x="2952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8" name="SMARTInkShape-Group138"/>
          <p:cNvGrpSpPr/>
          <p:nvPr/>
        </p:nvGrpSpPr>
        <p:grpSpPr>
          <a:xfrm>
            <a:off x="5505450" y="5211714"/>
            <a:ext cx="2905126" cy="417562"/>
            <a:chOff x="5505450" y="5211714"/>
            <a:chExt cx="2905126" cy="417562"/>
          </a:xfrm>
        </p:grpSpPr>
        <p:sp>
          <p:nvSpPr>
            <p:cNvPr id="233" name="SMARTInkShape-661"/>
            <p:cNvSpPr/>
            <p:nvPr>
              <p:custDataLst>
                <p:tags r:id="rId82"/>
              </p:custDataLst>
            </p:nvPr>
          </p:nvSpPr>
          <p:spPr>
            <a:xfrm>
              <a:off x="5505450" y="5248291"/>
              <a:ext cx="114253" cy="333191"/>
            </a:xfrm>
            <a:custGeom>
              <a:avLst/>
              <a:gdLst/>
              <a:ahLst/>
              <a:cxnLst/>
              <a:rect l="0" t="0" r="0" b="0"/>
              <a:pathLst>
                <a:path w="114253" h="333191">
                  <a:moveTo>
                    <a:pt x="0" y="152384"/>
                  </a:moveTo>
                  <a:lnTo>
                    <a:pt x="0" y="152384"/>
                  </a:lnTo>
                  <a:lnTo>
                    <a:pt x="0" y="142869"/>
                  </a:lnTo>
                  <a:lnTo>
                    <a:pt x="0" y="147919"/>
                  </a:lnTo>
                  <a:lnTo>
                    <a:pt x="2822" y="153222"/>
                  </a:lnTo>
                  <a:lnTo>
                    <a:pt x="8201" y="160193"/>
                  </a:lnTo>
                  <a:lnTo>
                    <a:pt x="9502" y="204257"/>
                  </a:lnTo>
                  <a:lnTo>
                    <a:pt x="10576" y="222552"/>
                  </a:lnTo>
                  <a:lnTo>
                    <a:pt x="17725" y="254025"/>
                  </a:lnTo>
                  <a:lnTo>
                    <a:pt x="10330" y="297379"/>
                  </a:lnTo>
                  <a:lnTo>
                    <a:pt x="9525" y="333190"/>
                  </a:lnTo>
                  <a:lnTo>
                    <a:pt x="9525" y="310965"/>
                  </a:lnTo>
                  <a:lnTo>
                    <a:pt x="588" y="266429"/>
                  </a:lnTo>
                  <a:lnTo>
                    <a:pt x="78" y="227296"/>
                  </a:lnTo>
                  <a:lnTo>
                    <a:pt x="10" y="180790"/>
                  </a:lnTo>
                  <a:lnTo>
                    <a:pt x="2823" y="140851"/>
                  </a:lnTo>
                  <a:lnTo>
                    <a:pt x="8642" y="96028"/>
                  </a:lnTo>
                  <a:lnTo>
                    <a:pt x="10322" y="74185"/>
                  </a:lnTo>
                  <a:lnTo>
                    <a:pt x="23704" y="30456"/>
                  </a:lnTo>
                  <a:lnTo>
                    <a:pt x="30755" y="10177"/>
                  </a:lnTo>
                  <a:lnTo>
                    <a:pt x="33203" y="6779"/>
                  </a:lnTo>
                  <a:lnTo>
                    <a:pt x="38746" y="3004"/>
                  </a:lnTo>
                  <a:lnTo>
                    <a:pt x="47816" y="879"/>
                  </a:lnTo>
                  <a:lnTo>
                    <a:pt x="79378" y="0"/>
                  </a:lnTo>
                  <a:lnTo>
                    <a:pt x="85726" y="2813"/>
                  </a:lnTo>
                  <a:lnTo>
                    <a:pt x="107950" y="22374"/>
                  </a:lnTo>
                  <a:lnTo>
                    <a:pt x="111478" y="31455"/>
                  </a:lnTo>
                  <a:lnTo>
                    <a:pt x="114252" y="77920"/>
                  </a:lnTo>
                  <a:lnTo>
                    <a:pt x="113231" y="98321"/>
                  </a:lnTo>
                  <a:lnTo>
                    <a:pt x="106693" y="110142"/>
                  </a:lnTo>
                  <a:lnTo>
                    <a:pt x="73010" y="146023"/>
                  </a:lnTo>
                  <a:lnTo>
                    <a:pt x="63846" y="149557"/>
                  </a:lnTo>
                  <a:lnTo>
                    <a:pt x="19102" y="152362"/>
                  </a:lnTo>
                  <a:lnTo>
                    <a:pt x="9525" y="152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62"/>
            <p:cNvSpPr/>
            <p:nvPr>
              <p:custDataLst>
                <p:tags r:id="rId83"/>
              </p:custDataLst>
            </p:nvPr>
          </p:nvSpPr>
          <p:spPr>
            <a:xfrm>
              <a:off x="5619750" y="5429250"/>
              <a:ext cx="152401" cy="167040"/>
            </a:xfrm>
            <a:custGeom>
              <a:avLst/>
              <a:gdLst/>
              <a:ahLst/>
              <a:cxnLst/>
              <a:rect l="0" t="0" r="0" b="0"/>
              <a:pathLst>
                <a:path w="152401" h="167040">
                  <a:moveTo>
                    <a:pt x="0" y="28575"/>
                  </a:moveTo>
                  <a:lnTo>
                    <a:pt x="0" y="28575"/>
                  </a:lnTo>
                  <a:lnTo>
                    <a:pt x="9409" y="28575"/>
                  </a:lnTo>
                  <a:lnTo>
                    <a:pt x="9522" y="37707"/>
                  </a:lnTo>
                  <a:lnTo>
                    <a:pt x="23714" y="38090"/>
                  </a:lnTo>
                  <a:lnTo>
                    <a:pt x="29237" y="40917"/>
                  </a:lnTo>
                  <a:lnTo>
                    <a:pt x="35218" y="44644"/>
                  </a:lnTo>
                  <a:lnTo>
                    <a:pt x="44537" y="47800"/>
                  </a:lnTo>
                  <a:lnTo>
                    <a:pt x="69853" y="69981"/>
                  </a:lnTo>
                  <a:lnTo>
                    <a:pt x="73380" y="76258"/>
                  </a:lnTo>
                  <a:lnTo>
                    <a:pt x="76004" y="82576"/>
                  </a:lnTo>
                  <a:lnTo>
                    <a:pt x="82375" y="92082"/>
                  </a:lnTo>
                  <a:lnTo>
                    <a:pt x="84733" y="102660"/>
                  </a:lnTo>
                  <a:lnTo>
                    <a:pt x="85594" y="125676"/>
                  </a:lnTo>
                  <a:lnTo>
                    <a:pt x="82845" y="132762"/>
                  </a:lnTo>
                  <a:lnTo>
                    <a:pt x="79153" y="139438"/>
                  </a:lnTo>
                  <a:lnTo>
                    <a:pt x="76016" y="149148"/>
                  </a:lnTo>
                  <a:lnTo>
                    <a:pt x="62045" y="166421"/>
                  </a:lnTo>
                  <a:lnTo>
                    <a:pt x="59355" y="167039"/>
                  </a:lnTo>
                  <a:lnTo>
                    <a:pt x="56503" y="166392"/>
                  </a:lnTo>
                  <a:lnTo>
                    <a:pt x="49378" y="162807"/>
                  </a:lnTo>
                  <a:lnTo>
                    <a:pt x="48404" y="159495"/>
                  </a:lnTo>
                  <a:lnTo>
                    <a:pt x="48145" y="157130"/>
                  </a:lnTo>
                  <a:lnTo>
                    <a:pt x="45033" y="151680"/>
                  </a:lnTo>
                  <a:lnTo>
                    <a:pt x="41181" y="145730"/>
                  </a:lnTo>
                  <a:lnTo>
                    <a:pt x="39469" y="139559"/>
                  </a:lnTo>
                  <a:lnTo>
                    <a:pt x="47268" y="96932"/>
                  </a:lnTo>
                  <a:lnTo>
                    <a:pt x="52575" y="78933"/>
                  </a:lnTo>
                  <a:lnTo>
                    <a:pt x="60851" y="65250"/>
                  </a:lnTo>
                  <a:lnTo>
                    <a:pt x="107893" y="25235"/>
                  </a:lnTo>
                  <a:lnTo>
                    <a:pt x="116039" y="17213"/>
                  </a:lnTo>
                  <a:lnTo>
                    <a:pt x="126009" y="12942"/>
                  </a:lnTo>
                  <a:lnTo>
                    <a:pt x="136437" y="998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663"/>
            <p:cNvSpPr/>
            <p:nvPr>
              <p:custDataLst>
                <p:tags r:id="rId84"/>
              </p:custDataLst>
            </p:nvPr>
          </p:nvSpPr>
          <p:spPr>
            <a:xfrm>
              <a:off x="5876973" y="5297261"/>
              <a:ext cx="95203" cy="308546"/>
            </a:xfrm>
            <a:custGeom>
              <a:avLst/>
              <a:gdLst/>
              <a:ahLst/>
              <a:cxnLst/>
              <a:rect l="0" t="0" r="0" b="0"/>
              <a:pathLst>
                <a:path w="95203" h="308546">
                  <a:moveTo>
                    <a:pt x="95202" y="27214"/>
                  </a:moveTo>
                  <a:lnTo>
                    <a:pt x="95202" y="27214"/>
                  </a:lnTo>
                  <a:lnTo>
                    <a:pt x="95202" y="8591"/>
                  </a:lnTo>
                  <a:lnTo>
                    <a:pt x="87001" y="0"/>
                  </a:lnTo>
                  <a:lnTo>
                    <a:pt x="85501" y="605"/>
                  </a:lnTo>
                  <a:lnTo>
                    <a:pt x="53799" y="30523"/>
                  </a:lnTo>
                  <a:lnTo>
                    <a:pt x="34866" y="62708"/>
                  </a:lnTo>
                  <a:lnTo>
                    <a:pt x="24027" y="108490"/>
                  </a:lnTo>
                  <a:lnTo>
                    <a:pt x="6185" y="155953"/>
                  </a:lnTo>
                  <a:lnTo>
                    <a:pt x="499" y="203564"/>
                  </a:lnTo>
                  <a:lnTo>
                    <a:pt x="0" y="242986"/>
                  </a:lnTo>
                  <a:lnTo>
                    <a:pt x="5618" y="255758"/>
                  </a:lnTo>
                  <a:lnTo>
                    <a:pt x="15036" y="272025"/>
                  </a:lnTo>
                  <a:lnTo>
                    <a:pt x="18298" y="279952"/>
                  </a:lnTo>
                  <a:lnTo>
                    <a:pt x="32028" y="296923"/>
                  </a:lnTo>
                  <a:lnTo>
                    <a:pt x="41019" y="300543"/>
                  </a:lnTo>
                  <a:lnTo>
                    <a:pt x="51012" y="303211"/>
                  </a:lnTo>
                  <a:lnTo>
                    <a:pt x="58981" y="307923"/>
                  </a:lnTo>
                  <a:lnTo>
                    <a:pt x="62588" y="308545"/>
                  </a:lnTo>
                  <a:lnTo>
                    <a:pt x="66051" y="307902"/>
                  </a:lnTo>
                  <a:lnTo>
                    <a:pt x="76152" y="303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664"/>
            <p:cNvSpPr/>
            <p:nvPr>
              <p:custDataLst>
                <p:tags r:id="rId85"/>
              </p:custDataLst>
            </p:nvPr>
          </p:nvSpPr>
          <p:spPr>
            <a:xfrm>
              <a:off x="6105656" y="5343920"/>
              <a:ext cx="85547" cy="228195"/>
            </a:xfrm>
            <a:custGeom>
              <a:avLst/>
              <a:gdLst/>
              <a:ahLst/>
              <a:cxnLst/>
              <a:rect l="0" t="0" r="0" b="0"/>
              <a:pathLst>
                <a:path w="85547" h="228195">
                  <a:moveTo>
                    <a:pt x="66544" y="28180"/>
                  </a:moveTo>
                  <a:lnTo>
                    <a:pt x="66544" y="28180"/>
                  </a:lnTo>
                  <a:lnTo>
                    <a:pt x="66544" y="19047"/>
                  </a:lnTo>
                  <a:lnTo>
                    <a:pt x="48828" y="939"/>
                  </a:lnTo>
                  <a:lnTo>
                    <a:pt x="42833" y="0"/>
                  </a:lnTo>
                  <a:lnTo>
                    <a:pt x="41211" y="927"/>
                  </a:lnTo>
                  <a:lnTo>
                    <a:pt x="40131" y="2602"/>
                  </a:lnTo>
                  <a:lnTo>
                    <a:pt x="39410" y="4778"/>
                  </a:lnTo>
                  <a:lnTo>
                    <a:pt x="37871" y="6229"/>
                  </a:lnTo>
                  <a:lnTo>
                    <a:pt x="33340" y="7841"/>
                  </a:lnTo>
                  <a:lnTo>
                    <a:pt x="31708" y="9328"/>
                  </a:lnTo>
                  <a:lnTo>
                    <a:pt x="29895" y="13804"/>
                  </a:lnTo>
                  <a:lnTo>
                    <a:pt x="28353" y="15421"/>
                  </a:lnTo>
                  <a:lnTo>
                    <a:pt x="23816" y="17218"/>
                  </a:lnTo>
                  <a:lnTo>
                    <a:pt x="22184" y="18755"/>
                  </a:lnTo>
                  <a:lnTo>
                    <a:pt x="11571" y="37897"/>
                  </a:lnTo>
                  <a:lnTo>
                    <a:pt x="9431" y="78591"/>
                  </a:lnTo>
                  <a:lnTo>
                    <a:pt x="9397" y="103052"/>
                  </a:lnTo>
                  <a:lnTo>
                    <a:pt x="12217" y="111904"/>
                  </a:lnTo>
                  <a:lnTo>
                    <a:pt x="15941" y="119366"/>
                  </a:lnTo>
                  <a:lnTo>
                    <a:pt x="17595" y="126210"/>
                  </a:lnTo>
                  <a:lnTo>
                    <a:pt x="23976" y="132779"/>
                  </a:lnTo>
                  <a:lnTo>
                    <a:pt x="31750" y="139226"/>
                  </a:lnTo>
                  <a:lnTo>
                    <a:pt x="69747" y="183755"/>
                  </a:lnTo>
                  <a:lnTo>
                    <a:pt x="83715" y="197749"/>
                  </a:lnTo>
                  <a:lnTo>
                    <a:pt x="84758" y="201616"/>
                  </a:lnTo>
                  <a:lnTo>
                    <a:pt x="85546" y="216915"/>
                  </a:lnTo>
                  <a:lnTo>
                    <a:pt x="80523" y="223214"/>
                  </a:lnTo>
                  <a:lnTo>
                    <a:pt x="75226" y="225987"/>
                  </a:lnTo>
                  <a:lnTo>
                    <a:pt x="56945" y="228010"/>
                  </a:lnTo>
                  <a:lnTo>
                    <a:pt x="34790" y="228194"/>
                  </a:lnTo>
                  <a:lnTo>
                    <a:pt x="28442" y="225378"/>
                  </a:lnTo>
                  <a:lnTo>
                    <a:pt x="22093" y="221657"/>
                  </a:lnTo>
                  <a:lnTo>
                    <a:pt x="11275" y="219072"/>
                  </a:lnTo>
                  <a:lnTo>
                    <a:pt x="310" y="209557"/>
                  </a:lnTo>
                  <a:lnTo>
                    <a:pt x="0" y="204217"/>
                  </a:lnTo>
                  <a:lnTo>
                    <a:pt x="1015" y="202689"/>
                  </a:lnTo>
                  <a:lnTo>
                    <a:pt x="2749" y="201669"/>
                  </a:lnTo>
                  <a:lnTo>
                    <a:pt x="9394" y="199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65"/>
            <p:cNvSpPr/>
            <p:nvPr>
              <p:custDataLst>
                <p:tags r:id="rId86"/>
              </p:custDataLst>
            </p:nvPr>
          </p:nvSpPr>
          <p:spPr>
            <a:xfrm>
              <a:off x="6267450" y="5334050"/>
              <a:ext cx="114144" cy="256971"/>
            </a:xfrm>
            <a:custGeom>
              <a:avLst/>
              <a:gdLst/>
              <a:ahLst/>
              <a:cxnLst/>
              <a:rect l="0" t="0" r="0" b="0"/>
              <a:pathLst>
                <a:path w="114144" h="256971">
                  <a:moveTo>
                    <a:pt x="0" y="104725"/>
                  </a:moveTo>
                  <a:lnTo>
                    <a:pt x="0" y="104725"/>
                  </a:lnTo>
                  <a:lnTo>
                    <a:pt x="0" y="76661"/>
                  </a:lnTo>
                  <a:lnTo>
                    <a:pt x="0" y="90352"/>
                  </a:lnTo>
                  <a:lnTo>
                    <a:pt x="2822" y="95868"/>
                  </a:lnTo>
                  <a:lnTo>
                    <a:pt x="6545" y="101846"/>
                  </a:lnTo>
                  <a:lnTo>
                    <a:pt x="8937" y="114309"/>
                  </a:lnTo>
                  <a:lnTo>
                    <a:pt x="9515" y="160190"/>
                  </a:lnTo>
                  <a:lnTo>
                    <a:pt x="8466" y="193537"/>
                  </a:lnTo>
                  <a:lnTo>
                    <a:pt x="1324" y="212245"/>
                  </a:lnTo>
                  <a:lnTo>
                    <a:pt x="0" y="228535"/>
                  </a:lnTo>
                  <a:lnTo>
                    <a:pt x="0" y="186793"/>
                  </a:lnTo>
                  <a:lnTo>
                    <a:pt x="0" y="142797"/>
                  </a:lnTo>
                  <a:lnTo>
                    <a:pt x="2822" y="101900"/>
                  </a:lnTo>
                  <a:lnTo>
                    <a:pt x="8937" y="57688"/>
                  </a:lnTo>
                  <a:lnTo>
                    <a:pt x="10321" y="45720"/>
                  </a:lnTo>
                  <a:lnTo>
                    <a:pt x="17692" y="25942"/>
                  </a:lnTo>
                  <a:lnTo>
                    <a:pt x="19840" y="12767"/>
                  </a:lnTo>
                  <a:lnTo>
                    <a:pt x="23988" y="6353"/>
                  </a:lnTo>
                  <a:lnTo>
                    <a:pt x="29358" y="2795"/>
                  </a:lnTo>
                  <a:lnTo>
                    <a:pt x="38007" y="325"/>
                  </a:lnTo>
                  <a:lnTo>
                    <a:pt x="51206" y="0"/>
                  </a:lnTo>
                  <a:lnTo>
                    <a:pt x="57330" y="2794"/>
                  </a:lnTo>
                  <a:lnTo>
                    <a:pt x="64829" y="8155"/>
                  </a:lnTo>
                  <a:lnTo>
                    <a:pt x="65855" y="11711"/>
                  </a:lnTo>
                  <a:lnTo>
                    <a:pt x="67368" y="17876"/>
                  </a:lnTo>
                  <a:lnTo>
                    <a:pt x="74828" y="40032"/>
                  </a:lnTo>
                  <a:lnTo>
                    <a:pt x="76164" y="74826"/>
                  </a:lnTo>
                  <a:lnTo>
                    <a:pt x="73362" y="83675"/>
                  </a:lnTo>
                  <a:lnTo>
                    <a:pt x="69647" y="91136"/>
                  </a:lnTo>
                  <a:lnTo>
                    <a:pt x="66497" y="101286"/>
                  </a:lnTo>
                  <a:lnTo>
                    <a:pt x="38125" y="133275"/>
                  </a:lnTo>
                  <a:lnTo>
                    <a:pt x="38103" y="133297"/>
                  </a:lnTo>
                  <a:lnTo>
                    <a:pt x="46301" y="141501"/>
                  </a:lnTo>
                  <a:lnTo>
                    <a:pt x="54968" y="143621"/>
                  </a:lnTo>
                  <a:lnTo>
                    <a:pt x="64924" y="150992"/>
                  </a:lnTo>
                  <a:lnTo>
                    <a:pt x="84835" y="157288"/>
                  </a:lnTo>
                  <a:lnTo>
                    <a:pt x="88306" y="159875"/>
                  </a:lnTo>
                  <a:lnTo>
                    <a:pt x="110258" y="187306"/>
                  </a:lnTo>
                  <a:lnTo>
                    <a:pt x="113102" y="196809"/>
                  </a:lnTo>
                  <a:lnTo>
                    <a:pt x="114143" y="212677"/>
                  </a:lnTo>
                  <a:lnTo>
                    <a:pt x="111408" y="219025"/>
                  </a:lnTo>
                  <a:lnTo>
                    <a:pt x="107723" y="225375"/>
                  </a:lnTo>
                  <a:lnTo>
                    <a:pt x="106085" y="231725"/>
                  </a:lnTo>
                  <a:lnTo>
                    <a:pt x="104590" y="233842"/>
                  </a:lnTo>
                  <a:lnTo>
                    <a:pt x="102535" y="235253"/>
                  </a:lnTo>
                  <a:lnTo>
                    <a:pt x="82059" y="245308"/>
                  </a:lnTo>
                  <a:lnTo>
                    <a:pt x="68911" y="255360"/>
                  </a:lnTo>
                  <a:lnTo>
                    <a:pt x="45413" y="256970"/>
                  </a:lnTo>
                  <a:lnTo>
                    <a:pt x="38528" y="254234"/>
                  </a:lnTo>
                  <a:lnTo>
                    <a:pt x="31940" y="250549"/>
                  </a:lnTo>
                  <a:lnTo>
                    <a:pt x="22281" y="247415"/>
                  </a:lnTo>
                  <a:lnTo>
                    <a:pt x="11414" y="239514"/>
                  </a:lnTo>
                  <a:lnTo>
                    <a:pt x="10364" y="235892"/>
                  </a:lnTo>
                  <a:lnTo>
                    <a:pt x="9690" y="219888"/>
                  </a:lnTo>
                  <a:lnTo>
                    <a:pt x="12421" y="211295"/>
                  </a:lnTo>
                  <a:lnTo>
                    <a:pt x="19050" y="19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66"/>
            <p:cNvSpPr/>
            <p:nvPr>
              <p:custDataLst>
                <p:tags r:id="rId87"/>
              </p:custDataLst>
            </p:nvPr>
          </p:nvSpPr>
          <p:spPr>
            <a:xfrm>
              <a:off x="6429375" y="5334116"/>
              <a:ext cx="95040" cy="295160"/>
            </a:xfrm>
            <a:custGeom>
              <a:avLst/>
              <a:gdLst/>
              <a:ahLst/>
              <a:cxnLst/>
              <a:rect l="0" t="0" r="0" b="0"/>
              <a:pathLst>
                <a:path w="95040" h="295160">
                  <a:moveTo>
                    <a:pt x="19050" y="9409"/>
                  </a:moveTo>
                  <a:lnTo>
                    <a:pt x="19050" y="9409"/>
                  </a:lnTo>
                  <a:lnTo>
                    <a:pt x="28182" y="276"/>
                  </a:lnTo>
                  <a:lnTo>
                    <a:pt x="33515" y="0"/>
                  </a:lnTo>
                  <a:lnTo>
                    <a:pt x="38884" y="2758"/>
                  </a:lnTo>
                  <a:lnTo>
                    <a:pt x="41798" y="4975"/>
                  </a:lnTo>
                  <a:lnTo>
                    <a:pt x="45036" y="10260"/>
                  </a:lnTo>
                  <a:lnTo>
                    <a:pt x="47532" y="16138"/>
                  </a:lnTo>
                  <a:lnTo>
                    <a:pt x="78593" y="51948"/>
                  </a:lnTo>
                  <a:lnTo>
                    <a:pt x="92846" y="95208"/>
                  </a:lnTo>
                  <a:lnTo>
                    <a:pt x="95039" y="140779"/>
                  </a:lnTo>
                  <a:lnTo>
                    <a:pt x="92409" y="183508"/>
                  </a:lnTo>
                  <a:lnTo>
                    <a:pt x="75951" y="227880"/>
                  </a:lnTo>
                  <a:lnTo>
                    <a:pt x="63452" y="248708"/>
                  </a:lnTo>
                  <a:lnTo>
                    <a:pt x="31572" y="278305"/>
                  </a:lnTo>
                  <a:lnTo>
                    <a:pt x="0" y="29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67"/>
            <p:cNvSpPr/>
            <p:nvPr>
              <p:custDataLst>
                <p:tags r:id="rId88"/>
              </p:custDataLst>
            </p:nvPr>
          </p:nvSpPr>
          <p:spPr>
            <a:xfrm>
              <a:off x="6734175" y="5495925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6246" y="12505"/>
                  </a:lnTo>
                  <a:lnTo>
                    <a:pt x="28649" y="10113"/>
                  </a:lnTo>
                  <a:lnTo>
                    <a:pt x="70224" y="9548"/>
                  </a:lnTo>
                  <a:lnTo>
                    <a:pt x="87953" y="8474"/>
                  </a:lnTo>
                  <a:lnTo>
                    <a:pt x="106783" y="1987"/>
                  </a:lnTo>
                  <a:lnTo>
                    <a:pt x="118367" y="1942"/>
                  </a:lnTo>
                  <a:lnTo>
                    <a:pt x="155053" y="9167"/>
                  </a:lnTo>
                  <a:lnTo>
                    <a:pt x="161693" y="654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668"/>
            <p:cNvSpPr/>
            <p:nvPr>
              <p:custDataLst>
                <p:tags r:id="rId89"/>
              </p:custDataLst>
            </p:nvPr>
          </p:nvSpPr>
          <p:spPr>
            <a:xfrm>
              <a:off x="6800850" y="5400675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0" y="0"/>
                  </a:moveTo>
                  <a:lnTo>
                    <a:pt x="0" y="0"/>
                  </a:lnTo>
                  <a:lnTo>
                    <a:pt x="0" y="45830"/>
                  </a:lnTo>
                  <a:lnTo>
                    <a:pt x="0" y="87912"/>
                  </a:lnTo>
                  <a:lnTo>
                    <a:pt x="0" y="130303"/>
                  </a:lnTo>
                  <a:lnTo>
                    <a:pt x="0" y="144206"/>
                  </a:lnTo>
                  <a:lnTo>
                    <a:pt x="2822" y="151580"/>
                  </a:lnTo>
                  <a:lnTo>
                    <a:pt x="5056" y="155028"/>
                  </a:lnTo>
                  <a:lnTo>
                    <a:pt x="8200" y="169995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669"/>
            <p:cNvSpPr/>
            <p:nvPr>
              <p:custDataLst>
                <p:tags r:id="rId90"/>
              </p:custDataLst>
            </p:nvPr>
          </p:nvSpPr>
          <p:spPr>
            <a:xfrm>
              <a:off x="7029450" y="5211714"/>
              <a:ext cx="112815" cy="379294"/>
            </a:xfrm>
            <a:custGeom>
              <a:avLst/>
              <a:gdLst/>
              <a:ahLst/>
              <a:cxnLst/>
              <a:rect l="0" t="0" r="0" b="0"/>
              <a:pathLst>
                <a:path w="112815" h="379294">
                  <a:moveTo>
                    <a:pt x="0" y="179436"/>
                  </a:moveTo>
                  <a:lnTo>
                    <a:pt x="0" y="179436"/>
                  </a:lnTo>
                  <a:lnTo>
                    <a:pt x="9409" y="170027"/>
                  </a:lnTo>
                  <a:lnTo>
                    <a:pt x="9525" y="216281"/>
                  </a:lnTo>
                  <a:lnTo>
                    <a:pt x="10583" y="240140"/>
                  </a:lnTo>
                  <a:lnTo>
                    <a:pt x="18167" y="272407"/>
                  </a:lnTo>
                  <a:lnTo>
                    <a:pt x="18998" y="319076"/>
                  </a:lnTo>
                  <a:lnTo>
                    <a:pt x="19049" y="366462"/>
                  </a:lnTo>
                  <a:lnTo>
                    <a:pt x="19050" y="379293"/>
                  </a:lnTo>
                  <a:lnTo>
                    <a:pt x="19050" y="374355"/>
                  </a:lnTo>
                  <a:lnTo>
                    <a:pt x="16228" y="369077"/>
                  </a:lnTo>
                  <a:lnTo>
                    <a:pt x="13994" y="366189"/>
                  </a:lnTo>
                  <a:lnTo>
                    <a:pt x="11512" y="357334"/>
                  </a:lnTo>
                  <a:lnTo>
                    <a:pt x="9641" y="310724"/>
                  </a:lnTo>
                  <a:lnTo>
                    <a:pt x="17079" y="264890"/>
                  </a:lnTo>
                  <a:lnTo>
                    <a:pt x="18660" y="221951"/>
                  </a:lnTo>
                  <a:lnTo>
                    <a:pt x="18935" y="185213"/>
                  </a:lnTo>
                  <a:lnTo>
                    <a:pt x="19027" y="142477"/>
                  </a:lnTo>
                  <a:lnTo>
                    <a:pt x="19045" y="103461"/>
                  </a:lnTo>
                  <a:lnTo>
                    <a:pt x="20108" y="63246"/>
                  </a:lnTo>
                  <a:lnTo>
                    <a:pt x="30808" y="20408"/>
                  </a:lnTo>
                  <a:lnTo>
                    <a:pt x="40282" y="6254"/>
                  </a:lnTo>
                  <a:lnTo>
                    <a:pt x="42730" y="3656"/>
                  </a:lnTo>
                  <a:lnTo>
                    <a:pt x="48272" y="770"/>
                  </a:lnTo>
                  <a:lnTo>
                    <a:pt x="51231" y="0"/>
                  </a:lnTo>
                  <a:lnTo>
                    <a:pt x="54263" y="546"/>
                  </a:lnTo>
                  <a:lnTo>
                    <a:pt x="63586" y="6369"/>
                  </a:lnTo>
                  <a:lnTo>
                    <a:pt x="69888" y="11854"/>
                  </a:lnTo>
                  <a:lnTo>
                    <a:pt x="73395" y="17818"/>
                  </a:lnTo>
                  <a:lnTo>
                    <a:pt x="76012" y="23998"/>
                  </a:lnTo>
                  <a:lnTo>
                    <a:pt x="98542" y="54323"/>
                  </a:lnTo>
                  <a:lnTo>
                    <a:pt x="112071" y="100487"/>
                  </a:lnTo>
                  <a:lnTo>
                    <a:pt x="112814" y="104579"/>
                  </a:lnTo>
                  <a:lnTo>
                    <a:pt x="110817" y="114769"/>
                  </a:lnTo>
                  <a:lnTo>
                    <a:pt x="102483" y="140676"/>
                  </a:lnTo>
                  <a:lnTo>
                    <a:pt x="72985" y="173075"/>
                  </a:lnTo>
                  <a:lnTo>
                    <a:pt x="66657" y="176609"/>
                  </a:lnTo>
                  <a:lnTo>
                    <a:pt x="53973" y="178878"/>
                  </a:lnTo>
                  <a:lnTo>
                    <a:pt x="28575" y="179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670"/>
            <p:cNvSpPr/>
            <p:nvPr>
              <p:custDataLst>
                <p:tags r:id="rId91"/>
              </p:custDataLst>
            </p:nvPr>
          </p:nvSpPr>
          <p:spPr>
            <a:xfrm>
              <a:off x="7124700" y="5391150"/>
              <a:ext cx="152401" cy="190451"/>
            </a:xfrm>
            <a:custGeom>
              <a:avLst/>
              <a:gdLst/>
              <a:ahLst/>
              <a:cxnLst/>
              <a:rect l="0" t="0" r="0" b="0"/>
              <a:pathLst>
                <a:path w="152401" h="190451">
                  <a:moveTo>
                    <a:pt x="0" y="95250"/>
                  </a:moveTo>
                  <a:lnTo>
                    <a:pt x="0" y="95250"/>
                  </a:lnTo>
                  <a:lnTo>
                    <a:pt x="0" y="87049"/>
                  </a:lnTo>
                  <a:lnTo>
                    <a:pt x="1058" y="86608"/>
                  </a:lnTo>
                  <a:lnTo>
                    <a:pt x="5056" y="86118"/>
                  </a:lnTo>
                  <a:lnTo>
                    <a:pt x="6545" y="84929"/>
                  </a:lnTo>
                  <a:lnTo>
                    <a:pt x="8200" y="80785"/>
                  </a:lnTo>
                  <a:lnTo>
                    <a:pt x="9701" y="79256"/>
                  </a:lnTo>
                  <a:lnTo>
                    <a:pt x="17610" y="76602"/>
                  </a:lnTo>
                  <a:lnTo>
                    <a:pt x="36347" y="76211"/>
                  </a:lnTo>
                  <a:lnTo>
                    <a:pt x="54349" y="84402"/>
                  </a:lnTo>
                  <a:lnTo>
                    <a:pt x="61377" y="90390"/>
                  </a:lnTo>
                  <a:lnTo>
                    <a:pt x="64320" y="95912"/>
                  </a:lnTo>
                  <a:lnTo>
                    <a:pt x="71266" y="113137"/>
                  </a:lnTo>
                  <a:lnTo>
                    <a:pt x="83089" y="132778"/>
                  </a:lnTo>
                  <a:lnTo>
                    <a:pt x="85204" y="150994"/>
                  </a:lnTo>
                  <a:lnTo>
                    <a:pt x="82672" y="159889"/>
                  </a:lnTo>
                  <a:lnTo>
                    <a:pt x="79077" y="167370"/>
                  </a:lnTo>
                  <a:lnTo>
                    <a:pt x="75995" y="177532"/>
                  </a:lnTo>
                  <a:lnTo>
                    <a:pt x="67101" y="189932"/>
                  </a:lnTo>
                  <a:lnTo>
                    <a:pt x="58512" y="190450"/>
                  </a:lnTo>
                  <a:lnTo>
                    <a:pt x="58058" y="189409"/>
                  </a:lnTo>
                  <a:lnTo>
                    <a:pt x="57186" y="168109"/>
                  </a:lnTo>
                  <a:lnTo>
                    <a:pt x="68911" y="123571"/>
                  </a:lnTo>
                  <a:lnTo>
                    <a:pt x="89031" y="79359"/>
                  </a:lnTo>
                  <a:lnTo>
                    <a:pt x="111132" y="35983"/>
                  </a:lnTo>
                  <a:lnTo>
                    <a:pt x="117477" y="2728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71"/>
            <p:cNvSpPr/>
            <p:nvPr>
              <p:custDataLst>
                <p:tags r:id="rId92"/>
              </p:custDataLst>
            </p:nvPr>
          </p:nvSpPr>
          <p:spPr>
            <a:xfrm>
              <a:off x="7400963" y="5276888"/>
              <a:ext cx="95213" cy="293699"/>
            </a:xfrm>
            <a:custGeom>
              <a:avLst/>
              <a:gdLst/>
              <a:ahLst/>
              <a:cxnLst/>
              <a:rect l="0" t="0" r="0" b="0"/>
              <a:pathLst>
                <a:path w="95213" h="293699">
                  <a:moveTo>
                    <a:pt x="95212" y="19012"/>
                  </a:moveTo>
                  <a:lnTo>
                    <a:pt x="95212" y="19012"/>
                  </a:lnTo>
                  <a:lnTo>
                    <a:pt x="95212" y="10811"/>
                  </a:lnTo>
                  <a:lnTo>
                    <a:pt x="87012" y="1403"/>
                  </a:lnTo>
                  <a:lnTo>
                    <a:pt x="81023" y="389"/>
                  </a:lnTo>
                  <a:lnTo>
                    <a:pt x="68388" y="0"/>
                  </a:lnTo>
                  <a:lnTo>
                    <a:pt x="34851" y="31760"/>
                  </a:lnTo>
                  <a:lnTo>
                    <a:pt x="31344" y="40906"/>
                  </a:lnTo>
                  <a:lnTo>
                    <a:pt x="15444" y="87735"/>
                  </a:lnTo>
                  <a:lnTo>
                    <a:pt x="4953" y="134815"/>
                  </a:lnTo>
                  <a:lnTo>
                    <a:pt x="619" y="178312"/>
                  </a:lnTo>
                  <a:lnTo>
                    <a:pt x="0" y="225233"/>
                  </a:lnTo>
                  <a:lnTo>
                    <a:pt x="1028" y="250756"/>
                  </a:lnTo>
                  <a:lnTo>
                    <a:pt x="8164" y="277477"/>
                  </a:lnTo>
                  <a:lnTo>
                    <a:pt x="9663" y="280222"/>
                  </a:lnTo>
                  <a:lnTo>
                    <a:pt x="11722" y="282052"/>
                  </a:lnTo>
                  <a:lnTo>
                    <a:pt x="19674" y="287449"/>
                  </a:lnTo>
                  <a:lnTo>
                    <a:pt x="25656" y="291776"/>
                  </a:lnTo>
                  <a:lnTo>
                    <a:pt x="31843" y="293698"/>
                  </a:lnTo>
                  <a:lnTo>
                    <a:pt x="34975" y="293153"/>
                  </a:lnTo>
                  <a:lnTo>
                    <a:pt x="47604" y="287496"/>
                  </a:lnTo>
                  <a:lnTo>
                    <a:pt x="57112" y="285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72"/>
            <p:cNvSpPr/>
            <p:nvPr>
              <p:custDataLst>
                <p:tags r:id="rId93"/>
              </p:custDataLst>
            </p:nvPr>
          </p:nvSpPr>
          <p:spPr>
            <a:xfrm>
              <a:off x="7602313" y="5324485"/>
              <a:ext cx="93723" cy="227109"/>
            </a:xfrm>
            <a:custGeom>
              <a:avLst/>
              <a:gdLst/>
              <a:ahLst/>
              <a:cxnLst/>
              <a:rect l="0" t="0" r="0" b="0"/>
              <a:pathLst>
                <a:path w="93723" h="227109">
                  <a:moveTo>
                    <a:pt x="84362" y="28565"/>
                  </a:moveTo>
                  <a:lnTo>
                    <a:pt x="84362" y="28565"/>
                  </a:lnTo>
                  <a:lnTo>
                    <a:pt x="93494" y="19432"/>
                  </a:lnTo>
                  <a:lnTo>
                    <a:pt x="88714" y="19156"/>
                  </a:lnTo>
                  <a:lnTo>
                    <a:pt x="87263" y="18059"/>
                  </a:lnTo>
                  <a:lnTo>
                    <a:pt x="84395" y="9632"/>
                  </a:lnTo>
                  <a:lnTo>
                    <a:pt x="84372" y="4493"/>
                  </a:lnTo>
                  <a:lnTo>
                    <a:pt x="83310" y="2993"/>
                  </a:lnTo>
                  <a:lnTo>
                    <a:pt x="81544" y="1991"/>
                  </a:lnTo>
                  <a:lnTo>
                    <a:pt x="74662" y="254"/>
                  </a:lnTo>
                  <a:lnTo>
                    <a:pt x="60682" y="0"/>
                  </a:lnTo>
                  <a:lnTo>
                    <a:pt x="55140" y="2817"/>
                  </a:lnTo>
                  <a:lnTo>
                    <a:pt x="49149" y="6538"/>
                  </a:lnTo>
                  <a:lnTo>
                    <a:pt x="39826" y="9691"/>
                  </a:lnTo>
                  <a:lnTo>
                    <a:pt x="24026" y="22656"/>
                  </a:lnTo>
                  <a:lnTo>
                    <a:pt x="20505" y="28761"/>
                  </a:lnTo>
                  <a:lnTo>
                    <a:pt x="17881" y="35002"/>
                  </a:lnTo>
                  <a:lnTo>
                    <a:pt x="11511" y="44466"/>
                  </a:lnTo>
                  <a:lnTo>
                    <a:pt x="9154" y="53972"/>
                  </a:lnTo>
                  <a:lnTo>
                    <a:pt x="8603" y="60318"/>
                  </a:lnTo>
                  <a:lnTo>
                    <a:pt x="5536" y="66666"/>
                  </a:lnTo>
                  <a:lnTo>
                    <a:pt x="1703" y="73015"/>
                  </a:lnTo>
                  <a:lnTo>
                    <a:pt x="0" y="79365"/>
                  </a:lnTo>
                  <a:lnTo>
                    <a:pt x="604" y="81482"/>
                  </a:lnTo>
                  <a:lnTo>
                    <a:pt x="2065" y="82893"/>
                  </a:lnTo>
                  <a:lnTo>
                    <a:pt x="6510" y="85519"/>
                  </a:lnTo>
                  <a:lnTo>
                    <a:pt x="12014" y="90214"/>
                  </a:lnTo>
                  <a:lnTo>
                    <a:pt x="15165" y="95828"/>
                  </a:lnTo>
                  <a:lnTo>
                    <a:pt x="17625" y="101852"/>
                  </a:lnTo>
                  <a:lnTo>
                    <a:pt x="22246" y="108057"/>
                  </a:lnTo>
                  <a:lnTo>
                    <a:pt x="27827" y="111519"/>
                  </a:lnTo>
                  <a:lnTo>
                    <a:pt x="33836" y="114117"/>
                  </a:lnTo>
                  <a:lnTo>
                    <a:pt x="81187" y="158747"/>
                  </a:lnTo>
                  <a:lnTo>
                    <a:pt x="89654" y="168267"/>
                  </a:lnTo>
                  <a:lnTo>
                    <a:pt x="92006" y="174616"/>
                  </a:lnTo>
                  <a:lnTo>
                    <a:pt x="93722" y="196810"/>
                  </a:lnTo>
                  <a:lnTo>
                    <a:pt x="90991" y="201412"/>
                  </a:lnTo>
                  <a:lnTo>
                    <a:pt x="70288" y="223588"/>
                  </a:lnTo>
                  <a:lnTo>
                    <a:pt x="64701" y="226367"/>
                  </a:lnTo>
                  <a:lnTo>
                    <a:pt x="61730" y="227108"/>
                  </a:lnTo>
                  <a:lnTo>
                    <a:pt x="58690" y="226544"/>
                  </a:lnTo>
                  <a:lnTo>
                    <a:pt x="46209" y="220856"/>
                  </a:lnTo>
                  <a:lnTo>
                    <a:pt x="43051" y="220259"/>
                  </a:lnTo>
                  <a:lnTo>
                    <a:pt x="36721" y="213951"/>
                  </a:lnTo>
                  <a:lnTo>
                    <a:pt x="31438" y="205151"/>
                  </a:lnTo>
                  <a:lnTo>
                    <a:pt x="28464" y="194246"/>
                  </a:lnTo>
                  <a:lnTo>
                    <a:pt x="27769" y="187573"/>
                  </a:lnTo>
                  <a:lnTo>
                    <a:pt x="30282" y="181080"/>
                  </a:lnTo>
                  <a:lnTo>
                    <a:pt x="46262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73"/>
            <p:cNvSpPr/>
            <p:nvPr>
              <p:custDataLst>
                <p:tags r:id="rId94"/>
              </p:custDataLst>
            </p:nvPr>
          </p:nvSpPr>
          <p:spPr>
            <a:xfrm>
              <a:off x="7773886" y="5372100"/>
              <a:ext cx="102849" cy="160436"/>
            </a:xfrm>
            <a:custGeom>
              <a:avLst/>
              <a:gdLst/>
              <a:ahLst/>
              <a:cxnLst/>
              <a:rect l="0" t="0" r="0" b="0"/>
              <a:pathLst>
                <a:path w="102849" h="160436">
                  <a:moveTo>
                    <a:pt x="74714" y="9525"/>
                  </a:moveTo>
                  <a:lnTo>
                    <a:pt x="74714" y="9525"/>
                  </a:lnTo>
                  <a:lnTo>
                    <a:pt x="84123" y="9525"/>
                  </a:lnTo>
                  <a:lnTo>
                    <a:pt x="76028" y="1324"/>
                  </a:lnTo>
                  <a:lnTo>
                    <a:pt x="70047" y="392"/>
                  </a:lnTo>
                  <a:lnTo>
                    <a:pt x="52358" y="34"/>
                  </a:lnTo>
                  <a:lnTo>
                    <a:pt x="46081" y="2837"/>
                  </a:lnTo>
                  <a:lnTo>
                    <a:pt x="14272" y="31881"/>
                  </a:lnTo>
                  <a:lnTo>
                    <a:pt x="10810" y="38158"/>
                  </a:lnTo>
                  <a:lnTo>
                    <a:pt x="8212" y="44476"/>
                  </a:lnTo>
                  <a:lnTo>
                    <a:pt x="1858" y="53982"/>
                  </a:lnTo>
                  <a:lnTo>
                    <a:pt x="0" y="60328"/>
                  </a:lnTo>
                  <a:lnTo>
                    <a:pt x="1997" y="69498"/>
                  </a:lnTo>
                  <a:lnTo>
                    <a:pt x="6845" y="87576"/>
                  </a:lnTo>
                  <a:lnTo>
                    <a:pt x="8862" y="107885"/>
                  </a:lnTo>
                  <a:lnTo>
                    <a:pt x="19784" y="133160"/>
                  </a:lnTo>
                  <a:lnTo>
                    <a:pt x="30702" y="146013"/>
                  </a:lnTo>
                  <a:lnTo>
                    <a:pt x="36809" y="149561"/>
                  </a:lnTo>
                  <a:lnTo>
                    <a:pt x="43050" y="152197"/>
                  </a:lnTo>
                  <a:lnTo>
                    <a:pt x="52515" y="158572"/>
                  </a:lnTo>
                  <a:lnTo>
                    <a:pt x="58850" y="160435"/>
                  </a:lnTo>
                  <a:lnTo>
                    <a:pt x="62021" y="159874"/>
                  </a:lnTo>
                  <a:lnTo>
                    <a:pt x="74715" y="154189"/>
                  </a:lnTo>
                  <a:lnTo>
                    <a:pt x="77890" y="153594"/>
                  </a:lnTo>
                  <a:lnTo>
                    <a:pt x="87414" y="147697"/>
                  </a:lnTo>
                  <a:lnTo>
                    <a:pt x="90942" y="142196"/>
                  </a:lnTo>
                  <a:lnTo>
                    <a:pt x="93568" y="136223"/>
                  </a:lnTo>
                  <a:lnTo>
                    <a:pt x="98263" y="130042"/>
                  </a:lnTo>
                  <a:lnTo>
                    <a:pt x="101056" y="120943"/>
                  </a:lnTo>
                  <a:lnTo>
                    <a:pt x="102848" y="102912"/>
                  </a:lnTo>
                  <a:lnTo>
                    <a:pt x="91513" y="56954"/>
                  </a:lnTo>
                  <a:lnTo>
                    <a:pt x="83572" y="40864"/>
                  </a:lnTo>
                  <a:lnTo>
                    <a:pt x="78650" y="32978"/>
                  </a:lnTo>
                  <a:lnTo>
                    <a:pt x="75881" y="22589"/>
                  </a:lnTo>
                  <a:lnTo>
                    <a:pt x="75232" y="16037"/>
                  </a:lnTo>
                  <a:lnTo>
                    <a:pt x="72122" y="9597"/>
                  </a:lnTo>
                  <a:lnTo>
                    <a:pt x="65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74"/>
            <p:cNvSpPr/>
            <p:nvPr>
              <p:custDataLst>
                <p:tags r:id="rId95"/>
              </p:custDataLst>
            </p:nvPr>
          </p:nvSpPr>
          <p:spPr>
            <a:xfrm>
              <a:off x="7905750" y="5296292"/>
              <a:ext cx="95240" cy="292919"/>
            </a:xfrm>
            <a:custGeom>
              <a:avLst/>
              <a:gdLst/>
              <a:ahLst/>
              <a:cxnLst/>
              <a:rect l="0" t="0" r="0" b="0"/>
              <a:pathLst>
                <a:path w="95240" h="292919">
                  <a:moveTo>
                    <a:pt x="28575" y="9133"/>
                  </a:moveTo>
                  <a:lnTo>
                    <a:pt x="28575" y="9133"/>
                  </a:lnTo>
                  <a:lnTo>
                    <a:pt x="33631" y="9133"/>
                  </a:lnTo>
                  <a:lnTo>
                    <a:pt x="35120" y="8075"/>
                  </a:lnTo>
                  <a:lnTo>
                    <a:pt x="36113" y="6311"/>
                  </a:lnTo>
                  <a:lnTo>
                    <a:pt x="36775" y="4077"/>
                  </a:lnTo>
                  <a:lnTo>
                    <a:pt x="38276" y="2588"/>
                  </a:lnTo>
                  <a:lnTo>
                    <a:pt x="42764" y="932"/>
                  </a:lnTo>
                  <a:lnTo>
                    <a:pt x="51241" y="0"/>
                  </a:lnTo>
                  <a:lnTo>
                    <a:pt x="53211" y="928"/>
                  </a:lnTo>
                  <a:lnTo>
                    <a:pt x="54524" y="2605"/>
                  </a:lnTo>
                  <a:lnTo>
                    <a:pt x="55399" y="4781"/>
                  </a:lnTo>
                  <a:lnTo>
                    <a:pt x="57042" y="6232"/>
                  </a:lnTo>
                  <a:lnTo>
                    <a:pt x="67280" y="11382"/>
                  </a:lnTo>
                  <a:lnTo>
                    <a:pt x="79495" y="22277"/>
                  </a:lnTo>
                  <a:lnTo>
                    <a:pt x="82956" y="28380"/>
                  </a:lnTo>
                  <a:lnTo>
                    <a:pt x="85552" y="34621"/>
                  </a:lnTo>
                  <a:lnTo>
                    <a:pt x="90234" y="40922"/>
                  </a:lnTo>
                  <a:lnTo>
                    <a:pt x="93021" y="50072"/>
                  </a:lnTo>
                  <a:lnTo>
                    <a:pt x="95119" y="96906"/>
                  </a:lnTo>
                  <a:lnTo>
                    <a:pt x="95239" y="138930"/>
                  </a:lnTo>
                  <a:lnTo>
                    <a:pt x="84887" y="178547"/>
                  </a:lnTo>
                  <a:lnTo>
                    <a:pt x="63451" y="224914"/>
                  </a:lnTo>
                  <a:lnTo>
                    <a:pt x="32630" y="270514"/>
                  </a:lnTo>
                  <a:lnTo>
                    <a:pt x="15990" y="288250"/>
                  </a:lnTo>
                  <a:lnTo>
                    <a:pt x="9577" y="291936"/>
                  </a:lnTo>
                  <a:lnTo>
                    <a:pt x="6385" y="292918"/>
                  </a:lnTo>
                  <a:lnTo>
                    <a:pt x="4256" y="292515"/>
                  </a:lnTo>
                  <a:lnTo>
                    <a:pt x="2838" y="291188"/>
                  </a:lnTo>
                  <a:lnTo>
                    <a:pt x="0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75"/>
            <p:cNvSpPr/>
            <p:nvPr>
              <p:custDataLst>
                <p:tags r:id="rId96"/>
              </p:custDataLst>
            </p:nvPr>
          </p:nvSpPr>
          <p:spPr>
            <a:xfrm>
              <a:off x="8201025" y="5448300"/>
              <a:ext cx="209551" cy="28576"/>
            </a:xfrm>
            <a:custGeom>
              <a:avLst/>
              <a:gdLst/>
              <a:ahLst/>
              <a:cxnLst/>
              <a:rect l="0" t="0" r="0" b="0"/>
              <a:pathLst>
                <a:path w="209551" h="28576">
                  <a:moveTo>
                    <a:pt x="19050" y="28575"/>
                  </a:moveTo>
                  <a:lnTo>
                    <a:pt x="19050" y="28575"/>
                  </a:lnTo>
                  <a:lnTo>
                    <a:pt x="0" y="28575"/>
                  </a:lnTo>
                  <a:lnTo>
                    <a:pt x="41504" y="27517"/>
                  </a:lnTo>
                  <a:lnTo>
                    <a:pt x="55219" y="22030"/>
                  </a:lnTo>
                  <a:lnTo>
                    <a:pt x="97837" y="19312"/>
                  </a:lnTo>
                  <a:lnTo>
                    <a:pt x="117301" y="18069"/>
                  </a:lnTo>
                  <a:lnTo>
                    <a:pt x="154376" y="10118"/>
                  </a:lnTo>
                  <a:lnTo>
                    <a:pt x="200025" y="952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139"/>
          <p:cNvGrpSpPr/>
          <p:nvPr/>
        </p:nvGrpSpPr>
        <p:grpSpPr>
          <a:xfrm>
            <a:off x="8678764" y="5210602"/>
            <a:ext cx="1470824" cy="342474"/>
            <a:chOff x="8678764" y="5210602"/>
            <a:chExt cx="1470824" cy="342474"/>
          </a:xfrm>
        </p:grpSpPr>
        <p:sp>
          <p:nvSpPr>
            <p:cNvPr id="249" name="SMARTInkShape-676"/>
            <p:cNvSpPr/>
            <p:nvPr>
              <p:custDataLst>
                <p:tags r:id="rId73"/>
              </p:custDataLst>
            </p:nvPr>
          </p:nvSpPr>
          <p:spPr>
            <a:xfrm>
              <a:off x="8678764" y="5219750"/>
              <a:ext cx="121897" cy="323642"/>
            </a:xfrm>
            <a:custGeom>
              <a:avLst/>
              <a:gdLst/>
              <a:ahLst/>
              <a:cxnLst/>
              <a:rect l="0" t="0" r="0" b="0"/>
              <a:pathLst>
                <a:path w="121897" h="323642">
                  <a:moveTo>
                    <a:pt x="27086" y="142825"/>
                  </a:moveTo>
                  <a:lnTo>
                    <a:pt x="27086" y="142825"/>
                  </a:lnTo>
                  <a:lnTo>
                    <a:pt x="32143" y="147881"/>
                  </a:lnTo>
                  <a:lnTo>
                    <a:pt x="32574" y="149370"/>
                  </a:lnTo>
                  <a:lnTo>
                    <a:pt x="31803" y="150364"/>
                  </a:lnTo>
                  <a:lnTo>
                    <a:pt x="30231" y="151026"/>
                  </a:lnTo>
                  <a:lnTo>
                    <a:pt x="29182" y="152526"/>
                  </a:lnTo>
                  <a:lnTo>
                    <a:pt x="27362" y="160434"/>
                  </a:lnTo>
                  <a:lnTo>
                    <a:pt x="27093" y="189284"/>
                  </a:lnTo>
                  <a:lnTo>
                    <a:pt x="29911" y="198046"/>
                  </a:lnTo>
                  <a:lnTo>
                    <a:pt x="33634" y="206527"/>
                  </a:lnTo>
                  <a:lnTo>
                    <a:pt x="36533" y="253841"/>
                  </a:lnTo>
                  <a:lnTo>
                    <a:pt x="36610" y="301415"/>
                  </a:lnTo>
                  <a:lnTo>
                    <a:pt x="36611" y="323266"/>
                  </a:lnTo>
                  <a:lnTo>
                    <a:pt x="31554" y="323641"/>
                  </a:lnTo>
                  <a:lnTo>
                    <a:pt x="30065" y="322636"/>
                  </a:lnTo>
                  <a:lnTo>
                    <a:pt x="29071" y="320907"/>
                  </a:lnTo>
                  <a:lnTo>
                    <a:pt x="27477" y="310528"/>
                  </a:lnTo>
                  <a:lnTo>
                    <a:pt x="32652" y="291741"/>
                  </a:lnTo>
                  <a:lnTo>
                    <a:pt x="27365" y="245273"/>
                  </a:lnTo>
                  <a:lnTo>
                    <a:pt x="27111" y="198446"/>
                  </a:lnTo>
                  <a:lnTo>
                    <a:pt x="27090" y="152149"/>
                  </a:lnTo>
                  <a:lnTo>
                    <a:pt x="28146" y="134269"/>
                  </a:lnTo>
                  <a:lnTo>
                    <a:pt x="35287" y="93864"/>
                  </a:lnTo>
                  <a:lnTo>
                    <a:pt x="36496" y="51190"/>
                  </a:lnTo>
                  <a:lnTo>
                    <a:pt x="36577" y="36887"/>
                  </a:lnTo>
                  <a:lnTo>
                    <a:pt x="39418" y="29419"/>
                  </a:lnTo>
                  <a:lnTo>
                    <a:pt x="53085" y="9554"/>
                  </a:lnTo>
                  <a:lnTo>
                    <a:pt x="53944" y="6353"/>
                  </a:lnTo>
                  <a:lnTo>
                    <a:pt x="55574" y="4218"/>
                  </a:lnTo>
                  <a:lnTo>
                    <a:pt x="60209" y="1847"/>
                  </a:lnTo>
                  <a:lnTo>
                    <a:pt x="82390" y="0"/>
                  </a:lnTo>
                  <a:lnTo>
                    <a:pt x="103462" y="19250"/>
                  </a:lnTo>
                  <a:lnTo>
                    <a:pt x="108656" y="25461"/>
                  </a:lnTo>
                  <a:lnTo>
                    <a:pt x="114813" y="38072"/>
                  </a:lnTo>
                  <a:lnTo>
                    <a:pt x="118991" y="44410"/>
                  </a:lnTo>
                  <a:lnTo>
                    <a:pt x="121346" y="53928"/>
                  </a:lnTo>
                  <a:lnTo>
                    <a:pt x="121896" y="60277"/>
                  </a:lnTo>
                  <a:lnTo>
                    <a:pt x="117149" y="74857"/>
                  </a:lnTo>
                  <a:lnTo>
                    <a:pt x="105844" y="94612"/>
                  </a:lnTo>
                  <a:lnTo>
                    <a:pt x="103364" y="101288"/>
                  </a:lnTo>
                  <a:lnTo>
                    <a:pt x="98735" y="107784"/>
                  </a:lnTo>
                  <a:lnTo>
                    <a:pt x="93150" y="111376"/>
                  </a:lnTo>
                  <a:lnTo>
                    <a:pt x="87139" y="114031"/>
                  </a:lnTo>
                  <a:lnTo>
                    <a:pt x="80940" y="118738"/>
                  </a:lnTo>
                  <a:lnTo>
                    <a:pt x="71834" y="121537"/>
                  </a:lnTo>
                  <a:lnTo>
                    <a:pt x="61790" y="123839"/>
                  </a:lnTo>
                  <a:lnTo>
                    <a:pt x="46720" y="131117"/>
                  </a:lnTo>
                  <a:lnTo>
                    <a:pt x="0" y="133300"/>
                  </a:lnTo>
                  <a:lnTo>
                    <a:pt x="8036" y="133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77"/>
            <p:cNvSpPr/>
            <p:nvPr>
              <p:custDataLst>
                <p:tags r:id="rId74"/>
              </p:custDataLst>
            </p:nvPr>
          </p:nvSpPr>
          <p:spPr>
            <a:xfrm>
              <a:off x="8791578" y="5353050"/>
              <a:ext cx="123823" cy="171403"/>
            </a:xfrm>
            <a:custGeom>
              <a:avLst/>
              <a:gdLst/>
              <a:ahLst/>
              <a:cxnLst/>
              <a:rect l="0" t="0" r="0" b="0"/>
              <a:pathLst>
                <a:path w="123823" h="171403">
                  <a:moveTo>
                    <a:pt x="9522" y="66675"/>
                  </a:moveTo>
                  <a:lnTo>
                    <a:pt x="9522" y="66675"/>
                  </a:lnTo>
                  <a:lnTo>
                    <a:pt x="9522" y="61619"/>
                  </a:lnTo>
                  <a:lnTo>
                    <a:pt x="8464" y="61187"/>
                  </a:lnTo>
                  <a:lnTo>
                    <a:pt x="388" y="66399"/>
                  </a:lnTo>
                  <a:lnTo>
                    <a:pt x="0" y="57265"/>
                  </a:lnTo>
                  <a:lnTo>
                    <a:pt x="17332" y="57153"/>
                  </a:lnTo>
                  <a:lnTo>
                    <a:pt x="26312" y="63697"/>
                  </a:lnTo>
                  <a:lnTo>
                    <a:pt x="35193" y="66851"/>
                  </a:lnTo>
                  <a:lnTo>
                    <a:pt x="50833" y="79816"/>
                  </a:lnTo>
                  <a:lnTo>
                    <a:pt x="60332" y="94087"/>
                  </a:lnTo>
                  <a:lnTo>
                    <a:pt x="64794" y="106664"/>
                  </a:lnTo>
                  <a:lnTo>
                    <a:pt x="66657" y="146041"/>
                  </a:lnTo>
                  <a:lnTo>
                    <a:pt x="63843" y="152396"/>
                  </a:lnTo>
                  <a:lnTo>
                    <a:pt x="60124" y="158748"/>
                  </a:lnTo>
                  <a:lnTo>
                    <a:pt x="58470" y="165099"/>
                  </a:lnTo>
                  <a:lnTo>
                    <a:pt x="56971" y="167216"/>
                  </a:lnTo>
                  <a:lnTo>
                    <a:pt x="54912" y="168628"/>
                  </a:lnTo>
                  <a:lnTo>
                    <a:pt x="46959" y="170614"/>
                  </a:lnTo>
                  <a:lnTo>
                    <a:pt x="33559" y="171402"/>
                  </a:lnTo>
                  <a:lnTo>
                    <a:pt x="31897" y="170359"/>
                  </a:lnTo>
                  <a:lnTo>
                    <a:pt x="30789" y="168606"/>
                  </a:lnTo>
                  <a:lnTo>
                    <a:pt x="29229" y="161082"/>
                  </a:lnTo>
                  <a:lnTo>
                    <a:pt x="28610" y="134594"/>
                  </a:lnTo>
                  <a:lnTo>
                    <a:pt x="33639" y="116903"/>
                  </a:lnTo>
                  <a:lnTo>
                    <a:pt x="60371" y="69443"/>
                  </a:lnTo>
                  <a:lnTo>
                    <a:pt x="67544" y="50916"/>
                  </a:lnTo>
                  <a:lnTo>
                    <a:pt x="87967" y="26879"/>
                  </a:lnTo>
                  <a:lnTo>
                    <a:pt x="94834" y="22529"/>
                  </a:lnTo>
                  <a:lnTo>
                    <a:pt x="101413" y="19538"/>
                  </a:lnTo>
                  <a:lnTo>
                    <a:pt x="123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78"/>
            <p:cNvSpPr/>
            <p:nvPr>
              <p:custDataLst>
                <p:tags r:id="rId75"/>
              </p:custDataLst>
            </p:nvPr>
          </p:nvSpPr>
          <p:spPr>
            <a:xfrm>
              <a:off x="9001358" y="5229352"/>
              <a:ext cx="85493" cy="323724"/>
            </a:xfrm>
            <a:custGeom>
              <a:avLst/>
              <a:gdLst/>
              <a:ahLst/>
              <a:cxnLst/>
              <a:rect l="0" t="0" r="0" b="0"/>
              <a:pathLst>
                <a:path w="85493" h="323724">
                  <a:moveTo>
                    <a:pt x="75967" y="47498"/>
                  </a:moveTo>
                  <a:lnTo>
                    <a:pt x="75967" y="47498"/>
                  </a:lnTo>
                  <a:lnTo>
                    <a:pt x="75967" y="0"/>
                  </a:lnTo>
                  <a:lnTo>
                    <a:pt x="59099" y="17802"/>
                  </a:lnTo>
                  <a:lnTo>
                    <a:pt x="51332" y="33172"/>
                  </a:lnTo>
                  <a:lnTo>
                    <a:pt x="37262" y="76164"/>
                  </a:lnTo>
                  <a:lnTo>
                    <a:pt x="22969" y="108893"/>
                  </a:lnTo>
                  <a:lnTo>
                    <a:pt x="14308" y="152832"/>
                  </a:lnTo>
                  <a:lnTo>
                    <a:pt x="2414" y="192433"/>
                  </a:lnTo>
                  <a:lnTo>
                    <a:pt x="0" y="237343"/>
                  </a:lnTo>
                  <a:lnTo>
                    <a:pt x="927" y="250407"/>
                  </a:lnTo>
                  <a:lnTo>
                    <a:pt x="11531" y="292309"/>
                  </a:lnTo>
                  <a:lnTo>
                    <a:pt x="22435" y="307287"/>
                  </a:lnTo>
                  <a:lnTo>
                    <a:pt x="36705" y="317207"/>
                  </a:lnTo>
                  <a:lnTo>
                    <a:pt x="49283" y="321792"/>
                  </a:lnTo>
                  <a:lnTo>
                    <a:pt x="85492" y="323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79"/>
            <p:cNvSpPr/>
            <p:nvPr>
              <p:custDataLst>
                <p:tags r:id="rId76"/>
              </p:custDataLst>
            </p:nvPr>
          </p:nvSpPr>
          <p:spPr>
            <a:xfrm>
              <a:off x="9115463" y="5305435"/>
              <a:ext cx="93755" cy="190363"/>
            </a:xfrm>
            <a:custGeom>
              <a:avLst/>
              <a:gdLst/>
              <a:ahLst/>
              <a:cxnLst/>
              <a:rect l="0" t="0" r="0" b="0"/>
              <a:pathLst>
                <a:path w="93755" h="190363">
                  <a:moveTo>
                    <a:pt x="76162" y="28565"/>
                  </a:moveTo>
                  <a:lnTo>
                    <a:pt x="76162" y="28565"/>
                  </a:lnTo>
                  <a:lnTo>
                    <a:pt x="76162" y="9918"/>
                  </a:lnTo>
                  <a:lnTo>
                    <a:pt x="71105" y="9634"/>
                  </a:lnTo>
                  <a:lnTo>
                    <a:pt x="69616" y="8536"/>
                  </a:lnTo>
                  <a:lnTo>
                    <a:pt x="67028" y="1324"/>
                  </a:lnTo>
                  <a:lnTo>
                    <a:pt x="63989" y="583"/>
                  </a:lnTo>
                  <a:lnTo>
                    <a:pt x="43974" y="0"/>
                  </a:lnTo>
                  <a:lnTo>
                    <a:pt x="37867" y="2817"/>
                  </a:lnTo>
                  <a:lnTo>
                    <a:pt x="30380" y="8192"/>
                  </a:lnTo>
                  <a:lnTo>
                    <a:pt x="21297" y="10312"/>
                  </a:lnTo>
                  <a:lnTo>
                    <a:pt x="1440" y="27122"/>
                  </a:lnTo>
                  <a:lnTo>
                    <a:pt x="400" y="33193"/>
                  </a:lnTo>
                  <a:lnTo>
                    <a:pt x="0" y="50918"/>
                  </a:lnTo>
                  <a:lnTo>
                    <a:pt x="1046" y="52991"/>
                  </a:lnTo>
                  <a:lnTo>
                    <a:pt x="2801" y="54374"/>
                  </a:lnTo>
                  <a:lnTo>
                    <a:pt x="5029" y="55296"/>
                  </a:lnTo>
                  <a:lnTo>
                    <a:pt x="6516" y="56969"/>
                  </a:lnTo>
                  <a:lnTo>
                    <a:pt x="11723" y="67258"/>
                  </a:lnTo>
                  <a:lnTo>
                    <a:pt x="41277" y="98425"/>
                  </a:lnTo>
                  <a:lnTo>
                    <a:pt x="68492" y="117466"/>
                  </a:lnTo>
                  <a:lnTo>
                    <a:pt x="72754" y="123815"/>
                  </a:lnTo>
                  <a:lnTo>
                    <a:pt x="75705" y="130165"/>
                  </a:lnTo>
                  <a:lnTo>
                    <a:pt x="82259" y="139690"/>
                  </a:lnTo>
                  <a:lnTo>
                    <a:pt x="85730" y="149215"/>
                  </a:lnTo>
                  <a:lnTo>
                    <a:pt x="91932" y="158740"/>
                  </a:lnTo>
                  <a:lnTo>
                    <a:pt x="93754" y="165090"/>
                  </a:lnTo>
                  <a:lnTo>
                    <a:pt x="93182" y="167207"/>
                  </a:lnTo>
                  <a:lnTo>
                    <a:pt x="91742" y="168618"/>
                  </a:lnTo>
                  <a:lnTo>
                    <a:pt x="89723" y="169559"/>
                  </a:lnTo>
                  <a:lnTo>
                    <a:pt x="88378" y="171244"/>
                  </a:lnTo>
                  <a:lnTo>
                    <a:pt x="86883" y="175939"/>
                  </a:lnTo>
                  <a:lnTo>
                    <a:pt x="85426" y="177615"/>
                  </a:lnTo>
                  <a:lnTo>
                    <a:pt x="66436" y="188308"/>
                  </a:lnTo>
                  <a:lnTo>
                    <a:pt x="44400" y="190362"/>
                  </a:lnTo>
                  <a:lnTo>
                    <a:pt x="38057" y="187611"/>
                  </a:lnTo>
                  <a:lnTo>
                    <a:pt x="31710" y="183918"/>
                  </a:lnTo>
                  <a:lnTo>
                    <a:pt x="20894" y="181354"/>
                  </a:lnTo>
                  <a:lnTo>
                    <a:pt x="14513" y="176024"/>
                  </a:lnTo>
                  <a:lnTo>
                    <a:pt x="11722" y="170655"/>
                  </a:lnTo>
                  <a:lnTo>
                    <a:pt x="10976" y="167741"/>
                  </a:lnTo>
                  <a:lnTo>
                    <a:pt x="11539" y="164741"/>
                  </a:lnTo>
                  <a:lnTo>
                    <a:pt x="17818" y="154226"/>
                  </a:lnTo>
                  <a:lnTo>
                    <a:pt x="28537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80"/>
            <p:cNvSpPr/>
            <p:nvPr>
              <p:custDataLst>
                <p:tags r:id="rId77"/>
              </p:custDataLst>
            </p:nvPr>
          </p:nvSpPr>
          <p:spPr>
            <a:xfrm>
              <a:off x="9239250" y="5258234"/>
              <a:ext cx="114263" cy="256611"/>
            </a:xfrm>
            <a:custGeom>
              <a:avLst/>
              <a:gdLst/>
              <a:ahLst/>
              <a:cxnLst/>
              <a:rect l="0" t="0" r="0" b="0"/>
              <a:pathLst>
                <a:path w="114263" h="256611">
                  <a:moveTo>
                    <a:pt x="28575" y="104341"/>
                  </a:moveTo>
                  <a:lnTo>
                    <a:pt x="28575" y="104341"/>
                  </a:lnTo>
                  <a:lnTo>
                    <a:pt x="19441" y="95208"/>
                  </a:lnTo>
                  <a:lnTo>
                    <a:pt x="19060" y="109015"/>
                  </a:lnTo>
                  <a:lnTo>
                    <a:pt x="21877" y="114532"/>
                  </a:lnTo>
                  <a:lnTo>
                    <a:pt x="25598" y="120512"/>
                  </a:lnTo>
                  <a:lnTo>
                    <a:pt x="27987" y="132975"/>
                  </a:lnTo>
                  <a:lnTo>
                    <a:pt x="29626" y="174388"/>
                  </a:lnTo>
                  <a:lnTo>
                    <a:pt x="36113" y="192300"/>
                  </a:lnTo>
                  <a:lnTo>
                    <a:pt x="36775" y="197906"/>
                  </a:lnTo>
                  <a:lnTo>
                    <a:pt x="34689" y="206956"/>
                  </a:lnTo>
                  <a:lnTo>
                    <a:pt x="31292" y="214506"/>
                  </a:lnTo>
                  <a:lnTo>
                    <a:pt x="28734" y="230096"/>
                  </a:lnTo>
                  <a:lnTo>
                    <a:pt x="28578" y="237560"/>
                  </a:lnTo>
                  <a:lnTo>
                    <a:pt x="28575" y="195128"/>
                  </a:lnTo>
                  <a:lnTo>
                    <a:pt x="29633" y="158203"/>
                  </a:lnTo>
                  <a:lnTo>
                    <a:pt x="37219" y="113660"/>
                  </a:lnTo>
                  <a:lnTo>
                    <a:pt x="38048" y="66416"/>
                  </a:lnTo>
                  <a:lnTo>
                    <a:pt x="39136" y="54677"/>
                  </a:lnTo>
                  <a:lnTo>
                    <a:pt x="45634" y="35695"/>
                  </a:lnTo>
                  <a:lnTo>
                    <a:pt x="47510" y="14559"/>
                  </a:lnTo>
                  <a:lnTo>
                    <a:pt x="48607" y="12736"/>
                  </a:lnTo>
                  <a:lnTo>
                    <a:pt x="50396" y="11521"/>
                  </a:lnTo>
                  <a:lnTo>
                    <a:pt x="52647" y="10711"/>
                  </a:lnTo>
                  <a:lnTo>
                    <a:pt x="54148" y="9113"/>
                  </a:lnTo>
                  <a:lnTo>
                    <a:pt x="56755" y="1032"/>
                  </a:lnTo>
                  <a:lnTo>
                    <a:pt x="59797" y="218"/>
                  </a:lnTo>
                  <a:lnTo>
                    <a:pt x="62090" y="0"/>
                  </a:lnTo>
                  <a:lnTo>
                    <a:pt x="67459" y="2581"/>
                  </a:lnTo>
                  <a:lnTo>
                    <a:pt x="73375" y="6198"/>
                  </a:lnTo>
                  <a:lnTo>
                    <a:pt x="79530" y="7805"/>
                  </a:lnTo>
                  <a:lnTo>
                    <a:pt x="81594" y="9292"/>
                  </a:lnTo>
                  <a:lnTo>
                    <a:pt x="82972" y="11342"/>
                  </a:lnTo>
                  <a:lnTo>
                    <a:pt x="85560" y="16441"/>
                  </a:lnTo>
                  <a:lnTo>
                    <a:pt x="91908" y="25262"/>
                  </a:lnTo>
                  <a:lnTo>
                    <a:pt x="94260" y="34579"/>
                  </a:lnTo>
                  <a:lnTo>
                    <a:pt x="94810" y="40880"/>
                  </a:lnTo>
                  <a:lnTo>
                    <a:pt x="97876" y="47208"/>
                  </a:lnTo>
                  <a:lnTo>
                    <a:pt x="100176" y="50377"/>
                  </a:lnTo>
                  <a:lnTo>
                    <a:pt x="103413" y="64951"/>
                  </a:lnTo>
                  <a:lnTo>
                    <a:pt x="102808" y="68556"/>
                  </a:lnTo>
                  <a:lnTo>
                    <a:pt x="101347" y="70959"/>
                  </a:lnTo>
                  <a:lnTo>
                    <a:pt x="99314" y="72562"/>
                  </a:lnTo>
                  <a:lnTo>
                    <a:pt x="97057" y="79987"/>
                  </a:lnTo>
                  <a:lnTo>
                    <a:pt x="95607" y="96943"/>
                  </a:lnTo>
                  <a:lnTo>
                    <a:pt x="94429" y="99410"/>
                  </a:lnTo>
                  <a:lnTo>
                    <a:pt x="92587" y="101053"/>
                  </a:lnTo>
                  <a:lnTo>
                    <a:pt x="87716" y="103938"/>
                  </a:lnTo>
                  <a:lnTo>
                    <a:pt x="82024" y="108748"/>
                  </a:lnTo>
                  <a:lnTo>
                    <a:pt x="78788" y="114414"/>
                  </a:lnTo>
                  <a:lnTo>
                    <a:pt x="77926" y="117406"/>
                  </a:lnTo>
                  <a:lnTo>
                    <a:pt x="76292" y="119401"/>
                  </a:lnTo>
                  <a:lnTo>
                    <a:pt x="58911" y="131437"/>
                  </a:lnTo>
                  <a:lnTo>
                    <a:pt x="52615" y="132478"/>
                  </a:lnTo>
                  <a:lnTo>
                    <a:pt x="50953" y="133682"/>
                  </a:lnTo>
                  <a:lnTo>
                    <a:pt x="49843" y="135543"/>
                  </a:lnTo>
                  <a:lnTo>
                    <a:pt x="47637" y="142405"/>
                  </a:lnTo>
                  <a:lnTo>
                    <a:pt x="52684" y="142430"/>
                  </a:lnTo>
                  <a:lnTo>
                    <a:pt x="54173" y="143492"/>
                  </a:lnTo>
                  <a:lnTo>
                    <a:pt x="55166" y="145258"/>
                  </a:lnTo>
                  <a:lnTo>
                    <a:pt x="55827" y="147494"/>
                  </a:lnTo>
                  <a:lnTo>
                    <a:pt x="57326" y="148985"/>
                  </a:lnTo>
                  <a:lnTo>
                    <a:pt x="61816" y="150641"/>
                  </a:lnTo>
                  <a:lnTo>
                    <a:pt x="70291" y="151573"/>
                  </a:lnTo>
                  <a:lnTo>
                    <a:pt x="72260" y="152762"/>
                  </a:lnTo>
                  <a:lnTo>
                    <a:pt x="73574" y="154614"/>
                  </a:lnTo>
                  <a:lnTo>
                    <a:pt x="74449" y="156906"/>
                  </a:lnTo>
                  <a:lnTo>
                    <a:pt x="76091" y="158435"/>
                  </a:lnTo>
                  <a:lnTo>
                    <a:pt x="86330" y="163709"/>
                  </a:lnTo>
                  <a:lnTo>
                    <a:pt x="98545" y="174629"/>
                  </a:lnTo>
                  <a:lnTo>
                    <a:pt x="102006" y="180736"/>
                  </a:lnTo>
                  <a:lnTo>
                    <a:pt x="104602" y="186977"/>
                  </a:lnTo>
                  <a:lnTo>
                    <a:pt x="110955" y="196442"/>
                  </a:lnTo>
                  <a:lnTo>
                    <a:pt x="113310" y="205948"/>
                  </a:lnTo>
                  <a:lnTo>
                    <a:pt x="114262" y="223140"/>
                  </a:lnTo>
                  <a:lnTo>
                    <a:pt x="111461" y="228754"/>
                  </a:lnTo>
                  <a:lnTo>
                    <a:pt x="101039" y="240983"/>
                  </a:lnTo>
                  <a:lnTo>
                    <a:pt x="95001" y="244445"/>
                  </a:lnTo>
                  <a:lnTo>
                    <a:pt x="88791" y="247043"/>
                  </a:lnTo>
                  <a:lnTo>
                    <a:pt x="79342" y="253397"/>
                  </a:lnTo>
                  <a:lnTo>
                    <a:pt x="69841" y="255750"/>
                  </a:lnTo>
                  <a:lnTo>
                    <a:pt x="53973" y="256610"/>
                  </a:lnTo>
                  <a:lnTo>
                    <a:pt x="47624" y="253861"/>
                  </a:lnTo>
                  <a:lnTo>
                    <a:pt x="41275" y="250169"/>
                  </a:lnTo>
                  <a:lnTo>
                    <a:pt x="28575" y="247799"/>
                  </a:lnTo>
                  <a:lnTo>
                    <a:pt x="25400" y="247605"/>
                  </a:lnTo>
                  <a:lnTo>
                    <a:pt x="19050" y="244567"/>
                  </a:lnTo>
                  <a:lnTo>
                    <a:pt x="6350" y="233992"/>
                  </a:lnTo>
                  <a:lnTo>
                    <a:pt x="2822" y="227933"/>
                  </a:lnTo>
                  <a:lnTo>
                    <a:pt x="0" y="218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81"/>
            <p:cNvSpPr/>
            <p:nvPr>
              <p:custDataLst>
                <p:tags r:id="rId78"/>
              </p:custDataLst>
            </p:nvPr>
          </p:nvSpPr>
          <p:spPr>
            <a:xfrm>
              <a:off x="9448800" y="5258253"/>
              <a:ext cx="152401" cy="243050"/>
            </a:xfrm>
            <a:custGeom>
              <a:avLst/>
              <a:gdLst/>
              <a:ahLst/>
              <a:cxnLst/>
              <a:rect l="0" t="0" r="0" b="0"/>
              <a:pathLst>
                <a:path w="152401" h="243050">
                  <a:moveTo>
                    <a:pt x="0" y="132897"/>
                  </a:moveTo>
                  <a:lnTo>
                    <a:pt x="0" y="132897"/>
                  </a:lnTo>
                  <a:lnTo>
                    <a:pt x="8201" y="132897"/>
                  </a:lnTo>
                  <a:lnTo>
                    <a:pt x="8644" y="131839"/>
                  </a:lnTo>
                  <a:lnTo>
                    <a:pt x="9134" y="127841"/>
                  </a:lnTo>
                  <a:lnTo>
                    <a:pt x="11381" y="126352"/>
                  </a:lnTo>
                  <a:lnTo>
                    <a:pt x="25893" y="123764"/>
                  </a:lnTo>
                  <a:lnTo>
                    <a:pt x="26787" y="124692"/>
                  </a:lnTo>
                  <a:lnTo>
                    <a:pt x="28340" y="131608"/>
                  </a:lnTo>
                  <a:lnTo>
                    <a:pt x="28574" y="178554"/>
                  </a:lnTo>
                  <a:lnTo>
                    <a:pt x="28575" y="224965"/>
                  </a:lnTo>
                  <a:lnTo>
                    <a:pt x="28575" y="243049"/>
                  </a:lnTo>
                  <a:lnTo>
                    <a:pt x="28575" y="200823"/>
                  </a:lnTo>
                  <a:lnTo>
                    <a:pt x="28575" y="158184"/>
                  </a:lnTo>
                  <a:lnTo>
                    <a:pt x="31397" y="111018"/>
                  </a:lnTo>
                  <a:lnTo>
                    <a:pt x="37512" y="66810"/>
                  </a:lnTo>
                  <a:lnTo>
                    <a:pt x="38898" y="54842"/>
                  </a:lnTo>
                  <a:lnTo>
                    <a:pt x="54325" y="25145"/>
                  </a:lnTo>
                  <a:lnTo>
                    <a:pt x="60480" y="16922"/>
                  </a:lnTo>
                  <a:lnTo>
                    <a:pt x="66743" y="12561"/>
                  </a:lnTo>
                  <a:lnTo>
                    <a:pt x="69896" y="11398"/>
                  </a:lnTo>
                  <a:lnTo>
                    <a:pt x="71996" y="9565"/>
                  </a:lnTo>
                  <a:lnTo>
                    <a:pt x="74333" y="4705"/>
                  </a:lnTo>
                  <a:lnTo>
                    <a:pt x="77071" y="2986"/>
                  </a:lnTo>
                  <a:lnTo>
                    <a:pt x="97494" y="0"/>
                  </a:lnTo>
                  <a:lnTo>
                    <a:pt x="104360" y="2570"/>
                  </a:lnTo>
                  <a:lnTo>
                    <a:pt x="123788" y="16040"/>
                  </a:lnTo>
                  <a:lnTo>
                    <a:pt x="126975" y="16893"/>
                  </a:lnTo>
                  <a:lnTo>
                    <a:pt x="129100" y="18519"/>
                  </a:lnTo>
                  <a:lnTo>
                    <a:pt x="148427" y="53778"/>
                  </a:lnTo>
                  <a:lnTo>
                    <a:pt x="152167" y="92175"/>
                  </a:lnTo>
                  <a:lnTo>
                    <a:pt x="152394" y="139779"/>
                  </a:lnTo>
                  <a:lnTo>
                    <a:pt x="152400" y="187404"/>
                  </a:lnTo>
                  <a:lnTo>
                    <a:pt x="152400" y="212118"/>
                  </a:lnTo>
                  <a:lnTo>
                    <a:pt x="149578" y="218553"/>
                  </a:lnTo>
                  <a:lnTo>
                    <a:pt x="143266" y="227585"/>
                  </a:lnTo>
                  <a:lnTo>
                    <a:pt x="142909" y="236298"/>
                  </a:lnTo>
                  <a:lnTo>
                    <a:pt x="143956" y="236756"/>
                  </a:lnTo>
                  <a:lnTo>
                    <a:pt x="147941" y="237265"/>
                  </a:lnTo>
                  <a:lnTo>
                    <a:pt x="149427" y="236342"/>
                  </a:lnTo>
                  <a:lnTo>
                    <a:pt x="150418" y="234669"/>
                  </a:lnTo>
                  <a:lnTo>
                    <a:pt x="152400" y="228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82"/>
            <p:cNvSpPr/>
            <p:nvPr>
              <p:custDataLst>
                <p:tags r:id="rId79"/>
              </p:custDataLst>
            </p:nvPr>
          </p:nvSpPr>
          <p:spPr>
            <a:xfrm>
              <a:off x="9782213" y="5257836"/>
              <a:ext cx="95167" cy="243468"/>
            </a:xfrm>
            <a:custGeom>
              <a:avLst/>
              <a:gdLst/>
              <a:ahLst/>
              <a:cxnLst/>
              <a:rect l="0" t="0" r="0" b="0"/>
              <a:pathLst>
                <a:path w="95167" h="243468">
                  <a:moveTo>
                    <a:pt x="76162" y="57114"/>
                  </a:moveTo>
                  <a:lnTo>
                    <a:pt x="76162" y="57114"/>
                  </a:lnTo>
                  <a:lnTo>
                    <a:pt x="84364" y="48913"/>
                  </a:lnTo>
                  <a:lnTo>
                    <a:pt x="85296" y="42925"/>
                  </a:lnTo>
                  <a:lnTo>
                    <a:pt x="85684" y="20492"/>
                  </a:lnTo>
                  <a:lnTo>
                    <a:pt x="76553" y="9920"/>
                  </a:lnTo>
                  <a:lnTo>
                    <a:pt x="76277" y="4559"/>
                  </a:lnTo>
                  <a:lnTo>
                    <a:pt x="75180" y="3028"/>
                  </a:lnTo>
                  <a:lnTo>
                    <a:pt x="73391" y="2007"/>
                  </a:lnTo>
                  <a:lnTo>
                    <a:pt x="65816" y="569"/>
                  </a:lnTo>
                  <a:lnTo>
                    <a:pt x="52564" y="0"/>
                  </a:lnTo>
                  <a:lnTo>
                    <a:pt x="46977" y="2802"/>
                  </a:lnTo>
                  <a:lnTo>
                    <a:pt x="40966" y="6517"/>
                  </a:lnTo>
                  <a:lnTo>
                    <a:pt x="30383" y="9098"/>
                  </a:lnTo>
                  <a:lnTo>
                    <a:pt x="4954" y="33083"/>
                  </a:lnTo>
                  <a:lnTo>
                    <a:pt x="2180" y="38673"/>
                  </a:lnTo>
                  <a:lnTo>
                    <a:pt x="91" y="60324"/>
                  </a:lnTo>
                  <a:lnTo>
                    <a:pt x="0" y="69825"/>
                  </a:lnTo>
                  <a:lnTo>
                    <a:pt x="2801" y="76169"/>
                  </a:lnTo>
                  <a:lnTo>
                    <a:pt x="6517" y="82516"/>
                  </a:lnTo>
                  <a:lnTo>
                    <a:pt x="9665" y="92039"/>
                  </a:lnTo>
                  <a:lnTo>
                    <a:pt x="25911" y="114264"/>
                  </a:lnTo>
                  <a:lnTo>
                    <a:pt x="28428" y="120614"/>
                  </a:lnTo>
                  <a:lnTo>
                    <a:pt x="33075" y="126964"/>
                  </a:lnTo>
                  <a:lnTo>
                    <a:pt x="69455" y="155539"/>
                  </a:lnTo>
                  <a:lnTo>
                    <a:pt x="73182" y="161889"/>
                  </a:lnTo>
                  <a:lnTo>
                    <a:pt x="75895" y="168239"/>
                  </a:lnTo>
                  <a:lnTo>
                    <a:pt x="92560" y="190464"/>
                  </a:lnTo>
                  <a:lnTo>
                    <a:pt x="94862" y="206339"/>
                  </a:lnTo>
                  <a:lnTo>
                    <a:pt x="95166" y="222214"/>
                  </a:lnTo>
                  <a:lnTo>
                    <a:pt x="92370" y="228564"/>
                  </a:lnTo>
                  <a:lnTo>
                    <a:pt x="90143" y="231739"/>
                  </a:lnTo>
                  <a:lnTo>
                    <a:pt x="84846" y="235267"/>
                  </a:lnTo>
                  <a:lnTo>
                    <a:pt x="75912" y="237253"/>
                  </a:lnTo>
                  <a:lnTo>
                    <a:pt x="72820" y="237531"/>
                  </a:lnTo>
                  <a:lnTo>
                    <a:pt x="70758" y="238776"/>
                  </a:lnTo>
                  <a:lnTo>
                    <a:pt x="69386" y="240664"/>
                  </a:lnTo>
                  <a:lnTo>
                    <a:pt x="68469" y="242981"/>
                  </a:lnTo>
                  <a:lnTo>
                    <a:pt x="65742" y="243467"/>
                  </a:lnTo>
                  <a:lnTo>
                    <a:pt x="40537" y="237212"/>
                  </a:lnTo>
                  <a:lnTo>
                    <a:pt x="34575" y="233113"/>
                  </a:lnTo>
                  <a:lnTo>
                    <a:pt x="31220" y="227764"/>
                  </a:lnTo>
                  <a:lnTo>
                    <a:pt x="28670" y="221859"/>
                  </a:lnTo>
                  <a:lnTo>
                    <a:pt x="22345" y="212584"/>
                  </a:lnTo>
                  <a:lnTo>
                    <a:pt x="20493" y="206292"/>
                  </a:lnTo>
                  <a:lnTo>
                    <a:pt x="21058" y="203133"/>
                  </a:lnTo>
                  <a:lnTo>
                    <a:pt x="28537" y="190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83"/>
            <p:cNvSpPr/>
            <p:nvPr>
              <p:custDataLst>
                <p:tags r:id="rId80"/>
              </p:custDataLst>
            </p:nvPr>
          </p:nvSpPr>
          <p:spPr>
            <a:xfrm>
              <a:off x="9925107" y="5296303"/>
              <a:ext cx="93832" cy="170605"/>
            </a:xfrm>
            <a:custGeom>
              <a:avLst/>
              <a:gdLst/>
              <a:ahLst/>
              <a:cxnLst/>
              <a:rect l="0" t="0" r="0" b="0"/>
              <a:pathLst>
                <a:path w="93832" h="170605">
                  <a:moveTo>
                    <a:pt x="66618" y="18647"/>
                  </a:moveTo>
                  <a:lnTo>
                    <a:pt x="66618" y="18647"/>
                  </a:lnTo>
                  <a:lnTo>
                    <a:pt x="66618" y="10446"/>
                  </a:lnTo>
                  <a:lnTo>
                    <a:pt x="65560" y="10005"/>
                  </a:lnTo>
                  <a:lnTo>
                    <a:pt x="61561" y="9514"/>
                  </a:lnTo>
                  <a:lnTo>
                    <a:pt x="56257" y="6474"/>
                  </a:lnTo>
                  <a:lnTo>
                    <a:pt x="48076" y="0"/>
                  </a:lnTo>
                  <a:lnTo>
                    <a:pt x="33107" y="14065"/>
                  </a:lnTo>
                  <a:lnTo>
                    <a:pt x="30557" y="19433"/>
                  </a:lnTo>
                  <a:lnTo>
                    <a:pt x="29877" y="22346"/>
                  </a:lnTo>
                  <a:lnTo>
                    <a:pt x="21158" y="37766"/>
                  </a:lnTo>
                  <a:lnTo>
                    <a:pt x="20436" y="40917"/>
                  </a:lnTo>
                  <a:lnTo>
                    <a:pt x="12732" y="54640"/>
                  </a:lnTo>
                  <a:lnTo>
                    <a:pt x="9376" y="69645"/>
                  </a:lnTo>
                  <a:lnTo>
                    <a:pt x="3208" y="82323"/>
                  </a:lnTo>
                  <a:lnTo>
                    <a:pt x="0" y="126054"/>
                  </a:lnTo>
                  <a:lnTo>
                    <a:pt x="1026" y="136234"/>
                  </a:lnTo>
                  <a:lnTo>
                    <a:pt x="9646" y="157020"/>
                  </a:lnTo>
                  <a:lnTo>
                    <a:pt x="11704" y="158519"/>
                  </a:lnTo>
                  <a:lnTo>
                    <a:pt x="14134" y="159521"/>
                  </a:lnTo>
                  <a:lnTo>
                    <a:pt x="15754" y="161246"/>
                  </a:lnTo>
                  <a:lnTo>
                    <a:pt x="17554" y="165986"/>
                  </a:lnTo>
                  <a:lnTo>
                    <a:pt x="19092" y="167672"/>
                  </a:lnTo>
                  <a:lnTo>
                    <a:pt x="23623" y="169548"/>
                  </a:lnTo>
                  <a:lnTo>
                    <a:pt x="32125" y="170604"/>
                  </a:lnTo>
                  <a:lnTo>
                    <a:pt x="38233" y="168027"/>
                  </a:lnTo>
                  <a:lnTo>
                    <a:pt x="44477" y="164413"/>
                  </a:lnTo>
                  <a:lnTo>
                    <a:pt x="53943" y="161320"/>
                  </a:lnTo>
                  <a:lnTo>
                    <a:pt x="69797" y="148377"/>
                  </a:lnTo>
                  <a:lnTo>
                    <a:pt x="73322" y="139452"/>
                  </a:lnTo>
                  <a:lnTo>
                    <a:pt x="75948" y="129488"/>
                  </a:lnTo>
                  <a:lnTo>
                    <a:pt x="82317" y="116870"/>
                  </a:lnTo>
                  <a:lnTo>
                    <a:pt x="88294" y="78422"/>
                  </a:lnTo>
                  <a:lnTo>
                    <a:pt x="92127" y="69556"/>
                  </a:lnTo>
                  <a:lnTo>
                    <a:pt x="93831" y="58559"/>
                  </a:lnTo>
                  <a:lnTo>
                    <a:pt x="91766" y="49438"/>
                  </a:lnTo>
                  <a:lnTo>
                    <a:pt x="78664" y="28367"/>
                  </a:lnTo>
                  <a:lnTo>
                    <a:pt x="76206" y="21908"/>
                  </a:lnTo>
                  <a:lnTo>
                    <a:pt x="68090" y="11015"/>
                  </a:lnTo>
                  <a:lnTo>
                    <a:pt x="64450" y="9963"/>
                  </a:lnTo>
                  <a:lnTo>
                    <a:pt x="47568" y="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84"/>
            <p:cNvSpPr/>
            <p:nvPr>
              <p:custDataLst>
                <p:tags r:id="rId81"/>
              </p:custDataLst>
            </p:nvPr>
          </p:nvSpPr>
          <p:spPr>
            <a:xfrm>
              <a:off x="10029825" y="5210602"/>
              <a:ext cx="119763" cy="309379"/>
            </a:xfrm>
            <a:custGeom>
              <a:avLst/>
              <a:gdLst/>
              <a:ahLst/>
              <a:cxnLst/>
              <a:rect l="0" t="0" r="0" b="0"/>
              <a:pathLst>
                <a:path w="119763" h="309379">
                  <a:moveTo>
                    <a:pt x="66675" y="18623"/>
                  </a:moveTo>
                  <a:lnTo>
                    <a:pt x="66675" y="18623"/>
                  </a:lnTo>
                  <a:lnTo>
                    <a:pt x="85298" y="0"/>
                  </a:lnTo>
                  <a:lnTo>
                    <a:pt x="85598" y="4756"/>
                  </a:lnTo>
                  <a:lnTo>
                    <a:pt x="86699" y="6204"/>
                  </a:lnTo>
                  <a:lnTo>
                    <a:pt x="98971" y="13773"/>
                  </a:lnTo>
                  <a:lnTo>
                    <a:pt x="102195" y="19289"/>
                  </a:lnTo>
                  <a:lnTo>
                    <a:pt x="104686" y="25269"/>
                  </a:lnTo>
                  <a:lnTo>
                    <a:pt x="109323" y="31455"/>
                  </a:lnTo>
                  <a:lnTo>
                    <a:pt x="112089" y="40555"/>
                  </a:lnTo>
                  <a:lnTo>
                    <a:pt x="114105" y="83565"/>
                  </a:lnTo>
                  <a:lnTo>
                    <a:pt x="115271" y="97228"/>
                  </a:lnTo>
                  <a:lnTo>
                    <a:pt x="119762" y="116820"/>
                  </a:lnTo>
                  <a:lnTo>
                    <a:pt x="114920" y="161674"/>
                  </a:lnTo>
                  <a:lnTo>
                    <a:pt x="111600" y="192303"/>
                  </a:lnTo>
                  <a:lnTo>
                    <a:pt x="101067" y="223556"/>
                  </a:lnTo>
                  <a:lnTo>
                    <a:pt x="70702" y="269363"/>
                  </a:lnTo>
                  <a:lnTo>
                    <a:pt x="59519" y="287415"/>
                  </a:lnTo>
                  <a:lnTo>
                    <a:pt x="49030" y="296131"/>
                  </a:lnTo>
                  <a:lnTo>
                    <a:pt x="37315" y="300710"/>
                  </a:lnTo>
                  <a:lnTo>
                    <a:pt x="26109" y="303804"/>
                  </a:lnTo>
                  <a:lnTo>
                    <a:pt x="17601" y="308706"/>
                  </a:lnTo>
                  <a:lnTo>
                    <a:pt x="14908" y="309378"/>
                  </a:lnTo>
                  <a:lnTo>
                    <a:pt x="13115" y="308768"/>
                  </a:lnTo>
                  <a:lnTo>
                    <a:pt x="11918" y="307303"/>
                  </a:lnTo>
                  <a:lnTo>
                    <a:pt x="7766" y="305675"/>
                  </a:lnTo>
                  <a:lnTo>
                    <a:pt x="0" y="30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140"/>
          <p:cNvGrpSpPr/>
          <p:nvPr/>
        </p:nvGrpSpPr>
        <p:grpSpPr>
          <a:xfrm>
            <a:off x="1762253" y="5791316"/>
            <a:ext cx="2190598" cy="333260"/>
            <a:chOff x="1762253" y="5791316"/>
            <a:chExt cx="2190598" cy="333260"/>
          </a:xfrm>
        </p:grpSpPr>
        <p:sp>
          <p:nvSpPr>
            <p:cNvPr id="259" name="SMARTInkShape-685"/>
            <p:cNvSpPr/>
            <p:nvPr>
              <p:custDataLst>
                <p:tags r:id="rId51"/>
              </p:custDataLst>
            </p:nvPr>
          </p:nvSpPr>
          <p:spPr>
            <a:xfrm>
              <a:off x="1762253" y="5819786"/>
              <a:ext cx="85598" cy="200015"/>
            </a:xfrm>
            <a:custGeom>
              <a:avLst/>
              <a:gdLst/>
              <a:ahLst/>
              <a:cxnLst/>
              <a:rect l="0" t="0" r="0" b="0"/>
              <a:pathLst>
                <a:path w="85598" h="200015">
                  <a:moveTo>
                    <a:pt x="76072" y="19039"/>
                  </a:moveTo>
                  <a:lnTo>
                    <a:pt x="76072" y="19039"/>
                  </a:lnTo>
                  <a:lnTo>
                    <a:pt x="67871" y="19039"/>
                  </a:lnTo>
                  <a:lnTo>
                    <a:pt x="67430" y="17981"/>
                  </a:lnTo>
                  <a:lnTo>
                    <a:pt x="66547" y="24"/>
                  </a:lnTo>
                  <a:lnTo>
                    <a:pt x="61491" y="0"/>
                  </a:lnTo>
                  <a:lnTo>
                    <a:pt x="56186" y="2816"/>
                  </a:lnTo>
                  <a:lnTo>
                    <a:pt x="49213" y="8191"/>
                  </a:lnTo>
                  <a:lnTo>
                    <a:pt x="48260" y="11748"/>
                  </a:lnTo>
                  <a:lnTo>
                    <a:pt x="48005" y="14179"/>
                  </a:lnTo>
                  <a:lnTo>
                    <a:pt x="44901" y="19701"/>
                  </a:lnTo>
                  <a:lnTo>
                    <a:pt x="25120" y="46359"/>
                  </a:lnTo>
                  <a:lnTo>
                    <a:pt x="11625" y="78838"/>
                  </a:lnTo>
                  <a:lnTo>
                    <a:pt x="7235" y="96024"/>
                  </a:lnTo>
                  <a:lnTo>
                    <a:pt x="1327" y="115737"/>
                  </a:lnTo>
                  <a:lnTo>
                    <a:pt x="0" y="144563"/>
                  </a:lnTo>
                  <a:lnTo>
                    <a:pt x="9580" y="176820"/>
                  </a:lnTo>
                  <a:lnTo>
                    <a:pt x="14064" y="183708"/>
                  </a:lnTo>
                  <a:lnTo>
                    <a:pt x="19585" y="187476"/>
                  </a:lnTo>
                  <a:lnTo>
                    <a:pt x="25567" y="190208"/>
                  </a:lnTo>
                  <a:lnTo>
                    <a:pt x="34884" y="196638"/>
                  </a:lnTo>
                  <a:lnTo>
                    <a:pt x="44348" y="199014"/>
                  </a:lnTo>
                  <a:lnTo>
                    <a:pt x="85597" y="20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86"/>
            <p:cNvSpPr/>
            <p:nvPr>
              <p:custDataLst>
                <p:tags r:id="rId52"/>
              </p:custDataLst>
            </p:nvPr>
          </p:nvSpPr>
          <p:spPr>
            <a:xfrm>
              <a:off x="1981200" y="5848350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0" y="19050"/>
                  </a:moveTo>
                  <a:lnTo>
                    <a:pt x="0" y="19050"/>
                  </a:lnTo>
                  <a:lnTo>
                    <a:pt x="0" y="1440"/>
                  </a:lnTo>
                  <a:lnTo>
                    <a:pt x="1058" y="960"/>
                  </a:lnTo>
                  <a:lnTo>
                    <a:pt x="9515" y="0"/>
                  </a:lnTo>
                  <a:lnTo>
                    <a:pt x="9525" y="45518"/>
                  </a:lnTo>
                  <a:lnTo>
                    <a:pt x="9525" y="91990"/>
                  </a:lnTo>
                  <a:lnTo>
                    <a:pt x="9525" y="136429"/>
                  </a:lnTo>
                  <a:lnTo>
                    <a:pt x="9525" y="164972"/>
                  </a:lnTo>
                  <a:lnTo>
                    <a:pt x="12347" y="171394"/>
                  </a:lnTo>
                  <a:lnTo>
                    <a:pt x="190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87"/>
            <p:cNvSpPr/>
            <p:nvPr>
              <p:custDataLst>
                <p:tags r:id="rId53"/>
              </p:custDataLst>
            </p:nvPr>
          </p:nvSpPr>
          <p:spPr>
            <a:xfrm>
              <a:off x="2047875" y="5924564"/>
              <a:ext cx="85726" cy="95083"/>
            </a:xfrm>
            <a:custGeom>
              <a:avLst/>
              <a:gdLst/>
              <a:ahLst/>
              <a:cxnLst/>
              <a:rect l="0" t="0" r="0" b="0"/>
              <a:pathLst>
                <a:path w="85726" h="95083">
                  <a:moveTo>
                    <a:pt x="0" y="19036"/>
                  </a:moveTo>
                  <a:lnTo>
                    <a:pt x="0" y="19036"/>
                  </a:lnTo>
                  <a:lnTo>
                    <a:pt x="0" y="63773"/>
                  </a:lnTo>
                  <a:lnTo>
                    <a:pt x="0" y="95082"/>
                  </a:lnTo>
                  <a:lnTo>
                    <a:pt x="0" y="81043"/>
                  </a:lnTo>
                  <a:lnTo>
                    <a:pt x="2822" y="75522"/>
                  </a:lnTo>
                  <a:lnTo>
                    <a:pt x="6546" y="69541"/>
                  </a:lnTo>
                  <a:lnTo>
                    <a:pt x="8936" y="57078"/>
                  </a:lnTo>
                  <a:lnTo>
                    <a:pt x="9515" y="25385"/>
                  </a:lnTo>
                  <a:lnTo>
                    <a:pt x="10576" y="23269"/>
                  </a:lnTo>
                  <a:lnTo>
                    <a:pt x="12343" y="21858"/>
                  </a:lnTo>
                  <a:lnTo>
                    <a:pt x="14578" y="20917"/>
                  </a:lnTo>
                  <a:lnTo>
                    <a:pt x="16069" y="19232"/>
                  </a:lnTo>
                  <a:lnTo>
                    <a:pt x="21283" y="8923"/>
                  </a:lnTo>
                  <a:lnTo>
                    <a:pt x="27135" y="1751"/>
                  </a:lnTo>
                  <a:lnTo>
                    <a:pt x="30757" y="770"/>
                  </a:lnTo>
                  <a:lnTo>
                    <a:pt x="46174" y="0"/>
                  </a:lnTo>
                  <a:lnTo>
                    <a:pt x="52251" y="5046"/>
                  </a:lnTo>
                  <a:lnTo>
                    <a:pt x="54973" y="10349"/>
                  </a:lnTo>
                  <a:lnTo>
                    <a:pt x="55699" y="13244"/>
                  </a:lnTo>
                  <a:lnTo>
                    <a:pt x="57241" y="15175"/>
                  </a:lnTo>
                  <a:lnTo>
                    <a:pt x="61776" y="17320"/>
                  </a:lnTo>
                  <a:lnTo>
                    <a:pt x="63409" y="18951"/>
                  </a:lnTo>
                  <a:lnTo>
                    <a:pt x="65224" y="23584"/>
                  </a:lnTo>
                  <a:lnTo>
                    <a:pt x="67447" y="35182"/>
                  </a:lnTo>
                  <a:lnTo>
                    <a:pt x="73136" y="44517"/>
                  </a:lnTo>
                  <a:lnTo>
                    <a:pt x="75797" y="55265"/>
                  </a:lnTo>
                  <a:lnTo>
                    <a:pt x="76080" y="61638"/>
                  </a:lnTo>
                  <a:lnTo>
                    <a:pt x="78969" y="67250"/>
                  </a:lnTo>
                  <a:lnTo>
                    <a:pt x="84390" y="74421"/>
                  </a:lnTo>
                  <a:lnTo>
                    <a:pt x="85725" y="8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88"/>
            <p:cNvSpPr/>
            <p:nvPr>
              <p:custDataLst>
                <p:tags r:id="rId54"/>
              </p:custDataLst>
            </p:nvPr>
          </p:nvSpPr>
          <p:spPr>
            <a:xfrm>
              <a:off x="2181226" y="5915142"/>
              <a:ext cx="47625" cy="114146"/>
            </a:xfrm>
            <a:custGeom>
              <a:avLst/>
              <a:gdLst/>
              <a:ahLst/>
              <a:cxnLst/>
              <a:rect l="0" t="0" r="0" b="0"/>
              <a:pathLst>
                <a:path w="47625" h="114146">
                  <a:moveTo>
                    <a:pt x="28574" y="18933"/>
                  </a:moveTo>
                  <a:lnTo>
                    <a:pt x="28574" y="18933"/>
                  </a:lnTo>
                  <a:lnTo>
                    <a:pt x="28574" y="1217"/>
                  </a:lnTo>
                  <a:lnTo>
                    <a:pt x="27516" y="772"/>
                  </a:lnTo>
                  <a:lnTo>
                    <a:pt x="20373" y="0"/>
                  </a:lnTo>
                  <a:lnTo>
                    <a:pt x="19932" y="1019"/>
                  </a:lnTo>
                  <a:lnTo>
                    <a:pt x="19441" y="4974"/>
                  </a:lnTo>
                  <a:lnTo>
                    <a:pt x="18252" y="6452"/>
                  </a:lnTo>
                  <a:lnTo>
                    <a:pt x="10882" y="9018"/>
                  </a:lnTo>
                  <a:lnTo>
                    <a:pt x="10128" y="12057"/>
                  </a:lnTo>
                  <a:lnTo>
                    <a:pt x="9926" y="14349"/>
                  </a:lnTo>
                  <a:lnTo>
                    <a:pt x="6881" y="19718"/>
                  </a:lnTo>
                  <a:lnTo>
                    <a:pt x="3058" y="25632"/>
                  </a:lnTo>
                  <a:lnTo>
                    <a:pt x="905" y="34911"/>
                  </a:lnTo>
                  <a:lnTo>
                    <a:pt x="0" y="79292"/>
                  </a:lnTo>
                  <a:lnTo>
                    <a:pt x="2822" y="85624"/>
                  </a:lnTo>
                  <a:lnTo>
                    <a:pt x="6545" y="91965"/>
                  </a:lnTo>
                  <a:lnTo>
                    <a:pt x="8200" y="98311"/>
                  </a:lnTo>
                  <a:lnTo>
                    <a:pt x="9700" y="100426"/>
                  </a:lnTo>
                  <a:lnTo>
                    <a:pt x="11758" y="101838"/>
                  </a:lnTo>
                  <a:lnTo>
                    <a:pt x="14188" y="102777"/>
                  </a:lnTo>
                  <a:lnTo>
                    <a:pt x="15808" y="104462"/>
                  </a:lnTo>
                  <a:lnTo>
                    <a:pt x="17609" y="109157"/>
                  </a:lnTo>
                  <a:lnTo>
                    <a:pt x="19147" y="110833"/>
                  </a:lnTo>
                  <a:lnTo>
                    <a:pt x="27124" y="113742"/>
                  </a:lnTo>
                  <a:lnTo>
                    <a:pt x="41704" y="114145"/>
                  </a:lnTo>
                  <a:lnTo>
                    <a:pt x="43677" y="113099"/>
                  </a:lnTo>
                  <a:lnTo>
                    <a:pt x="44993" y="111344"/>
                  </a:lnTo>
                  <a:lnTo>
                    <a:pt x="47624" y="10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689"/>
            <p:cNvSpPr/>
            <p:nvPr>
              <p:custDataLst>
                <p:tags r:id="rId55"/>
              </p:custDataLst>
            </p:nvPr>
          </p:nvSpPr>
          <p:spPr>
            <a:xfrm>
              <a:off x="2266950" y="5791316"/>
              <a:ext cx="1" cy="238010"/>
            </a:xfrm>
            <a:custGeom>
              <a:avLst/>
              <a:gdLst/>
              <a:ahLst/>
              <a:cxnLst/>
              <a:rect l="0" t="0" r="0" b="0"/>
              <a:pathLst>
                <a:path w="1" h="23801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5402"/>
                  </a:lnTo>
                  <a:lnTo>
                    <a:pt x="0" y="91874"/>
                  </a:lnTo>
                  <a:lnTo>
                    <a:pt x="0" y="133415"/>
                  </a:lnTo>
                  <a:lnTo>
                    <a:pt x="0" y="177695"/>
                  </a:lnTo>
                  <a:lnTo>
                    <a:pt x="0" y="224317"/>
                  </a:lnTo>
                  <a:lnTo>
                    <a:pt x="0" y="2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690"/>
            <p:cNvSpPr/>
            <p:nvPr>
              <p:custDataLst>
                <p:tags r:id="rId56"/>
              </p:custDataLst>
            </p:nvPr>
          </p:nvSpPr>
          <p:spPr>
            <a:xfrm>
              <a:off x="2324100" y="5915063"/>
              <a:ext cx="160591" cy="122425"/>
            </a:xfrm>
            <a:custGeom>
              <a:avLst/>
              <a:gdLst/>
              <a:ahLst/>
              <a:cxnLst/>
              <a:rect l="0" t="0" r="0" b="0"/>
              <a:pathLst>
                <a:path w="160591" h="122425">
                  <a:moveTo>
                    <a:pt x="0" y="28537"/>
                  </a:moveTo>
                  <a:lnTo>
                    <a:pt x="0" y="28537"/>
                  </a:lnTo>
                  <a:lnTo>
                    <a:pt x="0" y="73073"/>
                  </a:lnTo>
                  <a:lnTo>
                    <a:pt x="0" y="88873"/>
                  </a:lnTo>
                  <a:lnTo>
                    <a:pt x="1058" y="90986"/>
                  </a:lnTo>
                  <a:lnTo>
                    <a:pt x="2822" y="92395"/>
                  </a:lnTo>
                  <a:lnTo>
                    <a:pt x="5056" y="93333"/>
                  </a:lnTo>
                  <a:lnTo>
                    <a:pt x="6546" y="95018"/>
                  </a:lnTo>
                  <a:lnTo>
                    <a:pt x="9133" y="103249"/>
                  </a:lnTo>
                  <a:lnTo>
                    <a:pt x="9409" y="109352"/>
                  </a:lnTo>
                  <a:lnTo>
                    <a:pt x="10506" y="110989"/>
                  </a:lnTo>
                  <a:lnTo>
                    <a:pt x="12296" y="112080"/>
                  </a:lnTo>
                  <a:lnTo>
                    <a:pt x="14547" y="112807"/>
                  </a:lnTo>
                  <a:lnTo>
                    <a:pt x="16048" y="112234"/>
                  </a:lnTo>
                  <a:lnTo>
                    <a:pt x="17049" y="110793"/>
                  </a:lnTo>
                  <a:lnTo>
                    <a:pt x="17716" y="108774"/>
                  </a:lnTo>
                  <a:lnTo>
                    <a:pt x="19219" y="107429"/>
                  </a:lnTo>
                  <a:lnTo>
                    <a:pt x="23711" y="105933"/>
                  </a:lnTo>
                  <a:lnTo>
                    <a:pt x="25333" y="104476"/>
                  </a:lnTo>
                  <a:lnTo>
                    <a:pt x="35924" y="85486"/>
                  </a:lnTo>
                  <a:lnTo>
                    <a:pt x="36650" y="82379"/>
                  </a:lnTo>
                  <a:lnTo>
                    <a:pt x="45448" y="66620"/>
                  </a:lnTo>
                  <a:lnTo>
                    <a:pt x="46174" y="63451"/>
                  </a:lnTo>
                  <a:lnTo>
                    <a:pt x="56183" y="47783"/>
                  </a:lnTo>
                  <a:lnTo>
                    <a:pt x="57147" y="28692"/>
                  </a:lnTo>
                  <a:lnTo>
                    <a:pt x="57150" y="61731"/>
                  </a:lnTo>
                  <a:lnTo>
                    <a:pt x="59972" y="67279"/>
                  </a:lnTo>
                  <a:lnTo>
                    <a:pt x="65351" y="74407"/>
                  </a:lnTo>
                  <a:lnTo>
                    <a:pt x="66283" y="80698"/>
                  </a:lnTo>
                  <a:lnTo>
                    <a:pt x="67472" y="82362"/>
                  </a:lnTo>
                  <a:lnTo>
                    <a:pt x="69323" y="83470"/>
                  </a:lnTo>
                  <a:lnTo>
                    <a:pt x="76984" y="85030"/>
                  </a:lnTo>
                  <a:lnTo>
                    <a:pt x="98831" y="85676"/>
                  </a:lnTo>
                  <a:lnTo>
                    <a:pt x="100812" y="84622"/>
                  </a:lnTo>
                  <a:lnTo>
                    <a:pt x="102133" y="82860"/>
                  </a:lnTo>
                  <a:lnTo>
                    <a:pt x="103014" y="80627"/>
                  </a:lnTo>
                  <a:lnTo>
                    <a:pt x="104659" y="79139"/>
                  </a:lnTo>
                  <a:lnTo>
                    <a:pt x="114904" y="73928"/>
                  </a:lnTo>
                  <a:lnTo>
                    <a:pt x="117877" y="71497"/>
                  </a:lnTo>
                  <a:lnTo>
                    <a:pt x="121182" y="65975"/>
                  </a:lnTo>
                  <a:lnTo>
                    <a:pt x="123709" y="59994"/>
                  </a:lnTo>
                  <a:lnTo>
                    <a:pt x="130023" y="50675"/>
                  </a:lnTo>
                  <a:lnTo>
                    <a:pt x="133423" y="41211"/>
                  </a:lnTo>
                  <a:lnTo>
                    <a:pt x="139604" y="31705"/>
                  </a:lnTo>
                  <a:lnTo>
                    <a:pt x="141906" y="22185"/>
                  </a:lnTo>
                  <a:lnTo>
                    <a:pt x="142444" y="15836"/>
                  </a:lnTo>
                  <a:lnTo>
                    <a:pt x="141529" y="13720"/>
                  </a:lnTo>
                  <a:lnTo>
                    <a:pt x="139861" y="12309"/>
                  </a:lnTo>
                  <a:lnTo>
                    <a:pt x="137691" y="11368"/>
                  </a:lnTo>
                  <a:lnTo>
                    <a:pt x="136244" y="9683"/>
                  </a:lnTo>
                  <a:lnTo>
                    <a:pt x="134636" y="4988"/>
                  </a:lnTo>
                  <a:lnTo>
                    <a:pt x="133149" y="3312"/>
                  </a:lnTo>
                  <a:lnTo>
                    <a:pt x="125262" y="403"/>
                  </a:lnTo>
                  <a:lnTo>
                    <a:pt x="115750" y="0"/>
                  </a:lnTo>
                  <a:lnTo>
                    <a:pt x="115267" y="1046"/>
                  </a:lnTo>
                  <a:lnTo>
                    <a:pt x="114301" y="17678"/>
                  </a:lnTo>
                  <a:lnTo>
                    <a:pt x="120846" y="26353"/>
                  </a:lnTo>
                  <a:lnTo>
                    <a:pt x="122501" y="32152"/>
                  </a:lnTo>
                  <a:lnTo>
                    <a:pt x="124001" y="34122"/>
                  </a:lnTo>
                  <a:lnTo>
                    <a:pt x="130109" y="37953"/>
                  </a:lnTo>
                  <a:lnTo>
                    <a:pt x="141425" y="55350"/>
                  </a:lnTo>
                  <a:lnTo>
                    <a:pt x="149135" y="64369"/>
                  </a:lnTo>
                  <a:lnTo>
                    <a:pt x="151433" y="73256"/>
                  </a:lnTo>
                  <a:lnTo>
                    <a:pt x="152272" y="83841"/>
                  </a:lnTo>
                  <a:lnTo>
                    <a:pt x="158921" y="92926"/>
                  </a:lnTo>
                  <a:lnTo>
                    <a:pt x="160590" y="98783"/>
                  </a:lnTo>
                  <a:lnTo>
                    <a:pt x="159976" y="100767"/>
                  </a:lnTo>
                  <a:lnTo>
                    <a:pt x="158509" y="102091"/>
                  </a:lnTo>
                  <a:lnTo>
                    <a:pt x="156473" y="102973"/>
                  </a:lnTo>
                  <a:lnTo>
                    <a:pt x="155115" y="104620"/>
                  </a:lnTo>
                  <a:lnTo>
                    <a:pt x="152506" y="113824"/>
                  </a:lnTo>
                  <a:lnTo>
                    <a:pt x="152409" y="122424"/>
                  </a:lnTo>
                  <a:lnTo>
                    <a:pt x="144200" y="115467"/>
                  </a:lnTo>
                  <a:lnTo>
                    <a:pt x="142079" y="106896"/>
                  </a:lnTo>
                  <a:lnTo>
                    <a:pt x="133350" y="9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91"/>
            <p:cNvSpPr/>
            <p:nvPr>
              <p:custDataLst>
                <p:tags r:id="rId57"/>
              </p:custDataLst>
            </p:nvPr>
          </p:nvSpPr>
          <p:spPr>
            <a:xfrm>
              <a:off x="2524135" y="5953125"/>
              <a:ext cx="9516" cy="85726"/>
            </a:xfrm>
            <a:custGeom>
              <a:avLst/>
              <a:gdLst/>
              <a:ahLst/>
              <a:cxnLst/>
              <a:rect l="0" t="0" r="0" b="0"/>
              <a:pathLst>
                <a:path w="9516" h="85726">
                  <a:moveTo>
                    <a:pt x="9515" y="9525"/>
                  </a:moveTo>
                  <a:lnTo>
                    <a:pt x="9515" y="9525"/>
                  </a:lnTo>
                  <a:lnTo>
                    <a:pt x="9515" y="4469"/>
                  </a:lnTo>
                  <a:lnTo>
                    <a:pt x="8457" y="2980"/>
                  </a:lnTo>
                  <a:lnTo>
                    <a:pt x="6693" y="1986"/>
                  </a:lnTo>
                  <a:lnTo>
                    <a:pt x="0" y="3"/>
                  </a:lnTo>
                  <a:lnTo>
                    <a:pt x="8192" y="0"/>
                  </a:lnTo>
                  <a:lnTo>
                    <a:pt x="8633" y="1058"/>
                  </a:lnTo>
                  <a:lnTo>
                    <a:pt x="9514" y="47632"/>
                  </a:lnTo>
                  <a:lnTo>
                    <a:pt x="951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92"/>
            <p:cNvSpPr/>
            <p:nvPr>
              <p:custDataLst>
                <p:tags r:id="rId58"/>
              </p:custDataLst>
            </p:nvPr>
          </p:nvSpPr>
          <p:spPr>
            <a:xfrm>
              <a:off x="2524135" y="5886856"/>
              <a:ext cx="9516" cy="37695"/>
            </a:xfrm>
            <a:custGeom>
              <a:avLst/>
              <a:gdLst/>
              <a:ahLst/>
              <a:cxnLst/>
              <a:rect l="0" t="0" r="0" b="0"/>
              <a:pathLst>
                <a:path w="9516" h="37695">
                  <a:moveTo>
                    <a:pt x="9515" y="37694"/>
                  </a:moveTo>
                  <a:lnTo>
                    <a:pt x="9515" y="37694"/>
                  </a:lnTo>
                  <a:lnTo>
                    <a:pt x="9515" y="24437"/>
                  </a:lnTo>
                  <a:lnTo>
                    <a:pt x="6693" y="18396"/>
                  </a:lnTo>
                  <a:lnTo>
                    <a:pt x="382" y="9662"/>
                  </a:lnTo>
                  <a:lnTo>
                    <a:pt x="0" y="0"/>
                  </a:lnTo>
                  <a:lnTo>
                    <a:pt x="9515" y="9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693"/>
            <p:cNvSpPr/>
            <p:nvPr>
              <p:custDataLst>
                <p:tags r:id="rId59"/>
              </p:custDataLst>
            </p:nvPr>
          </p:nvSpPr>
          <p:spPr>
            <a:xfrm>
              <a:off x="2591204" y="5943600"/>
              <a:ext cx="56734" cy="104345"/>
            </a:xfrm>
            <a:custGeom>
              <a:avLst/>
              <a:gdLst/>
              <a:ahLst/>
              <a:cxnLst/>
              <a:rect l="0" t="0" r="0" b="0"/>
              <a:pathLst>
                <a:path w="56734" h="104345">
                  <a:moveTo>
                    <a:pt x="47221" y="0"/>
                  </a:moveTo>
                  <a:lnTo>
                    <a:pt x="47221" y="0"/>
                  </a:lnTo>
                  <a:lnTo>
                    <a:pt x="38088" y="0"/>
                  </a:lnTo>
                  <a:lnTo>
                    <a:pt x="29529" y="8201"/>
                  </a:lnTo>
                  <a:lnTo>
                    <a:pt x="23517" y="9132"/>
                  </a:lnTo>
                  <a:lnTo>
                    <a:pt x="21893" y="10321"/>
                  </a:lnTo>
                  <a:lnTo>
                    <a:pt x="20089" y="14465"/>
                  </a:lnTo>
                  <a:lnTo>
                    <a:pt x="18550" y="15994"/>
                  </a:lnTo>
                  <a:lnTo>
                    <a:pt x="14017" y="17692"/>
                  </a:lnTo>
                  <a:lnTo>
                    <a:pt x="12385" y="19202"/>
                  </a:lnTo>
                  <a:lnTo>
                    <a:pt x="10572" y="23704"/>
                  </a:lnTo>
                  <a:lnTo>
                    <a:pt x="8349" y="35217"/>
                  </a:lnTo>
                  <a:lnTo>
                    <a:pt x="2660" y="44536"/>
                  </a:lnTo>
                  <a:lnTo>
                    <a:pt x="201" y="57167"/>
                  </a:lnTo>
                  <a:lnTo>
                    <a:pt x="0" y="60336"/>
                  </a:lnTo>
                  <a:lnTo>
                    <a:pt x="2598" y="66680"/>
                  </a:lnTo>
                  <a:lnTo>
                    <a:pt x="6221" y="73027"/>
                  </a:lnTo>
                  <a:lnTo>
                    <a:pt x="8739" y="83844"/>
                  </a:lnTo>
                  <a:lnTo>
                    <a:pt x="26728" y="103320"/>
                  </a:lnTo>
                  <a:lnTo>
                    <a:pt x="32800" y="104344"/>
                  </a:lnTo>
                  <a:lnTo>
                    <a:pt x="34432" y="103429"/>
                  </a:lnTo>
                  <a:lnTo>
                    <a:pt x="35520" y="101761"/>
                  </a:lnTo>
                  <a:lnTo>
                    <a:pt x="36245" y="99591"/>
                  </a:lnTo>
                  <a:lnTo>
                    <a:pt x="37787" y="98144"/>
                  </a:lnTo>
                  <a:lnTo>
                    <a:pt x="47867" y="92999"/>
                  </a:lnTo>
                  <a:lnTo>
                    <a:pt x="50826" y="90574"/>
                  </a:lnTo>
                  <a:lnTo>
                    <a:pt x="54115" y="85057"/>
                  </a:lnTo>
                  <a:lnTo>
                    <a:pt x="56226" y="72893"/>
                  </a:lnTo>
                  <a:lnTo>
                    <a:pt x="56733" y="44447"/>
                  </a:lnTo>
                  <a:lnTo>
                    <a:pt x="53918" y="38099"/>
                  </a:lnTo>
                  <a:lnTo>
                    <a:pt x="40936" y="21342"/>
                  </a:lnTo>
                  <a:lnTo>
                    <a:pt x="39136" y="15482"/>
                  </a:lnTo>
                  <a:lnTo>
                    <a:pt x="37598" y="13496"/>
                  </a:lnTo>
                  <a:lnTo>
                    <a:pt x="28299" y="9570"/>
                  </a:lnTo>
                  <a:lnTo>
                    <a:pt x="2817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94"/>
            <p:cNvSpPr/>
            <p:nvPr>
              <p:custDataLst>
                <p:tags r:id="rId60"/>
              </p:custDataLst>
            </p:nvPr>
          </p:nvSpPr>
          <p:spPr>
            <a:xfrm>
              <a:off x="2676525" y="5944123"/>
              <a:ext cx="66676" cy="85072"/>
            </a:xfrm>
            <a:custGeom>
              <a:avLst/>
              <a:gdLst/>
              <a:ahLst/>
              <a:cxnLst/>
              <a:rect l="0" t="0" r="0" b="0"/>
              <a:pathLst>
                <a:path w="66676" h="85072">
                  <a:moveTo>
                    <a:pt x="0" y="9002"/>
                  </a:moveTo>
                  <a:lnTo>
                    <a:pt x="0" y="9002"/>
                  </a:lnTo>
                  <a:lnTo>
                    <a:pt x="8201" y="9002"/>
                  </a:lnTo>
                  <a:lnTo>
                    <a:pt x="106" y="18411"/>
                  </a:lnTo>
                  <a:lnTo>
                    <a:pt x="5088" y="23550"/>
                  </a:lnTo>
                  <a:lnTo>
                    <a:pt x="7553" y="28872"/>
                  </a:lnTo>
                  <a:lnTo>
                    <a:pt x="9524" y="75505"/>
                  </a:lnTo>
                  <a:lnTo>
                    <a:pt x="9525" y="85071"/>
                  </a:lnTo>
                  <a:lnTo>
                    <a:pt x="9525" y="76989"/>
                  </a:lnTo>
                  <a:lnTo>
                    <a:pt x="16071" y="68332"/>
                  </a:lnTo>
                  <a:lnTo>
                    <a:pt x="18167" y="59507"/>
                  </a:lnTo>
                  <a:lnTo>
                    <a:pt x="18934" y="43888"/>
                  </a:lnTo>
                  <a:lnTo>
                    <a:pt x="21820" y="37560"/>
                  </a:lnTo>
                  <a:lnTo>
                    <a:pt x="36381" y="20408"/>
                  </a:lnTo>
                  <a:lnTo>
                    <a:pt x="37336" y="16541"/>
                  </a:lnTo>
                  <a:lnTo>
                    <a:pt x="37591" y="14028"/>
                  </a:lnTo>
                  <a:lnTo>
                    <a:pt x="40696" y="8414"/>
                  </a:lnTo>
                  <a:lnTo>
                    <a:pt x="43006" y="5434"/>
                  </a:lnTo>
                  <a:lnTo>
                    <a:pt x="48394" y="2125"/>
                  </a:lnTo>
                  <a:lnTo>
                    <a:pt x="55420" y="0"/>
                  </a:lnTo>
                  <a:lnTo>
                    <a:pt x="65199" y="7723"/>
                  </a:lnTo>
                  <a:lnTo>
                    <a:pt x="66019" y="11255"/>
                  </a:lnTo>
                  <a:lnTo>
                    <a:pt x="66674" y="56644"/>
                  </a:lnTo>
                  <a:lnTo>
                    <a:pt x="66675" y="66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95"/>
            <p:cNvSpPr/>
            <p:nvPr>
              <p:custDataLst>
                <p:tags r:id="rId61"/>
              </p:custDataLst>
            </p:nvPr>
          </p:nvSpPr>
          <p:spPr>
            <a:xfrm>
              <a:off x="2790825" y="597217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0849"/>
                  </a:lnTo>
                  <a:lnTo>
                    <a:pt x="17610" y="9641"/>
                  </a:lnTo>
                  <a:lnTo>
                    <a:pt x="41403" y="9528"/>
                  </a:lnTo>
                  <a:lnTo>
                    <a:pt x="47682" y="6705"/>
                  </a:lnTo>
                  <a:lnTo>
                    <a:pt x="54000" y="2980"/>
                  </a:lnTo>
                  <a:lnTo>
                    <a:pt x="66680" y="58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96"/>
            <p:cNvSpPr/>
            <p:nvPr>
              <p:custDataLst>
                <p:tags r:id="rId62"/>
              </p:custDataLst>
            </p:nvPr>
          </p:nvSpPr>
          <p:spPr>
            <a:xfrm>
              <a:off x="2981371" y="5905537"/>
              <a:ext cx="76155" cy="123789"/>
            </a:xfrm>
            <a:custGeom>
              <a:avLst/>
              <a:gdLst/>
              <a:ahLst/>
              <a:cxnLst/>
              <a:rect l="0" t="0" r="0" b="0"/>
              <a:pathLst>
                <a:path w="76155" h="123789">
                  <a:moveTo>
                    <a:pt x="19004" y="47588"/>
                  </a:moveTo>
                  <a:lnTo>
                    <a:pt x="19004" y="47588"/>
                  </a:lnTo>
                  <a:lnTo>
                    <a:pt x="1288" y="47588"/>
                  </a:lnTo>
                  <a:lnTo>
                    <a:pt x="17648" y="47588"/>
                  </a:lnTo>
                  <a:lnTo>
                    <a:pt x="26341" y="41043"/>
                  </a:lnTo>
                  <a:lnTo>
                    <a:pt x="36303" y="38456"/>
                  </a:lnTo>
                  <a:lnTo>
                    <a:pt x="42592" y="33123"/>
                  </a:lnTo>
                  <a:lnTo>
                    <a:pt x="45363" y="27754"/>
                  </a:lnTo>
                  <a:lnTo>
                    <a:pt x="46102" y="24840"/>
                  </a:lnTo>
                  <a:lnTo>
                    <a:pt x="47652" y="22898"/>
                  </a:lnTo>
                  <a:lnTo>
                    <a:pt x="52198" y="20740"/>
                  </a:lnTo>
                  <a:lnTo>
                    <a:pt x="53833" y="19106"/>
                  </a:lnTo>
                  <a:lnTo>
                    <a:pt x="56674" y="10964"/>
                  </a:lnTo>
                  <a:lnTo>
                    <a:pt x="56976" y="4869"/>
                  </a:lnTo>
                  <a:lnTo>
                    <a:pt x="55961" y="3234"/>
                  </a:lnTo>
                  <a:lnTo>
                    <a:pt x="54225" y="2143"/>
                  </a:lnTo>
                  <a:lnTo>
                    <a:pt x="47395" y="250"/>
                  </a:lnTo>
                  <a:lnTo>
                    <a:pt x="34437" y="0"/>
                  </a:lnTo>
                  <a:lnTo>
                    <a:pt x="28333" y="2802"/>
                  </a:lnTo>
                  <a:lnTo>
                    <a:pt x="25223" y="5031"/>
                  </a:lnTo>
                  <a:lnTo>
                    <a:pt x="21768" y="10329"/>
                  </a:lnTo>
                  <a:lnTo>
                    <a:pt x="20846" y="13224"/>
                  </a:lnTo>
                  <a:lnTo>
                    <a:pt x="19174" y="15153"/>
                  </a:lnTo>
                  <a:lnTo>
                    <a:pt x="5909" y="23561"/>
                  </a:lnTo>
                  <a:lnTo>
                    <a:pt x="2600" y="29148"/>
                  </a:lnTo>
                  <a:lnTo>
                    <a:pt x="477" y="41359"/>
                  </a:lnTo>
                  <a:lnTo>
                    <a:pt x="0" y="65355"/>
                  </a:lnTo>
                  <a:lnTo>
                    <a:pt x="2796" y="74182"/>
                  </a:lnTo>
                  <a:lnTo>
                    <a:pt x="6509" y="81632"/>
                  </a:lnTo>
                  <a:lnTo>
                    <a:pt x="9657" y="91777"/>
                  </a:lnTo>
                  <a:lnTo>
                    <a:pt x="22621" y="107879"/>
                  </a:lnTo>
                  <a:lnTo>
                    <a:pt x="28725" y="111426"/>
                  </a:lnTo>
                  <a:lnTo>
                    <a:pt x="34966" y="114060"/>
                  </a:lnTo>
                  <a:lnTo>
                    <a:pt x="44430" y="120435"/>
                  </a:lnTo>
                  <a:lnTo>
                    <a:pt x="53937" y="122794"/>
                  </a:lnTo>
                  <a:lnTo>
                    <a:pt x="76154" y="12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97"/>
            <p:cNvSpPr/>
            <p:nvPr>
              <p:custDataLst>
                <p:tags r:id="rId63"/>
              </p:custDataLst>
            </p:nvPr>
          </p:nvSpPr>
          <p:spPr>
            <a:xfrm>
              <a:off x="3095625" y="5924550"/>
              <a:ext cx="85726" cy="85726"/>
            </a:xfrm>
            <a:custGeom>
              <a:avLst/>
              <a:gdLst/>
              <a:ahLst/>
              <a:cxnLst/>
              <a:rect l="0" t="0" r="0" b="0"/>
              <a:pathLst>
                <a:path w="85726" h="857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6" y="14189"/>
                  </a:lnTo>
                  <a:lnTo>
                    <a:pt x="10361" y="16890"/>
                  </a:lnTo>
                  <a:lnTo>
                    <a:pt x="13257" y="17610"/>
                  </a:lnTo>
                  <a:lnTo>
                    <a:pt x="15188" y="19148"/>
                  </a:lnTo>
                  <a:lnTo>
                    <a:pt x="38281" y="47682"/>
                  </a:lnTo>
                  <a:lnTo>
                    <a:pt x="53999" y="62449"/>
                  </a:lnTo>
                  <a:lnTo>
                    <a:pt x="66680" y="68662"/>
                  </a:lnTo>
                  <a:lnTo>
                    <a:pt x="857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98"/>
            <p:cNvSpPr/>
            <p:nvPr>
              <p:custDataLst>
                <p:tags r:id="rId64"/>
              </p:custDataLst>
            </p:nvPr>
          </p:nvSpPr>
          <p:spPr>
            <a:xfrm>
              <a:off x="3114675" y="5915035"/>
              <a:ext cx="85726" cy="133341"/>
            </a:xfrm>
            <a:custGeom>
              <a:avLst/>
              <a:gdLst/>
              <a:ahLst/>
              <a:cxnLst/>
              <a:rect l="0" t="0" r="0" b="0"/>
              <a:pathLst>
                <a:path w="85726" h="133341">
                  <a:moveTo>
                    <a:pt x="85725" y="9515"/>
                  </a:moveTo>
                  <a:lnTo>
                    <a:pt x="85725" y="9515"/>
                  </a:lnTo>
                  <a:lnTo>
                    <a:pt x="76592" y="383"/>
                  </a:lnTo>
                  <a:lnTo>
                    <a:pt x="62022" y="0"/>
                  </a:lnTo>
                  <a:lnTo>
                    <a:pt x="56493" y="2817"/>
                  </a:lnTo>
                  <a:lnTo>
                    <a:pt x="34521" y="22656"/>
                  </a:lnTo>
                  <a:lnTo>
                    <a:pt x="31218" y="28761"/>
                  </a:lnTo>
                  <a:lnTo>
                    <a:pt x="27865" y="44466"/>
                  </a:lnTo>
                  <a:lnTo>
                    <a:pt x="21105" y="57145"/>
                  </a:lnTo>
                  <a:lnTo>
                    <a:pt x="8752" y="101328"/>
                  </a:lnTo>
                  <a:lnTo>
                    <a:pt x="2042" y="114238"/>
                  </a:lnTo>
                  <a:lnTo>
                    <a:pt x="0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99"/>
            <p:cNvSpPr/>
            <p:nvPr>
              <p:custDataLst>
                <p:tags r:id="rId65"/>
              </p:custDataLst>
            </p:nvPr>
          </p:nvSpPr>
          <p:spPr>
            <a:xfrm>
              <a:off x="3238904" y="5924584"/>
              <a:ext cx="66272" cy="141074"/>
            </a:xfrm>
            <a:custGeom>
              <a:avLst/>
              <a:gdLst/>
              <a:ahLst/>
              <a:cxnLst/>
              <a:rect l="0" t="0" r="0" b="0"/>
              <a:pathLst>
                <a:path w="66272" h="141074">
                  <a:moveTo>
                    <a:pt x="66271" y="19016"/>
                  </a:moveTo>
                  <a:lnTo>
                    <a:pt x="66271" y="19016"/>
                  </a:lnTo>
                  <a:lnTo>
                    <a:pt x="57139" y="9884"/>
                  </a:lnTo>
                  <a:lnTo>
                    <a:pt x="51806" y="9607"/>
                  </a:lnTo>
                  <a:lnTo>
                    <a:pt x="50277" y="8510"/>
                  </a:lnTo>
                  <a:lnTo>
                    <a:pt x="49258" y="6720"/>
                  </a:lnTo>
                  <a:lnTo>
                    <a:pt x="47340" y="361"/>
                  </a:lnTo>
                  <a:lnTo>
                    <a:pt x="33974" y="0"/>
                  </a:lnTo>
                  <a:lnTo>
                    <a:pt x="32040" y="1047"/>
                  </a:lnTo>
                  <a:lnTo>
                    <a:pt x="30750" y="2803"/>
                  </a:lnTo>
                  <a:lnTo>
                    <a:pt x="29890" y="5034"/>
                  </a:lnTo>
                  <a:lnTo>
                    <a:pt x="28259" y="6519"/>
                  </a:lnTo>
                  <a:lnTo>
                    <a:pt x="23624" y="8170"/>
                  </a:lnTo>
                  <a:lnTo>
                    <a:pt x="21965" y="9669"/>
                  </a:lnTo>
                  <a:lnTo>
                    <a:pt x="11301" y="28737"/>
                  </a:lnTo>
                  <a:lnTo>
                    <a:pt x="8350" y="44442"/>
                  </a:lnTo>
                  <a:lnTo>
                    <a:pt x="2660" y="55006"/>
                  </a:lnTo>
                  <a:lnTo>
                    <a:pt x="0" y="78018"/>
                  </a:lnTo>
                  <a:lnTo>
                    <a:pt x="9320" y="110131"/>
                  </a:lnTo>
                  <a:lnTo>
                    <a:pt x="17208" y="121783"/>
                  </a:lnTo>
                  <a:lnTo>
                    <a:pt x="19420" y="130999"/>
                  </a:lnTo>
                  <a:lnTo>
                    <a:pt x="23576" y="136873"/>
                  </a:lnTo>
                  <a:lnTo>
                    <a:pt x="28951" y="140188"/>
                  </a:lnTo>
                  <a:lnTo>
                    <a:pt x="31866" y="141073"/>
                  </a:lnTo>
                  <a:lnTo>
                    <a:pt x="34868" y="140604"/>
                  </a:lnTo>
                  <a:lnTo>
                    <a:pt x="47221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00"/>
            <p:cNvSpPr/>
            <p:nvPr>
              <p:custDataLst>
                <p:tags r:id="rId66"/>
              </p:custDataLst>
            </p:nvPr>
          </p:nvSpPr>
          <p:spPr>
            <a:xfrm>
              <a:off x="3333750" y="5810366"/>
              <a:ext cx="19051" cy="247535"/>
            </a:xfrm>
            <a:custGeom>
              <a:avLst/>
              <a:gdLst/>
              <a:ahLst/>
              <a:cxnLst/>
              <a:rect l="0" t="0" r="0" b="0"/>
              <a:pathLst>
                <a:path w="19051" h="247535">
                  <a:moveTo>
                    <a:pt x="19050" y="9409"/>
                  </a:moveTo>
                  <a:lnTo>
                    <a:pt x="19050" y="9409"/>
                  </a:lnTo>
                  <a:lnTo>
                    <a:pt x="19050" y="1208"/>
                  </a:lnTo>
                  <a:lnTo>
                    <a:pt x="17992" y="767"/>
                  </a:lnTo>
                  <a:lnTo>
                    <a:pt x="10849" y="0"/>
                  </a:lnTo>
                  <a:lnTo>
                    <a:pt x="10408" y="1020"/>
                  </a:lnTo>
                  <a:lnTo>
                    <a:pt x="6707" y="40828"/>
                  </a:lnTo>
                  <a:lnTo>
                    <a:pt x="2981" y="51948"/>
                  </a:lnTo>
                  <a:lnTo>
                    <a:pt x="175" y="95208"/>
                  </a:lnTo>
                  <a:lnTo>
                    <a:pt x="15" y="140779"/>
                  </a:lnTo>
                  <a:lnTo>
                    <a:pt x="0" y="187093"/>
                  </a:lnTo>
                  <a:lnTo>
                    <a:pt x="0" y="230594"/>
                  </a:lnTo>
                  <a:lnTo>
                    <a:pt x="0" y="24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01"/>
            <p:cNvSpPr/>
            <p:nvPr>
              <p:custDataLst>
                <p:tags r:id="rId67"/>
              </p:custDataLst>
            </p:nvPr>
          </p:nvSpPr>
          <p:spPr>
            <a:xfrm>
              <a:off x="3381409" y="5947725"/>
              <a:ext cx="161854" cy="118249"/>
            </a:xfrm>
            <a:custGeom>
              <a:avLst/>
              <a:gdLst/>
              <a:ahLst/>
              <a:cxnLst/>
              <a:rect l="0" t="0" r="0" b="0"/>
              <a:pathLst>
                <a:path w="161854" h="118249">
                  <a:moveTo>
                    <a:pt x="19016" y="24450"/>
                  </a:moveTo>
                  <a:lnTo>
                    <a:pt x="19016" y="24450"/>
                  </a:lnTo>
                  <a:lnTo>
                    <a:pt x="19016" y="15318"/>
                  </a:lnTo>
                  <a:lnTo>
                    <a:pt x="9884" y="24068"/>
                  </a:lnTo>
                  <a:lnTo>
                    <a:pt x="8440" y="49953"/>
                  </a:lnTo>
                  <a:lnTo>
                    <a:pt x="1953" y="62570"/>
                  </a:lnTo>
                  <a:lnTo>
                    <a:pt x="0" y="94300"/>
                  </a:lnTo>
                  <a:lnTo>
                    <a:pt x="1047" y="96417"/>
                  </a:lnTo>
                  <a:lnTo>
                    <a:pt x="2803" y="97828"/>
                  </a:lnTo>
                  <a:lnTo>
                    <a:pt x="8170" y="100092"/>
                  </a:lnTo>
                  <a:lnTo>
                    <a:pt x="27090" y="100646"/>
                  </a:lnTo>
                  <a:lnTo>
                    <a:pt x="41671" y="87392"/>
                  </a:lnTo>
                  <a:lnTo>
                    <a:pt x="44960" y="81352"/>
                  </a:lnTo>
                  <a:lnTo>
                    <a:pt x="45837" y="78260"/>
                  </a:lnTo>
                  <a:lnTo>
                    <a:pt x="47480" y="76198"/>
                  </a:lnTo>
                  <a:lnTo>
                    <a:pt x="53790" y="72238"/>
                  </a:lnTo>
                  <a:lnTo>
                    <a:pt x="55638" y="67562"/>
                  </a:lnTo>
                  <a:lnTo>
                    <a:pt x="56986" y="54789"/>
                  </a:lnTo>
                  <a:lnTo>
                    <a:pt x="58088" y="54201"/>
                  </a:lnTo>
                  <a:lnTo>
                    <a:pt x="66245" y="53070"/>
                  </a:lnTo>
                  <a:lnTo>
                    <a:pt x="66638" y="67490"/>
                  </a:lnTo>
                  <a:lnTo>
                    <a:pt x="67697" y="69019"/>
                  </a:lnTo>
                  <a:lnTo>
                    <a:pt x="69462" y="70038"/>
                  </a:lnTo>
                  <a:lnTo>
                    <a:pt x="71697" y="70717"/>
                  </a:lnTo>
                  <a:lnTo>
                    <a:pt x="73187" y="72227"/>
                  </a:lnTo>
                  <a:lnTo>
                    <a:pt x="74842" y="76729"/>
                  </a:lnTo>
                  <a:lnTo>
                    <a:pt x="76342" y="78353"/>
                  </a:lnTo>
                  <a:lnTo>
                    <a:pt x="80830" y="80157"/>
                  </a:lnTo>
                  <a:lnTo>
                    <a:pt x="99754" y="81563"/>
                  </a:lnTo>
                  <a:lnTo>
                    <a:pt x="105347" y="78761"/>
                  </a:lnTo>
                  <a:lnTo>
                    <a:pt x="111360" y="75047"/>
                  </a:lnTo>
                  <a:lnTo>
                    <a:pt x="117561" y="73396"/>
                  </a:lnTo>
                  <a:lnTo>
                    <a:pt x="119637" y="71897"/>
                  </a:lnTo>
                  <a:lnTo>
                    <a:pt x="121022" y="69839"/>
                  </a:lnTo>
                  <a:lnTo>
                    <a:pt x="123619" y="64731"/>
                  </a:lnTo>
                  <a:lnTo>
                    <a:pt x="138871" y="46588"/>
                  </a:lnTo>
                  <a:lnTo>
                    <a:pt x="144879" y="33958"/>
                  </a:lnTo>
                  <a:lnTo>
                    <a:pt x="149039" y="27618"/>
                  </a:lnTo>
                  <a:lnTo>
                    <a:pt x="151928" y="16806"/>
                  </a:lnTo>
                  <a:lnTo>
                    <a:pt x="152236" y="10426"/>
                  </a:lnTo>
                  <a:lnTo>
                    <a:pt x="151221" y="8750"/>
                  </a:lnTo>
                  <a:lnTo>
                    <a:pt x="149486" y="7634"/>
                  </a:lnTo>
                  <a:lnTo>
                    <a:pt x="144154" y="5841"/>
                  </a:lnTo>
                  <a:lnTo>
                    <a:pt x="138173" y="474"/>
                  </a:lnTo>
                  <a:lnTo>
                    <a:pt x="136555" y="0"/>
                  </a:lnTo>
                  <a:lnTo>
                    <a:pt x="135475" y="741"/>
                  </a:lnTo>
                  <a:lnTo>
                    <a:pt x="133742" y="4480"/>
                  </a:lnTo>
                  <a:lnTo>
                    <a:pt x="125153" y="5318"/>
                  </a:lnTo>
                  <a:lnTo>
                    <a:pt x="124699" y="6404"/>
                  </a:lnTo>
                  <a:lnTo>
                    <a:pt x="123826" y="14531"/>
                  </a:lnTo>
                  <a:lnTo>
                    <a:pt x="130344" y="22451"/>
                  </a:lnTo>
                  <a:lnTo>
                    <a:pt x="132925" y="32248"/>
                  </a:lnTo>
                  <a:lnTo>
                    <a:pt x="139785" y="41238"/>
                  </a:lnTo>
                  <a:lnTo>
                    <a:pt x="142994" y="50121"/>
                  </a:lnTo>
                  <a:lnTo>
                    <a:pt x="158627" y="69789"/>
                  </a:lnTo>
                  <a:lnTo>
                    <a:pt x="160924" y="78689"/>
                  </a:lnTo>
                  <a:lnTo>
                    <a:pt x="161853" y="95634"/>
                  </a:lnTo>
                  <a:lnTo>
                    <a:pt x="160807" y="97306"/>
                  </a:lnTo>
                  <a:lnTo>
                    <a:pt x="159052" y="98421"/>
                  </a:lnTo>
                  <a:lnTo>
                    <a:pt x="156823" y="99164"/>
                  </a:lnTo>
                  <a:lnTo>
                    <a:pt x="155338" y="100717"/>
                  </a:lnTo>
                  <a:lnTo>
                    <a:pt x="153687" y="105267"/>
                  </a:lnTo>
                  <a:lnTo>
                    <a:pt x="152188" y="106902"/>
                  </a:lnTo>
                  <a:lnTo>
                    <a:pt x="147701" y="108720"/>
                  </a:lnTo>
                  <a:lnTo>
                    <a:pt x="146081" y="110263"/>
                  </a:lnTo>
                  <a:lnTo>
                    <a:pt x="144281" y="114800"/>
                  </a:lnTo>
                  <a:lnTo>
                    <a:pt x="142743" y="116434"/>
                  </a:lnTo>
                  <a:lnTo>
                    <a:pt x="138211" y="118248"/>
                  </a:lnTo>
                  <a:lnTo>
                    <a:pt x="136579" y="117673"/>
                  </a:lnTo>
                  <a:lnTo>
                    <a:pt x="135491" y="116232"/>
                  </a:lnTo>
                  <a:lnTo>
                    <a:pt x="133316" y="110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702"/>
            <p:cNvSpPr/>
            <p:nvPr>
              <p:custDataLst>
                <p:tags r:id="rId68"/>
              </p:custDataLst>
            </p:nvPr>
          </p:nvSpPr>
          <p:spPr>
            <a:xfrm>
              <a:off x="3619500" y="597217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453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703"/>
            <p:cNvSpPr/>
            <p:nvPr>
              <p:custDataLst>
                <p:tags r:id="rId69"/>
              </p:custDataLst>
            </p:nvPr>
          </p:nvSpPr>
          <p:spPr>
            <a:xfrm>
              <a:off x="3619500" y="58769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0" y="113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04"/>
            <p:cNvSpPr/>
            <p:nvPr>
              <p:custDataLst>
                <p:tags r:id="rId70"/>
              </p:custDataLst>
            </p:nvPr>
          </p:nvSpPr>
          <p:spPr>
            <a:xfrm>
              <a:off x="3667245" y="5953242"/>
              <a:ext cx="57031" cy="104644"/>
            </a:xfrm>
            <a:custGeom>
              <a:avLst/>
              <a:gdLst/>
              <a:ahLst/>
              <a:cxnLst/>
              <a:rect l="0" t="0" r="0" b="0"/>
              <a:pathLst>
                <a:path w="57031" h="104644">
                  <a:moveTo>
                    <a:pt x="57030" y="9408"/>
                  </a:moveTo>
                  <a:lnTo>
                    <a:pt x="57030" y="9408"/>
                  </a:lnTo>
                  <a:lnTo>
                    <a:pt x="57030" y="17609"/>
                  </a:lnTo>
                  <a:lnTo>
                    <a:pt x="55972" y="18050"/>
                  </a:lnTo>
                  <a:lnTo>
                    <a:pt x="51973" y="18540"/>
                  </a:lnTo>
                  <a:lnTo>
                    <a:pt x="50484" y="17613"/>
                  </a:lnTo>
                  <a:lnTo>
                    <a:pt x="49491" y="15936"/>
                  </a:lnTo>
                  <a:lnTo>
                    <a:pt x="47622" y="9790"/>
                  </a:lnTo>
                  <a:lnTo>
                    <a:pt x="42483" y="9521"/>
                  </a:lnTo>
                  <a:lnTo>
                    <a:pt x="40982" y="8425"/>
                  </a:lnTo>
                  <a:lnTo>
                    <a:pt x="39314" y="4385"/>
                  </a:lnTo>
                  <a:lnTo>
                    <a:pt x="37811" y="2884"/>
                  </a:lnTo>
                  <a:lnTo>
                    <a:pt x="29896" y="278"/>
                  </a:lnTo>
                  <a:lnTo>
                    <a:pt x="23825" y="0"/>
                  </a:lnTo>
                  <a:lnTo>
                    <a:pt x="22194" y="1019"/>
                  </a:lnTo>
                  <a:lnTo>
                    <a:pt x="21106" y="2757"/>
                  </a:lnTo>
                  <a:lnTo>
                    <a:pt x="20381" y="4974"/>
                  </a:lnTo>
                  <a:lnTo>
                    <a:pt x="18839" y="6452"/>
                  </a:lnTo>
                  <a:lnTo>
                    <a:pt x="14303" y="8095"/>
                  </a:lnTo>
                  <a:lnTo>
                    <a:pt x="12670" y="9591"/>
                  </a:lnTo>
                  <a:lnTo>
                    <a:pt x="10856" y="14076"/>
                  </a:lnTo>
                  <a:lnTo>
                    <a:pt x="8633" y="25578"/>
                  </a:lnTo>
                  <a:lnTo>
                    <a:pt x="2944" y="34895"/>
                  </a:lnTo>
                  <a:lnTo>
                    <a:pt x="485" y="47525"/>
                  </a:lnTo>
                  <a:lnTo>
                    <a:pt x="0" y="60211"/>
                  </a:lnTo>
                  <a:lnTo>
                    <a:pt x="2755" y="66559"/>
                  </a:lnTo>
                  <a:lnTo>
                    <a:pt x="6450" y="72908"/>
                  </a:lnTo>
                  <a:lnTo>
                    <a:pt x="8821" y="85608"/>
                  </a:lnTo>
                  <a:lnTo>
                    <a:pt x="9016" y="88783"/>
                  </a:lnTo>
                  <a:lnTo>
                    <a:pt x="12054" y="95133"/>
                  </a:lnTo>
                  <a:lnTo>
                    <a:pt x="17572" y="102777"/>
                  </a:lnTo>
                  <a:lnTo>
                    <a:pt x="21149" y="103822"/>
                  </a:lnTo>
                  <a:lnTo>
                    <a:pt x="42517" y="104643"/>
                  </a:lnTo>
                  <a:lnTo>
                    <a:pt x="44180" y="103589"/>
                  </a:lnTo>
                  <a:lnTo>
                    <a:pt x="45288" y="101829"/>
                  </a:lnTo>
                  <a:lnTo>
                    <a:pt x="47214" y="94957"/>
                  </a:lnTo>
                  <a:lnTo>
                    <a:pt x="47505" y="47503"/>
                  </a:lnTo>
                  <a:lnTo>
                    <a:pt x="47505" y="28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05"/>
            <p:cNvSpPr/>
            <p:nvPr>
              <p:custDataLst>
                <p:tags r:id="rId71"/>
              </p:custDataLst>
            </p:nvPr>
          </p:nvSpPr>
          <p:spPr>
            <a:xfrm>
              <a:off x="3762375" y="5943731"/>
              <a:ext cx="85715" cy="104645"/>
            </a:xfrm>
            <a:custGeom>
              <a:avLst/>
              <a:gdLst/>
              <a:ahLst/>
              <a:cxnLst/>
              <a:rect l="0" t="0" r="0" b="0"/>
              <a:pathLst>
                <a:path w="85715" h="104645">
                  <a:moveTo>
                    <a:pt x="0" y="18919"/>
                  </a:moveTo>
                  <a:lnTo>
                    <a:pt x="0" y="18919"/>
                  </a:lnTo>
                  <a:lnTo>
                    <a:pt x="9132" y="28051"/>
                  </a:lnTo>
                  <a:lnTo>
                    <a:pt x="9525" y="72973"/>
                  </a:lnTo>
                  <a:lnTo>
                    <a:pt x="9525" y="83723"/>
                  </a:lnTo>
                  <a:lnTo>
                    <a:pt x="10" y="95108"/>
                  </a:lnTo>
                  <a:lnTo>
                    <a:pt x="5060" y="90059"/>
                  </a:lnTo>
                  <a:lnTo>
                    <a:pt x="7540" y="84756"/>
                  </a:lnTo>
                  <a:lnTo>
                    <a:pt x="8202" y="81861"/>
                  </a:lnTo>
                  <a:lnTo>
                    <a:pt x="16890" y="66471"/>
                  </a:lnTo>
                  <a:lnTo>
                    <a:pt x="23680" y="48773"/>
                  </a:lnTo>
                  <a:lnTo>
                    <a:pt x="44860" y="19094"/>
                  </a:lnTo>
                  <a:lnTo>
                    <a:pt x="45781" y="15860"/>
                  </a:lnTo>
                  <a:lnTo>
                    <a:pt x="47454" y="13705"/>
                  </a:lnTo>
                  <a:lnTo>
                    <a:pt x="64911" y="1362"/>
                  </a:lnTo>
                  <a:lnTo>
                    <a:pt x="74721" y="0"/>
                  </a:lnTo>
                  <a:lnTo>
                    <a:pt x="80819" y="4964"/>
                  </a:lnTo>
                  <a:lnTo>
                    <a:pt x="83544" y="10248"/>
                  </a:lnTo>
                  <a:lnTo>
                    <a:pt x="85597" y="23468"/>
                  </a:lnTo>
                  <a:lnTo>
                    <a:pt x="85714" y="46322"/>
                  </a:lnTo>
                  <a:lnTo>
                    <a:pt x="82898" y="55086"/>
                  </a:lnTo>
                  <a:lnTo>
                    <a:pt x="79177" y="62510"/>
                  </a:lnTo>
                  <a:lnTo>
                    <a:pt x="76592" y="79131"/>
                  </a:lnTo>
                  <a:lnTo>
                    <a:pt x="76316" y="88736"/>
                  </a:lnTo>
                  <a:lnTo>
                    <a:pt x="73429" y="95105"/>
                  </a:lnTo>
                  <a:lnTo>
                    <a:pt x="66675" y="10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06"/>
            <p:cNvSpPr/>
            <p:nvPr>
              <p:custDataLst>
                <p:tags r:id="rId72"/>
              </p:custDataLst>
            </p:nvPr>
          </p:nvSpPr>
          <p:spPr>
            <a:xfrm>
              <a:off x="3867150" y="5862344"/>
              <a:ext cx="85701" cy="262232"/>
            </a:xfrm>
            <a:custGeom>
              <a:avLst/>
              <a:gdLst/>
              <a:ahLst/>
              <a:cxnLst/>
              <a:rect l="0" t="0" r="0" b="0"/>
              <a:pathLst>
                <a:path w="85701" h="262232">
                  <a:moveTo>
                    <a:pt x="57150" y="5056"/>
                  </a:moveTo>
                  <a:lnTo>
                    <a:pt x="57150" y="5056"/>
                  </a:lnTo>
                  <a:lnTo>
                    <a:pt x="57150" y="0"/>
                  </a:lnTo>
                  <a:lnTo>
                    <a:pt x="58208" y="627"/>
                  </a:lnTo>
                  <a:lnTo>
                    <a:pt x="63696" y="8447"/>
                  </a:lnTo>
                  <a:lnTo>
                    <a:pt x="64689" y="8376"/>
                  </a:lnTo>
                  <a:lnTo>
                    <a:pt x="65351" y="7269"/>
                  </a:lnTo>
                  <a:lnTo>
                    <a:pt x="65792" y="7590"/>
                  </a:lnTo>
                  <a:lnTo>
                    <a:pt x="66282" y="10768"/>
                  </a:lnTo>
                  <a:lnTo>
                    <a:pt x="74163" y="24440"/>
                  </a:lnTo>
                  <a:lnTo>
                    <a:pt x="85297" y="70052"/>
                  </a:lnTo>
                  <a:lnTo>
                    <a:pt x="85700" y="114152"/>
                  </a:lnTo>
                  <a:lnTo>
                    <a:pt x="84664" y="159757"/>
                  </a:lnTo>
                  <a:lnTo>
                    <a:pt x="66427" y="205029"/>
                  </a:lnTo>
                  <a:lnTo>
                    <a:pt x="59156" y="216699"/>
                  </a:lnTo>
                  <a:lnTo>
                    <a:pt x="40064" y="235637"/>
                  </a:lnTo>
                  <a:lnTo>
                    <a:pt x="25788" y="254391"/>
                  </a:lnTo>
                  <a:lnTo>
                    <a:pt x="19222" y="258746"/>
                  </a:lnTo>
                  <a:lnTo>
                    <a:pt x="9576" y="261199"/>
                  </a:lnTo>
                  <a:lnTo>
                    <a:pt x="0" y="262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2" name="SMARTInkShape-707"/>
          <p:cNvSpPr/>
          <p:nvPr>
            <p:custDataLst>
              <p:tags r:id="rId6"/>
            </p:custDataLst>
          </p:nvPr>
        </p:nvSpPr>
        <p:spPr>
          <a:xfrm>
            <a:off x="5535349" y="5715116"/>
            <a:ext cx="4018227" cy="47510"/>
          </a:xfrm>
          <a:custGeom>
            <a:avLst/>
            <a:gdLst/>
            <a:ahLst/>
            <a:cxnLst/>
            <a:rect l="0" t="0" r="0" b="0"/>
            <a:pathLst>
              <a:path w="4018227" h="47510">
                <a:moveTo>
                  <a:pt x="8201" y="28459"/>
                </a:moveTo>
                <a:lnTo>
                  <a:pt x="8201" y="28459"/>
                </a:lnTo>
                <a:lnTo>
                  <a:pt x="8201" y="20258"/>
                </a:lnTo>
                <a:lnTo>
                  <a:pt x="7143" y="19817"/>
                </a:lnTo>
                <a:lnTo>
                  <a:pt x="0" y="19050"/>
                </a:lnTo>
                <a:lnTo>
                  <a:pt x="6993" y="27146"/>
                </a:lnTo>
                <a:lnTo>
                  <a:pt x="12900" y="28069"/>
                </a:lnTo>
                <a:lnTo>
                  <a:pt x="21353" y="28343"/>
                </a:lnTo>
                <a:lnTo>
                  <a:pt x="27452" y="31230"/>
                </a:lnTo>
                <a:lnTo>
                  <a:pt x="30560" y="33482"/>
                </a:lnTo>
                <a:lnTo>
                  <a:pt x="45047" y="36650"/>
                </a:lnTo>
                <a:lnTo>
                  <a:pt x="89284" y="37932"/>
                </a:lnTo>
                <a:lnTo>
                  <a:pt x="134440" y="37979"/>
                </a:lnTo>
                <a:lnTo>
                  <a:pt x="179969" y="37984"/>
                </a:lnTo>
                <a:lnTo>
                  <a:pt x="227318" y="37984"/>
                </a:lnTo>
                <a:lnTo>
                  <a:pt x="266443" y="39042"/>
                </a:lnTo>
                <a:lnTo>
                  <a:pt x="311017" y="45523"/>
                </a:lnTo>
                <a:lnTo>
                  <a:pt x="355766" y="47116"/>
                </a:lnTo>
                <a:lnTo>
                  <a:pt x="392817" y="47393"/>
                </a:lnTo>
                <a:lnTo>
                  <a:pt x="435663" y="47475"/>
                </a:lnTo>
                <a:lnTo>
                  <a:pt x="476815" y="47499"/>
                </a:lnTo>
                <a:lnTo>
                  <a:pt x="520877" y="47506"/>
                </a:lnTo>
                <a:lnTo>
                  <a:pt x="562389" y="47509"/>
                </a:lnTo>
                <a:lnTo>
                  <a:pt x="594232" y="47509"/>
                </a:lnTo>
                <a:lnTo>
                  <a:pt x="628493" y="47509"/>
                </a:lnTo>
                <a:lnTo>
                  <a:pt x="661358" y="47509"/>
                </a:lnTo>
                <a:lnTo>
                  <a:pt x="693604" y="44687"/>
                </a:lnTo>
                <a:lnTo>
                  <a:pt x="726633" y="40964"/>
                </a:lnTo>
                <a:lnTo>
                  <a:pt x="762479" y="39308"/>
                </a:lnTo>
                <a:lnTo>
                  <a:pt x="799577" y="38572"/>
                </a:lnTo>
                <a:lnTo>
                  <a:pt x="837231" y="38246"/>
                </a:lnTo>
                <a:lnTo>
                  <a:pt x="875135" y="38100"/>
                </a:lnTo>
                <a:lnTo>
                  <a:pt x="913146" y="38036"/>
                </a:lnTo>
                <a:lnTo>
                  <a:pt x="951207" y="38007"/>
                </a:lnTo>
                <a:lnTo>
                  <a:pt x="989290" y="37994"/>
                </a:lnTo>
                <a:lnTo>
                  <a:pt x="1027382" y="35167"/>
                </a:lnTo>
                <a:lnTo>
                  <a:pt x="1066537" y="31440"/>
                </a:lnTo>
                <a:lnTo>
                  <a:pt x="1108633" y="29784"/>
                </a:lnTo>
                <a:lnTo>
                  <a:pt x="1149216" y="29048"/>
                </a:lnTo>
                <a:lnTo>
                  <a:pt x="1189477" y="28721"/>
                </a:lnTo>
                <a:lnTo>
                  <a:pt x="1232066" y="28575"/>
                </a:lnTo>
                <a:lnTo>
                  <a:pt x="1272866" y="28511"/>
                </a:lnTo>
                <a:lnTo>
                  <a:pt x="1313224" y="28482"/>
                </a:lnTo>
                <a:lnTo>
                  <a:pt x="1355856" y="28469"/>
                </a:lnTo>
                <a:lnTo>
                  <a:pt x="1399498" y="25642"/>
                </a:lnTo>
                <a:lnTo>
                  <a:pt x="1443589" y="21915"/>
                </a:lnTo>
                <a:lnTo>
                  <a:pt x="1487879" y="20259"/>
                </a:lnTo>
                <a:lnTo>
                  <a:pt x="1532258" y="19523"/>
                </a:lnTo>
                <a:lnTo>
                  <a:pt x="1576677" y="19196"/>
                </a:lnTo>
                <a:lnTo>
                  <a:pt x="1621112" y="19050"/>
                </a:lnTo>
                <a:lnTo>
                  <a:pt x="1665556" y="18986"/>
                </a:lnTo>
                <a:lnTo>
                  <a:pt x="1710003" y="18957"/>
                </a:lnTo>
                <a:lnTo>
                  <a:pt x="1754452" y="18944"/>
                </a:lnTo>
                <a:lnTo>
                  <a:pt x="1798901" y="16117"/>
                </a:lnTo>
                <a:lnTo>
                  <a:pt x="1844409" y="12390"/>
                </a:lnTo>
                <a:lnTo>
                  <a:pt x="1868398" y="11396"/>
                </a:lnTo>
                <a:lnTo>
                  <a:pt x="1892857" y="10734"/>
                </a:lnTo>
                <a:lnTo>
                  <a:pt x="1939789" y="9998"/>
                </a:lnTo>
                <a:lnTo>
                  <a:pt x="1985343" y="9671"/>
                </a:lnTo>
                <a:lnTo>
                  <a:pt x="2030283" y="9525"/>
                </a:lnTo>
                <a:lnTo>
                  <a:pt x="2077774" y="9461"/>
                </a:lnTo>
                <a:lnTo>
                  <a:pt x="2102291" y="9443"/>
                </a:lnTo>
                <a:lnTo>
                  <a:pt x="2149288" y="6602"/>
                </a:lnTo>
                <a:lnTo>
                  <a:pt x="2194871" y="2870"/>
                </a:lnTo>
                <a:lnTo>
                  <a:pt x="2239824" y="1211"/>
                </a:lnTo>
                <a:lnTo>
                  <a:pt x="2287319" y="473"/>
                </a:lnTo>
                <a:lnTo>
                  <a:pt x="2311838" y="277"/>
                </a:lnTo>
                <a:lnTo>
                  <a:pt x="2358837" y="59"/>
                </a:lnTo>
                <a:lnTo>
                  <a:pt x="2404421" y="1020"/>
                </a:lnTo>
                <a:lnTo>
                  <a:pt x="2449374" y="4974"/>
                </a:lnTo>
                <a:lnTo>
                  <a:pt x="2494047" y="7438"/>
                </a:lnTo>
                <a:lnTo>
                  <a:pt x="2539655" y="8533"/>
                </a:lnTo>
                <a:lnTo>
                  <a:pt x="2563671" y="8825"/>
                </a:lnTo>
                <a:lnTo>
                  <a:pt x="2588147" y="9019"/>
                </a:lnTo>
                <a:lnTo>
                  <a:pt x="2635100" y="9236"/>
                </a:lnTo>
                <a:lnTo>
                  <a:pt x="2680662" y="9331"/>
                </a:lnTo>
                <a:lnTo>
                  <a:pt x="2725606" y="9375"/>
                </a:lnTo>
                <a:lnTo>
                  <a:pt x="2770275" y="9393"/>
                </a:lnTo>
                <a:lnTo>
                  <a:pt x="2814823" y="9402"/>
                </a:lnTo>
                <a:lnTo>
                  <a:pt x="2859316" y="9406"/>
                </a:lnTo>
                <a:lnTo>
                  <a:pt x="2906608" y="9408"/>
                </a:lnTo>
                <a:lnTo>
                  <a:pt x="2931073" y="9409"/>
                </a:lnTo>
                <a:lnTo>
                  <a:pt x="2978010" y="9409"/>
                </a:lnTo>
                <a:lnTo>
                  <a:pt x="3024625" y="8351"/>
                </a:lnTo>
                <a:lnTo>
                  <a:pt x="3048908" y="6587"/>
                </a:lnTo>
                <a:lnTo>
                  <a:pt x="3073564" y="4353"/>
                </a:lnTo>
                <a:lnTo>
                  <a:pt x="3120716" y="1870"/>
                </a:lnTo>
                <a:lnTo>
                  <a:pt x="3167424" y="767"/>
                </a:lnTo>
                <a:lnTo>
                  <a:pt x="3191733" y="472"/>
                </a:lnTo>
                <a:lnTo>
                  <a:pt x="3216406" y="277"/>
                </a:lnTo>
                <a:lnTo>
                  <a:pt x="3241321" y="146"/>
                </a:lnTo>
                <a:lnTo>
                  <a:pt x="3266398" y="59"/>
                </a:lnTo>
                <a:lnTo>
                  <a:pt x="3291583" y="0"/>
                </a:lnTo>
                <a:lnTo>
                  <a:pt x="3316839" y="1020"/>
                </a:lnTo>
                <a:lnTo>
                  <a:pt x="3342142" y="2758"/>
                </a:lnTo>
                <a:lnTo>
                  <a:pt x="3367478" y="4974"/>
                </a:lnTo>
                <a:lnTo>
                  <a:pt x="3392835" y="6453"/>
                </a:lnTo>
                <a:lnTo>
                  <a:pt x="3418208" y="7438"/>
                </a:lnTo>
                <a:lnTo>
                  <a:pt x="3443589" y="8096"/>
                </a:lnTo>
                <a:lnTo>
                  <a:pt x="3467919" y="8533"/>
                </a:lnTo>
                <a:lnTo>
                  <a:pt x="3514706" y="9019"/>
                </a:lnTo>
                <a:lnTo>
                  <a:pt x="3560195" y="9236"/>
                </a:lnTo>
                <a:lnTo>
                  <a:pt x="3605106" y="9331"/>
                </a:lnTo>
                <a:lnTo>
                  <a:pt x="3649762" y="9375"/>
                </a:lnTo>
                <a:lnTo>
                  <a:pt x="3694302" y="12216"/>
                </a:lnTo>
                <a:lnTo>
                  <a:pt x="3737735" y="17007"/>
                </a:lnTo>
                <a:lnTo>
                  <a:pt x="3778204" y="22663"/>
                </a:lnTo>
                <a:lnTo>
                  <a:pt x="3817358" y="25883"/>
                </a:lnTo>
                <a:lnTo>
                  <a:pt x="3854868" y="28372"/>
                </a:lnTo>
                <a:lnTo>
                  <a:pt x="3889177" y="33006"/>
                </a:lnTo>
                <a:lnTo>
                  <a:pt x="3922065" y="35772"/>
                </a:lnTo>
                <a:lnTo>
                  <a:pt x="3954322" y="37001"/>
                </a:lnTo>
                <a:lnTo>
                  <a:pt x="3996940" y="37693"/>
                </a:lnTo>
                <a:lnTo>
                  <a:pt x="4018226" y="379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5" name="SMARTInkShape-Group142"/>
          <p:cNvGrpSpPr/>
          <p:nvPr/>
        </p:nvGrpSpPr>
        <p:grpSpPr>
          <a:xfrm>
            <a:off x="4895884" y="6219825"/>
            <a:ext cx="180942" cy="123821"/>
            <a:chOff x="4895884" y="6219825"/>
            <a:chExt cx="180942" cy="123821"/>
          </a:xfrm>
        </p:grpSpPr>
        <p:sp>
          <p:nvSpPr>
            <p:cNvPr id="283" name="SMARTInkShape-708"/>
            <p:cNvSpPr/>
            <p:nvPr>
              <p:custDataLst>
                <p:tags r:id="rId49"/>
              </p:custDataLst>
            </p:nvPr>
          </p:nvSpPr>
          <p:spPr>
            <a:xfrm>
              <a:off x="4895884" y="6219825"/>
              <a:ext cx="152367" cy="9526"/>
            </a:xfrm>
            <a:custGeom>
              <a:avLst/>
              <a:gdLst/>
              <a:ahLst/>
              <a:cxnLst/>
              <a:rect l="0" t="0" r="0" b="0"/>
              <a:pathLst>
                <a:path w="152367" h="9526">
                  <a:moveTo>
                    <a:pt x="9491" y="9525"/>
                  </a:moveTo>
                  <a:lnTo>
                    <a:pt x="9491" y="9525"/>
                  </a:lnTo>
                  <a:lnTo>
                    <a:pt x="0" y="9525"/>
                  </a:lnTo>
                  <a:lnTo>
                    <a:pt x="41280" y="9525"/>
                  </a:lnTo>
                  <a:lnTo>
                    <a:pt x="47608" y="6703"/>
                  </a:lnTo>
                  <a:lnTo>
                    <a:pt x="50777" y="4469"/>
                  </a:lnTo>
                  <a:lnTo>
                    <a:pt x="65351" y="1324"/>
                  </a:lnTo>
                  <a:lnTo>
                    <a:pt x="111189" y="23"/>
                  </a:lnTo>
                  <a:lnTo>
                    <a:pt x="152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709"/>
            <p:cNvSpPr/>
            <p:nvPr>
              <p:custDataLst>
                <p:tags r:id="rId50"/>
              </p:custDataLst>
            </p:nvPr>
          </p:nvSpPr>
          <p:spPr>
            <a:xfrm>
              <a:off x="4926189" y="6296025"/>
              <a:ext cx="150637" cy="47621"/>
            </a:xfrm>
            <a:custGeom>
              <a:avLst/>
              <a:gdLst/>
              <a:ahLst/>
              <a:cxnLst/>
              <a:rect l="0" t="0" r="0" b="0"/>
              <a:pathLst>
                <a:path w="150637" h="47621">
                  <a:moveTo>
                    <a:pt x="45861" y="0"/>
                  </a:moveTo>
                  <a:lnTo>
                    <a:pt x="45861" y="0"/>
                  </a:lnTo>
                  <a:lnTo>
                    <a:pt x="29614" y="15188"/>
                  </a:lnTo>
                  <a:lnTo>
                    <a:pt x="23471" y="17333"/>
                  </a:lnTo>
                  <a:lnTo>
                    <a:pt x="21409" y="18963"/>
                  </a:lnTo>
                  <a:lnTo>
                    <a:pt x="12773" y="32157"/>
                  </a:lnTo>
                  <a:lnTo>
                    <a:pt x="7166" y="35458"/>
                  </a:lnTo>
                  <a:lnTo>
                    <a:pt x="4190" y="36339"/>
                  </a:lnTo>
                  <a:lnTo>
                    <a:pt x="2205" y="37984"/>
                  </a:lnTo>
                  <a:lnTo>
                    <a:pt x="0" y="42635"/>
                  </a:lnTo>
                  <a:lnTo>
                    <a:pt x="470" y="44298"/>
                  </a:lnTo>
                  <a:lnTo>
                    <a:pt x="1842" y="45407"/>
                  </a:lnTo>
                  <a:lnTo>
                    <a:pt x="6592" y="47187"/>
                  </a:lnTo>
                  <a:lnTo>
                    <a:pt x="53285" y="47620"/>
                  </a:lnTo>
                  <a:lnTo>
                    <a:pt x="61861" y="46565"/>
                  </a:lnTo>
                  <a:lnTo>
                    <a:pt x="103204" y="35866"/>
                  </a:lnTo>
                  <a:lnTo>
                    <a:pt x="122118" y="30735"/>
                  </a:lnTo>
                  <a:lnTo>
                    <a:pt x="133727" y="28477"/>
                  </a:lnTo>
                  <a:lnTo>
                    <a:pt x="15063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143"/>
          <p:cNvGrpSpPr/>
          <p:nvPr/>
        </p:nvGrpSpPr>
        <p:grpSpPr>
          <a:xfrm>
            <a:off x="5419763" y="6153150"/>
            <a:ext cx="485738" cy="285713"/>
            <a:chOff x="5419763" y="6153150"/>
            <a:chExt cx="485738" cy="285713"/>
          </a:xfrm>
        </p:grpSpPr>
        <p:sp>
          <p:nvSpPr>
            <p:cNvPr id="286" name="SMARTInkShape-710"/>
            <p:cNvSpPr/>
            <p:nvPr>
              <p:custDataLst>
                <p:tags r:id="rId46"/>
              </p:custDataLst>
            </p:nvPr>
          </p:nvSpPr>
          <p:spPr>
            <a:xfrm>
              <a:off x="5419763" y="6185842"/>
              <a:ext cx="142362" cy="195870"/>
            </a:xfrm>
            <a:custGeom>
              <a:avLst/>
              <a:gdLst/>
              <a:ahLst/>
              <a:cxnLst/>
              <a:rect l="0" t="0" r="0" b="0"/>
              <a:pathLst>
                <a:path w="142362" h="195870">
                  <a:moveTo>
                    <a:pt x="66637" y="33983"/>
                  </a:moveTo>
                  <a:lnTo>
                    <a:pt x="66637" y="33983"/>
                  </a:lnTo>
                  <a:lnTo>
                    <a:pt x="66637" y="6770"/>
                  </a:lnTo>
                  <a:lnTo>
                    <a:pt x="65579" y="6315"/>
                  </a:lnTo>
                  <a:lnTo>
                    <a:pt x="61581" y="5812"/>
                  </a:lnTo>
                  <a:lnTo>
                    <a:pt x="60092" y="4619"/>
                  </a:lnTo>
                  <a:lnTo>
                    <a:pt x="58436" y="471"/>
                  </a:lnTo>
                  <a:lnTo>
                    <a:pt x="57995" y="0"/>
                  </a:lnTo>
                  <a:lnTo>
                    <a:pt x="57700" y="745"/>
                  </a:lnTo>
                  <a:lnTo>
                    <a:pt x="57228" y="4487"/>
                  </a:lnTo>
                  <a:lnTo>
                    <a:pt x="52089" y="5135"/>
                  </a:lnTo>
                  <a:lnTo>
                    <a:pt x="50588" y="6284"/>
                  </a:lnTo>
                  <a:lnTo>
                    <a:pt x="48921" y="10384"/>
                  </a:lnTo>
                  <a:lnTo>
                    <a:pt x="47418" y="11901"/>
                  </a:lnTo>
                  <a:lnTo>
                    <a:pt x="37402" y="17156"/>
                  </a:lnTo>
                  <a:lnTo>
                    <a:pt x="25231" y="28072"/>
                  </a:lnTo>
                  <a:lnTo>
                    <a:pt x="21776" y="34178"/>
                  </a:lnTo>
                  <a:lnTo>
                    <a:pt x="4870" y="79926"/>
                  </a:lnTo>
                  <a:lnTo>
                    <a:pt x="1417" y="92868"/>
                  </a:lnTo>
                  <a:lnTo>
                    <a:pt x="0" y="140180"/>
                  </a:lnTo>
                  <a:lnTo>
                    <a:pt x="1027" y="160833"/>
                  </a:lnTo>
                  <a:lnTo>
                    <a:pt x="7569" y="172698"/>
                  </a:lnTo>
                  <a:lnTo>
                    <a:pt x="23560" y="190844"/>
                  </a:lnTo>
                  <a:lnTo>
                    <a:pt x="31969" y="193657"/>
                  </a:lnTo>
                  <a:lnTo>
                    <a:pt x="74762" y="195869"/>
                  </a:lnTo>
                  <a:lnTo>
                    <a:pt x="83653" y="193069"/>
                  </a:lnTo>
                  <a:lnTo>
                    <a:pt x="97985" y="182647"/>
                  </a:lnTo>
                  <a:lnTo>
                    <a:pt x="117032" y="159720"/>
                  </a:lnTo>
                  <a:lnTo>
                    <a:pt x="126076" y="152308"/>
                  </a:lnTo>
                  <a:lnTo>
                    <a:pt x="137415" y="130639"/>
                  </a:lnTo>
                  <a:lnTo>
                    <a:pt x="141766" y="107717"/>
                  </a:lnTo>
                  <a:lnTo>
                    <a:pt x="142361" y="99210"/>
                  </a:lnTo>
                  <a:lnTo>
                    <a:pt x="134594" y="65327"/>
                  </a:lnTo>
                  <a:lnTo>
                    <a:pt x="132050" y="60171"/>
                  </a:lnTo>
                  <a:lnTo>
                    <a:pt x="109556" y="37506"/>
                  </a:lnTo>
                  <a:lnTo>
                    <a:pt x="100314" y="21328"/>
                  </a:lnTo>
                  <a:lnTo>
                    <a:pt x="91835" y="17775"/>
                  </a:lnTo>
                  <a:lnTo>
                    <a:pt x="71377" y="14983"/>
                  </a:lnTo>
                  <a:lnTo>
                    <a:pt x="69798" y="16024"/>
                  </a:lnTo>
                  <a:lnTo>
                    <a:pt x="68744" y="17777"/>
                  </a:lnTo>
                  <a:lnTo>
                    <a:pt x="66637" y="2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11"/>
            <p:cNvSpPr/>
            <p:nvPr>
              <p:custDataLst>
                <p:tags r:id="rId47"/>
              </p:custDataLst>
            </p:nvPr>
          </p:nvSpPr>
          <p:spPr>
            <a:xfrm>
              <a:off x="5657850" y="62960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0" y="27124"/>
                  </a:lnTo>
                  <a:lnTo>
                    <a:pt x="1058" y="27608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12"/>
            <p:cNvSpPr/>
            <p:nvPr>
              <p:custDataLst>
                <p:tags r:id="rId48"/>
              </p:custDataLst>
            </p:nvPr>
          </p:nvSpPr>
          <p:spPr>
            <a:xfrm>
              <a:off x="5781675" y="6153150"/>
              <a:ext cx="123826" cy="285713"/>
            </a:xfrm>
            <a:custGeom>
              <a:avLst/>
              <a:gdLst/>
              <a:ahLst/>
              <a:cxnLst/>
              <a:rect l="0" t="0" r="0" b="0"/>
              <a:pathLst>
                <a:path w="123826" h="285713">
                  <a:moveTo>
                    <a:pt x="123825" y="28575"/>
                  </a:moveTo>
                  <a:lnTo>
                    <a:pt x="123825" y="28575"/>
                  </a:lnTo>
                  <a:lnTo>
                    <a:pt x="123825" y="20374"/>
                  </a:lnTo>
                  <a:lnTo>
                    <a:pt x="122767" y="19933"/>
                  </a:lnTo>
                  <a:lnTo>
                    <a:pt x="118769" y="19443"/>
                  </a:lnTo>
                  <a:lnTo>
                    <a:pt x="117280" y="18254"/>
                  </a:lnTo>
                  <a:lnTo>
                    <a:pt x="114693" y="10883"/>
                  </a:lnTo>
                  <a:lnTo>
                    <a:pt x="111652" y="10129"/>
                  </a:lnTo>
                  <a:lnTo>
                    <a:pt x="109360" y="9927"/>
                  </a:lnTo>
                  <a:lnTo>
                    <a:pt x="107831" y="8735"/>
                  </a:lnTo>
                  <a:lnTo>
                    <a:pt x="106133" y="4587"/>
                  </a:lnTo>
                  <a:lnTo>
                    <a:pt x="104623" y="3059"/>
                  </a:lnTo>
                  <a:lnTo>
                    <a:pt x="100121" y="1358"/>
                  </a:lnTo>
                  <a:lnTo>
                    <a:pt x="53858" y="0"/>
                  </a:lnTo>
                  <a:lnTo>
                    <a:pt x="34915" y="0"/>
                  </a:lnTo>
                  <a:lnTo>
                    <a:pt x="32801" y="1058"/>
                  </a:lnTo>
                  <a:lnTo>
                    <a:pt x="31392" y="2822"/>
                  </a:lnTo>
                  <a:lnTo>
                    <a:pt x="30454" y="5056"/>
                  </a:lnTo>
                  <a:lnTo>
                    <a:pt x="28769" y="6545"/>
                  </a:lnTo>
                  <a:lnTo>
                    <a:pt x="24075" y="8201"/>
                  </a:lnTo>
                  <a:lnTo>
                    <a:pt x="22400" y="9701"/>
                  </a:lnTo>
                  <a:lnTo>
                    <a:pt x="20538" y="14189"/>
                  </a:lnTo>
                  <a:lnTo>
                    <a:pt x="18984" y="15810"/>
                  </a:lnTo>
                  <a:lnTo>
                    <a:pt x="14435" y="17610"/>
                  </a:lnTo>
                  <a:lnTo>
                    <a:pt x="12798" y="19148"/>
                  </a:lnTo>
                  <a:lnTo>
                    <a:pt x="2178" y="38292"/>
                  </a:lnTo>
                  <a:lnTo>
                    <a:pt x="37" y="60721"/>
                  </a:lnTo>
                  <a:lnTo>
                    <a:pt x="0" y="107951"/>
                  </a:lnTo>
                  <a:lnTo>
                    <a:pt x="0" y="147801"/>
                  </a:lnTo>
                  <a:lnTo>
                    <a:pt x="1058" y="148275"/>
                  </a:lnTo>
                  <a:lnTo>
                    <a:pt x="9132" y="143148"/>
                  </a:lnTo>
                  <a:lnTo>
                    <a:pt x="41795" y="142875"/>
                  </a:lnTo>
                  <a:lnTo>
                    <a:pt x="47856" y="145697"/>
                  </a:lnTo>
                  <a:lnTo>
                    <a:pt x="54078" y="149420"/>
                  </a:lnTo>
                  <a:lnTo>
                    <a:pt x="63531" y="152576"/>
                  </a:lnTo>
                  <a:lnTo>
                    <a:pt x="69864" y="157064"/>
                  </a:lnTo>
                  <a:lnTo>
                    <a:pt x="73384" y="162587"/>
                  </a:lnTo>
                  <a:lnTo>
                    <a:pt x="74323" y="165541"/>
                  </a:lnTo>
                  <a:lnTo>
                    <a:pt x="76007" y="167511"/>
                  </a:lnTo>
                  <a:lnTo>
                    <a:pt x="98542" y="184554"/>
                  </a:lnTo>
                  <a:lnTo>
                    <a:pt x="102004" y="190679"/>
                  </a:lnTo>
                  <a:lnTo>
                    <a:pt x="104228" y="203236"/>
                  </a:lnTo>
                  <a:lnTo>
                    <a:pt x="104771" y="250709"/>
                  </a:lnTo>
                  <a:lnTo>
                    <a:pt x="104774" y="260316"/>
                  </a:lnTo>
                  <a:lnTo>
                    <a:pt x="101952" y="266684"/>
                  </a:lnTo>
                  <a:lnTo>
                    <a:pt x="99718" y="269865"/>
                  </a:lnTo>
                  <a:lnTo>
                    <a:pt x="94413" y="273398"/>
                  </a:lnTo>
                  <a:lnTo>
                    <a:pt x="88528" y="276027"/>
                  </a:lnTo>
                  <a:lnTo>
                    <a:pt x="78033" y="284261"/>
                  </a:lnTo>
                  <a:lnTo>
                    <a:pt x="44725" y="285712"/>
                  </a:lnTo>
                  <a:lnTo>
                    <a:pt x="38222" y="282911"/>
                  </a:lnTo>
                  <a:lnTo>
                    <a:pt x="35007" y="280682"/>
                  </a:lnTo>
                  <a:lnTo>
                    <a:pt x="31433" y="275384"/>
                  </a:lnTo>
                  <a:lnTo>
                    <a:pt x="28787" y="269501"/>
                  </a:lnTo>
                  <a:lnTo>
                    <a:pt x="22406" y="260240"/>
                  </a:lnTo>
                  <a:lnTo>
                    <a:pt x="190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144"/>
          <p:cNvGrpSpPr/>
          <p:nvPr/>
        </p:nvGrpSpPr>
        <p:grpSpPr>
          <a:xfrm>
            <a:off x="6286902" y="6219956"/>
            <a:ext cx="923475" cy="276057"/>
            <a:chOff x="6286902" y="6219956"/>
            <a:chExt cx="923475" cy="276057"/>
          </a:xfrm>
        </p:grpSpPr>
        <p:sp>
          <p:nvSpPr>
            <p:cNvPr id="290" name="SMARTInkShape-713"/>
            <p:cNvSpPr/>
            <p:nvPr>
              <p:custDataLst>
                <p:tags r:id="rId41"/>
              </p:custDataLst>
            </p:nvPr>
          </p:nvSpPr>
          <p:spPr>
            <a:xfrm>
              <a:off x="6286902" y="6353175"/>
              <a:ext cx="237724" cy="18656"/>
            </a:xfrm>
            <a:custGeom>
              <a:avLst/>
              <a:gdLst/>
              <a:ahLst/>
              <a:cxnLst/>
              <a:rect l="0" t="0" r="0" b="0"/>
              <a:pathLst>
                <a:path w="237724" h="18656">
                  <a:moveTo>
                    <a:pt x="18648" y="0"/>
                  </a:moveTo>
                  <a:lnTo>
                    <a:pt x="18648" y="0"/>
                  </a:lnTo>
                  <a:lnTo>
                    <a:pt x="18648" y="5056"/>
                  </a:lnTo>
                  <a:lnTo>
                    <a:pt x="17590" y="6545"/>
                  </a:lnTo>
                  <a:lnTo>
                    <a:pt x="15826" y="7539"/>
                  </a:lnTo>
                  <a:lnTo>
                    <a:pt x="9516" y="9409"/>
                  </a:lnTo>
                  <a:lnTo>
                    <a:pt x="0" y="18655"/>
                  </a:lnTo>
                  <a:lnTo>
                    <a:pt x="4774" y="13877"/>
                  </a:lnTo>
                  <a:lnTo>
                    <a:pt x="10012" y="11459"/>
                  </a:lnTo>
                  <a:lnTo>
                    <a:pt x="55459" y="9535"/>
                  </a:lnTo>
                  <a:lnTo>
                    <a:pt x="96894" y="9525"/>
                  </a:lnTo>
                  <a:lnTo>
                    <a:pt x="138920" y="9525"/>
                  </a:lnTo>
                  <a:lnTo>
                    <a:pt x="185566" y="9525"/>
                  </a:lnTo>
                  <a:lnTo>
                    <a:pt x="232473" y="9525"/>
                  </a:lnTo>
                  <a:lnTo>
                    <a:pt x="23772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714"/>
            <p:cNvSpPr/>
            <p:nvPr>
              <p:custDataLst>
                <p:tags r:id="rId42"/>
              </p:custDataLst>
            </p:nvPr>
          </p:nvSpPr>
          <p:spPr>
            <a:xfrm>
              <a:off x="6419860" y="6267450"/>
              <a:ext cx="19041" cy="209551"/>
            </a:xfrm>
            <a:custGeom>
              <a:avLst/>
              <a:gdLst/>
              <a:ahLst/>
              <a:cxnLst/>
              <a:rect l="0" t="0" r="0" b="0"/>
              <a:pathLst>
                <a:path w="19041" h="209551">
                  <a:moveTo>
                    <a:pt x="9515" y="0"/>
                  </a:moveTo>
                  <a:lnTo>
                    <a:pt x="9515" y="0"/>
                  </a:lnTo>
                  <a:lnTo>
                    <a:pt x="4459" y="0"/>
                  </a:lnTo>
                  <a:lnTo>
                    <a:pt x="2970" y="1058"/>
                  </a:lnTo>
                  <a:lnTo>
                    <a:pt x="1976" y="2822"/>
                  </a:lnTo>
                  <a:lnTo>
                    <a:pt x="252" y="9701"/>
                  </a:lnTo>
                  <a:lnTo>
                    <a:pt x="0" y="23680"/>
                  </a:lnTo>
                  <a:lnTo>
                    <a:pt x="8927" y="59440"/>
                  </a:lnTo>
                  <a:lnTo>
                    <a:pt x="9499" y="105423"/>
                  </a:lnTo>
                  <a:lnTo>
                    <a:pt x="10571" y="136610"/>
                  </a:lnTo>
                  <a:lnTo>
                    <a:pt x="15003" y="154541"/>
                  </a:lnTo>
                  <a:lnTo>
                    <a:pt x="10446" y="179127"/>
                  </a:lnTo>
                  <a:lnTo>
                    <a:pt x="12752" y="188268"/>
                  </a:lnTo>
                  <a:lnTo>
                    <a:pt x="16245" y="195858"/>
                  </a:lnTo>
                  <a:lnTo>
                    <a:pt x="1904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715"/>
            <p:cNvSpPr/>
            <p:nvPr>
              <p:custDataLst>
                <p:tags r:id="rId43"/>
              </p:custDataLst>
            </p:nvPr>
          </p:nvSpPr>
          <p:spPr>
            <a:xfrm>
              <a:off x="6743711" y="6238875"/>
              <a:ext cx="132966" cy="218917"/>
            </a:xfrm>
            <a:custGeom>
              <a:avLst/>
              <a:gdLst/>
              <a:ahLst/>
              <a:cxnLst/>
              <a:rect l="0" t="0" r="0" b="0"/>
              <a:pathLst>
                <a:path w="132966" h="218917">
                  <a:moveTo>
                    <a:pt x="66664" y="0"/>
                  </a:moveTo>
                  <a:lnTo>
                    <a:pt x="66664" y="0"/>
                  </a:lnTo>
                  <a:lnTo>
                    <a:pt x="61608" y="0"/>
                  </a:lnTo>
                  <a:lnTo>
                    <a:pt x="60119" y="1058"/>
                  </a:lnTo>
                  <a:lnTo>
                    <a:pt x="59126" y="2822"/>
                  </a:lnTo>
                  <a:lnTo>
                    <a:pt x="58464" y="5056"/>
                  </a:lnTo>
                  <a:lnTo>
                    <a:pt x="56963" y="6545"/>
                  </a:lnTo>
                  <a:lnTo>
                    <a:pt x="52475" y="8201"/>
                  </a:lnTo>
                  <a:lnTo>
                    <a:pt x="50855" y="9701"/>
                  </a:lnTo>
                  <a:lnTo>
                    <a:pt x="42984" y="22666"/>
                  </a:lnTo>
                  <a:lnTo>
                    <a:pt x="32509" y="35012"/>
                  </a:lnTo>
                  <a:lnTo>
                    <a:pt x="26521" y="47642"/>
                  </a:lnTo>
                  <a:lnTo>
                    <a:pt x="15460" y="65385"/>
                  </a:lnTo>
                  <a:lnTo>
                    <a:pt x="3315" y="108060"/>
                  </a:lnTo>
                  <a:lnTo>
                    <a:pt x="118" y="153698"/>
                  </a:lnTo>
                  <a:lnTo>
                    <a:pt x="0" y="187718"/>
                  </a:lnTo>
                  <a:lnTo>
                    <a:pt x="1055" y="191820"/>
                  </a:lnTo>
                  <a:lnTo>
                    <a:pt x="2816" y="194555"/>
                  </a:lnTo>
                  <a:lnTo>
                    <a:pt x="25499" y="215000"/>
                  </a:lnTo>
                  <a:lnTo>
                    <a:pt x="34947" y="217868"/>
                  </a:lnTo>
                  <a:lnTo>
                    <a:pt x="55850" y="218916"/>
                  </a:lnTo>
                  <a:lnTo>
                    <a:pt x="64680" y="216182"/>
                  </a:lnTo>
                  <a:lnTo>
                    <a:pt x="73190" y="212497"/>
                  </a:lnTo>
                  <a:lnTo>
                    <a:pt x="88824" y="209365"/>
                  </a:lnTo>
                  <a:lnTo>
                    <a:pt x="96974" y="204881"/>
                  </a:lnTo>
                  <a:lnTo>
                    <a:pt x="123757" y="169158"/>
                  </a:lnTo>
                  <a:lnTo>
                    <a:pt x="129081" y="156673"/>
                  </a:lnTo>
                  <a:lnTo>
                    <a:pt x="132965" y="111918"/>
                  </a:lnTo>
                  <a:lnTo>
                    <a:pt x="132170" y="93369"/>
                  </a:lnTo>
                  <a:lnTo>
                    <a:pt x="117083" y="63697"/>
                  </a:lnTo>
                  <a:lnTo>
                    <a:pt x="101539" y="44894"/>
                  </a:lnTo>
                  <a:lnTo>
                    <a:pt x="92395" y="41120"/>
                  </a:lnTo>
                  <a:lnTo>
                    <a:pt x="82334" y="38384"/>
                  </a:lnTo>
                  <a:lnTo>
                    <a:pt x="67251" y="30826"/>
                  </a:lnTo>
                  <a:lnTo>
                    <a:pt x="3808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16"/>
            <p:cNvSpPr/>
            <p:nvPr>
              <p:custDataLst>
                <p:tags r:id="rId44"/>
              </p:custDataLst>
            </p:nvPr>
          </p:nvSpPr>
          <p:spPr>
            <a:xfrm>
              <a:off x="6972300" y="6372225"/>
              <a:ext cx="10976" cy="19048"/>
            </a:xfrm>
            <a:custGeom>
              <a:avLst/>
              <a:gdLst/>
              <a:ahLst/>
              <a:cxnLst/>
              <a:rect l="0" t="0" r="0" b="0"/>
              <a:pathLst>
                <a:path w="10976" h="19048">
                  <a:moveTo>
                    <a:pt x="0" y="0"/>
                  </a:moveTo>
                  <a:lnTo>
                    <a:pt x="0" y="0"/>
                  </a:lnTo>
                  <a:lnTo>
                    <a:pt x="0" y="17610"/>
                  </a:lnTo>
                  <a:lnTo>
                    <a:pt x="10975" y="18765"/>
                  </a:lnTo>
                  <a:lnTo>
                    <a:pt x="164" y="19047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717"/>
            <p:cNvSpPr/>
            <p:nvPr>
              <p:custDataLst>
                <p:tags r:id="rId45"/>
              </p:custDataLst>
            </p:nvPr>
          </p:nvSpPr>
          <p:spPr>
            <a:xfrm>
              <a:off x="7067587" y="6219956"/>
              <a:ext cx="142790" cy="276057"/>
            </a:xfrm>
            <a:custGeom>
              <a:avLst/>
              <a:gdLst/>
              <a:ahLst/>
              <a:cxnLst/>
              <a:rect l="0" t="0" r="0" b="0"/>
              <a:pathLst>
                <a:path w="142790" h="276057">
                  <a:moveTo>
                    <a:pt x="19013" y="66544"/>
                  </a:moveTo>
                  <a:lnTo>
                    <a:pt x="19013" y="66544"/>
                  </a:lnTo>
                  <a:lnTo>
                    <a:pt x="4824" y="52355"/>
                  </a:lnTo>
                  <a:lnTo>
                    <a:pt x="2123" y="46832"/>
                  </a:lnTo>
                  <a:lnTo>
                    <a:pt x="47" y="37256"/>
                  </a:lnTo>
                  <a:lnTo>
                    <a:pt x="0" y="33066"/>
                  </a:lnTo>
                  <a:lnTo>
                    <a:pt x="2802" y="27676"/>
                  </a:lnTo>
                  <a:lnTo>
                    <a:pt x="6516" y="21753"/>
                  </a:lnTo>
                  <a:lnTo>
                    <a:pt x="8167" y="15592"/>
                  </a:lnTo>
                  <a:lnTo>
                    <a:pt x="9666" y="13526"/>
                  </a:lnTo>
                  <a:lnTo>
                    <a:pt x="11724" y="12149"/>
                  </a:lnTo>
                  <a:lnTo>
                    <a:pt x="16832" y="9560"/>
                  </a:lnTo>
                  <a:lnTo>
                    <a:pt x="26787" y="1354"/>
                  </a:lnTo>
                  <a:lnTo>
                    <a:pt x="33076" y="309"/>
                  </a:lnTo>
                  <a:lnTo>
                    <a:pt x="46698" y="0"/>
                  </a:lnTo>
                  <a:lnTo>
                    <a:pt x="55306" y="2749"/>
                  </a:lnTo>
                  <a:lnTo>
                    <a:pt x="62661" y="6441"/>
                  </a:lnTo>
                  <a:lnTo>
                    <a:pt x="72750" y="9578"/>
                  </a:lnTo>
                  <a:lnTo>
                    <a:pt x="88831" y="22536"/>
                  </a:lnTo>
                  <a:lnTo>
                    <a:pt x="92377" y="28640"/>
                  </a:lnTo>
                  <a:lnTo>
                    <a:pt x="95011" y="34881"/>
                  </a:lnTo>
                  <a:lnTo>
                    <a:pt x="99710" y="41183"/>
                  </a:lnTo>
                  <a:lnTo>
                    <a:pt x="102503" y="50333"/>
                  </a:lnTo>
                  <a:lnTo>
                    <a:pt x="103249" y="55737"/>
                  </a:lnTo>
                  <a:lnTo>
                    <a:pt x="101254" y="64563"/>
                  </a:lnTo>
                  <a:lnTo>
                    <a:pt x="97897" y="72014"/>
                  </a:lnTo>
                  <a:lnTo>
                    <a:pt x="94950" y="82158"/>
                  </a:lnTo>
                  <a:lnTo>
                    <a:pt x="69401" y="114164"/>
                  </a:lnTo>
                  <a:lnTo>
                    <a:pt x="68480" y="117341"/>
                  </a:lnTo>
                  <a:lnTo>
                    <a:pt x="61812" y="123693"/>
                  </a:lnTo>
                  <a:lnTo>
                    <a:pt x="38201" y="142613"/>
                  </a:lnTo>
                  <a:lnTo>
                    <a:pt x="38075" y="150934"/>
                  </a:lnTo>
                  <a:lnTo>
                    <a:pt x="39130" y="151379"/>
                  </a:lnTo>
                  <a:lnTo>
                    <a:pt x="43123" y="151874"/>
                  </a:lnTo>
                  <a:lnTo>
                    <a:pt x="48426" y="154915"/>
                  </a:lnTo>
                  <a:lnTo>
                    <a:pt x="54310" y="158737"/>
                  </a:lnTo>
                  <a:lnTo>
                    <a:pt x="63573" y="161946"/>
                  </a:lnTo>
                  <a:lnTo>
                    <a:pt x="89068" y="176903"/>
                  </a:lnTo>
                  <a:lnTo>
                    <a:pt x="100683" y="180734"/>
                  </a:lnTo>
                  <a:lnTo>
                    <a:pt x="130115" y="206323"/>
                  </a:lnTo>
                  <a:lnTo>
                    <a:pt x="140953" y="217073"/>
                  </a:lnTo>
                  <a:lnTo>
                    <a:pt x="142000" y="220935"/>
                  </a:lnTo>
                  <a:lnTo>
                    <a:pt x="142789" y="241286"/>
                  </a:lnTo>
                  <a:lnTo>
                    <a:pt x="139994" y="247571"/>
                  </a:lnTo>
                  <a:lnTo>
                    <a:pt x="129576" y="260229"/>
                  </a:lnTo>
                  <a:lnTo>
                    <a:pt x="123538" y="263752"/>
                  </a:lnTo>
                  <a:lnTo>
                    <a:pt x="86270" y="275432"/>
                  </a:lnTo>
                  <a:lnTo>
                    <a:pt x="58441" y="276056"/>
                  </a:lnTo>
                  <a:lnTo>
                    <a:pt x="49589" y="273255"/>
                  </a:lnTo>
                  <a:lnTo>
                    <a:pt x="40340" y="267889"/>
                  </a:lnTo>
                  <a:lnTo>
                    <a:pt x="39581" y="266391"/>
                  </a:lnTo>
                  <a:lnTo>
                    <a:pt x="38063" y="25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" name="SMARTInkShape-718"/>
          <p:cNvSpPr/>
          <p:nvPr>
            <p:custDataLst>
              <p:tags r:id="rId7"/>
            </p:custDataLst>
          </p:nvPr>
        </p:nvSpPr>
        <p:spPr>
          <a:xfrm>
            <a:off x="7496185" y="6381750"/>
            <a:ext cx="266651" cy="9526"/>
          </a:xfrm>
          <a:custGeom>
            <a:avLst/>
            <a:gdLst/>
            <a:ahLst/>
            <a:cxnLst/>
            <a:rect l="0" t="0" r="0" b="0"/>
            <a:pathLst>
              <a:path w="266651" h="9526">
                <a:moveTo>
                  <a:pt x="19040" y="9525"/>
                </a:moveTo>
                <a:lnTo>
                  <a:pt x="19040" y="9525"/>
                </a:lnTo>
                <a:lnTo>
                  <a:pt x="0" y="9525"/>
                </a:lnTo>
                <a:lnTo>
                  <a:pt x="46336" y="9525"/>
                </a:lnTo>
                <a:lnTo>
                  <a:pt x="90060" y="9525"/>
                </a:lnTo>
                <a:lnTo>
                  <a:pt x="133912" y="9525"/>
                </a:lnTo>
                <a:lnTo>
                  <a:pt x="173501" y="9525"/>
                </a:lnTo>
                <a:lnTo>
                  <a:pt x="219922" y="9525"/>
                </a:lnTo>
                <a:lnTo>
                  <a:pt x="266650" y="9525"/>
                </a:lnTo>
                <a:lnTo>
                  <a:pt x="25716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6" name="SMARTInkShape-Group146"/>
          <p:cNvGrpSpPr/>
          <p:nvPr/>
        </p:nvGrpSpPr>
        <p:grpSpPr>
          <a:xfrm>
            <a:off x="7991475" y="6134267"/>
            <a:ext cx="1552170" cy="342530"/>
            <a:chOff x="7991475" y="6134267"/>
            <a:chExt cx="1552170" cy="342530"/>
          </a:xfrm>
        </p:grpSpPr>
        <p:sp>
          <p:nvSpPr>
            <p:cNvPr id="297" name="SMARTInkShape-719"/>
            <p:cNvSpPr/>
            <p:nvPr>
              <p:custDataLst>
                <p:tags r:id="rId32"/>
              </p:custDataLst>
            </p:nvPr>
          </p:nvSpPr>
          <p:spPr>
            <a:xfrm>
              <a:off x="7991475" y="6134267"/>
              <a:ext cx="114252" cy="342530"/>
            </a:xfrm>
            <a:custGeom>
              <a:avLst/>
              <a:gdLst/>
              <a:ahLst/>
              <a:cxnLst/>
              <a:rect l="0" t="0" r="0" b="0"/>
              <a:pathLst>
                <a:path w="114252" h="342530">
                  <a:moveTo>
                    <a:pt x="9525" y="142708"/>
                  </a:moveTo>
                  <a:lnTo>
                    <a:pt x="9525" y="142708"/>
                  </a:lnTo>
                  <a:lnTo>
                    <a:pt x="9525" y="133193"/>
                  </a:lnTo>
                  <a:lnTo>
                    <a:pt x="9525" y="179529"/>
                  </a:lnTo>
                  <a:lnTo>
                    <a:pt x="9525" y="222195"/>
                  </a:lnTo>
                  <a:lnTo>
                    <a:pt x="9525" y="266540"/>
                  </a:lnTo>
                  <a:lnTo>
                    <a:pt x="10583" y="297225"/>
                  </a:lnTo>
                  <a:lnTo>
                    <a:pt x="17063" y="316144"/>
                  </a:lnTo>
                  <a:lnTo>
                    <a:pt x="19040" y="342529"/>
                  </a:lnTo>
                  <a:lnTo>
                    <a:pt x="19050" y="299112"/>
                  </a:lnTo>
                  <a:lnTo>
                    <a:pt x="19050" y="253544"/>
                  </a:lnTo>
                  <a:lnTo>
                    <a:pt x="19050" y="208927"/>
                  </a:lnTo>
                  <a:lnTo>
                    <a:pt x="19050" y="161698"/>
                  </a:lnTo>
                  <a:lnTo>
                    <a:pt x="19050" y="114125"/>
                  </a:lnTo>
                  <a:lnTo>
                    <a:pt x="21872" y="78853"/>
                  </a:lnTo>
                  <a:lnTo>
                    <a:pt x="30808" y="41003"/>
                  </a:lnTo>
                  <a:lnTo>
                    <a:pt x="44999" y="19152"/>
                  </a:lnTo>
                  <a:lnTo>
                    <a:pt x="47517" y="12652"/>
                  </a:lnTo>
                  <a:lnTo>
                    <a:pt x="52163" y="6236"/>
                  </a:lnTo>
                  <a:lnTo>
                    <a:pt x="57755" y="2678"/>
                  </a:lnTo>
                  <a:lnTo>
                    <a:pt x="69970" y="395"/>
                  </a:lnTo>
                  <a:lnTo>
                    <a:pt x="79411" y="0"/>
                  </a:lnTo>
                  <a:lnTo>
                    <a:pt x="85741" y="2729"/>
                  </a:lnTo>
                  <a:lnTo>
                    <a:pt x="107951" y="22227"/>
                  </a:lnTo>
                  <a:lnTo>
                    <a:pt x="111478" y="31305"/>
                  </a:lnTo>
                  <a:lnTo>
                    <a:pt x="114251" y="77769"/>
                  </a:lnTo>
                  <a:lnTo>
                    <a:pt x="106095" y="106333"/>
                  </a:lnTo>
                  <a:lnTo>
                    <a:pt x="99717" y="113489"/>
                  </a:lnTo>
                  <a:lnTo>
                    <a:pt x="53831" y="147993"/>
                  </a:lnTo>
                  <a:lnTo>
                    <a:pt x="38699" y="151395"/>
                  </a:lnTo>
                  <a:lnTo>
                    <a:pt x="0" y="152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720"/>
            <p:cNvSpPr/>
            <p:nvPr>
              <p:custDataLst>
                <p:tags r:id="rId33"/>
              </p:custDataLst>
            </p:nvPr>
          </p:nvSpPr>
          <p:spPr>
            <a:xfrm>
              <a:off x="8134360" y="6257925"/>
              <a:ext cx="152391" cy="190059"/>
            </a:xfrm>
            <a:custGeom>
              <a:avLst/>
              <a:gdLst/>
              <a:ahLst/>
              <a:cxnLst/>
              <a:rect l="0" t="0" r="0" b="0"/>
              <a:pathLst>
                <a:path w="152391" h="190059">
                  <a:moveTo>
                    <a:pt x="9515" y="104775"/>
                  </a:moveTo>
                  <a:lnTo>
                    <a:pt x="9515" y="104775"/>
                  </a:lnTo>
                  <a:lnTo>
                    <a:pt x="1315" y="104775"/>
                  </a:lnTo>
                  <a:lnTo>
                    <a:pt x="873" y="103717"/>
                  </a:lnTo>
                  <a:lnTo>
                    <a:pt x="0" y="87165"/>
                  </a:lnTo>
                  <a:lnTo>
                    <a:pt x="1056" y="86685"/>
                  </a:lnTo>
                  <a:lnTo>
                    <a:pt x="8192" y="85852"/>
                  </a:lnTo>
                  <a:lnTo>
                    <a:pt x="14180" y="80706"/>
                  </a:lnTo>
                  <a:lnTo>
                    <a:pt x="16858" y="80263"/>
                  </a:lnTo>
                  <a:lnTo>
                    <a:pt x="19702" y="81026"/>
                  </a:lnTo>
                  <a:lnTo>
                    <a:pt x="25684" y="83636"/>
                  </a:lnTo>
                  <a:lnTo>
                    <a:pt x="31871" y="84796"/>
                  </a:lnTo>
                  <a:lnTo>
                    <a:pt x="33944" y="86164"/>
                  </a:lnTo>
                  <a:lnTo>
                    <a:pt x="35326" y="88135"/>
                  </a:lnTo>
                  <a:lnTo>
                    <a:pt x="36247" y="90506"/>
                  </a:lnTo>
                  <a:lnTo>
                    <a:pt x="52926" y="104987"/>
                  </a:lnTo>
                  <a:lnTo>
                    <a:pt x="55266" y="111220"/>
                  </a:lnTo>
                  <a:lnTo>
                    <a:pt x="66390" y="158489"/>
                  </a:lnTo>
                  <a:lnTo>
                    <a:pt x="66629" y="174591"/>
                  </a:lnTo>
                  <a:lnTo>
                    <a:pt x="65582" y="176719"/>
                  </a:lnTo>
                  <a:lnTo>
                    <a:pt x="63827" y="178138"/>
                  </a:lnTo>
                  <a:lnTo>
                    <a:pt x="61598" y="179082"/>
                  </a:lnTo>
                  <a:lnTo>
                    <a:pt x="60112" y="180772"/>
                  </a:lnTo>
                  <a:lnTo>
                    <a:pt x="57531" y="189010"/>
                  </a:lnTo>
                  <a:lnTo>
                    <a:pt x="54491" y="189838"/>
                  </a:lnTo>
                  <a:lnTo>
                    <a:pt x="52200" y="190058"/>
                  </a:lnTo>
                  <a:lnTo>
                    <a:pt x="50671" y="189147"/>
                  </a:lnTo>
                  <a:lnTo>
                    <a:pt x="49653" y="187482"/>
                  </a:lnTo>
                  <a:lnTo>
                    <a:pt x="48974" y="185313"/>
                  </a:lnTo>
                  <a:lnTo>
                    <a:pt x="47462" y="183867"/>
                  </a:lnTo>
                  <a:lnTo>
                    <a:pt x="42961" y="182261"/>
                  </a:lnTo>
                  <a:lnTo>
                    <a:pt x="41337" y="180774"/>
                  </a:lnTo>
                  <a:lnTo>
                    <a:pt x="39533" y="176299"/>
                  </a:lnTo>
                  <a:lnTo>
                    <a:pt x="38127" y="134997"/>
                  </a:lnTo>
                  <a:lnTo>
                    <a:pt x="45701" y="110823"/>
                  </a:lnTo>
                  <a:lnTo>
                    <a:pt x="57389" y="88488"/>
                  </a:lnTo>
                  <a:lnTo>
                    <a:pt x="90154" y="45244"/>
                  </a:lnTo>
                  <a:lnTo>
                    <a:pt x="136372" y="12803"/>
                  </a:lnTo>
                  <a:lnTo>
                    <a:pt x="152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721"/>
            <p:cNvSpPr/>
            <p:nvPr>
              <p:custDataLst>
                <p:tags r:id="rId34"/>
              </p:custDataLst>
            </p:nvPr>
          </p:nvSpPr>
          <p:spPr>
            <a:xfrm>
              <a:off x="8401481" y="6172211"/>
              <a:ext cx="85295" cy="283936"/>
            </a:xfrm>
            <a:custGeom>
              <a:avLst/>
              <a:gdLst/>
              <a:ahLst/>
              <a:cxnLst/>
              <a:rect l="0" t="0" r="0" b="0"/>
              <a:pathLst>
                <a:path w="85295" h="283936">
                  <a:moveTo>
                    <a:pt x="85294" y="28564"/>
                  </a:moveTo>
                  <a:lnTo>
                    <a:pt x="85294" y="28564"/>
                  </a:lnTo>
                  <a:lnTo>
                    <a:pt x="85294" y="1432"/>
                  </a:lnTo>
                  <a:lnTo>
                    <a:pt x="84236" y="951"/>
                  </a:lnTo>
                  <a:lnTo>
                    <a:pt x="70829" y="0"/>
                  </a:lnTo>
                  <a:lnTo>
                    <a:pt x="65460" y="2816"/>
                  </a:lnTo>
                  <a:lnTo>
                    <a:pt x="43973" y="22379"/>
                  </a:lnTo>
                  <a:lnTo>
                    <a:pt x="40471" y="28637"/>
                  </a:lnTo>
                  <a:lnTo>
                    <a:pt x="22590" y="70214"/>
                  </a:lnTo>
                  <a:lnTo>
                    <a:pt x="11312" y="114311"/>
                  </a:lnTo>
                  <a:lnTo>
                    <a:pt x="1749" y="159930"/>
                  </a:lnTo>
                  <a:lnTo>
                    <a:pt x="0" y="186922"/>
                  </a:lnTo>
                  <a:lnTo>
                    <a:pt x="9295" y="230682"/>
                  </a:lnTo>
                  <a:lnTo>
                    <a:pt x="26977" y="265500"/>
                  </a:lnTo>
                  <a:lnTo>
                    <a:pt x="27626" y="270746"/>
                  </a:lnTo>
                  <a:lnTo>
                    <a:pt x="33558" y="276606"/>
                  </a:lnTo>
                  <a:lnTo>
                    <a:pt x="42192" y="281680"/>
                  </a:lnTo>
                  <a:lnTo>
                    <a:pt x="49557" y="283935"/>
                  </a:lnTo>
                  <a:lnTo>
                    <a:pt x="53003" y="283478"/>
                  </a:lnTo>
                  <a:lnTo>
                    <a:pt x="68959" y="277963"/>
                  </a:lnTo>
                  <a:lnTo>
                    <a:pt x="85294" y="276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722"/>
            <p:cNvSpPr/>
            <p:nvPr>
              <p:custDataLst>
                <p:tags r:id="rId35"/>
              </p:custDataLst>
            </p:nvPr>
          </p:nvSpPr>
          <p:spPr>
            <a:xfrm>
              <a:off x="8553604" y="6219825"/>
              <a:ext cx="95097" cy="190463"/>
            </a:xfrm>
            <a:custGeom>
              <a:avLst/>
              <a:gdLst/>
              <a:ahLst/>
              <a:cxnLst/>
              <a:rect l="0" t="0" r="0" b="0"/>
              <a:pathLst>
                <a:path w="95097" h="190463">
                  <a:moveTo>
                    <a:pt x="95096" y="38100"/>
                  </a:moveTo>
                  <a:lnTo>
                    <a:pt x="95096" y="38100"/>
                  </a:lnTo>
                  <a:lnTo>
                    <a:pt x="95096" y="20490"/>
                  </a:lnTo>
                  <a:lnTo>
                    <a:pt x="77486" y="1451"/>
                  </a:lnTo>
                  <a:lnTo>
                    <a:pt x="67971" y="127"/>
                  </a:lnTo>
                  <a:lnTo>
                    <a:pt x="34734" y="0"/>
                  </a:lnTo>
                  <a:lnTo>
                    <a:pt x="32629" y="1059"/>
                  </a:lnTo>
                  <a:lnTo>
                    <a:pt x="31226" y="2822"/>
                  </a:lnTo>
                  <a:lnTo>
                    <a:pt x="28609" y="7604"/>
                  </a:lnTo>
                  <a:lnTo>
                    <a:pt x="1601" y="36339"/>
                  </a:lnTo>
                  <a:lnTo>
                    <a:pt x="627" y="40139"/>
                  </a:lnTo>
                  <a:lnTo>
                    <a:pt x="0" y="51203"/>
                  </a:lnTo>
                  <a:lnTo>
                    <a:pt x="2737" y="57329"/>
                  </a:lnTo>
                  <a:lnTo>
                    <a:pt x="45666" y="102963"/>
                  </a:lnTo>
                  <a:lnTo>
                    <a:pt x="81316" y="139679"/>
                  </a:lnTo>
                  <a:lnTo>
                    <a:pt x="87553" y="152396"/>
                  </a:lnTo>
                  <a:lnTo>
                    <a:pt x="91743" y="158748"/>
                  </a:lnTo>
                  <a:lnTo>
                    <a:pt x="93607" y="165099"/>
                  </a:lnTo>
                  <a:lnTo>
                    <a:pt x="93044" y="168275"/>
                  </a:lnTo>
                  <a:lnTo>
                    <a:pt x="86765" y="179094"/>
                  </a:lnTo>
                  <a:lnTo>
                    <a:pt x="80868" y="185474"/>
                  </a:lnTo>
                  <a:lnTo>
                    <a:pt x="75367" y="188266"/>
                  </a:lnTo>
                  <a:lnTo>
                    <a:pt x="59024" y="190206"/>
                  </a:lnTo>
                  <a:lnTo>
                    <a:pt x="36083" y="190462"/>
                  </a:lnTo>
                  <a:lnTo>
                    <a:pt x="29004" y="187661"/>
                  </a:lnTo>
                  <a:lnTo>
                    <a:pt x="25634" y="185432"/>
                  </a:lnTo>
                  <a:lnTo>
                    <a:pt x="23388" y="182888"/>
                  </a:lnTo>
                  <a:lnTo>
                    <a:pt x="11620" y="161852"/>
                  </a:lnTo>
                  <a:lnTo>
                    <a:pt x="10870" y="158702"/>
                  </a:lnTo>
                  <a:lnTo>
                    <a:pt x="11429" y="155542"/>
                  </a:lnTo>
                  <a:lnTo>
                    <a:pt x="18896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723"/>
            <p:cNvSpPr/>
            <p:nvPr>
              <p:custDataLst>
                <p:tags r:id="rId36"/>
              </p:custDataLst>
            </p:nvPr>
          </p:nvSpPr>
          <p:spPr>
            <a:xfrm>
              <a:off x="8715375" y="6200817"/>
              <a:ext cx="114146" cy="227187"/>
            </a:xfrm>
            <a:custGeom>
              <a:avLst/>
              <a:gdLst/>
              <a:ahLst/>
              <a:cxnLst/>
              <a:rect l="0" t="0" r="0" b="0"/>
              <a:pathLst>
                <a:path w="114146" h="227187">
                  <a:moveTo>
                    <a:pt x="28575" y="76158"/>
                  </a:moveTo>
                  <a:lnTo>
                    <a:pt x="28575" y="76158"/>
                  </a:lnTo>
                  <a:lnTo>
                    <a:pt x="28575" y="122406"/>
                  </a:lnTo>
                  <a:lnTo>
                    <a:pt x="28575" y="164694"/>
                  </a:lnTo>
                  <a:lnTo>
                    <a:pt x="28575" y="208009"/>
                  </a:lnTo>
                  <a:lnTo>
                    <a:pt x="27517" y="208508"/>
                  </a:lnTo>
                  <a:lnTo>
                    <a:pt x="20374" y="209377"/>
                  </a:lnTo>
                  <a:lnTo>
                    <a:pt x="19931" y="208362"/>
                  </a:lnTo>
                  <a:lnTo>
                    <a:pt x="19057" y="164849"/>
                  </a:lnTo>
                  <a:lnTo>
                    <a:pt x="20110" y="148180"/>
                  </a:lnTo>
                  <a:lnTo>
                    <a:pt x="27251" y="112245"/>
                  </a:lnTo>
                  <a:lnTo>
                    <a:pt x="28460" y="70188"/>
                  </a:lnTo>
                  <a:lnTo>
                    <a:pt x="40329" y="26562"/>
                  </a:lnTo>
                  <a:lnTo>
                    <a:pt x="46664" y="10674"/>
                  </a:lnTo>
                  <a:lnTo>
                    <a:pt x="47198" y="5426"/>
                  </a:lnTo>
                  <a:lnTo>
                    <a:pt x="48399" y="3603"/>
                  </a:lnTo>
                  <a:lnTo>
                    <a:pt x="50257" y="2388"/>
                  </a:lnTo>
                  <a:lnTo>
                    <a:pt x="55789" y="438"/>
                  </a:lnTo>
                  <a:lnTo>
                    <a:pt x="70287" y="0"/>
                  </a:lnTo>
                  <a:lnTo>
                    <a:pt x="72259" y="1045"/>
                  </a:lnTo>
                  <a:lnTo>
                    <a:pt x="73573" y="2799"/>
                  </a:lnTo>
                  <a:lnTo>
                    <a:pt x="74448" y="5026"/>
                  </a:lnTo>
                  <a:lnTo>
                    <a:pt x="76091" y="6511"/>
                  </a:lnTo>
                  <a:lnTo>
                    <a:pt x="86330" y="11719"/>
                  </a:lnTo>
                  <a:lnTo>
                    <a:pt x="89303" y="14148"/>
                  </a:lnTo>
                  <a:lnTo>
                    <a:pt x="92606" y="19670"/>
                  </a:lnTo>
                  <a:lnTo>
                    <a:pt x="94728" y="31839"/>
                  </a:lnTo>
                  <a:lnTo>
                    <a:pt x="95246" y="69809"/>
                  </a:lnTo>
                  <a:lnTo>
                    <a:pt x="92426" y="76158"/>
                  </a:lnTo>
                  <a:lnTo>
                    <a:pt x="88704" y="82508"/>
                  </a:lnTo>
                  <a:lnTo>
                    <a:pt x="87049" y="88858"/>
                  </a:lnTo>
                  <a:lnTo>
                    <a:pt x="85549" y="90975"/>
                  </a:lnTo>
                  <a:lnTo>
                    <a:pt x="83490" y="92386"/>
                  </a:lnTo>
                  <a:lnTo>
                    <a:pt x="78382" y="95012"/>
                  </a:lnTo>
                  <a:lnTo>
                    <a:pt x="69556" y="101383"/>
                  </a:lnTo>
                  <a:lnTo>
                    <a:pt x="63369" y="103244"/>
                  </a:lnTo>
                  <a:lnTo>
                    <a:pt x="61296" y="104798"/>
                  </a:lnTo>
                  <a:lnTo>
                    <a:pt x="59913" y="106893"/>
                  </a:lnTo>
                  <a:lnTo>
                    <a:pt x="57696" y="112803"/>
                  </a:lnTo>
                  <a:lnTo>
                    <a:pt x="54570" y="113611"/>
                  </a:lnTo>
                  <a:lnTo>
                    <a:pt x="47745" y="114247"/>
                  </a:lnTo>
                  <a:lnTo>
                    <a:pt x="55836" y="114258"/>
                  </a:lnTo>
                  <a:lnTo>
                    <a:pt x="65236" y="122459"/>
                  </a:lnTo>
                  <a:lnTo>
                    <a:pt x="73995" y="124579"/>
                  </a:lnTo>
                  <a:lnTo>
                    <a:pt x="82838" y="130252"/>
                  </a:lnTo>
                  <a:lnTo>
                    <a:pt x="89028" y="131950"/>
                  </a:lnTo>
                  <a:lnTo>
                    <a:pt x="91101" y="133460"/>
                  </a:lnTo>
                  <a:lnTo>
                    <a:pt x="92484" y="135526"/>
                  </a:lnTo>
                  <a:lnTo>
                    <a:pt x="95079" y="140644"/>
                  </a:lnTo>
                  <a:lnTo>
                    <a:pt x="110330" y="158794"/>
                  </a:lnTo>
                  <a:lnTo>
                    <a:pt x="113777" y="169538"/>
                  </a:lnTo>
                  <a:lnTo>
                    <a:pt x="114145" y="180967"/>
                  </a:lnTo>
                  <a:lnTo>
                    <a:pt x="113140" y="184131"/>
                  </a:lnTo>
                  <a:lnTo>
                    <a:pt x="111409" y="186239"/>
                  </a:lnTo>
                  <a:lnTo>
                    <a:pt x="109199" y="187645"/>
                  </a:lnTo>
                  <a:lnTo>
                    <a:pt x="107724" y="189641"/>
                  </a:lnTo>
                  <a:lnTo>
                    <a:pt x="102536" y="200448"/>
                  </a:lnTo>
                  <a:lnTo>
                    <a:pt x="91632" y="212775"/>
                  </a:lnTo>
                  <a:lnTo>
                    <a:pt x="85529" y="216252"/>
                  </a:lnTo>
                  <a:lnTo>
                    <a:pt x="69824" y="219725"/>
                  </a:lnTo>
                  <a:lnTo>
                    <a:pt x="59259" y="225470"/>
                  </a:lnTo>
                  <a:lnTo>
                    <a:pt x="48916" y="227186"/>
                  </a:lnTo>
                  <a:lnTo>
                    <a:pt x="40084" y="225126"/>
                  </a:lnTo>
                  <a:lnTo>
                    <a:pt x="25791" y="215180"/>
                  </a:lnTo>
                  <a:lnTo>
                    <a:pt x="0" y="190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724"/>
            <p:cNvSpPr/>
            <p:nvPr>
              <p:custDataLst>
                <p:tags r:id="rId37"/>
              </p:custDataLst>
            </p:nvPr>
          </p:nvSpPr>
          <p:spPr>
            <a:xfrm>
              <a:off x="8953500" y="6195669"/>
              <a:ext cx="171377" cy="233707"/>
            </a:xfrm>
            <a:custGeom>
              <a:avLst/>
              <a:gdLst/>
              <a:ahLst/>
              <a:cxnLst/>
              <a:rect l="0" t="0" r="0" b="0"/>
              <a:pathLst>
                <a:path w="171377" h="233707">
                  <a:moveTo>
                    <a:pt x="0" y="81306"/>
                  </a:moveTo>
                  <a:lnTo>
                    <a:pt x="0" y="81306"/>
                  </a:lnTo>
                  <a:lnTo>
                    <a:pt x="0" y="127004"/>
                  </a:lnTo>
                  <a:lnTo>
                    <a:pt x="1058" y="135483"/>
                  </a:lnTo>
                  <a:lnTo>
                    <a:pt x="8201" y="159244"/>
                  </a:lnTo>
                  <a:lnTo>
                    <a:pt x="7585" y="162898"/>
                  </a:lnTo>
                  <a:lnTo>
                    <a:pt x="1812" y="179189"/>
                  </a:lnTo>
                  <a:lnTo>
                    <a:pt x="3" y="214204"/>
                  </a:lnTo>
                  <a:lnTo>
                    <a:pt x="0" y="168994"/>
                  </a:lnTo>
                  <a:lnTo>
                    <a:pt x="0" y="126607"/>
                  </a:lnTo>
                  <a:lnTo>
                    <a:pt x="8201" y="84834"/>
                  </a:lnTo>
                  <a:lnTo>
                    <a:pt x="17611" y="46412"/>
                  </a:lnTo>
                  <a:lnTo>
                    <a:pt x="20207" y="41110"/>
                  </a:lnTo>
                  <a:lnTo>
                    <a:pt x="42797" y="18180"/>
                  </a:lnTo>
                  <a:lnTo>
                    <a:pt x="45479" y="11621"/>
                  </a:lnTo>
                  <a:lnTo>
                    <a:pt x="48310" y="9450"/>
                  </a:lnTo>
                  <a:lnTo>
                    <a:pt x="65243" y="3142"/>
                  </a:lnTo>
                  <a:lnTo>
                    <a:pt x="68895" y="622"/>
                  </a:lnTo>
                  <a:lnTo>
                    <a:pt x="72389" y="0"/>
                  </a:lnTo>
                  <a:lnTo>
                    <a:pt x="75775" y="643"/>
                  </a:lnTo>
                  <a:lnTo>
                    <a:pt x="85599" y="3784"/>
                  </a:lnTo>
                  <a:lnTo>
                    <a:pt x="93077" y="5576"/>
                  </a:lnTo>
                  <a:lnTo>
                    <a:pt x="123234" y="16830"/>
                  </a:lnTo>
                  <a:lnTo>
                    <a:pt x="129912" y="23017"/>
                  </a:lnTo>
                  <a:lnTo>
                    <a:pt x="158743" y="66449"/>
                  </a:lnTo>
                  <a:lnTo>
                    <a:pt x="168626" y="88209"/>
                  </a:lnTo>
                  <a:lnTo>
                    <a:pt x="171376" y="135813"/>
                  </a:lnTo>
                  <a:lnTo>
                    <a:pt x="170359" y="144690"/>
                  </a:lnTo>
                  <a:lnTo>
                    <a:pt x="162806" y="172395"/>
                  </a:lnTo>
                  <a:lnTo>
                    <a:pt x="160943" y="197832"/>
                  </a:lnTo>
                  <a:lnTo>
                    <a:pt x="159154" y="200265"/>
                  </a:lnTo>
                  <a:lnTo>
                    <a:pt x="156903" y="201887"/>
                  </a:lnTo>
                  <a:lnTo>
                    <a:pt x="155402" y="204027"/>
                  </a:lnTo>
                  <a:lnTo>
                    <a:pt x="153736" y="209227"/>
                  </a:lnTo>
                  <a:lnTo>
                    <a:pt x="152434" y="228704"/>
                  </a:lnTo>
                  <a:lnTo>
                    <a:pt x="153481" y="230371"/>
                  </a:lnTo>
                  <a:lnTo>
                    <a:pt x="155237" y="231483"/>
                  </a:lnTo>
                  <a:lnTo>
                    <a:pt x="161925" y="23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725"/>
            <p:cNvSpPr/>
            <p:nvPr>
              <p:custDataLst>
                <p:tags r:id="rId38"/>
              </p:custDataLst>
            </p:nvPr>
          </p:nvSpPr>
          <p:spPr>
            <a:xfrm>
              <a:off x="9239377" y="6200811"/>
              <a:ext cx="85599" cy="199945"/>
            </a:xfrm>
            <a:custGeom>
              <a:avLst/>
              <a:gdLst/>
              <a:ahLst/>
              <a:cxnLst/>
              <a:rect l="0" t="0" r="0" b="0"/>
              <a:pathLst>
                <a:path w="85599" h="199945">
                  <a:moveTo>
                    <a:pt x="85598" y="47589"/>
                  </a:moveTo>
                  <a:lnTo>
                    <a:pt x="85598" y="47589"/>
                  </a:lnTo>
                  <a:lnTo>
                    <a:pt x="80541" y="42533"/>
                  </a:lnTo>
                  <a:lnTo>
                    <a:pt x="78058" y="37228"/>
                  </a:lnTo>
                  <a:lnTo>
                    <a:pt x="76107" y="20488"/>
                  </a:lnTo>
                  <a:lnTo>
                    <a:pt x="61608" y="4559"/>
                  </a:lnTo>
                  <a:lnTo>
                    <a:pt x="56239" y="2007"/>
                  </a:lnTo>
                  <a:lnTo>
                    <a:pt x="42593" y="0"/>
                  </a:lnTo>
                  <a:lnTo>
                    <a:pt x="37204" y="2802"/>
                  </a:lnTo>
                  <a:lnTo>
                    <a:pt x="31281" y="6517"/>
                  </a:lnTo>
                  <a:lnTo>
                    <a:pt x="25121" y="8168"/>
                  </a:lnTo>
                  <a:lnTo>
                    <a:pt x="23055" y="9667"/>
                  </a:lnTo>
                  <a:lnTo>
                    <a:pt x="21677" y="11725"/>
                  </a:lnTo>
                  <a:lnTo>
                    <a:pt x="20759" y="14154"/>
                  </a:lnTo>
                  <a:lnTo>
                    <a:pt x="19088" y="15774"/>
                  </a:lnTo>
                  <a:lnTo>
                    <a:pt x="14411" y="17574"/>
                  </a:lnTo>
                  <a:lnTo>
                    <a:pt x="12740" y="19112"/>
                  </a:lnTo>
                  <a:lnTo>
                    <a:pt x="10883" y="23644"/>
                  </a:lnTo>
                  <a:lnTo>
                    <a:pt x="9330" y="25276"/>
                  </a:lnTo>
                  <a:lnTo>
                    <a:pt x="4781" y="27088"/>
                  </a:lnTo>
                  <a:lnTo>
                    <a:pt x="3145" y="28630"/>
                  </a:lnTo>
                  <a:lnTo>
                    <a:pt x="1327" y="33167"/>
                  </a:lnTo>
                  <a:lnTo>
                    <a:pt x="0" y="50892"/>
                  </a:lnTo>
                  <a:lnTo>
                    <a:pt x="2751" y="57170"/>
                  </a:lnTo>
                  <a:lnTo>
                    <a:pt x="15685" y="73874"/>
                  </a:lnTo>
                  <a:lnTo>
                    <a:pt x="19022" y="82776"/>
                  </a:lnTo>
                  <a:lnTo>
                    <a:pt x="63380" y="130139"/>
                  </a:lnTo>
                  <a:lnTo>
                    <a:pt x="81365" y="149189"/>
                  </a:lnTo>
                  <a:lnTo>
                    <a:pt x="84343" y="158714"/>
                  </a:lnTo>
                  <a:lnTo>
                    <a:pt x="85549" y="179058"/>
                  </a:lnTo>
                  <a:lnTo>
                    <a:pt x="72337" y="194032"/>
                  </a:lnTo>
                  <a:lnTo>
                    <a:pt x="66298" y="197341"/>
                  </a:lnTo>
                  <a:lnTo>
                    <a:pt x="50640" y="199640"/>
                  </a:lnTo>
                  <a:lnTo>
                    <a:pt x="39851" y="199944"/>
                  </a:lnTo>
                  <a:lnTo>
                    <a:pt x="29681" y="193434"/>
                  </a:lnTo>
                  <a:lnTo>
                    <a:pt x="16349" y="190286"/>
                  </a:lnTo>
                  <a:lnTo>
                    <a:pt x="14033" y="188228"/>
                  </a:lnTo>
                  <a:lnTo>
                    <a:pt x="11458" y="183120"/>
                  </a:lnTo>
                  <a:lnTo>
                    <a:pt x="9478" y="158675"/>
                  </a:lnTo>
                  <a:lnTo>
                    <a:pt x="9398" y="152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726"/>
            <p:cNvSpPr/>
            <p:nvPr>
              <p:custDataLst>
                <p:tags r:id="rId39"/>
              </p:custDataLst>
            </p:nvPr>
          </p:nvSpPr>
          <p:spPr>
            <a:xfrm>
              <a:off x="9363202" y="6238875"/>
              <a:ext cx="76039" cy="147992"/>
            </a:xfrm>
            <a:custGeom>
              <a:avLst/>
              <a:gdLst/>
              <a:ahLst/>
              <a:cxnLst/>
              <a:rect l="0" t="0" r="0" b="0"/>
              <a:pathLst>
                <a:path w="76039" h="147992">
                  <a:moveTo>
                    <a:pt x="47498" y="38100"/>
                  </a:moveTo>
                  <a:lnTo>
                    <a:pt x="47498" y="38100"/>
                  </a:lnTo>
                  <a:lnTo>
                    <a:pt x="52555" y="38100"/>
                  </a:lnTo>
                  <a:lnTo>
                    <a:pt x="54044" y="37042"/>
                  </a:lnTo>
                  <a:lnTo>
                    <a:pt x="55038" y="35278"/>
                  </a:lnTo>
                  <a:lnTo>
                    <a:pt x="55699" y="33044"/>
                  </a:lnTo>
                  <a:lnTo>
                    <a:pt x="57199" y="31555"/>
                  </a:lnTo>
                  <a:lnTo>
                    <a:pt x="61689" y="29899"/>
                  </a:lnTo>
                  <a:lnTo>
                    <a:pt x="63308" y="28399"/>
                  </a:lnTo>
                  <a:lnTo>
                    <a:pt x="65109" y="23911"/>
                  </a:lnTo>
                  <a:lnTo>
                    <a:pt x="64530" y="22290"/>
                  </a:lnTo>
                  <a:lnTo>
                    <a:pt x="63085" y="21210"/>
                  </a:lnTo>
                  <a:lnTo>
                    <a:pt x="61064" y="20490"/>
                  </a:lnTo>
                  <a:lnTo>
                    <a:pt x="59717" y="18952"/>
                  </a:lnTo>
                  <a:lnTo>
                    <a:pt x="57128" y="9955"/>
                  </a:lnTo>
                  <a:lnTo>
                    <a:pt x="34636" y="9536"/>
                  </a:lnTo>
                  <a:lnTo>
                    <a:pt x="32573" y="10590"/>
                  </a:lnTo>
                  <a:lnTo>
                    <a:pt x="31198" y="12352"/>
                  </a:lnTo>
                  <a:lnTo>
                    <a:pt x="30281" y="14585"/>
                  </a:lnTo>
                  <a:lnTo>
                    <a:pt x="28612" y="16073"/>
                  </a:lnTo>
                  <a:lnTo>
                    <a:pt x="23934" y="17727"/>
                  </a:lnTo>
                  <a:lnTo>
                    <a:pt x="22263" y="19226"/>
                  </a:lnTo>
                  <a:lnTo>
                    <a:pt x="11580" y="38296"/>
                  </a:lnTo>
                  <a:lnTo>
                    <a:pt x="10852" y="41406"/>
                  </a:lnTo>
                  <a:lnTo>
                    <a:pt x="3140" y="55059"/>
                  </a:lnTo>
                  <a:lnTo>
                    <a:pt x="0" y="96709"/>
                  </a:lnTo>
                  <a:lnTo>
                    <a:pt x="2751" y="104012"/>
                  </a:lnTo>
                  <a:lnTo>
                    <a:pt x="16353" y="123758"/>
                  </a:lnTo>
                  <a:lnTo>
                    <a:pt x="18839" y="130146"/>
                  </a:lnTo>
                  <a:lnTo>
                    <a:pt x="33068" y="147373"/>
                  </a:lnTo>
                  <a:lnTo>
                    <a:pt x="35762" y="147991"/>
                  </a:lnTo>
                  <a:lnTo>
                    <a:pt x="38615" y="147343"/>
                  </a:lnTo>
                  <a:lnTo>
                    <a:pt x="44608" y="144861"/>
                  </a:lnTo>
                  <a:lnTo>
                    <a:pt x="53932" y="142405"/>
                  </a:lnTo>
                  <a:lnTo>
                    <a:pt x="64678" y="134751"/>
                  </a:lnTo>
                  <a:lnTo>
                    <a:pt x="65717" y="131151"/>
                  </a:lnTo>
                  <a:lnTo>
                    <a:pt x="67497" y="110640"/>
                  </a:lnTo>
                  <a:lnTo>
                    <a:pt x="73062" y="98163"/>
                  </a:lnTo>
                  <a:lnTo>
                    <a:pt x="75995" y="54061"/>
                  </a:lnTo>
                  <a:lnTo>
                    <a:pt x="76038" y="45900"/>
                  </a:lnTo>
                  <a:lnTo>
                    <a:pt x="73235" y="38744"/>
                  </a:lnTo>
                  <a:lnTo>
                    <a:pt x="69521" y="32036"/>
                  </a:lnTo>
                  <a:lnTo>
                    <a:pt x="67135" y="19106"/>
                  </a:lnTo>
                  <a:lnTo>
                    <a:pt x="66939" y="15912"/>
                  </a:lnTo>
                  <a:lnTo>
                    <a:pt x="65750" y="13783"/>
                  </a:lnTo>
                  <a:lnTo>
                    <a:pt x="63900" y="12364"/>
                  </a:lnTo>
                  <a:lnTo>
                    <a:pt x="57058" y="9540"/>
                  </a:lnTo>
                  <a:lnTo>
                    <a:pt x="57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727"/>
            <p:cNvSpPr/>
            <p:nvPr>
              <p:custDataLst>
                <p:tags r:id="rId40"/>
              </p:custDataLst>
            </p:nvPr>
          </p:nvSpPr>
          <p:spPr>
            <a:xfrm>
              <a:off x="9401175" y="6185840"/>
              <a:ext cx="142470" cy="262417"/>
            </a:xfrm>
            <a:custGeom>
              <a:avLst/>
              <a:gdLst/>
              <a:ahLst/>
              <a:cxnLst/>
              <a:rect l="0" t="0" r="0" b="0"/>
              <a:pathLst>
                <a:path w="142470" h="262417">
                  <a:moveTo>
                    <a:pt x="76200" y="14935"/>
                  </a:moveTo>
                  <a:lnTo>
                    <a:pt x="76200" y="14935"/>
                  </a:lnTo>
                  <a:lnTo>
                    <a:pt x="81257" y="14935"/>
                  </a:lnTo>
                  <a:lnTo>
                    <a:pt x="86561" y="12113"/>
                  </a:lnTo>
                  <a:lnTo>
                    <a:pt x="93535" y="6734"/>
                  </a:lnTo>
                  <a:lnTo>
                    <a:pt x="102515" y="4614"/>
                  </a:lnTo>
                  <a:lnTo>
                    <a:pt x="108357" y="470"/>
                  </a:lnTo>
                  <a:lnTo>
                    <a:pt x="110337" y="0"/>
                  </a:lnTo>
                  <a:lnTo>
                    <a:pt x="111658" y="745"/>
                  </a:lnTo>
                  <a:lnTo>
                    <a:pt x="116339" y="6850"/>
                  </a:lnTo>
                  <a:lnTo>
                    <a:pt x="118835" y="9545"/>
                  </a:lnTo>
                  <a:lnTo>
                    <a:pt x="124429" y="12539"/>
                  </a:lnTo>
                  <a:lnTo>
                    <a:pt x="127402" y="13338"/>
                  </a:lnTo>
                  <a:lnTo>
                    <a:pt x="129385" y="15986"/>
                  </a:lnTo>
                  <a:lnTo>
                    <a:pt x="132175" y="28770"/>
                  </a:lnTo>
                  <a:lnTo>
                    <a:pt x="134060" y="40789"/>
                  </a:lnTo>
                  <a:lnTo>
                    <a:pt x="140820" y="63277"/>
                  </a:lnTo>
                  <a:lnTo>
                    <a:pt x="142469" y="88102"/>
                  </a:lnTo>
                  <a:lnTo>
                    <a:pt x="133151" y="132418"/>
                  </a:lnTo>
                  <a:lnTo>
                    <a:pt x="121641" y="176860"/>
                  </a:lnTo>
                  <a:lnTo>
                    <a:pt x="101472" y="221310"/>
                  </a:lnTo>
                  <a:lnTo>
                    <a:pt x="92372" y="231188"/>
                  </a:lnTo>
                  <a:lnTo>
                    <a:pt x="59526" y="258241"/>
                  </a:lnTo>
                  <a:lnTo>
                    <a:pt x="36283" y="262013"/>
                  </a:lnTo>
                  <a:lnTo>
                    <a:pt x="25802" y="262416"/>
                  </a:lnTo>
                  <a:lnTo>
                    <a:pt x="0" y="253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147"/>
          <p:cNvGrpSpPr/>
          <p:nvPr/>
        </p:nvGrpSpPr>
        <p:grpSpPr>
          <a:xfrm>
            <a:off x="8153643" y="5915025"/>
            <a:ext cx="1618564" cy="752074"/>
            <a:chOff x="8153643" y="5915025"/>
            <a:chExt cx="1618564" cy="752074"/>
          </a:xfrm>
        </p:grpSpPr>
        <p:sp>
          <p:nvSpPr>
            <p:cNvPr id="307" name="SMARTInkShape-728"/>
            <p:cNvSpPr/>
            <p:nvPr>
              <p:custDataLst>
                <p:tags r:id="rId29"/>
              </p:custDataLst>
            </p:nvPr>
          </p:nvSpPr>
          <p:spPr>
            <a:xfrm>
              <a:off x="8153643" y="6038850"/>
              <a:ext cx="1266416" cy="628249"/>
            </a:xfrm>
            <a:custGeom>
              <a:avLst/>
              <a:gdLst/>
              <a:ahLst/>
              <a:cxnLst/>
              <a:rect l="0" t="0" r="0" b="0"/>
              <a:pathLst>
                <a:path w="1266416" h="628249">
                  <a:moveTo>
                    <a:pt x="37857" y="609600"/>
                  </a:moveTo>
                  <a:lnTo>
                    <a:pt x="37857" y="609600"/>
                  </a:lnTo>
                  <a:lnTo>
                    <a:pt x="32801" y="609600"/>
                  </a:lnTo>
                  <a:lnTo>
                    <a:pt x="31312" y="610658"/>
                  </a:lnTo>
                  <a:lnTo>
                    <a:pt x="30319" y="612422"/>
                  </a:lnTo>
                  <a:lnTo>
                    <a:pt x="29657" y="614656"/>
                  </a:lnTo>
                  <a:lnTo>
                    <a:pt x="28156" y="616145"/>
                  </a:lnTo>
                  <a:lnTo>
                    <a:pt x="579" y="628248"/>
                  </a:lnTo>
                  <a:lnTo>
                    <a:pt x="122" y="625649"/>
                  </a:lnTo>
                  <a:lnTo>
                    <a:pt x="0" y="623474"/>
                  </a:lnTo>
                  <a:lnTo>
                    <a:pt x="977" y="622024"/>
                  </a:lnTo>
                  <a:lnTo>
                    <a:pt x="2687" y="621057"/>
                  </a:lnTo>
                  <a:lnTo>
                    <a:pt x="4885" y="620413"/>
                  </a:lnTo>
                  <a:lnTo>
                    <a:pt x="6351" y="618926"/>
                  </a:lnTo>
                  <a:lnTo>
                    <a:pt x="7980" y="614451"/>
                  </a:lnTo>
                  <a:lnTo>
                    <a:pt x="9472" y="612833"/>
                  </a:lnTo>
                  <a:lnTo>
                    <a:pt x="22425" y="604970"/>
                  </a:lnTo>
                  <a:lnTo>
                    <a:pt x="68882" y="572755"/>
                  </a:lnTo>
                  <a:lnTo>
                    <a:pt x="115596" y="544608"/>
                  </a:lnTo>
                  <a:lnTo>
                    <a:pt x="161884" y="514154"/>
                  </a:lnTo>
                  <a:lnTo>
                    <a:pt x="195961" y="495242"/>
                  </a:lnTo>
                  <a:lnTo>
                    <a:pt x="236750" y="473411"/>
                  </a:lnTo>
                  <a:lnTo>
                    <a:pt x="278469" y="446834"/>
                  </a:lnTo>
                  <a:lnTo>
                    <a:pt x="309895" y="429309"/>
                  </a:lnTo>
                  <a:lnTo>
                    <a:pt x="345030" y="414466"/>
                  </a:lnTo>
                  <a:lnTo>
                    <a:pt x="381812" y="395168"/>
                  </a:lnTo>
                  <a:lnTo>
                    <a:pt x="419326" y="373538"/>
                  </a:lnTo>
                  <a:lnTo>
                    <a:pt x="457166" y="353342"/>
                  </a:lnTo>
                  <a:lnTo>
                    <a:pt x="497972" y="333783"/>
                  </a:lnTo>
                  <a:lnTo>
                    <a:pt x="539743" y="314506"/>
                  </a:lnTo>
                  <a:lnTo>
                    <a:pt x="579477" y="295354"/>
                  </a:lnTo>
                  <a:lnTo>
                    <a:pt x="621124" y="276261"/>
                  </a:lnTo>
                  <a:lnTo>
                    <a:pt x="663269" y="258249"/>
                  </a:lnTo>
                  <a:lnTo>
                    <a:pt x="703168" y="243188"/>
                  </a:lnTo>
                  <a:lnTo>
                    <a:pt x="742068" y="226617"/>
                  </a:lnTo>
                  <a:lnTo>
                    <a:pt x="781581" y="208668"/>
                  </a:lnTo>
                  <a:lnTo>
                    <a:pt x="823837" y="190108"/>
                  </a:lnTo>
                  <a:lnTo>
                    <a:pt x="864489" y="174099"/>
                  </a:lnTo>
                  <a:lnTo>
                    <a:pt x="902666" y="159927"/>
                  </a:lnTo>
                  <a:lnTo>
                    <a:pt x="937273" y="146573"/>
                  </a:lnTo>
                  <a:lnTo>
                    <a:pt x="970291" y="133583"/>
                  </a:lnTo>
                  <a:lnTo>
                    <a:pt x="1015809" y="114369"/>
                  </a:lnTo>
                  <a:lnTo>
                    <a:pt x="1056107" y="98092"/>
                  </a:lnTo>
                  <a:lnTo>
                    <a:pt x="1094858" y="83745"/>
                  </a:lnTo>
                  <a:lnTo>
                    <a:pt x="1135765" y="64990"/>
                  </a:lnTo>
                  <a:lnTo>
                    <a:pt x="1178368" y="47821"/>
                  </a:lnTo>
                  <a:lnTo>
                    <a:pt x="1215916" y="28592"/>
                  </a:lnTo>
                  <a:lnTo>
                    <a:pt x="1223955" y="23290"/>
                  </a:lnTo>
                  <a:lnTo>
                    <a:pt x="1234432" y="20307"/>
                  </a:lnTo>
                  <a:lnTo>
                    <a:pt x="1241004" y="19608"/>
                  </a:lnTo>
                  <a:lnTo>
                    <a:pt x="1247454" y="16475"/>
                  </a:lnTo>
                  <a:lnTo>
                    <a:pt x="1253847" y="12614"/>
                  </a:lnTo>
                  <a:lnTo>
                    <a:pt x="1266415" y="9561"/>
                  </a:lnTo>
                  <a:lnTo>
                    <a:pt x="1258366" y="9528"/>
                  </a:lnTo>
                  <a:lnTo>
                    <a:pt x="1247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729"/>
            <p:cNvSpPr/>
            <p:nvPr>
              <p:custDataLst>
                <p:tags r:id="rId30"/>
              </p:custDataLst>
            </p:nvPr>
          </p:nvSpPr>
          <p:spPr>
            <a:xfrm>
              <a:off x="9296529" y="5962650"/>
              <a:ext cx="152257" cy="161926"/>
            </a:xfrm>
            <a:custGeom>
              <a:avLst/>
              <a:gdLst/>
              <a:ahLst/>
              <a:cxnLst/>
              <a:rect l="0" t="0" r="0" b="0"/>
              <a:pathLst>
                <a:path w="152257" h="161926">
                  <a:moveTo>
                    <a:pt x="28446" y="19050"/>
                  </a:moveTo>
                  <a:lnTo>
                    <a:pt x="28446" y="19050"/>
                  </a:lnTo>
                  <a:lnTo>
                    <a:pt x="23389" y="19050"/>
                  </a:lnTo>
                  <a:lnTo>
                    <a:pt x="18085" y="16228"/>
                  </a:lnTo>
                  <a:lnTo>
                    <a:pt x="11111" y="10849"/>
                  </a:lnTo>
                  <a:lnTo>
                    <a:pt x="0" y="9535"/>
                  </a:lnTo>
                  <a:lnTo>
                    <a:pt x="14065" y="9525"/>
                  </a:lnTo>
                  <a:lnTo>
                    <a:pt x="19585" y="6703"/>
                  </a:lnTo>
                  <a:lnTo>
                    <a:pt x="25566" y="2980"/>
                  </a:lnTo>
                  <a:lnTo>
                    <a:pt x="35941" y="883"/>
                  </a:lnTo>
                  <a:lnTo>
                    <a:pt x="82337" y="23"/>
                  </a:lnTo>
                  <a:lnTo>
                    <a:pt x="116909" y="0"/>
                  </a:lnTo>
                  <a:lnTo>
                    <a:pt x="123501" y="2822"/>
                  </a:lnTo>
                  <a:lnTo>
                    <a:pt x="142728" y="16475"/>
                  </a:lnTo>
                  <a:lnTo>
                    <a:pt x="145909" y="17333"/>
                  </a:lnTo>
                  <a:lnTo>
                    <a:pt x="148030" y="20022"/>
                  </a:lnTo>
                  <a:lnTo>
                    <a:pt x="151014" y="32862"/>
                  </a:lnTo>
                  <a:lnTo>
                    <a:pt x="152256" y="74883"/>
                  </a:lnTo>
                  <a:lnTo>
                    <a:pt x="149442" y="83728"/>
                  </a:lnTo>
                  <a:lnTo>
                    <a:pt x="145723" y="91187"/>
                  </a:lnTo>
                  <a:lnTo>
                    <a:pt x="133123" y="129270"/>
                  </a:lnTo>
                  <a:lnTo>
                    <a:pt x="116801" y="152347"/>
                  </a:lnTo>
                  <a:lnTo>
                    <a:pt x="114171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30"/>
            <p:cNvSpPr/>
            <p:nvPr>
              <p:custDataLst>
                <p:tags r:id="rId31"/>
              </p:custDataLst>
            </p:nvPr>
          </p:nvSpPr>
          <p:spPr>
            <a:xfrm>
              <a:off x="9620381" y="5915025"/>
              <a:ext cx="151826" cy="169958"/>
            </a:xfrm>
            <a:custGeom>
              <a:avLst/>
              <a:gdLst/>
              <a:ahLst/>
              <a:cxnLst/>
              <a:rect l="0" t="0" r="0" b="0"/>
              <a:pathLst>
                <a:path w="151826" h="169958">
                  <a:moveTo>
                    <a:pt x="123694" y="0"/>
                  </a:moveTo>
                  <a:lnTo>
                    <a:pt x="123694" y="0"/>
                  </a:lnTo>
                  <a:lnTo>
                    <a:pt x="83612" y="0"/>
                  </a:lnTo>
                  <a:lnTo>
                    <a:pt x="68191" y="5056"/>
                  </a:lnTo>
                  <a:lnTo>
                    <a:pt x="55273" y="13257"/>
                  </a:lnTo>
                  <a:lnTo>
                    <a:pt x="50951" y="19298"/>
                  </a:lnTo>
                  <a:lnTo>
                    <a:pt x="49799" y="22390"/>
                  </a:lnTo>
                  <a:lnTo>
                    <a:pt x="42873" y="28648"/>
                  </a:lnTo>
                  <a:lnTo>
                    <a:pt x="33799" y="36016"/>
                  </a:lnTo>
                  <a:lnTo>
                    <a:pt x="16032" y="59005"/>
                  </a:lnTo>
                  <a:lnTo>
                    <a:pt x="12343" y="68911"/>
                  </a:lnTo>
                  <a:lnTo>
                    <a:pt x="535" y="116344"/>
                  </a:lnTo>
                  <a:lnTo>
                    <a:pt x="0" y="135048"/>
                  </a:lnTo>
                  <a:lnTo>
                    <a:pt x="2750" y="142218"/>
                  </a:lnTo>
                  <a:lnTo>
                    <a:pt x="13137" y="155446"/>
                  </a:lnTo>
                  <a:lnTo>
                    <a:pt x="21994" y="159045"/>
                  </a:lnTo>
                  <a:lnTo>
                    <a:pt x="31927" y="161703"/>
                  </a:lnTo>
                  <a:lnTo>
                    <a:pt x="44529" y="168092"/>
                  </a:lnTo>
                  <a:lnTo>
                    <a:pt x="55348" y="169957"/>
                  </a:lnTo>
                  <a:lnTo>
                    <a:pt x="64390" y="167964"/>
                  </a:lnTo>
                  <a:lnTo>
                    <a:pt x="72996" y="164609"/>
                  </a:lnTo>
                  <a:lnTo>
                    <a:pt x="88681" y="161663"/>
                  </a:lnTo>
                  <a:lnTo>
                    <a:pt x="112446" y="148772"/>
                  </a:lnTo>
                  <a:lnTo>
                    <a:pt x="121517" y="139852"/>
                  </a:lnTo>
                  <a:lnTo>
                    <a:pt x="138224" y="117273"/>
                  </a:lnTo>
                  <a:lnTo>
                    <a:pt x="150769" y="69718"/>
                  </a:lnTo>
                  <a:lnTo>
                    <a:pt x="151825" y="55818"/>
                  </a:lnTo>
                  <a:lnTo>
                    <a:pt x="147081" y="39940"/>
                  </a:lnTo>
                  <a:lnTo>
                    <a:pt x="144577" y="36151"/>
                  </a:lnTo>
                  <a:lnTo>
                    <a:pt x="126751" y="22695"/>
                  </a:lnTo>
                  <a:lnTo>
                    <a:pt x="117309" y="20130"/>
                  </a:lnTo>
                  <a:lnTo>
                    <a:pt x="101464" y="19191"/>
                  </a:lnTo>
                  <a:lnTo>
                    <a:pt x="66544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8" name="SMARTInkShape-Group148"/>
          <p:cNvGrpSpPr/>
          <p:nvPr/>
        </p:nvGrpSpPr>
        <p:grpSpPr>
          <a:xfrm>
            <a:off x="10195902" y="6134103"/>
            <a:ext cx="623001" cy="428620"/>
            <a:chOff x="10195902" y="6134103"/>
            <a:chExt cx="623001" cy="428620"/>
          </a:xfrm>
        </p:grpSpPr>
        <p:sp>
          <p:nvSpPr>
            <p:cNvPr id="311" name="SMARTInkShape-731"/>
            <p:cNvSpPr/>
            <p:nvPr>
              <p:custDataLst>
                <p:tags r:id="rId22"/>
              </p:custDataLst>
            </p:nvPr>
          </p:nvSpPr>
          <p:spPr>
            <a:xfrm>
              <a:off x="10210915" y="6238875"/>
              <a:ext cx="142761" cy="28566"/>
            </a:xfrm>
            <a:custGeom>
              <a:avLst/>
              <a:gdLst/>
              <a:ahLst/>
              <a:cxnLst/>
              <a:rect l="0" t="0" r="0" b="0"/>
              <a:pathLst>
                <a:path w="142761" h="28566">
                  <a:moveTo>
                    <a:pt x="9410" y="19050"/>
                  </a:moveTo>
                  <a:lnTo>
                    <a:pt x="9410" y="19050"/>
                  </a:lnTo>
                  <a:lnTo>
                    <a:pt x="0" y="28459"/>
                  </a:lnTo>
                  <a:lnTo>
                    <a:pt x="8096" y="28565"/>
                  </a:lnTo>
                  <a:lnTo>
                    <a:pt x="30752" y="20373"/>
                  </a:lnTo>
                  <a:lnTo>
                    <a:pt x="57757" y="16401"/>
                  </a:lnTo>
                  <a:lnTo>
                    <a:pt x="76298" y="11562"/>
                  </a:lnTo>
                  <a:lnTo>
                    <a:pt x="120548" y="9644"/>
                  </a:lnTo>
                  <a:lnTo>
                    <a:pt x="130419" y="6755"/>
                  </a:lnTo>
                  <a:lnTo>
                    <a:pt x="142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732"/>
            <p:cNvSpPr/>
            <p:nvPr>
              <p:custDataLst>
                <p:tags r:id="rId23"/>
              </p:custDataLst>
            </p:nvPr>
          </p:nvSpPr>
          <p:spPr>
            <a:xfrm>
              <a:off x="10195902" y="6353175"/>
              <a:ext cx="167299" cy="37697"/>
            </a:xfrm>
            <a:custGeom>
              <a:avLst/>
              <a:gdLst/>
              <a:ahLst/>
              <a:cxnLst/>
              <a:rect l="0" t="0" r="0" b="0"/>
              <a:pathLst>
                <a:path w="167299" h="37697">
                  <a:moveTo>
                    <a:pt x="43473" y="0"/>
                  </a:moveTo>
                  <a:lnTo>
                    <a:pt x="43473" y="0"/>
                  </a:lnTo>
                  <a:lnTo>
                    <a:pt x="9756" y="18963"/>
                  </a:lnTo>
                  <a:lnTo>
                    <a:pt x="8296" y="21109"/>
                  </a:lnTo>
                  <a:lnTo>
                    <a:pt x="5950" y="27101"/>
                  </a:lnTo>
                  <a:lnTo>
                    <a:pt x="2808" y="27920"/>
                  </a:lnTo>
                  <a:lnTo>
                    <a:pt x="489" y="28138"/>
                  </a:lnTo>
                  <a:lnTo>
                    <a:pt x="0" y="29342"/>
                  </a:lnTo>
                  <a:lnTo>
                    <a:pt x="2279" y="33502"/>
                  </a:lnTo>
                  <a:lnTo>
                    <a:pt x="4368" y="35035"/>
                  </a:lnTo>
                  <a:lnTo>
                    <a:pt x="9512" y="36738"/>
                  </a:lnTo>
                  <a:lnTo>
                    <a:pt x="23415" y="37696"/>
                  </a:lnTo>
                  <a:lnTo>
                    <a:pt x="32088" y="35097"/>
                  </a:lnTo>
                  <a:lnTo>
                    <a:pt x="35884" y="32924"/>
                  </a:lnTo>
                  <a:lnTo>
                    <a:pt x="77521" y="23901"/>
                  </a:lnTo>
                  <a:lnTo>
                    <a:pt x="124622" y="14420"/>
                  </a:lnTo>
                  <a:lnTo>
                    <a:pt x="1672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733"/>
            <p:cNvSpPr/>
            <p:nvPr>
              <p:custDataLst>
                <p:tags r:id="rId24"/>
              </p:custDataLst>
            </p:nvPr>
          </p:nvSpPr>
          <p:spPr>
            <a:xfrm>
              <a:off x="10487455" y="6192743"/>
              <a:ext cx="94821" cy="159990"/>
            </a:xfrm>
            <a:custGeom>
              <a:avLst/>
              <a:gdLst/>
              <a:ahLst/>
              <a:cxnLst/>
              <a:rect l="0" t="0" r="0" b="0"/>
              <a:pathLst>
                <a:path w="94821" h="159990">
                  <a:moveTo>
                    <a:pt x="94820" y="17557"/>
                  </a:moveTo>
                  <a:lnTo>
                    <a:pt x="94820" y="17557"/>
                  </a:lnTo>
                  <a:lnTo>
                    <a:pt x="89763" y="17557"/>
                  </a:lnTo>
                  <a:lnTo>
                    <a:pt x="88274" y="16499"/>
                  </a:lnTo>
                  <a:lnTo>
                    <a:pt x="87282" y="14735"/>
                  </a:lnTo>
                  <a:lnTo>
                    <a:pt x="85686" y="9356"/>
                  </a:lnTo>
                  <a:lnTo>
                    <a:pt x="82647" y="8620"/>
                  </a:lnTo>
                  <a:lnTo>
                    <a:pt x="53113" y="8032"/>
                  </a:lnTo>
                  <a:lnTo>
                    <a:pt x="47005" y="10854"/>
                  </a:lnTo>
                  <a:lnTo>
                    <a:pt x="33159" y="22221"/>
                  </a:lnTo>
                  <a:lnTo>
                    <a:pt x="30374" y="27744"/>
                  </a:lnTo>
                  <a:lnTo>
                    <a:pt x="29631" y="30698"/>
                  </a:lnTo>
                  <a:lnTo>
                    <a:pt x="21892" y="44103"/>
                  </a:lnTo>
                  <a:lnTo>
                    <a:pt x="18531" y="59054"/>
                  </a:lnTo>
                  <a:lnTo>
                    <a:pt x="12362" y="71716"/>
                  </a:lnTo>
                  <a:lnTo>
                    <a:pt x="9005" y="87343"/>
                  </a:lnTo>
                  <a:lnTo>
                    <a:pt x="1747" y="102642"/>
                  </a:lnTo>
                  <a:lnTo>
                    <a:pt x="0" y="120913"/>
                  </a:lnTo>
                  <a:lnTo>
                    <a:pt x="2584" y="129815"/>
                  </a:lnTo>
                  <a:lnTo>
                    <a:pt x="6201" y="137299"/>
                  </a:lnTo>
                  <a:lnTo>
                    <a:pt x="7809" y="144154"/>
                  </a:lnTo>
                  <a:lnTo>
                    <a:pt x="9296" y="146405"/>
                  </a:lnTo>
                  <a:lnTo>
                    <a:pt x="11345" y="147904"/>
                  </a:lnTo>
                  <a:lnTo>
                    <a:pt x="16444" y="150631"/>
                  </a:lnTo>
                  <a:lnTo>
                    <a:pt x="26395" y="158933"/>
                  </a:lnTo>
                  <a:lnTo>
                    <a:pt x="32683" y="159989"/>
                  </a:lnTo>
                  <a:lnTo>
                    <a:pt x="38275" y="157412"/>
                  </a:lnTo>
                  <a:lnTo>
                    <a:pt x="59930" y="138030"/>
                  </a:lnTo>
                  <a:lnTo>
                    <a:pt x="81063" y="106271"/>
                  </a:lnTo>
                  <a:lnTo>
                    <a:pt x="84738" y="77440"/>
                  </a:lnTo>
                  <a:lnTo>
                    <a:pt x="85130" y="63757"/>
                  </a:lnTo>
                  <a:lnTo>
                    <a:pt x="75584" y="31241"/>
                  </a:lnTo>
                  <a:lnTo>
                    <a:pt x="62627" y="14511"/>
                  </a:lnTo>
                  <a:lnTo>
                    <a:pt x="56524" y="10912"/>
                  </a:lnTo>
                  <a:lnTo>
                    <a:pt x="50283" y="8254"/>
                  </a:lnTo>
                  <a:lnTo>
                    <a:pt x="40820" y="1865"/>
                  </a:lnTo>
                  <a:lnTo>
                    <a:pt x="34483" y="0"/>
                  </a:lnTo>
                  <a:lnTo>
                    <a:pt x="31311" y="561"/>
                  </a:lnTo>
                  <a:lnTo>
                    <a:pt x="18619" y="6243"/>
                  </a:lnTo>
                  <a:lnTo>
                    <a:pt x="15445" y="6838"/>
                  </a:lnTo>
                  <a:lnTo>
                    <a:pt x="13328" y="8294"/>
                  </a:lnTo>
                  <a:lnTo>
                    <a:pt x="11919" y="10324"/>
                  </a:lnTo>
                  <a:lnTo>
                    <a:pt x="9095" y="17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34"/>
            <p:cNvSpPr/>
            <p:nvPr>
              <p:custDataLst>
                <p:tags r:id="rId25"/>
              </p:custDataLst>
            </p:nvPr>
          </p:nvSpPr>
          <p:spPr>
            <a:xfrm>
              <a:off x="10658475" y="6286500"/>
              <a:ext cx="9526" cy="28180"/>
            </a:xfrm>
            <a:custGeom>
              <a:avLst/>
              <a:gdLst/>
              <a:ahLst/>
              <a:cxnLst/>
              <a:rect l="0" t="0" r="0" b="0"/>
              <a:pathLst>
                <a:path w="9526" h="28180">
                  <a:moveTo>
                    <a:pt x="9525" y="0"/>
                  </a:moveTo>
                  <a:lnTo>
                    <a:pt x="9525" y="0"/>
                  </a:lnTo>
                  <a:lnTo>
                    <a:pt x="9525" y="24062"/>
                  </a:lnTo>
                  <a:lnTo>
                    <a:pt x="8467" y="25566"/>
                  </a:lnTo>
                  <a:lnTo>
                    <a:pt x="6701" y="26569"/>
                  </a:lnTo>
                  <a:lnTo>
                    <a:pt x="1323" y="28179"/>
                  </a:lnTo>
                  <a:lnTo>
                    <a:pt x="883" y="2725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735"/>
            <p:cNvSpPr/>
            <p:nvPr>
              <p:custDataLst>
                <p:tags r:id="rId26"/>
              </p:custDataLst>
            </p:nvPr>
          </p:nvSpPr>
          <p:spPr>
            <a:xfrm>
              <a:off x="10688542" y="6134103"/>
              <a:ext cx="130361" cy="219035"/>
            </a:xfrm>
            <a:custGeom>
              <a:avLst/>
              <a:gdLst/>
              <a:ahLst/>
              <a:cxnLst/>
              <a:rect l="0" t="0" r="0" b="0"/>
              <a:pathLst>
                <a:path w="130361" h="219035">
                  <a:moveTo>
                    <a:pt x="122333" y="28572"/>
                  </a:moveTo>
                  <a:lnTo>
                    <a:pt x="122333" y="28572"/>
                  </a:lnTo>
                  <a:lnTo>
                    <a:pt x="122333" y="11239"/>
                  </a:lnTo>
                  <a:lnTo>
                    <a:pt x="117276" y="4975"/>
                  </a:lnTo>
                  <a:lnTo>
                    <a:pt x="111972" y="2209"/>
                  </a:lnTo>
                  <a:lnTo>
                    <a:pt x="109076" y="1471"/>
                  </a:lnTo>
                  <a:lnTo>
                    <a:pt x="108204" y="980"/>
                  </a:lnTo>
                  <a:lnTo>
                    <a:pt x="108680" y="652"/>
                  </a:lnTo>
                  <a:lnTo>
                    <a:pt x="110055" y="434"/>
                  </a:lnTo>
                  <a:lnTo>
                    <a:pt x="109915" y="288"/>
                  </a:lnTo>
                  <a:lnTo>
                    <a:pt x="80987" y="0"/>
                  </a:lnTo>
                  <a:lnTo>
                    <a:pt x="74675" y="2820"/>
                  </a:lnTo>
                  <a:lnTo>
                    <a:pt x="68343" y="6544"/>
                  </a:lnTo>
                  <a:lnTo>
                    <a:pt x="47425" y="14187"/>
                  </a:lnTo>
                  <a:lnTo>
                    <a:pt x="43819" y="16865"/>
                  </a:lnTo>
                  <a:lnTo>
                    <a:pt x="37687" y="24633"/>
                  </a:lnTo>
                  <a:lnTo>
                    <a:pt x="32500" y="26821"/>
                  </a:lnTo>
                  <a:lnTo>
                    <a:pt x="30695" y="28463"/>
                  </a:lnTo>
                  <a:lnTo>
                    <a:pt x="19756" y="47801"/>
                  </a:lnTo>
                  <a:lnTo>
                    <a:pt x="19024" y="50917"/>
                  </a:lnTo>
                  <a:lnTo>
                    <a:pt x="19593" y="54051"/>
                  </a:lnTo>
                  <a:lnTo>
                    <a:pt x="25290" y="66689"/>
                  </a:lnTo>
                  <a:lnTo>
                    <a:pt x="26729" y="79375"/>
                  </a:lnTo>
                  <a:lnTo>
                    <a:pt x="27905" y="81490"/>
                  </a:lnTo>
                  <a:lnTo>
                    <a:pt x="29747" y="82902"/>
                  </a:lnTo>
                  <a:lnTo>
                    <a:pt x="34618" y="85526"/>
                  </a:lnTo>
                  <a:lnTo>
                    <a:pt x="81863" y="119612"/>
                  </a:lnTo>
                  <a:lnTo>
                    <a:pt x="101247" y="125813"/>
                  </a:lnTo>
                  <a:lnTo>
                    <a:pt x="115581" y="136915"/>
                  </a:lnTo>
                  <a:lnTo>
                    <a:pt x="119332" y="143047"/>
                  </a:lnTo>
                  <a:lnTo>
                    <a:pt x="122057" y="149300"/>
                  </a:lnTo>
                  <a:lnTo>
                    <a:pt x="128484" y="158770"/>
                  </a:lnTo>
                  <a:lnTo>
                    <a:pt x="130360" y="165107"/>
                  </a:lnTo>
                  <a:lnTo>
                    <a:pt x="128370" y="174274"/>
                  </a:lnTo>
                  <a:lnTo>
                    <a:pt x="122069" y="194906"/>
                  </a:lnTo>
                  <a:lnTo>
                    <a:pt x="120041" y="196612"/>
                  </a:lnTo>
                  <a:lnTo>
                    <a:pt x="95543" y="207261"/>
                  </a:lnTo>
                  <a:lnTo>
                    <a:pt x="53470" y="218424"/>
                  </a:lnTo>
                  <a:lnTo>
                    <a:pt x="24338" y="219034"/>
                  </a:lnTo>
                  <a:lnTo>
                    <a:pt x="17748" y="216233"/>
                  </a:lnTo>
                  <a:lnTo>
                    <a:pt x="14510" y="214004"/>
                  </a:lnTo>
                  <a:lnTo>
                    <a:pt x="10913" y="208706"/>
                  </a:lnTo>
                  <a:lnTo>
                    <a:pt x="8254" y="202823"/>
                  </a:lnTo>
                  <a:lnTo>
                    <a:pt x="0" y="192330"/>
                  </a:lnTo>
                  <a:lnTo>
                    <a:pt x="563" y="190660"/>
                  </a:lnTo>
                  <a:lnTo>
                    <a:pt x="5348" y="183255"/>
                  </a:lnTo>
                  <a:lnTo>
                    <a:pt x="15401" y="158472"/>
                  </a:lnTo>
                  <a:lnTo>
                    <a:pt x="21186" y="150511"/>
                  </a:lnTo>
                  <a:lnTo>
                    <a:pt x="68300" y="117494"/>
                  </a:lnTo>
                  <a:lnTo>
                    <a:pt x="114622" y="82547"/>
                  </a:lnTo>
                  <a:lnTo>
                    <a:pt x="118906" y="76197"/>
                  </a:lnTo>
                  <a:lnTo>
                    <a:pt x="121880" y="66868"/>
                  </a:lnTo>
                  <a:lnTo>
                    <a:pt x="122329" y="39944"/>
                  </a:lnTo>
                  <a:lnTo>
                    <a:pt x="121272" y="39328"/>
                  </a:lnTo>
                  <a:lnTo>
                    <a:pt x="117275" y="38644"/>
                  </a:lnTo>
                  <a:lnTo>
                    <a:pt x="103037" y="30630"/>
                  </a:lnTo>
                  <a:lnTo>
                    <a:pt x="99944" y="29944"/>
                  </a:lnTo>
                  <a:lnTo>
                    <a:pt x="96824" y="30545"/>
                  </a:lnTo>
                  <a:lnTo>
                    <a:pt x="84211" y="36291"/>
                  </a:lnTo>
                  <a:lnTo>
                    <a:pt x="81043" y="36893"/>
                  </a:lnTo>
                  <a:lnTo>
                    <a:pt x="65183" y="4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736"/>
            <p:cNvSpPr/>
            <p:nvPr>
              <p:custDataLst>
                <p:tags r:id="rId27"/>
              </p:custDataLst>
            </p:nvPr>
          </p:nvSpPr>
          <p:spPr>
            <a:xfrm>
              <a:off x="10355542" y="6496050"/>
              <a:ext cx="350559" cy="19050"/>
            </a:xfrm>
            <a:custGeom>
              <a:avLst/>
              <a:gdLst/>
              <a:ahLst/>
              <a:cxnLst/>
              <a:rect l="0" t="0" r="0" b="0"/>
              <a:pathLst>
                <a:path w="350559" h="19050">
                  <a:moveTo>
                    <a:pt x="36233" y="0"/>
                  </a:moveTo>
                  <a:lnTo>
                    <a:pt x="36233" y="0"/>
                  </a:lnTo>
                  <a:lnTo>
                    <a:pt x="19986" y="15188"/>
                  </a:lnTo>
                  <a:lnTo>
                    <a:pt x="10724" y="17905"/>
                  </a:lnTo>
                  <a:lnTo>
                    <a:pt x="0" y="18900"/>
                  </a:lnTo>
                  <a:lnTo>
                    <a:pt x="43203" y="19049"/>
                  </a:lnTo>
                  <a:lnTo>
                    <a:pt x="84776" y="11510"/>
                  </a:lnTo>
                  <a:lnTo>
                    <a:pt x="127196" y="9916"/>
                  </a:lnTo>
                  <a:lnTo>
                    <a:pt x="163844" y="9640"/>
                  </a:lnTo>
                  <a:lnTo>
                    <a:pt x="208666" y="3001"/>
                  </a:lnTo>
                  <a:lnTo>
                    <a:pt x="247957" y="889"/>
                  </a:lnTo>
                  <a:lnTo>
                    <a:pt x="293902" y="117"/>
                  </a:lnTo>
                  <a:lnTo>
                    <a:pt x="340487" y="10"/>
                  </a:lnTo>
                  <a:lnTo>
                    <a:pt x="350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737"/>
            <p:cNvSpPr/>
            <p:nvPr>
              <p:custDataLst>
                <p:tags r:id="rId28"/>
              </p:custDataLst>
            </p:nvPr>
          </p:nvSpPr>
          <p:spPr>
            <a:xfrm>
              <a:off x="10440551" y="6524625"/>
              <a:ext cx="322700" cy="38098"/>
            </a:xfrm>
            <a:custGeom>
              <a:avLst/>
              <a:gdLst/>
              <a:ahLst/>
              <a:cxnLst/>
              <a:rect l="0" t="0" r="0" b="0"/>
              <a:pathLst>
                <a:path w="322700" h="38098">
                  <a:moveTo>
                    <a:pt x="94099" y="19050"/>
                  </a:moveTo>
                  <a:lnTo>
                    <a:pt x="94099" y="19050"/>
                  </a:lnTo>
                  <a:lnTo>
                    <a:pt x="63016" y="26588"/>
                  </a:lnTo>
                  <a:lnTo>
                    <a:pt x="39029" y="30808"/>
                  </a:lnTo>
                  <a:lnTo>
                    <a:pt x="0" y="37974"/>
                  </a:lnTo>
                  <a:lnTo>
                    <a:pt x="39582" y="38097"/>
                  </a:lnTo>
                  <a:lnTo>
                    <a:pt x="77687" y="37041"/>
                  </a:lnTo>
                  <a:lnTo>
                    <a:pt x="118987" y="31555"/>
                  </a:lnTo>
                  <a:lnTo>
                    <a:pt x="164737" y="28399"/>
                  </a:lnTo>
                  <a:lnTo>
                    <a:pt x="211807" y="21232"/>
                  </a:lnTo>
                  <a:lnTo>
                    <a:pt x="259270" y="12406"/>
                  </a:lnTo>
                  <a:lnTo>
                    <a:pt x="301553" y="4146"/>
                  </a:lnTo>
                  <a:lnTo>
                    <a:pt x="3226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149"/>
          <p:cNvGrpSpPr/>
          <p:nvPr/>
        </p:nvGrpSpPr>
        <p:grpSpPr>
          <a:xfrm>
            <a:off x="8505825" y="3619619"/>
            <a:ext cx="2257426" cy="980956"/>
            <a:chOff x="8505825" y="3619619"/>
            <a:chExt cx="2257426" cy="980956"/>
          </a:xfrm>
        </p:grpSpPr>
        <p:sp>
          <p:nvSpPr>
            <p:cNvPr id="319" name="SMARTInkShape-738"/>
            <p:cNvSpPr/>
            <p:nvPr>
              <p:custDataLst>
                <p:tags r:id="rId14"/>
              </p:custDataLst>
            </p:nvPr>
          </p:nvSpPr>
          <p:spPr>
            <a:xfrm>
              <a:off x="8572500" y="3667126"/>
              <a:ext cx="66676" cy="838031"/>
            </a:xfrm>
            <a:custGeom>
              <a:avLst/>
              <a:gdLst/>
              <a:ahLst/>
              <a:cxnLst/>
              <a:rect l="0" t="0" r="0" b="0"/>
              <a:pathLst>
                <a:path w="66676" h="838031">
                  <a:moveTo>
                    <a:pt x="66675" y="38099"/>
                  </a:moveTo>
                  <a:lnTo>
                    <a:pt x="66675" y="38099"/>
                  </a:lnTo>
                  <a:lnTo>
                    <a:pt x="61619" y="33042"/>
                  </a:lnTo>
                  <a:lnTo>
                    <a:pt x="61188" y="30494"/>
                  </a:lnTo>
                  <a:lnTo>
                    <a:pt x="61958" y="27738"/>
                  </a:lnTo>
                  <a:lnTo>
                    <a:pt x="63530" y="24842"/>
                  </a:lnTo>
                  <a:lnTo>
                    <a:pt x="63520" y="22911"/>
                  </a:lnTo>
                  <a:lnTo>
                    <a:pt x="62455" y="21624"/>
                  </a:lnTo>
                  <a:lnTo>
                    <a:pt x="60687" y="20766"/>
                  </a:lnTo>
                  <a:lnTo>
                    <a:pt x="59507" y="19135"/>
                  </a:lnTo>
                  <a:lnTo>
                    <a:pt x="57242" y="9961"/>
                  </a:lnTo>
                  <a:lnTo>
                    <a:pt x="57150" y="34"/>
                  </a:lnTo>
                  <a:lnTo>
                    <a:pt x="48018" y="0"/>
                  </a:lnTo>
                  <a:lnTo>
                    <a:pt x="47625" y="45533"/>
                  </a:lnTo>
                  <a:lnTo>
                    <a:pt x="47625" y="88796"/>
                  </a:lnTo>
                  <a:lnTo>
                    <a:pt x="47625" y="135605"/>
                  </a:lnTo>
                  <a:lnTo>
                    <a:pt x="47625" y="183158"/>
                  </a:lnTo>
                  <a:lnTo>
                    <a:pt x="47625" y="229945"/>
                  </a:lnTo>
                  <a:lnTo>
                    <a:pt x="50447" y="274295"/>
                  </a:lnTo>
                  <a:lnTo>
                    <a:pt x="55825" y="313943"/>
                  </a:lnTo>
                  <a:lnTo>
                    <a:pt x="56889" y="353407"/>
                  </a:lnTo>
                  <a:lnTo>
                    <a:pt x="57098" y="398048"/>
                  </a:lnTo>
                  <a:lnTo>
                    <a:pt x="57140" y="442810"/>
                  </a:lnTo>
                  <a:lnTo>
                    <a:pt x="57148" y="484813"/>
                  </a:lnTo>
                  <a:lnTo>
                    <a:pt x="54328" y="526506"/>
                  </a:lnTo>
                  <a:lnTo>
                    <a:pt x="48950" y="570137"/>
                  </a:lnTo>
                  <a:lnTo>
                    <a:pt x="46829" y="615876"/>
                  </a:lnTo>
                  <a:lnTo>
                    <a:pt x="39459" y="661265"/>
                  </a:lnTo>
                  <a:lnTo>
                    <a:pt x="27918" y="705381"/>
                  </a:lnTo>
                  <a:lnTo>
                    <a:pt x="20217" y="744940"/>
                  </a:lnTo>
                  <a:lnTo>
                    <a:pt x="18338" y="764823"/>
                  </a:lnTo>
                  <a:lnTo>
                    <a:pt x="7312" y="806781"/>
                  </a:lnTo>
                  <a:lnTo>
                    <a:pt x="3249" y="814711"/>
                  </a:lnTo>
                  <a:lnTo>
                    <a:pt x="642" y="828424"/>
                  </a:lnTo>
                  <a:lnTo>
                    <a:pt x="428" y="831683"/>
                  </a:lnTo>
                  <a:lnTo>
                    <a:pt x="1343" y="833855"/>
                  </a:lnTo>
                  <a:lnTo>
                    <a:pt x="3012" y="835303"/>
                  </a:lnTo>
                  <a:lnTo>
                    <a:pt x="8237" y="837627"/>
                  </a:lnTo>
                  <a:lnTo>
                    <a:pt x="6131" y="837945"/>
                  </a:lnTo>
                  <a:lnTo>
                    <a:pt x="4087" y="838030"/>
                  </a:lnTo>
                  <a:lnTo>
                    <a:pt x="2725" y="837027"/>
                  </a:lnTo>
                  <a:lnTo>
                    <a:pt x="1212" y="833092"/>
                  </a:lnTo>
                  <a:lnTo>
                    <a:pt x="0" y="819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739"/>
            <p:cNvSpPr/>
            <p:nvPr>
              <p:custDataLst>
                <p:tags r:id="rId15"/>
              </p:custDataLst>
            </p:nvPr>
          </p:nvSpPr>
          <p:spPr>
            <a:xfrm>
              <a:off x="8505825" y="3619619"/>
              <a:ext cx="2257426" cy="980956"/>
            </a:xfrm>
            <a:custGeom>
              <a:avLst/>
              <a:gdLst/>
              <a:ahLst/>
              <a:cxnLst/>
              <a:rect l="0" t="0" r="0" b="0"/>
              <a:pathLst>
                <a:path w="2257426" h="980956">
                  <a:moveTo>
                    <a:pt x="76200" y="47506"/>
                  </a:moveTo>
                  <a:lnTo>
                    <a:pt x="76200" y="47506"/>
                  </a:lnTo>
                  <a:lnTo>
                    <a:pt x="57153" y="47506"/>
                  </a:lnTo>
                  <a:lnTo>
                    <a:pt x="99712" y="46448"/>
                  </a:lnTo>
                  <a:lnTo>
                    <a:pt x="130345" y="39305"/>
                  </a:lnTo>
                  <a:lnTo>
                    <a:pt x="172309" y="35333"/>
                  </a:lnTo>
                  <a:lnTo>
                    <a:pt x="209721" y="29814"/>
                  </a:lnTo>
                  <a:lnTo>
                    <a:pt x="255288" y="27666"/>
                  </a:lnTo>
                  <a:lnTo>
                    <a:pt x="293541" y="21989"/>
                  </a:lnTo>
                  <a:lnTo>
                    <a:pt x="337917" y="19838"/>
                  </a:lnTo>
                  <a:lnTo>
                    <a:pt x="384580" y="18141"/>
                  </a:lnTo>
                  <a:lnTo>
                    <a:pt x="416105" y="13994"/>
                  </a:lnTo>
                  <a:lnTo>
                    <a:pt x="450577" y="11445"/>
                  </a:lnTo>
                  <a:lnTo>
                    <a:pt x="488123" y="10313"/>
                  </a:lnTo>
                  <a:lnTo>
                    <a:pt x="529505" y="9809"/>
                  </a:lnTo>
                  <a:lnTo>
                    <a:pt x="572591" y="6762"/>
                  </a:lnTo>
                  <a:lnTo>
                    <a:pt x="616434" y="2939"/>
                  </a:lnTo>
                  <a:lnTo>
                    <a:pt x="660615" y="1241"/>
                  </a:lnTo>
                  <a:lnTo>
                    <a:pt x="704945" y="485"/>
                  </a:lnTo>
                  <a:lnTo>
                    <a:pt x="749343" y="149"/>
                  </a:lnTo>
                  <a:lnTo>
                    <a:pt x="793769" y="0"/>
                  </a:lnTo>
                  <a:lnTo>
                    <a:pt x="841031" y="2756"/>
                  </a:lnTo>
                  <a:lnTo>
                    <a:pt x="865487" y="4973"/>
                  </a:lnTo>
                  <a:lnTo>
                    <a:pt x="912416" y="7436"/>
                  </a:lnTo>
                  <a:lnTo>
                    <a:pt x="959027" y="8530"/>
                  </a:lnTo>
                  <a:lnTo>
                    <a:pt x="983310" y="8822"/>
                  </a:lnTo>
                  <a:lnTo>
                    <a:pt x="1007964" y="9017"/>
                  </a:lnTo>
                  <a:lnTo>
                    <a:pt x="1032868" y="9146"/>
                  </a:lnTo>
                  <a:lnTo>
                    <a:pt x="1057938" y="9233"/>
                  </a:lnTo>
                  <a:lnTo>
                    <a:pt x="1083116" y="9291"/>
                  </a:lnTo>
                  <a:lnTo>
                    <a:pt x="1107311" y="10387"/>
                  </a:lnTo>
                  <a:lnTo>
                    <a:pt x="1153949" y="14429"/>
                  </a:lnTo>
                  <a:lnTo>
                    <a:pt x="1199372" y="16930"/>
                  </a:lnTo>
                  <a:lnTo>
                    <a:pt x="1245313" y="18042"/>
                  </a:lnTo>
                  <a:lnTo>
                    <a:pt x="1269417" y="18338"/>
                  </a:lnTo>
                  <a:lnTo>
                    <a:pt x="1316661" y="18667"/>
                  </a:lnTo>
                  <a:lnTo>
                    <a:pt x="1358823" y="18814"/>
                  </a:lnTo>
                  <a:lnTo>
                    <a:pt x="1401552" y="21701"/>
                  </a:lnTo>
                  <a:lnTo>
                    <a:pt x="1445237" y="25454"/>
                  </a:lnTo>
                  <a:lnTo>
                    <a:pt x="1489348" y="27122"/>
                  </a:lnTo>
                  <a:lnTo>
                    <a:pt x="1530824" y="30685"/>
                  </a:lnTo>
                  <a:lnTo>
                    <a:pt x="1571483" y="34739"/>
                  </a:lnTo>
                  <a:lnTo>
                    <a:pt x="1614248" y="36540"/>
                  </a:lnTo>
                  <a:lnTo>
                    <a:pt x="1652305" y="37340"/>
                  </a:lnTo>
                  <a:lnTo>
                    <a:pt x="1687916" y="38755"/>
                  </a:lnTo>
                  <a:lnTo>
                    <a:pt x="1724909" y="42911"/>
                  </a:lnTo>
                  <a:lnTo>
                    <a:pt x="1762518" y="45464"/>
                  </a:lnTo>
                  <a:lnTo>
                    <a:pt x="1799341" y="47657"/>
                  </a:lnTo>
                  <a:lnTo>
                    <a:pt x="1833346" y="52159"/>
                  </a:lnTo>
                  <a:lnTo>
                    <a:pt x="1866099" y="54866"/>
                  </a:lnTo>
                  <a:lnTo>
                    <a:pt x="1911465" y="59212"/>
                  </a:lnTo>
                  <a:lnTo>
                    <a:pt x="1951717" y="64380"/>
                  </a:lnTo>
                  <a:lnTo>
                    <a:pt x="1990456" y="65911"/>
                  </a:lnTo>
                  <a:lnTo>
                    <a:pt x="2028747" y="69187"/>
                  </a:lnTo>
                  <a:lnTo>
                    <a:pt x="2074553" y="74719"/>
                  </a:lnTo>
                  <a:lnTo>
                    <a:pt x="2114176" y="82358"/>
                  </a:lnTo>
                  <a:lnTo>
                    <a:pt x="2157069" y="90235"/>
                  </a:lnTo>
                  <a:lnTo>
                    <a:pt x="2182957" y="94486"/>
                  </a:lnTo>
                  <a:lnTo>
                    <a:pt x="2193637" y="95903"/>
                  </a:lnTo>
                  <a:lnTo>
                    <a:pt x="2212519" y="103294"/>
                  </a:lnTo>
                  <a:lnTo>
                    <a:pt x="2225585" y="105445"/>
                  </a:lnTo>
                  <a:lnTo>
                    <a:pt x="2238171" y="114333"/>
                  </a:lnTo>
                  <a:lnTo>
                    <a:pt x="2246409" y="122262"/>
                  </a:lnTo>
                  <a:lnTo>
                    <a:pt x="2248664" y="131025"/>
                  </a:lnTo>
                  <a:lnTo>
                    <a:pt x="2254359" y="139868"/>
                  </a:lnTo>
                  <a:lnTo>
                    <a:pt x="2256517" y="150249"/>
                  </a:lnTo>
                  <a:lnTo>
                    <a:pt x="2257400" y="194551"/>
                  </a:lnTo>
                  <a:lnTo>
                    <a:pt x="2257424" y="240886"/>
                  </a:lnTo>
                  <a:lnTo>
                    <a:pt x="2257425" y="287870"/>
                  </a:lnTo>
                  <a:lnTo>
                    <a:pt x="2252368" y="329230"/>
                  </a:lnTo>
                  <a:lnTo>
                    <a:pt x="2248488" y="375634"/>
                  </a:lnTo>
                  <a:lnTo>
                    <a:pt x="2248015" y="417945"/>
                  </a:lnTo>
                  <a:lnTo>
                    <a:pt x="2247922" y="463422"/>
                  </a:lnTo>
                  <a:lnTo>
                    <a:pt x="2245082" y="506899"/>
                  </a:lnTo>
                  <a:lnTo>
                    <a:pt x="2242414" y="530023"/>
                  </a:lnTo>
                  <a:lnTo>
                    <a:pt x="2246502" y="570737"/>
                  </a:lnTo>
                  <a:lnTo>
                    <a:pt x="2247623" y="609354"/>
                  </a:lnTo>
                  <a:lnTo>
                    <a:pt x="2247845" y="654102"/>
                  </a:lnTo>
                  <a:lnTo>
                    <a:pt x="2247888" y="694613"/>
                  </a:lnTo>
                  <a:lnTo>
                    <a:pt x="2250718" y="720783"/>
                  </a:lnTo>
                  <a:lnTo>
                    <a:pt x="2256101" y="753645"/>
                  </a:lnTo>
                  <a:lnTo>
                    <a:pt x="2257251" y="792612"/>
                  </a:lnTo>
                  <a:lnTo>
                    <a:pt x="2257410" y="837434"/>
                  </a:lnTo>
                  <a:lnTo>
                    <a:pt x="2257425" y="882310"/>
                  </a:lnTo>
                  <a:lnTo>
                    <a:pt x="2257425" y="917014"/>
                  </a:lnTo>
                  <a:lnTo>
                    <a:pt x="2254601" y="923610"/>
                  </a:lnTo>
                  <a:lnTo>
                    <a:pt x="2250879" y="930069"/>
                  </a:lnTo>
                  <a:lnTo>
                    <a:pt x="2248291" y="940963"/>
                  </a:lnTo>
                  <a:lnTo>
                    <a:pt x="2234677" y="955947"/>
                  </a:lnTo>
                  <a:lnTo>
                    <a:pt x="2228617" y="959257"/>
                  </a:lnTo>
                  <a:lnTo>
                    <a:pt x="2212945" y="962616"/>
                  </a:lnTo>
                  <a:lnTo>
                    <a:pt x="2202383" y="968349"/>
                  </a:lnTo>
                  <a:lnTo>
                    <a:pt x="2155660" y="976367"/>
                  </a:lnTo>
                  <a:lnTo>
                    <a:pt x="2112653" y="980553"/>
                  </a:lnTo>
                  <a:lnTo>
                    <a:pt x="2075017" y="980877"/>
                  </a:lnTo>
                  <a:lnTo>
                    <a:pt x="2030737" y="980939"/>
                  </a:lnTo>
                  <a:lnTo>
                    <a:pt x="1995171" y="980951"/>
                  </a:lnTo>
                  <a:lnTo>
                    <a:pt x="1953943" y="980955"/>
                  </a:lnTo>
                  <a:lnTo>
                    <a:pt x="1914916" y="978133"/>
                  </a:lnTo>
                  <a:lnTo>
                    <a:pt x="1876540" y="973417"/>
                  </a:lnTo>
                  <a:lnTo>
                    <a:pt x="1835538" y="972019"/>
                  </a:lnTo>
                  <a:lnTo>
                    <a:pt x="1789874" y="968783"/>
                  </a:lnTo>
                  <a:lnTo>
                    <a:pt x="1742830" y="963943"/>
                  </a:lnTo>
                  <a:lnTo>
                    <a:pt x="1695378" y="962510"/>
                  </a:lnTo>
                  <a:lnTo>
                    <a:pt x="1647803" y="962085"/>
                  </a:lnTo>
                  <a:lnTo>
                    <a:pt x="1600194" y="959136"/>
                  </a:lnTo>
                  <a:lnTo>
                    <a:pt x="1567390" y="955384"/>
                  </a:lnTo>
                  <a:lnTo>
                    <a:pt x="1531643" y="953715"/>
                  </a:lnTo>
                  <a:lnTo>
                    <a:pt x="1497412" y="950152"/>
                  </a:lnTo>
                  <a:lnTo>
                    <a:pt x="1462440" y="946098"/>
                  </a:lnTo>
                  <a:lnTo>
                    <a:pt x="1422204" y="944297"/>
                  </a:lnTo>
                  <a:lnTo>
                    <a:pt x="1382449" y="940674"/>
                  </a:lnTo>
                  <a:lnTo>
                    <a:pt x="1343613" y="936595"/>
                  </a:lnTo>
                  <a:lnTo>
                    <a:pt x="1305186" y="934782"/>
                  </a:lnTo>
                  <a:lnTo>
                    <a:pt x="1266940" y="931153"/>
                  </a:lnTo>
                  <a:lnTo>
                    <a:pt x="1227718" y="926014"/>
                  </a:lnTo>
                  <a:lnTo>
                    <a:pt x="1185592" y="920201"/>
                  </a:lnTo>
                  <a:lnTo>
                    <a:pt x="1144997" y="916912"/>
                  </a:lnTo>
                  <a:lnTo>
                    <a:pt x="1104729" y="914392"/>
                  </a:lnTo>
                  <a:lnTo>
                    <a:pt x="1062137" y="909744"/>
                  </a:lnTo>
                  <a:lnTo>
                    <a:pt x="1021336" y="906973"/>
                  </a:lnTo>
                  <a:lnTo>
                    <a:pt x="980978" y="904683"/>
                  </a:lnTo>
                  <a:lnTo>
                    <a:pt x="938346" y="900138"/>
                  </a:lnTo>
                  <a:lnTo>
                    <a:pt x="894703" y="894590"/>
                  </a:lnTo>
                  <a:lnTo>
                    <a:pt x="851671" y="889655"/>
                  </a:lnTo>
                  <a:lnTo>
                    <a:pt x="811378" y="887461"/>
                  </a:lnTo>
                  <a:lnTo>
                    <a:pt x="772304" y="883664"/>
                  </a:lnTo>
                  <a:lnTo>
                    <a:pt x="732713" y="879506"/>
                  </a:lnTo>
                  <a:lnTo>
                    <a:pt x="690422" y="877659"/>
                  </a:lnTo>
                  <a:lnTo>
                    <a:pt x="649755" y="874016"/>
                  </a:lnTo>
                  <a:lnTo>
                    <a:pt x="611571" y="869927"/>
                  </a:lnTo>
                  <a:lnTo>
                    <a:pt x="576962" y="868110"/>
                  </a:lnTo>
                  <a:lnTo>
                    <a:pt x="543942" y="864480"/>
                  </a:lnTo>
                  <a:lnTo>
                    <a:pt x="511627" y="860397"/>
                  </a:lnTo>
                  <a:lnTo>
                    <a:pt x="479626" y="858582"/>
                  </a:lnTo>
                  <a:lnTo>
                    <a:pt x="447765" y="854954"/>
                  </a:lnTo>
                  <a:lnTo>
                    <a:pt x="415965" y="850872"/>
                  </a:lnTo>
                  <a:lnTo>
                    <a:pt x="384193" y="849057"/>
                  </a:lnTo>
                  <a:lnTo>
                    <a:pt x="352434" y="845429"/>
                  </a:lnTo>
                  <a:lnTo>
                    <a:pt x="307625" y="840258"/>
                  </a:lnTo>
                  <a:lnTo>
                    <a:pt x="267536" y="838726"/>
                  </a:lnTo>
                  <a:lnTo>
                    <a:pt x="228847" y="838272"/>
                  </a:lnTo>
                  <a:lnTo>
                    <a:pt x="182906" y="838119"/>
                  </a:lnTo>
                  <a:lnTo>
                    <a:pt x="136711" y="838088"/>
                  </a:lnTo>
                  <a:lnTo>
                    <a:pt x="95914" y="838082"/>
                  </a:lnTo>
                  <a:lnTo>
                    <a:pt x="48519" y="838081"/>
                  </a:lnTo>
                  <a:lnTo>
                    <a:pt x="0" y="838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740"/>
            <p:cNvSpPr/>
            <p:nvPr>
              <p:custDataLst>
                <p:tags r:id="rId16"/>
              </p:custDataLst>
            </p:nvPr>
          </p:nvSpPr>
          <p:spPr>
            <a:xfrm>
              <a:off x="8925331" y="3839017"/>
              <a:ext cx="342477" cy="380152"/>
            </a:xfrm>
            <a:custGeom>
              <a:avLst/>
              <a:gdLst/>
              <a:ahLst/>
              <a:cxnLst/>
              <a:rect l="0" t="0" r="0" b="0"/>
              <a:pathLst>
                <a:path w="342477" h="380152">
                  <a:moveTo>
                    <a:pt x="209144" y="66233"/>
                  </a:moveTo>
                  <a:lnTo>
                    <a:pt x="209144" y="66233"/>
                  </a:lnTo>
                  <a:lnTo>
                    <a:pt x="218278" y="57101"/>
                  </a:lnTo>
                  <a:lnTo>
                    <a:pt x="218669" y="28536"/>
                  </a:lnTo>
                  <a:lnTo>
                    <a:pt x="210468" y="19968"/>
                  </a:lnTo>
                  <a:lnTo>
                    <a:pt x="204478" y="19011"/>
                  </a:lnTo>
                  <a:lnTo>
                    <a:pt x="158308" y="18608"/>
                  </a:lnTo>
                  <a:lnTo>
                    <a:pt x="148809" y="18608"/>
                  </a:lnTo>
                  <a:lnTo>
                    <a:pt x="142464" y="21430"/>
                  </a:lnTo>
                  <a:lnTo>
                    <a:pt x="136117" y="25154"/>
                  </a:lnTo>
                  <a:lnTo>
                    <a:pt x="126594" y="28309"/>
                  </a:lnTo>
                  <a:lnTo>
                    <a:pt x="117069" y="34417"/>
                  </a:lnTo>
                  <a:lnTo>
                    <a:pt x="107544" y="37756"/>
                  </a:lnTo>
                  <a:lnTo>
                    <a:pt x="63094" y="78944"/>
                  </a:lnTo>
                  <a:lnTo>
                    <a:pt x="35842" y="106185"/>
                  </a:lnTo>
                  <a:lnTo>
                    <a:pt x="31580" y="116092"/>
                  </a:lnTo>
                  <a:lnTo>
                    <a:pt x="28627" y="126493"/>
                  </a:lnTo>
                  <a:lnTo>
                    <a:pt x="13113" y="156103"/>
                  </a:lnTo>
                  <a:lnTo>
                    <a:pt x="2677" y="203666"/>
                  </a:lnTo>
                  <a:lnTo>
                    <a:pt x="0" y="229571"/>
                  </a:lnTo>
                  <a:lnTo>
                    <a:pt x="8546" y="275962"/>
                  </a:lnTo>
                  <a:lnTo>
                    <a:pt x="9923" y="287504"/>
                  </a:lnTo>
                  <a:lnTo>
                    <a:pt x="16650" y="299952"/>
                  </a:lnTo>
                  <a:lnTo>
                    <a:pt x="22343" y="306986"/>
                  </a:lnTo>
                  <a:lnTo>
                    <a:pt x="25580" y="316462"/>
                  </a:lnTo>
                  <a:lnTo>
                    <a:pt x="28077" y="326671"/>
                  </a:lnTo>
                  <a:lnTo>
                    <a:pt x="38302" y="341848"/>
                  </a:lnTo>
                  <a:lnTo>
                    <a:pt x="45373" y="348537"/>
                  </a:lnTo>
                  <a:lnTo>
                    <a:pt x="72818" y="366776"/>
                  </a:lnTo>
                  <a:lnTo>
                    <a:pt x="120375" y="375923"/>
                  </a:lnTo>
                  <a:lnTo>
                    <a:pt x="163413" y="380151"/>
                  </a:lnTo>
                  <a:lnTo>
                    <a:pt x="205578" y="372321"/>
                  </a:lnTo>
                  <a:lnTo>
                    <a:pt x="250397" y="354862"/>
                  </a:lnTo>
                  <a:lnTo>
                    <a:pt x="296161" y="329747"/>
                  </a:lnTo>
                  <a:lnTo>
                    <a:pt x="326570" y="286994"/>
                  </a:lnTo>
                  <a:lnTo>
                    <a:pt x="339141" y="243946"/>
                  </a:lnTo>
                  <a:lnTo>
                    <a:pt x="342298" y="199578"/>
                  </a:lnTo>
                  <a:lnTo>
                    <a:pt x="342476" y="158660"/>
                  </a:lnTo>
                  <a:lnTo>
                    <a:pt x="341428" y="143295"/>
                  </a:lnTo>
                  <a:lnTo>
                    <a:pt x="334953" y="119163"/>
                  </a:lnTo>
                  <a:lnTo>
                    <a:pt x="332793" y="104574"/>
                  </a:lnTo>
                  <a:lnTo>
                    <a:pt x="316800" y="72966"/>
                  </a:lnTo>
                  <a:lnTo>
                    <a:pt x="291682" y="35946"/>
                  </a:lnTo>
                  <a:lnTo>
                    <a:pt x="264442" y="15561"/>
                  </a:lnTo>
                  <a:lnTo>
                    <a:pt x="254534" y="11962"/>
                  </a:lnTo>
                  <a:lnTo>
                    <a:pt x="244134" y="9304"/>
                  </a:lnTo>
                  <a:lnTo>
                    <a:pt x="228833" y="1797"/>
                  </a:lnTo>
                  <a:lnTo>
                    <a:pt x="210564" y="0"/>
                  </a:lnTo>
                  <a:lnTo>
                    <a:pt x="192749" y="4746"/>
                  </a:lnTo>
                  <a:lnTo>
                    <a:pt x="175372" y="15831"/>
                  </a:lnTo>
                  <a:lnTo>
                    <a:pt x="142469" y="3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741"/>
            <p:cNvSpPr/>
            <p:nvPr>
              <p:custDataLst>
                <p:tags r:id="rId17"/>
              </p:custDataLst>
            </p:nvPr>
          </p:nvSpPr>
          <p:spPr>
            <a:xfrm>
              <a:off x="8753475" y="4200536"/>
              <a:ext cx="114301" cy="200001"/>
            </a:xfrm>
            <a:custGeom>
              <a:avLst/>
              <a:gdLst/>
              <a:ahLst/>
              <a:cxnLst/>
              <a:rect l="0" t="0" r="0" b="0"/>
              <a:pathLst>
                <a:path w="114301" h="200001">
                  <a:moveTo>
                    <a:pt x="28575" y="66664"/>
                  </a:moveTo>
                  <a:lnTo>
                    <a:pt x="28575" y="66664"/>
                  </a:lnTo>
                  <a:lnTo>
                    <a:pt x="28575" y="74865"/>
                  </a:lnTo>
                  <a:lnTo>
                    <a:pt x="22029" y="83532"/>
                  </a:lnTo>
                  <a:lnTo>
                    <a:pt x="19931" y="92358"/>
                  </a:lnTo>
                  <a:lnTo>
                    <a:pt x="19055" y="136162"/>
                  </a:lnTo>
                  <a:lnTo>
                    <a:pt x="17993" y="146235"/>
                  </a:lnTo>
                  <a:lnTo>
                    <a:pt x="10849" y="164697"/>
                  </a:lnTo>
                  <a:lnTo>
                    <a:pt x="9559" y="193654"/>
                  </a:lnTo>
                  <a:lnTo>
                    <a:pt x="8489" y="195774"/>
                  </a:lnTo>
                  <a:lnTo>
                    <a:pt x="6718" y="197187"/>
                  </a:lnTo>
                  <a:lnTo>
                    <a:pt x="34" y="200000"/>
                  </a:lnTo>
                  <a:lnTo>
                    <a:pt x="0" y="155302"/>
                  </a:lnTo>
                  <a:lnTo>
                    <a:pt x="1058" y="139728"/>
                  </a:lnTo>
                  <a:lnTo>
                    <a:pt x="7540" y="121627"/>
                  </a:lnTo>
                  <a:lnTo>
                    <a:pt x="12173" y="93061"/>
                  </a:lnTo>
                  <a:lnTo>
                    <a:pt x="19834" y="78366"/>
                  </a:lnTo>
                  <a:lnTo>
                    <a:pt x="22748" y="74465"/>
                  </a:lnTo>
                  <a:lnTo>
                    <a:pt x="25986" y="64487"/>
                  </a:lnTo>
                  <a:lnTo>
                    <a:pt x="28483" y="54055"/>
                  </a:lnTo>
                  <a:lnTo>
                    <a:pt x="35886" y="38734"/>
                  </a:lnTo>
                  <a:lnTo>
                    <a:pt x="38174" y="32026"/>
                  </a:lnTo>
                  <a:lnTo>
                    <a:pt x="44354" y="22299"/>
                  </a:lnTo>
                  <a:lnTo>
                    <a:pt x="46171" y="15902"/>
                  </a:lnTo>
                  <a:lnTo>
                    <a:pt x="47714" y="13772"/>
                  </a:lnTo>
                  <a:lnTo>
                    <a:pt x="49801" y="12353"/>
                  </a:lnTo>
                  <a:lnTo>
                    <a:pt x="52250" y="11407"/>
                  </a:lnTo>
                  <a:lnTo>
                    <a:pt x="53883" y="9717"/>
                  </a:lnTo>
                  <a:lnTo>
                    <a:pt x="56719" y="1479"/>
                  </a:lnTo>
                  <a:lnTo>
                    <a:pt x="59782" y="651"/>
                  </a:lnTo>
                  <a:lnTo>
                    <a:pt x="66556" y="0"/>
                  </a:lnTo>
                  <a:lnTo>
                    <a:pt x="71697" y="5049"/>
                  </a:lnTo>
                  <a:lnTo>
                    <a:pt x="74198" y="10352"/>
                  </a:lnTo>
                  <a:lnTo>
                    <a:pt x="78970" y="36714"/>
                  </a:lnTo>
                  <a:lnTo>
                    <a:pt x="82723" y="43828"/>
                  </a:lnTo>
                  <a:lnTo>
                    <a:pt x="84835" y="54841"/>
                  </a:lnTo>
                  <a:lnTo>
                    <a:pt x="86520" y="69982"/>
                  </a:lnTo>
                  <a:lnTo>
                    <a:pt x="92193" y="82699"/>
                  </a:lnTo>
                  <a:lnTo>
                    <a:pt x="95402" y="98344"/>
                  </a:lnTo>
                  <a:lnTo>
                    <a:pt x="101528" y="111211"/>
                  </a:lnTo>
                  <a:lnTo>
                    <a:pt x="104691" y="157570"/>
                  </a:lnTo>
                  <a:lnTo>
                    <a:pt x="104737" y="164569"/>
                  </a:lnTo>
                  <a:lnTo>
                    <a:pt x="107580" y="171208"/>
                  </a:lnTo>
                  <a:lnTo>
                    <a:pt x="111313" y="177686"/>
                  </a:lnTo>
                  <a:lnTo>
                    <a:pt x="114037" y="190284"/>
                  </a:lnTo>
                  <a:lnTo>
                    <a:pt x="114290" y="199573"/>
                  </a:lnTo>
                  <a:lnTo>
                    <a:pt x="114300" y="190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742"/>
            <p:cNvSpPr/>
            <p:nvPr>
              <p:custDataLst>
                <p:tags r:id="rId18"/>
              </p:custDataLst>
            </p:nvPr>
          </p:nvSpPr>
          <p:spPr>
            <a:xfrm>
              <a:off x="8734816" y="4305300"/>
              <a:ext cx="75810" cy="9526"/>
            </a:xfrm>
            <a:custGeom>
              <a:avLst/>
              <a:gdLst/>
              <a:ahLst/>
              <a:cxnLst/>
              <a:rect l="0" t="0" r="0" b="0"/>
              <a:pathLst>
                <a:path w="75810" h="9526">
                  <a:moveTo>
                    <a:pt x="9134" y="0"/>
                  </a:moveTo>
                  <a:lnTo>
                    <a:pt x="9134" y="0"/>
                  </a:lnTo>
                  <a:lnTo>
                    <a:pt x="9134" y="9132"/>
                  </a:lnTo>
                  <a:lnTo>
                    <a:pt x="0" y="9515"/>
                  </a:lnTo>
                  <a:lnTo>
                    <a:pt x="47252" y="9525"/>
                  </a:lnTo>
                  <a:lnTo>
                    <a:pt x="7580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743"/>
            <p:cNvSpPr/>
            <p:nvPr>
              <p:custDataLst>
                <p:tags r:id="rId19"/>
              </p:custDataLst>
            </p:nvPr>
          </p:nvSpPr>
          <p:spPr>
            <a:xfrm>
              <a:off x="9077360" y="3829053"/>
              <a:ext cx="580988" cy="438148"/>
            </a:xfrm>
            <a:custGeom>
              <a:avLst/>
              <a:gdLst/>
              <a:ahLst/>
              <a:cxnLst/>
              <a:rect l="0" t="0" r="0" b="0"/>
              <a:pathLst>
                <a:path w="580988" h="438148">
                  <a:moveTo>
                    <a:pt x="409540" y="57147"/>
                  </a:moveTo>
                  <a:lnTo>
                    <a:pt x="409540" y="57147"/>
                  </a:lnTo>
                  <a:lnTo>
                    <a:pt x="401339" y="57147"/>
                  </a:lnTo>
                  <a:lnTo>
                    <a:pt x="400896" y="56089"/>
                  </a:lnTo>
                  <a:lnTo>
                    <a:pt x="400015" y="19450"/>
                  </a:lnTo>
                  <a:lnTo>
                    <a:pt x="391814" y="19082"/>
                  </a:lnTo>
                  <a:lnTo>
                    <a:pt x="391371" y="18012"/>
                  </a:lnTo>
                  <a:lnTo>
                    <a:pt x="390881" y="14001"/>
                  </a:lnTo>
                  <a:lnTo>
                    <a:pt x="389692" y="12508"/>
                  </a:lnTo>
                  <a:lnTo>
                    <a:pt x="385550" y="10849"/>
                  </a:lnTo>
                  <a:lnTo>
                    <a:pt x="354674" y="8471"/>
                  </a:lnTo>
                  <a:lnTo>
                    <a:pt x="345776" y="2978"/>
                  </a:lnTo>
                  <a:lnTo>
                    <a:pt x="333287" y="586"/>
                  </a:lnTo>
                  <a:lnTo>
                    <a:pt x="287009" y="0"/>
                  </a:lnTo>
                  <a:lnTo>
                    <a:pt x="269663" y="1055"/>
                  </a:lnTo>
                  <a:lnTo>
                    <a:pt x="242225" y="8639"/>
                  </a:lnTo>
                  <a:lnTo>
                    <a:pt x="212757" y="9488"/>
                  </a:lnTo>
                  <a:lnTo>
                    <a:pt x="184815" y="18162"/>
                  </a:lnTo>
                  <a:lnTo>
                    <a:pt x="178076" y="18654"/>
                  </a:lnTo>
                  <a:lnTo>
                    <a:pt x="175856" y="19843"/>
                  </a:lnTo>
                  <a:lnTo>
                    <a:pt x="174376" y="21695"/>
                  </a:lnTo>
                  <a:lnTo>
                    <a:pt x="173389" y="23987"/>
                  </a:lnTo>
                  <a:lnTo>
                    <a:pt x="171672" y="25516"/>
                  </a:lnTo>
                  <a:lnTo>
                    <a:pt x="161313" y="30790"/>
                  </a:lnTo>
                  <a:lnTo>
                    <a:pt x="149076" y="41710"/>
                  </a:lnTo>
                  <a:lnTo>
                    <a:pt x="145612" y="47817"/>
                  </a:lnTo>
                  <a:lnTo>
                    <a:pt x="144688" y="50927"/>
                  </a:lnTo>
                  <a:lnTo>
                    <a:pt x="143014" y="53000"/>
                  </a:lnTo>
                  <a:lnTo>
                    <a:pt x="120498" y="70242"/>
                  </a:lnTo>
                  <a:lnTo>
                    <a:pt x="117035" y="76373"/>
                  </a:lnTo>
                  <a:lnTo>
                    <a:pt x="114438" y="82625"/>
                  </a:lnTo>
                  <a:lnTo>
                    <a:pt x="78972" y="123822"/>
                  </a:lnTo>
                  <a:lnTo>
                    <a:pt x="76354" y="130172"/>
                  </a:lnTo>
                  <a:lnTo>
                    <a:pt x="69989" y="139697"/>
                  </a:lnTo>
                  <a:lnTo>
                    <a:pt x="66574" y="149222"/>
                  </a:lnTo>
                  <a:lnTo>
                    <a:pt x="40831" y="180972"/>
                  </a:lnTo>
                  <a:lnTo>
                    <a:pt x="38236" y="187322"/>
                  </a:lnTo>
                  <a:lnTo>
                    <a:pt x="21662" y="209547"/>
                  </a:lnTo>
                  <a:lnTo>
                    <a:pt x="18306" y="225422"/>
                  </a:lnTo>
                  <a:lnTo>
                    <a:pt x="11546" y="238122"/>
                  </a:lnTo>
                  <a:lnTo>
                    <a:pt x="8702" y="253997"/>
                  </a:lnTo>
                  <a:lnTo>
                    <a:pt x="2004" y="266697"/>
                  </a:lnTo>
                  <a:lnTo>
                    <a:pt x="0" y="303504"/>
                  </a:lnTo>
                  <a:lnTo>
                    <a:pt x="1047" y="307109"/>
                  </a:lnTo>
                  <a:lnTo>
                    <a:pt x="2803" y="309513"/>
                  </a:lnTo>
                  <a:lnTo>
                    <a:pt x="5032" y="311116"/>
                  </a:lnTo>
                  <a:lnTo>
                    <a:pt x="6517" y="313243"/>
                  </a:lnTo>
                  <a:lnTo>
                    <a:pt x="9669" y="321293"/>
                  </a:lnTo>
                  <a:lnTo>
                    <a:pt x="14156" y="327298"/>
                  </a:lnTo>
                  <a:lnTo>
                    <a:pt x="16856" y="336316"/>
                  </a:lnTo>
                  <a:lnTo>
                    <a:pt x="19114" y="346322"/>
                  </a:lnTo>
                  <a:lnTo>
                    <a:pt x="29187" y="361369"/>
                  </a:lnTo>
                  <a:lnTo>
                    <a:pt x="50803" y="384138"/>
                  </a:lnTo>
                  <a:lnTo>
                    <a:pt x="57133" y="387685"/>
                  </a:lnTo>
                  <a:lnTo>
                    <a:pt x="63472" y="390319"/>
                  </a:lnTo>
                  <a:lnTo>
                    <a:pt x="83573" y="405600"/>
                  </a:lnTo>
                  <a:lnTo>
                    <a:pt x="102755" y="411609"/>
                  </a:lnTo>
                  <a:lnTo>
                    <a:pt x="122104" y="422675"/>
                  </a:lnTo>
                  <a:lnTo>
                    <a:pt x="140106" y="426860"/>
                  </a:lnTo>
                  <a:lnTo>
                    <a:pt x="164094" y="429332"/>
                  </a:lnTo>
                  <a:lnTo>
                    <a:pt x="178654" y="435065"/>
                  </a:lnTo>
                  <a:lnTo>
                    <a:pt x="221596" y="437876"/>
                  </a:lnTo>
                  <a:lnTo>
                    <a:pt x="266628" y="438131"/>
                  </a:lnTo>
                  <a:lnTo>
                    <a:pt x="311112" y="438147"/>
                  </a:lnTo>
                  <a:lnTo>
                    <a:pt x="354507" y="429505"/>
                  </a:lnTo>
                  <a:lnTo>
                    <a:pt x="368069" y="427826"/>
                  </a:lnTo>
                  <a:lnTo>
                    <a:pt x="409714" y="416879"/>
                  </a:lnTo>
                  <a:lnTo>
                    <a:pt x="437294" y="407391"/>
                  </a:lnTo>
                  <a:lnTo>
                    <a:pt x="440742" y="404943"/>
                  </a:lnTo>
                  <a:lnTo>
                    <a:pt x="487185" y="391973"/>
                  </a:lnTo>
                  <a:lnTo>
                    <a:pt x="494496" y="388345"/>
                  </a:lnTo>
                  <a:lnTo>
                    <a:pt x="526122" y="365037"/>
                  </a:lnTo>
                  <a:lnTo>
                    <a:pt x="557761" y="327022"/>
                  </a:lnTo>
                  <a:lnTo>
                    <a:pt x="563937" y="314322"/>
                  </a:lnTo>
                  <a:lnTo>
                    <a:pt x="566446" y="311147"/>
                  </a:lnTo>
                  <a:lnTo>
                    <a:pt x="569235" y="301975"/>
                  </a:lnTo>
                  <a:lnTo>
                    <a:pt x="571532" y="291901"/>
                  </a:lnTo>
                  <a:lnTo>
                    <a:pt x="578808" y="276811"/>
                  </a:lnTo>
                  <a:lnTo>
                    <a:pt x="580964" y="230982"/>
                  </a:lnTo>
                  <a:lnTo>
                    <a:pt x="580987" y="207731"/>
                  </a:lnTo>
                  <a:lnTo>
                    <a:pt x="578166" y="200626"/>
                  </a:lnTo>
                  <a:lnTo>
                    <a:pt x="575933" y="197250"/>
                  </a:lnTo>
                  <a:lnTo>
                    <a:pt x="569230" y="173486"/>
                  </a:lnTo>
                  <a:lnTo>
                    <a:pt x="565180" y="166003"/>
                  </a:lnTo>
                  <a:lnTo>
                    <a:pt x="554620" y="139580"/>
                  </a:lnTo>
                  <a:lnTo>
                    <a:pt x="546836" y="126845"/>
                  </a:lnTo>
                  <a:lnTo>
                    <a:pt x="544643" y="115993"/>
                  </a:lnTo>
                  <a:lnTo>
                    <a:pt x="541942" y="111194"/>
                  </a:lnTo>
                  <a:lnTo>
                    <a:pt x="497435" y="64384"/>
                  </a:lnTo>
                  <a:lnTo>
                    <a:pt x="450651" y="44171"/>
                  </a:lnTo>
                  <a:lnTo>
                    <a:pt x="406356" y="31906"/>
                  </a:lnTo>
                  <a:lnTo>
                    <a:pt x="361914" y="21228"/>
                  </a:lnTo>
                  <a:lnTo>
                    <a:pt x="316525" y="19104"/>
                  </a:lnTo>
                  <a:lnTo>
                    <a:pt x="312604" y="19085"/>
                  </a:lnTo>
                  <a:lnTo>
                    <a:pt x="305428" y="21886"/>
                  </a:lnTo>
                  <a:lnTo>
                    <a:pt x="298709" y="25600"/>
                  </a:lnTo>
                  <a:lnTo>
                    <a:pt x="292196" y="27251"/>
                  </a:lnTo>
                  <a:lnTo>
                    <a:pt x="290035" y="28750"/>
                  </a:lnTo>
                  <a:lnTo>
                    <a:pt x="288595" y="30807"/>
                  </a:lnTo>
                  <a:lnTo>
                    <a:pt x="285715" y="38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744"/>
            <p:cNvSpPr/>
            <p:nvPr>
              <p:custDataLst>
                <p:tags r:id="rId20"/>
              </p:custDataLst>
            </p:nvPr>
          </p:nvSpPr>
          <p:spPr>
            <a:xfrm>
              <a:off x="9810750" y="4029075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10848" y="8201"/>
                  </a:lnTo>
                  <a:lnTo>
                    <a:pt x="9916" y="14189"/>
                  </a:lnTo>
                  <a:lnTo>
                    <a:pt x="9640" y="22666"/>
                  </a:lnTo>
                  <a:lnTo>
                    <a:pt x="6754" y="28771"/>
                  </a:lnTo>
                  <a:lnTo>
                    <a:pt x="3002" y="35012"/>
                  </a:lnTo>
                  <a:lnTo>
                    <a:pt x="890" y="45534"/>
                  </a:lnTo>
                  <a:lnTo>
                    <a:pt x="22" y="89894"/>
                  </a:lnTo>
                  <a:lnTo>
                    <a:pt x="0" y="136371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745"/>
            <p:cNvSpPr/>
            <p:nvPr>
              <p:custDataLst>
                <p:tags r:id="rId21"/>
              </p:custDataLst>
            </p:nvPr>
          </p:nvSpPr>
          <p:spPr>
            <a:xfrm>
              <a:off x="9801225" y="3933836"/>
              <a:ext cx="123661" cy="311226"/>
            </a:xfrm>
            <a:custGeom>
              <a:avLst/>
              <a:gdLst/>
              <a:ahLst/>
              <a:cxnLst/>
              <a:rect l="0" t="0" r="0" b="0"/>
              <a:pathLst>
                <a:path w="123661" h="311226">
                  <a:moveTo>
                    <a:pt x="9525" y="104764"/>
                  </a:moveTo>
                  <a:lnTo>
                    <a:pt x="9525" y="104764"/>
                  </a:lnTo>
                  <a:lnTo>
                    <a:pt x="4468" y="99708"/>
                  </a:lnTo>
                  <a:lnTo>
                    <a:pt x="1987" y="94403"/>
                  </a:lnTo>
                  <a:lnTo>
                    <a:pt x="16" y="47782"/>
                  </a:lnTo>
                  <a:lnTo>
                    <a:pt x="10" y="44551"/>
                  </a:lnTo>
                  <a:lnTo>
                    <a:pt x="2827" y="38139"/>
                  </a:lnTo>
                  <a:lnTo>
                    <a:pt x="6548" y="31761"/>
                  </a:lnTo>
                  <a:lnTo>
                    <a:pt x="8937" y="19043"/>
                  </a:lnTo>
                  <a:lnTo>
                    <a:pt x="9134" y="15867"/>
                  </a:lnTo>
                  <a:lnTo>
                    <a:pt x="10323" y="13749"/>
                  </a:lnTo>
                  <a:lnTo>
                    <a:pt x="12173" y="12337"/>
                  </a:lnTo>
                  <a:lnTo>
                    <a:pt x="17051" y="9710"/>
                  </a:lnTo>
                  <a:lnTo>
                    <a:pt x="25750" y="3340"/>
                  </a:lnTo>
                  <a:lnTo>
                    <a:pt x="35028" y="982"/>
                  </a:lnTo>
                  <a:lnTo>
                    <a:pt x="69852" y="0"/>
                  </a:lnTo>
                  <a:lnTo>
                    <a:pt x="76201" y="2816"/>
                  </a:lnTo>
                  <a:lnTo>
                    <a:pt x="82550" y="6537"/>
                  </a:lnTo>
                  <a:lnTo>
                    <a:pt x="92075" y="9690"/>
                  </a:lnTo>
                  <a:lnTo>
                    <a:pt x="98425" y="14178"/>
                  </a:lnTo>
                  <a:lnTo>
                    <a:pt x="101951" y="19701"/>
                  </a:lnTo>
                  <a:lnTo>
                    <a:pt x="103939" y="31582"/>
                  </a:lnTo>
                  <a:lnTo>
                    <a:pt x="104760" y="69726"/>
                  </a:lnTo>
                  <a:lnTo>
                    <a:pt x="99714" y="84387"/>
                  </a:lnTo>
                  <a:lnTo>
                    <a:pt x="85476" y="104171"/>
                  </a:lnTo>
                  <a:lnTo>
                    <a:pt x="38747" y="151742"/>
                  </a:lnTo>
                  <a:lnTo>
                    <a:pt x="38228" y="152261"/>
                  </a:lnTo>
                  <a:lnTo>
                    <a:pt x="38138" y="157408"/>
                  </a:lnTo>
                  <a:lnTo>
                    <a:pt x="39183" y="158910"/>
                  </a:lnTo>
                  <a:lnTo>
                    <a:pt x="40939" y="159911"/>
                  </a:lnTo>
                  <a:lnTo>
                    <a:pt x="43169" y="160579"/>
                  </a:lnTo>
                  <a:lnTo>
                    <a:pt x="57066" y="171536"/>
                  </a:lnTo>
                  <a:lnTo>
                    <a:pt x="101609" y="215896"/>
                  </a:lnTo>
                  <a:lnTo>
                    <a:pt x="119592" y="234939"/>
                  </a:lnTo>
                  <a:lnTo>
                    <a:pt x="122570" y="244464"/>
                  </a:lnTo>
                  <a:lnTo>
                    <a:pt x="123660" y="260339"/>
                  </a:lnTo>
                  <a:lnTo>
                    <a:pt x="120929" y="266689"/>
                  </a:lnTo>
                  <a:lnTo>
                    <a:pt x="110552" y="279389"/>
                  </a:lnTo>
                  <a:lnTo>
                    <a:pt x="104521" y="282917"/>
                  </a:lnTo>
                  <a:lnTo>
                    <a:pt x="98311" y="285543"/>
                  </a:lnTo>
                  <a:lnTo>
                    <a:pt x="71761" y="307363"/>
                  </a:lnTo>
                  <a:lnTo>
                    <a:pt x="59764" y="311225"/>
                  </a:lnTo>
                  <a:lnTo>
                    <a:pt x="47375" y="310119"/>
                  </a:lnTo>
                  <a:lnTo>
                    <a:pt x="12325" y="302434"/>
                  </a:lnTo>
                  <a:lnTo>
                    <a:pt x="0" y="295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150"/>
          <p:cNvGrpSpPr/>
          <p:nvPr/>
        </p:nvGrpSpPr>
        <p:grpSpPr>
          <a:xfrm>
            <a:off x="9058285" y="3895728"/>
            <a:ext cx="180966" cy="285748"/>
            <a:chOff x="9058285" y="3895728"/>
            <a:chExt cx="180966" cy="285748"/>
          </a:xfrm>
        </p:grpSpPr>
        <p:sp>
          <p:nvSpPr>
            <p:cNvPr id="328" name="SMARTInkShape-746"/>
            <p:cNvSpPr/>
            <p:nvPr>
              <p:custDataLst>
                <p:tags r:id="rId8"/>
              </p:custDataLst>
            </p:nvPr>
          </p:nvSpPr>
          <p:spPr>
            <a:xfrm>
              <a:off x="9096375" y="3895728"/>
              <a:ext cx="133351" cy="95248"/>
            </a:xfrm>
            <a:custGeom>
              <a:avLst/>
              <a:gdLst/>
              <a:ahLst/>
              <a:cxnLst/>
              <a:rect l="0" t="0" r="0" b="0"/>
              <a:pathLst>
                <a:path w="133351" h="95248">
                  <a:moveTo>
                    <a:pt x="0" y="95247"/>
                  </a:moveTo>
                  <a:lnTo>
                    <a:pt x="0" y="95247"/>
                  </a:lnTo>
                  <a:lnTo>
                    <a:pt x="0" y="90191"/>
                  </a:lnTo>
                  <a:lnTo>
                    <a:pt x="1058" y="88701"/>
                  </a:lnTo>
                  <a:lnTo>
                    <a:pt x="2822" y="87708"/>
                  </a:lnTo>
                  <a:lnTo>
                    <a:pt x="8201" y="86115"/>
                  </a:lnTo>
                  <a:lnTo>
                    <a:pt x="14191" y="80782"/>
                  </a:lnTo>
                  <a:lnTo>
                    <a:pt x="16890" y="75413"/>
                  </a:lnTo>
                  <a:lnTo>
                    <a:pt x="17611" y="72499"/>
                  </a:lnTo>
                  <a:lnTo>
                    <a:pt x="23679" y="63342"/>
                  </a:lnTo>
                  <a:lnTo>
                    <a:pt x="32181" y="53926"/>
                  </a:lnTo>
                  <a:lnTo>
                    <a:pt x="38291" y="50424"/>
                  </a:lnTo>
                  <a:lnTo>
                    <a:pt x="44534" y="47809"/>
                  </a:lnTo>
                  <a:lnTo>
                    <a:pt x="85725" y="12329"/>
                  </a:lnTo>
                  <a:lnTo>
                    <a:pt x="92075" y="9711"/>
                  </a:lnTo>
                  <a:lnTo>
                    <a:pt x="102893" y="1485"/>
                  </a:lnTo>
                  <a:lnTo>
                    <a:pt x="112811" y="128"/>
                  </a:lnTo>
                  <a:lnTo>
                    <a:pt x="123394" y="0"/>
                  </a:lnTo>
                  <a:lnTo>
                    <a:pt x="13335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747"/>
            <p:cNvSpPr/>
            <p:nvPr>
              <p:custDataLst>
                <p:tags r:id="rId9"/>
              </p:custDataLst>
            </p:nvPr>
          </p:nvSpPr>
          <p:spPr>
            <a:xfrm>
              <a:off x="9058285" y="3971925"/>
              <a:ext cx="180966" cy="104776"/>
            </a:xfrm>
            <a:custGeom>
              <a:avLst/>
              <a:gdLst/>
              <a:ahLst/>
              <a:cxnLst/>
              <a:rect l="0" t="0" r="0" b="0"/>
              <a:pathLst>
                <a:path w="180966" h="104776">
                  <a:moveTo>
                    <a:pt x="9515" y="104775"/>
                  </a:moveTo>
                  <a:lnTo>
                    <a:pt x="9515" y="104775"/>
                  </a:lnTo>
                  <a:lnTo>
                    <a:pt x="0" y="104775"/>
                  </a:lnTo>
                  <a:lnTo>
                    <a:pt x="5049" y="104775"/>
                  </a:lnTo>
                  <a:lnTo>
                    <a:pt x="6538" y="103717"/>
                  </a:lnTo>
                  <a:lnTo>
                    <a:pt x="7531" y="101953"/>
                  </a:lnTo>
                  <a:lnTo>
                    <a:pt x="8192" y="99719"/>
                  </a:lnTo>
                  <a:lnTo>
                    <a:pt x="9691" y="98229"/>
                  </a:lnTo>
                  <a:lnTo>
                    <a:pt x="19703" y="93016"/>
                  </a:lnTo>
                  <a:lnTo>
                    <a:pt x="64685" y="57133"/>
                  </a:lnTo>
                  <a:lnTo>
                    <a:pt x="111664" y="28575"/>
                  </a:lnTo>
                  <a:lnTo>
                    <a:pt x="115714" y="25400"/>
                  </a:lnTo>
                  <a:lnTo>
                    <a:pt x="125859" y="21872"/>
                  </a:lnTo>
                  <a:lnTo>
                    <a:pt x="136365" y="19246"/>
                  </a:lnTo>
                  <a:lnTo>
                    <a:pt x="149289" y="12876"/>
                  </a:lnTo>
                  <a:lnTo>
                    <a:pt x="163937" y="9460"/>
                  </a:lnTo>
                  <a:lnTo>
                    <a:pt x="166438" y="7364"/>
                  </a:lnTo>
                  <a:lnTo>
                    <a:pt x="168106" y="4909"/>
                  </a:lnTo>
                  <a:lnTo>
                    <a:pt x="170275" y="3273"/>
                  </a:lnTo>
                  <a:lnTo>
                    <a:pt x="1809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748"/>
            <p:cNvSpPr/>
            <p:nvPr>
              <p:custDataLst>
                <p:tags r:id="rId10"/>
              </p:custDataLst>
            </p:nvPr>
          </p:nvSpPr>
          <p:spPr>
            <a:xfrm>
              <a:off x="9086850" y="4038600"/>
              <a:ext cx="104776" cy="66676"/>
            </a:xfrm>
            <a:custGeom>
              <a:avLst/>
              <a:gdLst/>
              <a:ahLst/>
              <a:cxnLst/>
              <a:rect l="0" t="0" r="0" b="0"/>
              <a:pathLst>
                <a:path w="104776" h="66676">
                  <a:moveTo>
                    <a:pt x="0" y="66675"/>
                  </a:moveTo>
                  <a:lnTo>
                    <a:pt x="0" y="66675"/>
                  </a:lnTo>
                  <a:lnTo>
                    <a:pt x="0" y="58474"/>
                  </a:lnTo>
                  <a:lnTo>
                    <a:pt x="31881" y="25272"/>
                  </a:lnTo>
                  <a:lnTo>
                    <a:pt x="40980" y="21815"/>
                  </a:lnTo>
                  <a:lnTo>
                    <a:pt x="51022" y="19221"/>
                  </a:lnTo>
                  <a:lnTo>
                    <a:pt x="66092" y="8932"/>
                  </a:lnTo>
                  <a:lnTo>
                    <a:pt x="72765" y="3970"/>
                  </a:lnTo>
                  <a:lnTo>
                    <a:pt x="82472" y="117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749"/>
            <p:cNvSpPr/>
            <p:nvPr>
              <p:custDataLst>
                <p:tags r:id="rId11"/>
              </p:custDataLst>
            </p:nvPr>
          </p:nvSpPr>
          <p:spPr>
            <a:xfrm>
              <a:off x="9077359" y="4095750"/>
              <a:ext cx="142842" cy="57034"/>
            </a:xfrm>
            <a:custGeom>
              <a:avLst/>
              <a:gdLst/>
              <a:ahLst/>
              <a:cxnLst/>
              <a:rect l="0" t="0" r="0" b="0"/>
              <a:pathLst>
                <a:path w="142842" h="57034">
                  <a:moveTo>
                    <a:pt x="9491" y="47625"/>
                  </a:moveTo>
                  <a:lnTo>
                    <a:pt x="9491" y="47625"/>
                  </a:lnTo>
                  <a:lnTo>
                    <a:pt x="1290" y="47625"/>
                  </a:lnTo>
                  <a:lnTo>
                    <a:pt x="847" y="48683"/>
                  </a:lnTo>
                  <a:lnTo>
                    <a:pt x="0" y="56757"/>
                  </a:lnTo>
                  <a:lnTo>
                    <a:pt x="5032" y="57033"/>
                  </a:lnTo>
                  <a:lnTo>
                    <a:pt x="10331" y="54276"/>
                  </a:lnTo>
                  <a:lnTo>
                    <a:pt x="23564" y="42958"/>
                  </a:lnTo>
                  <a:lnTo>
                    <a:pt x="31973" y="40259"/>
                  </a:lnTo>
                  <a:lnTo>
                    <a:pt x="41708" y="38001"/>
                  </a:lnTo>
                  <a:lnTo>
                    <a:pt x="56580" y="27928"/>
                  </a:lnTo>
                  <a:lnTo>
                    <a:pt x="74767" y="15747"/>
                  </a:lnTo>
                  <a:lnTo>
                    <a:pt x="87511" y="11369"/>
                  </a:lnTo>
                  <a:lnTo>
                    <a:pt x="106787" y="8831"/>
                  </a:lnTo>
                  <a:lnTo>
                    <a:pt x="109279" y="6946"/>
                  </a:lnTo>
                  <a:lnTo>
                    <a:pt x="110941" y="4630"/>
                  </a:lnTo>
                  <a:lnTo>
                    <a:pt x="118433" y="2058"/>
                  </a:lnTo>
                  <a:lnTo>
                    <a:pt x="1428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750"/>
            <p:cNvSpPr/>
            <p:nvPr>
              <p:custDataLst>
                <p:tags r:id="rId12"/>
              </p:custDataLst>
            </p:nvPr>
          </p:nvSpPr>
          <p:spPr>
            <a:xfrm>
              <a:off x="9105900" y="4143375"/>
              <a:ext cx="104776" cy="38067"/>
            </a:xfrm>
            <a:custGeom>
              <a:avLst/>
              <a:gdLst/>
              <a:ahLst/>
              <a:cxnLst/>
              <a:rect l="0" t="0" r="0" b="0"/>
              <a:pathLst>
                <a:path w="104776" h="38067">
                  <a:moveTo>
                    <a:pt x="0" y="28575"/>
                  </a:moveTo>
                  <a:lnTo>
                    <a:pt x="0" y="28575"/>
                  </a:lnTo>
                  <a:lnTo>
                    <a:pt x="0" y="37983"/>
                  </a:lnTo>
                  <a:lnTo>
                    <a:pt x="10113" y="38066"/>
                  </a:lnTo>
                  <a:lnTo>
                    <a:pt x="13091" y="37019"/>
                  </a:lnTo>
                  <a:lnTo>
                    <a:pt x="15077" y="35263"/>
                  </a:lnTo>
                  <a:lnTo>
                    <a:pt x="16401" y="33033"/>
                  </a:lnTo>
                  <a:lnTo>
                    <a:pt x="18342" y="31547"/>
                  </a:lnTo>
                  <a:lnTo>
                    <a:pt x="23322" y="29896"/>
                  </a:lnTo>
                  <a:lnTo>
                    <a:pt x="35142" y="27778"/>
                  </a:lnTo>
                  <a:lnTo>
                    <a:pt x="60540" y="13410"/>
                  </a:lnTo>
                  <a:lnTo>
                    <a:pt x="75616" y="10292"/>
                  </a:lnTo>
                  <a:lnTo>
                    <a:pt x="78987" y="10037"/>
                  </a:lnTo>
                  <a:lnTo>
                    <a:pt x="85552" y="6930"/>
                  </a:lnTo>
                  <a:lnTo>
                    <a:pt x="91997" y="308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751"/>
            <p:cNvSpPr/>
            <p:nvPr>
              <p:custDataLst>
                <p:tags r:id="rId13"/>
              </p:custDataLst>
            </p:nvPr>
          </p:nvSpPr>
          <p:spPr>
            <a:xfrm>
              <a:off x="9134590" y="4152900"/>
              <a:ext cx="37986" cy="28576"/>
            </a:xfrm>
            <a:custGeom>
              <a:avLst/>
              <a:gdLst/>
              <a:ahLst/>
              <a:cxnLst/>
              <a:rect l="0" t="0" r="0" b="0"/>
              <a:pathLst>
                <a:path w="37986" h="28576">
                  <a:moveTo>
                    <a:pt x="9410" y="28575"/>
                  </a:moveTo>
                  <a:lnTo>
                    <a:pt x="9410" y="28575"/>
                  </a:lnTo>
                  <a:lnTo>
                    <a:pt x="276" y="28575"/>
                  </a:lnTo>
                  <a:lnTo>
                    <a:pt x="0" y="23519"/>
                  </a:lnTo>
                  <a:lnTo>
                    <a:pt x="1021" y="22029"/>
                  </a:lnTo>
                  <a:lnTo>
                    <a:pt x="2758" y="21036"/>
                  </a:lnTo>
                  <a:lnTo>
                    <a:pt x="4975" y="20374"/>
                  </a:lnTo>
                  <a:lnTo>
                    <a:pt x="19187" y="8863"/>
                  </a:lnTo>
                  <a:lnTo>
                    <a:pt x="25397" y="3939"/>
                  </a:lnTo>
                  <a:lnTo>
                    <a:pt x="37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308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SMARTInkShape-2137"/>
          <p:cNvSpPr/>
          <p:nvPr>
            <p:custDataLst>
              <p:tags r:id="rId1"/>
            </p:custDataLst>
          </p:nvPr>
        </p:nvSpPr>
        <p:spPr>
          <a:xfrm>
            <a:off x="8524875" y="6448425"/>
            <a:ext cx="17611" cy="9526"/>
          </a:xfrm>
          <a:custGeom>
            <a:avLst/>
            <a:gdLst/>
            <a:ahLst/>
            <a:cxnLst/>
            <a:rect l="0" t="0" r="0" b="0"/>
            <a:pathLst>
              <a:path w="17611" h="9526">
                <a:moveTo>
                  <a:pt x="0" y="9525"/>
                </a:moveTo>
                <a:lnTo>
                  <a:pt x="0" y="9525"/>
                </a:lnTo>
                <a:lnTo>
                  <a:pt x="5056" y="9525"/>
                </a:lnTo>
                <a:lnTo>
                  <a:pt x="6545" y="8467"/>
                </a:lnTo>
                <a:lnTo>
                  <a:pt x="7538" y="6703"/>
                </a:lnTo>
                <a:lnTo>
                  <a:pt x="8200" y="4469"/>
                </a:lnTo>
                <a:lnTo>
                  <a:pt x="9701" y="2980"/>
                </a:lnTo>
                <a:lnTo>
                  <a:pt x="17610" y="393"/>
                </a:lnTo>
                <a:lnTo>
                  <a:pt x="2522" y="34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7" name="SMARTInkShape-Group387"/>
          <p:cNvGrpSpPr/>
          <p:nvPr/>
        </p:nvGrpSpPr>
        <p:grpSpPr>
          <a:xfrm>
            <a:off x="6219825" y="6248569"/>
            <a:ext cx="2019301" cy="304632"/>
            <a:chOff x="6219825" y="6248569"/>
            <a:chExt cx="2019301" cy="304632"/>
          </a:xfrm>
        </p:grpSpPr>
        <p:sp>
          <p:nvSpPr>
            <p:cNvPr id="1500" name="SMARTInkShape-2138"/>
            <p:cNvSpPr/>
            <p:nvPr>
              <p:custDataLst>
                <p:tags r:id="rId321"/>
              </p:custDataLst>
            </p:nvPr>
          </p:nvSpPr>
          <p:spPr>
            <a:xfrm>
              <a:off x="8229600" y="6457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1321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SMARTInkShape-2139"/>
            <p:cNvSpPr/>
            <p:nvPr>
              <p:custDataLst>
                <p:tags r:id="rId322"/>
              </p:custDataLst>
            </p:nvPr>
          </p:nvSpPr>
          <p:spPr>
            <a:xfrm>
              <a:off x="7991475" y="64579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9132" y="19050"/>
                  </a:lnTo>
                  <a:lnTo>
                    <a:pt x="17052" y="12505"/>
                  </a:lnTo>
                  <a:lnTo>
                    <a:pt x="25749" y="10408"/>
                  </a:lnTo>
                  <a:lnTo>
                    <a:pt x="41321" y="9641"/>
                  </a:lnTo>
                  <a:lnTo>
                    <a:pt x="47645" y="675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SMARTInkShape-2140"/>
            <p:cNvSpPr/>
            <p:nvPr>
              <p:custDataLst>
                <p:tags r:id="rId323"/>
              </p:custDataLst>
            </p:nvPr>
          </p:nvSpPr>
          <p:spPr>
            <a:xfrm>
              <a:off x="7905750" y="63627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1987" y="10361"/>
                  </a:lnTo>
                  <a:lnTo>
                    <a:pt x="8" y="45588"/>
                  </a:lnTo>
                  <a:lnTo>
                    <a:pt x="0" y="88785"/>
                  </a:lnTo>
                  <a:lnTo>
                    <a:pt x="2822" y="95198"/>
                  </a:lnTo>
                  <a:lnTo>
                    <a:pt x="6545" y="101577"/>
                  </a:lnTo>
                  <a:lnTo>
                    <a:pt x="8937" y="114295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SMARTInkShape-2141"/>
            <p:cNvSpPr/>
            <p:nvPr>
              <p:custDataLst>
                <p:tags r:id="rId324"/>
              </p:custDataLst>
            </p:nvPr>
          </p:nvSpPr>
          <p:spPr>
            <a:xfrm>
              <a:off x="7810500" y="6400800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0" y="20490"/>
                  </a:lnTo>
                  <a:lnTo>
                    <a:pt x="1058" y="20010"/>
                  </a:lnTo>
                  <a:lnTo>
                    <a:pt x="47095" y="19051"/>
                  </a:lnTo>
                  <a:lnTo>
                    <a:pt x="50447" y="19050"/>
                  </a:lnTo>
                  <a:lnTo>
                    <a:pt x="96700" y="9918"/>
                  </a:lnTo>
                  <a:lnTo>
                    <a:pt x="130100" y="9535"/>
                  </a:lnTo>
                  <a:lnTo>
                    <a:pt x="134728" y="670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SMARTInkShape-2142"/>
            <p:cNvSpPr/>
            <p:nvPr>
              <p:custDataLst>
                <p:tags r:id="rId325"/>
              </p:custDataLst>
            </p:nvPr>
          </p:nvSpPr>
          <p:spPr>
            <a:xfrm>
              <a:off x="7648575" y="6305550"/>
              <a:ext cx="66139" cy="180976"/>
            </a:xfrm>
            <a:custGeom>
              <a:avLst/>
              <a:gdLst/>
              <a:ahLst/>
              <a:cxnLst/>
              <a:rect l="0" t="0" r="0" b="0"/>
              <a:pathLst>
                <a:path w="66139" h="180976">
                  <a:moveTo>
                    <a:pt x="9525" y="0"/>
                  </a:moveTo>
                  <a:lnTo>
                    <a:pt x="9525" y="0"/>
                  </a:lnTo>
                  <a:lnTo>
                    <a:pt x="26858" y="0"/>
                  </a:lnTo>
                  <a:lnTo>
                    <a:pt x="35840" y="6545"/>
                  </a:lnTo>
                  <a:lnTo>
                    <a:pt x="41682" y="8201"/>
                  </a:lnTo>
                  <a:lnTo>
                    <a:pt x="42604" y="9701"/>
                  </a:lnTo>
                  <a:lnTo>
                    <a:pt x="42161" y="11759"/>
                  </a:lnTo>
                  <a:lnTo>
                    <a:pt x="40808" y="14189"/>
                  </a:lnTo>
                  <a:lnTo>
                    <a:pt x="40964" y="16868"/>
                  </a:lnTo>
                  <a:lnTo>
                    <a:pt x="43959" y="22666"/>
                  </a:lnTo>
                  <a:lnTo>
                    <a:pt x="62599" y="45534"/>
                  </a:lnTo>
                  <a:lnTo>
                    <a:pt x="66138" y="68530"/>
                  </a:lnTo>
                  <a:lnTo>
                    <a:pt x="65586" y="108245"/>
                  </a:lnTo>
                  <a:lnTo>
                    <a:pt x="61605" y="120781"/>
                  </a:lnTo>
                  <a:lnTo>
                    <a:pt x="53485" y="130586"/>
                  </a:lnTo>
                  <a:lnTo>
                    <a:pt x="32522" y="149920"/>
                  </a:lnTo>
                  <a:lnTo>
                    <a:pt x="15977" y="173253"/>
                  </a:lnTo>
                  <a:lnTo>
                    <a:pt x="9571" y="177543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SMARTInkShape-2143"/>
            <p:cNvSpPr/>
            <p:nvPr>
              <p:custDataLst>
                <p:tags r:id="rId326"/>
              </p:custDataLst>
            </p:nvPr>
          </p:nvSpPr>
          <p:spPr>
            <a:xfrm>
              <a:off x="7572375" y="6286551"/>
              <a:ext cx="66549" cy="217260"/>
            </a:xfrm>
            <a:custGeom>
              <a:avLst/>
              <a:gdLst/>
              <a:ahLst/>
              <a:cxnLst/>
              <a:rect l="0" t="0" r="0" b="0"/>
              <a:pathLst>
                <a:path w="66549" h="217260">
                  <a:moveTo>
                    <a:pt x="19050" y="66624"/>
                  </a:moveTo>
                  <a:lnTo>
                    <a:pt x="19050" y="66624"/>
                  </a:lnTo>
                  <a:lnTo>
                    <a:pt x="19050" y="57215"/>
                  </a:lnTo>
                  <a:lnTo>
                    <a:pt x="19050" y="73512"/>
                  </a:lnTo>
                  <a:lnTo>
                    <a:pt x="11512" y="86163"/>
                  </a:lnTo>
                  <a:lnTo>
                    <a:pt x="9541" y="131317"/>
                  </a:lnTo>
                  <a:lnTo>
                    <a:pt x="8467" y="165167"/>
                  </a:lnTo>
                  <a:lnTo>
                    <a:pt x="393" y="188448"/>
                  </a:lnTo>
                  <a:lnTo>
                    <a:pt x="1" y="199935"/>
                  </a:lnTo>
                  <a:lnTo>
                    <a:pt x="0" y="157411"/>
                  </a:lnTo>
                  <a:lnTo>
                    <a:pt x="2822" y="111352"/>
                  </a:lnTo>
                  <a:lnTo>
                    <a:pt x="8937" y="67206"/>
                  </a:lnTo>
                  <a:lnTo>
                    <a:pt x="10321" y="54183"/>
                  </a:lnTo>
                  <a:lnTo>
                    <a:pt x="17052" y="36009"/>
                  </a:lnTo>
                  <a:lnTo>
                    <a:pt x="35346" y="9726"/>
                  </a:lnTo>
                  <a:lnTo>
                    <a:pt x="36264" y="6468"/>
                  </a:lnTo>
                  <a:lnTo>
                    <a:pt x="37935" y="4294"/>
                  </a:lnTo>
                  <a:lnTo>
                    <a:pt x="46140" y="521"/>
                  </a:lnTo>
                  <a:lnTo>
                    <a:pt x="55695" y="0"/>
                  </a:lnTo>
                  <a:lnTo>
                    <a:pt x="61775" y="5020"/>
                  </a:lnTo>
                  <a:lnTo>
                    <a:pt x="64497" y="10317"/>
                  </a:lnTo>
                  <a:lnTo>
                    <a:pt x="66484" y="28598"/>
                  </a:lnTo>
                  <a:lnTo>
                    <a:pt x="66548" y="31750"/>
                  </a:lnTo>
                  <a:lnTo>
                    <a:pt x="63797" y="38071"/>
                  </a:lnTo>
                  <a:lnTo>
                    <a:pt x="60104" y="44409"/>
                  </a:lnTo>
                  <a:lnTo>
                    <a:pt x="56968" y="53927"/>
                  </a:lnTo>
                  <a:lnTo>
                    <a:pt x="50863" y="63450"/>
                  </a:lnTo>
                  <a:lnTo>
                    <a:pt x="48585" y="72974"/>
                  </a:lnTo>
                  <a:lnTo>
                    <a:pt x="48051" y="79324"/>
                  </a:lnTo>
                  <a:lnTo>
                    <a:pt x="44992" y="85674"/>
                  </a:lnTo>
                  <a:lnTo>
                    <a:pt x="34405" y="98374"/>
                  </a:lnTo>
                  <a:lnTo>
                    <a:pt x="28343" y="101902"/>
                  </a:lnTo>
                  <a:lnTo>
                    <a:pt x="25246" y="102843"/>
                  </a:lnTo>
                  <a:lnTo>
                    <a:pt x="23181" y="104528"/>
                  </a:lnTo>
                  <a:lnTo>
                    <a:pt x="19594" y="112760"/>
                  </a:lnTo>
                  <a:lnTo>
                    <a:pt x="16470" y="113587"/>
                  </a:lnTo>
                  <a:lnTo>
                    <a:pt x="9645" y="114238"/>
                  </a:lnTo>
                  <a:lnTo>
                    <a:pt x="17737" y="122449"/>
                  </a:lnTo>
                  <a:lnTo>
                    <a:pt x="27136" y="123658"/>
                  </a:lnTo>
                  <a:lnTo>
                    <a:pt x="45872" y="141104"/>
                  </a:lnTo>
                  <a:lnTo>
                    <a:pt x="46846" y="144882"/>
                  </a:lnTo>
                  <a:lnTo>
                    <a:pt x="47105" y="147371"/>
                  </a:lnTo>
                  <a:lnTo>
                    <a:pt x="48337" y="149030"/>
                  </a:lnTo>
                  <a:lnTo>
                    <a:pt x="52528" y="150875"/>
                  </a:lnTo>
                  <a:lnTo>
                    <a:pt x="54069" y="152425"/>
                  </a:lnTo>
                  <a:lnTo>
                    <a:pt x="55780" y="156968"/>
                  </a:lnTo>
                  <a:lnTo>
                    <a:pt x="57030" y="174701"/>
                  </a:lnTo>
                  <a:lnTo>
                    <a:pt x="54275" y="180980"/>
                  </a:lnTo>
                  <a:lnTo>
                    <a:pt x="50581" y="187299"/>
                  </a:lnTo>
                  <a:lnTo>
                    <a:pt x="48013" y="198095"/>
                  </a:lnTo>
                  <a:lnTo>
                    <a:pt x="30301" y="217259"/>
                  </a:lnTo>
                  <a:lnTo>
                    <a:pt x="28668" y="216788"/>
                  </a:lnTo>
                  <a:lnTo>
                    <a:pt x="21312" y="212129"/>
                  </a:lnTo>
                  <a:lnTo>
                    <a:pt x="11286" y="209845"/>
                  </a:lnTo>
                  <a:lnTo>
                    <a:pt x="4990" y="204545"/>
                  </a:lnTo>
                  <a:lnTo>
                    <a:pt x="2218" y="199183"/>
                  </a:lnTo>
                  <a:lnTo>
                    <a:pt x="0" y="190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SMARTInkShape-2144"/>
            <p:cNvSpPr/>
            <p:nvPr>
              <p:custDataLst>
                <p:tags r:id="rId327"/>
              </p:custDataLst>
            </p:nvPr>
          </p:nvSpPr>
          <p:spPr>
            <a:xfrm>
              <a:off x="7458078" y="6305586"/>
              <a:ext cx="38098" cy="171415"/>
            </a:xfrm>
            <a:custGeom>
              <a:avLst/>
              <a:gdLst/>
              <a:ahLst/>
              <a:cxnLst/>
              <a:rect l="0" t="0" r="0" b="0"/>
              <a:pathLst>
                <a:path w="38098" h="171415">
                  <a:moveTo>
                    <a:pt x="28572" y="28539"/>
                  </a:moveTo>
                  <a:lnTo>
                    <a:pt x="28572" y="28539"/>
                  </a:lnTo>
                  <a:lnTo>
                    <a:pt x="28572" y="20338"/>
                  </a:lnTo>
                  <a:lnTo>
                    <a:pt x="37704" y="9916"/>
                  </a:lnTo>
                  <a:lnTo>
                    <a:pt x="38096" y="0"/>
                  </a:lnTo>
                  <a:lnTo>
                    <a:pt x="38097" y="5032"/>
                  </a:lnTo>
                  <a:lnTo>
                    <a:pt x="37039" y="6517"/>
                  </a:lnTo>
                  <a:lnTo>
                    <a:pt x="35275" y="7508"/>
                  </a:lnTo>
                  <a:lnTo>
                    <a:pt x="33041" y="8168"/>
                  </a:lnTo>
                  <a:lnTo>
                    <a:pt x="31552" y="9667"/>
                  </a:lnTo>
                  <a:lnTo>
                    <a:pt x="29897" y="14154"/>
                  </a:lnTo>
                  <a:lnTo>
                    <a:pt x="27776" y="25659"/>
                  </a:lnTo>
                  <a:lnTo>
                    <a:pt x="22103" y="34976"/>
                  </a:lnTo>
                  <a:lnTo>
                    <a:pt x="18894" y="44440"/>
                  </a:lnTo>
                  <a:lnTo>
                    <a:pt x="12769" y="55004"/>
                  </a:lnTo>
                  <a:lnTo>
                    <a:pt x="964" y="101479"/>
                  </a:lnTo>
                  <a:lnTo>
                    <a:pt x="5" y="149103"/>
                  </a:lnTo>
                  <a:lnTo>
                    <a:pt x="0" y="155500"/>
                  </a:lnTo>
                  <a:lnTo>
                    <a:pt x="2821" y="161872"/>
                  </a:lnTo>
                  <a:lnTo>
                    <a:pt x="9522" y="171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2145"/>
            <p:cNvSpPr/>
            <p:nvPr>
              <p:custDataLst>
                <p:tags r:id="rId328"/>
              </p:custDataLst>
            </p:nvPr>
          </p:nvSpPr>
          <p:spPr>
            <a:xfrm>
              <a:off x="7334250" y="6362700"/>
              <a:ext cx="95251" cy="133313"/>
            </a:xfrm>
            <a:custGeom>
              <a:avLst/>
              <a:gdLst/>
              <a:ahLst/>
              <a:cxnLst/>
              <a:rect l="0" t="0" r="0" b="0"/>
              <a:pathLst>
                <a:path w="95251" h="133313">
                  <a:moveTo>
                    <a:pt x="0" y="47625"/>
                  </a:moveTo>
                  <a:lnTo>
                    <a:pt x="0" y="47625"/>
                  </a:lnTo>
                  <a:lnTo>
                    <a:pt x="5487" y="47625"/>
                  </a:lnTo>
                  <a:lnTo>
                    <a:pt x="275" y="47625"/>
                  </a:lnTo>
                  <a:lnTo>
                    <a:pt x="5138" y="52681"/>
                  </a:lnTo>
                  <a:lnTo>
                    <a:pt x="10397" y="55164"/>
                  </a:lnTo>
                  <a:lnTo>
                    <a:pt x="13282" y="55826"/>
                  </a:lnTo>
                  <a:lnTo>
                    <a:pt x="15204" y="57326"/>
                  </a:lnTo>
                  <a:lnTo>
                    <a:pt x="17342" y="61814"/>
                  </a:lnTo>
                  <a:lnTo>
                    <a:pt x="19771" y="73318"/>
                  </a:lnTo>
                  <a:lnTo>
                    <a:pt x="25495" y="82637"/>
                  </a:lnTo>
                  <a:lnTo>
                    <a:pt x="27967" y="95267"/>
                  </a:lnTo>
                  <a:lnTo>
                    <a:pt x="28572" y="128324"/>
                  </a:lnTo>
                  <a:lnTo>
                    <a:pt x="27515" y="130000"/>
                  </a:lnTo>
                  <a:lnTo>
                    <a:pt x="25751" y="131116"/>
                  </a:lnTo>
                  <a:lnTo>
                    <a:pt x="20374" y="132909"/>
                  </a:lnTo>
                  <a:lnTo>
                    <a:pt x="10965" y="133312"/>
                  </a:lnTo>
                  <a:lnTo>
                    <a:pt x="10485" y="132266"/>
                  </a:lnTo>
                  <a:lnTo>
                    <a:pt x="9528" y="92060"/>
                  </a:lnTo>
                  <a:lnTo>
                    <a:pt x="12349" y="85718"/>
                  </a:lnTo>
                  <a:lnTo>
                    <a:pt x="41324" y="45774"/>
                  </a:lnTo>
                  <a:lnTo>
                    <a:pt x="47647" y="41509"/>
                  </a:lnTo>
                  <a:lnTo>
                    <a:pt x="53985" y="38557"/>
                  </a:lnTo>
                  <a:lnTo>
                    <a:pt x="87577" y="15768"/>
                  </a:lnTo>
                  <a:lnTo>
                    <a:pt x="91840" y="947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SMARTInkShape-2146"/>
            <p:cNvSpPr/>
            <p:nvPr>
              <p:custDataLst>
                <p:tags r:id="rId329"/>
              </p:custDataLst>
            </p:nvPr>
          </p:nvSpPr>
          <p:spPr>
            <a:xfrm>
              <a:off x="7229475" y="6248569"/>
              <a:ext cx="75770" cy="256450"/>
            </a:xfrm>
            <a:custGeom>
              <a:avLst/>
              <a:gdLst/>
              <a:ahLst/>
              <a:cxnLst/>
              <a:rect l="0" t="0" r="0" b="0"/>
              <a:pathLst>
                <a:path w="75770" h="256450">
                  <a:moveTo>
                    <a:pt x="19050" y="152231"/>
                  </a:moveTo>
                  <a:lnTo>
                    <a:pt x="19050" y="152231"/>
                  </a:lnTo>
                  <a:lnTo>
                    <a:pt x="10850" y="152231"/>
                  </a:lnTo>
                  <a:lnTo>
                    <a:pt x="10408" y="153289"/>
                  </a:lnTo>
                  <a:lnTo>
                    <a:pt x="9641" y="160432"/>
                  </a:lnTo>
                  <a:lnTo>
                    <a:pt x="16094" y="169099"/>
                  </a:lnTo>
                  <a:lnTo>
                    <a:pt x="18174" y="177924"/>
                  </a:lnTo>
                  <a:lnTo>
                    <a:pt x="19048" y="225256"/>
                  </a:lnTo>
                  <a:lnTo>
                    <a:pt x="19050" y="256449"/>
                  </a:lnTo>
                  <a:lnTo>
                    <a:pt x="10850" y="248757"/>
                  </a:lnTo>
                  <a:lnTo>
                    <a:pt x="9918" y="242803"/>
                  </a:lnTo>
                  <a:lnTo>
                    <a:pt x="9532" y="196283"/>
                  </a:lnTo>
                  <a:lnTo>
                    <a:pt x="9526" y="150942"/>
                  </a:lnTo>
                  <a:lnTo>
                    <a:pt x="9525" y="109493"/>
                  </a:lnTo>
                  <a:lnTo>
                    <a:pt x="9525" y="68718"/>
                  </a:lnTo>
                  <a:lnTo>
                    <a:pt x="9525" y="27242"/>
                  </a:lnTo>
                  <a:lnTo>
                    <a:pt x="12347" y="19774"/>
                  </a:lnTo>
                  <a:lnTo>
                    <a:pt x="26858" y="1765"/>
                  </a:lnTo>
                  <a:lnTo>
                    <a:pt x="30635" y="690"/>
                  </a:lnTo>
                  <a:lnTo>
                    <a:pt x="36626" y="0"/>
                  </a:lnTo>
                  <a:lnTo>
                    <a:pt x="51228" y="13103"/>
                  </a:lnTo>
                  <a:lnTo>
                    <a:pt x="54518" y="19136"/>
                  </a:lnTo>
                  <a:lnTo>
                    <a:pt x="57038" y="25344"/>
                  </a:lnTo>
                  <a:lnTo>
                    <a:pt x="63350" y="34789"/>
                  </a:lnTo>
                  <a:lnTo>
                    <a:pt x="74746" y="68358"/>
                  </a:lnTo>
                  <a:lnTo>
                    <a:pt x="75769" y="83871"/>
                  </a:lnTo>
                  <a:lnTo>
                    <a:pt x="73187" y="92921"/>
                  </a:lnTo>
                  <a:lnTo>
                    <a:pt x="59928" y="110671"/>
                  </a:lnTo>
                  <a:lnTo>
                    <a:pt x="32798" y="139524"/>
                  </a:lnTo>
                  <a:lnTo>
                    <a:pt x="30452" y="145878"/>
                  </a:lnTo>
                  <a:lnTo>
                    <a:pt x="27709" y="147997"/>
                  </a:lnTo>
                  <a:lnTo>
                    <a:pt x="12338" y="151673"/>
                  </a:lnTo>
                  <a:lnTo>
                    <a:pt x="0" y="152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SMARTInkShape-2147"/>
            <p:cNvSpPr/>
            <p:nvPr>
              <p:custDataLst>
                <p:tags r:id="rId330"/>
              </p:custDataLst>
            </p:nvPr>
          </p:nvSpPr>
          <p:spPr>
            <a:xfrm>
              <a:off x="7000875" y="6391275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9525" y="22666"/>
                  </a:lnTo>
                  <a:lnTo>
                    <a:pt x="8467" y="24636"/>
                  </a:lnTo>
                  <a:lnTo>
                    <a:pt x="6703" y="25950"/>
                  </a:lnTo>
                  <a:lnTo>
                    <a:pt x="4469" y="26824"/>
                  </a:lnTo>
                  <a:lnTo>
                    <a:pt x="2980" y="28465"/>
                  </a:lnTo>
                  <a:lnTo>
                    <a:pt x="1325" y="33113"/>
                  </a:lnTo>
                  <a:lnTo>
                    <a:pt x="10" y="78062"/>
                  </a:lnTo>
                  <a:lnTo>
                    <a:pt x="0" y="116117"/>
                  </a:lnTo>
                  <a:lnTo>
                    <a:pt x="2822" y="123221"/>
                  </a:lnTo>
                  <a:lnTo>
                    <a:pt x="6545" y="129907"/>
                  </a:lnTo>
                  <a:lnTo>
                    <a:pt x="8937" y="142822"/>
                  </a:lnTo>
                  <a:lnTo>
                    <a:pt x="95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SMARTInkShape-2148"/>
            <p:cNvSpPr/>
            <p:nvPr>
              <p:custDataLst>
                <p:tags r:id="rId331"/>
              </p:custDataLst>
            </p:nvPr>
          </p:nvSpPr>
          <p:spPr>
            <a:xfrm>
              <a:off x="6906950" y="6448425"/>
              <a:ext cx="160601" cy="38101"/>
            </a:xfrm>
            <a:custGeom>
              <a:avLst/>
              <a:gdLst/>
              <a:ahLst/>
              <a:cxnLst/>
              <a:rect l="0" t="0" r="0" b="0"/>
              <a:pathLst>
                <a:path w="160601" h="38101">
                  <a:moveTo>
                    <a:pt x="8200" y="38100"/>
                  </a:moveTo>
                  <a:lnTo>
                    <a:pt x="8200" y="38100"/>
                  </a:lnTo>
                  <a:lnTo>
                    <a:pt x="0" y="29899"/>
                  </a:lnTo>
                  <a:lnTo>
                    <a:pt x="616" y="28399"/>
                  </a:lnTo>
                  <a:lnTo>
                    <a:pt x="6992" y="20490"/>
                  </a:lnTo>
                  <a:lnTo>
                    <a:pt x="10486" y="19690"/>
                  </a:lnTo>
                  <a:lnTo>
                    <a:pt x="43389" y="18016"/>
                  </a:lnTo>
                  <a:lnTo>
                    <a:pt x="72153" y="10852"/>
                  </a:lnTo>
                  <a:lnTo>
                    <a:pt x="119729" y="9559"/>
                  </a:lnTo>
                  <a:lnTo>
                    <a:pt x="129383" y="6718"/>
                  </a:lnTo>
                  <a:lnTo>
                    <a:pt x="138259" y="2986"/>
                  </a:lnTo>
                  <a:lnTo>
                    <a:pt x="160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SMARTInkShape-2149"/>
            <p:cNvSpPr/>
            <p:nvPr>
              <p:custDataLst>
                <p:tags r:id="rId332"/>
              </p:custDataLst>
            </p:nvPr>
          </p:nvSpPr>
          <p:spPr>
            <a:xfrm>
              <a:off x="6772275" y="6343650"/>
              <a:ext cx="38079" cy="209551"/>
            </a:xfrm>
            <a:custGeom>
              <a:avLst/>
              <a:gdLst/>
              <a:ahLst/>
              <a:cxnLst/>
              <a:rect l="0" t="0" r="0" b="0"/>
              <a:pathLst>
                <a:path w="38079" h="209551">
                  <a:moveTo>
                    <a:pt x="9525" y="0"/>
                  </a:moveTo>
                  <a:lnTo>
                    <a:pt x="9525" y="0"/>
                  </a:lnTo>
                  <a:lnTo>
                    <a:pt x="1325" y="0"/>
                  </a:lnTo>
                  <a:lnTo>
                    <a:pt x="883" y="1058"/>
                  </a:lnTo>
                  <a:lnTo>
                    <a:pt x="116" y="13257"/>
                  </a:lnTo>
                  <a:lnTo>
                    <a:pt x="2873" y="19298"/>
                  </a:lnTo>
                  <a:lnTo>
                    <a:pt x="6569" y="25510"/>
                  </a:lnTo>
                  <a:lnTo>
                    <a:pt x="20207" y="63678"/>
                  </a:lnTo>
                  <a:lnTo>
                    <a:pt x="31858" y="80368"/>
                  </a:lnTo>
                  <a:lnTo>
                    <a:pt x="36251" y="98720"/>
                  </a:lnTo>
                  <a:lnTo>
                    <a:pt x="37992" y="142892"/>
                  </a:lnTo>
                  <a:lnTo>
                    <a:pt x="38078" y="163222"/>
                  </a:lnTo>
                  <a:lnTo>
                    <a:pt x="32445" y="17343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SMARTInkShape-2150"/>
            <p:cNvSpPr/>
            <p:nvPr>
              <p:custDataLst>
                <p:tags r:id="rId333"/>
              </p:custDataLst>
            </p:nvPr>
          </p:nvSpPr>
          <p:spPr>
            <a:xfrm>
              <a:off x="6600869" y="6419850"/>
              <a:ext cx="114257" cy="38101"/>
            </a:xfrm>
            <a:custGeom>
              <a:avLst/>
              <a:gdLst/>
              <a:ahLst/>
              <a:cxnLst/>
              <a:rect l="0" t="0" r="0" b="0"/>
              <a:pathLst>
                <a:path w="114257" h="38101">
                  <a:moveTo>
                    <a:pt x="19006" y="38100"/>
                  </a:moveTo>
                  <a:lnTo>
                    <a:pt x="19006" y="38100"/>
                  </a:lnTo>
                  <a:lnTo>
                    <a:pt x="0" y="38100"/>
                  </a:lnTo>
                  <a:lnTo>
                    <a:pt x="5026" y="33044"/>
                  </a:lnTo>
                  <a:lnTo>
                    <a:pt x="10324" y="30561"/>
                  </a:lnTo>
                  <a:lnTo>
                    <a:pt x="52020" y="22051"/>
                  </a:lnTo>
                  <a:lnTo>
                    <a:pt x="93405" y="14111"/>
                  </a:lnTo>
                  <a:lnTo>
                    <a:pt x="114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SMARTInkShape-2151"/>
            <p:cNvSpPr/>
            <p:nvPr>
              <p:custDataLst>
                <p:tags r:id="rId334"/>
              </p:custDataLst>
            </p:nvPr>
          </p:nvSpPr>
          <p:spPr>
            <a:xfrm>
              <a:off x="6572261" y="6317123"/>
              <a:ext cx="104765" cy="207336"/>
            </a:xfrm>
            <a:custGeom>
              <a:avLst/>
              <a:gdLst/>
              <a:ahLst/>
              <a:cxnLst/>
              <a:rect l="0" t="0" r="0" b="0"/>
              <a:pathLst>
                <a:path w="104765" h="207336">
                  <a:moveTo>
                    <a:pt x="47614" y="83677"/>
                  </a:moveTo>
                  <a:lnTo>
                    <a:pt x="47614" y="83677"/>
                  </a:lnTo>
                  <a:lnTo>
                    <a:pt x="47614" y="66067"/>
                  </a:lnTo>
                  <a:lnTo>
                    <a:pt x="47614" y="72954"/>
                  </a:lnTo>
                  <a:lnTo>
                    <a:pt x="32426" y="96875"/>
                  </a:lnTo>
                  <a:lnTo>
                    <a:pt x="28651" y="108284"/>
                  </a:lnTo>
                  <a:lnTo>
                    <a:pt x="22357" y="119425"/>
                  </a:lnTo>
                  <a:lnTo>
                    <a:pt x="18964" y="134604"/>
                  </a:lnTo>
                  <a:lnTo>
                    <a:pt x="12784" y="147332"/>
                  </a:lnTo>
                  <a:lnTo>
                    <a:pt x="8743" y="174790"/>
                  </a:lnTo>
                  <a:lnTo>
                    <a:pt x="2032" y="188262"/>
                  </a:lnTo>
                  <a:lnTo>
                    <a:pt x="0" y="207335"/>
                  </a:lnTo>
                  <a:lnTo>
                    <a:pt x="5049" y="202396"/>
                  </a:lnTo>
                  <a:lnTo>
                    <a:pt x="7530" y="197119"/>
                  </a:lnTo>
                  <a:lnTo>
                    <a:pt x="22737" y="152955"/>
                  </a:lnTo>
                  <a:lnTo>
                    <a:pt x="41310" y="110319"/>
                  </a:lnTo>
                  <a:lnTo>
                    <a:pt x="52117" y="68190"/>
                  </a:lnTo>
                  <a:lnTo>
                    <a:pt x="73092" y="24434"/>
                  </a:lnTo>
                  <a:lnTo>
                    <a:pt x="81504" y="11914"/>
                  </a:lnTo>
                  <a:lnTo>
                    <a:pt x="85160" y="0"/>
                  </a:lnTo>
                  <a:lnTo>
                    <a:pt x="86403" y="375"/>
                  </a:lnTo>
                  <a:lnTo>
                    <a:pt x="93866" y="6333"/>
                  </a:lnTo>
                  <a:lnTo>
                    <a:pt x="94833" y="12195"/>
                  </a:lnTo>
                  <a:lnTo>
                    <a:pt x="95231" y="59297"/>
                  </a:lnTo>
                  <a:lnTo>
                    <a:pt x="96296" y="77629"/>
                  </a:lnTo>
                  <a:lnTo>
                    <a:pt x="104176" y="114256"/>
                  </a:lnTo>
                  <a:lnTo>
                    <a:pt x="104748" y="159094"/>
                  </a:lnTo>
                  <a:lnTo>
                    <a:pt x="104764" y="178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SMARTInkShape-2152"/>
            <p:cNvSpPr/>
            <p:nvPr>
              <p:custDataLst>
                <p:tags r:id="rId335"/>
              </p:custDataLst>
            </p:nvPr>
          </p:nvSpPr>
          <p:spPr>
            <a:xfrm>
              <a:off x="6477131" y="6315191"/>
              <a:ext cx="85595" cy="190385"/>
            </a:xfrm>
            <a:custGeom>
              <a:avLst/>
              <a:gdLst/>
              <a:ahLst/>
              <a:cxnLst/>
              <a:rect l="0" t="0" r="0" b="0"/>
              <a:pathLst>
                <a:path w="85595" h="190385">
                  <a:moveTo>
                    <a:pt x="85594" y="9409"/>
                  </a:moveTo>
                  <a:lnTo>
                    <a:pt x="85594" y="9409"/>
                  </a:lnTo>
                  <a:lnTo>
                    <a:pt x="77394" y="1208"/>
                  </a:lnTo>
                  <a:lnTo>
                    <a:pt x="71405" y="277"/>
                  </a:lnTo>
                  <a:lnTo>
                    <a:pt x="62928" y="0"/>
                  </a:lnTo>
                  <a:lnTo>
                    <a:pt x="56823" y="2758"/>
                  </a:lnTo>
                  <a:lnTo>
                    <a:pt x="42983" y="14077"/>
                  </a:lnTo>
                  <a:lnTo>
                    <a:pt x="15710" y="55386"/>
                  </a:lnTo>
                  <a:lnTo>
                    <a:pt x="1357" y="102847"/>
                  </a:lnTo>
                  <a:lnTo>
                    <a:pt x="0" y="134647"/>
                  </a:lnTo>
                  <a:lnTo>
                    <a:pt x="9578" y="167173"/>
                  </a:lnTo>
                  <a:lnTo>
                    <a:pt x="22536" y="183905"/>
                  </a:lnTo>
                  <a:lnTo>
                    <a:pt x="31463" y="187504"/>
                  </a:lnTo>
                  <a:lnTo>
                    <a:pt x="47494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SMARTInkShape-2153"/>
            <p:cNvSpPr/>
            <p:nvPr>
              <p:custDataLst>
                <p:tags r:id="rId336"/>
              </p:custDataLst>
            </p:nvPr>
          </p:nvSpPr>
          <p:spPr>
            <a:xfrm>
              <a:off x="6305560" y="6372225"/>
              <a:ext cx="114291" cy="133313"/>
            </a:xfrm>
            <a:custGeom>
              <a:avLst/>
              <a:gdLst/>
              <a:ahLst/>
              <a:cxnLst/>
              <a:rect l="0" t="0" r="0" b="0"/>
              <a:pathLst>
                <a:path w="114291" h="133313">
                  <a:moveTo>
                    <a:pt x="9515" y="66675"/>
                  </a:moveTo>
                  <a:lnTo>
                    <a:pt x="9515" y="66675"/>
                  </a:lnTo>
                  <a:lnTo>
                    <a:pt x="106" y="66675"/>
                  </a:lnTo>
                  <a:lnTo>
                    <a:pt x="0" y="58474"/>
                  </a:lnTo>
                  <a:lnTo>
                    <a:pt x="1055" y="58033"/>
                  </a:lnTo>
                  <a:lnTo>
                    <a:pt x="22380" y="57184"/>
                  </a:lnTo>
                  <a:lnTo>
                    <a:pt x="24442" y="58231"/>
                  </a:lnTo>
                  <a:lnTo>
                    <a:pt x="25816" y="59987"/>
                  </a:lnTo>
                  <a:lnTo>
                    <a:pt x="26732" y="62218"/>
                  </a:lnTo>
                  <a:lnTo>
                    <a:pt x="28402" y="63703"/>
                  </a:lnTo>
                  <a:lnTo>
                    <a:pt x="38685" y="68911"/>
                  </a:lnTo>
                  <a:lnTo>
                    <a:pt x="61649" y="90263"/>
                  </a:lnTo>
                  <a:lnTo>
                    <a:pt x="64436" y="95856"/>
                  </a:lnTo>
                  <a:lnTo>
                    <a:pt x="66469" y="114354"/>
                  </a:lnTo>
                  <a:lnTo>
                    <a:pt x="66534" y="117511"/>
                  </a:lnTo>
                  <a:lnTo>
                    <a:pt x="65519" y="119616"/>
                  </a:lnTo>
                  <a:lnTo>
                    <a:pt x="63785" y="121018"/>
                  </a:lnTo>
                  <a:lnTo>
                    <a:pt x="61570" y="121954"/>
                  </a:lnTo>
                  <a:lnTo>
                    <a:pt x="60093" y="123635"/>
                  </a:lnTo>
                  <a:lnTo>
                    <a:pt x="58452" y="128327"/>
                  </a:lnTo>
                  <a:lnTo>
                    <a:pt x="56956" y="130001"/>
                  </a:lnTo>
                  <a:lnTo>
                    <a:pt x="48041" y="133219"/>
                  </a:lnTo>
                  <a:lnTo>
                    <a:pt x="42685" y="133312"/>
                  </a:lnTo>
                  <a:lnTo>
                    <a:pt x="41152" y="132266"/>
                  </a:lnTo>
                  <a:lnTo>
                    <a:pt x="40132" y="130511"/>
                  </a:lnTo>
                  <a:lnTo>
                    <a:pt x="38695" y="122984"/>
                  </a:lnTo>
                  <a:lnTo>
                    <a:pt x="38126" y="96494"/>
                  </a:lnTo>
                  <a:lnTo>
                    <a:pt x="40928" y="87689"/>
                  </a:lnTo>
                  <a:lnTo>
                    <a:pt x="44643" y="80248"/>
                  </a:lnTo>
                  <a:lnTo>
                    <a:pt x="52280" y="58559"/>
                  </a:lnTo>
                  <a:lnTo>
                    <a:pt x="60625" y="49662"/>
                  </a:lnTo>
                  <a:lnTo>
                    <a:pt x="107909" y="6361"/>
                  </a:lnTo>
                  <a:lnTo>
                    <a:pt x="11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SMARTInkShape-2154"/>
            <p:cNvSpPr/>
            <p:nvPr>
              <p:custDataLst>
                <p:tags r:id="rId337"/>
              </p:custDataLst>
            </p:nvPr>
          </p:nvSpPr>
          <p:spPr>
            <a:xfrm>
              <a:off x="6219825" y="6257976"/>
              <a:ext cx="104728" cy="247550"/>
            </a:xfrm>
            <a:custGeom>
              <a:avLst/>
              <a:gdLst/>
              <a:ahLst/>
              <a:cxnLst/>
              <a:rect l="0" t="0" r="0" b="0"/>
              <a:pathLst>
                <a:path w="104728" h="247550">
                  <a:moveTo>
                    <a:pt x="0" y="114249"/>
                  </a:moveTo>
                  <a:lnTo>
                    <a:pt x="0" y="114249"/>
                  </a:lnTo>
                  <a:lnTo>
                    <a:pt x="0" y="141970"/>
                  </a:lnTo>
                  <a:lnTo>
                    <a:pt x="2822" y="150559"/>
                  </a:lnTo>
                  <a:lnTo>
                    <a:pt x="6545" y="158962"/>
                  </a:lnTo>
                  <a:lnTo>
                    <a:pt x="9473" y="202608"/>
                  </a:lnTo>
                  <a:lnTo>
                    <a:pt x="9525" y="247549"/>
                  </a:lnTo>
                  <a:lnTo>
                    <a:pt x="8467" y="205036"/>
                  </a:lnTo>
                  <a:lnTo>
                    <a:pt x="883" y="168111"/>
                  </a:lnTo>
                  <a:lnTo>
                    <a:pt x="78" y="123568"/>
                  </a:lnTo>
                  <a:lnTo>
                    <a:pt x="2837" y="92963"/>
                  </a:lnTo>
                  <a:lnTo>
                    <a:pt x="8939" y="48214"/>
                  </a:lnTo>
                  <a:lnTo>
                    <a:pt x="10323" y="36217"/>
                  </a:lnTo>
                  <a:lnTo>
                    <a:pt x="21268" y="9739"/>
                  </a:lnTo>
                  <a:lnTo>
                    <a:pt x="23704" y="6475"/>
                  </a:lnTo>
                  <a:lnTo>
                    <a:pt x="29232" y="2850"/>
                  </a:lnTo>
                  <a:lnTo>
                    <a:pt x="37990" y="332"/>
                  </a:lnTo>
                  <a:lnTo>
                    <a:pt x="51204" y="0"/>
                  </a:lnTo>
                  <a:lnTo>
                    <a:pt x="57329" y="2793"/>
                  </a:lnTo>
                  <a:lnTo>
                    <a:pt x="73049" y="15140"/>
                  </a:lnTo>
                  <a:lnTo>
                    <a:pt x="79386" y="17284"/>
                  </a:lnTo>
                  <a:lnTo>
                    <a:pt x="85730" y="23881"/>
                  </a:lnTo>
                  <a:lnTo>
                    <a:pt x="101953" y="47166"/>
                  </a:lnTo>
                  <a:lnTo>
                    <a:pt x="103939" y="59801"/>
                  </a:lnTo>
                  <a:lnTo>
                    <a:pt x="104727" y="88449"/>
                  </a:lnTo>
                  <a:lnTo>
                    <a:pt x="102626" y="91757"/>
                  </a:lnTo>
                  <a:lnTo>
                    <a:pt x="70000" y="119534"/>
                  </a:lnTo>
                  <a:lnTo>
                    <a:pt x="60370" y="122517"/>
                  </a:lnTo>
                  <a:lnTo>
                    <a:pt x="49755" y="124460"/>
                  </a:lnTo>
                  <a:lnTo>
                    <a:pt x="21324" y="132893"/>
                  </a:lnTo>
                  <a:lnTo>
                    <a:pt x="11049" y="133263"/>
                  </a:lnTo>
                  <a:lnTo>
                    <a:pt x="10541" y="132217"/>
                  </a:lnTo>
                  <a:lnTo>
                    <a:pt x="9977" y="128231"/>
                  </a:lnTo>
                  <a:lnTo>
                    <a:pt x="10885" y="126746"/>
                  </a:lnTo>
                  <a:lnTo>
                    <a:pt x="12548" y="125755"/>
                  </a:lnTo>
                  <a:lnTo>
                    <a:pt x="19050" y="123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0" name="SMARTInkShape-Group388"/>
          <p:cNvGrpSpPr/>
          <p:nvPr/>
        </p:nvGrpSpPr>
        <p:grpSpPr>
          <a:xfrm>
            <a:off x="5715964" y="6296420"/>
            <a:ext cx="246687" cy="228206"/>
            <a:chOff x="5715964" y="6296420"/>
            <a:chExt cx="246687" cy="228206"/>
          </a:xfrm>
        </p:grpSpPr>
        <p:sp>
          <p:nvSpPr>
            <p:cNvPr id="1518" name="SMARTInkShape-2155"/>
            <p:cNvSpPr/>
            <p:nvPr>
              <p:custDataLst>
                <p:tags r:id="rId319"/>
              </p:custDataLst>
            </p:nvPr>
          </p:nvSpPr>
          <p:spPr>
            <a:xfrm>
              <a:off x="5762797" y="6505575"/>
              <a:ext cx="199854" cy="19051"/>
            </a:xfrm>
            <a:custGeom>
              <a:avLst/>
              <a:gdLst/>
              <a:ahLst/>
              <a:cxnLst/>
              <a:rect l="0" t="0" r="0" b="0"/>
              <a:pathLst>
                <a:path w="199854" h="19051">
                  <a:moveTo>
                    <a:pt x="37928" y="0"/>
                  </a:moveTo>
                  <a:lnTo>
                    <a:pt x="37928" y="0"/>
                  </a:lnTo>
                  <a:lnTo>
                    <a:pt x="20028" y="7538"/>
                  </a:lnTo>
                  <a:lnTo>
                    <a:pt x="16469" y="8200"/>
                  </a:lnTo>
                  <a:lnTo>
                    <a:pt x="9694" y="11758"/>
                  </a:lnTo>
                  <a:lnTo>
                    <a:pt x="0" y="18924"/>
                  </a:lnTo>
                  <a:lnTo>
                    <a:pt x="41661" y="19049"/>
                  </a:lnTo>
                  <a:lnTo>
                    <a:pt x="85045" y="19050"/>
                  </a:lnTo>
                  <a:lnTo>
                    <a:pt x="124840" y="19050"/>
                  </a:lnTo>
                  <a:lnTo>
                    <a:pt x="166378" y="19050"/>
                  </a:lnTo>
                  <a:lnTo>
                    <a:pt x="19985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SMARTInkShape-2156"/>
            <p:cNvSpPr/>
            <p:nvPr>
              <p:custDataLst>
                <p:tags r:id="rId320"/>
              </p:custDataLst>
            </p:nvPr>
          </p:nvSpPr>
          <p:spPr>
            <a:xfrm>
              <a:off x="5715964" y="6296420"/>
              <a:ext cx="208587" cy="152006"/>
            </a:xfrm>
            <a:custGeom>
              <a:avLst/>
              <a:gdLst/>
              <a:ahLst/>
              <a:cxnLst/>
              <a:rect l="0" t="0" r="0" b="0"/>
              <a:pathLst>
                <a:path w="208587" h="152006">
                  <a:moveTo>
                    <a:pt x="132386" y="28180"/>
                  </a:moveTo>
                  <a:lnTo>
                    <a:pt x="132386" y="28180"/>
                  </a:lnTo>
                  <a:lnTo>
                    <a:pt x="137442" y="28180"/>
                  </a:lnTo>
                  <a:lnTo>
                    <a:pt x="138931" y="27122"/>
                  </a:lnTo>
                  <a:lnTo>
                    <a:pt x="139925" y="25358"/>
                  </a:lnTo>
                  <a:lnTo>
                    <a:pt x="140587" y="23124"/>
                  </a:lnTo>
                  <a:lnTo>
                    <a:pt x="142087" y="21635"/>
                  </a:lnTo>
                  <a:lnTo>
                    <a:pt x="152098" y="16421"/>
                  </a:lnTo>
                  <a:lnTo>
                    <a:pt x="158079" y="12370"/>
                  </a:lnTo>
                  <a:lnTo>
                    <a:pt x="167398" y="10090"/>
                  </a:lnTo>
                  <a:lnTo>
                    <a:pt x="178141" y="9257"/>
                  </a:lnTo>
                  <a:lnTo>
                    <a:pt x="189095" y="0"/>
                  </a:lnTo>
                  <a:lnTo>
                    <a:pt x="189498" y="7840"/>
                  </a:lnTo>
                  <a:lnTo>
                    <a:pt x="175346" y="23285"/>
                  </a:lnTo>
                  <a:lnTo>
                    <a:pt x="144823" y="43083"/>
                  </a:lnTo>
                  <a:lnTo>
                    <a:pt x="125004" y="49233"/>
                  </a:lnTo>
                  <a:lnTo>
                    <a:pt x="81299" y="79254"/>
                  </a:lnTo>
                  <a:lnTo>
                    <a:pt x="35832" y="107442"/>
                  </a:lnTo>
                  <a:lnTo>
                    <a:pt x="28442" y="111032"/>
                  </a:lnTo>
                  <a:lnTo>
                    <a:pt x="2290" y="121937"/>
                  </a:lnTo>
                  <a:lnTo>
                    <a:pt x="1205" y="123494"/>
                  </a:lnTo>
                  <a:lnTo>
                    <a:pt x="0" y="128044"/>
                  </a:lnTo>
                  <a:lnTo>
                    <a:pt x="738" y="129681"/>
                  </a:lnTo>
                  <a:lnTo>
                    <a:pt x="2287" y="130772"/>
                  </a:lnTo>
                  <a:lnTo>
                    <a:pt x="9524" y="132308"/>
                  </a:lnTo>
                  <a:lnTo>
                    <a:pt x="25621" y="133927"/>
                  </a:lnTo>
                  <a:lnTo>
                    <a:pt x="47522" y="140477"/>
                  </a:lnTo>
                  <a:lnTo>
                    <a:pt x="86128" y="142216"/>
                  </a:lnTo>
                  <a:lnTo>
                    <a:pt x="127510" y="142446"/>
                  </a:lnTo>
                  <a:lnTo>
                    <a:pt x="168276" y="150014"/>
                  </a:lnTo>
                  <a:lnTo>
                    <a:pt x="208586" y="152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3" name="SMARTInkShape-Group389"/>
          <p:cNvGrpSpPr/>
          <p:nvPr/>
        </p:nvGrpSpPr>
        <p:grpSpPr>
          <a:xfrm>
            <a:off x="3019425" y="6124623"/>
            <a:ext cx="2457073" cy="371428"/>
            <a:chOff x="3019425" y="6124623"/>
            <a:chExt cx="2457073" cy="371428"/>
          </a:xfrm>
        </p:grpSpPr>
        <p:sp>
          <p:nvSpPr>
            <p:cNvPr id="1521" name="SMARTInkShape-2157"/>
            <p:cNvSpPr/>
            <p:nvPr>
              <p:custDataLst>
                <p:tags r:id="rId307"/>
              </p:custDataLst>
            </p:nvPr>
          </p:nvSpPr>
          <p:spPr>
            <a:xfrm>
              <a:off x="5362967" y="6191250"/>
              <a:ext cx="113531" cy="304801"/>
            </a:xfrm>
            <a:custGeom>
              <a:avLst/>
              <a:gdLst/>
              <a:ahLst/>
              <a:cxnLst/>
              <a:rect l="0" t="0" r="0" b="0"/>
              <a:pathLst>
                <a:path w="113531" h="30480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7844" y="0"/>
                  </a:lnTo>
                  <a:lnTo>
                    <a:pt x="16483" y="6545"/>
                  </a:lnTo>
                  <a:lnTo>
                    <a:pt x="36546" y="14189"/>
                  </a:lnTo>
                  <a:lnTo>
                    <a:pt x="45306" y="22534"/>
                  </a:lnTo>
                  <a:lnTo>
                    <a:pt x="79104" y="69986"/>
                  </a:lnTo>
                  <a:lnTo>
                    <a:pt x="100940" y="114508"/>
                  </a:lnTo>
                  <a:lnTo>
                    <a:pt x="109595" y="136704"/>
                  </a:lnTo>
                  <a:lnTo>
                    <a:pt x="113530" y="184248"/>
                  </a:lnTo>
                  <a:lnTo>
                    <a:pt x="112818" y="230808"/>
                  </a:lnTo>
                  <a:lnTo>
                    <a:pt x="100646" y="263397"/>
                  </a:lnTo>
                  <a:lnTo>
                    <a:pt x="85259" y="284896"/>
                  </a:lnTo>
                  <a:lnTo>
                    <a:pt x="6628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SMARTInkShape-2158"/>
            <p:cNvSpPr/>
            <p:nvPr>
              <p:custDataLst>
                <p:tags r:id="rId308"/>
              </p:custDataLst>
            </p:nvPr>
          </p:nvSpPr>
          <p:spPr>
            <a:xfrm>
              <a:off x="5229225" y="63722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23704" y="0"/>
                  </a:lnTo>
                  <a:lnTo>
                    <a:pt x="25328" y="1058"/>
                  </a:lnTo>
                  <a:lnTo>
                    <a:pt x="26410" y="2822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SMARTInkShape-2159"/>
            <p:cNvSpPr/>
            <p:nvPr>
              <p:custDataLst>
                <p:tags r:id="rId309"/>
              </p:custDataLst>
            </p:nvPr>
          </p:nvSpPr>
          <p:spPr>
            <a:xfrm>
              <a:off x="5038725" y="63722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9701" y="9263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SMARTInkShape-2160"/>
            <p:cNvSpPr/>
            <p:nvPr>
              <p:custDataLst>
                <p:tags r:id="rId310"/>
              </p:custDataLst>
            </p:nvPr>
          </p:nvSpPr>
          <p:spPr>
            <a:xfrm>
              <a:off x="4781550" y="6362700"/>
              <a:ext cx="47626" cy="36743"/>
            </a:xfrm>
            <a:custGeom>
              <a:avLst/>
              <a:gdLst/>
              <a:ahLst/>
              <a:cxnLst/>
              <a:rect l="0" t="0" r="0" b="0"/>
              <a:pathLst>
                <a:path w="47626" h="36743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5595"/>
                  </a:lnTo>
                  <a:lnTo>
                    <a:pt x="2822" y="26589"/>
                  </a:lnTo>
                  <a:lnTo>
                    <a:pt x="8201" y="28182"/>
                  </a:lnTo>
                  <a:lnTo>
                    <a:pt x="8936" y="31223"/>
                  </a:lnTo>
                  <a:lnTo>
                    <a:pt x="9408" y="36742"/>
                  </a:lnTo>
                  <a:lnTo>
                    <a:pt x="9515" y="29780"/>
                  </a:lnTo>
                  <a:lnTo>
                    <a:pt x="14578" y="23876"/>
                  </a:lnTo>
                  <a:lnTo>
                    <a:pt x="19884" y="21194"/>
                  </a:lnTo>
                  <a:lnTo>
                    <a:pt x="22782" y="20481"/>
                  </a:lnTo>
                  <a:lnTo>
                    <a:pt x="24713" y="18946"/>
                  </a:lnTo>
                  <a:lnTo>
                    <a:pt x="26858" y="14417"/>
                  </a:lnTo>
                  <a:lnTo>
                    <a:pt x="28489" y="12786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SMARTInkShape-2161"/>
            <p:cNvSpPr/>
            <p:nvPr>
              <p:custDataLst>
                <p:tags r:id="rId311"/>
              </p:custDataLst>
            </p:nvPr>
          </p:nvSpPr>
          <p:spPr>
            <a:xfrm>
              <a:off x="4476750" y="6229350"/>
              <a:ext cx="114242" cy="190335"/>
            </a:xfrm>
            <a:custGeom>
              <a:avLst/>
              <a:gdLst/>
              <a:ahLst/>
              <a:cxnLst/>
              <a:rect l="0" t="0" r="0" b="0"/>
              <a:pathLst>
                <a:path w="114242" h="190335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392" y="14189"/>
                  </a:lnTo>
                  <a:lnTo>
                    <a:pt x="3" y="59012"/>
                  </a:lnTo>
                  <a:lnTo>
                    <a:pt x="0" y="104971"/>
                  </a:lnTo>
                  <a:lnTo>
                    <a:pt x="1058" y="116504"/>
                  </a:lnTo>
                  <a:lnTo>
                    <a:pt x="21109" y="161265"/>
                  </a:lnTo>
                  <a:lnTo>
                    <a:pt x="41396" y="184111"/>
                  </a:lnTo>
                  <a:lnTo>
                    <a:pt x="47679" y="187661"/>
                  </a:lnTo>
                  <a:lnTo>
                    <a:pt x="60335" y="189940"/>
                  </a:lnTo>
                  <a:lnTo>
                    <a:pt x="69853" y="190334"/>
                  </a:lnTo>
                  <a:lnTo>
                    <a:pt x="76201" y="187604"/>
                  </a:lnTo>
                  <a:lnTo>
                    <a:pt x="98425" y="168106"/>
                  </a:lnTo>
                  <a:lnTo>
                    <a:pt x="101953" y="161849"/>
                  </a:lnTo>
                  <a:lnTo>
                    <a:pt x="113307" y="120275"/>
                  </a:lnTo>
                  <a:lnTo>
                    <a:pt x="114241" y="76178"/>
                  </a:lnTo>
                  <a:lnTo>
                    <a:pt x="113240" y="35100"/>
                  </a:lnTo>
                  <a:lnTo>
                    <a:pt x="106099" y="21372"/>
                  </a:lnTo>
                  <a:lnTo>
                    <a:pt x="95377" y="9659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SMARTInkShape-2162"/>
            <p:cNvSpPr/>
            <p:nvPr>
              <p:custDataLst>
                <p:tags r:id="rId312"/>
              </p:custDataLst>
            </p:nvPr>
          </p:nvSpPr>
          <p:spPr>
            <a:xfrm>
              <a:off x="4210065" y="6163129"/>
              <a:ext cx="123797" cy="256708"/>
            </a:xfrm>
            <a:custGeom>
              <a:avLst/>
              <a:gdLst/>
              <a:ahLst/>
              <a:cxnLst/>
              <a:rect l="0" t="0" r="0" b="0"/>
              <a:pathLst>
                <a:path w="123797" h="256708">
                  <a:moveTo>
                    <a:pt x="19035" y="104321"/>
                  </a:moveTo>
                  <a:lnTo>
                    <a:pt x="19035" y="104321"/>
                  </a:lnTo>
                  <a:lnTo>
                    <a:pt x="19035" y="94806"/>
                  </a:lnTo>
                  <a:lnTo>
                    <a:pt x="19035" y="142428"/>
                  </a:lnTo>
                  <a:lnTo>
                    <a:pt x="19035" y="188361"/>
                  </a:lnTo>
                  <a:lnTo>
                    <a:pt x="19035" y="223084"/>
                  </a:lnTo>
                  <a:lnTo>
                    <a:pt x="17977" y="224771"/>
                  </a:lnTo>
                  <a:lnTo>
                    <a:pt x="16213" y="225896"/>
                  </a:lnTo>
                  <a:lnTo>
                    <a:pt x="10834" y="227703"/>
                  </a:lnTo>
                  <a:lnTo>
                    <a:pt x="10393" y="226792"/>
                  </a:lnTo>
                  <a:lnTo>
                    <a:pt x="8453" y="183432"/>
                  </a:lnTo>
                  <a:lnTo>
                    <a:pt x="1971" y="157969"/>
                  </a:lnTo>
                  <a:lnTo>
                    <a:pt x="160" y="111553"/>
                  </a:lnTo>
                  <a:lnTo>
                    <a:pt x="0" y="66855"/>
                  </a:lnTo>
                  <a:lnTo>
                    <a:pt x="1050" y="54862"/>
                  </a:lnTo>
                  <a:lnTo>
                    <a:pt x="7525" y="35715"/>
                  </a:lnTo>
                  <a:lnTo>
                    <a:pt x="9118" y="16921"/>
                  </a:lnTo>
                  <a:lnTo>
                    <a:pt x="10307" y="14304"/>
                  </a:lnTo>
                  <a:lnTo>
                    <a:pt x="12158" y="12560"/>
                  </a:lnTo>
                  <a:lnTo>
                    <a:pt x="14450" y="11397"/>
                  </a:lnTo>
                  <a:lnTo>
                    <a:pt x="15979" y="9564"/>
                  </a:lnTo>
                  <a:lnTo>
                    <a:pt x="17677" y="4704"/>
                  </a:lnTo>
                  <a:lnTo>
                    <a:pt x="19188" y="2986"/>
                  </a:lnTo>
                  <a:lnTo>
                    <a:pt x="27116" y="0"/>
                  </a:lnTo>
                  <a:lnTo>
                    <a:pt x="38731" y="7144"/>
                  </a:lnTo>
                  <a:lnTo>
                    <a:pt x="41691" y="7787"/>
                  </a:lnTo>
                  <a:lnTo>
                    <a:pt x="50913" y="13748"/>
                  </a:lnTo>
                  <a:lnTo>
                    <a:pt x="54370" y="22085"/>
                  </a:lnTo>
                  <a:lnTo>
                    <a:pt x="56964" y="31788"/>
                  </a:lnTo>
                  <a:lnTo>
                    <a:pt x="64431" y="46641"/>
                  </a:lnTo>
                  <a:lnTo>
                    <a:pt x="74730" y="77566"/>
                  </a:lnTo>
                  <a:lnTo>
                    <a:pt x="74157" y="81193"/>
                  </a:lnTo>
                  <a:lnTo>
                    <a:pt x="68454" y="97440"/>
                  </a:lnTo>
                  <a:lnTo>
                    <a:pt x="66399" y="107613"/>
                  </a:lnTo>
                  <a:lnTo>
                    <a:pt x="58088" y="122906"/>
                  </a:lnTo>
                  <a:lnTo>
                    <a:pt x="57559" y="127751"/>
                  </a:lnTo>
                  <a:lnTo>
                    <a:pt x="54501" y="133431"/>
                  </a:lnTo>
                  <a:lnTo>
                    <a:pt x="48013" y="141895"/>
                  </a:lnTo>
                  <a:lnTo>
                    <a:pt x="47610" y="151935"/>
                  </a:lnTo>
                  <a:lnTo>
                    <a:pt x="73420" y="151946"/>
                  </a:lnTo>
                  <a:lnTo>
                    <a:pt x="86182" y="159485"/>
                  </a:lnTo>
                  <a:lnTo>
                    <a:pt x="89200" y="160147"/>
                  </a:lnTo>
                  <a:lnTo>
                    <a:pt x="98503" y="166135"/>
                  </a:lnTo>
                  <a:lnTo>
                    <a:pt x="117468" y="183827"/>
                  </a:lnTo>
                  <a:lnTo>
                    <a:pt x="120992" y="190104"/>
                  </a:lnTo>
                  <a:lnTo>
                    <a:pt x="123253" y="202757"/>
                  </a:lnTo>
                  <a:lnTo>
                    <a:pt x="123796" y="226265"/>
                  </a:lnTo>
                  <a:lnTo>
                    <a:pt x="101420" y="250488"/>
                  </a:lnTo>
                  <a:lnTo>
                    <a:pt x="95162" y="253950"/>
                  </a:lnTo>
                  <a:lnTo>
                    <a:pt x="82521" y="256174"/>
                  </a:lnTo>
                  <a:lnTo>
                    <a:pt x="39771" y="256707"/>
                  </a:lnTo>
                  <a:lnTo>
                    <a:pt x="30720" y="253893"/>
                  </a:lnTo>
                  <a:lnTo>
                    <a:pt x="16287" y="243463"/>
                  </a:lnTo>
                  <a:lnTo>
                    <a:pt x="12522" y="237423"/>
                  </a:lnTo>
                  <a:lnTo>
                    <a:pt x="9510" y="22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SMARTInkShape-2163"/>
            <p:cNvSpPr/>
            <p:nvPr>
              <p:custDataLst>
                <p:tags r:id="rId313"/>
              </p:custDataLst>
            </p:nvPr>
          </p:nvSpPr>
          <p:spPr>
            <a:xfrm>
              <a:off x="3952910" y="6219859"/>
              <a:ext cx="139290" cy="189935"/>
            </a:xfrm>
            <a:custGeom>
              <a:avLst/>
              <a:gdLst/>
              <a:ahLst/>
              <a:cxnLst/>
              <a:rect l="0" t="0" r="0" b="0"/>
              <a:pathLst>
                <a:path w="139290" h="189935">
                  <a:moveTo>
                    <a:pt x="28540" y="9491"/>
                  </a:moveTo>
                  <a:lnTo>
                    <a:pt x="28540" y="9491"/>
                  </a:lnTo>
                  <a:lnTo>
                    <a:pt x="33597" y="9491"/>
                  </a:lnTo>
                  <a:lnTo>
                    <a:pt x="35086" y="8433"/>
                  </a:lnTo>
                  <a:lnTo>
                    <a:pt x="36079" y="6669"/>
                  </a:lnTo>
                  <a:lnTo>
                    <a:pt x="36741" y="4435"/>
                  </a:lnTo>
                  <a:lnTo>
                    <a:pt x="36124" y="2946"/>
                  </a:lnTo>
                  <a:lnTo>
                    <a:pt x="34654" y="1952"/>
                  </a:lnTo>
                  <a:lnTo>
                    <a:pt x="28898" y="82"/>
                  </a:lnTo>
                  <a:lnTo>
                    <a:pt x="23590" y="0"/>
                  </a:lnTo>
                  <a:lnTo>
                    <a:pt x="22065" y="1047"/>
                  </a:lnTo>
                  <a:lnTo>
                    <a:pt x="21049" y="2803"/>
                  </a:lnTo>
                  <a:lnTo>
                    <a:pt x="20371" y="5034"/>
                  </a:lnTo>
                  <a:lnTo>
                    <a:pt x="18861" y="6519"/>
                  </a:lnTo>
                  <a:lnTo>
                    <a:pt x="14360" y="8170"/>
                  </a:lnTo>
                  <a:lnTo>
                    <a:pt x="12737" y="9669"/>
                  </a:lnTo>
                  <a:lnTo>
                    <a:pt x="10933" y="14156"/>
                  </a:lnTo>
                  <a:lnTo>
                    <a:pt x="6858" y="31559"/>
                  </a:lnTo>
                  <a:lnTo>
                    <a:pt x="2007" y="45664"/>
                  </a:lnTo>
                  <a:lnTo>
                    <a:pt x="0" y="92565"/>
                  </a:lnTo>
                  <a:lnTo>
                    <a:pt x="1026" y="126821"/>
                  </a:lnTo>
                  <a:lnTo>
                    <a:pt x="14154" y="160468"/>
                  </a:lnTo>
                  <a:lnTo>
                    <a:pt x="16833" y="164118"/>
                  </a:lnTo>
                  <a:lnTo>
                    <a:pt x="44441" y="186415"/>
                  </a:lnTo>
                  <a:lnTo>
                    <a:pt x="53947" y="189266"/>
                  </a:lnTo>
                  <a:lnTo>
                    <a:pt x="60293" y="189934"/>
                  </a:lnTo>
                  <a:lnTo>
                    <a:pt x="66642" y="187407"/>
                  </a:lnTo>
                  <a:lnTo>
                    <a:pt x="69816" y="185252"/>
                  </a:lnTo>
                  <a:lnTo>
                    <a:pt x="88003" y="180734"/>
                  </a:lnTo>
                  <a:lnTo>
                    <a:pt x="90407" y="178686"/>
                  </a:lnTo>
                  <a:lnTo>
                    <a:pt x="92010" y="176263"/>
                  </a:lnTo>
                  <a:lnTo>
                    <a:pt x="107674" y="164770"/>
                  </a:lnTo>
                  <a:lnTo>
                    <a:pt x="129282" y="126782"/>
                  </a:lnTo>
                  <a:lnTo>
                    <a:pt x="138214" y="79210"/>
                  </a:lnTo>
                  <a:lnTo>
                    <a:pt x="138698" y="73962"/>
                  </a:lnTo>
                  <a:lnTo>
                    <a:pt x="136438" y="61519"/>
                  </a:lnTo>
                  <a:lnTo>
                    <a:pt x="139289" y="54487"/>
                  </a:lnTo>
                  <a:lnTo>
                    <a:pt x="138440" y="45011"/>
                  </a:lnTo>
                  <a:lnTo>
                    <a:pt x="133765" y="27166"/>
                  </a:lnTo>
                  <a:lnTo>
                    <a:pt x="133404" y="20626"/>
                  </a:lnTo>
                  <a:lnTo>
                    <a:pt x="132316" y="20089"/>
                  </a:lnTo>
                  <a:lnTo>
                    <a:pt x="123790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SMARTInkShape-2164"/>
            <p:cNvSpPr/>
            <p:nvPr>
              <p:custDataLst>
                <p:tags r:id="rId314"/>
              </p:custDataLst>
            </p:nvPr>
          </p:nvSpPr>
          <p:spPr>
            <a:xfrm>
              <a:off x="3699822" y="6296025"/>
              <a:ext cx="148279" cy="57151"/>
            </a:xfrm>
            <a:custGeom>
              <a:avLst/>
              <a:gdLst/>
              <a:ahLst/>
              <a:cxnLst/>
              <a:rect l="0" t="0" r="0" b="0"/>
              <a:pathLst>
                <a:path w="148279" h="57151">
                  <a:moveTo>
                    <a:pt x="24453" y="57150"/>
                  </a:moveTo>
                  <a:lnTo>
                    <a:pt x="24453" y="57150"/>
                  </a:lnTo>
                  <a:lnTo>
                    <a:pt x="473" y="57150"/>
                  </a:lnTo>
                  <a:lnTo>
                    <a:pt x="0" y="56092"/>
                  </a:lnTo>
                  <a:lnTo>
                    <a:pt x="4483" y="48949"/>
                  </a:lnTo>
                  <a:lnTo>
                    <a:pt x="10187" y="42961"/>
                  </a:lnTo>
                  <a:lnTo>
                    <a:pt x="15643" y="40260"/>
                  </a:lnTo>
                  <a:lnTo>
                    <a:pt x="18580" y="39540"/>
                  </a:lnTo>
                  <a:lnTo>
                    <a:pt x="31955" y="31838"/>
                  </a:lnTo>
                  <a:lnTo>
                    <a:pt x="78345" y="18959"/>
                  </a:lnTo>
                  <a:lnTo>
                    <a:pt x="101263" y="11702"/>
                  </a:lnTo>
                  <a:lnTo>
                    <a:pt x="119884" y="7348"/>
                  </a:lnTo>
                  <a:lnTo>
                    <a:pt x="1482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SMARTInkShape-2165"/>
            <p:cNvSpPr/>
            <p:nvPr>
              <p:custDataLst>
                <p:tags r:id="rId315"/>
              </p:custDataLst>
            </p:nvPr>
          </p:nvSpPr>
          <p:spPr>
            <a:xfrm>
              <a:off x="3676684" y="6153291"/>
              <a:ext cx="142842" cy="295087"/>
            </a:xfrm>
            <a:custGeom>
              <a:avLst/>
              <a:gdLst/>
              <a:ahLst/>
              <a:cxnLst/>
              <a:rect l="0" t="0" r="0" b="0"/>
              <a:pathLst>
                <a:path w="142842" h="295087">
                  <a:moveTo>
                    <a:pt x="38066" y="133209"/>
                  </a:moveTo>
                  <a:lnTo>
                    <a:pt x="38066" y="133209"/>
                  </a:lnTo>
                  <a:lnTo>
                    <a:pt x="38066" y="155599"/>
                  </a:lnTo>
                  <a:lnTo>
                    <a:pt x="35244" y="161857"/>
                  </a:lnTo>
                  <a:lnTo>
                    <a:pt x="31520" y="168167"/>
                  </a:lnTo>
                  <a:lnTo>
                    <a:pt x="29424" y="178727"/>
                  </a:lnTo>
                  <a:lnTo>
                    <a:pt x="27560" y="206410"/>
                  </a:lnTo>
                  <a:lnTo>
                    <a:pt x="12733" y="252692"/>
                  </a:lnTo>
                  <a:lnTo>
                    <a:pt x="10132" y="266328"/>
                  </a:lnTo>
                  <a:lnTo>
                    <a:pt x="9618" y="279214"/>
                  </a:lnTo>
                  <a:lnTo>
                    <a:pt x="6725" y="285589"/>
                  </a:lnTo>
                  <a:lnTo>
                    <a:pt x="0" y="295086"/>
                  </a:lnTo>
                  <a:lnTo>
                    <a:pt x="5033" y="290063"/>
                  </a:lnTo>
                  <a:lnTo>
                    <a:pt x="7510" y="284766"/>
                  </a:lnTo>
                  <a:lnTo>
                    <a:pt x="14514" y="239655"/>
                  </a:lnTo>
                  <a:lnTo>
                    <a:pt x="21245" y="198850"/>
                  </a:lnTo>
                  <a:lnTo>
                    <a:pt x="28639" y="158668"/>
                  </a:lnTo>
                  <a:lnTo>
                    <a:pt x="41672" y="113749"/>
                  </a:lnTo>
                  <a:lnTo>
                    <a:pt x="60329" y="70230"/>
                  </a:lnTo>
                  <a:lnTo>
                    <a:pt x="73349" y="40850"/>
                  </a:lnTo>
                  <a:lnTo>
                    <a:pt x="80666" y="20774"/>
                  </a:lnTo>
                  <a:lnTo>
                    <a:pt x="83399" y="16976"/>
                  </a:lnTo>
                  <a:lnTo>
                    <a:pt x="91245" y="10576"/>
                  </a:lnTo>
                  <a:lnTo>
                    <a:pt x="93451" y="5327"/>
                  </a:lnTo>
                  <a:lnTo>
                    <a:pt x="95097" y="3504"/>
                  </a:lnTo>
                  <a:lnTo>
                    <a:pt x="104303" y="0"/>
                  </a:lnTo>
                  <a:lnTo>
                    <a:pt x="109667" y="4958"/>
                  </a:lnTo>
                  <a:lnTo>
                    <a:pt x="112222" y="10239"/>
                  </a:lnTo>
                  <a:lnTo>
                    <a:pt x="123149" y="57279"/>
                  </a:lnTo>
                  <a:lnTo>
                    <a:pt x="123753" y="101475"/>
                  </a:lnTo>
                  <a:lnTo>
                    <a:pt x="131989" y="144617"/>
                  </a:lnTo>
                  <a:lnTo>
                    <a:pt x="133238" y="192214"/>
                  </a:lnTo>
                  <a:lnTo>
                    <a:pt x="133313" y="235190"/>
                  </a:lnTo>
                  <a:lnTo>
                    <a:pt x="133316" y="259685"/>
                  </a:lnTo>
                  <a:lnTo>
                    <a:pt x="136138" y="266326"/>
                  </a:lnTo>
                  <a:lnTo>
                    <a:pt x="142841" y="276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SMARTInkShape-2166"/>
            <p:cNvSpPr/>
            <p:nvPr>
              <p:custDataLst>
                <p:tags r:id="rId316"/>
              </p:custDataLst>
            </p:nvPr>
          </p:nvSpPr>
          <p:spPr>
            <a:xfrm>
              <a:off x="3430372" y="6153160"/>
              <a:ext cx="141504" cy="314316"/>
            </a:xfrm>
            <a:custGeom>
              <a:avLst/>
              <a:gdLst/>
              <a:ahLst/>
              <a:cxnLst/>
              <a:rect l="0" t="0" r="0" b="0"/>
              <a:pathLst>
                <a:path w="141504" h="314316">
                  <a:moveTo>
                    <a:pt x="93878" y="19040"/>
                  </a:moveTo>
                  <a:lnTo>
                    <a:pt x="93878" y="19040"/>
                  </a:lnTo>
                  <a:lnTo>
                    <a:pt x="93878" y="106"/>
                  </a:lnTo>
                  <a:lnTo>
                    <a:pt x="85677" y="0"/>
                  </a:lnTo>
                  <a:lnTo>
                    <a:pt x="77010" y="6538"/>
                  </a:lnTo>
                  <a:lnTo>
                    <a:pt x="71212" y="8192"/>
                  </a:lnTo>
                  <a:lnTo>
                    <a:pt x="69242" y="9691"/>
                  </a:lnTo>
                  <a:lnTo>
                    <a:pt x="42027" y="55492"/>
                  </a:lnTo>
                  <a:lnTo>
                    <a:pt x="20791" y="99562"/>
                  </a:lnTo>
                  <a:lnTo>
                    <a:pt x="10963" y="131372"/>
                  </a:lnTo>
                  <a:lnTo>
                    <a:pt x="5578" y="174089"/>
                  </a:lnTo>
                  <a:lnTo>
                    <a:pt x="0" y="205007"/>
                  </a:lnTo>
                  <a:lnTo>
                    <a:pt x="8409" y="250736"/>
                  </a:lnTo>
                  <a:lnTo>
                    <a:pt x="15520" y="268783"/>
                  </a:lnTo>
                  <a:lnTo>
                    <a:pt x="21305" y="277497"/>
                  </a:lnTo>
                  <a:lnTo>
                    <a:pt x="41247" y="291716"/>
                  </a:lnTo>
                  <a:lnTo>
                    <a:pt x="62746" y="301894"/>
                  </a:lnTo>
                  <a:lnTo>
                    <a:pt x="105693" y="312822"/>
                  </a:lnTo>
                  <a:lnTo>
                    <a:pt x="141503" y="31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SMARTInkShape-2167"/>
            <p:cNvSpPr/>
            <p:nvPr>
              <p:custDataLst>
                <p:tags r:id="rId317"/>
              </p:custDataLst>
            </p:nvPr>
          </p:nvSpPr>
          <p:spPr>
            <a:xfrm>
              <a:off x="3133760" y="6296025"/>
              <a:ext cx="152366" cy="161878"/>
            </a:xfrm>
            <a:custGeom>
              <a:avLst/>
              <a:gdLst/>
              <a:ahLst/>
              <a:cxnLst/>
              <a:rect l="0" t="0" r="0" b="0"/>
              <a:pathLst>
                <a:path w="152366" h="161878">
                  <a:moveTo>
                    <a:pt x="9490" y="66675"/>
                  </a:moveTo>
                  <a:lnTo>
                    <a:pt x="9490" y="66675"/>
                  </a:lnTo>
                  <a:lnTo>
                    <a:pt x="81" y="66675"/>
                  </a:lnTo>
                  <a:lnTo>
                    <a:pt x="0" y="61619"/>
                  </a:lnTo>
                  <a:lnTo>
                    <a:pt x="1046" y="60130"/>
                  </a:lnTo>
                  <a:lnTo>
                    <a:pt x="2803" y="59136"/>
                  </a:lnTo>
                  <a:lnTo>
                    <a:pt x="9099" y="57266"/>
                  </a:lnTo>
                  <a:lnTo>
                    <a:pt x="9455" y="48959"/>
                  </a:lnTo>
                  <a:lnTo>
                    <a:pt x="10525" y="48514"/>
                  </a:lnTo>
                  <a:lnTo>
                    <a:pt x="22745" y="47742"/>
                  </a:lnTo>
                  <a:lnTo>
                    <a:pt x="24677" y="48761"/>
                  </a:lnTo>
                  <a:lnTo>
                    <a:pt x="25964" y="50499"/>
                  </a:lnTo>
                  <a:lnTo>
                    <a:pt x="26823" y="52716"/>
                  </a:lnTo>
                  <a:lnTo>
                    <a:pt x="28454" y="54194"/>
                  </a:lnTo>
                  <a:lnTo>
                    <a:pt x="38675" y="59387"/>
                  </a:lnTo>
                  <a:lnTo>
                    <a:pt x="50885" y="70292"/>
                  </a:lnTo>
                  <a:lnTo>
                    <a:pt x="54347" y="76396"/>
                  </a:lnTo>
                  <a:lnTo>
                    <a:pt x="56943" y="82637"/>
                  </a:lnTo>
                  <a:lnTo>
                    <a:pt x="61625" y="88939"/>
                  </a:lnTo>
                  <a:lnTo>
                    <a:pt x="64411" y="98089"/>
                  </a:lnTo>
                  <a:lnTo>
                    <a:pt x="66623" y="142823"/>
                  </a:lnTo>
                  <a:lnTo>
                    <a:pt x="66629" y="146016"/>
                  </a:lnTo>
                  <a:lnTo>
                    <a:pt x="63813" y="152383"/>
                  </a:lnTo>
                  <a:lnTo>
                    <a:pt x="57150" y="161877"/>
                  </a:lnTo>
                  <a:lnTo>
                    <a:pt x="52069" y="156854"/>
                  </a:lnTo>
                  <a:lnTo>
                    <a:pt x="49581" y="151557"/>
                  </a:lnTo>
                  <a:lnTo>
                    <a:pt x="48917" y="148663"/>
                  </a:lnTo>
                  <a:lnTo>
                    <a:pt x="49533" y="145675"/>
                  </a:lnTo>
                  <a:lnTo>
                    <a:pt x="54398" y="135356"/>
                  </a:lnTo>
                  <a:lnTo>
                    <a:pt x="62066" y="88731"/>
                  </a:lnTo>
                  <a:lnTo>
                    <a:pt x="88911" y="45934"/>
                  </a:lnTo>
                  <a:lnTo>
                    <a:pt x="136425" y="12726"/>
                  </a:lnTo>
                  <a:lnTo>
                    <a:pt x="1523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SMARTInkShape-2168"/>
            <p:cNvSpPr/>
            <p:nvPr>
              <p:custDataLst>
                <p:tags r:id="rId318"/>
              </p:custDataLst>
            </p:nvPr>
          </p:nvSpPr>
          <p:spPr>
            <a:xfrm>
              <a:off x="3019425" y="6124623"/>
              <a:ext cx="103321" cy="342686"/>
            </a:xfrm>
            <a:custGeom>
              <a:avLst/>
              <a:gdLst/>
              <a:ahLst/>
              <a:cxnLst/>
              <a:rect l="0" t="0" r="0" b="0"/>
              <a:pathLst>
                <a:path w="103321" h="342686">
                  <a:moveTo>
                    <a:pt x="0" y="85677"/>
                  </a:moveTo>
                  <a:lnTo>
                    <a:pt x="0" y="85677"/>
                  </a:lnTo>
                  <a:lnTo>
                    <a:pt x="9133" y="85677"/>
                  </a:lnTo>
                  <a:lnTo>
                    <a:pt x="9525" y="130153"/>
                  </a:lnTo>
                  <a:lnTo>
                    <a:pt x="9525" y="136488"/>
                  </a:lnTo>
                  <a:lnTo>
                    <a:pt x="18658" y="179242"/>
                  </a:lnTo>
                  <a:lnTo>
                    <a:pt x="19027" y="222289"/>
                  </a:lnTo>
                  <a:lnTo>
                    <a:pt x="19049" y="266657"/>
                  </a:lnTo>
                  <a:lnTo>
                    <a:pt x="20108" y="297344"/>
                  </a:lnTo>
                  <a:lnTo>
                    <a:pt x="27251" y="316895"/>
                  </a:lnTo>
                  <a:lnTo>
                    <a:pt x="28565" y="342290"/>
                  </a:lnTo>
                  <a:lnTo>
                    <a:pt x="23515" y="342685"/>
                  </a:lnTo>
                  <a:lnTo>
                    <a:pt x="22027" y="341682"/>
                  </a:lnTo>
                  <a:lnTo>
                    <a:pt x="21035" y="339956"/>
                  </a:lnTo>
                  <a:lnTo>
                    <a:pt x="19442" y="329580"/>
                  </a:lnTo>
                  <a:lnTo>
                    <a:pt x="16243" y="286829"/>
                  </a:lnTo>
                  <a:lnTo>
                    <a:pt x="11516" y="264164"/>
                  </a:lnTo>
                  <a:lnTo>
                    <a:pt x="7293" y="240162"/>
                  </a:lnTo>
                  <a:lnTo>
                    <a:pt x="2161" y="216822"/>
                  </a:lnTo>
                  <a:lnTo>
                    <a:pt x="284" y="171112"/>
                  </a:lnTo>
                  <a:lnTo>
                    <a:pt x="37" y="128795"/>
                  </a:lnTo>
                  <a:lnTo>
                    <a:pt x="7544" y="87906"/>
                  </a:lnTo>
                  <a:lnTo>
                    <a:pt x="10322" y="60767"/>
                  </a:lnTo>
                  <a:lnTo>
                    <a:pt x="21268" y="29206"/>
                  </a:lnTo>
                  <a:lnTo>
                    <a:pt x="25328" y="22479"/>
                  </a:lnTo>
                  <a:lnTo>
                    <a:pt x="27933" y="9536"/>
                  </a:lnTo>
                  <a:lnTo>
                    <a:pt x="28147" y="6342"/>
                  </a:lnTo>
                  <a:lnTo>
                    <a:pt x="29348" y="4212"/>
                  </a:lnTo>
                  <a:lnTo>
                    <a:pt x="31207" y="2792"/>
                  </a:lnTo>
                  <a:lnTo>
                    <a:pt x="36738" y="512"/>
                  </a:lnTo>
                  <a:lnTo>
                    <a:pt x="51238" y="0"/>
                  </a:lnTo>
                  <a:lnTo>
                    <a:pt x="57345" y="2796"/>
                  </a:lnTo>
                  <a:lnTo>
                    <a:pt x="63587" y="6508"/>
                  </a:lnTo>
                  <a:lnTo>
                    <a:pt x="69889" y="8157"/>
                  </a:lnTo>
                  <a:lnTo>
                    <a:pt x="76217" y="14535"/>
                  </a:lnTo>
                  <a:lnTo>
                    <a:pt x="81499" y="23366"/>
                  </a:lnTo>
                  <a:lnTo>
                    <a:pt x="97410" y="68826"/>
                  </a:lnTo>
                  <a:lnTo>
                    <a:pt x="102593" y="83508"/>
                  </a:lnTo>
                  <a:lnTo>
                    <a:pt x="103320" y="87405"/>
                  </a:lnTo>
                  <a:lnTo>
                    <a:pt x="95604" y="134723"/>
                  </a:lnTo>
                  <a:lnTo>
                    <a:pt x="92585" y="142047"/>
                  </a:lnTo>
                  <a:lnTo>
                    <a:pt x="82023" y="155373"/>
                  </a:lnTo>
                  <a:lnTo>
                    <a:pt x="75966" y="158986"/>
                  </a:lnTo>
                  <a:lnTo>
                    <a:pt x="69746" y="161649"/>
                  </a:lnTo>
                  <a:lnTo>
                    <a:pt x="60294" y="168043"/>
                  </a:lnTo>
                  <a:lnTo>
                    <a:pt x="49732" y="170407"/>
                  </a:lnTo>
                  <a:lnTo>
                    <a:pt x="6268" y="171399"/>
                  </a:lnTo>
                  <a:lnTo>
                    <a:pt x="4179" y="170342"/>
                  </a:lnTo>
                  <a:lnTo>
                    <a:pt x="2786" y="168579"/>
                  </a:lnTo>
                  <a:lnTo>
                    <a:pt x="0" y="16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7" name="SMARTInkShape-Group390"/>
          <p:cNvGrpSpPr/>
          <p:nvPr/>
        </p:nvGrpSpPr>
        <p:grpSpPr>
          <a:xfrm>
            <a:off x="381000" y="295314"/>
            <a:ext cx="390526" cy="304723"/>
            <a:chOff x="381000" y="295314"/>
            <a:chExt cx="390526" cy="304723"/>
          </a:xfrm>
        </p:grpSpPr>
        <p:sp>
          <p:nvSpPr>
            <p:cNvPr id="1534" name="SMARTInkShape-2169"/>
            <p:cNvSpPr/>
            <p:nvPr>
              <p:custDataLst>
                <p:tags r:id="rId304"/>
              </p:custDataLst>
            </p:nvPr>
          </p:nvSpPr>
          <p:spPr>
            <a:xfrm>
              <a:off x="381000" y="314729"/>
              <a:ext cx="209551" cy="274448"/>
            </a:xfrm>
            <a:custGeom>
              <a:avLst/>
              <a:gdLst/>
              <a:ahLst/>
              <a:cxnLst/>
              <a:rect l="0" t="0" r="0" b="0"/>
              <a:pathLst>
                <a:path w="209551" h="274448">
                  <a:moveTo>
                    <a:pt x="0" y="66271"/>
                  </a:moveTo>
                  <a:lnTo>
                    <a:pt x="0" y="66271"/>
                  </a:lnTo>
                  <a:lnTo>
                    <a:pt x="0" y="98176"/>
                  </a:lnTo>
                  <a:lnTo>
                    <a:pt x="9133" y="140789"/>
                  </a:lnTo>
                  <a:lnTo>
                    <a:pt x="18648" y="188284"/>
                  </a:lnTo>
                  <a:lnTo>
                    <a:pt x="20029" y="211532"/>
                  </a:lnTo>
                  <a:lnTo>
                    <a:pt x="27241" y="230849"/>
                  </a:lnTo>
                  <a:lnTo>
                    <a:pt x="28574" y="265854"/>
                  </a:lnTo>
                  <a:lnTo>
                    <a:pt x="33631" y="261109"/>
                  </a:lnTo>
                  <a:lnTo>
                    <a:pt x="36114" y="255877"/>
                  </a:lnTo>
                  <a:lnTo>
                    <a:pt x="36776" y="253000"/>
                  </a:lnTo>
                  <a:lnTo>
                    <a:pt x="36159" y="250024"/>
                  </a:lnTo>
                  <a:lnTo>
                    <a:pt x="31292" y="239720"/>
                  </a:lnTo>
                  <a:lnTo>
                    <a:pt x="28681" y="193101"/>
                  </a:lnTo>
                  <a:lnTo>
                    <a:pt x="18881" y="147753"/>
                  </a:lnTo>
                  <a:lnTo>
                    <a:pt x="10486" y="102078"/>
                  </a:lnTo>
                  <a:lnTo>
                    <a:pt x="9562" y="58631"/>
                  </a:lnTo>
                  <a:lnTo>
                    <a:pt x="9525" y="28176"/>
                  </a:lnTo>
                  <a:lnTo>
                    <a:pt x="9525" y="36372"/>
                  </a:lnTo>
                  <a:lnTo>
                    <a:pt x="42720" y="70890"/>
                  </a:lnTo>
                  <a:lnTo>
                    <a:pt x="48267" y="73615"/>
                  </a:lnTo>
                  <a:lnTo>
                    <a:pt x="60452" y="75365"/>
                  </a:lnTo>
                  <a:lnTo>
                    <a:pt x="74944" y="70612"/>
                  </a:lnTo>
                  <a:lnTo>
                    <a:pt x="92979" y="58451"/>
                  </a:lnTo>
                  <a:lnTo>
                    <a:pt x="130196" y="22856"/>
                  </a:lnTo>
                  <a:lnTo>
                    <a:pt x="136534" y="20517"/>
                  </a:lnTo>
                  <a:lnTo>
                    <a:pt x="138648" y="18835"/>
                  </a:lnTo>
                  <a:lnTo>
                    <a:pt x="152003" y="0"/>
                  </a:lnTo>
                  <a:lnTo>
                    <a:pt x="152365" y="7832"/>
                  </a:lnTo>
                  <a:lnTo>
                    <a:pt x="158939" y="16471"/>
                  </a:lnTo>
                  <a:lnTo>
                    <a:pt x="162099" y="25292"/>
                  </a:lnTo>
                  <a:lnTo>
                    <a:pt x="168209" y="35667"/>
                  </a:lnTo>
                  <a:lnTo>
                    <a:pt x="176380" y="82315"/>
                  </a:lnTo>
                  <a:lnTo>
                    <a:pt x="187252" y="126606"/>
                  </a:lnTo>
                  <a:lnTo>
                    <a:pt x="190310" y="171047"/>
                  </a:lnTo>
                  <a:lnTo>
                    <a:pt x="191474" y="183746"/>
                  </a:lnTo>
                  <a:lnTo>
                    <a:pt x="206307" y="231195"/>
                  </a:lnTo>
                  <a:lnTo>
                    <a:pt x="209360" y="256575"/>
                  </a:lnTo>
                  <a:lnTo>
                    <a:pt x="209549" y="274447"/>
                  </a:lnTo>
                  <a:lnTo>
                    <a:pt x="209550" y="247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SMARTInkShape-2170"/>
            <p:cNvSpPr/>
            <p:nvPr>
              <p:custDataLst>
                <p:tags r:id="rId305"/>
              </p:custDataLst>
            </p:nvPr>
          </p:nvSpPr>
          <p:spPr>
            <a:xfrm>
              <a:off x="649025" y="295314"/>
              <a:ext cx="122501" cy="304723"/>
            </a:xfrm>
            <a:custGeom>
              <a:avLst/>
              <a:gdLst/>
              <a:ahLst/>
              <a:cxnLst/>
              <a:rect l="0" t="0" r="0" b="0"/>
              <a:pathLst>
                <a:path w="122501" h="304723">
                  <a:moveTo>
                    <a:pt x="122500" y="57111"/>
                  </a:moveTo>
                  <a:lnTo>
                    <a:pt x="122500" y="57111"/>
                  </a:lnTo>
                  <a:lnTo>
                    <a:pt x="122500" y="39419"/>
                  </a:lnTo>
                  <a:lnTo>
                    <a:pt x="113367" y="11630"/>
                  </a:lnTo>
                  <a:lnTo>
                    <a:pt x="113091" y="5065"/>
                  </a:lnTo>
                  <a:lnTo>
                    <a:pt x="111994" y="3363"/>
                  </a:lnTo>
                  <a:lnTo>
                    <a:pt x="110204" y="2229"/>
                  </a:lnTo>
                  <a:lnTo>
                    <a:pt x="104784" y="409"/>
                  </a:lnTo>
                  <a:lnTo>
                    <a:pt x="95366" y="0"/>
                  </a:lnTo>
                  <a:lnTo>
                    <a:pt x="85851" y="8165"/>
                  </a:lnTo>
                  <a:lnTo>
                    <a:pt x="79773" y="9095"/>
                  </a:lnTo>
                  <a:lnTo>
                    <a:pt x="71270" y="9370"/>
                  </a:lnTo>
                  <a:lnTo>
                    <a:pt x="69297" y="10467"/>
                  </a:lnTo>
                  <a:lnTo>
                    <a:pt x="67981" y="12257"/>
                  </a:lnTo>
                  <a:lnTo>
                    <a:pt x="65461" y="17067"/>
                  </a:lnTo>
                  <a:lnTo>
                    <a:pt x="60813" y="22733"/>
                  </a:lnTo>
                  <a:lnTo>
                    <a:pt x="55220" y="25957"/>
                  </a:lnTo>
                  <a:lnTo>
                    <a:pt x="52247" y="26817"/>
                  </a:lnTo>
                  <a:lnTo>
                    <a:pt x="50264" y="28448"/>
                  </a:lnTo>
                  <a:lnTo>
                    <a:pt x="29893" y="57164"/>
                  </a:lnTo>
                  <a:lnTo>
                    <a:pt x="27366" y="63485"/>
                  </a:lnTo>
                  <a:lnTo>
                    <a:pt x="21052" y="72993"/>
                  </a:lnTo>
                  <a:lnTo>
                    <a:pt x="18711" y="82513"/>
                  </a:lnTo>
                  <a:lnTo>
                    <a:pt x="16753" y="108107"/>
                  </a:lnTo>
                  <a:lnTo>
                    <a:pt x="9535" y="126569"/>
                  </a:lnTo>
                  <a:lnTo>
                    <a:pt x="8235" y="169715"/>
                  </a:lnTo>
                  <a:lnTo>
                    <a:pt x="7149" y="187382"/>
                  </a:lnTo>
                  <a:lnTo>
                    <a:pt x="0" y="211235"/>
                  </a:lnTo>
                  <a:lnTo>
                    <a:pt x="617" y="214894"/>
                  </a:lnTo>
                  <a:lnTo>
                    <a:pt x="6992" y="231609"/>
                  </a:lnTo>
                  <a:lnTo>
                    <a:pt x="8196" y="277706"/>
                  </a:lnTo>
                  <a:lnTo>
                    <a:pt x="8199" y="289186"/>
                  </a:lnTo>
                  <a:lnTo>
                    <a:pt x="9258" y="291203"/>
                  </a:lnTo>
                  <a:lnTo>
                    <a:pt x="11022" y="292547"/>
                  </a:lnTo>
                  <a:lnTo>
                    <a:pt x="13256" y="293444"/>
                  </a:lnTo>
                  <a:lnTo>
                    <a:pt x="14746" y="295099"/>
                  </a:lnTo>
                  <a:lnTo>
                    <a:pt x="16401" y="299761"/>
                  </a:lnTo>
                  <a:lnTo>
                    <a:pt x="17901" y="301428"/>
                  </a:lnTo>
                  <a:lnTo>
                    <a:pt x="25810" y="304322"/>
                  </a:lnTo>
                  <a:lnTo>
                    <a:pt x="40381" y="304722"/>
                  </a:lnTo>
                  <a:lnTo>
                    <a:pt x="46492" y="301922"/>
                  </a:lnTo>
                  <a:lnTo>
                    <a:pt x="52735" y="298207"/>
                  </a:lnTo>
                  <a:lnTo>
                    <a:pt x="59038" y="296557"/>
                  </a:lnTo>
                  <a:lnTo>
                    <a:pt x="61142" y="295058"/>
                  </a:lnTo>
                  <a:lnTo>
                    <a:pt x="62545" y="293001"/>
                  </a:lnTo>
                  <a:lnTo>
                    <a:pt x="63480" y="290571"/>
                  </a:lnTo>
                  <a:lnTo>
                    <a:pt x="66220" y="288951"/>
                  </a:lnTo>
                  <a:lnTo>
                    <a:pt x="79131" y="285613"/>
                  </a:lnTo>
                  <a:lnTo>
                    <a:pt x="86644" y="281081"/>
                  </a:lnTo>
                  <a:lnTo>
                    <a:pt x="90689" y="275539"/>
                  </a:lnTo>
                  <a:lnTo>
                    <a:pt x="93545" y="269549"/>
                  </a:lnTo>
                  <a:lnTo>
                    <a:pt x="112975" y="24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SMARTInkShape-2171"/>
            <p:cNvSpPr/>
            <p:nvPr>
              <p:custDataLst>
                <p:tags r:id="rId306"/>
              </p:custDataLst>
            </p:nvPr>
          </p:nvSpPr>
          <p:spPr>
            <a:xfrm>
              <a:off x="638301" y="476250"/>
              <a:ext cx="133225" cy="47626"/>
            </a:xfrm>
            <a:custGeom>
              <a:avLst/>
              <a:gdLst/>
              <a:ahLst/>
              <a:cxnLst/>
              <a:rect l="0" t="0" r="0" b="0"/>
              <a:pathLst>
                <a:path w="133225" h="47626">
                  <a:moveTo>
                    <a:pt x="18924" y="47625"/>
                  </a:moveTo>
                  <a:lnTo>
                    <a:pt x="18924" y="47625"/>
                  </a:lnTo>
                  <a:lnTo>
                    <a:pt x="0" y="47625"/>
                  </a:lnTo>
                  <a:lnTo>
                    <a:pt x="4968" y="42568"/>
                  </a:lnTo>
                  <a:lnTo>
                    <a:pt x="10252" y="40086"/>
                  </a:lnTo>
                  <a:lnTo>
                    <a:pt x="25386" y="37303"/>
                  </a:lnTo>
                  <a:lnTo>
                    <a:pt x="35891" y="31631"/>
                  </a:lnTo>
                  <a:lnTo>
                    <a:pt x="70099" y="21239"/>
                  </a:lnTo>
                  <a:lnTo>
                    <a:pt x="95198" y="12152"/>
                  </a:lnTo>
                  <a:lnTo>
                    <a:pt x="114196" y="7481"/>
                  </a:lnTo>
                  <a:lnTo>
                    <a:pt x="1332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6" name="SMARTInkShape-Group391"/>
          <p:cNvGrpSpPr/>
          <p:nvPr/>
        </p:nvGrpSpPr>
        <p:grpSpPr>
          <a:xfrm>
            <a:off x="384197" y="266700"/>
            <a:ext cx="1301729" cy="681686"/>
            <a:chOff x="384197" y="266700"/>
            <a:chExt cx="1301729" cy="681686"/>
          </a:xfrm>
        </p:grpSpPr>
        <p:sp>
          <p:nvSpPr>
            <p:cNvPr id="1538" name="SMARTInkShape-2172"/>
            <p:cNvSpPr/>
            <p:nvPr>
              <p:custDataLst>
                <p:tags r:id="rId296"/>
              </p:custDataLst>
            </p:nvPr>
          </p:nvSpPr>
          <p:spPr>
            <a:xfrm>
              <a:off x="1076325" y="457200"/>
              <a:ext cx="95251" cy="119417"/>
            </a:xfrm>
            <a:custGeom>
              <a:avLst/>
              <a:gdLst/>
              <a:ahLst/>
              <a:cxnLst/>
              <a:rect l="0" t="0" r="0" b="0"/>
              <a:pathLst>
                <a:path w="95251" h="119417">
                  <a:moveTo>
                    <a:pt x="0" y="28575"/>
                  </a:moveTo>
                  <a:lnTo>
                    <a:pt x="0" y="28575"/>
                  </a:lnTo>
                  <a:lnTo>
                    <a:pt x="0" y="19084"/>
                  </a:lnTo>
                  <a:lnTo>
                    <a:pt x="17610" y="19050"/>
                  </a:lnTo>
                  <a:lnTo>
                    <a:pt x="26370" y="25596"/>
                  </a:lnTo>
                  <a:lnTo>
                    <a:pt x="32181" y="27251"/>
                  </a:lnTo>
                  <a:lnTo>
                    <a:pt x="34154" y="28751"/>
                  </a:lnTo>
                  <a:lnTo>
                    <a:pt x="54507" y="57208"/>
                  </a:lnTo>
                  <a:lnTo>
                    <a:pt x="57860" y="73033"/>
                  </a:lnTo>
                  <a:lnTo>
                    <a:pt x="64620" y="85727"/>
                  </a:lnTo>
                  <a:lnTo>
                    <a:pt x="66639" y="112418"/>
                  </a:lnTo>
                  <a:lnTo>
                    <a:pt x="61608" y="118799"/>
                  </a:lnTo>
                  <a:lnTo>
                    <a:pt x="60122" y="119416"/>
                  </a:lnTo>
                  <a:lnTo>
                    <a:pt x="59131" y="118769"/>
                  </a:lnTo>
                  <a:lnTo>
                    <a:pt x="57541" y="115183"/>
                  </a:lnTo>
                  <a:lnTo>
                    <a:pt x="52210" y="114562"/>
                  </a:lnTo>
                  <a:lnTo>
                    <a:pt x="50681" y="113416"/>
                  </a:lnTo>
                  <a:lnTo>
                    <a:pt x="48983" y="109321"/>
                  </a:lnTo>
                  <a:lnTo>
                    <a:pt x="41086" y="63295"/>
                  </a:lnTo>
                  <a:lnTo>
                    <a:pt x="39427" y="55295"/>
                  </a:lnTo>
                  <a:lnTo>
                    <a:pt x="40043" y="51680"/>
                  </a:lnTo>
                  <a:lnTo>
                    <a:pt x="46418" y="35041"/>
                  </a:lnTo>
                  <a:lnTo>
                    <a:pt x="47267" y="25434"/>
                  </a:lnTo>
                  <a:lnTo>
                    <a:pt x="50288" y="19065"/>
                  </a:lnTo>
                  <a:lnTo>
                    <a:pt x="66164" y="55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SMARTInkShape-2173"/>
            <p:cNvSpPr/>
            <p:nvPr>
              <p:custDataLst>
                <p:tags r:id="rId297"/>
              </p:custDataLst>
            </p:nvPr>
          </p:nvSpPr>
          <p:spPr>
            <a:xfrm>
              <a:off x="1219200" y="447710"/>
              <a:ext cx="161926" cy="142400"/>
            </a:xfrm>
            <a:custGeom>
              <a:avLst/>
              <a:gdLst/>
              <a:ahLst/>
              <a:cxnLst/>
              <a:rect l="0" t="0" r="0" b="0"/>
              <a:pathLst>
                <a:path w="161926" h="142400">
                  <a:moveTo>
                    <a:pt x="19050" y="19015"/>
                  </a:moveTo>
                  <a:lnTo>
                    <a:pt x="19050" y="19015"/>
                  </a:lnTo>
                  <a:lnTo>
                    <a:pt x="19050" y="10814"/>
                  </a:lnTo>
                  <a:lnTo>
                    <a:pt x="17992" y="10373"/>
                  </a:lnTo>
                  <a:lnTo>
                    <a:pt x="10849" y="9606"/>
                  </a:lnTo>
                  <a:lnTo>
                    <a:pt x="10113" y="6719"/>
                  </a:lnTo>
                  <a:lnTo>
                    <a:pt x="9917" y="4468"/>
                  </a:lnTo>
                  <a:lnTo>
                    <a:pt x="8728" y="2967"/>
                  </a:lnTo>
                  <a:lnTo>
                    <a:pt x="119" y="0"/>
                  </a:lnTo>
                  <a:lnTo>
                    <a:pt x="0" y="45499"/>
                  </a:lnTo>
                  <a:lnTo>
                    <a:pt x="0" y="93055"/>
                  </a:lnTo>
                  <a:lnTo>
                    <a:pt x="0" y="96950"/>
                  </a:lnTo>
                  <a:lnTo>
                    <a:pt x="2822" y="104100"/>
                  </a:lnTo>
                  <a:lnTo>
                    <a:pt x="6546" y="110806"/>
                  </a:lnTo>
                  <a:lnTo>
                    <a:pt x="9701" y="120531"/>
                  </a:lnTo>
                  <a:lnTo>
                    <a:pt x="17610" y="131422"/>
                  </a:lnTo>
                  <a:lnTo>
                    <a:pt x="18623" y="137811"/>
                  </a:lnTo>
                  <a:lnTo>
                    <a:pt x="19824" y="139487"/>
                  </a:lnTo>
                  <a:lnTo>
                    <a:pt x="21682" y="140605"/>
                  </a:lnTo>
                  <a:lnTo>
                    <a:pt x="27213" y="142399"/>
                  </a:lnTo>
                  <a:lnTo>
                    <a:pt x="38757" y="135243"/>
                  </a:lnTo>
                  <a:lnTo>
                    <a:pt x="41713" y="134600"/>
                  </a:lnTo>
                  <a:lnTo>
                    <a:pt x="50930" y="128639"/>
                  </a:lnTo>
                  <a:lnTo>
                    <a:pt x="54385" y="120301"/>
                  </a:lnTo>
                  <a:lnTo>
                    <a:pt x="57844" y="99185"/>
                  </a:lnTo>
                  <a:lnTo>
                    <a:pt x="64617" y="85847"/>
                  </a:lnTo>
                  <a:lnTo>
                    <a:pt x="67653" y="51654"/>
                  </a:lnTo>
                  <a:lnTo>
                    <a:pt x="75310" y="38339"/>
                  </a:lnTo>
                  <a:lnTo>
                    <a:pt x="76190" y="28672"/>
                  </a:lnTo>
                  <a:lnTo>
                    <a:pt x="76200" y="75994"/>
                  </a:lnTo>
                  <a:lnTo>
                    <a:pt x="76200" y="80675"/>
                  </a:lnTo>
                  <a:lnTo>
                    <a:pt x="79022" y="86284"/>
                  </a:lnTo>
                  <a:lnTo>
                    <a:pt x="84401" y="93451"/>
                  </a:lnTo>
                  <a:lnTo>
                    <a:pt x="87959" y="94431"/>
                  </a:lnTo>
                  <a:lnTo>
                    <a:pt x="123867" y="95211"/>
                  </a:lnTo>
                  <a:lnTo>
                    <a:pt x="127028" y="94154"/>
                  </a:lnTo>
                  <a:lnTo>
                    <a:pt x="129135" y="92391"/>
                  </a:lnTo>
                  <a:lnTo>
                    <a:pt x="161925" y="47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SMARTInkShape-2174"/>
            <p:cNvSpPr/>
            <p:nvPr>
              <p:custDataLst>
                <p:tags r:id="rId298"/>
              </p:custDataLst>
            </p:nvPr>
          </p:nvSpPr>
          <p:spPr>
            <a:xfrm>
              <a:off x="1400175" y="266700"/>
              <a:ext cx="19051" cy="295276"/>
            </a:xfrm>
            <a:custGeom>
              <a:avLst/>
              <a:gdLst/>
              <a:ahLst/>
              <a:cxnLst/>
              <a:rect l="0" t="0" r="0" b="0"/>
              <a:pathLst>
                <a:path w="19051" h="295276">
                  <a:moveTo>
                    <a:pt x="0" y="0"/>
                  </a:moveTo>
                  <a:lnTo>
                    <a:pt x="0" y="0"/>
                  </a:lnTo>
                  <a:lnTo>
                    <a:pt x="0" y="30867"/>
                  </a:lnTo>
                  <a:lnTo>
                    <a:pt x="8937" y="76413"/>
                  </a:lnTo>
                  <a:lnTo>
                    <a:pt x="12173" y="98136"/>
                  </a:lnTo>
                  <a:lnTo>
                    <a:pt x="18144" y="142197"/>
                  </a:lnTo>
                  <a:lnTo>
                    <a:pt x="18931" y="182349"/>
                  </a:lnTo>
                  <a:lnTo>
                    <a:pt x="19034" y="221242"/>
                  </a:lnTo>
                  <a:lnTo>
                    <a:pt x="17990" y="258323"/>
                  </a:lnTo>
                  <a:lnTo>
                    <a:pt x="13993" y="267563"/>
                  </a:lnTo>
                  <a:lnTo>
                    <a:pt x="13562" y="271509"/>
                  </a:lnTo>
                  <a:lnTo>
                    <a:pt x="1905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SMARTInkShape-2175"/>
            <p:cNvSpPr/>
            <p:nvPr>
              <p:custDataLst>
                <p:tags r:id="rId299"/>
              </p:custDataLst>
            </p:nvPr>
          </p:nvSpPr>
          <p:spPr>
            <a:xfrm>
              <a:off x="1466984" y="404461"/>
              <a:ext cx="161792" cy="147149"/>
            </a:xfrm>
            <a:custGeom>
              <a:avLst/>
              <a:gdLst/>
              <a:ahLst/>
              <a:cxnLst/>
              <a:rect l="0" t="0" r="0" b="0"/>
              <a:pathLst>
                <a:path w="161792" h="147149">
                  <a:moveTo>
                    <a:pt x="9391" y="52739"/>
                  </a:moveTo>
                  <a:lnTo>
                    <a:pt x="9391" y="52739"/>
                  </a:lnTo>
                  <a:lnTo>
                    <a:pt x="9391" y="90712"/>
                  </a:lnTo>
                  <a:lnTo>
                    <a:pt x="22648" y="90828"/>
                  </a:lnTo>
                  <a:lnTo>
                    <a:pt x="24579" y="89773"/>
                  </a:lnTo>
                  <a:lnTo>
                    <a:pt x="25866" y="88012"/>
                  </a:lnTo>
                  <a:lnTo>
                    <a:pt x="26725" y="85779"/>
                  </a:lnTo>
                  <a:lnTo>
                    <a:pt x="28355" y="84291"/>
                  </a:lnTo>
                  <a:lnTo>
                    <a:pt x="38576" y="79080"/>
                  </a:lnTo>
                  <a:lnTo>
                    <a:pt x="50787" y="68173"/>
                  </a:lnTo>
                  <a:lnTo>
                    <a:pt x="54247" y="59246"/>
                  </a:lnTo>
                  <a:lnTo>
                    <a:pt x="56844" y="49281"/>
                  </a:lnTo>
                  <a:lnTo>
                    <a:pt x="64312" y="34260"/>
                  </a:lnTo>
                  <a:lnTo>
                    <a:pt x="66609" y="27593"/>
                  </a:lnTo>
                  <a:lnTo>
                    <a:pt x="72793" y="17889"/>
                  </a:lnTo>
                  <a:lnTo>
                    <a:pt x="74611" y="11497"/>
                  </a:lnTo>
                  <a:lnTo>
                    <a:pt x="74038" y="9370"/>
                  </a:lnTo>
                  <a:lnTo>
                    <a:pt x="72597" y="7951"/>
                  </a:lnTo>
                  <a:lnTo>
                    <a:pt x="70579" y="7005"/>
                  </a:lnTo>
                  <a:lnTo>
                    <a:pt x="69233" y="5317"/>
                  </a:lnTo>
                  <a:lnTo>
                    <a:pt x="67737" y="618"/>
                  </a:lnTo>
                  <a:lnTo>
                    <a:pt x="66280" y="0"/>
                  </a:lnTo>
                  <a:lnTo>
                    <a:pt x="64250" y="646"/>
                  </a:lnTo>
                  <a:lnTo>
                    <a:pt x="49694" y="12544"/>
                  </a:lnTo>
                  <a:lnTo>
                    <a:pt x="34952" y="24377"/>
                  </a:lnTo>
                  <a:lnTo>
                    <a:pt x="24985" y="31667"/>
                  </a:lnTo>
                  <a:lnTo>
                    <a:pt x="14482" y="46613"/>
                  </a:lnTo>
                  <a:lnTo>
                    <a:pt x="1389" y="83050"/>
                  </a:lnTo>
                  <a:lnTo>
                    <a:pt x="0" y="111614"/>
                  </a:lnTo>
                  <a:lnTo>
                    <a:pt x="2748" y="118769"/>
                  </a:lnTo>
                  <a:lnTo>
                    <a:pt x="22260" y="141601"/>
                  </a:lnTo>
                  <a:lnTo>
                    <a:pt x="28516" y="145150"/>
                  </a:lnTo>
                  <a:lnTo>
                    <a:pt x="40810" y="147148"/>
                  </a:lnTo>
                  <a:lnTo>
                    <a:pt x="86781" y="146898"/>
                  </a:lnTo>
                  <a:lnTo>
                    <a:pt x="127750" y="138285"/>
                  </a:lnTo>
                  <a:lnTo>
                    <a:pt x="161791" y="128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SMARTInkShape-2176"/>
            <p:cNvSpPr/>
            <p:nvPr>
              <p:custDataLst>
                <p:tags r:id="rId300"/>
              </p:custDataLst>
            </p:nvPr>
          </p:nvSpPr>
          <p:spPr>
            <a:xfrm>
              <a:off x="384197" y="781050"/>
              <a:ext cx="984850" cy="95194"/>
            </a:xfrm>
            <a:custGeom>
              <a:avLst/>
              <a:gdLst/>
              <a:ahLst/>
              <a:cxnLst/>
              <a:rect l="0" t="0" r="0" b="0"/>
              <a:pathLst>
                <a:path w="984850" h="95194">
                  <a:moveTo>
                    <a:pt x="73003" y="47625"/>
                  </a:moveTo>
                  <a:lnTo>
                    <a:pt x="73003" y="47625"/>
                  </a:lnTo>
                  <a:lnTo>
                    <a:pt x="51545" y="60882"/>
                  </a:lnTo>
                  <a:lnTo>
                    <a:pt x="38229" y="72077"/>
                  </a:lnTo>
                  <a:lnTo>
                    <a:pt x="25408" y="78208"/>
                  </a:lnTo>
                  <a:lnTo>
                    <a:pt x="22223" y="80714"/>
                  </a:lnTo>
                  <a:lnTo>
                    <a:pt x="13040" y="83498"/>
                  </a:lnTo>
                  <a:lnTo>
                    <a:pt x="7627" y="84240"/>
                  </a:lnTo>
                  <a:lnTo>
                    <a:pt x="4019" y="85794"/>
                  </a:lnTo>
                  <a:lnTo>
                    <a:pt x="1614" y="87887"/>
                  </a:lnTo>
                  <a:lnTo>
                    <a:pt x="10" y="90342"/>
                  </a:lnTo>
                  <a:lnTo>
                    <a:pt x="0" y="91978"/>
                  </a:lnTo>
                  <a:lnTo>
                    <a:pt x="1051" y="93068"/>
                  </a:lnTo>
                  <a:lnTo>
                    <a:pt x="2810" y="93796"/>
                  </a:lnTo>
                  <a:lnTo>
                    <a:pt x="44786" y="95193"/>
                  </a:lnTo>
                  <a:lnTo>
                    <a:pt x="84888" y="94184"/>
                  </a:lnTo>
                  <a:lnTo>
                    <a:pt x="120151" y="87643"/>
                  </a:lnTo>
                  <a:lnTo>
                    <a:pt x="164702" y="79003"/>
                  </a:lnTo>
                  <a:lnTo>
                    <a:pt x="199483" y="72860"/>
                  </a:lnTo>
                  <a:lnTo>
                    <a:pt x="236108" y="66601"/>
                  </a:lnTo>
                  <a:lnTo>
                    <a:pt x="274611" y="60292"/>
                  </a:lnTo>
                  <a:lnTo>
                    <a:pt x="316418" y="53961"/>
                  </a:lnTo>
                  <a:lnTo>
                    <a:pt x="362515" y="47619"/>
                  </a:lnTo>
                  <a:lnTo>
                    <a:pt x="386661" y="44446"/>
                  </a:lnTo>
                  <a:lnTo>
                    <a:pt x="411225" y="41272"/>
                  </a:lnTo>
                  <a:lnTo>
                    <a:pt x="436068" y="38098"/>
                  </a:lnTo>
                  <a:lnTo>
                    <a:pt x="461096" y="34924"/>
                  </a:lnTo>
                  <a:lnTo>
                    <a:pt x="486248" y="32807"/>
                  </a:lnTo>
                  <a:lnTo>
                    <a:pt x="511483" y="31397"/>
                  </a:lnTo>
                  <a:lnTo>
                    <a:pt x="536773" y="30456"/>
                  </a:lnTo>
                  <a:lnTo>
                    <a:pt x="562100" y="28771"/>
                  </a:lnTo>
                  <a:lnTo>
                    <a:pt x="587451" y="26589"/>
                  </a:lnTo>
                  <a:lnTo>
                    <a:pt x="612818" y="24076"/>
                  </a:lnTo>
                  <a:lnTo>
                    <a:pt x="638197" y="21342"/>
                  </a:lnTo>
                  <a:lnTo>
                    <a:pt x="663582" y="18462"/>
                  </a:lnTo>
                  <a:lnTo>
                    <a:pt x="688972" y="15483"/>
                  </a:lnTo>
                  <a:lnTo>
                    <a:pt x="713308" y="13497"/>
                  </a:lnTo>
                  <a:lnTo>
                    <a:pt x="760102" y="11290"/>
                  </a:lnTo>
                  <a:lnTo>
                    <a:pt x="799950" y="10310"/>
                  </a:lnTo>
                  <a:lnTo>
                    <a:pt x="835299" y="9874"/>
                  </a:lnTo>
                  <a:lnTo>
                    <a:pt x="868649" y="9680"/>
                  </a:lnTo>
                  <a:lnTo>
                    <a:pt x="912117" y="9571"/>
                  </a:lnTo>
                  <a:lnTo>
                    <a:pt x="956858" y="9531"/>
                  </a:lnTo>
                  <a:lnTo>
                    <a:pt x="969594" y="8469"/>
                  </a:lnTo>
                  <a:lnTo>
                    <a:pt x="984849" y="1324"/>
                  </a:lnTo>
                  <a:lnTo>
                    <a:pt x="984642" y="883"/>
                  </a:lnTo>
                  <a:lnTo>
                    <a:pt x="973921" y="116"/>
                  </a:lnTo>
                  <a:lnTo>
                    <a:pt x="9493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SMARTInkShape-2177"/>
            <p:cNvSpPr/>
            <p:nvPr>
              <p:custDataLst>
                <p:tags r:id="rId301"/>
              </p:custDataLst>
            </p:nvPr>
          </p:nvSpPr>
          <p:spPr>
            <a:xfrm>
              <a:off x="595470" y="781050"/>
              <a:ext cx="833281" cy="167336"/>
            </a:xfrm>
            <a:custGeom>
              <a:avLst/>
              <a:gdLst/>
              <a:ahLst/>
              <a:cxnLst/>
              <a:rect l="0" t="0" r="0" b="0"/>
              <a:pathLst>
                <a:path w="833281" h="167336">
                  <a:moveTo>
                    <a:pt x="14130" y="152400"/>
                  </a:moveTo>
                  <a:lnTo>
                    <a:pt x="14130" y="152400"/>
                  </a:lnTo>
                  <a:lnTo>
                    <a:pt x="9074" y="157457"/>
                  </a:lnTo>
                  <a:lnTo>
                    <a:pt x="3769" y="159939"/>
                  </a:lnTo>
                  <a:lnTo>
                    <a:pt x="872" y="160601"/>
                  </a:lnTo>
                  <a:lnTo>
                    <a:pt x="0" y="161042"/>
                  </a:lnTo>
                  <a:lnTo>
                    <a:pt x="477" y="161337"/>
                  </a:lnTo>
                  <a:lnTo>
                    <a:pt x="1853" y="161533"/>
                  </a:lnTo>
                  <a:lnTo>
                    <a:pt x="8846" y="166865"/>
                  </a:lnTo>
                  <a:lnTo>
                    <a:pt x="12724" y="167335"/>
                  </a:lnTo>
                  <a:lnTo>
                    <a:pt x="53918" y="161481"/>
                  </a:lnTo>
                  <a:lnTo>
                    <a:pt x="93486" y="151685"/>
                  </a:lnTo>
                  <a:lnTo>
                    <a:pt x="129365" y="142663"/>
                  </a:lnTo>
                  <a:lnTo>
                    <a:pt x="169629" y="133287"/>
                  </a:lnTo>
                  <a:lnTo>
                    <a:pt x="215073" y="123806"/>
                  </a:lnTo>
                  <a:lnTo>
                    <a:pt x="247371" y="117467"/>
                  </a:lnTo>
                  <a:lnTo>
                    <a:pt x="282893" y="111121"/>
                  </a:lnTo>
                  <a:lnTo>
                    <a:pt x="319847" y="104773"/>
                  </a:lnTo>
                  <a:lnTo>
                    <a:pt x="357438" y="98424"/>
                  </a:lnTo>
                  <a:lnTo>
                    <a:pt x="395311" y="92075"/>
                  </a:lnTo>
                  <a:lnTo>
                    <a:pt x="436133" y="85725"/>
                  </a:lnTo>
                  <a:lnTo>
                    <a:pt x="476853" y="79375"/>
                  </a:lnTo>
                  <a:lnTo>
                    <a:pt x="512590" y="73025"/>
                  </a:lnTo>
                  <a:lnTo>
                    <a:pt x="548935" y="66675"/>
                  </a:lnTo>
                  <a:lnTo>
                    <a:pt x="586254" y="60325"/>
                  </a:lnTo>
                  <a:lnTo>
                    <a:pt x="624008" y="53975"/>
                  </a:lnTo>
                  <a:lnTo>
                    <a:pt x="670849" y="44450"/>
                  </a:lnTo>
                  <a:lnTo>
                    <a:pt x="711539" y="34925"/>
                  </a:lnTo>
                  <a:lnTo>
                    <a:pt x="750407" y="30456"/>
                  </a:lnTo>
                  <a:lnTo>
                    <a:pt x="793862" y="20284"/>
                  </a:lnTo>
                  <a:lnTo>
                    <a:pt x="8332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SMARTInkShape-2178"/>
            <p:cNvSpPr/>
            <p:nvPr>
              <p:custDataLst>
                <p:tags r:id="rId302"/>
              </p:custDataLst>
            </p:nvPr>
          </p:nvSpPr>
          <p:spPr>
            <a:xfrm>
              <a:off x="1666875" y="476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9409" y="9409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SMARTInkShape-2179"/>
            <p:cNvSpPr/>
            <p:nvPr>
              <p:custDataLst>
                <p:tags r:id="rId303"/>
              </p:custDataLst>
            </p:nvPr>
          </p:nvSpPr>
          <p:spPr>
            <a:xfrm>
              <a:off x="1666875" y="6286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8"/>
                  </a:lnTo>
                  <a:lnTo>
                    <a:pt x="8467" y="22029"/>
                  </a:lnTo>
                  <a:lnTo>
                    <a:pt x="6703" y="21036"/>
                  </a:lnTo>
                  <a:lnTo>
                    <a:pt x="392" y="19166"/>
                  </a:lnTo>
                  <a:lnTo>
                    <a:pt x="0" y="9525"/>
                  </a:lnTo>
                  <a:lnTo>
                    <a:pt x="14189" y="9525"/>
                  </a:lnTo>
                  <a:lnTo>
                    <a:pt x="15810" y="8467"/>
                  </a:lnTo>
                  <a:lnTo>
                    <a:pt x="16890" y="670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7" name="SMARTInkShape-2180"/>
          <p:cNvSpPr/>
          <p:nvPr>
            <p:custDataLst>
              <p:tags r:id="rId2"/>
            </p:custDataLst>
          </p:nvPr>
        </p:nvSpPr>
        <p:spPr>
          <a:xfrm>
            <a:off x="2267067" y="371475"/>
            <a:ext cx="266584" cy="428057"/>
          </a:xfrm>
          <a:custGeom>
            <a:avLst/>
            <a:gdLst/>
            <a:ahLst/>
            <a:cxnLst/>
            <a:rect l="0" t="0" r="0" b="0"/>
            <a:pathLst>
              <a:path w="266584" h="428057">
                <a:moveTo>
                  <a:pt x="37983" y="76200"/>
                </a:moveTo>
                <a:lnTo>
                  <a:pt x="37983" y="76200"/>
                </a:lnTo>
                <a:lnTo>
                  <a:pt x="20373" y="76200"/>
                </a:lnTo>
                <a:lnTo>
                  <a:pt x="19893" y="77258"/>
                </a:lnTo>
                <a:lnTo>
                  <a:pt x="19217" y="81688"/>
                </a:lnTo>
                <a:lnTo>
                  <a:pt x="19059" y="79345"/>
                </a:lnTo>
                <a:lnTo>
                  <a:pt x="17959" y="78296"/>
                </a:lnTo>
                <a:lnTo>
                  <a:pt x="9804" y="76282"/>
                </a:lnTo>
                <a:lnTo>
                  <a:pt x="9525" y="71168"/>
                </a:lnTo>
                <a:lnTo>
                  <a:pt x="6638" y="65850"/>
                </a:lnTo>
                <a:lnTo>
                  <a:pt x="1217" y="58868"/>
                </a:lnTo>
                <a:lnTo>
                  <a:pt x="147" y="49885"/>
                </a:lnTo>
                <a:lnTo>
                  <a:pt x="0" y="44043"/>
                </a:lnTo>
                <a:lnTo>
                  <a:pt x="2757" y="37919"/>
                </a:lnTo>
                <a:lnTo>
                  <a:pt x="6452" y="31670"/>
                </a:lnTo>
                <a:lnTo>
                  <a:pt x="8824" y="19034"/>
                </a:lnTo>
                <a:lnTo>
                  <a:pt x="9293" y="11403"/>
                </a:lnTo>
                <a:lnTo>
                  <a:pt x="10389" y="10777"/>
                </a:lnTo>
                <a:lnTo>
                  <a:pt x="14430" y="10082"/>
                </a:lnTo>
                <a:lnTo>
                  <a:pt x="15931" y="8838"/>
                </a:lnTo>
                <a:lnTo>
                  <a:pt x="18538" y="1373"/>
                </a:lnTo>
                <a:lnTo>
                  <a:pt x="21579" y="610"/>
                </a:lnTo>
                <a:lnTo>
                  <a:pt x="36658" y="0"/>
                </a:lnTo>
                <a:lnTo>
                  <a:pt x="37100" y="1058"/>
                </a:lnTo>
                <a:lnTo>
                  <a:pt x="39034" y="25694"/>
                </a:lnTo>
                <a:lnTo>
                  <a:pt x="44527" y="36070"/>
                </a:lnTo>
                <a:lnTo>
                  <a:pt x="47683" y="51022"/>
                </a:lnTo>
                <a:lnTo>
                  <a:pt x="53792" y="63683"/>
                </a:lnTo>
                <a:lnTo>
                  <a:pt x="65591" y="111016"/>
                </a:lnTo>
                <a:lnTo>
                  <a:pt x="69324" y="152579"/>
                </a:lnTo>
                <a:lnTo>
                  <a:pt x="74748" y="172779"/>
                </a:lnTo>
                <a:lnTo>
                  <a:pt x="76031" y="216429"/>
                </a:lnTo>
                <a:lnTo>
                  <a:pt x="75002" y="225307"/>
                </a:lnTo>
                <a:lnTo>
                  <a:pt x="67879" y="249346"/>
                </a:lnTo>
                <a:lnTo>
                  <a:pt x="66592" y="280293"/>
                </a:lnTo>
                <a:lnTo>
                  <a:pt x="63751" y="286147"/>
                </a:lnTo>
                <a:lnTo>
                  <a:pt x="58360" y="293472"/>
                </a:lnTo>
                <a:lnTo>
                  <a:pt x="57067" y="304361"/>
                </a:lnTo>
                <a:lnTo>
                  <a:pt x="48835" y="296560"/>
                </a:lnTo>
                <a:lnTo>
                  <a:pt x="47624" y="287187"/>
                </a:lnTo>
                <a:lnTo>
                  <a:pt x="54077" y="278430"/>
                </a:lnTo>
                <a:lnTo>
                  <a:pt x="57215" y="269587"/>
                </a:lnTo>
                <a:lnTo>
                  <a:pt x="63320" y="259206"/>
                </a:lnTo>
                <a:lnTo>
                  <a:pt x="66657" y="244254"/>
                </a:lnTo>
                <a:lnTo>
                  <a:pt x="72820" y="231592"/>
                </a:lnTo>
                <a:lnTo>
                  <a:pt x="86253" y="190304"/>
                </a:lnTo>
                <a:lnTo>
                  <a:pt x="100510" y="164212"/>
                </a:lnTo>
                <a:lnTo>
                  <a:pt x="109168" y="127928"/>
                </a:lnTo>
                <a:lnTo>
                  <a:pt x="121062" y="102911"/>
                </a:lnTo>
                <a:lnTo>
                  <a:pt x="125746" y="85173"/>
                </a:lnTo>
                <a:lnTo>
                  <a:pt x="135398" y="57938"/>
                </a:lnTo>
                <a:lnTo>
                  <a:pt x="148335" y="41379"/>
                </a:lnTo>
                <a:lnTo>
                  <a:pt x="151763" y="30470"/>
                </a:lnTo>
                <a:lnTo>
                  <a:pt x="152279" y="19181"/>
                </a:lnTo>
                <a:lnTo>
                  <a:pt x="151225" y="61667"/>
                </a:lnTo>
                <a:lnTo>
                  <a:pt x="143641" y="98543"/>
                </a:lnTo>
                <a:lnTo>
                  <a:pt x="141961" y="117510"/>
                </a:lnTo>
                <a:lnTo>
                  <a:pt x="134591" y="154286"/>
                </a:lnTo>
                <a:lnTo>
                  <a:pt x="133352" y="201515"/>
                </a:lnTo>
                <a:lnTo>
                  <a:pt x="133243" y="249105"/>
                </a:lnTo>
                <a:lnTo>
                  <a:pt x="141435" y="296727"/>
                </a:lnTo>
                <a:lnTo>
                  <a:pt x="142642" y="339295"/>
                </a:lnTo>
                <a:lnTo>
                  <a:pt x="143793" y="363982"/>
                </a:lnTo>
                <a:lnTo>
                  <a:pt x="150292" y="382969"/>
                </a:lnTo>
                <a:lnTo>
                  <a:pt x="153079" y="405405"/>
                </a:lnTo>
                <a:lnTo>
                  <a:pt x="162592" y="418904"/>
                </a:lnTo>
                <a:lnTo>
                  <a:pt x="169607" y="426705"/>
                </a:lnTo>
                <a:lnTo>
                  <a:pt x="173388" y="427772"/>
                </a:lnTo>
                <a:lnTo>
                  <a:pt x="175878" y="428056"/>
                </a:lnTo>
                <a:lnTo>
                  <a:pt x="181467" y="425550"/>
                </a:lnTo>
                <a:lnTo>
                  <a:pt x="187479" y="421967"/>
                </a:lnTo>
                <a:lnTo>
                  <a:pt x="193678" y="420374"/>
                </a:lnTo>
                <a:lnTo>
                  <a:pt x="195755" y="417833"/>
                </a:lnTo>
                <a:lnTo>
                  <a:pt x="201910" y="401368"/>
                </a:lnTo>
                <a:lnTo>
                  <a:pt x="204418" y="397753"/>
                </a:lnTo>
                <a:lnTo>
                  <a:pt x="207947" y="382554"/>
                </a:lnTo>
                <a:lnTo>
                  <a:pt x="210198" y="366059"/>
                </a:lnTo>
                <a:lnTo>
                  <a:pt x="215892" y="354818"/>
                </a:lnTo>
                <a:lnTo>
                  <a:pt x="217595" y="344317"/>
                </a:lnTo>
                <a:lnTo>
                  <a:pt x="215530" y="335416"/>
                </a:lnTo>
                <a:lnTo>
                  <a:pt x="212143" y="327932"/>
                </a:lnTo>
                <a:lnTo>
                  <a:pt x="209539" y="306717"/>
                </a:lnTo>
                <a:lnTo>
                  <a:pt x="199943" y="295314"/>
                </a:lnTo>
                <a:lnTo>
                  <a:pt x="194862" y="295287"/>
                </a:lnTo>
                <a:lnTo>
                  <a:pt x="194427" y="294224"/>
                </a:lnTo>
                <a:lnTo>
                  <a:pt x="198977" y="287075"/>
                </a:lnTo>
                <a:lnTo>
                  <a:pt x="202316" y="286339"/>
                </a:lnTo>
                <a:lnTo>
                  <a:pt x="204689" y="286143"/>
                </a:lnTo>
                <a:lnTo>
                  <a:pt x="206270" y="284953"/>
                </a:lnTo>
                <a:lnTo>
                  <a:pt x="217818" y="262980"/>
                </a:lnTo>
                <a:lnTo>
                  <a:pt x="232143" y="252663"/>
                </a:lnTo>
                <a:lnTo>
                  <a:pt x="247002" y="245818"/>
                </a:lnTo>
                <a:lnTo>
                  <a:pt x="266583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5" name="SMARTInkShape-Group393"/>
          <p:cNvGrpSpPr/>
          <p:nvPr/>
        </p:nvGrpSpPr>
        <p:grpSpPr>
          <a:xfrm>
            <a:off x="3004412" y="361950"/>
            <a:ext cx="967514" cy="352426"/>
            <a:chOff x="3004412" y="361950"/>
            <a:chExt cx="967514" cy="352426"/>
          </a:xfrm>
        </p:grpSpPr>
        <p:sp>
          <p:nvSpPr>
            <p:cNvPr id="1548" name="SMARTInkShape-2181"/>
            <p:cNvSpPr/>
            <p:nvPr>
              <p:custDataLst>
                <p:tags r:id="rId289"/>
              </p:custDataLst>
            </p:nvPr>
          </p:nvSpPr>
          <p:spPr>
            <a:xfrm>
              <a:off x="3009900" y="381000"/>
              <a:ext cx="133351" cy="276105"/>
            </a:xfrm>
            <a:custGeom>
              <a:avLst/>
              <a:gdLst/>
              <a:ahLst/>
              <a:cxnLst/>
              <a:rect l="0" t="0" r="0" b="0"/>
              <a:pathLst>
                <a:path w="133351" h="276105">
                  <a:moveTo>
                    <a:pt x="133350" y="9525"/>
                  </a:moveTo>
                  <a:lnTo>
                    <a:pt x="133350" y="9525"/>
                  </a:lnTo>
                  <a:lnTo>
                    <a:pt x="133350" y="0"/>
                  </a:lnTo>
                  <a:lnTo>
                    <a:pt x="128294" y="0"/>
                  </a:lnTo>
                  <a:lnTo>
                    <a:pt x="126804" y="1058"/>
                  </a:lnTo>
                  <a:lnTo>
                    <a:pt x="125811" y="2822"/>
                  </a:lnTo>
                  <a:lnTo>
                    <a:pt x="125149" y="5057"/>
                  </a:lnTo>
                  <a:lnTo>
                    <a:pt x="123649" y="6546"/>
                  </a:lnTo>
                  <a:lnTo>
                    <a:pt x="113639" y="11759"/>
                  </a:lnTo>
                  <a:lnTo>
                    <a:pt x="107656" y="15809"/>
                  </a:lnTo>
                  <a:lnTo>
                    <a:pt x="98338" y="19148"/>
                  </a:lnTo>
                  <a:lnTo>
                    <a:pt x="92036" y="23680"/>
                  </a:lnTo>
                  <a:lnTo>
                    <a:pt x="88530" y="29222"/>
                  </a:lnTo>
                  <a:lnTo>
                    <a:pt x="87595" y="32181"/>
                  </a:lnTo>
                  <a:lnTo>
                    <a:pt x="85913" y="34154"/>
                  </a:lnTo>
                  <a:lnTo>
                    <a:pt x="64101" y="45358"/>
                  </a:lnTo>
                  <a:lnTo>
                    <a:pt x="44164" y="69886"/>
                  </a:lnTo>
                  <a:lnTo>
                    <a:pt x="37973" y="73393"/>
                  </a:lnTo>
                  <a:lnTo>
                    <a:pt x="34840" y="74329"/>
                  </a:lnTo>
                  <a:lnTo>
                    <a:pt x="32752" y="76011"/>
                  </a:lnTo>
                  <a:lnTo>
                    <a:pt x="21281" y="95425"/>
                  </a:lnTo>
                  <a:lnTo>
                    <a:pt x="20537" y="98542"/>
                  </a:lnTo>
                  <a:lnTo>
                    <a:pt x="12798" y="112206"/>
                  </a:lnTo>
                  <a:lnTo>
                    <a:pt x="9436" y="127203"/>
                  </a:lnTo>
                  <a:lnTo>
                    <a:pt x="2178" y="142288"/>
                  </a:lnTo>
                  <a:lnTo>
                    <a:pt x="25" y="188115"/>
                  </a:lnTo>
                  <a:lnTo>
                    <a:pt x="0" y="234870"/>
                  </a:lnTo>
                  <a:lnTo>
                    <a:pt x="0" y="260347"/>
                  </a:lnTo>
                  <a:lnTo>
                    <a:pt x="1058" y="262465"/>
                  </a:lnTo>
                  <a:lnTo>
                    <a:pt x="2822" y="263876"/>
                  </a:lnTo>
                  <a:lnTo>
                    <a:pt x="8201" y="266142"/>
                  </a:lnTo>
                  <a:lnTo>
                    <a:pt x="17610" y="274852"/>
                  </a:lnTo>
                  <a:lnTo>
                    <a:pt x="23680" y="275818"/>
                  </a:lnTo>
                  <a:lnTo>
                    <a:pt x="32182" y="276104"/>
                  </a:lnTo>
                  <a:lnTo>
                    <a:pt x="38292" y="273349"/>
                  </a:lnTo>
                  <a:lnTo>
                    <a:pt x="44535" y="269655"/>
                  </a:lnTo>
                  <a:lnTo>
                    <a:pt x="57167" y="267284"/>
                  </a:lnTo>
                  <a:lnTo>
                    <a:pt x="74910" y="266815"/>
                  </a:lnTo>
                  <a:lnTo>
                    <a:pt x="78515" y="265719"/>
                  </a:lnTo>
                  <a:lnTo>
                    <a:pt x="80918" y="263929"/>
                  </a:lnTo>
                  <a:lnTo>
                    <a:pt x="82520" y="261678"/>
                  </a:lnTo>
                  <a:lnTo>
                    <a:pt x="89945" y="259176"/>
                  </a:lnTo>
                  <a:lnTo>
                    <a:pt x="99242" y="257006"/>
                  </a:lnTo>
                  <a:lnTo>
                    <a:pt x="113834" y="249812"/>
                  </a:lnTo>
                  <a:lnTo>
                    <a:pt x="117164" y="249091"/>
                  </a:lnTo>
                  <a:lnTo>
                    <a:pt x="131441" y="239576"/>
                  </a:lnTo>
                  <a:lnTo>
                    <a:pt x="132502" y="235947"/>
                  </a:lnTo>
                  <a:lnTo>
                    <a:pt x="133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SMARTInkShape-2182"/>
            <p:cNvSpPr/>
            <p:nvPr>
              <p:custDataLst>
                <p:tags r:id="rId290"/>
              </p:custDataLst>
            </p:nvPr>
          </p:nvSpPr>
          <p:spPr>
            <a:xfrm>
              <a:off x="3004412" y="542925"/>
              <a:ext cx="119789" cy="57151"/>
            </a:xfrm>
            <a:custGeom>
              <a:avLst/>
              <a:gdLst/>
              <a:ahLst/>
              <a:cxnLst/>
              <a:rect l="0" t="0" r="0" b="0"/>
              <a:pathLst>
                <a:path w="119789" h="57151">
                  <a:moveTo>
                    <a:pt x="5488" y="57150"/>
                  </a:moveTo>
                  <a:lnTo>
                    <a:pt x="5488" y="57150"/>
                  </a:lnTo>
                  <a:lnTo>
                    <a:pt x="0" y="57150"/>
                  </a:lnTo>
                  <a:lnTo>
                    <a:pt x="2343" y="57150"/>
                  </a:lnTo>
                  <a:lnTo>
                    <a:pt x="3391" y="56092"/>
                  </a:lnTo>
                  <a:lnTo>
                    <a:pt x="5212" y="48949"/>
                  </a:lnTo>
                  <a:lnTo>
                    <a:pt x="19584" y="46828"/>
                  </a:lnTo>
                  <a:lnTo>
                    <a:pt x="33711" y="40138"/>
                  </a:lnTo>
                  <a:lnTo>
                    <a:pt x="37004" y="39458"/>
                  </a:lnTo>
                  <a:lnTo>
                    <a:pt x="84172" y="13672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SMARTInkShape-2183"/>
            <p:cNvSpPr/>
            <p:nvPr>
              <p:custDataLst>
                <p:tags r:id="rId291"/>
              </p:custDataLst>
            </p:nvPr>
          </p:nvSpPr>
          <p:spPr>
            <a:xfrm>
              <a:off x="3200400" y="6096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3" y="5057"/>
                  </a:lnTo>
                  <a:lnTo>
                    <a:pt x="8205" y="6546"/>
                  </a:lnTo>
                  <a:lnTo>
                    <a:pt x="6528" y="7539"/>
                  </a:lnTo>
                  <a:lnTo>
                    <a:pt x="1289" y="9133"/>
                  </a:lnTo>
                  <a:lnTo>
                    <a:pt x="573" y="12173"/>
                  </a:lnTo>
                  <a:lnTo>
                    <a:pt x="1" y="42638"/>
                  </a:lnTo>
                  <a:lnTo>
                    <a:pt x="1059" y="44300"/>
                  </a:lnTo>
                  <a:lnTo>
                    <a:pt x="2823" y="45408"/>
                  </a:lnTo>
                  <a:lnTo>
                    <a:pt x="5056" y="46147"/>
                  </a:lnTo>
                  <a:lnTo>
                    <a:pt x="6546" y="47698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SMARTInkShape-2184"/>
            <p:cNvSpPr/>
            <p:nvPr>
              <p:custDataLst>
                <p:tags r:id="rId292"/>
              </p:custDataLst>
            </p:nvPr>
          </p:nvSpPr>
          <p:spPr>
            <a:xfrm>
              <a:off x="3438525" y="647700"/>
              <a:ext cx="19048" cy="66676"/>
            </a:xfrm>
            <a:custGeom>
              <a:avLst/>
              <a:gdLst/>
              <a:ahLst/>
              <a:cxnLst/>
              <a:rect l="0" t="0" r="0" b="0"/>
              <a:pathLst>
                <a:path w="19048" h="66676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9047" y="31881"/>
                  </a:lnTo>
                  <a:lnTo>
                    <a:pt x="16227" y="38158"/>
                  </a:lnTo>
                  <a:lnTo>
                    <a:pt x="12504" y="44476"/>
                  </a:lnTo>
                  <a:lnTo>
                    <a:pt x="9917" y="5527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SMARTInkShape-2185"/>
            <p:cNvSpPr/>
            <p:nvPr>
              <p:custDataLst>
                <p:tags r:id="rId293"/>
              </p:custDataLst>
            </p:nvPr>
          </p:nvSpPr>
          <p:spPr>
            <a:xfrm>
              <a:off x="3657993" y="361950"/>
              <a:ext cx="113908" cy="284378"/>
            </a:xfrm>
            <a:custGeom>
              <a:avLst/>
              <a:gdLst/>
              <a:ahLst/>
              <a:cxnLst/>
              <a:rect l="0" t="0" r="0" b="0"/>
              <a:pathLst>
                <a:path w="113908" h="284378">
                  <a:moveTo>
                    <a:pt x="104382" y="38100"/>
                  </a:moveTo>
                  <a:lnTo>
                    <a:pt x="104382" y="38100"/>
                  </a:lnTo>
                  <a:lnTo>
                    <a:pt x="104382" y="154"/>
                  </a:lnTo>
                  <a:lnTo>
                    <a:pt x="71180" y="0"/>
                  </a:lnTo>
                  <a:lnTo>
                    <a:pt x="65637" y="2822"/>
                  </a:lnTo>
                  <a:lnTo>
                    <a:pt x="59646" y="6546"/>
                  </a:lnTo>
                  <a:lnTo>
                    <a:pt x="49076" y="9133"/>
                  </a:lnTo>
                  <a:lnTo>
                    <a:pt x="42722" y="9409"/>
                  </a:lnTo>
                  <a:lnTo>
                    <a:pt x="37114" y="12296"/>
                  </a:lnTo>
                  <a:lnTo>
                    <a:pt x="29946" y="17716"/>
                  </a:lnTo>
                  <a:lnTo>
                    <a:pt x="28966" y="21279"/>
                  </a:lnTo>
                  <a:lnTo>
                    <a:pt x="28705" y="23711"/>
                  </a:lnTo>
                  <a:lnTo>
                    <a:pt x="27472" y="25332"/>
                  </a:lnTo>
                  <a:lnTo>
                    <a:pt x="23280" y="27134"/>
                  </a:lnTo>
                  <a:lnTo>
                    <a:pt x="21739" y="28673"/>
                  </a:lnTo>
                  <a:lnTo>
                    <a:pt x="19063" y="36649"/>
                  </a:lnTo>
                  <a:lnTo>
                    <a:pt x="18657" y="82557"/>
                  </a:lnTo>
                  <a:lnTo>
                    <a:pt x="18657" y="98426"/>
                  </a:lnTo>
                  <a:lnTo>
                    <a:pt x="9394" y="145984"/>
                  </a:lnTo>
                  <a:lnTo>
                    <a:pt x="9139" y="192904"/>
                  </a:lnTo>
                  <a:lnTo>
                    <a:pt x="8074" y="222100"/>
                  </a:lnTo>
                  <a:lnTo>
                    <a:pt x="931" y="240862"/>
                  </a:lnTo>
                  <a:lnTo>
                    <a:pt x="0" y="250695"/>
                  </a:lnTo>
                  <a:lnTo>
                    <a:pt x="2604" y="257117"/>
                  </a:lnTo>
                  <a:lnTo>
                    <a:pt x="6230" y="263499"/>
                  </a:lnTo>
                  <a:lnTo>
                    <a:pt x="9018" y="275667"/>
                  </a:lnTo>
                  <a:lnTo>
                    <a:pt x="17323" y="284377"/>
                  </a:lnTo>
                  <a:lnTo>
                    <a:pt x="18826" y="283776"/>
                  </a:lnTo>
                  <a:lnTo>
                    <a:pt x="25998" y="278933"/>
                  </a:lnTo>
                  <a:lnTo>
                    <a:pt x="37903" y="276760"/>
                  </a:lnTo>
                  <a:lnTo>
                    <a:pt x="50445" y="276331"/>
                  </a:lnTo>
                  <a:lnTo>
                    <a:pt x="56774" y="273450"/>
                  </a:lnTo>
                  <a:lnTo>
                    <a:pt x="63114" y="269700"/>
                  </a:lnTo>
                  <a:lnTo>
                    <a:pt x="72634" y="266530"/>
                  </a:lnTo>
                  <a:lnTo>
                    <a:pt x="83216" y="260417"/>
                  </a:lnTo>
                  <a:lnTo>
                    <a:pt x="97170" y="257077"/>
                  </a:lnTo>
                  <a:lnTo>
                    <a:pt x="99574" y="254993"/>
                  </a:lnTo>
                  <a:lnTo>
                    <a:pt x="113907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SMARTInkShape-2186"/>
            <p:cNvSpPr/>
            <p:nvPr>
              <p:custDataLst>
                <p:tags r:id="rId294"/>
              </p:custDataLst>
            </p:nvPr>
          </p:nvSpPr>
          <p:spPr>
            <a:xfrm>
              <a:off x="3661637" y="523875"/>
              <a:ext cx="91214" cy="47626"/>
            </a:xfrm>
            <a:custGeom>
              <a:avLst/>
              <a:gdLst/>
              <a:ahLst/>
              <a:cxnLst/>
              <a:rect l="0" t="0" r="0" b="0"/>
              <a:pathLst>
                <a:path w="91214" h="47626">
                  <a:moveTo>
                    <a:pt x="5488" y="47625"/>
                  </a:moveTo>
                  <a:lnTo>
                    <a:pt x="5488" y="47625"/>
                  </a:lnTo>
                  <a:lnTo>
                    <a:pt x="5488" y="42568"/>
                  </a:lnTo>
                  <a:lnTo>
                    <a:pt x="4430" y="41079"/>
                  </a:lnTo>
                  <a:lnTo>
                    <a:pt x="2666" y="40086"/>
                  </a:lnTo>
                  <a:lnTo>
                    <a:pt x="431" y="39424"/>
                  </a:lnTo>
                  <a:lnTo>
                    <a:pt x="0" y="38983"/>
                  </a:lnTo>
                  <a:lnTo>
                    <a:pt x="771" y="38688"/>
                  </a:lnTo>
                  <a:lnTo>
                    <a:pt x="2344" y="38492"/>
                  </a:lnTo>
                  <a:lnTo>
                    <a:pt x="3392" y="37303"/>
                  </a:lnTo>
                  <a:lnTo>
                    <a:pt x="4556" y="33160"/>
                  </a:lnTo>
                  <a:lnTo>
                    <a:pt x="5925" y="31632"/>
                  </a:lnTo>
                  <a:lnTo>
                    <a:pt x="10269" y="29933"/>
                  </a:lnTo>
                  <a:lnTo>
                    <a:pt x="27572" y="25932"/>
                  </a:lnTo>
                  <a:lnTo>
                    <a:pt x="41664" y="21089"/>
                  </a:lnTo>
                  <a:lnTo>
                    <a:pt x="49083" y="18898"/>
                  </a:lnTo>
                  <a:lnTo>
                    <a:pt x="60268" y="12773"/>
                  </a:lnTo>
                  <a:lnTo>
                    <a:pt x="75459" y="9429"/>
                  </a:lnTo>
                  <a:lnTo>
                    <a:pt x="912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SMARTInkShape-2187"/>
            <p:cNvSpPr/>
            <p:nvPr>
              <p:custDataLst>
                <p:tags r:id="rId295"/>
              </p:custDataLst>
            </p:nvPr>
          </p:nvSpPr>
          <p:spPr>
            <a:xfrm>
              <a:off x="3829050" y="562009"/>
              <a:ext cx="142876" cy="123675"/>
            </a:xfrm>
            <a:custGeom>
              <a:avLst/>
              <a:gdLst/>
              <a:ahLst/>
              <a:cxnLst/>
              <a:rect l="0" t="0" r="0" b="0"/>
              <a:pathLst>
                <a:path w="142876" h="123675">
                  <a:moveTo>
                    <a:pt x="0" y="9491"/>
                  </a:moveTo>
                  <a:lnTo>
                    <a:pt x="0" y="9491"/>
                  </a:lnTo>
                  <a:lnTo>
                    <a:pt x="0" y="4434"/>
                  </a:lnTo>
                  <a:lnTo>
                    <a:pt x="1058" y="2945"/>
                  </a:lnTo>
                  <a:lnTo>
                    <a:pt x="2822" y="1952"/>
                  </a:lnTo>
                  <a:lnTo>
                    <a:pt x="17333" y="82"/>
                  </a:lnTo>
                  <a:lnTo>
                    <a:pt x="23598" y="0"/>
                  </a:lnTo>
                  <a:lnTo>
                    <a:pt x="25257" y="1047"/>
                  </a:lnTo>
                  <a:lnTo>
                    <a:pt x="26363" y="2804"/>
                  </a:lnTo>
                  <a:lnTo>
                    <a:pt x="27100" y="5033"/>
                  </a:lnTo>
                  <a:lnTo>
                    <a:pt x="28650" y="6519"/>
                  </a:lnTo>
                  <a:lnTo>
                    <a:pt x="33194" y="8170"/>
                  </a:lnTo>
                  <a:lnTo>
                    <a:pt x="34830" y="9669"/>
                  </a:lnTo>
                  <a:lnTo>
                    <a:pt x="36646" y="14156"/>
                  </a:lnTo>
                  <a:lnTo>
                    <a:pt x="38097" y="55942"/>
                  </a:lnTo>
                  <a:lnTo>
                    <a:pt x="35276" y="64708"/>
                  </a:lnTo>
                  <a:lnTo>
                    <a:pt x="31554" y="72132"/>
                  </a:lnTo>
                  <a:lnTo>
                    <a:pt x="28399" y="82262"/>
                  </a:lnTo>
                  <a:lnTo>
                    <a:pt x="20490" y="93301"/>
                  </a:lnTo>
                  <a:lnTo>
                    <a:pt x="19334" y="102442"/>
                  </a:lnTo>
                  <a:lnTo>
                    <a:pt x="19053" y="114111"/>
                  </a:lnTo>
                  <a:lnTo>
                    <a:pt x="27251" y="122453"/>
                  </a:lnTo>
                  <a:lnTo>
                    <a:pt x="33239" y="123395"/>
                  </a:lnTo>
                  <a:lnTo>
                    <a:pt x="41716" y="123674"/>
                  </a:lnTo>
                  <a:lnTo>
                    <a:pt x="47821" y="120917"/>
                  </a:lnTo>
                  <a:lnTo>
                    <a:pt x="50931" y="118700"/>
                  </a:lnTo>
                  <a:lnTo>
                    <a:pt x="74231" y="112028"/>
                  </a:lnTo>
                  <a:lnTo>
                    <a:pt x="93568" y="101124"/>
                  </a:lnTo>
                  <a:lnTo>
                    <a:pt x="142875" y="85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9" name="SMARTInkShape-Group394"/>
          <p:cNvGrpSpPr/>
          <p:nvPr/>
        </p:nvGrpSpPr>
        <p:grpSpPr>
          <a:xfrm>
            <a:off x="4295789" y="457238"/>
            <a:ext cx="371462" cy="142788"/>
            <a:chOff x="4295789" y="457238"/>
            <a:chExt cx="371462" cy="142788"/>
          </a:xfrm>
        </p:grpSpPr>
        <p:sp>
          <p:nvSpPr>
            <p:cNvPr id="1556" name="SMARTInkShape-2188"/>
            <p:cNvSpPr/>
            <p:nvPr>
              <p:custDataLst>
                <p:tags r:id="rId286"/>
              </p:custDataLst>
            </p:nvPr>
          </p:nvSpPr>
          <p:spPr>
            <a:xfrm>
              <a:off x="4562475" y="457238"/>
              <a:ext cx="104776" cy="114224"/>
            </a:xfrm>
            <a:custGeom>
              <a:avLst/>
              <a:gdLst/>
              <a:ahLst/>
              <a:cxnLst/>
              <a:rect l="0" t="0" r="0" b="0"/>
              <a:pathLst>
                <a:path w="104776" h="114224">
                  <a:moveTo>
                    <a:pt x="0" y="57112"/>
                  </a:moveTo>
                  <a:lnTo>
                    <a:pt x="0" y="57112"/>
                  </a:lnTo>
                  <a:lnTo>
                    <a:pt x="5057" y="57112"/>
                  </a:lnTo>
                  <a:lnTo>
                    <a:pt x="10361" y="54290"/>
                  </a:lnTo>
                  <a:lnTo>
                    <a:pt x="17333" y="48911"/>
                  </a:lnTo>
                  <a:lnTo>
                    <a:pt x="18287" y="45353"/>
                  </a:lnTo>
                  <a:lnTo>
                    <a:pt x="18542" y="42923"/>
                  </a:lnTo>
                  <a:lnTo>
                    <a:pt x="19769" y="41303"/>
                  </a:lnTo>
                  <a:lnTo>
                    <a:pt x="36370" y="29987"/>
                  </a:lnTo>
                  <a:lnTo>
                    <a:pt x="55697" y="10938"/>
                  </a:lnTo>
                  <a:lnTo>
                    <a:pt x="57112" y="392"/>
                  </a:lnTo>
                  <a:lnTo>
                    <a:pt x="48945" y="0"/>
                  </a:lnTo>
                  <a:lnTo>
                    <a:pt x="42960" y="5030"/>
                  </a:lnTo>
                  <a:lnTo>
                    <a:pt x="40260" y="10328"/>
                  </a:lnTo>
                  <a:lnTo>
                    <a:pt x="39540" y="13223"/>
                  </a:lnTo>
                  <a:lnTo>
                    <a:pt x="33470" y="22353"/>
                  </a:lnTo>
                  <a:lnTo>
                    <a:pt x="22995" y="34920"/>
                  </a:lnTo>
                  <a:lnTo>
                    <a:pt x="20219" y="44422"/>
                  </a:lnTo>
                  <a:lnTo>
                    <a:pt x="19059" y="91154"/>
                  </a:lnTo>
                  <a:lnTo>
                    <a:pt x="19054" y="97995"/>
                  </a:lnTo>
                  <a:lnTo>
                    <a:pt x="20112" y="100242"/>
                  </a:lnTo>
                  <a:lnTo>
                    <a:pt x="21873" y="101740"/>
                  </a:lnTo>
                  <a:lnTo>
                    <a:pt x="24108" y="102739"/>
                  </a:lnTo>
                  <a:lnTo>
                    <a:pt x="25597" y="104464"/>
                  </a:lnTo>
                  <a:lnTo>
                    <a:pt x="27251" y="109202"/>
                  </a:lnTo>
                  <a:lnTo>
                    <a:pt x="28751" y="110888"/>
                  </a:lnTo>
                  <a:lnTo>
                    <a:pt x="33239" y="112763"/>
                  </a:lnTo>
                  <a:lnTo>
                    <a:pt x="65420" y="114223"/>
                  </a:lnTo>
                  <a:lnTo>
                    <a:pt x="74231" y="111422"/>
                  </a:lnTo>
                  <a:lnTo>
                    <a:pt x="104775" y="9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2189"/>
            <p:cNvSpPr/>
            <p:nvPr>
              <p:custDataLst>
                <p:tags r:id="rId287"/>
              </p:custDataLst>
            </p:nvPr>
          </p:nvSpPr>
          <p:spPr>
            <a:xfrm>
              <a:off x="4295789" y="476285"/>
              <a:ext cx="133337" cy="123741"/>
            </a:xfrm>
            <a:custGeom>
              <a:avLst/>
              <a:gdLst/>
              <a:ahLst/>
              <a:cxnLst/>
              <a:rect l="0" t="0" r="0" b="0"/>
              <a:pathLst>
                <a:path w="133337" h="123741">
                  <a:moveTo>
                    <a:pt x="66661" y="38065"/>
                  </a:moveTo>
                  <a:lnTo>
                    <a:pt x="66661" y="38065"/>
                  </a:lnTo>
                  <a:lnTo>
                    <a:pt x="66661" y="14385"/>
                  </a:lnTo>
                  <a:lnTo>
                    <a:pt x="65603" y="12754"/>
                  </a:lnTo>
                  <a:lnTo>
                    <a:pt x="63839" y="11666"/>
                  </a:lnTo>
                  <a:lnTo>
                    <a:pt x="58460" y="9920"/>
                  </a:lnTo>
                  <a:lnTo>
                    <a:pt x="49051" y="1327"/>
                  </a:lnTo>
                  <a:lnTo>
                    <a:pt x="39537" y="85"/>
                  </a:lnTo>
                  <a:lnTo>
                    <a:pt x="33459" y="0"/>
                  </a:lnTo>
                  <a:lnTo>
                    <a:pt x="27916" y="2803"/>
                  </a:lnTo>
                  <a:lnTo>
                    <a:pt x="24956" y="5032"/>
                  </a:lnTo>
                  <a:lnTo>
                    <a:pt x="21667" y="10331"/>
                  </a:lnTo>
                  <a:lnTo>
                    <a:pt x="19147" y="16214"/>
                  </a:lnTo>
                  <a:lnTo>
                    <a:pt x="2629" y="38087"/>
                  </a:lnTo>
                  <a:lnTo>
                    <a:pt x="508" y="55826"/>
                  </a:lnTo>
                  <a:lnTo>
                    <a:pt x="0" y="96950"/>
                  </a:lnTo>
                  <a:lnTo>
                    <a:pt x="2814" y="104100"/>
                  </a:lnTo>
                  <a:lnTo>
                    <a:pt x="13245" y="117314"/>
                  </a:lnTo>
                  <a:lnTo>
                    <a:pt x="19284" y="120912"/>
                  </a:lnTo>
                  <a:lnTo>
                    <a:pt x="36219" y="123622"/>
                  </a:lnTo>
                  <a:lnTo>
                    <a:pt x="42589" y="123740"/>
                  </a:lnTo>
                  <a:lnTo>
                    <a:pt x="48202" y="120946"/>
                  </a:lnTo>
                  <a:lnTo>
                    <a:pt x="54223" y="117234"/>
                  </a:lnTo>
                  <a:lnTo>
                    <a:pt x="60428" y="115585"/>
                  </a:lnTo>
                  <a:lnTo>
                    <a:pt x="62506" y="114086"/>
                  </a:lnTo>
                  <a:lnTo>
                    <a:pt x="63891" y="112029"/>
                  </a:lnTo>
                  <a:lnTo>
                    <a:pt x="66489" y="106921"/>
                  </a:lnTo>
                  <a:lnTo>
                    <a:pt x="72842" y="98096"/>
                  </a:lnTo>
                  <a:lnTo>
                    <a:pt x="75195" y="88778"/>
                  </a:lnTo>
                  <a:lnTo>
                    <a:pt x="76147" y="71663"/>
                  </a:lnTo>
                  <a:lnTo>
                    <a:pt x="78991" y="66050"/>
                  </a:lnTo>
                  <a:lnTo>
                    <a:pt x="84384" y="58880"/>
                  </a:lnTo>
                  <a:lnTo>
                    <a:pt x="83768" y="57233"/>
                  </a:lnTo>
                  <a:lnTo>
                    <a:pt x="77394" y="49069"/>
                  </a:lnTo>
                  <a:lnTo>
                    <a:pt x="84493" y="55921"/>
                  </a:lnTo>
                  <a:lnTo>
                    <a:pt x="85350" y="61818"/>
                  </a:lnTo>
                  <a:lnTo>
                    <a:pt x="85604" y="70268"/>
                  </a:lnTo>
                  <a:lnTo>
                    <a:pt x="88486" y="76366"/>
                  </a:lnTo>
                  <a:lnTo>
                    <a:pt x="90735" y="79474"/>
                  </a:lnTo>
                  <a:lnTo>
                    <a:pt x="96058" y="82927"/>
                  </a:lnTo>
                  <a:lnTo>
                    <a:pt x="98959" y="83848"/>
                  </a:lnTo>
                  <a:lnTo>
                    <a:pt x="100893" y="85520"/>
                  </a:lnTo>
                  <a:lnTo>
                    <a:pt x="103042" y="90201"/>
                  </a:lnTo>
                  <a:lnTo>
                    <a:pt x="104673" y="91872"/>
                  </a:lnTo>
                  <a:lnTo>
                    <a:pt x="109308" y="93729"/>
                  </a:lnTo>
                  <a:lnTo>
                    <a:pt x="120907" y="95980"/>
                  </a:lnTo>
                  <a:lnTo>
                    <a:pt x="133336" y="10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SMARTInkShape-2190"/>
            <p:cNvSpPr/>
            <p:nvPr>
              <p:custDataLst>
                <p:tags r:id="rId288"/>
              </p:custDataLst>
            </p:nvPr>
          </p:nvSpPr>
          <p:spPr>
            <a:xfrm>
              <a:off x="4438650" y="466725"/>
              <a:ext cx="104776" cy="104345"/>
            </a:xfrm>
            <a:custGeom>
              <a:avLst/>
              <a:gdLst/>
              <a:ahLst/>
              <a:cxnLst/>
              <a:rect l="0" t="0" r="0" b="0"/>
              <a:pathLst>
                <a:path w="104776" h="104345">
                  <a:moveTo>
                    <a:pt x="9525" y="38100"/>
                  </a:moveTo>
                  <a:lnTo>
                    <a:pt x="9525" y="38100"/>
                  </a:lnTo>
                  <a:lnTo>
                    <a:pt x="34" y="28609"/>
                  </a:lnTo>
                  <a:lnTo>
                    <a:pt x="0" y="37709"/>
                  </a:lnTo>
                  <a:lnTo>
                    <a:pt x="16247" y="39135"/>
                  </a:lnTo>
                  <a:lnTo>
                    <a:pt x="28411" y="47799"/>
                  </a:lnTo>
                  <a:lnTo>
                    <a:pt x="44715" y="62736"/>
                  </a:lnTo>
                  <a:lnTo>
                    <a:pt x="50917" y="64924"/>
                  </a:lnTo>
                  <a:lnTo>
                    <a:pt x="52995" y="66566"/>
                  </a:lnTo>
                  <a:lnTo>
                    <a:pt x="65189" y="83963"/>
                  </a:lnTo>
                  <a:lnTo>
                    <a:pt x="66544" y="93771"/>
                  </a:lnTo>
                  <a:lnTo>
                    <a:pt x="66636" y="99868"/>
                  </a:lnTo>
                  <a:lnTo>
                    <a:pt x="65591" y="101504"/>
                  </a:lnTo>
                  <a:lnTo>
                    <a:pt x="63835" y="102594"/>
                  </a:lnTo>
                  <a:lnTo>
                    <a:pt x="58470" y="104344"/>
                  </a:lnTo>
                  <a:lnTo>
                    <a:pt x="58030" y="103429"/>
                  </a:lnTo>
                  <a:lnTo>
                    <a:pt x="56169" y="88503"/>
                  </a:lnTo>
                  <a:lnTo>
                    <a:pt x="49626" y="76122"/>
                  </a:lnTo>
                  <a:lnTo>
                    <a:pt x="48959" y="72973"/>
                  </a:lnTo>
                  <a:lnTo>
                    <a:pt x="49573" y="69815"/>
                  </a:lnTo>
                  <a:lnTo>
                    <a:pt x="55340" y="57143"/>
                  </a:lnTo>
                  <a:lnTo>
                    <a:pt x="55943" y="53970"/>
                  </a:lnTo>
                  <a:lnTo>
                    <a:pt x="64531" y="35277"/>
                  </a:lnTo>
                  <a:lnTo>
                    <a:pt x="66779" y="25204"/>
                  </a:lnTo>
                  <a:lnTo>
                    <a:pt x="73997" y="13583"/>
                  </a:lnTo>
                  <a:lnTo>
                    <a:pt x="83971" y="1998"/>
                  </a:lnTo>
                  <a:lnTo>
                    <a:pt x="87768" y="88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4" name="SMARTInkShape-Group395"/>
          <p:cNvGrpSpPr/>
          <p:nvPr/>
        </p:nvGrpSpPr>
        <p:grpSpPr>
          <a:xfrm>
            <a:off x="5116168" y="361950"/>
            <a:ext cx="532158" cy="285751"/>
            <a:chOff x="5116168" y="361950"/>
            <a:chExt cx="532158" cy="285751"/>
          </a:xfrm>
        </p:grpSpPr>
        <p:sp>
          <p:nvSpPr>
            <p:cNvPr id="1560" name="SMARTInkShape-2191"/>
            <p:cNvSpPr/>
            <p:nvPr>
              <p:custDataLst>
                <p:tags r:id="rId282"/>
              </p:custDataLst>
            </p:nvPr>
          </p:nvSpPr>
          <p:spPr>
            <a:xfrm>
              <a:off x="5581650" y="571500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61619" y="5057"/>
                  </a:lnTo>
                  <a:lnTo>
                    <a:pt x="59136" y="10361"/>
                  </a:lnTo>
                  <a:lnTo>
                    <a:pt x="58474" y="13257"/>
                  </a:lnTo>
                  <a:lnTo>
                    <a:pt x="52486" y="22390"/>
                  </a:lnTo>
                  <a:lnTo>
                    <a:pt x="42039" y="34958"/>
                  </a:lnTo>
                  <a:lnTo>
                    <a:pt x="36056" y="47631"/>
                  </a:lnTo>
                  <a:lnTo>
                    <a:pt x="15756" y="69850"/>
                  </a:lnTo>
                  <a:lnTo>
                    <a:pt x="9471" y="7337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SMARTInkShape-2192"/>
            <p:cNvSpPr/>
            <p:nvPr>
              <p:custDataLst>
                <p:tags r:id="rId283"/>
              </p:custDataLst>
            </p:nvPr>
          </p:nvSpPr>
          <p:spPr>
            <a:xfrm>
              <a:off x="5419763" y="485775"/>
              <a:ext cx="95213" cy="18659"/>
            </a:xfrm>
            <a:custGeom>
              <a:avLst/>
              <a:gdLst/>
              <a:ahLst/>
              <a:cxnLst/>
              <a:rect l="0" t="0" r="0" b="0"/>
              <a:pathLst>
                <a:path w="95213" h="18659">
                  <a:moveTo>
                    <a:pt x="28537" y="9525"/>
                  </a:moveTo>
                  <a:lnTo>
                    <a:pt x="28537" y="9525"/>
                  </a:lnTo>
                  <a:lnTo>
                    <a:pt x="23481" y="9525"/>
                  </a:lnTo>
                  <a:lnTo>
                    <a:pt x="18176" y="12347"/>
                  </a:lnTo>
                  <a:lnTo>
                    <a:pt x="11204" y="17726"/>
                  </a:lnTo>
                  <a:lnTo>
                    <a:pt x="4939" y="18658"/>
                  </a:lnTo>
                  <a:lnTo>
                    <a:pt x="3281" y="17730"/>
                  </a:lnTo>
                  <a:lnTo>
                    <a:pt x="2174" y="16053"/>
                  </a:lnTo>
                  <a:lnTo>
                    <a:pt x="1437" y="13877"/>
                  </a:lnTo>
                  <a:lnTo>
                    <a:pt x="945" y="13485"/>
                  </a:lnTo>
                  <a:lnTo>
                    <a:pt x="617" y="14282"/>
                  </a:lnTo>
                  <a:lnTo>
                    <a:pt x="92" y="18108"/>
                  </a:lnTo>
                  <a:lnTo>
                    <a:pt x="0" y="13714"/>
                  </a:lnTo>
                  <a:lnTo>
                    <a:pt x="1046" y="12318"/>
                  </a:lnTo>
                  <a:lnTo>
                    <a:pt x="5030" y="10766"/>
                  </a:lnTo>
                  <a:lnTo>
                    <a:pt x="16211" y="8712"/>
                  </a:lnTo>
                  <a:lnTo>
                    <a:pt x="26531" y="3052"/>
                  </a:lnTo>
                  <a:lnTo>
                    <a:pt x="70808" y="79"/>
                  </a:lnTo>
                  <a:lnTo>
                    <a:pt x="952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SMARTInkShape-2193"/>
            <p:cNvSpPr/>
            <p:nvPr>
              <p:custDataLst>
                <p:tags r:id="rId284"/>
              </p:custDataLst>
            </p:nvPr>
          </p:nvSpPr>
          <p:spPr>
            <a:xfrm>
              <a:off x="5400792" y="361950"/>
              <a:ext cx="133234" cy="209550"/>
            </a:xfrm>
            <a:custGeom>
              <a:avLst/>
              <a:gdLst/>
              <a:ahLst/>
              <a:cxnLst/>
              <a:rect l="0" t="0" r="0" b="0"/>
              <a:pathLst>
                <a:path w="133234" h="209550">
                  <a:moveTo>
                    <a:pt x="133233" y="19050"/>
                  </a:moveTo>
                  <a:lnTo>
                    <a:pt x="133233" y="19050"/>
                  </a:lnTo>
                  <a:lnTo>
                    <a:pt x="133233" y="9917"/>
                  </a:lnTo>
                  <a:lnTo>
                    <a:pt x="124100" y="402"/>
                  </a:lnTo>
                  <a:lnTo>
                    <a:pt x="77564" y="0"/>
                  </a:lnTo>
                  <a:lnTo>
                    <a:pt x="68012" y="8201"/>
                  </a:lnTo>
                  <a:lnTo>
                    <a:pt x="61932" y="9133"/>
                  </a:lnTo>
                  <a:lnTo>
                    <a:pt x="60299" y="10322"/>
                  </a:lnTo>
                  <a:lnTo>
                    <a:pt x="59210" y="12173"/>
                  </a:lnTo>
                  <a:lnTo>
                    <a:pt x="58484" y="14465"/>
                  </a:lnTo>
                  <a:lnTo>
                    <a:pt x="46863" y="28807"/>
                  </a:lnTo>
                  <a:lnTo>
                    <a:pt x="41930" y="35028"/>
                  </a:lnTo>
                  <a:lnTo>
                    <a:pt x="35940" y="47645"/>
                  </a:lnTo>
                  <a:lnTo>
                    <a:pt x="31783" y="53984"/>
                  </a:lnTo>
                  <a:lnTo>
                    <a:pt x="28385" y="63503"/>
                  </a:lnTo>
                  <a:lnTo>
                    <a:pt x="22204" y="74084"/>
                  </a:lnTo>
                  <a:lnTo>
                    <a:pt x="18844" y="89096"/>
                  </a:lnTo>
                  <a:lnTo>
                    <a:pt x="11585" y="104187"/>
                  </a:lnTo>
                  <a:lnTo>
                    <a:pt x="1886" y="150409"/>
                  </a:lnTo>
                  <a:lnTo>
                    <a:pt x="0" y="174508"/>
                  </a:lnTo>
                  <a:lnTo>
                    <a:pt x="2757" y="180923"/>
                  </a:lnTo>
                  <a:lnTo>
                    <a:pt x="8095" y="188608"/>
                  </a:lnTo>
                  <a:lnTo>
                    <a:pt x="9292" y="198535"/>
                  </a:lnTo>
                  <a:lnTo>
                    <a:pt x="17599" y="208095"/>
                  </a:lnTo>
                  <a:lnTo>
                    <a:pt x="23594" y="209119"/>
                  </a:lnTo>
                  <a:lnTo>
                    <a:pt x="69736" y="209549"/>
                  </a:lnTo>
                  <a:lnTo>
                    <a:pt x="76084" y="206727"/>
                  </a:lnTo>
                  <a:lnTo>
                    <a:pt x="91958" y="194362"/>
                  </a:lnTo>
                  <a:lnTo>
                    <a:pt x="104658" y="188441"/>
                  </a:lnTo>
                  <a:lnTo>
                    <a:pt x="107833" y="185952"/>
                  </a:lnTo>
                  <a:lnTo>
                    <a:pt x="111361" y="180365"/>
                  </a:lnTo>
                  <a:lnTo>
                    <a:pt x="11418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SMARTInkShape-2194"/>
            <p:cNvSpPr/>
            <p:nvPr>
              <p:custDataLst>
                <p:tags r:id="rId285"/>
              </p:custDataLst>
            </p:nvPr>
          </p:nvSpPr>
          <p:spPr>
            <a:xfrm>
              <a:off x="5116168" y="392018"/>
              <a:ext cx="198783" cy="188877"/>
            </a:xfrm>
            <a:custGeom>
              <a:avLst/>
              <a:gdLst/>
              <a:ahLst/>
              <a:cxnLst/>
              <a:rect l="0" t="0" r="0" b="0"/>
              <a:pathLst>
                <a:path w="198783" h="188877">
                  <a:moveTo>
                    <a:pt x="17807" y="93757"/>
                  </a:moveTo>
                  <a:lnTo>
                    <a:pt x="17807" y="93757"/>
                  </a:lnTo>
                  <a:lnTo>
                    <a:pt x="17807" y="79210"/>
                  </a:lnTo>
                  <a:lnTo>
                    <a:pt x="16749" y="77709"/>
                  </a:lnTo>
                  <a:lnTo>
                    <a:pt x="14985" y="76708"/>
                  </a:lnTo>
                  <a:lnTo>
                    <a:pt x="8674" y="74824"/>
                  </a:lnTo>
                  <a:lnTo>
                    <a:pt x="3342" y="79798"/>
                  </a:lnTo>
                  <a:lnTo>
                    <a:pt x="2872" y="81276"/>
                  </a:lnTo>
                  <a:lnTo>
                    <a:pt x="3617" y="82261"/>
                  </a:lnTo>
                  <a:lnTo>
                    <a:pt x="5172" y="82918"/>
                  </a:lnTo>
                  <a:lnTo>
                    <a:pt x="6208" y="84414"/>
                  </a:lnTo>
                  <a:lnTo>
                    <a:pt x="7361" y="88899"/>
                  </a:lnTo>
                  <a:lnTo>
                    <a:pt x="6609" y="90518"/>
                  </a:lnTo>
                  <a:lnTo>
                    <a:pt x="5050" y="91598"/>
                  </a:lnTo>
                  <a:lnTo>
                    <a:pt x="2952" y="92318"/>
                  </a:lnTo>
                  <a:lnTo>
                    <a:pt x="1555" y="93856"/>
                  </a:lnTo>
                  <a:lnTo>
                    <a:pt x="0" y="98387"/>
                  </a:lnTo>
                  <a:lnTo>
                    <a:pt x="644" y="101077"/>
                  </a:lnTo>
                  <a:lnTo>
                    <a:pt x="6459" y="112999"/>
                  </a:lnTo>
                  <a:lnTo>
                    <a:pt x="9101" y="135253"/>
                  </a:lnTo>
                  <a:lnTo>
                    <a:pt x="16451" y="153693"/>
                  </a:lnTo>
                  <a:lnTo>
                    <a:pt x="17807" y="188876"/>
                  </a:lnTo>
                  <a:lnTo>
                    <a:pt x="17807" y="146444"/>
                  </a:lnTo>
                  <a:lnTo>
                    <a:pt x="17807" y="103207"/>
                  </a:lnTo>
                  <a:lnTo>
                    <a:pt x="17807" y="59025"/>
                  </a:lnTo>
                  <a:lnTo>
                    <a:pt x="18865" y="43132"/>
                  </a:lnTo>
                  <a:lnTo>
                    <a:pt x="26008" y="24348"/>
                  </a:lnTo>
                  <a:lnTo>
                    <a:pt x="27322" y="0"/>
                  </a:lnTo>
                  <a:lnTo>
                    <a:pt x="30149" y="1993"/>
                  </a:lnTo>
                  <a:lnTo>
                    <a:pt x="41521" y="12735"/>
                  </a:lnTo>
                  <a:lnTo>
                    <a:pt x="44222" y="18236"/>
                  </a:lnTo>
                  <a:lnTo>
                    <a:pt x="44941" y="21185"/>
                  </a:lnTo>
                  <a:lnTo>
                    <a:pt x="46480" y="23151"/>
                  </a:lnTo>
                  <a:lnTo>
                    <a:pt x="91197" y="54178"/>
                  </a:lnTo>
                  <a:lnTo>
                    <a:pt x="106820" y="55462"/>
                  </a:lnTo>
                  <a:lnTo>
                    <a:pt x="119469" y="55618"/>
                  </a:lnTo>
                  <a:lnTo>
                    <a:pt x="124022" y="52818"/>
                  </a:lnTo>
                  <a:lnTo>
                    <a:pt x="129572" y="49103"/>
                  </a:lnTo>
                  <a:lnTo>
                    <a:pt x="138646" y="45954"/>
                  </a:lnTo>
                  <a:lnTo>
                    <a:pt x="158808" y="28833"/>
                  </a:lnTo>
                  <a:lnTo>
                    <a:pt x="159849" y="25038"/>
                  </a:lnTo>
                  <a:lnTo>
                    <a:pt x="160127" y="22544"/>
                  </a:lnTo>
                  <a:lnTo>
                    <a:pt x="161370" y="20882"/>
                  </a:lnTo>
                  <a:lnTo>
                    <a:pt x="169801" y="17687"/>
                  </a:lnTo>
                  <a:lnTo>
                    <a:pt x="170207" y="63927"/>
                  </a:lnTo>
                  <a:lnTo>
                    <a:pt x="173029" y="72738"/>
                  </a:lnTo>
                  <a:lnTo>
                    <a:pt x="176752" y="80182"/>
                  </a:lnTo>
                  <a:lnTo>
                    <a:pt x="179340" y="96817"/>
                  </a:lnTo>
                  <a:lnTo>
                    <a:pt x="179722" y="128649"/>
                  </a:lnTo>
                  <a:lnTo>
                    <a:pt x="182549" y="133253"/>
                  </a:lnTo>
                  <a:lnTo>
                    <a:pt x="186276" y="138828"/>
                  </a:lnTo>
                  <a:lnTo>
                    <a:pt x="188374" y="147916"/>
                  </a:lnTo>
                  <a:lnTo>
                    <a:pt x="189141" y="158575"/>
                  </a:lnTo>
                  <a:lnTo>
                    <a:pt x="190238" y="159194"/>
                  </a:lnTo>
                  <a:lnTo>
                    <a:pt x="198782" y="16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5" name="SMARTInkShape-2195"/>
          <p:cNvSpPr/>
          <p:nvPr>
            <p:custDataLst>
              <p:tags r:id="rId3"/>
            </p:custDataLst>
          </p:nvPr>
        </p:nvSpPr>
        <p:spPr>
          <a:xfrm>
            <a:off x="6029371" y="314490"/>
            <a:ext cx="476205" cy="266486"/>
          </a:xfrm>
          <a:custGeom>
            <a:avLst/>
            <a:gdLst/>
            <a:ahLst/>
            <a:cxnLst/>
            <a:rect l="0" t="0" r="0" b="0"/>
            <a:pathLst>
              <a:path w="476205" h="266486">
                <a:moveTo>
                  <a:pt x="66629" y="47460"/>
                </a:moveTo>
                <a:lnTo>
                  <a:pt x="66629" y="47460"/>
                </a:lnTo>
                <a:lnTo>
                  <a:pt x="71685" y="42403"/>
                </a:lnTo>
                <a:lnTo>
                  <a:pt x="74168" y="37099"/>
                </a:lnTo>
                <a:lnTo>
                  <a:pt x="74830" y="34203"/>
                </a:lnTo>
                <a:lnTo>
                  <a:pt x="76330" y="32272"/>
                </a:lnTo>
                <a:lnTo>
                  <a:pt x="80818" y="30126"/>
                </a:lnTo>
                <a:lnTo>
                  <a:pt x="82439" y="28496"/>
                </a:lnTo>
                <a:lnTo>
                  <a:pt x="85252" y="20360"/>
                </a:lnTo>
                <a:lnTo>
                  <a:pt x="85676" y="79"/>
                </a:lnTo>
                <a:lnTo>
                  <a:pt x="85679" y="4964"/>
                </a:lnTo>
                <a:lnTo>
                  <a:pt x="82857" y="10228"/>
                </a:lnTo>
                <a:lnTo>
                  <a:pt x="79134" y="16096"/>
                </a:lnTo>
                <a:lnTo>
                  <a:pt x="76742" y="28486"/>
                </a:lnTo>
                <a:lnTo>
                  <a:pt x="75358" y="35852"/>
                </a:lnTo>
                <a:lnTo>
                  <a:pt x="68666" y="57828"/>
                </a:lnTo>
                <a:lnTo>
                  <a:pt x="59269" y="102698"/>
                </a:lnTo>
                <a:lnTo>
                  <a:pt x="49754" y="150081"/>
                </a:lnTo>
                <a:lnTo>
                  <a:pt x="47770" y="197685"/>
                </a:lnTo>
                <a:lnTo>
                  <a:pt x="48662" y="230265"/>
                </a:lnTo>
                <a:lnTo>
                  <a:pt x="59340" y="256745"/>
                </a:lnTo>
                <a:lnTo>
                  <a:pt x="66202" y="265962"/>
                </a:lnTo>
                <a:lnTo>
                  <a:pt x="74792" y="266485"/>
                </a:lnTo>
                <a:lnTo>
                  <a:pt x="80807" y="261464"/>
                </a:lnTo>
                <a:lnTo>
                  <a:pt x="83513" y="256167"/>
                </a:lnTo>
                <a:lnTo>
                  <a:pt x="85251" y="244143"/>
                </a:lnTo>
                <a:lnTo>
                  <a:pt x="82667" y="237886"/>
                </a:lnTo>
                <a:lnTo>
                  <a:pt x="79048" y="231577"/>
                </a:lnTo>
                <a:lnTo>
                  <a:pt x="71479" y="210674"/>
                </a:lnTo>
                <a:lnTo>
                  <a:pt x="61042" y="193334"/>
                </a:lnTo>
                <a:lnTo>
                  <a:pt x="57212" y="178759"/>
                </a:lnTo>
                <a:lnTo>
                  <a:pt x="55060" y="176267"/>
                </a:lnTo>
                <a:lnTo>
                  <a:pt x="21241" y="154038"/>
                </a:lnTo>
                <a:lnTo>
                  <a:pt x="11842" y="151533"/>
                </a:lnTo>
                <a:lnTo>
                  <a:pt x="0" y="142746"/>
                </a:lnTo>
                <a:lnTo>
                  <a:pt x="45652" y="97013"/>
                </a:lnTo>
                <a:lnTo>
                  <a:pt x="92553" y="55167"/>
                </a:lnTo>
                <a:lnTo>
                  <a:pt x="139624" y="12542"/>
                </a:lnTo>
                <a:lnTo>
                  <a:pt x="149171" y="4070"/>
                </a:lnTo>
                <a:lnTo>
                  <a:pt x="161321" y="0"/>
                </a:lnTo>
                <a:lnTo>
                  <a:pt x="161876" y="42398"/>
                </a:lnTo>
                <a:lnTo>
                  <a:pt x="161879" y="85635"/>
                </a:lnTo>
                <a:lnTo>
                  <a:pt x="161879" y="131206"/>
                </a:lnTo>
                <a:lnTo>
                  <a:pt x="161879" y="177362"/>
                </a:lnTo>
                <a:lnTo>
                  <a:pt x="161879" y="218457"/>
                </a:lnTo>
                <a:lnTo>
                  <a:pt x="161879" y="209766"/>
                </a:lnTo>
                <a:lnTo>
                  <a:pt x="168424" y="201856"/>
                </a:lnTo>
                <a:lnTo>
                  <a:pt x="171011" y="192061"/>
                </a:lnTo>
                <a:lnTo>
                  <a:pt x="171370" y="182286"/>
                </a:lnTo>
                <a:lnTo>
                  <a:pt x="174211" y="184288"/>
                </a:lnTo>
                <a:lnTo>
                  <a:pt x="179602" y="189141"/>
                </a:lnTo>
                <a:lnTo>
                  <a:pt x="180536" y="195038"/>
                </a:lnTo>
                <a:lnTo>
                  <a:pt x="181725" y="196645"/>
                </a:lnTo>
                <a:lnTo>
                  <a:pt x="185869" y="198431"/>
                </a:lnTo>
                <a:lnTo>
                  <a:pt x="187398" y="199966"/>
                </a:lnTo>
                <a:lnTo>
                  <a:pt x="192672" y="210033"/>
                </a:lnTo>
                <a:lnTo>
                  <a:pt x="205563" y="225345"/>
                </a:lnTo>
                <a:lnTo>
                  <a:pt x="211548" y="237977"/>
                </a:lnTo>
                <a:lnTo>
                  <a:pt x="217552" y="245607"/>
                </a:lnTo>
                <a:lnTo>
                  <a:pt x="235301" y="255521"/>
                </a:lnTo>
                <a:lnTo>
                  <a:pt x="242312" y="256569"/>
                </a:lnTo>
                <a:lnTo>
                  <a:pt x="248074" y="253992"/>
                </a:lnTo>
                <a:lnTo>
                  <a:pt x="254163" y="250377"/>
                </a:lnTo>
                <a:lnTo>
                  <a:pt x="263541" y="247283"/>
                </a:lnTo>
                <a:lnTo>
                  <a:pt x="269857" y="242809"/>
                </a:lnTo>
                <a:lnTo>
                  <a:pt x="273369" y="237293"/>
                </a:lnTo>
                <a:lnTo>
                  <a:pt x="275988" y="231314"/>
                </a:lnTo>
                <a:lnTo>
                  <a:pt x="292581" y="209368"/>
                </a:lnTo>
                <a:lnTo>
                  <a:pt x="295110" y="203027"/>
                </a:lnTo>
                <a:lnTo>
                  <a:pt x="301426" y="193508"/>
                </a:lnTo>
                <a:lnTo>
                  <a:pt x="303768" y="183984"/>
                </a:lnTo>
                <a:lnTo>
                  <a:pt x="304751" y="162201"/>
                </a:lnTo>
                <a:lnTo>
                  <a:pt x="296553" y="161799"/>
                </a:lnTo>
                <a:lnTo>
                  <a:pt x="290564" y="166828"/>
                </a:lnTo>
                <a:lnTo>
                  <a:pt x="287864" y="172126"/>
                </a:lnTo>
                <a:lnTo>
                  <a:pt x="287144" y="175021"/>
                </a:lnTo>
                <a:lnTo>
                  <a:pt x="285606" y="176951"/>
                </a:lnTo>
                <a:lnTo>
                  <a:pt x="281074" y="179095"/>
                </a:lnTo>
                <a:lnTo>
                  <a:pt x="279442" y="180725"/>
                </a:lnTo>
                <a:lnTo>
                  <a:pt x="277630" y="185358"/>
                </a:lnTo>
                <a:lnTo>
                  <a:pt x="276216" y="207539"/>
                </a:lnTo>
                <a:lnTo>
                  <a:pt x="284383" y="217424"/>
                </a:lnTo>
                <a:lnTo>
                  <a:pt x="287940" y="218250"/>
                </a:lnTo>
                <a:lnTo>
                  <a:pt x="290369" y="218470"/>
                </a:lnTo>
                <a:lnTo>
                  <a:pt x="295891" y="221537"/>
                </a:lnTo>
                <a:lnTo>
                  <a:pt x="298846" y="223836"/>
                </a:lnTo>
                <a:lnTo>
                  <a:pt x="300815" y="224311"/>
                </a:lnTo>
                <a:lnTo>
                  <a:pt x="302129" y="223569"/>
                </a:lnTo>
                <a:lnTo>
                  <a:pt x="303003" y="222016"/>
                </a:lnTo>
                <a:lnTo>
                  <a:pt x="304644" y="220981"/>
                </a:lnTo>
                <a:lnTo>
                  <a:pt x="312013" y="218465"/>
                </a:lnTo>
                <a:lnTo>
                  <a:pt x="320898" y="212546"/>
                </a:lnTo>
                <a:lnTo>
                  <a:pt x="327099" y="210790"/>
                </a:lnTo>
                <a:lnTo>
                  <a:pt x="329176" y="209263"/>
                </a:lnTo>
                <a:lnTo>
                  <a:pt x="330560" y="207187"/>
                </a:lnTo>
                <a:lnTo>
                  <a:pt x="333157" y="202058"/>
                </a:lnTo>
                <a:lnTo>
                  <a:pt x="337838" y="196251"/>
                </a:lnTo>
                <a:lnTo>
                  <a:pt x="343447" y="192964"/>
                </a:lnTo>
                <a:lnTo>
                  <a:pt x="346425" y="192088"/>
                </a:lnTo>
                <a:lnTo>
                  <a:pt x="348409" y="190445"/>
                </a:lnTo>
                <a:lnTo>
                  <a:pt x="352225" y="181248"/>
                </a:lnTo>
                <a:lnTo>
                  <a:pt x="360566" y="180848"/>
                </a:lnTo>
                <a:lnTo>
                  <a:pt x="361012" y="181894"/>
                </a:lnTo>
                <a:lnTo>
                  <a:pt x="361787" y="194071"/>
                </a:lnTo>
                <a:lnTo>
                  <a:pt x="359030" y="200109"/>
                </a:lnTo>
                <a:lnTo>
                  <a:pt x="356813" y="203201"/>
                </a:lnTo>
                <a:lnTo>
                  <a:pt x="356393" y="205263"/>
                </a:lnTo>
                <a:lnTo>
                  <a:pt x="357171" y="206637"/>
                </a:lnTo>
                <a:lnTo>
                  <a:pt x="358750" y="207553"/>
                </a:lnTo>
                <a:lnTo>
                  <a:pt x="358743" y="210280"/>
                </a:lnTo>
                <a:lnTo>
                  <a:pt x="355913" y="218955"/>
                </a:lnTo>
                <a:lnTo>
                  <a:pt x="355793" y="223173"/>
                </a:lnTo>
                <a:lnTo>
                  <a:pt x="361772" y="249435"/>
                </a:lnTo>
                <a:lnTo>
                  <a:pt x="361904" y="256971"/>
                </a:lnTo>
                <a:lnTo>
                  <a:pt x="366960" y="251942"/>
                </a:lnTo>
                <a:lnTo>
                  <a:pt x="369443" y="246644"/>
                </a:lnTo>
                <a:lnTo>
                  <a:pt x="372225" y="231499"/>
                </a:lnTo>
                <a:lnTo>
                  <a:pt x="386594" y="211492"/>
                </a:lnTo>
                <a:lnTo>
                  <a:pt x="392534" y="192319"/>
                </a:lnTo>
                <a:lnTo>
                  <a:pt x="396684" y="184867"/>
                </a:lnTo>
                <a:lnTo>
                  <a:pt x="398528" y="178027"/>
                </a:lnTo>
                <a:lnTo>
                  <a:pt x="400078" y="175780"/>
                </a:lnTo>
                <a:lnTo>
                  <a:pt x="402170" y="174281"/>
                </a:lnTo>
                <a:lnTo>
                  <a:pt x="407317" y="171558"/>
                </a:lnTo>
                <a:lnTo>
                  <a:pt x="417299" y="163259"/>
                </a:lnTo>
                <a:lnTo>
                  <a:pt x="423590" y="162204"/>
                </a:lnTo>
                <a:lnTo>
                  <a:pt x="441399" y="161799"/>
                </a:lnTo>
                <a:lnTo>
                  <a:pt x="447683" y="164600"/>
                </a:lnTo>
                <a:lnTo>
                  <a:pt x="454003" y="168314"/>
                </a:lnTo>
                <a:lnTo>
                  <a:pt x="460340" y="169964"/>
                </a:lnTo>
                <a:lnTo>
                  <a:pt x="462453" y="172521"/>
                </a:lnTo>
                <a:lnTo>
                  <a:pt x="465428" y="185175"/>
                </a:lnTo>
                <a:lnTo>
                  <a:pt x="466122" y="192628"/>
                </a:lnTo>
                <a:lnTo>
                  <a:pt x="469254" y="199468"/>
                </a:lnTo>
                <a:lnTo>
                  <a:pt x="473115" y="206036"/>
                </a:lnTo>
                <a:lnTo>
                  <a:pt x="475289" y="216742"/>
                </a:lnTo>
                <a:lnTo>
                  <a:pt x="476204" y="2379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77" name="SMARTInkShape-Group397"/>
          <p:cNvGrpSpPr/>
          <p:nvPr/>
        </p:nvGrpSpPr>
        <p:grpSpPr>
          <a:xfrm>
            <a:off x="7067550" y="242671"/>
            <a:ext cx="1589964" cy="366761"/>
            <a:chOff x="7067550" y="242671"/>
            <a:chExt cx="1589964" cy="366761"/>
          </a:xfrm>
        </p:grpSpPr>
        <p:sp>
          <p:nvSpPr>
            <p:cNvPr id="1566" name="SMARTInkShape-2196"/>
            <p:cNvSpPr/>
            <p:nvPr>
              <p:custDataLst>
                <p:tags r:id="rId271"/>
              </p:custDataLst>
            </p:nvPr>
          </p:nvSpPr>
          <p:spPr>
            <a:xfrm>
              <a:off x="8572500" y="257684"/>
              <a:ext cx="85014" cy="332867"/>
            </a:xfrm>
            <a:custGeom>
              <a:avLst/>
              <a:gdLst/>
              <a:ahLst/>
              <a:cxnLst/>
              <a:rect l="0" t="0" r="0" b="0"/>
              <a:pathLst>
                <a:path w="85014" h="332867">
                  <a:moveTo>
                    <a:pt x="28575" y="18541"/>
                  </a:moveTo>
                  <a:lnTo>
                    <a:pt x="28575" y="18541"/>
                  </a:lnTo>
                  <a:lnTo>
                    <a:pt x="28575" y="0"/>
                  </a:lnTo>
                  <a:lnTo>
                    <a:pt x="28575" y="7737"/>
                  </a:lnTo>
                  <a:lnTo>
                    <a:pt x="45442" y="51372"/>
                  </a:lnTo>
                  <a:lnTo>
                    <a:pt x="69075" y="95032"/>
                  </a:lnTo>
                  <a:lnTo>
                    <a:pt x="80318" y="134343"/>
                  </a:lnTo>
                  <a:lnTo>
                    <a:pt x="85013" y="180664"/>
                  </a:lnTo>
                  <a:lnTo>
                    <a:pt x="82692" y="209100"/>
                  </a:lnTo>
                  <a:lnTo>
                    <a:pt x="72479" y="237633"/>
                  </a:lnTo>
                  <a:lnTo>
                    <a:pt x="50506" y="284185"/>
                  </a:lnTo>
                  <a:lnTo>
                    <a:pt x="26825" y="314552"/>
                  </a:lnTo>
                  <a:lnTo>
                    <a:pt x="0" y="332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SMARTInkShape-2197"/>
            <p:cNvSpPr/>
            <p:nvPr>
              <p:custDataLst>
                <p:tags r:id="rId272"/>
              </p:custDataLst>
            </p:nvPr>
          </p:nvSpPr>
          <p:spPr>
            <a:xfrm>
              <a:off x="8429635" y="467120"/>
              <a:ext cx="114291" cy="123024"/>
            </a:xfrm>
            <a:custGeom>
              <a:avLst/>
              <a:gdLst/>
              <a:ahLst/>
              <a:cxnLst/>
              <a:rect l="0" t="0" r="0" b="0"/>
              <a:pathLst>
                <a:path w="114291" h="123024">
                  <a:moveTo>
                    <a:pt x="9515" y="18655"/>
                  </a:moveTo>
                  <a:lnTo>
                    <a:pt x="9515" y="18655"/>
                  </a:lnTo>
                  <a:lnTo>
                    <a:pt x="24" y="18655"/>
                  </a:lnTo>
                  <a:lnTo>
                    <a:pt x="0" y="13598"/>
                  </a:lnTo>
                  <a:lnTo>
                    <a:pt x="1056" y="12109"/>
                  </a:lnTo>
                  <a:lnTo>
                    <a:pt x="2817" y="11116"/>
                  </a:lnTo>
                  <a:lnTo>
                    <a:pt x="17325" y="9246"/>
                  </a:lnTo>
                  <a:lnTo>
                    <a:pt x="26305" y="2607"/>
                  </a:lnTo>
                  <a:lnTo>
                    <a:pt x="35186" y="494"/>
                  </a:lnTo>
                  <a:lnTo>
                    <a:pt x="41386" y="0"/>
                  </a:lnTo>
                  <a:lnTo>
                    <a:pt x="47668" y="2603"/>
                  </a:lnTo>
                  <a:lnTo>
                    <a:pt x="65177" y="17218"/>
                  </a:lnTo>
                  <a:lnTo>
                    <a:pt x="66224" y="23286"/>
                  </a:lnTo>
                  <a:lnTo>
                    <a:pt x="66534" y="31786"/>
                  </a:lnTo>
                  <a:lnTo>
                    <a:pt x="63785" y="37897"/>
                  </a:lnTo>
                  <a:lnTo>
                    <a:pt x="60093" y="44140"/>
                  </a:lnTo>
                  <a:lnTo>
                    <a:pt x="56956" y="53605"/>
                  </a:lnTo>
                  <a:lnTo>
                    <a:pt x="50853" y="63112"/>
                  </a:lnTo>
                  <a:lnTo>
                    <a:pt x="47516" y="72632"/>
                  </a:lnTo>
                  <a:lnTo>
                    <a:pt x="30742" y="95444"/>
                  </a:lnTo>
                  <a:lnTo>
                    <a:pt x="28995" y="107671"/>
                  </a:lnTo>
                  <a:lnTo>
                    <a:pt x="29910" y="109749"/>
                  </a:lnTo>
                  <a:lnTo>
                    <a:pt x="31578" y="111134"/>
                  </a:lnTo>
                  <a:lnTo>
                    <a:pt x="36804" y="113358"/>
                  </a:lnTo>
                  <a:lnTo>
                    <a:pt x="45441" y="120343"/>
                  </a:lnTo>
                  <a:lnTo>
                    <a:pt x="55390" y="123023"/>
                  </a:lnTo>
                  <a:lnTo>
                    <a:pt x="85306" y="111655"/>
                  </a:lnTo>
                  <a:lnTo>
                    <a:pt x="114290" y="94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SMARTInkShape-2198"/>
            <p:cNvSpPr/>
            <p:nvPr>
              <p:custDataLst>
                <p:tags r:id="rId273"/>
              </p:custDataLst>
            </p:nvPr>
          </p:nvSpPr>
          <p:spPr>
            <a:xfrm>
              <a:off x="8229634" y="428625"/>
              <a:ext cx="123792" cy="19051"/>
            </a:xfrm>
            <a:custGeom>
              <a:avLst/>
              <a:gdLst/>
              <a:ahLst/>
              <a:cxnLst/>
              <a:rect l="0" t="0" r="0" b="0"/>
              <a:pathLst>
                <a:path w="123792" h="19051">
                  <a:moveTo>
                    <a:pt x="9491" y="19050"/>
                  </a:moveTo>
                  <a:lnTo>
                    <a:pt x="9491" y="19050"/>
                  </a:lnTo>
                  <a:lnTo>
                    <a:pt x="82" y="19050"/>
                  </a:lnTo>
                  <a:lnTo>
                    <a:pt x="0" y="13993"/>
                  </a:lnTo>
                  <a:lnTo>
                    <a:pt x="1047" y="12504"/>
                  </a:lnTo>
                  <a:lnTo>
                    <a:pt x="2804" y="11511"/>
                  </a:lnTo>
                  <a:lnTo>
                    <a:pt x="8170" y="9917"/>
                  </a:lnTo>
                  <a:lnTo>
                    <a:pt x="51847" y="8473"/>
                  </a:lnTo>
                  <a:lnTo>
                    <a:pt x="87715" y="1325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SMARTInkShape-2199"/>
            <p:cNvSpPr/>
            <p:nvPr>
              <p:custDataLst>
                <p:tags r:id="rId274"/>
              </p:custDataLst>
            </p:nvPr>
          </p:nvSpPr>
          <p:spPr>
            <a:xfrm>
              <a:off x="8239126" y="276228"/>
              <a:ext cx="142865" cy="276058"/>
            </a:xfrm>
            <a:custGeom>
              <a:avLst/>
              <a:gdLst/>
              <a:ahLst/>
              <a:cxnLst/>
              <a:rect l="0" t="0" r="0" b="0"/>
              <a:pathLst>
                <a:path w="142865" h="276058">
                  <a:moveTo>
                    <a:pt x="133349" y="47622"/>
                  </a:moveTo>
                  <a:lnTo>
                    <a:pt x="133349" y="47622"/>
                  </a:lnTo>
                  <a:lnTo>
                    <a:pt x="141549" y="39421"/>
                  </a:lnTo>
                  <a:lnTo>
                    <a:pt x="142758" y="30012"/>
                  </a:lnTo>
                  <a:lnTo>
                    <a:pt x="142864" y="20497"/>
                  </a:lnTo>
                  <a:lnTo>
                    <a:pt x="123943" y="117"/>
                  </a:lnTo>
                  <a:lnTo>
                    <a:pt x="109638" y="0"/>
                  </a:lnTo>
                  <a:lnTo>
                    <a:pt x="108016" y="1057"/>
                  </a:lnTo>
                  <a:lnTo>
                    <a:pt x="106936" y="2821"/>
                  </a:lnTo>
                  <a:lnTo>
                    <a:pt x="106215" y="5054"/>
                  </a:lnTo>
                  <a:lnTo>
                    <a:pt x="104676" y="6544"/>
                  </a:lnTo>
                  <a:lnTo>
                    <a:pt x="94602" y="11756"/>
                  </a:lnTo>
                  <a:lnTo>
                    <a:pt x="53972" y="50809"/>
                  </a:lnTo>
                  <a:lnTo>
                    <a:pt x="25399" y="93562"/>
                  </a:lnTo>
                  <a:lnTo>
                    <a:pt x="5956" y="141060"/>
                  </a:lnTo>
                  <a:lnTo>
                    <a:pt x="1176" y="164308"/>
                  </a:lnTo>
                  <a:lnTo>
                    <a:pt x="19" y="211712"/>
                  </a:lnTo>
                  <a:lnTo>
                    <a:pt x="0" y="240866"/>
                  </a:lnTo>
                  <a:lnTo>
                    <a:pt x="2822" y="247455"/>
                  </a:lnTo>
                  <a:lnTo>
                    <a:pt x="6546" y="253912"/>
                  </a:lnTo>
                  <a:lnTo>
                    <a:pt x="9700" y="263497"/>
                  </a:lnTo>
                  <a:lnTo>
                    <a:pt x="14189" y="269861"/>
                  </a:lnTo>
                  <a:lnTo>
                    <a:pt x="19711" y="273395"/>
                  </a:lnTo>
                  <a:lnTo>
                    <a:pt x="31880" y="275664"/>
                  </a:lnTo>
                  <a:lnTo>
                    <a:pt x="41313" y="276057"/>
                  </a:lnTo>
                  <a:lnTo>
                    <a:pt x="47641" y="273326"/>
                  </a:lnTo>
                  <a:lnTo>
                    <a:pt x="53981" y="269643"/>
                  </a:lnTo>
                  <a:lnTo>
                    <a:pt x="63501" y="266512"/>
                  </a:lnTo>
                  <a:lnTo>
                    <a:pt x="85724" y="250273"/>
                  </a:lnTo>
                  <a:lnTo>
                    <a:pt x="88899" y="249397"/>
                  </a:lnTo>
                  <a:lnTo>
                    <a:pt x="91016" y="247756"/>
                  </a:lnTo>
                  <a:lnTo>
                    <a:pt x="104774" y="22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SMARTInkShape-2200"/>
            <p:cNvSpPr/>
            <p:nvPr>
              <p:custDataLst>
                <p:tags r:id="rId275"/>
              </p:custDataLst>
            </p:nvPr>
          </p:nvSpPr>
          <p:spPr>
            <a:xfrm>
              <a:off x="7972436" y="314325"/>
              <a:ext cx="123381" cy="209385"/>
            </a:xfrm>
            <a:custGeom>
              <a:avLst/>
              <a:gdLst/>
              <a:ahLst/>
              <a:cxnLst/>
              <a:rect l="0" t="0" r="0" b="0"/>
              <a:pathLst>
                <a:path w="123381" h="209385">
                  <a:moveTo>
                    <a:pt x="9514" y="0"/>
                  </a:moveTo>
                  <a:lnTo>
                    <a:pt x="9514" y="0"/>
                  </a:lnTo>
                  <a:lnTo>
                    <a:pt x="17714" y="0"/>
                  </a:lnTo>
                  <a:lnTo>
                    <a:pt x="18156" y="1058"/>
                  </a:lnTo>
                  <a:lnTo>
                    <a:pt x="18646" y="5057"/>
                  </a:lnTo>
                  <a:lnTo>
                    <a:pt x="16042" y="10361"/>
                  </a:lnTo>
                  <a:lnTo>
                    <a:pt x="12415" y="16247"/>
                  </a:lnTo>
                  <a:lnTo>
                    <a:pt x="10087" y="28648"/>
                  </a:lnTo>
                  <a:lnTo>
                    <a:pt x="8710" y="36016"/>
                  </a:lnTo>
                  <a:lnTo>
                    <a:pt x="2025" y="57993"/>
                  </a:lnTo>
                  <a:lnTo>
                    <a:pt x="108" y="101649"/>
                  </a:lnTo>
                  <a:lnTo>
                    <a:pt x="0" y="147905"/>
                  </a:lnTo>
                  <a:lnTo>
                    <a:pt x="2816" y="158516"/>
                  </a:lnTo>
                  <a:lnTo>
                    <a:pt x="23587" y="193616"/>
                  </a:lnTo>
                  <a:lnTo>
                    <a:pt x="32146" y="203182"/>
                  </a:lnTo>
                  <a:lnTo>
                    <a:pt x="38270" y="206720"/>
                  </a:lnTo>
                  <a:lnTo>
                    <a:pt x="50825" y="208991"/>
                  </a:lnTo>
                  <a:lnTo>
                    <a:pt x="65381" y="209384"/>
                  </a:lnTo>
                  <a:lnTo>
                    <a:pt x="68984" y="208381"/>
                  </a:lnTo>
                  <a:lnTo>
                    <a:pt x="71385" y="206654"/>
                  </a:lnTo>
                  <a:lnTo>
                    <a:pt x="72986" y="204444"/>
                  </a:lnTo>
                  <a:lnTo>
                    <a:pt x="75112" y="202971"/>
                  </a:lnTo>
                  <a:lnTo>
                    <a:pt x="84220" y="198781"/>
                  </a:lnTo>
                  <a:lnTo>
                    <a:pt x="97736" y="186133"/>
                  </a:lnTo>
                  <a:lnTo>
                    <a:pt x="110693" y="164216"/>
                  </a:lnTo>
                  <a:lnTo>
                    <a:pt x="122350" y="117317"/>
                  </a:lnTo>
                  <a:lnTo>
                    <a:pt x="123380" y="98378"/>
                  </a:lnTo>
                  <a:lnTo>
                    <a:pt x="120799" y="88526"/>
                  </a:lnTo>
                  <a:lnTo>
                    <a:pt x="118628" y="84418"/>
                  </a:lnTo>
                  <a:lnTo>
                    <a:pt x="118241" y="79562"/>
                  </a:lnTo>
                  <a:lnTo>
                    <a:pt x="120634" y="63673"/>
                  </a:lnTo>
                  <a:lnTo>
                    <a:pt x="114598" y="31911"/>
                  </a:lnTo>
                  <a:lnTo>
                    <a:pt x="106115" y="20667"/>
                  </a:lnTo>
                  <a:lnTo>
                    <a:pt x="105665" y="21186"/>
                  </a:lnTo>
                  <a:lnTo>
                    <a:pt x="104767" y="42734"/>
                  </a:lnTo>
                  <a:lnTo>
                    <a:pt x="107588" y="48273"/>
                  </a:lnTo>
                  <a:lnTo>
                    <a:pt x="11428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SMARTInkShape-2201"/>
            <p:cNvSpPr/>
            <p:nvPr>
              <p:custDataLst>
                <p:tags r:id="rId276"/>
              </p:custDataLst>
            </p:nvPr>
          </p:nvSpPr>
          <p:spPr>
            <a:xfrm>
              <a:off x="7772400" y="4476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44719"/>
                  </a:lnTo>
                  <a:lnTo>
                    <a:pt x="9525" y="69861"/>
                  </a:lnTo>
                  <a:lnTo>
                    <a:pt x="6703" y="76205"/>
                  </a:lnTo>
                  <a:lnTo>
                    <a:pt x="2980" y="8255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SMARTInkShape-2202"/>
            <p:cNvSpPr/>
            <p:nvPr>
              <p:custDataLst>
                <p:tags r:id="rId277"/>
              </p:custDataLst>
            </p:nvPr>
          </p:nvSpPr>
          <p:spPr>
            <a:xfrm>
              <a:off x="7581914" y="419100"/>
              <a:ext cx="104762" cy="38101"/>
            </a:xfrm>
            <a:custGeom>
              <a:avLst/>
              <a:gdLst/>
              <a:ahLst/>
              <a:cxnLst/>
              <a:rect l="0" t="0" r="0" b="0"/>
              <a:pathLst>
                <a:path w="104762" h="38101">
                  <a:moveTo>
                    <a:pt x="28561" y="38100"/>
                  </a:moveTo>
                  <a:lnTo>
                    <a:pt x="28561" y="38100"/>
                  </a:lnTo>
                  <a:lnTo>
                    <a:pt x="34" y="38100"/>
                  </a:lnTo>
                  <a:lnTo>
                    <a:pt x="0" y="33043"/>
                  </a:lnTo>
                  <a:lnTo>
                    <a:pt x="1053" y="31554"/>
                  </a:lnTo>
                  <a:lnTo>
                    <a:pt x="2815" y="30561"/>
                  </a:lnTo>
                  <a:lnTo>
                    <a:pt x="16233" y="27778"/>
                  </a:lnTo>
                  <a:lnTo>
                    <a:pt x="25496" y="22106"/>
                  </a:lnTo>
                  <a:lnTo>
                    <a:pt x="36002" y="19956"/>
                  </a:lnTo>
                  <a:lnTo>
                    <a:pt x="50991" y="18260"/>
                  </a:lnTo>
                  <a:lnTo>
                    <a:pt x="63664" y="12584"/>
                  </a:lnTo>
                  <a:lnTo>
                    <a:pt x="1047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SMARTInkShape-2203"/>
            <p:cNvSpPr/>
            <p:nvPr>
              <p:custDataLst>
                <p:tags r:id="rId278"/>
              </p:custDataLst>
            </p:nvPr>
          </p:nvSpPr>
          <p:spPr>
            <a:xfrm>
              <a:off x="7600953" y="295275"/>
              <a:ext cx="129287" cy="228473"/>
            </a:xfrm>
            <a:custGeom>
              <a:avLst/>
              <a:gdLst/>
              <a:ahLst/>
              <a:cxnLst/>
              <a:rect l="0" t="0" r="0" b="0"/>
              <a:pathLst>
                <a:path w="129287" h="228473">
                  <a:moveTo>
                    <a:pt x="114297" y="28575"/>
                  </a:moveTo>
                  <a:lnTo>
                    <a:pt x="114297" y="28575"/>
                  </a:lnTo>
                  <a:lnTo>
                    <a:pt x="122497" y="20374"/>
                  </a:lnTo>
                  <a:lnTo>
                    <a:pt x="123706" y="10965"/>
                  </a:lnTo>
                  <a:lnTo>
                    <a:pt x="124803" y="10485"/>
                  </a:lnTo>
                  <a:lnTo>
                    <a:pt x="129286" y="9809"/>
                  </a:lnTo>
                  <a:lnTo>
                    <a:pt x="124751" y="9562"/>
                  </a:lnTo>
                  <a:lnTo>
                    <a:pt x="114334" y="35"/>
                  </a:lnTo>
                  <a:lnTo>
                    <a:pt x="96606" y="0"/>
                  </a:lnTo>
                  <a:lnTo>
                    <a:pt x="87912" y="6546"/>
                  </a:lnTo>
                  <a:lnTo>
                    <a:pt x="79080" y="9701"/>
                  </a:lnTo>
                  <a:lnTo>
                    <a:pt x="59431" y="25311"/>
                  </a:lnTo>
                  <a:lnTo>
                    <a:pt x="50533" y="28666"/>
                  </a:lnTo>
                  <a:lnTo>
                    <a:pt x="44330" y="33202"/>
                  </a:lnTo>
                  <a:lnTo>
                    <a:pt x="40867" y="38745"/>
                  </a:lnTo>
                  <a:lnTo>
                    <a:pt x="38270" y="44737"/>
                  </a:lnTo>
                  <a:lnTo>
                    <a:pt x="23017" y="70071"/>
                  </a:lnTo>
                  <a:lnTo>
                    <a:pt x="19164" y="81675"/>
                  </a:lnTo>
                  <a:lnTo>
                    <a:pt x="12850" y="92874"/>
                  </a:lnTo>
                  <a:lnTo>
                    <a:pt x="8550" y="129907"/>
                  </a:lnTo>
                  <a:lnTo>
                    <a:pt x="3001" y="140679"/>
                  </a:lnTo>
                  <a:lnTo>
                    <a:pt x="13" y="187212"/>
                  </a:lnTo>
                  <a:lnTo>
                    <a:pt x="0" y="194907"/>
                  </a:lnTo>
                  <a:lnTo>
                    <a:pt x="2821" y="200572"/>
                  </a:lnTo>
                  <a:lnTo>
                    <a:pt x="8198" y="207777"/>
                  </a:lnTo>
                  <a:lnTo>
                    <a:pt x="9131" y="214081"/>
                  </a:lnTo>
                  <a:lnTo>
                    <a:pt x="10319" y="215746"/>
                  </a:lnTo>
                  <a:lnTo>
                    <a:pt x="12171" y="216855"/>
                  </a:lnTo>
                  <a:lnTo>
                    <a:pt x="14462" y="217595"/>
                  </a:lnTo>
                  <a:lnTo>
                    <a:pt x="15991" y="219147"/>
                  </a:lnTo>
                  <a:lnTo>
                    <a:pt x="17688" y="223693"/>
                  </a:lnTo>
                  <a:lnTo>
                    <a:pt x="19200" y="225329"/>
                  </a:lnTo>
                  <a:lnTo>
                    <a:pt x="23701" y="227146"/>
                  </a:lnTo>
                  <a:lnTo>
                    <a:pt x="41401" y="228472"/>
                  </a:lnTo>
                  <a:lnTo>
                    <a:pt x="73645" y="218276"/>
                  </a:lnTo>
                  <a:lnTo>
                    <a:pt x="82731" y="212606"/>
                  </a:lnTo>
                  <a:lnTo>
                    <a:pt x="92127" y="209397"/>
                  </a:lnTo>
                  <a:lnTo>
                    <a:pt x="104772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SMARTInkShape-2204"/>
            <p:cNvSpPr/>
            <p:nvPr>
              <p:custDataLst>
                <p:tags r:id="rId279"/>
              </p:custDataLst>
            </p:nvPr>
          </p:nvSpPr>
          <p:spPr>
            <a:xfrm>
              <a:off x="7391771" y="276225"/>
              <a:ext cx="104405" cy="295276"/>
            </a:xfrm>
            <a:custGeom>
              <a:avLst/>
              <a:gdLst/>
              <a:ahLst/>
              <a:cxnLst/>
              <a:rect l="0" t="0" r="0" b="0"/>
              <a:pathLst>
                <a:path w="104405" h="295276">
                  <a:moveTo>
                    <a:pt x="104404" y="0"/>
                  </a:moveTo>
                  <a:lnTo>
                    <a:pt x="104404" y="0"/>
                  </a:lnTo>
                  <a:lnTo>
                    <a:pt x="87071" y="0"/>
                  </a:lnTo>
                  <a:lnTo>
                    <a:pt x="63008" y="22390"/>
                  </a:lnTo>
                  <a:lnTo>
                    <a:pt x="37724" y="66929"/>
                  </a:lnTo>
                  <a:lnTo>
                    <a:pt x="18679" y="112336"/>
                  </a:lnTo>
                  <a:lnTo>
                    <a:pt x="3862" y="152337"/>
                  </a:lnTo>
                  <a:lnTo>
                    <a:pt x="0" y="199937"/>
                  </a:lnTo>
                  <a:lnTo>
                    <a:pt x="797" y="220225"/>
                  </a:lnTo>
                  <a:lnTo>
                    <a:pt x="22024" y="263880"/>
                  </a:lnTo>
                  <a:lnTo>
                    <a:pt x="26200" y="267995"/>
                  </a:lnTo>
                  <a:lnTo>
                    <a:pt x="73670" y="292558"/>
                  </a:lnTo>
                  <a:lnTo>
                    <a:pt x="104404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SMARTInkShape-2205"/>
            <p:cNvSpPr/>
            <p:nvPr>
              <p:custDataLst>
                <p:tags r:id="rId280"/>
              </p:custDataLst>
            </p:nvPr>
          </p:nvSpPr>
          <p:spPr>
            <a:xfrm>
              <a:off x="7153275" y="390525"/>
              <a:ext cx="123826" cy="190059"/>
            </a:xfrm>
            <a:custGeom>
              <a:avLst/>
              <a:gdLst/>
              <a:ahLst/>
              <a:cxnLst/>
              <a:rect l="0" t="0" r="0" b="0"/>
              <a:pathLst>
                <a:path w="123826" h="190059">
                  <a:moveTo>
                    <a:pt x="0" y="85725"/>
                  </a:moveTo>
                  <a:lnTo>
                    <a:pt x="0" y="85725"/>
                  </a:lnTo>
                  <a:lnTo>
                    <a:pt x="0" y="77524"/>
                  </a:lnTo>
                  <a:lnTo>
                    <a:pt x="1058" y="77083"/>
                  </a:lnTo>
                  <a:lnTo>
                    <a:pt x="22748" y="76203"/>
                  </a:lnTo>
                  <a:lnTo>
                    <a:pt x="24691" y="77260"/>
                  </a:lnTo>
                  <a:lnTo>
                    <a:pt x="25985" y="79024"/>
                  </a:lnTo>
                  <a:lnTo>
                    <a:pt x="28482" y="83805"/>
                  </a:lnTo>
                  <a:lnTo>
                    <a:pt x="62465" y="120660"/>
                  </a:lnTo>
                  <a:lnTo>
                    <a:pt x="64804" y="127004"/>
                  </a:lnTo>
                  <a:lnTo>
                    <a:pt x="67364" y="146247"/>
                  </a:lnTo>
                  <a:lnTo>
                    <a:pt x="71567" y="154251"/>
                  </a:lnTo>
                  <a:lnTo>
                    <a:pt x="72053" y="157868"/>
                  </a:lnTo>
                  <a:lnTo>
                    <a:pt x="66698" y="189008"/>
                  </a:lnTo>
                  <a:lnTo>
                    <a:pt x="65632" y="189505"/>
                  </a:lnTo>
                  <a:lnTo>
                    <a:pt x="61626" y="190058"/>
                  </a:lnTo>
                  <a:lnTo>
                    <a:pt x="60134" y="189147"/>
                  </a:lnTo>
                  <a:lnTo>
                    <a:pt x="59139" y="187481"/>
                  </a:lnTo>
                  <a:lnTo>
                    <a:pt x="57411" y="180773"/>
                  </a:lnTo>
                  <a:lnTo>
                    <a:pt x="57157" y="139241"/>
                  </a:lnTo>
                  <a:lnTo>
                    <a:pt x="58210" y="120514"/>
                  </a:lnTo>
                  <a:lnTo>
                    <a:pt x="76448" y="73370"/>
                  </a:lnTo>
                  <a:lnTo>
                    <a:pt x="85799" y="5243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SMARTInkShape-2206"/>
            <p:cNvSpPr/>
            <p:nvPr>
              <p:custDataLst>
                <p:tags r:id="rId281"/>
              </p:custDataLst>
            </p:nvPr>
          </p:nvSpPr>
          <p:spPr>
            <a:xfrm>
              <a:off x="7067550" y="242671"/>
              <a:ext cx="76185" cy="366761"/>
            </a:xfrm>
            <a:custGeom>
              <a:avLst/>
              <a:gdLst/>
              <a:ahLst/>
              <a:cxnLst/>
              <a:rect l="0" t="0" r="0" b="0"/>
              <a:pathLst>
                <a:path w="76185" h="366761">
                  <a:moveTo>
                    <a:pt x="0" y="176429"/>
                  </a:moveTo>
                  <a:lnTo>
                    <a:pt x="0" y="176429"/>
                  </a:lnTo>
                  <a:lnTo>
                    <a:pt x="0" y="167020"/>
                  </a:lnTo>
                  <a:lnTo>
                    <a:pt x="8200" y="175115"/>
                  </a:lnTo>
                  <a:lnTo>
                    <a:pt x="9132" y="181096"/>
                  </a:lnTo>
                  <a:lnTo>
                    <a:pt x="10561" y="211617"/>
                  </a:lnTo>
                  <a:lnTo>
                    <a:pt x="17723" y="235325"/>
                  </a:lnTo>
                  <a:lnTo>
                    <a:pt x="21698" y="270341"/>
                  </a:lnTo>
                  <a:lnTo>
                    <a:pt x="27216" y="291758"/>
                  </a:lnTo>
                  <a:lnTo>
                    <a:pt x="28522" y="335696"/>
                  </a:lnTo>
                  <a:lnTo>
                    <a:pt x="28575" y="366760"/>
                  </a:lnTo>
                  <a:lnTo>
                    <a:pt x="28575" y="325095"/>
                  </a:lnTo>
                  <a:lnTo>
                    <a:pt x="28575" y="278890"/>
                  </a:lnTo>
                  <a:lnTo>
                    <a:pt x="28575" y="237590"/>
                  </a:lnTo>
                  <a:lnTo>
                    <a:pt x="28575" y="201136"/>
                  </a:lnTo>
                  <a:lnTo>
                    <a:pt x="35120" y="157438"/>
                  </a:lnTo>
                  <a:lnTo>
                    <a:pt x="40333" y="111961"/>
                  </a:lnTo>
                  <a:lnTo>
                    <a:pt x="47723" y="68966"/>
                  </a:lnTo>
                  <a:lnTo>
                    <a:pt x="56183" y="22931"/>
                  </a:lnTo>
                  <a:lnTo>
                    <a:pt x="56720" y="13663"/>
                  </a:lnTo>
                  <a:lnTo>
                    <a:pt x="57921" y="10768"/>
                  </a:lnTo>
                  <a:lnTo>
                    <a:pt x="59782" y="8839"/>
                  </a:lnTo>
                  <a:lnTo>
                    <a:pt x="62079" y="7552"/>
                  </a:lnTo>
                  <a:lnTo>
                    <a:pt x="63611" y="5636"/>
                  </a:lnTo>
                  <a:lnTo>
                    <a:pt x="65767" y="0"/>
                  </a:lnTo>
                  <a:lnTo>
                    <a:pt x="66070" y="601"/>
                  </a:lnTo>
                  <a:lnTo>
                    <a:pt x="66555" y="4114"/>
                  </a:lnTo>
                  <a:lnTo>
                    <a:pt x="73197" y="12412"/>
                  </a:lnTo>
                  <a:lnTo>
                    <a:pt x="74866" y="18161"/>
                  </a:lnTo>
                  <a:lnTo>
                    <a:pt x="76184" y="64782"/>
                  </a:lnTo>
                  <a:lnTo>
                    <a:pt x="75140" y="93170"/>
                  </a:lnTo>
                  <a:lnTo>
                    <a:pt x="55090" y="137673"/>
                  </a:lnTo>
                  <a:lnTo>
                    <a:pt x="42063" y="154118"/>
                  </a:lnTo>
                  <a:lnTo>
                    <a:pt x="36061" y="166887"/>
                  </a:lnTo>
                  <a:lnTo>
                    <a:pt x="30053" y="174544"/>
                  </a:lnTo>
                  <a:lnTo>
                    <a:pt x="29013" y="180927"/>
                  </a:lnTo>
                  <a:lnTo>
                    <a:pt x="28575" y="19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6" name="SMARTInkShape-Group398"/>
          <p:cNvGrpSpPr/>
          <p:nvPr/>
        </p:nvGrpSpPr>
        <p:grpSpPr>
          <a:xfrm>
            <a:off x="8916793" y="239667"/>
            <a:ext cx="2322624" cy="436609"/>
            <a:chOff x="8916793" y="239667"/>
            <a:chExt cx="2322624" cy="436609"/>
          </a:xfrm>
        </p:grpSpPr>
        <p:sp>
          <p:nvSpPr>
            <p:cNvPr id="1578" name="SMARTInkShape-2207"/>
            <p:cNvSpPr/>
            <p:nvPr>
              <p:custDataLst>
                <p:tags r:id="rId253"/>
              </p:custDataLst>
            </p:nvPr>
          </p:nvSpPr>
          <p:spPr>
            <a:xfrm>
              <a:off x="11134725" y="381116"/>
              <a:ext cx="104692" cy="295160"/>
            </a:xfrm>
            <a:custGeom>
              <a:avLst/>
              <a:gdLst/>
              <a:ahLst/>
              <a:cxnLst/>
              <a:rect l="0" t="0" r="0" b="0"/>
              <a:pathLst>
                <a:path w="104692" h="295160">
                  <a:moveTo>
                    <a:pt x="85725" y="9409"/>
                  </a:moveTo>
                  <a:lnTo>
                    <a:pt x="85725" y="9409"/>
                  </a:lnTo>
                  <a:lnTo>
                    <a:pt x="85725" y="0"/>
                  </a:lnTo>
                  <a:lnTo>
                    <a:pt x="90782" y="4975"/>
                  </a:lnTo>
                  <a:lnTo>
                    <a:pt x="93263" y="10261"/>
                  </a:lnTo>
                  <a:lnTo>
                    <a:pt x="93927" y="13152"/>
                  </a:lnTo>
                  <a:lnTo>
                    <a:pt x="102614" y="28534"/>
                  </a:lnTo>
                  <a:lnTo>
                    <a:pt x="104691" y="71167"/>
                  </a:lnTo>
                  <a:lnTo>
                    <a:pt x="103708" y="117568"/>
                  </a:lnTo>
                  <a:lnTo>
                    <a:pt x="91517" y="162255"/>
                  </a:lnTo>
                  <a:lnTo>
                    <a:pt x="73304" y="204776"/>
                  </a:lnTo>
                  <a:lnTo>
                    <a:pt x="50614" y="248841"/>
                  </a:lnTo>
                  <a:lnTo>
                    <a:pt x="33930" y="268147"/>
                  </a:lnTo>
                  <a:lnTo>
                    <a:pt x="0" y="29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2208"/>
            <p:cNvSpPr/>
            <p:nvPr>
              <p:custDataLst>
                <p:tags r:id="rId254"/>
              </p:custDataLst>
            </p:nvPr>
          </p:nvSpPr>
          <p:spPr>
            <a:xfrm>
              <a:off x="11068456" y="485783"/>
              <a:ext cx="75795" cy="104768"/>
            </a:xfrm>
            <a:custGeom>
              <a:avLst/>
              <a:gdLst/>
              <a:ahLst/>
              <a:cxnLst/>
              <a:rect l="0" t="0" r="0" b="0"/>
              <a:pathLst>
                <a:path w="75795" h="104768">
                  <a:moveTo>
                    <a:pt x="9119" y="9517"/>
                  </a:moveTo>
                  <a:lnTo>
                    <a:pt x="9119" y="9517"/>
                  </a:lnTo>
                  <a:lnTo>
                    <a:pt x="9119" y="4460"/>
                  </a:lnTo>
                  <a:lnTo>
                    <a:pt x="10177" y="4029"/>
                  </a:lnTo>
                  <a:lnTo>
                    <a:pt x="14176" y="6372"/>
                  </a:lnTo>
                  <a:lnTo>
                    <a:pt x="15665" y="6362"/>
                  </a:lnTo>
                  <a:lnTo>
                    <a:pt x="16657" y="5297"/>
                  </a:lnTo>
                  <a:lnTo>
                    <a:pt x="17321" y="3529"/>
                  </a:lnTo>
                  <a:lnTo>
                    <a:pt x="18821" y="2350"/>
                  </a:lnTo>
                  <a:lnTo>
                    <a:pt x="27742" y="84"/>
                  </a:lnTo>
                  <a:lnTo>
                    <a:pt x="36333" y="0"/>
                  </a:lnTo>
                  <a:lnTo>
                    <a:pt x="45776" y="8194"/>
                  </a:lnTo>
                  <a:lnTo>
                    <a:pt x="46791" y="14181"/>
                  </a:lnTo>
                  <a:lnTo>
                    <a:pt x="47992" y="15802"/>
                  </a:lnTo>
                  <a:lnTo>
                    <a:pt x="52149" y="17602"/>
                  </a:lnTo>
                  <a:lnTo>
                    <a:pt x="53681" y="19140"/>
                  </a:lnTo>
                  <a:lnTo>
                    <a:pt x="55383" y="23672"/>
                  </a:lnTo>
                  <a:lnTo>
                    <a:pt x="54778" y="26362"/>
                  </a:lnTo>
                  <a:lnTo>
                    <a:pt x="49026" y="38284"/>
                  </a:lnTo>
                  <a:lnTo>
                    <a:pt x="47576" y="45773"/>
                  </a:lnTo>
                  <a:lnTo>
                    <a:pt x="30757" y="66843"/>
                  </a:lnTo>
                  <a:lnTo>
                    <a:pt x="28261" y="73095"/>
                  </a:lnTo>
                  <a:lnTo>
                    <a:pt x="23626" y="79402"/>
                  </a:lnTo>
                  <a:lnTo>
                    <a:pt x="18034" y="82910"/>
                  </a:lnTo>
                  <a:lnTo>
                    <a:pt x="15063" y="83846"/>
                  </a:lnTo>
                  <a:lnTo>
                    <a:pt x="13082" y="85528"/>
                  </a:lnTo>
                  <a:lnTo>
                    <a:pt x="0" y="104336"/>
                  </a:lnTo>
                  <a:lnTo>
                    <a:pt x="41266" y="104767"/>
                  </a:lnTo>
                  <a:lnTo>
                    <a:pt x="68155" y="96566"/>
                  </a:lnTo>
                  <a:lnTo>
                    <a:pt x="70701" y="95066"/>
                  </a:lnTo>
                  <a:lnTo>
                    <a:pt x="72399" y="93008"/>
                  </a:lnTo>
                  <a:lnTo>
                    <a:pt x="75794" y="85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SMARTInkShape-2209"/>
            <p:cNvSpPr/>
            <p:nvPr>
              <p:custDataLst>
                <p:tags r:id="rId255"/>
              </p:custDataLst>
            </p:nvPr>
          </p:nvSpPr>
          <p:spPr>
            <a:xfrm>
              <a:off x="10887110" y="466725"/>
              <a:ext cx="104741" cy="19051"/>
            </a:xfrm>
            <a:custGeom>
              <a:avLst/>
              <a:gdLst/>
              <a:ahLst/>
              <a:cxnLst/>
              <a:rect l="0" t="0" r="0" b="0"/>
              <a:pathLst>
                <a:path w="104741" h="19051">
                  <a:moveTo>
                    <a:pt x="9490" y="19050"/>
                  </a:moveTo>
                  <a:lnTo>
                    <a:pt x="9490" y="19050"/>
                  </a:lnTo>
                  <a:lnTo>
                    <a:pt x="0" y="19050"/>
                  </a:lnTo>
                  <a:lnTo>
                    <a:pt x="5031" y="13993"/>
                  </a:lnTo>
                  <a:lnTo>
                    <a:pt x="10330" y="11511"/>
                  </a:lnTo>
                  <a:lnTo>
                    <a:pt x="52029" y="9548"/>
                  </a:lnTo>
                  <a:lnTo>
                    <a:pt x="87919" y="8469"/>
                  </a:lnTo>
                  <a:lnTo>
                    <a:pt x="104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SMARTInkShape-2210"/>
            <p:cNvSpPr/>
            <p:nvPr>
              <p:custDataLst>
                <p:tags r:id="rId256"/>
              </p:custDataLst>
            </p:nvPr>
          </p:nvSpPr>
          <p:spPr>
            <a:xfrm>
              <a:off x="10915654" y="361953"/>
              <a:ext cx="129310" cy="186451"/>
            </a:xfrm>
            <a:custGeom>
              <a:avLst/>
              <a:gdLst/>
              <a:ahLst/>
              <a:cxnLst/>
              <a:rect l="0" t="0" r="0" b="0"/>
              <a:pathLst>
                <a:path w="129310" h="186451">
                  <a:moveTo>
                    <a:pt x="123821" y="28572"/>
                  </a:moveTo>
                  <a:lnTo>
                    <a:pt x="123821" y="28572"/>
                  </a:lnTo>
                  <a:lnTo>
                    <a:pt x="123821" y="20371"/>
                  </a:lnTo>
                  <a:lnTo>
                    <a:pt x="128878" y="14383"/>
                  </a:lnTo>
                  <a:lnTo>
                    <a:pt x="129309" y="12763"/>
                  </a:lnTo>
                  <a:lnTo>
                    <a:pt x="128538" y="11682"/>
                  </a:lnTo>
                  <a:lnTo>
                    <a:pt x="124752" y="9949"/>
                  </a:lnTo>
                  <a:lnTo>
                    <a:pt x="123846" y="400"/>
                  </a:lnTo>
                  <a:lnTo>
                    <a:pt x="101155" y="0"/>
                  </a:lnTo>
                  <a:lnTo>
                    <a:pt x="99186" y="1057"/>
                  </a:lnTo>
                  <a:lnTo>
                    <a:pt x="97872" y="2821"/>
                  </a:lnTo>
                  <a:lnTo>
                    <a:pt x="96997" y="5054"/>
                  </a:lnTo>
                  <a:lnTo>
                    <a:pt x="95355" y="6544"/>
                  </a:lnTo>
                  <a:lnTo>
                    <a:pt x="85116" y="11756"/>
                  </a:lnTo>
                  <a:lnTo>
                    <a:pt x="72901" y="22663"/>
                  </a:lnTo>
                  <a:lnTo>
                    <a:pt x="54308" y="45694"/>
                  </a:lnTo>
                  <a:lnTo>
                    <a:pt x="45302" y="53115"/>
                  </a:lnTo>
                  <a:lnTo>
                    <a:pt x="18923" y="97466"/>
                  </a:lnTo>
                  <a:lnTo>
                    <a:pt x="2807" y="123181"/>
                  </a:lnTo>
                  <a:lnTo>
                    <a:pt x="552" y="141452"/>
                  </a:lnTo>
                  <a:lnTo>
                    <a:pt x="0" y="179055"/>
                  </a:lnTo>
                  <a:lnTo>
                    <a:pt x="1057" y="179694"/>
                  </a:lnTo>
                  <a:lnTo>
                    <a:pt x="16243" y="180860"/>
                  </a:lnTo>
                  <a:lnTo>
                    <a:pt x="22385" y="180922"/>
                  </a:lnTo>
                  <a:lnTo>
                    <a:pt x="28645" y="183772"/>
                  </a:lnTo>
                  <a:lnTo>
                    <a:pt x="31796" y="186014"/>
                  </a:lnTo>
                  <a:lnTo>
                    <a:pt x="36012" y="186450"/>
                  </a:lnTo>
                  <a:lnTo>
                    <a:pt x="62615" y="180534"/>
                  </a:lnTo>
                  <a:lnTo>
                    <a:pt x="76022" y="173556"/>
                  </a:lnTo>
                  <a:lnTo>
                    <a:pt x="85721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SMARTInkShape-2211"/>
            <p:cNvSpPr/>
            <p:nvPr>
              <p:custDataLst>
                <p:tags r:id="rId257"/>
              </p:custDataLst>
            </p:nvPr>
          </p:nvSpPr>
          <p:spPr>
            <a:xfrm>
              <a:off x="10763690" y="333375"/>
              <a:ext cx="94811" cy="247198"/>
            </a:xfrm>
            <a:custGeom>
              <a:avLst/>
              <a:gdLst/>
              <a:ahLst/>
              <a:cxnLst/>
              <a:rect l="0" t="0" r="0" b="0"/>
              <a:pathLst>
                <a:path w="94811" h="247198">
                  <a:moveTo>
                    <a:pt x="94810" y="0"/>
                  </a:moveTo>
                  <a:lnTo>
                    <a:pt x="94810" y="0"/>
                  </a:lnTo>
                  <a:lnTo>
                    <a:pt x="71107" y="0"/>
                  </a:lnTo>
                  <a:lnTo>
                    <a:pt x="69482" y="1058"/>
                  </a:lnTo>
                  <a:lnTo>
                    <a:pt x="68400" y="2822"/>
                  </a:lnTo>
                  <a:lnTo>
                    <a:pt x="66877" y="10361"/>
                  </a:lnTo>
                  <a:lnTo>
                    <a:pt x="66663" y="13257"/>
                  </a:lnTo>
                  <a:lnTo>
                    <a:pt x="63603" y="19298"/>
                  </a:lnTo>
                  <a:lnTo>
                    <a:pt x="51071" y="36016"/>
                  </a:lnTo>
                  <a:lnTo>
                    <a:pt x="45130" y="55170"/>
                  </a:lnTo>
                  <a:lnTo>
                    <a:pt x="21705" y="98719"/>
                  </a:lnTo>
                  <a:lnTo>
                    <a:pt x="13293" y="117562"/>
                  </a:lnTo>
                  <a:lnTo>
                    <a:pt x="1792" y="161930"/>
                  </a:lnTo>
                  <a:lnTo>
                    <a:pt x="0" y="187326"/>
                  </a:lnTo>
                  <a:lnTo>
                    <a:pt x="2578" y="197203"/>
                  </a:lnTo>
                  <a:lnTo>
                    <a:pt x="6193" y="206179"/>
                  </a:lnTo>
                  <a:lnTo>
                    <a:pt x="9287" y="222074"/>
                  </a:lnTo>
                  <a:lnTo>
                    <a:pt x="13761" y="230286"/>
                  </a:lnTo>
                  <a:lnTo>
                    <a:pt x="19277" y="234641"/>
                  </a:lnTo>
                  <a:lnTo>
                    <a:pt x="25255" y="237635"/>
                  </a:lnTo>
                  <a:lnTo>
                    <a:pt x="34574" y="244212"/>
                  </a:lnTo>
                  <a:lnTo>
                    <a:pt x="40875" y="246122"/>
                  </a:lnTo>
                  <a:lnTo>
                    <a:pt x="55427" y="247197"/>
                  </a:lnTo>
                  <a:lnTo>
                    <a:pt x="8528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SMARTInkShape-2212"/>
            <p:cNvSpPr/>
            <p:nvPr>
              <p:custDataLst>
                <p:tags r:id="rId258"/>
              </p:custDataLst>
            </p:nvPr>
          </p:nvSpPr>
          <p:spPr>
            <a:xfrm>
              <a:off x="10506075" y="419100"/>
              <a:ext cx="142876" cy="161878"/>
            </a:xfrm>
            <a:custGeom>
              <a:avLst/>
              <a:gdLst/>
              <a:ahLst/>
              <a:cxnLst/>
              <a:rect l="0" t="0" r="0" b="0"/>
              <a:pathLst>
                <a:path w="142876" h="161878">
                  <a:moveTo>
                    <a:pt x="0" y="57150"/>
                  </a:moveTo>
                  <a:lnTo>
                    <a:pt x="0" y="57150"/>
                  </a:lnTo>
                  <a:lnTo>
                    <a:pt x="23711" y="57150"/>
                  </a:lnTo>
                  <a:lnTo>
                    <a:pt x="25332" y="58208"/>
                  </a:lnTo>
                  <a:lnTo>
                    <a:pt x="26413" y="59972"/>
                  </a:lnTo>
                  <a:lnTo>
                    <a:pt x="27133" y="62207"/>
                  </a:lnTo>
                  <a:lnTo>
                    <a:pt x="28672" y="63696"/>
                  </a:lnTo>
                  <a:lnTo>
                    <a:pt x="38192" y="67472"/>
                  </a:lnTo>
                  <a:lnTo>
                    <a:pt x="60452" y="89055"/>
                  </a:lnTo>
                  <a:lnTo>
                    <a:pt x="63909" y="95319"/>
                  </a:lnTo>
                  <a:lnTo>
                    <a:pt x="66311" y="104588"/>
                  </a:lnTo>
                  <a:lnTo>
                    <a:pt x="66671" y="137491"/>
                  </a:lnTo>
                  <a:lnTo>
                    <a:pt x="63850" y="143304"/>
                  </a:lnTo>
                  <a:lnTo>
                    <a:pt x="49340" y="160069"/>
                  </a:lnTo>
                  <a:lnTo>
                    <a:pt x="45566" y="161100"/>
                  </a:lnTo>
                  <a:lnTo>
                    <a:pt x="38537" y="161877"/>
                  </a:lnTo>
                  <a:lnTo>
                    <a:pt x="38112" y="139534"/>
                  </a:lnTo>
                  <a:lnTo>
                    <a:pt x="57399" y="94996"/>
                  </a:lnTo>
                  <a:lnTo>
                    <a:pt x="74116" y="64525"/>
                  </a:lnTo>
                  <a:lnTo>
                    <a:pt x="93271" y="45632"/>
                  </a:lnTo>
                  <a:lnTo>
                    <a:pt x="101779" y="3509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SMARTInkShape-2213"/>
            <p:cNvSpPr/>
            <p:nvPr>
              <p:custDataLst>
                <p:tags r:id="rId259"/>
              </p:custDataLst>
            </p:nvPr>
          </p:nvSpPr>
          <p:spPr>
            <a:xfrm>
              <a:off x="10420350" y="257358"/>
              <a:ext cx="114170" cy="342238"/>
            </a:xfrm>
            <a:custGeom>
              <a:avLst/>
              <a:gdLst/>
              <a:ahLst/>
              <a:cxnLst/>
              <a:rect l="0" t="0" r="0" b="0"/>
              <a:pathLst>
                <a:path w="114170" h="342238">
                  <a:moveTo>
                    <a:pt x="19050" y="85542"/>
                  </a:moveTo>
                  <a:lnTo>
                    <a:pt x="19050" y="85542"/>
                  </a:lnTo>
                  <a:lnTo>
                    <a:pt x="19050" y="117341"/>
                  </a:lnTo>
                  <a:lnTo>
                    <a:pt x="9916" y="160058"/>
                  </a:lnTo>
                  <a:lnTo>
                    <a:pt x="905" y="203104"/>
                  </a:lnTo>
                  <a:lnTo>
                    <a:pt x="53" y="247472"/>
                  </a:lnTo>
                  <a:lnTo>
                    <a:pt x="3" y="291917"/>
                  </a:lnTo>
                  <a:lnTo>
                    <a:pt x="0" y="339072"/>
                  </a:lnTo>
                  <a:lnTo>
                    <a:pt x="0" y="342237"/>
                  </a:lnTo>
                  <a:lnTo>
                    <a:pt x="0" y="297657"/>
                  </a:lnTo>
                  <a:lnTo>
                    <a:pt x="1058" y="252723"/>
                  </a:lnTo>
                  <a:lnTo>
                    <a:pt x="7538" y="215227"/>
                  </a:lnTo>
                  <a:lnTo>
                    <a:pt x="14191" y="172424"/>
                  </a:lnTo>
                  <a:lnTo>
                    <a:pt x="19147" y="132337"/>
                  </a:lnTo>
                  <a:lnTo>
                    <a:pt x="29222" y="90395"/>
                  </a:lnTo>
                  <a:lnTo>
                    <a:pt x="35468" y="65108"/>
                  </a:lnTo>
                  <a:lnTo>
                    <a:pt x="40143" y="40329"/>
                  </a:lnTo>
                  <a:lnTo>
                    <a:pt x="48230" y="22404"/>
                  </a:lnTo>
                  <a:lnTo>
                    <a:pt x="60445" y="6866"/>
                  </a:lnTo>
                  <a:lnTo>
                    <a:pt x="66728" y="2950"/>
                  </a:lnTo>
                  <a:lnTo>
                    <a:pt x="79385" y="436"/>
                  </a:lnTo>
                  <a:lnTo>
                    <a:pt x="88904" y="0"/>
                  </a:lnTo>
                  <a:lnTo>
                    <a:pt x="95251" y="2721"/>
                  </a:lnTo>
                  <a:lnTo>
                    <a:pt x="98425" y="4928"/>
                  </a:lnTo>
                  <a:lnTo>
                    <a:pt x="101951" y="10202"/>
                  </a:lnTo>
                  <a:lnTo>
                    <a:pt x="104579" y="16074"/>
                  </a:lnTo>
                  <a:lnTo>
                    <a:pt x="109274" y="22212"/>
                  </a:lnTo>
                  <a:lnTo>
                    <a:pt x="112065" y="31290"/>
                  </a:lnTo>
                  <a:lnTo>
                    <a:pt x="114169" y="64811"/>
                  </a:lnTo>
                  <a:lnTo>
                    <a:pt x="109203" y="82810"/>
                  </a:lnTo>
                  <a:lnTo>
                    <a:pt x="97820" y="106636"/>
                  </a:lnTo>
                  <a:lnTo>
                    <a:pt x="95334" y="117142"/>
                  </a:lnTo>
                  <a:lnTo>
                    <a:pt x="86926" y="130065"/>
                  </a:lnTo>
                  <a:lnTo>
                    <a:pt x="59389" y="159430"/>
                  </a:lnTo>
                  <a:lnTo>
                    <a:pt x="43442" y="167831"/>
                  </a:lnTo>
                  <a:lnTo>
                    <a:pt x="32391" y="171307"/>
                  </a:lnTo>
                  <a:lnTo>
                    <a:pt x="19050" y="180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2214"/>
            <p:cNvSpPr/>
            <p:nvPr>
              <p:custDataLst>
                <p:tags r:id="rId260"/>
              </p:custDataLst>
            </p:nvPr>
          </p:nvSpPr>
          <p:spPr>
            <a:xfrm>
              <a:off x="10230241" y="362066"/>
              <a:ext cx="18660" cy="161810"/>
            </a:xfrm>
            <a:custGeom>
              <a:avLst/>
              <a:gdLst/>
              <a:ahLst/>
              <a:cxnLst/>
              <a:rect l="0" t="0" r="0" b="0"/>
              <a:pathLst>
                <a:path w="18660" h="161810">
                  <a:moveTo>
                    <a:pt x="18659" y="9409"/>
                  </a:moveTo>
                  <a:lnTo>
                    <a:pt x="18659" y="9409"/>
                  </a:lnTo>
                  <a:lnTo>
                    <a:pt x="9249" y="0"/>
                  </a:lnTo>
                  <a:lnTo>
                    <a:pt x="8076" y="45418"/>
                  </a:lnTo>
                  <a:lnTo>
                    <a:pt x="1596" y="67400"/>
                  </a:lnTo>
                  <a:lnTo>
                    <a:pt x="0" y="87069"/>
                  </a:lnTo>
                  <a:lnTo>
                    <a:pt x="8752" y="131504"/>
                  </a:lnTo>
                  <a:lnTo>
                    <a:pt x="9134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SMARTInkShape-2215"/>
            <p:cNvSpPr/>
            <p:nvPr>
              <p:custDataLst>
                <p:tags r:id="rId261"/>
              </p:custDataLst>
            </p:nvPr>
          </p:nvSpPr>
          <p:spPr>
            <a:xfrm>
              <a:off x="10163175" y="43815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8202" y="20374"/>
                  </a:lnTo>
                  <a:lnTo>
                    <a:pt x="14191" y="19442"/>
                  </a:lnTo>
                  <a:lnTo>
                    <a:pt x="22668" y="19166"/>
                  </a:lnTo>
                  <a:lnTo>
                    <a:pt x="28771" y="16279"/>
                  </a:lnTo>
                  <a:lnTo>
                    <a:pt x="31880" y="14028"/>
                  </a:lnTo>
                  <a:lnTo>
                    <a:pt x="46370" y="10859"/>
                  </a:lnTo>
                  <a:lnTo>
                    <a:pt x="92518" y="9560"/>
                  </a:lnTo>
                  <a:lnTo>
                    <a:pt x="102150" y="6718"/>
                  </a:lnTo>
                  <a:lnTo>
                    <a:pt x="109957" y="298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SMARTInkShape-2216"/>
            <p:cNvSpPr/>
            <p:nvPr>
              <p:custDataLst>
                <p:tags r:id="rId262"/>
              </p:custDataLst>
            </p:nvPr>
          </p:nvSpPr>
          <p:spPr>
            <a:xfrm>
              <a:off x="9915525" y="276734"/>
              <a:ext cx="75528" cy="304292"/>
            </a:xfrm>
            <a:custGeom>
              <a:avLst/>
              <a:gdLst/>
              <a:ahLst/>
              <a:cxnLst/>
              <a:rect l="0" t="0" r="0" b="0"/>
              <a:pathLst>
                <a:path w="75528" h="304292">
                  <a:moveTo>
                    <a:pt x="9525" y="18541"/>
                  </a:moveTo>
                  <a:lnTo>
                    <a:pt x="9525" y="18541"/>
                  </a:lnTo>
                  <a:lnTo>
                    <a:pt x="14582" y="13484"/>
                  </a:lnTo>
                  <a:lnTo>
                    <a:pt x="17063" y="8180"/>
                  </a:lnTo>
                  <a:lnTo>
                    <a:pt x="18935" y="0"/>
                  </a:lnTo>
                  <a:lnTo>
                    <a:pt x="24072" y="4698"/>
                  </a:lnTo>
                  <a:lnTo>
                    <a:pt x="26573" y="12741"/>
                  </a:lnTo>
                  <a:lnTo>
                    <a:pt x="29369" y="33652"/>
                  </a:lnTo>
                  <a:lnTo>
                    <a:pt x="35042" y="44773"/>
                  </a:lnTo>
                  <a:lnTo>
                    <a:pt x="39310" y="61003"/>
                  </a:lnTo>
                  <a:lnTo>
                    <a:pt x="59439" y="96779"/>
                  </a:lnTo>
                  <a:lnTo>
                    <a:pt x="71096" y="143869"/>
                  </a:lnTo>
                  <a:lnTo>
                    <a:pt x="75527" y="187367"/>
                  </a:lnTo>
                  <a:lnTo>
                    <a:pt x="75055" y="227941"/>
                  </a:lnTo>
                  <a:lnTo>
                    <a:pt x="71103" y="242488"/>
                  </a:lnTo>
                  <a:lnTo>
                    <a:pt x="45606" y="281936"/>
                  </a:lnTo>
                  <a:lnTo>
                    <a:pt x="30211" y="296021"/>
                  </a:lnTo>
                  <a:lnTo>
                    <a:pt x="18366" y="300615"/>
                  </a:lnTo>
                  <a:lnTo>
                    <a:pt x="0" y="30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SMARTInkShape-2217"/>
            <p:cNvSpPr/>
            <p:nvPr>
              <p:custDataLst>
                <p:tags r:id="rId263"/>
              </p:custDataLst>
            </p:nvPr>
          </p:nvSpPr>
          <p:spPr>
            <a:xfrm>
              <a:off x="9801225" y="43815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8575" y="32157"/>
                  </a:lnTo>
                  <a:lnTo>
                    <a:pt x="25400" y="34138"/>
                  </a:lnTo>
                  <a:lnTo>
                    <a:pt x="8937" y="37984"/>
                  </a:lnTo>
                  <a:lnTo>
                    <a:pt x="5957" y="40140"/>
                  </a:lnTo>
                  <a:lnTo>
                    <a:pt x="2648" y="45357"/>
                  </a:lnTo>
                  <a:lnTo>
                    <a:pt x="523" y="57329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SMARTInkShape-2218"/>
            <p:cNvSpPr/>
            <p:nvPr>
              <p:custDataLst>
                <p:tags r:id="rId264"/>
              </p:custDataLst>
            </p:nvPr>
          </p:nvSpPr>
          <p:spPr>
            <a:xfrm>
              <a:off x="9639312" y="428625"/>
              <a:ext cx="95239" cy="28576"/>
            </a:xfrm>
            <a:custGeom>
              <a:avLst/>
              <a:gdLst/>
              <a:ahLst/>
              <a:cxnLst/>
              <a:rect l="0" t="0" r="0" b="0"/>
              <a:pathLst>
                <a:path w="95239" h="28576">
                  <a:moveTo>
                    <a:pt x="28563" y="28575"/>
                  </a:moveTo>
                  <a:lnTo>
                    <a:pt x="28563" y="28575"/>
                  </a:lnTo>
                  <a:lnTo>
                    <a:pt x="0" y="28575"/>
                  </a:lnTo>
                  <a:lnTo>
                    <a:pt x="5048" y="28575"/>
                  </a:lnTo>
                  <a:lnTo>
                    <a:pt x="10351" y="25753"/>
                  </a:lnTo>
                  <a:lnTo>
                    <a:pt x="16236" y="22029"/>
                  </a:lnTo>
                  <a:lnTo>
                    <a:pt x="54534" y="10965"/>
                  </a:lnTo>
                  <a:lnTo>
                    <a:pt x="78417" y="8751"/>
                  </a:lnTo>
                  <a:lnTo>
                    <a:pt x="95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SMARTInkShape-2219"/>
            <p:cNvSpPr/>
            <p:nvPr>
              <p:custDataLst>
                <p:tags r:id="rId265"/>
              </p:custDataLst>
            </p:nvPr>
          </p:nvSpPr>
          <p:spPr>
            <a:xfrm>
              <a:off x="9667887" y="295681"/>
              <a:ext cx="133339" cy="237194"/>
            </a:xfrm>
            <a:custGeom>
              <a:avLst/>
              <a:gdLst/>
              <a:ahLst/>
              <a:cxnLst/>
              <a:rect l="0" t="0" r="0" b="0"/>
              <a:pathLst>
                <a:path w="133339" h="237194">
                  <a:moveTo>
                    <a:pt x="133338" y="47219"/>
                  </a:moveTo>
                  <a:lnTo>
                    <a:pt x="133338" y="47219"/>
                  </a:lnTo>
                  <a:lnTo>
                    <a:pt x="133338" y="42162"/>
                  </a:lnTo>
                  <a:lnTo>
                    <a:pt x="132280" y="40673"/>
                  </a:lnTo>
                  <a:lnTo>
                    <a:pt x="130514" y="39680"/>
                  </a:lnTo>
                  <a:lnTo>
                    <a:pt x="128281" y="39018"/>
                  </a:lnTo>
                  <a:lnTo>
                    <a:pt x="126792" y="37518"/>
                  </a:lnTo>
                  <a:lnTo>
                    <a:pt x="124204" y="29609"/>
                  </a:lnTo>
                  <a:lnTo>
                    <a:pt x="123928" y="23539"/>
                  </a:lnTo>
                  <a:lnTo>
                    <a:pt x="121042" y="17997"/>
                  </a:lnTo>
                  <a:lnTo>
                    <a:pt x="109349" y="4216"/>
                  </a:lnTo>
                  <a:lnTo>
                    <a:pt x="103979" y="1648"/>
                  </a:lnTo>
                  <a:lnTo>
                    <a:pt x="96964" y="0"/>
                  </a:lnTo>
                  <a:lnTo>
                    <a:pt x="96388" y="923"/>
                  </a:lnTo>
                  <a:lnTo>
                    <a:pt x="95750" y="4771"/>
                  </a:lnTo>
                  <a:lnTo>
                    <a:pt x="94521" y="6220"/>
                  </a:lnTo>
                  <a:lnTo>
                    <a:pt x="73533" y="16469"/>
                  </a:lnTo>
                  <a:lnTo>
                    <a:pt x="66582" y="25290"/>
                  </a:lnTo>
                  <a:lnTo>
                    <a:pt x="53117" y="35665"/>
                  </a:lnTo>
                  <a:lnTo>
                    <a:pt x="45473" y="45964"/>
                  </a:lnTo>
                  <a:lnTo>
                    <a:pt x="41371" y="57598"/>
                  </a:lnTo>
                  <a:lnTo>
                    <a:pt x="33680" y="82313"/>
                  </a:lnTo>
                  <a:lnTo>
                    <a:pt x="14158" y="113916"/>
                  </a:lnTo>
                  <a:lnTo>
                    <a:pt x="1052" y="158149"/>
                  </a:lnTo>
                  <a:lnTo>
                    <a:pt x="15" y="202696"/>
                  </a:lnTo>
                  <a:lnTo>
                    <a:pt x="0" y="210864"/>
                  </a:lnTo>
                  <a:lnTo>
                    <a:pt x="1055" y="213466"/>
                  </a:lnTo>
                  <a:lnTo>
                    <a:pt x="2816" y="215200"/>
                  </a:lnTo>
                  <a:lnTo>
                    <a:pt x="10351" y="220463"/>
                  </a:lnTo>
                  <a:lnTo>
                    <a:pt x="25497" y="233722"/>
                  </a:lnTo>
                  <a:lnTo>
                    <a:pt x="34946" y="236535"/>
                  </a:lnTo>
                  <a:lnTo>
                    <a:pt x="41278" y="237193"/>
                  </a:lnTo>
                  <a:lnTo>
                    <a:pt x="72132" y="227988"/>
                  </a:lnTo>
                  <a:lnTo>
                    <a:pt x="85539" y="220823"/>
                  </a:lnTo>
                  <a:lnTo>
                    <a:pt x="88773" y="220105"/>
                  </a:lnTo>
                  <a:lnTo>
                    <a:pt x="90928" y="218568"/>
                  </a:lnTo>
                  <a:lnTo>
                    <a:pt x="92365" y="216485"/>
                  </a:lnTo>
                  <a:lnTo>
                    <a:pt x="95238" y="209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SMARTInkShape-2220"/>
            <p:cNvSpPr/>
            <p:nvPr>
              <p:custDataLst>
                <p:tags r:id="rId266"/>
              </p:custDataLst>
            </p:nvPr>
          </p:nvSpPr>
          <p:spPr>
            <a:xfrm>
              <a:off x="9469230" y="295681"/>
              <a:ext cx="89757" cy="264407"/>
            </a:xfrm>
            <a:custGeom>
              <a:avLst/>
              <a:gdLst/>
              <a:ahLst/>
              <a:cxnLst/>
              <a:rect l="0" t="0" r="0" b="0"/>
              <a:pathLst>
                <a:path w="89757" h="264407">
                  <a:moveTo>
                    <a:pt x="74820" y="37694"/>
                  </a:moveTo>
                  <a:lnTo>
                    <a:pt x="74820" y="37694"/>
                  </a:lnTo>
                  <a:lnTo>
                    <a:pt x="74820" y="32637"/>
                  </a:lnTo>
                  <a:lnTo>
                    <a:pt x="75878" y="31148"/>
                  </a:lnTo>
                  <a:lnTo>
                    <a:pt x="77642" y="30155"/>
                  </a:lnTo>
                  <a:lnTo>
                    <a:pt x="79877" y="29493"/>
                  </a:lnTo>
                  <a:lnTo>
                    <a:pt x="81366" y="27993"/>
                  </a:lnTo>
                  <a:lnTo>
                    <a:pt x="83021" y="23505"/>
                  </a:lnTo>
                  <a:lnTo>
                    <a:pt x="83954" y="15028"/>
                  </a:lnTo>
                  <a:lnTo>
                    <a:pt x="85143" y="13058"/>
                  </a:lnTo>
                  <a:lnTo>
                    <a:pt x="86993" y="11745"/>
                  </a:lnTo>
                  <a:lnTo>
                    <a:pt x="89285" y="10870"/>
                  </a:lnTo>
                  <a:lnTo>
                    <a:pt x="89756" y="10286"/>
                  </a:lnTo>
                  <a:lnTo>
                    <a:pt x="89011" y="9897"/>
                  </a:lnTo>
                  <a:lnTo>
                    <a:pt x="87455" y="9638"/>
                  </a:lnTo>
                  <a:lnTo>
                    <a:pt x="76417" y="964"/>
                  </a:lnTo>
                  <a:lnTo>
                    <a:pt x="70237" y="0"/>
                  </a:lnTo>
                  <a:lnTo>
                    <a:pt x="68590" y="923"/>
                  </a:lnTo>
                  <a:lnTo>
                    <a:pt x="67491" y="2597"/>
                  </a:lnTo>
                  <a:lnTo>
                    <a:pt x="66759" y="4771"/>
                  </a:lnTo>
                  <a:lnTo>
                    <a:pt x="46055" y="28247"/>
                  </a:lnTo>
                  <a:lnTo>
                    <a:pt x="42944" y="31396"/>
                  </a:lnTo>
                  <a:lnTo>
                    <a:pt x="39486" y="40539"/>
                  </a:lnTo>
                  <a:lnTo>
                    <a:pt x="35831" y="52717"/>
                  </a:lnTo>
                  <a:lnTo>
                    <a:pt x="12997" y="98306"/>
                  </a:lnTo>
                  <a:lnTo>
                    <a:pt x="7513" y="145752"/>
                  </a:lnTo>
                  <a:lnTo>
                    <a:pt x="0" y="180413"/>
                  </a:lnTo>
                  <a:lnTo>
                    <a:pt x="6942" y="218904"/>
                  </a:lnTo>
                  <a:lnTo>
                    <a:pt x="10431" y="226887"/>
                  </a:lnTo>
                  <a:lnTo>
                    <a:pt x="30503" y="250343"/>
                  </a:lnTo>
                  <a:lnTo>
                    <a:pt x="49641" y="262046"/>
                  </a:lnTo>
                  <a:lnTo>
                    <a:pt x="57633" y="264406"/>
                  </a:lnTo>
                  <a:lnTo>
                    <a:pt x="67534" y="262633"/>
                  </a:lnTo>
                  <a:lnTo>
                    <a:pt x="84345" y="256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SMARTInkShape-2221"/>
            <p:cNvSpPr/>
            <p:nvPr>
              <p:custDataLst>
                <p:tags r:id="rId267"/>
              </p:custDataLst>
            </p:nvPr>
          </p:nvSpPr>
          <p:spPr>
            <a:xfrm>
              <a:off x="9296400" y="390525"/>
              <a:ext cx="123826" cy="171436"/>
            </a:xfrm>
            <a:custGeom>
              <a:avLst/>
              <a:gdLst/>
              <a:ahLst/>
              <a:cxnLst/>
              <a:rect l="0" t="0" r="0" b="0"/>
              <a:pathLst>
                <a:path w="123826" h="171436">
                  <a:moveTo>
                    <a:pt x="0" y="47625"/>
                  </a:moveTo>
                  <a:lnTo>
                    <a:pt x="0" y="47625"/>
                  </a:lnTo>
                  <a:lnTo>
                    <a:pt x="0" y="57034"/>
                  </a:lnTo>
                  <a:lnTo>
                    <a:pt x="9134" y="57147"/>
                  </a:lnTo>
                  <a:lnTo>
                    <a:pt x="22748" y="70407"/>
                  </a:lnTo>
                  <a:lnTo>
                    <a:pt x="25986" y="76448"/>
                  </a:lnTo>
                  <a:lnTo>
                    <a:pt x="28483" y="82660"/>
                  </a:lnTo>
                  <a:lnTo>
                    <a:pt x="34780" y="92108"/>
                  </a:lnTo>
                  <a:lnTo>
                    <a:pt x="38174" y="101610"/>
                  </a:lnTo>
                  <a:lnTo>
                    <a:pt x="44354" y="111128"/>
                  </a:lnTo>
                  <a:lnTo>
                    <a:pt x="55698" y="144726"/>
                  </a:lnTo>
                  <a:lnTo>
                    <a:pt x="55123" y="148342"/>
                  </a:lnTo>
                  <a:lnTo>
                    <a:pt x="47364" y="167139"/>
                  </a:lnTo>
                  <a:lnTo>
                    <a:pt x="45334" y="168576"/>
                  </a:lnTo>
                  <a:lnTo>
                    <a:pt x="38524" y="171282"/>
                  </a:lnTo>
                  <a:lnTo>
                    <a:pt x="29936" y="171435"/>
                  </a:lnTo>
                  <a:lnTo>
                    <a:pt x="29483" y="170382"/>
                  </a:lnTo>
                  <a:lnTo>
                    <a:pt x="28695" y="153135"/>
                  </a:lnTo>
                  <a:lnTo>
                    <a:pt x="37710" y="106562"/>
                  </a:lnTo>
                  <a:lnTo>
                    <a:pt x="43572" y="94633"/>
                  </a:lnTo>
                  <a:lnTo>
                    <a:pt x="55949" y="73195"/>
                  </a:lnTo>
                  <a:lnTo>
                    <a:pt x="71378" y="36686"/>
                  </a:lnTo>
                  <a:lnTo>
                    <a:pt x="92497" y="13768"/>
                  </a:lnTo>
                  <a:lnTo>
                    <a:pt x="107957" y="455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SMARTInkShape-2222"/>
            <p:cNvSpPr/>
            <p:nvPr>
              <p:custDataLst>
                <p:tags r:id="rId268"/>
              </p:custDataLst>
            </p:nvPr>
          </p:nvSpPr>
          <p:spPr>
            <a:xfrm>
              <a:off x="9210675" y="239667"/>
              <a:ext cx="85691" cy="340914"/>
            </a:xfrm>
            <a:custGeom>
              <a:avLst/>
              <a:gdLst/>
              <a:ahLst/>
              <a:cxnLst/>
              <a:rect l="0" t="0" r="0" b="0"/>
              <a:pathLst>
                <a:path w="85691" h="340914">
                  <a:moveTo>
                    <a:pt x="0" y="188958"/>
                  </a:moveTo>
                  <a:lnTo>
                    <a:pt x="0" y="188958"/>
                  </a:lnTo>
                  <a:lnTo>
                    <a:pt x="5057" y="183901"/>
                  </a:lnTo>
                  <a:lnTo>
                    <a:pt x="10361" y="181419"/>
                  </a:lnTo>
                  <a:lnTo>
                    <a:pt x="13257" y="180757"/>
                  </a:lnTo>
                  <a:lnTo>
                    <a:pt x="15187" y="179257"/>
                  </a:lnTo>
                  <a:lnTo>
                    <a:pt x="17335" y="174769"/>
                  </a:lnTo>
                  <a:lnTo>
                    <a:pt x="18963" y="173149"/>
                  </a:lnTo>
                  <a:lnTo>
                    <a:pt x="28447" y="169945"/>
                  </a:lnTo>
                  <a:lnTo>
                    <a:pt x="28575" y="215442"/>
                  </a:lnTo>
                  <a:lnTo>
                    <a:pt x="28575" y="259801"/>
                  </a:lnTo>
                  <a:lnTo>
                    <a:pt x="28575" y="306283"/>
                  </a:lnTo>
                  <a:lnTo>
                    <a:pt x="28575" y="340913"/>
                  </a:lnTo>
                  <a:lnTo>
                    <a:pt x="28575" y="298794"/>
                  </a:lnTo>
                  <a:lnTo>
                    <a:pt x="28575" y="252735"/>
                  </a:lnTo>
                  <a:lnTo>
                    <a:pt x="28575" y="206568"/>
                  </a:lnTo>
                  <a:lnTo>
                    <a:pt x="28575" y="162294"/>
                  </a:lnTo>
                  <a:lnTo>
                    <a:pt x="28575" y="122660"/>
                  </a:lnTo>
                  <a:lnTo>
                    <a:pt x="36115" y="82247"/>
                  </a:lnTo>
                  <a:lnTo>
                    <a:pt x="40335" y="57856"/>
                  </a:lnTo>
                  <a:lnTo>
                    <a:pt x="46186" y="30652"/>
                  </a:lnTo>
                  <a:lnTo>
                    <a:pt x="47198" y="16346"/>
                  </a:lnTo>
                  <a:lnTo>
                    <a:pt x="48399" y="13558"/>
                  </a:lnTo>
                  <a:lnTo>
                    <a:pt x="50257" y="11700"/>
                  </a:lnTo>
                  <a:lnTo>
                    <a:pt x="52555" y="10461"/>
                  </a:lnTo>
                  <a:lnTo>
                    <a:pt x="54087" y="8577"/>
                  </a:lnTo>
                  <a:lnTo>
                    <a:pt x="56747" y="0"/>
                  </a:lnTo>
                  <a:lnTo>
                    <a:pt x="57940" y="544"/>
                  </a:lnTo>
                  <a:lnTo>
                    <a:pt x="64675" y="5308"/>
                  </a:lnTo>
                  <a:lnTo>
                    <a:pt x="70373" y="6794"/>
                  </a:lnTo>
                  <a:lnTo>
                    <a:pt x="72315" y="8249"/>
                  </a:lnTo>
                  <a:lnTo>
                    <a:pt x="73610" y="10277"/>
                  </a:lnTo>
                  <a:lnTo>
                    <a:pt x="75432" y="18188"/>
                  </a:lnTo>
                  <a:lnTo>
                    <a:pt x="76917" y="25218"/>
                  </a:lnTo>
                  <a:lnTo>
                    <a:pt x="84355" y="47974"/>
                  </a:lnTo>
                  <a:lnTo>
                    <a:pt x="85690" y="95133"/>
                  </a:lnTo>
                  <a:lnTo>
                    <a:pt x="82887" y="102455"/>
                  </a:lnTo>
                  <a:lnTo>
                    <a:pt x="80658" y="105890"/>
                  </a:lnTo>
                  <a:lnTo>
                    <a:pt x="73964" y="129754"/>
                  </a:lnTo>
                  <a:lnTo>
                    <a:pt x="71534" y="133613"/>
                  </a:lnTo>
                  <a:lnTo>
                    <a:pt x="66012" y="137902"/>
                  </a:lnTo>
                  <a:lnTo>
                    <a:pt x="60031" y="140867"/>
                  </a:lnTo>
                  <a:lnTo>
                    <a:pt x="50711" y="147427"/>
                  </a:lnTo>
                  <a:lnTo>
                    <a:pt x="41248" y="149841"/>
                  </a:lnTo>
                  <a:lnTo>
                    <a:pt x="19050" y="15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SMARTInkShape-2223"/>
            <p:cNvSpPr/>
            <p:nvPr>
              <p:custDataLst>
                <p:tags r:id="rId269"/>
              </p:custDataLst>
            </p:nvPr>
          </p:nvSpPr>
          <p:spPr>
            <a:xfrm>
              <a:off x="8916793" y="504825"/>
              <a:ext cx="122433" cy="28146"/>
            </a:xfrm>
            <a:custGeom>
              <a:avLst/>
              <a:gdLst/>
              <a:ahLst/>
              <a:cxnLst/>
              <a:rect l="0" t="0" r="0" b="0"/>
              <a:pathLst>
                <a:path w="122433" h="28146">
                  <a:moveTo>
                    <a:pt x="27182" y="0"/>
                  </a:moveTo>
                  <a:lnTo>
                    <a:pt x="27182" y="0"/>
                  </a:lnTo>
                  <a:lnTo>
                    <a:pt x="10781" y="8201"/>
                  </a:lnTo>
                  <a:lnTo>
                    <a:pt x="9897" y="9701"/>
                  </a:lnTo>
                  <a:lnTo>
                    <a:pt x="8916" y="14189"/>
                  </a:lnTo>
                  <a:lnTo>
                    <a:pt x="7596" y="15809"/>
                  </a:lnTo>
                  <a:lnTo>
                    <a:pt x="3308" y="17610"/>
                  </a:lnTo>
                  <a:lnTo>
                    <a:pt x="1742" y="19148"/>
                  </a:lnTo>
                  <a:lnTo>
                    <a:pt x="0" y="23680"/>
                  </a:lnTo>
                  <a:lnTo>
                    <a:pt x="594" y="25311"/>
                  </a:lnTo>
                  <a:lnTo>
                    <a:pt x="2049" y="26399"/>
                  </a:lnTo>
                  <a:lnTo>
                    <a:pt x="6930" y="28145"/>
                  </a:lnTo>
                  <a:lnTo>
                    <a:pt x="16557" y="21944"/>
                  </a:lnTo>
                  <a:lnTo>
                    <a:pt x="62312" y="19163"/>
                  </a:lnTo>
                  <a:lnTo>
                    <a:pt x="101422" y="8704"/>
                  </a:lnTo>
                  <a:lnTo>
                    <a:pt x="122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SMARTInkShape-2224"/>
            <p:cNvSpPr/>
            <p:nvPr>
              <p:custDataLst>
                <p:tags r:id="rId270"/>
              </p:custDataLst>
            </p:nvPr>
          </p:nvSpPr>
          <p:spPr>
            <a:xfrm>
              <a:off x="8934450" y="4286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4191" y="9525"/>
                  </a:lnTo>
                  <a:lnTo>
                    <a:pt x="15810" y="8467"/>
                  </a:lnTo>
                  <a:lnTo>
                    <a:pt x="16890" y="6703"/>
                  </a:lnTo>
                  <a:lnTo>
                    <a:pt x="17611" y="4468"/>
                  </a:lnTo>
                  <a:lnTo>
                    <a:pt x="20207" y="2979"/>
                  </a:lnTo>
                  <a:lnTo>
                    <a:pt x="43855" y="261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2" name="SMARTInkShape-Group399"/>
          <p:cNvGrpSpPr/>
          <p:nvPr/>
        </p:nvGrpSpPr>
        <p:grpSpPr>
          <a:xfrm>
            <a:off x="1800283" y="575624"/>
            <a:ext cx="714318" cy="917906"/>
            <a:chOff x="1800283" y="575624"/>
            <a:chExt cx="714318" cy="917906"/>
          </a:xfrm>
        </p:grpSpPr>
        <p:sp>
          <p:nvSpPr>
            <p:cNvPr id="1597" name="SMARTInkShape-2225"/>
            <p:cNvSpPr/>
            <p:nvPr>
              <p:custDataLst>
                <p:tags r:id="rId248"/>
              </p:custDataLst>
            </p:nvPr>
          </p:nvSpPr>
          <p:spPr>
            <a:xfrm>
              <a:off x="1800283" y="1228736"/>
              <a:ext cx="232743" cy="264794"/>
            </a:xfrm>
            <a:custGeom>
              <a:avLst/>
              <a:gdLst/>
              <a:ahLst/>
              <a:cxnLst/>
              <a:rect l="0" t="0" r="0" b="0"/>
              <a:pathLst>
                <a:path w="232743" h="264794">
                  <a:moveTo>
                    <a:pt x="133292" y="28564"/>
                  </a:moveTo>
                  <a:lnTo>
                    <a:pt x="133292" y="28564"/>
                  </a:lnTo>
                  <a:lnTo>
                    <a:pt x="117045" y="13376"/>
                  </a:lnTo>
                  <a:lnTo>
                    <a:pt x="107782" y="10658"/>
                  </a:lnTo>
                  <a:lnTo>
                    <a:pt x="101493" y="10022"/>
                  </a:lnTo>
                  <a:lnTo>
                    <a:pt x="95170" y="6918"/>
                  </a:lnTo>
                  <a:lnTo>
                    <a:pt x="87544" y="1358"/>
                  </a:lnTo>
                  <a:lnTo>
                    <a:pt x="78434" y="259"/>
                  </a:lnTo>
                  <a:lnTo>
                    <a:pt x="58939" y="0"/>
                  </a:lnTo>
                  <a:lnTo>
                    <a:pt x="15807" y="41278"/>
                  </a:lnTo>
                  <a:lnTo>
                    <a:pt x="12285" y="50443"/>
                  </a:lnTo>
                  <a:lnTo>
                    <a:pt x="1431" y="92230"/>
                  </a:lnTo>
                  <a:lnTo>
                    <a:pt x="0" y="135332"/>
                  </a:lnTo>
                  <a:lnTo>
                    <a:pt x="1026" y="147983"/>
                  </a:lnTo>
                  <a:lnTo>
                    <a:pt x="7554" y="170839"/>
                  </a:lnTo>
                  <a:lnTo>
                    <a:pt x="15133" y="186313"/>
                  </a:lnTo>
                  <a:lnTo>
                    <a:pt x="23540" y="216175"/>
                  </a:lnTo>
                  <a:lnTo>
                    <a:pt x="31950" y="225894"/>
                  </a:lnTo>
                  <a:lnTo>
                    <a:pt x="74743" y="260292"/>
                  </a:lnTo>
                  <a:lnTo>
                    <a:pt x="92543" y="264793"/>
                  </a:lnTo>
                  <a:lnTo>
                    <a:pt x="102129" y="263024"/>
                  </a:lnTo>
                  <a:lnTo>
                    <a:pt x="148249" y="244250"/>
                  </a:lnTo>
                  <a:lnTo>
                    <a:pt x="180796" y="225738"/>
                  </a:lnTo>
                  <a:lnTo>
                    <a:pt x="197109" y="208694"/>
                  </a:lnTo>
                  <a:lnTo>
                    <a:pt x="218766" y="168543"/>
                  </a:lnTo>
                  <a:lnTo>
                    <a:pt x="232742" y="131037"/>
                  </a:lnTo>
                  <a:lnTo>
                    <a:pt x="227992" y="85595"/>
                  </a:lnTo>
                  <a:lnTo>
                    <a:pt x="215351" y="51191"/>
                  </a:lnTo>
                  <a:lnTo>
                    <a:pt x="201987" y="32015"/>
                  </a:lnTo>
                  <a:lnTo>
                    <a:pt x="187042" y="17122"/>
                  </a:lnTo>
                  <a:lnTo>
                    <a:pt x="179053" y="12895"/>
                  </a:lnTo>
                  <a:lnTo>
                    <a:pt x="140493" y="9811"/>
                  </a:lnTo>
                  <a:lnTo>
                    <a:pt x="118610" y="14659"/>
                  </a:lnTo>
                  <a:lnTo>
                    <a:pt x="85667" y="28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2226"/>
            <p:cNvSpPr/>
            <p:nvPr>
              <p:custDataLst>
                <p:tags r:id="rId249"/>
              </p:custDataLst>
            </p:nvPr>
          </p:nvSpPr>
          <p:spPr>
            <a:xfrm>
              <a:off x="1847850" y="1295830"/>
              <a:ext cx="152401" cy="123395"/>
            </a:xfrm>
            <a:custGeom>
              <a:avLst/>
              <a:gdLst/>
              <a:ahLst/>
              <a:cxnLst/>
              <a:rect l="0" t="0" r="0" b="0"/>
              <a:pathLst>
                <a:path w="152401" h="123395">
                  <a:moveTo>
                    <a:pt x="0" y="47195"/>
                  </a:moveTo>
                  <a:lnTo>
                    <a:pt x="0" y="47195"/>
                  </a:lnTo>
                  <a:lnTo>
                    <a:pt x="0" y="42139"/>
                  </a:lnTo>
                  <a:lnTo>
                    <a:pt x="1058" y="40649"/>
                  </a:lnTo>
                  <a:lnTo>
                    <a:pt x="2822" y="39656"/>
                  </a:lnTo>
                  <a:lnTo>
                    <a:pt x="5056" y="38994"/>
                  </a:lnTo>
                  <a:lnTo>
                    <a:pt x="6546" y="37494"/>
                  </a:lnTo>
                  <a:lnTo>
                    <a:pt x="10322" y="28047"/>
                  </a:lnTo>
                  <a:lnTo>
                    <a:pt x="14465" y="23515"/>
                  </a:lnTo>
                  <a:lnTo>
                    <a:pt x="19835" y="20796"/>
                  </a:lnTo>
                  <a:lnTo>
                    <a:pt x="22748" y="20070"/>
                  </a:lnTo>
                  <a:lnTo>
                    <a:pt x="38169" y="11272"/>
                  </a:lnTo>
                  <a:lnTo>
                    <a:pt x="41321" y="10546"/>
                  </a:lnTo>
                  <a:lnTo>
                    <a:pt x="43422" y="9004"/>
                  </a:lnTo>
                  <a:lnTo>
                    <a:pt x="44823" y="6918"/>
                  </a:lnTo>
                  <a:lnTo>
                    <a:pt x="45757" y="4469"/>
                  </a:lnTo>
                  <a:lnTo>
                    <a:pt x="47438" y="2836"/>
                  </a:lnTo>
                  <a:lnTo>
                    <a:pt x="52128" y="1021"/>
                  </a:lnTo>
                  <a:lnTo>
                    <a:pt x="60718" y="0"/>
                  </a:lnTo>
                  <a:lnTo>
                    <a:pt x="66850" y="2583"/>
                  </a:lnTo>
                  <a:lnTo>
                    <a:pt x="89295" y="22239"/>
                  </a:lnTo>
                  <a:lnTo>
                    <a:pt x="92603" y="28343"/>
                  </a:lnTo>
                  <a:lnTo>
                    <a:pt x="93486" y="31452"/>
                  </a:lnTo>
                  <a:lnTo>
                    <a:pt x="93015" y="34583"/>
                  </a:lnTo>
                  <a:lnTo>
                    <a:pt x="88355" y="45104"/>
                  </a:lnTo>
                  <a:lnTo>
                    <a:pt x="85446" y="60099"/>
                  </a:lnTo>
                  <a:lnTo>
                    <a:pt x="78352" y="71715"/>
                  </a:lnTo>
                  <a:lnTo>
                    <a:pt x="70605" y="81859"/>
                  </a:lnTo>
                  <a:lnTo>
                    <a:pt x="68422" y="88354"/>
                  </a:lnTo>
                  <a:lnTo>
                    <a:pt x="66781" y="90509"/>
                  </a:lnTo>
                  <a:lnTo>
                    <a:pt x="60474" y="94601"/>
                  </a:lnTo>
                  <a:lnTo>
                    <a:pt x="58627" y="99309"/>
                  </a:lnTo>
                  <a:lnTo>
                    <a:pt x="57588" y="107909"/>
                  </a:lnTo>
                  <a:lnTo>
                    <a:pt x="56384" y="109896"/>
                  </a:lnTo>
                  <a:lnTo>
                    <a:pt x="54522" y="111221"/>
                  </a:lnTo>
                  <a:lnTo>
                    <a:pt x="52223" y="112104"/>
                  </a:lnTo>
                  <a:lnTo>
                    <a:pt x="50691" y="113751"/>
                  </a:lnTo>
                  <a:lnTo>
                    <a:pt x="47745" y="122957"/>
                  </a:lnTo>
                  <a:lnTo>
                    <a:pt x="75430" y="123394"/>
                  </a:lnTo>
                  <a:lnTo>
                    <a:pt x="83971" y="120572"/>
                  </a:lnTo>
                  <a:lnTo>
                    <a:pt x="91296" y="116849"/>
                  </a:lnTo>
                  <a:lnTo>
                    <a:pt x="129272" y="104247"/>
                  </a:lnTo>
                  <a:lnTo>
                    <a:pt x="152400" y="85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SMARTInkShape-2227"/>
            <p:cNvSpPr/>
            <p:nvPr>
              <p:custDataLst>
                <p:tags r:id="rId250"/>
              </p:custDataLst>
            </p:nvPr>
          </p:nvSpPr>
          <p:spPr>
            <a:xfrm>
              <a:off x="1981200" y="676276"/>
              <a:ext cx="38101" cy="47625"/>
            </a:xfrm>
            <a:custGeom>
              <a:avLst/>
              <a:gdLst/>
              <a:ahLst/>
              <a:cxnLst/>
              <a:rect l="0" t="0" r="0" b="0"/>
              <a:pathLst>
                <a:path w="38101" h="47625">
                  <a:moveTo>
                    <a:pt x="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0" y="8200"/>
                  </a:lnTo>
                  <a:lnTo>
                    <a:pt x="8201" y="17609"/>
                  </a:lnTo>
                  <a:lnTo>
                    <a:pt x="9133" y="23679"/>
                  </a:lnTo>
                  <a:lnTo>
                    <a:pt x="10322" y="25310"/>
                  </a:lnTo>
                  <a:lnTo>
                    <a:pt x="12173" y="26398"/>
                  </a:lnTo>
                  <a:lnTo>
                    <a:pt x="14465" y="27124"/>
                  </a:lnTo>
                  <a:lnTo>
                    <a:pt x="15993" y="28665"/>
                  </a:lnTo>
                  <a:lnTo>
                    <a:pt x="17692" y="33201"/>
                  </a:lnTo>
                  <a:lnTo>
                    <a:pt x="19203" y="34834"/>
                  </a:lnTo>
                  <a:lnTo>
                    <a:pt x="38100" y="47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SMARTInkShape-2228"/>
            <p:cNvSpPr/>
            <p:nvPr>
              <p:custDataLst>
                <p:tags r:id="rId251"/>
              </p:custDataLst>
            </p:nvPr>
          </p:nvSpPr>
          <p:spPr>
            <a:xfrm>
              <a:off x="1943530" y="575624"/>
              <a:ext cx="142281" cy="194017"/>
            </a:xfrm>
            <a:custGeom>
              <a:avLst/>
              <a:gdLst/>
              <a:ahLst/>
              <a:cxnLst/>
              <a:rect l="0" t="0" r="0" b="0"/>
              <a:pathLst>
                <a:path w="142281" h="194017">
                  <a:moveTo>
                    <a:pt x="75770" y="33976"/>
                  </a:moveTo>
                  <a:lnTo>
                    <a:pt x="75770" y="33976"/>
                  </a:lnTo>
                  <a:lnTo>
                    <a:pt x="75770" y="28919"/>
                  </a:lnTo>
                  <a:lnTo>
                    <a:pt x="72948" y="23615"/>
                  </a:lnTo>
                  <a:lnTo>
                    <a:pt x="70714" y="20719"/>
                  </a:lnTo>
                  <a:lnTo>
                    <a:pt x="65409" y="17500"/>
                  </a:lnTo>
                  <a:lnTo>
                    <a:pt x="62512" y="16642"/>
                  </a:lnTo>
                  <a:lnTo>
                    <a:pt x="60582" y="15012"/>
                  </a:lnTo>
                  <a:lnTo>
                    <a:pt x="57228" y="6876"/>
                  </a:lnTo>
                  <a:lnTo>
                    <a:pt x="54124" y="6056"/>
                  </a:lnTo>
                  <a:lnTo>
                    <a:pt x="51814" y="5838"/>
                  </a:lnTo>
                  <a:lnTo>
                    <a:pt x="46426" y="2773"/>
                  </a:lnTo>
                  <a:lnTo>
                    <a:pt x="43507" y="474"/>
                  </a:lnTo>
                  <a:lnTo>
                    <a:pt x="40503" y="0"/>
                  </a:lnTo>
                  <a:lnTo>
                    <a:pt x="37442" y="742"/>
                  </a:lnTo>
                  <a:lnTo>
                    <a:pt x="29982" y="4481"/>
                  </a:lnTo>
                  <a:lnTo>
                    <a:pt x="23633" y="5128"/>
                  </a:lnTo>
                  <a:lnTo>
                    <a:pt x="21962" y="6278"/>
                  </a:lnTo>
                  <a:lnTo>
                    <a:pt x="20848" y="8102"/>
                  </a:lnTo>
                  <a:lnTo>
                    <a:pt x="20105" y="10377"/>
                  </a:lnTo>
                  <a:lnTo>
                    <a:pt x="11277" y="24688"/>
                  </a:lnTo>
                  <a:lnTo>
                    <a:pt x="215" y="69508"/>
                  </a:lnTo>
                  <a:lnTo>
                    <a:pt x="0" y="73539"/>
                  </a:lnTo>
                  <a:lnTo>
                    <a:pt x="9296" y="112564"/>
                  </a:lnTo>
                  <a:lnTo>
                    <a:pt x="15387" y="125936"/>
                  </a:lnTo>
                  <a:lnTo>
                    <a:pt x="18720" y="141774"/>
                  </a:lnTo>
                  <a:lnTo>
                    <a:pt x="25941" y="153640"/>
                  </a:lnTo>
                  <a:lnTo>
                    <a:pt x="50408" y="179987"/>
                  </a:lnTo>
                  <a:lnTo>
                    <a:pt x="69623" y="191660"/>
                  </a:lnTo>
                  <a:lnTo>
                    <a:pt x="77624" y="194016"/>
                  </a:lnTo>
                  <a:lnTo>
                    <a:pt x="81239" y="193586"/>
                  </a:lnTo>
                  <a:lnTo>
                    <a:pt x="104294" y="184069"/>
                  </a:lnTo>
                  <a:lnTo>
                    <a:pt x="136094" y="154586"/>
                  </a:lnTo>
                  <a:lnTo>
                    <a:pt x="139622" y="145436"/>
                  </a:lnTo>
                  <a:lnTo>
                    <a:pt x="142280" y="108716"/>
                  </a:lnTo>
                  <a:lnTo>
                    <a:pt x="128251" y="64282"/>
                  </a:lnTo>
                  <a:lnTo>
                    <a:pt x="119909" y="55206"/>
                  </a:lnTo>
                  <a:lnTo>
                    <a:pt x="95143" y="39130"/>
                  </a:lnTo>
                  <a:lnTo>
                    <a:pt x="83157" y="35503"/>
                  </a:lnTo>
                  <a:lnTo>
                    <a:pt x="58628" y="34016"/>
                  </a:lnTo>
                  <a:lnTo>
                    <a:pt x="47195" y="4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SMARTInkShape-2229"/>
            <p:cNvSpPr/>
            <p:nvPr>
              <p:custDataLst>
                <p:tags r:id="rId252"/>
              </p:custDataLst>
            </p:nvPr>
          </p:nvSpPr>
          <p:spPr>
            <a:xfrm>
              <a:off x="2286010" y="1104904"/>
              <a:ext cx="228591" cy="369971"/>
            </a:xfrm>
            <a:custGeom>
              <a:avLst/>
              <a:gdLst/>
              <a:ahLst/>
              <a:cxnLst/>
              <a:rect l="0" t="0" r="0" b="0"/>
              <a:pathLst>
                <a:path w="228591" h="369971">
                  <a:moveTo>
                    <a:pt x="28565" y="76196"/>
                  </a:moveTo>
                  <a:lnTo>
                    <a:pt x="28565" y="76196"/>
                  </a:lnTo>
                  <a:lnTo>
                    <a:pt x="14100" y="76196"/>
                  </a:lnTo>
                  <a:lnTo>
                    <a:pt x="12571" y="75138"/>
                  </a:lnTo>
                  <a:lnTo>
                    <a:pt x="11553" y="73374"/>
                  </a:lnTo>
                  <a:lnTo>
                    <a:pt x="9917" y="67995"/>
                  </a:lnTo>
                  <a:lnTo>
                    <a:pt x="6872" y="67259"/>
                  </a:lnTo>
                  <a:lnTo>
                    <a:pt x="4578" y="67064"/>
                  </a:lnTo>
                  <a:lnTo>
                    <a:pt x="3049" y="65874"/>
                  </a:lnTo>
                  <a:lnTo>
                    <a:pt x="1349" y="61731"/>
                  </a:lnTo>
                  <a:lnTo>
                    <a:pt x="0" y="34515"/>
                  </a:lnTo>
                  <a:lnTo>
                    <a:pt x="2817" y="28391"/>
                  </a:lnTo>
                  <a:lnTo>
                    <a:pt x="15800" y="11806"/>
                  </a:lnTo>
                  <a:lnTo>
                    <a:pt x="17600" y="5950"/>
                  </a:lnTo>
                  <a:lnTo>
                    <a:pt x="19138" y="3966"/>
                  </a:lnTo>
                  <a:lnTo>
                    <a:pt x="23670" y="1760"/>
                  </a:lnTo>
                  <a:lnTo>
                    <a:pt x="46246" y="0"/>
                  </a:lnTo>
                  <a:lnTo>
                    <a:pt x="46702" y="1057"/>
                  </a:lnTo>
                  <a:lnTo>
                    <a:pt x="47209" y="5054"/>
                  </a:lnTo>
                  <a:lnTo>
                    <a:pt x="50257" y="10358"/>
                  </a:lnTo>
                  <a:lnTo>
                    <a:pt x="55780" y="17330"/>
                  </a:lnTo>
                  <a:lnTo>
                    <a:pt x="56872" y="26311"/>
                  </a:lnTo>
                  <a:lnTo>
                    <a:pt x="57137" y="73589"/>
                  </a:lnTo>
                  <a:lnTo>
                    <a:pt x="59961" y="83151"/>
                  </a:lnTo>
                  <a:lnTo>
                    <a:pt x="63685" y="91987"/>
                  </a:lnTo>
                  <a:lnTo>
                    <a:pt x="66491" y="133527"/>
                  </a:lnTo>
                  <a:lnTo>
                    <a:pt x="66658" y="175511"/>
                  </a:lnTo>
                  <a:lnTo>
                    <a:pt x="66665" y="219123"/>
                  </a:lnTo>
                  <a:lnTo>
                    <a:pt x="66665" y="239425"/>
                  </a:lnTo>
                  <a:lnTo>
                    <a:pt x="63843" y="246814"/>
                  </a:lnTo>
                  <a:lnTo>
                    <a:pt x="60119" y="253626"/>
                  </a:lnTo>
                  <a:lnTo>
                    <a:pt x="57728" y="266623"/>
                  </a:lnTo>
                  <a:lnTo>
                    <a:pt x="57532" y="269822"/>
                  </a:lnTo>
                  <a:lnTo>
                    <a:pt x="54492" y="276200"/>
                  </a:lnTo>
                  <a:lnTo>
                    <a:pt x="48017" y="285187"/>
                  </a:lnTo>
                  <a:lnTo>
                    <a:pt x="47734" y="280524"/>
                  </a:lnTo>
                  <a:lnTo>
                    <a:pt x="46636" y="279090"/>
                  </a:lnTo>
                  <a:lnTo>
                    <a:pt x="42594" y="277496"/>
                  </a:lnTo>
                  <a:lnTo>
                    <a:pt x="41093" y="276013"/>
                  </a:lnTo>
                  <a:lnTo>
                    <a:pt x="39425" y="271542"/>
                  </a:lnTo>
                  <a:lnTo>
                    <a:pt x="38207" y="253864"/>
                  </a:lnTo>
                  <a:lnTo>
                    <a:pt x="40964" y="247587"/>
                  </a:lnTo>
                  <a:lnTo>
                    <a:pt x="43181" y="244432"/>
                  </a:lnTo>
                  <a:lnTo>
                    <a:pt x="54981" y="199772"/>
                  </a:lnTo>
                  <a:lnTo>
                    <a:pt x="57239" y="188269"/>
                  </a:lnTo>
                  <a:lnTo>
                    <a:pt x="61770" y="179628"/>
                  </a:lnTo>
                  <a:lnTo>
                    <a:pt x="83921" y="148979"/>
                  </a:lnTo>
                  <a:lnTo>
                    <a:pt x="91886" y="125631"/>
                  </a:lnTo>
                  <a:lnTo>
                    <a:pt x="93004" y="118677"/>
                  </a:lnTo>
                  <a:lnTo>
                    <a:pt x="95866" y="112984"/>
                  </a:lnTo>
                  <a:lnTo>
                    <a:pt x="116502" y="87678"/>
                  </a:lnTo>
                  <a:lnTo>
                    <a:pt x="124487" y="64313"/>
                  </a:lnTo>
                  <a:lnTo>
                    <a:pt x="138608" y="48410"/>
                  </a:lnTo>
                  <a:lnTo>
                    <a:pt x="141604" y="38330"/>
                  </a:lnTo>
                  <a:lnTo>
                    <a:pt x="142024" y="35077"/>
                  </a:lnTo>
                  <a:lnTo>
                    <a:pt x="145313" y="28640"/>
                  </a:lnTo>
                  <a:lnTo>
                    <a:pt x="152354" y="19095"/>
                  </a:lnTo>
                  <a:lnTo>
                    <a:pt x="147323" y="24117"/>
                  </a:lnTo>
                  <a:lnTo>
                    <a:pt x="144846" y="29414"/>
                  </a:lnTo>
                  <a:lnTo>
                    <a:pt x="133187" y="73206"/>
                  </a:lnTo>
                  <a:lnTo>
                    <a:pt x="125980" y="95910"/>
                  </a:lnTo>
                  <a:lnTo>
                    <a:pt x="121634" y="114493"/>
                  </a:lnTo>
                  <a:lnTo>
                    <a:pt x="117554" y="128142"/>
                  </a:lnTo>
                  <a:lnTo>
                    <a:pt x="114577" y="173746"/>
                  </a:lnTo>
                  <a:lnTo>
                    <a:pt x="114315" y="219190"/>
                  </a:lnTo>
                  <a:lnTo>
                    <a:pt x="114292" y="261136"/>
                  </a:lnTo>
                  <a:lnTo>
                    <a:pt x="114290" y="306006"/>
                  </a:lnTo>
                  <a:lnTo>
                    <a:pt x="115348" y="336291"/>
                  </a:lnTo>
                  <a:lnTo>
                    <a:pt x="123991" y="357411"/>
                  </a:lnTo>
                  <a:lnTo>
                    <a:pt x="126049" y="358923"/>
                  </a:lnTo>
                  <a:lnTo>
                    <a:pt x="128479" y="359931"/>
                  </a:lnTo>
                  <a:lnTo>
                    <a:pt x="130099" y="361661"/>
                  </a:lnTo>
                  <a:lnTo>
                    <a:pt x="131900" y="366405"/>
                  </a:lnTo>
                  <a:lnTo>
                    <a:pt x="133438" y="368094"/>
                  </a:lnTo>
                  <a:lnTo>
                    <a:pt x="137970" y="369970"/>
                  </a:lnTo>
                  <a:lnTo>
                    <a:pt x="139602" y="369412"/>
                  </a:lnTo>
                  <a:lnTo>
                    <a:pt x="140689" y="367982"/>
                  </a:lnTo>
                  <a:lnTo>
                    <a:pt x="141415" y="365970"/>
                  </a:lnTo>
                  <a:lnTo>
                    <a:pt x="147492" y="358082"/>
                  </a:lnTo>
                  <a:lnTo>
                    <a:pt x="153036" y="354937"/>
                  </a:lnTo>
                  <a:lnTo>
                    <a:pt x="155995" y="354098"/>
                  </a:lnTo>
                  <a:lnTo>
                    <a:pt x="157969" y="351423"/>
                  </a:lnTo>
                  <a:lnTo>
                    <a:pt x="163958" y="334742"/>
                  </a:lnTo>
                  <a:lnTo>
                    <a:pt x="168114" y="327630"/>
                  </a:lnTo>
                  <a:lnTo>
                    <a:pt x="170455" y="316618"/>
                  </a:lnTo>
                  <a:lnTo>
                    <a:pt x="171429" y="273164"/>
                  </a:lnTo>
                  <a:lnTo>
                    <a:pt x="170374" y="271008"/>
                  </a:lnTo>
                  <a:lnTo>
                    <a:pt x="168613" y="269571"/>
                  </a:lnTo>
                  <a:lnTo>
                    <a:pt x="166380" y="268612"/>
                  </a:lnTo>
                  <a:lnTo>
                    <a:pt x="164892" y="266915"/>
                  </a:lnTo>
                  <a:lnTo>
                    <a:pt x="163238" y="262207"/>
                  </a:lnTo>
                  <a:lnTo>
                    <a:pt x="161738" y="260529"/>
                  </a:lnTo>
                  <a:lnTo>
                    <a:pt x="157250" y="258663"/>
                  </a:lnTo>
                  <a:lnTo>
                    <a:pt x="143019" y="257182"/>
                  </a:lnTo>
                  <a:lnTo>
                    <a:pt x="165259" y="257171"/>
                  </a:lnTo>
                  <a:lnTo>
                    <a:pt x="171515" y="254349"/>
                  </a:lnTo>
                  <a:lnTo>
                    <a:pt x="174665" y="252115"/>
                  </a:lnTo>
                  <a:lnTo>
                    <a:pt x="198035" y="245412"/>
                  </a:lnTo>
                  <a:lnTo>
                    <a:pt x="228590" y="228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7" name="SMARTInkShape-Group400"/>
          <p:cNvGrpSpPr/>
          <p:nvPr/>
        </p:nvGrpSpPr>
        <p:grpSpPr>
          <a:xfrm>
            <a:off x="2867063" y="1190625"/>
            <a:ext cx="1390613" cy="295276"/>
            <a:chOff x="2867063" y="1190625"/>
            <a:chExt cx="1390613" cy="295276"/>
          </a:xfrm>
        </p:grpSpPr>
        <p:sp>
          <p:nvSpPr>
            <p:cNvPr id="1603" name="SMARTInkShape-2230"/>
            <p:cNvSpPr/>
            <p:nvPr>
              <p:custDataLst>
                <p:tags r:id="rId234"/>
              </p:custDataLst>
            </p:nvPr>
          </p:nvSpPr>
          <p:spPr>
            <a:xfrm>
              <a:off x="4162425" y="1362075"/>
              <a:ext cx="95251" cy="66676"/>
            </a:xfrm>
            <a:custGeom>
              <a:avLst/>
              <a:gdLst/>
              <a:ahLst/>
              <a:cxnLst/>
              <a:rect l="0" t="0" r="0" b="0"/>
              <a:pathLst>
                <a:path w="95251" h="66676">
                  <a:moveTo>
                    <a:pt x="9525" y="0"/>
                  </a:moveTo>
                  <a:lnTo>
                    <a:pt x="9525" y="0"/>
                  </a:lnTo>
                  <a:lnTo>
                    <a:pt x="9525" y="17610"/>
                  </a:lnTo>
                  <a:lnTo>
                    <a:pt x="2979" y="26370"/>
                  </a:lnTo>
                  <a:lnTo>
                    <a:pt x="393" y="36346"/>
                  </a:lnTo>
                  <a:lnTo>
                    <a:pt x="0" y="66555"/>
                  </a:lnTo>
                  <a:lnTo>
                    <a:pt x="0" y="52209"/>
                  </a:lnTo>
                  <a:lnTo>
                    <a:pt x="2822" y="46840"/>
                  </a:lnTo>
                  <a:lnTo>
                    <a:pt x="6546" y="40926"/>
                  </a:lnTo>
                  <a:lnTo>
                    <a:pt x="9132" y="30411"/>
                  </a:lnTo>
                  <a:lnTo>
                    <a:pt x="15994" y="21333"/>
                  </a:lnTo>
                  <a:lnTo>
                    <a:pt x="17692" y="15479"/>
                  </a:lnTo>
                  <a:lnTo>
                    <a:pt x="19203" y="13494"/>
                  </a:lnTo>
                  <a:lnTo>
                    <a:pt x="36349" y="1479"/>
                  </a:lnTo>
                  <a:lnTo>
                    <a:pt x="42637" y="438"/>
                  </a:lnTo>
                  <a:lnTo>
                    <a:pt x="51204" y="130"/>
                  </a:lnTo>
                  <a:lnTo>
                    <a:pt x="57329" y="2880"/>
                  </a:lnTo>
                  <a:lnTo>
                    <a:pt x="63580" y="6572"/>
                  </a:lnTo>
                  <a:lnTo>
                    <a:pt x="69886" y="8212"/>
                  </a:lnTo>
                  <a:lnTo>
                    <a:pt x="71991" y="9708"/>
                  </a:lnTo>
                  <a:lnTo>
                    <a:pt x="73394" y="11764"/>
                  </a:lnTo>
                  <a:lnTo>
                    <a:pt x="76011" y="16870"/>
                  </a:lnTo>
                  <a:lnTo>
                    <a:pt x="91279" y="35012"/>
                  </a:lnTo>
                  <a:lnTo>
                    <a:pt x="94073" y="44476"/>
                  </a:lnTo>
                  <a:lnTo>
                    <a:pt x="952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SMARTInkShape-2231"/>
            <p:cNvSpPr/>
            <p:nvPr>
              <p:custDataLst>
                <p:tags r:id="rId235"/>
              </p:custDataLst>
            </p:nvPr>
          </p:nvSpPr>
          <p:spPr>
            <a:xfrm>
              <a:off x="4020912" y="1343025"/>
              <a:ext cx="93889" cy="38101"/>
            </a:xfrm>
            <a:custGeom>
              <a:avLst/>
              <a:gdLst/>
              <a:ahLst/>
              <a:cxnLst/>
              <a:rect l="0" t="0" r="0" b="0"/>
              <a:pathLst>
                <a:path w="93889" h="38101">
                  <a:moveTo>
                    <a:pt x="27213" y="38100"/>
                  </a:moveTo>
                  <a:lnTo>
                    <a:pt x="27213" y="38100"/>
                  </a:lnTo>
                  <a:lnTo>
                    <a:pt x="3233" y="38100"/>
                  </a:lnTo>
                  <a:lnTo>
                    <a:pt x="1701" y="37042"/>
                  </a:lnTo>
                  <a:lnTo>
                    <a:pt x="680" y="35278"/>
                  </a:lnTo>
                  <a:lnTo>
                    <a:pt x="0" y="33044"/>
                  </a:lnTo>
                  <a:lnTo>
                    <a:pt x="604" y="31554"/>
                  </a:lnTo>
                  <a:lnTo>
                    <a:pt x="2065" y="30561"/>
                  </a:lnTo>
                  <a:lnTo>
                    <a:pt x="6959" y="28968"/>
                  </a:lnTo>
                  <a:lnTo>
                    <a:pt x="12863" y="23635"/>
                  </a:lnTo>
                  <a:lnTo>
                    <a:pt x="21188" y="21088"/>
                  </a:lnTo>
                  <a:lnTo>
                    <a:pt x="30885" y="18897"/>
                  </a:lnTo>
                  <a:lnTo>
                    <a:pt x="43353" y="12772"/>
                  </a:lnTo>
                  <a:lnTo>
                    <a:pt x="58924" y="9429"/>
                  </a:lnTo>
                  <a:lnTo>
                    <a:pt x="71769" y="3264"/>
                  </a:lnTo>
                  <a:lnTo>
                    <a:pt x="93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SMARTInkShape-2232"/>
            <p:cNvSpPr/>
            <p:nvPr>
              <p:custDataLst>
                <p:tags r:id="rId236"/>
              </p:custDataLst>
            </p:nvPr>
          </p:nvSpPr>
          <p:spPr>
            <a:xfrm>
              <a:off x="4038600" y="1190625"/>
              <a:ext cx="114291" cy="247520"/>
            </a:xfrm>
            <a:custGeom>
              <a:avLst/>
              <a:gdLst/>
              <a:ahLst/>
              <a:cxnLst/>
              <a:rect l="0" t="0" r="0" b="0"/>
              <a:pathLst>
                <a:path w="114291" h="247520">
                  <a:moveTo>
                    <a:pt x="104775" y="28575"/>
                  </a:moveTo>
                  <a:lnTo>
                    <a:pt x="104775" y="28575"/>
                  </a:lnTo>
                  <a:lnTo>
                    <a:pt x="104775" y="10965"/>
                  </a:lnTo>
                  <a:lnTo>
                    <a:pt x="105833" y="10485"/>
                  </a:lnTo>
                  <a:lnTo>
                    <a:pt x="109832" y="9952"/>
                  </a:lnTo>
                  <a:lnTo>
                    <a:pt x="111321" y="8751"/>
                  </a:lnTo>
                  <a:lnTo>
                    <a:pt x="114285" y="53"/>
                  </a:lnTo>
                  <a:lnTo>
                    <a:pt x="114290" y="35"/>
                  </a:lnTo>
                  <a:lnTo>
                    <a:pt x="82119" y="0"/>
                  </a:lnTo>
                  <a:lnTo>
                    <a:pt x="76008" y="2822"/>
                  </a:lnTo>
                  <a:lnTo>
                    <a:pt x="69765" y="6546"/>
                  </a:lnTo>
                  <a:lnTo>
                    <a:pt x="60300" y="9701"/>
                  </a:lnTo>
                  <a:lnTo>
                    <a:pt x="34727" y="24636"/>
                  </a:lnTo>
                  <a:lnTo>
                    <a:pt x="26723" y="26824"/>
                  </a:lnTo>
                  <a:lnTo>
                    <a:pt x="24166" y="28466"/>
                  </a:lnTo>
                  <a:lnTo>
                    <a:pt x="22460" y="30619"/>
                  </a:lnTo>
                  <a:lnTo>
                    <a:pt x="19508" y="35833"/>
                  </a:lnTo>
                  <a:lnTo>
                    <a:pt x="3995" y="54055"/>
                  </a:lnTo>
                  <a:lnTo>
                    <a:pt x="526" y="64804"/>
                  </a:lnTo>
                  <a:lnTo>
                    <a:pt x="1" y="112190"/>
                  </a:lnTo>
                  <a:lnTo>
                    <a:pt x="0" y="155048"/>
                  </a:lnTo>
                  <a:lnTo>
                    <a:pt x="0" y="199972"/>
                  </a:lnTo>
                  <a:lnTo>
                    <a:pt x="0" y="247209"/>
                  </a:lnTo>
                  <a:lnTo>
                    <a:pt x="5057" y="247519"/>
                  </a:lnTo>
                  <a:lnTo>
                    <a:pt x="10361" y="244770"/>
                  </a:lnTo>
                  <a:lnTo>
                    <a:pt x="16247" y="241078"/>
                  </a:lnTo>
                  <a:lnTo>
                    <a:pt x="25510" y="237942"/>
                  </a:lnTo>
                  <a:lnTo>
                    <a:pt x="34958" y="231838"/>
                  </a:lnTo>
                  <a:lnTo>
                    <a:pt x="44460" y="228501"/>
                  </a:lnTo>
                  <a:lnTo>
                    <a:pt x="55036" y="222338"/>
                  </a:lnTo>
                  <a:lnTo>
                    <a:pt x="70046" y="218984"/>
                  </a:lnTo>
                  <a:lnTo>
                    <a:pt x="83451" y="211001"/>
                  </a:lnTo>
                  <a:lnTo>
                    <a:pt x="92880" y="203291"/>
                  </a:lnTo>
                  <a:lnTo>
                    <a:pt x="10477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SMARTInkShape-2233"/>
            <p:cNvSpPr/>
            <p:nvPr>
              <p:custDataLst>
                <p:tags r:id="rId237"/>
              </p:custDataLst>
            </p:nvPr>
          </p:nvSpPr>
          <p:spPr>
            <a:xfrm>
              <a:off x="3943350" y="14192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7" name="SMARTInkShape-2234"/>
            <p:cNvSpPr/>
            <p:nvPr>
              <p:custDataLst>
                <p:tags r:id="rId238"/>
              </p:custDataLst>
            </p:nvPr>
          </p:nvSpPr>
          <p:spPr>
            <a:xfrm>
              <a:off x="3762375" y="1390650"/>
              <a:ext cx="47626" cy="9410"/>
            </a:xfrm>
            <a:custGeom>
              <a:avLst/>
              <a:gdLst/>
              <a:ahLst/>
              <a:cxnLst/>
              <a:rect l="0" t="0" r="0" b="0"/>
              <a:pathLst>
                <a:path w="47626" h="9410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01" y="9263"/>
                  </a:lnTo>
                  <a:lnTo>
                    <a:pt x="14189" y="9409"/>
                  </a:lnTo>
                  <a:lnTo>
                    <a:pt x="15809" y="8389"/>
                  </a:lnTo>
                  <a:lnTo>
                    <a:pt x="16890" y="6651"/>
                  </a:lnTo>
                  <a:lnTo>
                    <a:pt x="17610" y="4434"/>
                  </a:lnTo>
                  <a:lnTo>
                    <a:pt x="20207" y="2956"/>
                  </a:lnTo>
                  <a:lnTo>
                    <a:pt x="38610" y="77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SMARTInkShape-2235"/>
            <p:cNvSpPr/>
            <p:nvPr>
              <p:custDataLst>
                <p:tags r:id="rId239"/>
              </p:custDataLst>
            </p:nvPr>
          </p:nvSpPr>
          <p:spPr>
            <a:xfrm>
              <a:off x="3495675" y="14192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23598" y="9525"/>
                  </a:lnTo>
                  <a:lnTo>
                    <a:pt x="59968" y="39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SMARTInkShape-2236"/>
            <p:cNvSpPr/>
            <p:nvPr>
              <p:custDataLst>
                <p:tags r:id="rId240"/>
              </p:custDataLst>
            </p:nvPr>
          </p:nvSpPr>
          <p:spPr>
            <a:xfrm>
              <a:off x="3381375" y="142875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0374" y="8201"/>
                  </a:lnTo>
                  <a:lnTo>
                    <a:pt x="19443" y="14189"/>
                  </a:lnTo>
                  <a:lnTo>
                    <a:pt x="18253" y="15810"/>
                  </a:lnTo>
                  <a:lnTo>
                    <a:pt x="14110" y="17610"/>
                  </a:lnTo>
                  <a:lnTo>
                    <a:pt x="8741" y="24054"/>
                  </a:lnTo>
                  <a:lnTo>
                    <a:pt x="1727" y="35326"/>
                  </a:lnTo>
                  <a:lnTo>
                    <a:pt x="152" y="4605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SMARTInkShape-2237"/>
            <p:cNvSpPr/>
            <p:nvPr>
              <p:custDataLst>
                <p:tags r:id="rId241"/>
              </p:custDataLst>
            </p:nvPr>
          </p:nvSpPr>
          <p:spPr>
            <a:xfrm>
              <a:off x="3287449" y="1323978"/>
              <a:ext cx="65352" cy="104735"/>
            </a:xfrm>
            <a:custGeom>
              <a:avLst/>
              <a:gdLst/>
              <a:ahLst/>
              <a:cxnLst/>
              <a:rect l="0" t="0" r="0" b="0"/>
              <a:pathLst>
                <a:path w="65352" h="104735">
                  <a:moveTo>
                    <a:pt x="8201" y="9522"/>
                  </a:moveTo>
                  <a:lnTo>
                    <a:pt x="8201" y="9522"/>
                  </a:lnTo>
                  <a:lnTo>
                    <a:pt x="0" y="9522"/>
                  </a:lnTo>
                  <a:lnTo>
                    <a:pt x="7843" y="9522"/>
                  </a:lnTo>
                  <a:lnTo>
                    <a:pt x="16370" y="1321"/>
                  </a:lnTo>
                  <a:lnTo>
                    <a:pt x="22381" y="390"/>
                  </a:lnTo>
                  <a:lnTo>
                    <a:pt x="44824" y="0"/>
                  </a:lnTo>
                  <a:lnTo>
                    <a:pt x="54372" y="8198"/>
                  </a:lnTo>
                  <a:lnTo>
                    <a:pt x="55395" y="14186"/>
                  </a:lnTo>
                  <a:lnTo>
                    <a:pt x="55825" y="41702"/>
                  </a:lnTo>
                  <a:lnTo>
                    <a:pt x="53003" y="47813"/>
                  </a:lnTo>
                  <a:lnTo>
                    <a:pt x="40017" y="64387"/>
                  </a:lnTo>
                  <a:lnTo>
                    <a:pt x="36678" y="73286"/>
                  </a:lnTo>
                  <a:lnTo>
                    <a:pt x="19177" y="93761"/>
                  </a:lnTo>
                  <a:lnTo>
                    <a:pt x="17731" y="104715"/>
                  </a:lnTo>
                  <a:lnTo>
                    <a:pt x="17729" y="104734"/>
                  </a:lnTo>
                  <a:lnTo>
                    <a:pt x="25927" y="96568"/>
                  </a:lnTo>
                  <a:lnTo>
                    <a:pt x="35336" y="95363"/>
                  </a:lnTo>
                  <a:lnTo>
                    <a:pt x="45871" y="86117"/>
                  </a:lnTo>
                  <a:lnTo>
                    <a:pt x="51231" y="85839"/>
                  </a:lnTo>
                  <a:lnTo>
                    <a:pt x="56605" y="82952"/>
                  </a:lnTo>
                  <a:lnTo>
                    <a:pt x="65351" y="76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SMARTInkShape-2238"/>
            <p:cNvSpPr/>
            <p:nvPr>
              <p:custDataLst>
                <p:tags r:id="rId242"/>
              </p:custDataLst>
            </p:nvPr>
          </p:nvSpPr>
          <p:spPr>
            <a:xfrm>
              <a:off x="3204467" y="1314450"/>
              <a:ext cx="91184" cy="47626"/>
            </a:xfrm>
            <a:custGeom>
              <a:avLst/>
              <a:gdLst/>
              <a:ahLst/>
              <a:cxnLst/>
              <a:rect l="0" t="0" r="0" b="0"/>
              <a:pathLst>
                <a:path w="91184" h="47626">
                  <a:moveTo>
                    <a:pt x="24508" y="47625"/>
                  </a:moveTo>
                  <a:lnTo>
                    <a:pt x="24508" y="47625"/>
                  </a:lnTo>
                  <a:lnTo>
                    <a:pt x="5609" y="47625"/>
                  </a:lnTo>
                  <a:lnTo>
                    <a:pt x="446" y="42569"/>
                  </a:lnTo>
                  <a:lnTo>
                    <a:pt x="0" y="41079"/>
                  </a:lnTo>
                  <a:lnTo>
                    <a:pt x="761" y="40086"/>
                  </a:lnTo>
                  <a:lnTo>
                    <a:pt x="4530" y="38493"/>
                  </a:lnTo>
                  <a:lnTo>
                    <a:pt x="12879" y="31631"/>
                  </a:lnTo>
                  <a:lnTo>
                    <a:pt x="21650" y="28422"/>
                  </a:lnTo>
                  <a:lnTo>
                    <a:pt x="32010" y="22297"/>
                  </a:lnTo>
                  <a:lnTo>
                    <a:pt x="46957" y="18954"/>
                  </a:lnTo>
                  <a:lnTo>
                    <a:pt x="79499" y="2631"/>
                  </a:lnTo>
                  <a:lnTo>
                    <a:pt x="911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SMARTInkShape-2239"/>
            <p:cNvSpPr/>
            <p:nvPr>
              <p:custDataLst>
                <p:tags r:id="rId243"/>
              </p:custDataLst>
            </p:nvPr>
          </p:nvSpPr>
          <p:spPr>
            <a:xfrm>
              <a:off x="3181466" y="1200151"/>
              <a:ext cx="114185" cy="218944"/>
            </a:xfrm>
            <a:custGeom>
              <a:avLst/>
              <a:gdLst/>
              <a:ahLst/>
              <a:cxnLst/>
              <a:rect l="0" t="0" r="0" b="0"/>
              <a:pathLst>
                <a:path w="114185" h="218944">
                  <a:moveTo>
                    <a:pt x="114184" y="19049"/>
                  </a:moveTo>
                  <a:lnTo>
                    <a:pt x="114184" y="19049"/>
                  </a:lnTo>
                  <a:lnTo>
                    <a:pt x="114184" y="13993"/>
                  </a:lnTo>
                  <a:lnTo>
                    <a:pt x="111362" y="8688"/>
                  </a:lnTo>
                  <a:lnTo>
                    <a:pt x="105052" y="507"/>
                  </a:lnTo>
                  <a:lnTo>
                    <a:pt x="72503" y="0"/>
                  </a:lnTo>
                  <a:lnTo>
                    <a:pt x="70522" y="1058"/>
                  </a:lnTo>
                  <a:lnTo>
                    <a:pt x="69201" y="2822"/>
                  </a:lnTo>
                  <a:lnTo>
                    <a:pt x="68320" y="5056"/>
                  </a:lnTo>
                  <a:lnTo>
                    <a:pt x="66675" y="6545"/>
                  </a:lnTo>
                  <a:lnTo>
                    <a:pt x="62025" y="8200"/>
                  </a:lnTo>
                  <a:lnTo>
                    <a:pt x="60361" y="9700"/>
                  </a:lnTo>
                  <a:lnTo>
                    <a:pt x="58513" y="14188"/>
                  </a:lnTo>
                  <a:lnTo>
                    <a:pt x="56961" y="15809"/>
                  </a:lnTo>
                  <a:lnTo>
                    <a:pt x="43906" y="23679"/>
                  </a:lnTo>
                  <a:lnTo>
                    <a:pt x="34682" y="32180"/>
                  </a:lnTo>
                  <a:lnTo>
                    <a:pt x="31225" y="38291"/>
                  </a:lnTo>
                  <a:lnTo>
                    <a:pt x="29005" y="45780"/>
                  </a:lnTo>
                  <a:lnTo>
                    <a:pt x="22021" y="54864"/>
                  </a:lnTo>
                  <a:lnTo>
                    <a:pt x="19848" y="63763"/>
                  </a:lnTo>
                  <a:lnTo>
                    <a:pt x="18938" y="107950"/>
                  </a:lnTo>
                  <a:lnTo>
                    <a:pt x="17876" y="127195"/>
                  </a:lnTo>
                  <a:lnTo>
                    <a:pt x="10734" y="145656"/>
                  </a:lnTo>
                  <a:lnTo>
                    <a:pt x="8374" y="177792"/>
                  </a:lnTo>
                  <a:lnTo>
                    <a:pt x="1875" y="190498"/>
                  </a:lnTo>
                  <a:lnTo>
                    <a:pt x="0" y="207667"/>
                  </a:lnTo>
                  <a:lnTo>
                    <a:pt x="9020" y="218633"/>
                  </a:lnTo>
                  <a:lnTo>
                    <a:pt x="14350" y="218943"/>
                  </a:lnTo>
                  <a:lnTo>
                    <a:pt x="19719" y="216194"/>
                  </a:lnTo>
                  <a:lnTo>
                    <a:pt x="22632" y="213979"/>
                  </a:lnTo>
                  <a:lnTo>
                    <a:pt x="31514" y="211518"/>
                  </a:lnTo>
                  <a:lnTo>
                    <a:pt x="49406" y="209938"/>
                  </a:lnTo>
                  <a:lnTo>
                    <a:pt x="51948" y="208750"/>
                  </a:lnTo>
                  <a:lnTo>
                    <a:pt x="53644" y="206900"/>
                  </a:lnTo>
                  <a:lnTo>
                    <a:pt x="54774" y="204608"/>
                  </a:lnTo>
                  <a:lnTo>
                    <a:pt x="81791" y="185104"/>
                  </a:lnTo>
                  <a:lnTo>
                    <a:pt x="95007" y="178968"/>
                  </a:lnTo>
                  <a:lnTo>
                    <a:pt x="104659" y="17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SMARTInkShape-2240"/>
            <p:cNvSpPr/>
            <p:nvPr>
              <p:custDataLst>
                <p:tags r:id="rId244"/>
              </p:custDataLst>
            </p:nvPr>
          </p:nvSpPr>
          <p:spPr>
            <a:xfrm>
              <a:off x="3057525" y="1400175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5278" y="10361"/>
                  </a:lnTo>
                  <a:lnTo>
                    <a:pt x="31554" y="16247"/>
                  </a:lnTo>
                  <a:lnTo>
                    <a:pt x="28399" y="25510"/>
                  </a:lnTo>
                  <a:lnTo>
                    <a:pt x="23911" y="31799"/>
                  </a:lnTo>
                  <a:lnTo>
                    <a:pt x="18389" y="35300"/>
                  </a:lnTo>
                  <a:lnTo>
                    <a:pt x="15434" y="36233"/>
                  </a:lnTo>
                  <a:lnTo>
                    <a:pt x="13464" y="3791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SMARTInkShape-2241"/>
            <p:cNvSpPr/>
            <p:nvPr>
              <p:custDataLst>
                <p:tags r:id="rId245"/>
              </p:custDataLst>
            </p:nvPr>
          </p:nvSpPr>
          <p:spPr>
            <a:xfrm>
              <a:off x="3028950" y="13049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116" y="17610"/>
                  </a:lnTo>
                  <a:lnTo>
                    <a:pt x="0" y="6438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SMARTInkShape-2242"/>
            <p:cNvSpPr/>
            <p:nvPr>
              <p:custDataLst>
                <p:tags r:id="rId246"/>
              </p:custDataLst>
            </p:nvPr>
          </p:nvSpPr>
          <p:spPr>
            <a:xfrm>
              <a:off x="2867063" y="1314450"/>
              <a:ext cx="76163" cy="28576"/>
            </a:xfrm>
            <a:custGeom>
              <a:avLst/>
              <a:gdLst/>
              <a:ahLst/>
              <a:cxnLst/>
              <a:rect l="0" t="0" r="0" b="0"/>
              <a:pathLst>
                <a:path w="76163" h="28576">
                  <a:moveTo>
                    <a:pt x="28537" y="28575"/>
                  </a:moveTo>
                  <a:lnTo>
                    <a:pt x="28537" y="28575"/>
                  </a:lnTo>
                  <a:lnTo>
                    <a:pt x="1437" y="28575"/>
                  </a:lnTo>
                  <a:lnTo>
                    <a:pt x="945" y="27517"/>
                  </a:lnTo>
                  <a:lnTo>
                    <a:pt x="0" y="19443"/>
                  </a:lnTo>
                  <a:lnTo>
                    <a:pt x="16211" y="18015"/>
                  </a:lnTo>
                  <a:lnTo>
                    <a:pt x="28611" y="11515"/>
                  </a:lnTo>
                  <a:lnTo>
                    <a:pt x="44422" y="8729"/>
                  </a:lnTo>
                  <a:lnTo>
                    <a:pt x="54998" y="3057"/>
                  </a:lnTo>
                  <a:lnTo>
                    <a:pt x="76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SMARTInkShape-2243"/>
            <p:cNvSpPr/>
            <p:nvPr>
              <p:custDataLst>
                <p:tags r:id="rId247"/>
              </p:custDataLst>
            </p:nvPr>
          </p:nvSpPr>
          <p:spPr>
            <a:xfrm>
              <a:off x="2886075" y="1190625"/>
              <a:ext cx="85726" cy="200025"/>
            </a:xfrm>
            <a:custGeom>
              <a:avLst/>
              <a:gdLst/>
              <a:ahLst/>
              <a:cxnLst/>
              <a:rect l="0" t="0" r="0" b="0"/>
              <a:pathLst>
                <a:path w="85726" h="200025">
                  <a:moveTo>
                    <a:pt x="85725" y="9525"/>
                  </a:moveTo>
                  <a:lnTo>
                    <a:pt x="85725" y="9525"/>
                  </a:lnTo>
                  <a:lnTo>
                    <a:pt x="76316" y="116"/>
                  </a:lnTo>
                  <a:lnTo>
                    <a:pt x="39851" y="0"/>
                  </a:lnTo>
                  <a:lnTo>
                    <a:pt x="20504" y="17610"/>
                  </a:lnTo>
                  <a:lnTo>
                    <a:pt x="18279" y="26370"/>
                  </a:lnTo>
                  <a:lnTo>
                    <a:pt x="12589" y="36271"/>
                  </a:lnTo>
                  <a:lnTo>
                    <a:pt x="8735" y="62643"/>
                  </a:lnTo>
                  <a:lnTo>
                    <a:pt x="2039" y="76031"/>
                  </a:lnTo>
                  <a:lnTo>
                    <a:pt x="16" y="123235"/>
                  </a:lnTo>
                  <a:lnTo>
                    <a:pt x="0" y="168273"/>
                  </a:lnTo>
                  <a:lnTo>
                    <a:pt x="0" y="195115"/>
                  </a:lnTo>
                  <a:lnTo>
                    <a:pt x="1058" y="196752"/>
                  </a:lnTo>
                  <a:lnTo>
                    <a:pt x="2822" y="197843"/>
                  </a:lnTo>
                  <a:lnTo>
                    <a:pt x="9701" y="199738"/>
                  </a:lnTo>
                  <a:lnTo>
                    <a:pt x="41403" y="200024"/>
                  </a:lnTo>
                  <a:lnTo>
                    <a:pt x="47682" y="197202"/>
                  </a:lnTo>
                  <a:lnTo>
                    <a:pt x="64385" y="184215"/>
                  </a:lnTo>
                  <a:lnTo>
                    <a:pt x="70243" y="182415"/>
                  </a:lnTo>
                  <a:lnTo>
                    <a:pt x="72229" y="180877"/>
                  </a:lnTo>
                  <a:lnTo>
                    <a:pt x="762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1" name="SMARTInkShape-Group401"/>
          <p:cNvGrpSpPr/>
          <p:nvPr/>
        </p:nvGrpSpPr>
        <p:grpSpPr>
          <a:xfrm>
            <a:off x="4619664" y="1257430"/>
            <a:ext cx="352387" cy="121931"/>
            <a:chOff x="4619664" y="1257430"/>
            <a:chExt cx="352387" cy="121931"/>
          </a:xfrm>
        </p:grpSpPr>
        <p:sp>
          <p:nvSpPr>
            <p:cNvPr id="1618" name="SMARTInkShape-2244"/>
            <p:cNvSpPr/>
            <p:nvPr>
              <p:custDataLst>
                <p:tags r:id="rId231"/>
              </p:custDataLst>
            </p:nvPr>
          </p:nvSpPr>
          <p:spPr>
            <a:xfrm>
              <a:off x="4905375" y="1257430"/>
              <a:ext cx="66676" cy="95121"/>
            </a:xfrm>
            <a:custGeom>
              <a:avLst/>
              <a:gdLst/>
              <a:ahLst/>
              <a:cxnLst/>
              <a:rect l="0" t="0" r="0" b="0"/>
              <a:pathLst>
                <a:path w="66676" h="95121">
                  <a:moveTo>
                    <a:pt x="0" y="37970"/>
                  </a:moveTo>
                  <a:lnTo>
                    <a:pt x="0" y="37970"/>
                  </a:lnTo>
                  <a:lnTo>
                    <a:pt x="0" y="55662"/>
                  </a:lnTo>
                  <a:lnTo>
                    <a:pt x="1058" y="56114"/>
                  </a:lnTo>
                  <a:lnTo>
                    <a:pt x="8201" y="56901"/>
                  </a:lnTo>
                  <a:lnTo>
                    <a:pt x="17609" y="48809"/>
                  </a:lnTo>
                  <a:lnTo>
                    <a:pt x="26370" y="46696"/>
                  </a:lnTo>
                  <a:lnTo>
                    <a:pt x="32181" y="42554"/>
                  </a:lnTo>
                  <a:lnTo>
                    <a:pt x="35470" y="37185"/>
                  </a:lnTo>
                  <a:lnTo>
                    <a:pt x="36347" y="34272"/>
                  </a:lnTo>
                  <a:lnTo>
                    <a:pt x="37990" y="32330"/>
                  </a:lnTo>
                  <a:lnTo>
                    <a:pt x="42637" y="30171"/>
                  </a:lnTo>
                  <a:lnTo>
                    <a:pt x="44300" y="28538"/>
                  </a:lnTo>
                  <a:lnTo>
                    <a:pt x="46147" y="23900"/>
                  </a:lnTo>
                  <a:lnTo>
                    <a:pt x="47187" y="15339"/>
                  </a:lnTo>
                  <a:lnTo>
                    <a:pt x="48391" y="13358"/>
                  </a:lnTo>
                  <a:lnTo>
                    <a:pt x="50252" y="12037"/>
                  </a:lnTo>
                  <a:lnTo>
                    <a:pt x="52551" y="11156"/>
                  </a:lnTo>
                  <a:lnTo>
                    <a:pt x="54085" y="9511"/>
                  </a:lnTo>
                  <a:lnTo>
                    <a:pt x="56746" y="1349"/>
                  </a:lnTo>
                  <a:lnTo>
                    <a:pt x="55823" y="856"/>
                  </a:lnTo>
                  <a:lnTo>
                    <a:pt x="48913" y="0"/>
                  </a:lnTo>
                  <a:lnTo>
                    <a:pt x="25268" y="22263"/>
                  </a:lnTo>
                  <a:lnTo>
                    <a:pt x="21814" y="28520"/>
                  </a:lnTo>
                  <a:lnTo>
                    <a:pt x="18354" y="44330"/>
                  </a:lnTo>
                  <a:lnTo>
                    <a:pt x="11583" y="57022"/>
                  </a:lnTo>
                  <a:lnTo>
                    <a:pt x="10897" y="60196"/>
                  </a:lnTo>
                  <a:lnTo>
                    <a:pt x="11498" y="63371"/>
                  </a:lnTo>
                  <a:lnTo>
                    <a:pt x="17244" y="76070"/>
                  </a:lnTo>
                  <a:lnTo>
                    <a:pt x="18693" y="88770"/>
                  </a:lnTo>
                  <a:lnTo>
                    <a:pt x="19870" y="90887"/>
                  </a:lnTo>
                  <a:lnTo>
                    <a:pt x="21712" y="92298"/>
                  </a:lnTo>
                  <a:lnTo>
                    <a:pt x="26584" y="93866"/>
                  </a:lnTo>
                  <a:lnTo>
                    <a:pt x="66675" y="95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9" name="SMARTInkShape-2245"/>
            <p:cNvSpPr/>
            <p:nvPr>
              <p:custDataLst>
                <p:tags r:id="rId232"/>
              </p:custDataLst>
            </p:nvPr>
          </p:nvSpPr>
          <p:spPr>
            <a:xfrm>
              <a:off x="4781550" y="1276350"/>
              <a:ext cx="104776" cy="85688"/>
            </a:xfrm>
            <a:custGeom>
              <a:avLst/>
              <a:gdLst/>
              <a:ahLst/>
              <a:cxnLst/>
              <a:rect l="0" t="0" r="0" b="0"/>
              <a:pathLst>
                <a:path w="104776" h="85688">
                  <a:moveTo>
                    <a:pt x="0" y="19050"/>
                  </a:moveTo>
                  <a:lnTo>
                    <a:pt x="0" y="19050"/>
                  </a:lnTo>
                  <a:lnTo>
                    <a:pt x="0" y="9641"/>
                  </a:lnTo>
                  <a:lnTo>
                    <a:pt x="0" y="14616"/>
                  </a:lnTo>
                  <a:lnTo>
                    <a:pt x="1058" y="16094"/>
                  </a:lnTo>
                  <a:lnTo>
                    <a:pt x="8201" y="18661"/>
                  </a:lnTo>
                  <a:lnTo>
                    <a:pt x="14189" y="18935"/>
                  </a:lnTo>
                  <a:lnTo>
                    <a:pt x="19712" y="21821"/>
                  </a:lnTo>
                  <a:lnTo>
                    <a:pt x="25694" y="25573"/>
                  </a:lnTo>
                  <a:lnTo>
                    <a:pt x="35012" y="28744"/>
                  </a:lnTo>
                  <a:lnTo>
                    <a:pt x="50811" y="41715"/>
                  </a:lnTo>
                  <a:lnTo>
                    <a:pt x="54333" y="47821"/>
                  </a:lnTo>
                  <a:lnTo>
                    <a:pt x="55271" y="50931"/>
                  </a:lnTo>
                  <a:lnTo>
                    <a:pt x="56956" y="53004"/>
                  </a:lnTo>
                  <a:lnTo>
                    <a:pt x="63325" y="56980"/>
                  </a:lnTo>
                  <a:lnTo>
                    <a:pt x="65186" y="61660"/>
                  </a:lnTo>
                  <a:lnTo>
                    <a:pt x="66672" y="85287"/>
                  </a:lnTo>
                  <a:lnTo>
                    <a:pt x="58474" y="85687"/>
                  </a:lnTo>
                  <a:lnTo>
                    <a:pt x="58033" y="84641"/>
                  </a:lnTo>
                  <a:lnTo>
                    <a:pt x="57184" y="63334"/>
                  </a:lnTo>
                  <a:lnTo>
                    <a:pt x="59987" y="57076"/>
                  </a:lnTo>
                  <a:lnTo>
                    <a:pt x="72341" y="41265"/>
                  </a:lnTo>
                  <a:lnTo>
                    <a:pt x="78260" y="2857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SMARTInkShape-2246"/>
            <p:cNvSpPr/>
            <p:nvPr>
              <p:custDataLst>
                <p:tags r:id="rId233"/>
              </p:custDataLst>
            </p:nvPr>
          </p:nvSpPr>
          <p:spPr>
            <a:xfrm>
              <a:off x="4619664" y="1285885"/>
              <a:ext cx="133312" cy="93476"/>
            </a:xfrm>
            <a:custGeom>
              <a:avLst/>
              <a:gdLst/>
              <a:ahLst/>
              <a:cxnLst/>
              <a:rect l="0" t="0" r="0" b="0"/>
              <a:pathLst>
                <a:path w="133312" h="93476">
                  <a:moveTo>
                    <a:pt x="85686" y="38090"/>
                  </a:moveTo>
                  <a:lnTo>
                    <a:pt x="85686" y="38090"/>
                  </a:lnTo>
                  <a:lnTo>
                    <a:pt x="93887" y="29889"/>
                  </a:lnTo>
                  <a:lnTo>
                    <a:pt x="95094" y="20480"/>
                  </a:lnTo>
                  <a:lnTo>
                    <a:pt x="94075" y="20000"/>
                  </a:lnTo>
                  <a:lnTo>
                    <a:pt x="90120" y="19467"/>
                  </a:lnTo>
                  <a:lnTo>
                    <a:pt x="88642" y="18266"/>
                  </a:lnTo>
                  <a:lnTo>
                    <a:pt x="86075" y="10877"/>
                  </a:lnTo>
                  <a:lnTo>
                    <a:pt x="83037" y="10120"/>
                  </a:lnTo>
                  <a:lnTo>
                    <a:pt x="80745" y="9918"/>
                  </a:lnTo>
                  <a:lnTo>
                    <a:pt x="79217" y="8726"/>
                  </a:lnTo>
                  <a:lnTo>
                    <a:pt x="77519" y="4578"/>
                  </a:lnTo>
                  <a:lnTo>
                    <a:pt x="76008" y="3049"/>
                  </a:lnTo>
                  <a:lnTo>
                    <a:pt x="68079" y="393"/>
                  </a:lnTo>
                  <a:lnTo>
                    <a:pt x="44283" y="0"/>
                  </a:lnTo>
                  <a:lnTo>
                    <a:pt x="38004" y="2817"/>
                  </a:lnTo>
                  <a:lnTo>
                    <a:pt x="15833" y="22380"/>
                  </a:lnTo>
                  <a:lnTo>
                    <a:pt x="12307" y="28639"/>
                  </a:lnTo>
                  <a:lnTo>
                    <a:pt x="9682" y="34948"/>
                  </a:lnTo>
                  <a:lnTo>
                    <a:pt x="3311" y="44450"/>
                  </a:lnTo>
                  <a:lnTo>
                    <a:pt x="954" y="53968"/>
                  </a:lnTo>
                  <a:lnTo>
                    <a:pt x="0" y="74309"/>
                  </a:lnTo>
                  <a:lnTo>
                    <a:pt x="7505" y="86303"/>
                  </a:lnTo>
                  <a:lnTo>
                    <a:pt x="8166" y="89282"/>
                  </a:lnTo>
                  <a:lnTo>
                    <a:pt x="9664" y="91268"/>
                  </a:lnTo>
                  <a:lnTo>
                    <a:pt x="14151" y="93475"/>
                  </a:lnTo>
                  <a:lnTo>
                    <a:pt x="22496" y="91633"/>
                  </a:lnTo>
                  <a:lnTo>
                    <a:pt x="47155" y="84887"/>
                  </a:lnTo>
                  <a:lnTo>
                    <a:pt x="54750" y="79237"/>
                  </a:lnTo>
                  <a:lnTo>
                    <a:pt x="63702" y="76034"/>
                  </a:lnTo>
                  <a:lnTo>
                    <a:pt x="79368" y="63051"/>
                  </a:lnTo>
                  <a:lnTo>
                    <a:pt x="82878" y="56945"/>
                  </a:lnTo>
                  <a:lnTo>
                    <a:pt x="83814" y="53835"/>
                  </a:lnTo>
                  <a:lnTo>
                    <a:pt x="85496" y="51762"/>
                  </a:lnTo>
                  <a:lnTo>
                    <a:pt x="91862" y="47786"/>
                  </a:lnTo>
                  <a:lnTo>
                    <a:pt x="95080" y="38530"/>
                  </a:lnTo>
                  <a:lnTo>
                    <a:pt x="95200" y="29928"/>
                  </a:lnTo>
                  <a:lnTo>
                    <a:pt x="95208" y="34025"/>
                  </a:lnTo>
                  <a:lnTo>
                    <a:pt x="98032" y="39106"/>
                  </a:lnTo>
                  <a:lnTo>
                    <a:pt x="103412" y="45934"/>
                  </a:lnTo>
                  <a:lnTo>
                    <a:pt x="104474" y="54887"/>
                  </a:lnTo>
                  <a:lnTo>
                    <a:pt x="104702" y="69961"/>
                  </a:lnTo>
                  <a:lnTo>
                    <a:pt x="105772" y="72038"/>
                  </a:lnTo>
                  <a:lnTo>
                    <a:pt x="107543" y="73422"/>
                  </a:lnTo>
                  <a:lnTo>
                    <a:pt x="112334" y="74960"/>
                  </a:lnTo>
                  <a:lnTo>
                    <a:pt x="117991" y="75643"/>
                  </a:lnTo>
                  <a:lnTo>
                    <a:pt x="119922" y="76884"/>
                  </a:lnTo>
                  <a:lnTo>
                    <a:pt x="121211" y="78769"/>
                  </a:lnTo>
                  <a:lnTo>
                    <a:pt x="122069" y="81085"/>
                  </a:lnTo>
                  <a:lnTo>
                    <a:pt x="123700" y="82628"/>
                  </a:lnTo>
                  <a:lnTo>
                    <a:pt x="133311" y="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6" name="SMARTInkShape-Group402"/>
          <p:cNvGrpSpPr/>
          <p:nvPr/>
        </p:nvGrpSpPr>
        <p:grpSpPr>
          <a:xfrm>
            <a:off x="5476875" y="1144334"/>
            <a:ext cx="466726" cy="246317"/>
            <a:chOff x="5476875" y="1144334"/>
            <a:chExt cx="466726" cy="246317"/>
          </a:xfrm>
        </p:grpSpPr>
        <p:sp>
          <p:nvSpPr>
            <p:cNvPr id="1622" name="SMARTInkShape-2247"/>
            <p:cNvSpPr/>
            <p:nvPr>
              <p:custDataLst>
                <p:tags r:id="rId227"/>
              </p:custDataLst>
            </p:nvPr>
          </p:nvSpPr>
          <p:spPr>
            <a:xfrm>
              <a:off x="5895975" y="1333500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2569" y="5056"/>
                  </a:lnTo>
                  <a:lnTo>
                    <a:pt x="40086" y="10361"/>
                  </a:lnTo>
                  <a:lnTo>
                    <a:pt x="39424" y="13257"/>
                  </a:lnTo>
                  <a:lnTo>
                    <a:pt x="30735" y="28649"/>
                  </a:lnTo>
                  <a:lnTo>
                    <a:pt x="30015" y="31799"/>
                  </a:lnTo>
                  <a:lnTo>
                    <a:pt x="23945" y="41289"/>
                  </a:lnTo>
                  <a:lnTo>
                    <a:pt x="18403" y="44809"/>
                  </a:lnTo>
                  <a:lnTo>
                    <a:pt x="12413" y="4743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3" name="SMARTInkShape-2248"/>
            <p:cNvSpPr/>
            <p:nvPr>
              <p:custDataLst>
                <p:tags r:id="rId228"/>
              </p:custDataLst>
            </p:nvPr>
          </p:nvSpPr>
          <p:spPr>
            <a:xfrm>
              <a:off x="5781791" y="1247775"/>
              <a:ext cx="76085" cy="28576"/>
            </a:xfrm>
            <a:custGeom>
              <a:avLst/>
              <a:gdLst/>
              <a:ahLst/>
              <a:cxnLst/>
              <a:rect l="0" t="0" r="0" b="0"/>
              <a:pathLst>
                <a:path w="76085" h="28576">
                  <a:moveTo>
                    <a:pt x="9409" y="28575"/>
                  </a:moveTo>
                  <a:lnTo>
                    <a:pt x="9409" y="28575"/>
                  </a:lnTo>
                  <a:lnTo>
                    <a:pt x="0" y="28575"/>
                  </a:lnTo>
                  <a:lnTo>
                    <a:pt x="8096" y="28575"/>
                  </a:lnTo>
                  <a:lnTo>
                    <a:pt x="16754" y="22029"/>
                  </a:lnTo>
                  <a:lnTo>
                    <a:pt x="25579" y="18874"/>
                  </a:lnTo>
                  <a:lnTo>
                    <a:pt x="34896" y="12765"/>
                  </a:lnTo>
                  <a:lnTo>
                    <a:pt x="45418" y="10485"/>
                  </a:lnTo>
                  <a:lnTo>
                    <a:pt x="60412" y="8751"/>
                  </a:lnTo>
                  <a:lnTo>
                    <a:pt x="76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4" name="SMARTInkShape-2249"/>
            <p:cNvSpPr/>
            <p:nvPr>
              <p:custDataLst>
                <p:tags r:id="rId229"/>
              </p:custDataLst>
            </p:nvPr>
          </p:nvSpPr>
          <p:spPr>
            <a:xfrm>
              <a:off x="5773512" y="1144334"/>
              <a:ext cx="93855" cy="185099"/>
            </a:xfrm>
            <a:custGeom>
              <a:avLst/>
              <a:gdLst/>
              <a:ahLst/>
              <a:cxnLst/>
              <a:rect l="0" t="0" r="0" b="0"/>
              <a:pathLst>
                <a:path w="93855" h="185099">
                  <a:moveTo>
                    <a:pt x="84363" y="17716"/>
                  </a:moveTo>
                  <a:lnTo>
                    <a:pt x="84363" y="17716"/>
                  </a:lnTo>
                  <a:lnTo>
                    <a:pt x="93772" y="8307"/>
                  </a:lnTo>
                  <a:lnTo>
                    <a:pt x="93854" y="3169"/>
                  </a:lnTo>
                  <a:lnTo>
                    <a:pt x="92807" y="1668"/>
                  </a:lnTo>
                  <a:lnTo>
                    <a:pt x="91051" y="667"/>
                  </a:lnTo>
                  <a:lnTo>
                    <a:pt x="88820" y="0"/>
                  </a:lnTo>
                  <a:lnTo>
                    <a:pt x="87335" y="614"/>
                  </a:lnTo>
                  <a:lnTo>
                    <a:pt x="86344" y="2081"/>
                  </a:lnTo>
                  <a:lnTo>
                    <a:pt x="84754" y="6984"/>
                  </a:lnTo>
                  <a:lnTo>
                    <a:pt x="81714" y="7655"/>
                  </a:lnTo>
                  <a:lnTo>
                    <a:pt x="61700" y="8182"/>
                  </a:lnTo>
                  <a:lnTo>
                    <a:pt x="59729" y="9243"/>
                  </a:lnTo>
                  <a:lnTo>
                    <a:pt x="58415" y="11009"/>
                  </a:lnTo>
                  <a:lnTo>
                    <a:pt x="57540" y="13245"/>
                  </a:lnTo>
                  <a:lnTo>
                    <a:pt x="55898" y="14735"/>
                  </a:lnTo>
                  <a:lnTo>
                    <a:pt x="51250" y="16391"/>
                  </a:lnTo>
                  <a:lnTo>
                    <a:pt x="49588" y="17891"/>
                  </a:lnTo>
                  <a:lnTo>
                    <a:pt x="38192" y="35015"/>
                  </a:lnTo>
                  <a:lnTo>
                    <a:pt x="30479" y="44024"/>
                  </a:lnTo>
                  <a:lnTo>
                    <a:pt x="15511" y="83818"/>
                  </a:lnTo>
                  <a:lnTo>
                    <a:pt x="11429" y="90486"/>
                  </a:lnTo>
                  <a:lnTo>
                    <a:pt x="8808" y="103391"/>
                  </a:lnTo>
                  <a:lnTo>
                    <a:pt x="7391" y="110827"/>
                  </a:lnTo>
                  <a:lnTo>
                    <a:pt x="0" y="133864"/>
                  </a:lnTo>
                  <a:lnTo>
                    <a:pt x="604" y="137481"/>
                  </a:lnTo>
                  <a:lnTo>
                    <a:pt x="7806" y="158675"/>
                  </a:lnTo>
                  <a:lnTo>
                    <a:pt x="8056" y="165080"/>
                  </a:lnTo>
                  <a:lnTo>
                    <a:pt x="10938" y="170700"/>
                  </a:lnTo>
                  <a:lnTo>
                    <a:pt x="16354" y="177875"/>
                  </a:lnTo>
                  <a:lnTo>
                    <a:pt x="19917" y="178856"/>
                  </a:lnTo>
                  <a:lnTo>
                    <a:pt x="30828" y="179486"/>
                  </a:lnTo>
                  <a:lnTo>
                    <a:pt x="32798" y="180596"/>
                  </a:lnTo>
                  <a:lnTo>
                    <a:pt x="34113" y="182394"/>
                  </a:lnTo>
                  <a:lnTo>
                    <a:pt x="34987" y="184652"/>
                  </a:lnTo>
                  <a:lnTo>
                    <a:pt x="36628" y="185098"/>
                  </a:lnTo>
                  <a:lnTo>
                    <a:pt x="54026" y="179916"/>
                  </a:lnTo>
                  <a:lnTo>
                    <a:pt x="60323" y="179722"/>
                  </a:lnTo>
                  <a:lnTo>
                    <a:pt x="65918" y="176855"/>
                  </a:lnTo>
                  <a:lnTo>
                    <a:pt x="71932" y="173111"/>
                  </a:lnTo>
                  <a:lnTo>
                    <a:pt x="78132" y="171447"/>
                  </a:lnTo>
                  <a:lnTo>
                    <a:pt x="80209" y="169945"/>
                  </a:lnTo>
                  <a:lnTo>
                    <a:pt x="81593" y="167885"/>
                  </a:lnTo>
                  <a:lnTo>
                    <a:pt x="84363" y="160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SMARTInkShape-2250"/>
            <p:cNvSpPr/>
            <p:nvPr>
              <p:custDataLst>
                <p:tags r:id="rId230"/>
              </p:custDataLst>
            </p:nvPr>
          </p:nvSpPr>
          <p:spPr>
            <a:xfrm>
              <a:off x="5476875" y="1153132"/>
              <a:ext cx="200026" cy="218027"/>
            </a:xfrm>
            <a:custGeom>
              <a:avLst/>
              <a:gdLst/>
              <a:ahLst/>
              <a:cxnLst/>
              <a:rect l="0" t="0" r="0" b="0"/>
              <a:pathLst>
                <a:path w="200026" h="218027">
                  <a:moveTo>
                    <a:pt x="0" y="94643"/>
                  </a:moveTo>
                  <a:lnTo>
                    <a:pt x="0" y="94643"/>
                  </a:lnTo>
                  <a:lnTo>
                    <a:pt x="0" y="139119"/>
                  </a:lnTo>
                  <a:lnTo>
                    <a:pt x="0" y="186456"/>
                  </a:lnTo>
                  <a:lnTo>
                    <a:pt x="0" y="207051"/>
                  </a:lnTo>
                  <a:lnTo>
                    <a:pt x="9133" y="218026"/>
                  </a:lnTo>
                  <a:lnTo>
                    <a:pt x="9525" y="172121"/>
                  </a:lnTo>
                  <a:lnTo>
                    <a:pt x="10583" y="129457"/>
                  </a:lnTo>
                  <a:lnTo>
                    <a:pt x="24713" y="84912"/>
                  </a:lnTo>
                  <a:lnTo>
                    <a:pt x="31171" y="37667"/>
                  </a:lnTo>
                  <a:lnTo>
                    <a:pt x="36731" y="17184"/>
                  </a:lnTo>
                  <a:lnTo>
                    <a:pt x="38064" y="0"/>
                  </a:lnTo>
                  <a:lnTo>
                    <a:pt x="46298" y="7647"/>
                  </a:lnTo>
                  <a:lnTo>
                    <a:pt x="48606" y="33733"/>
                  </a:lnTo>
                  <a:lnTo>
                    <a:pt x="55149" y="46902"/>
                  </a:lnTo>
                  <a:lnTo>
                    <a:pt x="55816" y="50116"/>
                  </a:lnTo>
                  <a:lnTo>
                    <a:pt x="71304" y="78766"/>
                  </a:lnTo>
                  <a:lnTo>
                    <a:pt x="76847" y="82295"/>
                  </a:lnTo>
                  <a:lnTo>
                    <a:pt x="89028" y="84560"/>
                  </a:lnTo>
                  <a:lnTo>
                    <a:pt x="107961" y="85069"/>
                  </a:lnTo>
                  <a:lnTo>
                    <a:pt x="114305" y="82274"/>
                  </a:lnTo>
                  <a:lnTo>
                    <a:pt x="130175" y="69927"/>
                  </a:lnTo>
                  <a:lnTo>
                    <a:pt x="136525" y="67783"/>
                  </a:lnTo>
                  <a:lnTo>
                    <a:pt x="138642" y="66153"/>
                  </a:lnTo>
                  <a:lnTo>
                    <a:pt x="155967" y="43722"/>
                  </a:lnTo>
                  <a:lnTo>
                    <a:pt x="162100" y="40262"/>
                  </a:lnTo>
                  <a:lnTo>
                    <a:pt x="169603" y="38040"/>
                  </a:lnTo>
                  <a:lnTo>
                    <a:pt x="175959" y="32598"/>
                  </a:lnTo>
                  <a:lnTo>
                    <a:pt x="177631" y="32113"/>
                  </a:lnTo>
                  <a:lnTo>
                    <a:pt x="178746" y="32848"/>
                  </a:lnTo>
                  <a:lnTo>
                    <a:pt x="180536" y="36576"/>
                  </a:lnTo>
                  <a:lnTo>
                    <a:pt x="180936" y="45613"/>
                  </a:lnTo>
                  <a:lnTo>
                    <a:pt x="187514" y="54345"/>
                  </a:lnTo>
                  <a:lnTo>
                    <a:pt x="189173" y="60152"/>
                  </a:lnTo>
                  <a:lnTo>
                    <a:pt x="190483" y="106821"/>
                  </a:lnTo>
                  <a:lnTo>
                    <a:pt x="191551" y="116989"/>
                  </a:lnTo>
                  <a:lnTo>
                    <a:pt x="199632" y="140267"/>
                  </a:lnTo>
                  <a:lnTo>
                    <a:pt x="200025" y="151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1" name="SMARTInkShape-Group403"/>
          <p:cNvGrpSpPr/>
          <p:nvPr/>
        </p:nvGrpSpPr>
        <p:grpSpPr>
          <a:xfrm>
            <a:off x="6248448" y="1171692"/>
            <a:ext cx="457153" cy="236508"/>
            <a:chOff x="6248448" y="1171692"/>
            <a:chExt cx="457153" cy="236508"/>
          </a:xfrm>
        </p:grpSpPr>
        <p:sp>
          <p:nvSpPr>
            <p:cNvPr id="1627" name="SMARTInkShape-2251"/>
            <p:cNvSpPr/>
            <p:nvPr>
              <p:custDataLst>
                <p:tags r:id="rId223"/>
              </p:custDataLst>
            </p:nvPr>
          </p:nvSpPr>
          <p:spPr>
            <a:xfrm>
              <a:off x="6591300" y="1276781"/>
              <a:ext cx="114301" cy="94820"/>
            </a:xfrm>
            <a:custGeom>
              <a:avLst/>
              <a:gdLst/>
              <a:ahLst/>
              <a:cxnLst/>
              <a:rect l="0" t="0" r="0" b="0"/>
              <a:pathLst>
                <a:path w="114301" h="94820">
                  <a:moveTo>
                    <a:pt x="0" y="37669"/>
                  </a:moveTo>
                  <a:lnTo>
                    <a:pt x="0" y="37669"/>
                  </a:lnTo>
                  <a:lnTo>
                    <a:pt x="5056" y="32613"/>
                  </a:lnTo>
                  <a:lnTo>
                    <a:pt x="7538" y="27308"/>
                  </a:lnTo>
                  <a:lnTo>
                    <a:pt x="8200" y="24412"/>
                  </a:lnTo>
                  <a:lnTo>
                    <a:pt x="9701" y="22481"/>
                  </a:lnTo>
                  <a:lnTo>
                    <a:pt x="14189" y="20335"/>
                  </a:lnTo>
                  <a:lnTo>
                    <a:pt x="15809" y="18705"/>
                  </a:lnTo>
                  <a:lnTo>
                    <a:pt x="18924" y="9531"/>
                  </a:lnTo>
                  <a:lnTo>
                    <a:pt x="27239" y="17333"/>
                  </a:lnTo>
                  <a:lnTo>
                    <a:pt x="26626" y="18820"/>
                  </a:lnTo>
                  <a:lnTo>
                    <a:pt x="20257" y="26707"/>
                  </a:lnTo>
                  <a:lnTo>
                    <a:pt x="19288" y="35464"/>
                  </a:lnTo>
                  <a:lnTo>
                    <a:pt x="19050" y="75758"/>
                  </a:lnTo>
                  <a:lnTo>
                    <a:pt x="19050" y="70709"/>
                  </a:lnTo>
                  <a:lnTo>
                    <a:pt x="21872" y="65406"/>
                  </a:lnTo>
                  <a:lnTo>
                    <a:pt x="25595" y="59522"/>
                  </a:lnTo>
                  <a:lnTo>
                    <a:pt x="27987" y="47120"/>
                  </a:lnTo>
                  <a:lnTo>
                    <a:pt x="28182" y="43970"/>
                  </a:lnTo>
                  <a:lnTo>
                    <a:pt x="31223" y="37647"/>
                  </a:lnTo>
                  <a:lnTo>
                    <a:pt x="52170" y="14120"/>
                  </a:lnTo>
                  <a:lnTo>
                    <a:pt x="57758" y="11328"/>
                  </a:lnTo>
                  <a:lnTo>
                    <a:pt x="60730" y="10583"/>
                  </a:lnTo>
                  <a:lnTo>
                    <a:pt x="76028" y="539"/>
                  </a:lnTo>
                  <a:lnTo>
                    <a:pt x="80709" y="0"/>
                  </a:lnTo>
                  <a:lnTo>
                    <a:pt x="86318" y="2583"/>
                  </a:lnTo>
                  <a:lnTo>
                    <a:pt x="92339" y="6200"/>
                  </a:lnTo>
                  <a:lnTo>
                    <a:pt x="98542" y="7808"/>
                  </a:lnTo>
                  <a:lnTo>
                    <a:pt x="100620" y="9295"/>
                  </a:lnTo>
                  <a:lnTo>
                    <a:pt x="102005" y="11345"/>
                  </a:lnTo>
                  <a:lnTo>
                    <a:pt x="104602" y="16444"/>
                  </a:lnTo>
                  <a:lnTo>
                    <a:pt x="110956" y="25265"/>
                  </a:lnTo>
                  <a:lnTo>
                    <a:pt x="112814" y="31451"/>
                  </a:lnTo>
                  <a:lnTo>
                    <a:pt x="114289" y="78829"/>
                  </a:lnTo>
                  <a:lnTo>
                    <a:pt x="114300" y="94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SMARTInkShape-2252"/>
            <p:cNvSpPr/>
            <p:nvPr>
              <p:custDataLst>
                <p:tags r:id="rId224"/>
              </p:custDataLst>
            </p:nvPr>
          </p:nvSpPr>
          <p:spPr>
            <a:xfrm>
              <a:off x="6419850" y="1172002"/>
              <a:ext cx="142876" cy="180497"/>
            </a:xfrm>
            <a:custGeom>
              <a:avLst/>
              <a:gdLst/>
              <a:ahLst/>
              <a:cxnLst/>
              <a:rect l="0" t="0" r="0" b="0"/>
              <a:pathLst>
                <a:path w="142876" h="180497">
                  <a:moveTo>
                    <a:pt x="28575" y="18623"/>
                  </a:moveTo>
                  <a:lnTo>
                    <a:pt x="28575" y="18623"/>
                  </a:lnTo>
                  <a:lnTo>
                    <a:pt x="28575" y="0"/>
                  </a:lnTo>
                  <a:lnTo>
                    <a:pt x="14386" y="13773"/>
                  </a:lnTo>
                  <a:lnTo>
                    <a:pt x="11685" y="19290"/>
                  </a:lnTo>
                  <a:lnTo>
                    <a:pt x="9715" y="40554"/>
                  </a:lnTo>
                  <a:lnTo>
                    <a:pt x="8474" y="79943"/>
                  </a:lnTo>
                  <a:lnTo>
                    <a:pt x="883" y="110589"/>
                  </a:lnTo>
                  <a:lnTo>
                    <a:pt x="23" y="155052"/>
                  </a:lnTo>
                  <a:lnTo>
                    <a:pt x="0" y="180496"/>
                  </a:lnTo>
                  <a:lnTo>
                    <a:pt x="5056" y="175476"/>
                  </a:lnTo>
                  <a:lnTo>
                    <a:pt x="7539" y="170180"/>
                  </a:lnTo>
                  <a:lnTo>
                    <a:pt x="10321" y="155037"/>
                  </a:lnTo>
                  <a:lnTo>
                    <a:pt x="22748" y="139258"/>
                  </a:lnTo>
                  <a:lnTo>
                    <a:pt x="46140" y="115362"/>
                  </a:lnTo>
                  <a:lnTo>
                    <a:pt x="52242" y="114314"/>
                  </a:lnTo>
                  <a:lnTo>
                    <a:pt x="53877" y="115225"/>
                  </a:lnTo>
                  <a:lnTo>
                    <a:pt x="54968" y="116891"/>
                  </a:lnTo>
                  <a:lnTo>
                    <a:pt x="56719" y="122113"/>
                  </a:lnTo>
                  <a:lnTo>
                    <a:pt x="57022" y="128074"/>
                  </a:lnTo>
                  <a:lnTo>
                    <a:pt x="59915" y="133590"/>
                  </a:lnTo>
                  <a:lnTo>
                    <a:pt x="65340" y="140698"/>
                  </a:lnTo>
                  <a:lnTo>
                    <a:pt x="66411" y="149707"/>
                  </a:lnTo>
                  <a:lnTo>
                    <a:pt x="66641" y="159736"/>
                  </a:lnTo>
                  <a:lnTo>
                    <a:pt x="74873" y="169544"/>
                  </a:lnTo>
                  <a:lnTo>
                    <a:pt x="75807" y="175641"/>
                  </a:lnTo>
                  <a:lnTo>
                    <a:pt x="76996" y="177277"/>
                  </a:lnTo>
                  <a:lnTo>
                    <a:pt x="78848" y="178367"/>
                  </a:lnTo>
                  <a:lnTo>
                    <a:pt x="86509" y="179902"/>
                  </a:lnTo>
                  <a:lnTo>
                    <a:pt x="89423" y="180117"/>
                  </a:lnTo>
                  <a:lnTo>
                    <a:pt x="91366" y="179203"/>
                  </a:lnTo>
                  <a:lnTo>
                    <a:pt x="92660" y="177534"/>
                  </a:lnTo>
                  <a:lnTo>
                    <a:pt x="93524" y="175364"/>
                  </a:lnTo>
                  <a:lnTo>
                    <a:pt x="95157" y="173917"/>
                  </a:lnTo>
                  <a:lnTo>
                    <a:pt x="103299" y="171404"/>
                  </a:lnTo>
                  <a:lnTo>
                    <a:pt x="117903" y="157799"/>
                  </a:lnTo>
                  <a:lnTo>
                    <a:pt x="121193" y="151740"/>
                  </a:lnTo>
                  <a:lnTo>
                    <a:pt x="123713" y="145520"/>
                  </a:lnTo>
                  <a:lnTo>
                    <a:pt x="130025" y="136067"/>
                  </a:lnTo>
                  <a:lnTo>
                    <a:pt x="132912" y="125275"/>
                  </a:lnTo>
                  <a:lnTo>
                    <a:pt x="142755" y="114004"/>
                  </a:lnTo>
                  <a:lnTo>
                    <a:pt x="134663" y="113884"/>
                  </a:lnTo>
                  <a:lnTo>
                    <a:pt x="134225" y="114939"/>
                  </a:lnTo>
                  <a:lnTo>
                    <a:pt x="133738" y="118933"/>
                  </a:lnTo>
                  <a:lnTo>
                    <a:pt x="130701" y="124236"/>
                  </a:lnTo>
                  <a:lnTo>
                    <a:pt x="126881" y="130120"/>
                  </a:lnTo>
                  <a:lnTo>
                    <a:pt x="124227" y="140616"/>
                  </a:lnTo>
                  <a:lnTo>
                    <a:pt x="123828" y="166032"/>
                  </a:lnTo>
                  <a:lnTo>
                    <a:pt x="124885" y="167695"/>
                  </a:lnTo>
                  <a:lnTo>
                    <a:pt x="126649" y="168805"/>
                  </a:lnTo>
                  <a:lnTo>
                    <a:pt x="133526" y="170731"/>
                  </a:lnTo>
                  <a:lnTo>
                    <a:pt x="141435" y="170985"/>
                  </a:lnTo>
                  <a:lnTo>
                    <a:pt x="141915" y="169939"/>
                  </a:lnTo>
                  <a:lnTo>
                    <a:pt x="142875" y="161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SMARTInkShape-2253"/>
            <p:cNvSpPr/>
            <p:nvPr>
              <p:custDataLst>
                <p:tags r:id="rId225"/>
              </p:custDataLst>
            </p:nvPr>
          </p:nvSpPr>
          <p:spPr>
            <a:xfrm>
              <a:off x="6248448" y="1228725"/>
              <a:ext cx="133303" cy="72164"/>
            </a:xfrm>
            <a:custGeom>
              <a:avLst/>
              <a:gdLst/>
              <a:ahLst/>
              <a:cxnLst/>
              <a:rect l="0" t="0" r="0" b="0"/>
              <a:pathLst>
                <a:path w="133303" h="72164">
                  <a:moveTo>
                    <a:pt x="28527" y="66675"/>
                  </a:moveTo>
                  <a:lnTo>
                    <a:pt x="28527" y="66675"/>
                  </a:lnTo>
                  <a:lnTo>
                    <a:pt x="1785" y="66675"/>
                  </a:lnTo>
                  <a:lnTo>
                    <a:pt x="1174" y="67733"/>
                  </a:lnTo>
                  <a:lnTo>
                    <a:pt x="314" y="72163"/>
                  </a:lnTo>
                  <a:lnTo>
                    <a:pt x="0" y="67607"/>
                  </a:lnTo>
                  <a:lnTo>
                    <a:pt x="2796" y="67089"/>
                  </a:lnTo>
                  <a:lnTo>
                    <a:pt x="13214" y="66757"/>
                  </a:lnTo>
                  <a:lnTo>
                    <a:pt x="19252" y="63889"/>
                  </a:lnTo>
                  <a:lnTo>
                    <a:pt x="22343" y="61643"/>
                  </a:lnTo>
                  <a:lnTo>
                    <a:pt x="69740" y="47527"/>
                  </a:lnTo>
                  <a:lnTo>
                    <a:pt x="105374" y="25561"/>
                  </a:lnTo>
                  <a:lnTo>
                    <a:pt x="133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SMARTInkShape-2254"/>
            <p:cNvSpPr/>
            <p:nvPr>
              <p:custDataLst>
                <p:tags r:id="rId226"/>
              </p:custDataLst>
            </p:nvPr>
          </p:nvSpPr>
          <p:spPr>
            <a:xfrm>
              <a:off x="6296201" y="1171692"/>
              <a:ext cx="56975" cy="236508"/>
            </a:xfrm>
            <a:custGeom>
              <a:avLst/>
              <a:gdLst/>
              <a:ahLst/>
              <a:cxnLst/>
              <a:rect l="0" t="0" r="0" b="0"/>
              <a:pathLst>
                <a:path w="56975" h="236508">
                  <a:moveTo>
                    <a:pt x="9349" y="18933"/>
                  </a:moveTo>
                  <a:lnTo>
                    <a:pt x="9349" y="18933"/>
                  </a:lnTo>
                  <a:lnTo>
                    <a:pt x="17550" y="18933"/>
                  </a:lnTo>
                  <a:lnTo>
                    <a:pt x="17991" y="17875"/>
                  </a:lnTo>
                  <a:lnTo>
                    <a:pt x="18874" y="0"/>
                  </a:lnTo>
                  <a:lnTo>
                    <a:pt x="18874" y="13151"/>
                  </a:lnTo>
                  <a:lnTo>
                    <a:pt x="16052" y="19185"/>
                  </a:lnTo>
                  <a:lnTo>
                    <a:pt x="12329" y="25395"/>
                  </a:lnTo>
                  <a:lnTo>
                    <a:pt x="10232" y="35900"/>
                  </a:lnTo>
                  <a:lnTo>
                    <a:pt x="6578" y="76333"/>
                  </a:lnTo>
                  <a:lnTo>
                    <a:pt x="1825" y="95207"/>
                  </a:lnTo>
                  <a:lnTo>
                    <a:pt x="0" y="140779"/>
                  </a:lnTo>
                  <a:lnTo>
                    <a:pt x="889" y="186935"/>
                  </a:lnTo>
                  <a:lnTo>
                    <a:pt x="11583" y="218292"/>
                  </a:lnTo>
                  <a:lnTo>
                    <a:pt x="17434" y="226470"/>
                  </a:lnTo>
                  <a:lnTo>
                    <a:pt x="35150" y="236507"/>
                  </a:lnTo>
                  <a:lnTo>
                    <a:pt x="37133" y="235949"/>
                  </a:lnTo>
                  <a:lnTo>
                    <a:pt x="47463" y="228219"/>
                  </a:lnTo>
                  <a:lnTo>
                    <a:pt x="52041" y="223780"/>
                  </a:lnTo>
                  <a:lnTo>
                    <a:pt x="54781" y="218279"/>
                  </a:lnTo>
                  <a:lnTo>
                    <a:pt x="56974" y="20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9" name="SMARTInkShape-Group404"/>
          <p:cNvGrpSpPr/>
          <p:nvPr/>
        </p:nvGrpSpPr>
        <p:grpSpPr>
          <a:xfrm>
            <a:off x="7248528" y="971981"/>
            <a:ext cx="2076448" cy="704420"/>
            <a:chOff x="7248528" y="971981"/>
            <a:chExt cx="2076448" cy="704420"/>
          </a:xfrm>
        </p:grpSpPr>
        <p:sp>
          <p:nvSpPr>
            <p:cNvPr id="1632" name="SMARTInkShape-2255"/>
            <p:cNvSpPr/>
            <p:nvPr>
              <p:custDataLst>
                <p:tags r:id="rId206"/>
              </p:custDataLst>
            </p:nvPr>
          </p:nvSpPr>
          <p:spPr>
            <a:xfrm>
              <a:off x="9167118" y="1400175"/>
              <a:ext cx="157858" cy="37975"/>
            </a:xfrm>
            <a:custGeom>
              <a:avLst/>
              <a:gdLst/>
              <a:ahLst/>
              <a:cxnLst/>
              <a:rect l="0" t="0" r="0" b="0"/>
              <a:pathLst>
                <a:path w="157858" h="37975">
                  <a:moveTo>
                    <a:pt x="24507" y="19050"/>
                  </a:moveTo>
                  <a:lnTo>
                    <a:pt x="24507" y="19050"/>
                  </a:lnTo>
                  <a:lnTo>
                    <a:pt x="19450" y="24106"/>
                  </a:lnTo>
                  <a:lnTo>
                    <a:pt x="14146" y="26589"/>
                  </a:lnTo>
                  <a:lnTo>
                    <a:pt x="11250" y="27251"/>
                  </a:lnTo>
                  <a:lnTo>
                    <a:pt x="9320" y="28751"/>
                  </a:lnTo>
                  <a:lnTo>
                    <a:pt x="5608" y="37673"/>
                  </a:lnTo>
                  <a:lnTo>
                    <a:pt x="446" y="37974"/>
                  </a:lnTo>
                  <a:lnTo>
                    <a:pt x="0" y="36957"/>
                  </a:lnTo>
                  <a:lnTo>
                    <a:pt x="2326" y="33006"/>
                  </a:lnTo>
                  <a:lnTo>
                    <a:pt x="4428" y="31529"/>
                  </a:lnTo>
                  <a:lnTo>
                    <a:pt x="9586" y="29888"/>
                  </a:lnTo>
                  <a:lnTo>
                    <a:pt x="27455" y="25926"/>
                  </a:lnTo>
                  <a:lnTo>
                    <a:pt x="38518" y="22106"/>
                  </a:lnTo>
                  <a:lnTo>
                    <a:pt x="81734" y="19229"/>
                  </a:lnTo>
                  <a:lnTo>
                    <a:pt x="94391" y="18071"/>
                  </a:lnTo>
                  <a:lnTo>
                    <a:pt x="138809" y="7296"/>
                  </a:lnTo>
                  <a:lnTo>
                    <a:pt x="157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SMARTInkShape-2256"/>
            <p:cNvSpPr/>
            <p:nvPr>
              <p:custDataLst>
                <p:tags r:id="rId207"/>
              </p:custDataLst>
            </p:nvPr>
          </p:nvSpPr>
          <p:spPr>
            <a:xfrm>
              <a:off x="9153559" y="1314450"/>
              <a:ext cx="104742" cy="19051"/>
            </a:xfrm>
            <a:custGeom>
              <a:avLst/>
              <a:gdLst/>
              <a:ahLst/>
              <a:cxnLst/>
              <a:rect l="0" t="0" r="0" b="0"/>
              <a:pathLst>
                <a:path w="104742" h="19051">
                  <a:moveTo>
                    <a:pt x="9491" y="19050"/>
                  </a:moveTo>
                  <a:lnTo>
                    <a:pt x="9491" y="19050"/>
                  </a:lnTo>
                  <a:lnTo>
                    <a:pt x="0" y="19050"/>
                  </a:lnTo>
                  <a:lnTo>
                    <a:pt x="5032" y="13994"/>
                  </a:lnTo>
                  <a:lnTo>
                    <a:pt x="10331" y="11511"/>
                  </a:lnTo>
                  <a:lnTo>
                    <a:pt x="34924" y="8544"/>
                  </a:lnTo>
                  <a:lnTo>
                    <a:pt x="47597" y="2001"/>
                  </a:lnTo>
                  <a:lnTo>
                    <a:pt x="95042" y="16"/>
                  </a:lnTo>
                  <a:lnTo>
                    <a:pt x="1047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SMARTInkShape-2257"/>
            <p:cNvSpPr/>
            <p:nvPr>
              <p:custDataLst>
                <p:tags r:id="rId208"/>
              </p:custDataLst>
            </p:nvPr>
          </p:nvSpPr>
          <p:spPr>
            <a:xfrm>
              <a:off x="8867775" y="1038235"/>
              <a:ext cx="114263" cy="542856"/>
            </a:xfrm>
            <a:custGeom>
              <a:avLst/>
              <a:gdLst/>
              <a:ahLst/>
              <a:cxnLst/>
              <a:rect l="0" t="0" r="0" b="0"/>
              <a:pathLst>
                <a:path w="114263" h="542856">
                  <a:moveTo>
                    <a:pt x="0" y="28565"/>
                  </a:moveTo>
                  <a:lnTo>
                    <a:pt x="0" y="28565"/>
                  </a:lnTo>
                  <a:lnTo>
                    <a:pt x="0" y="393"/>
                  </a:lnTo>
                  <a:lnTo>
                    <a:pt x="14191" y="0"/>
                  </a:lnTo>
                  <a:lnTo>
                    <a:pt x="15810" y="1055"/>
                  </a:lnTo>
                  <a:lnTo>
                    <a:pt x="16890" y="2817"/>
                  </a:lnTo>
                  <a:lnTo>
                    <a:pt x="17611" y="5050"/>
                  </a:lnTo>
                  <a:lnTo>
                    <a:pt x="19147" y="6538"/>
                  </a:lnTo>
                  <a:lnTo>
                    <a:pt x="29222" y="11749"/>
                  </a:lnTo>
                  <a:lnTo>
                    <a:pt x="32181" y="14180"/>
                  </a:lnTo>
                  <a:lnTo>
                    <a:pt x="35470" y="22524"/>
                  </a:lnTo>
                  <a:lnTo>
                    <a:pt x="37989" y="32230"/>
                  </a:lnTo>
                  <a:lnTo>
                    <a:pt x="60445" y="73468"/>
                  </a:lnTo>
                  <a:lnTo>
                    <a:pt x="76216" y="115186"/>
                  </a:lnTo>
                  <a:lnTo>
                    <a:pt x="82907" y="143130"/>
                  </a:lnTo>
                  <a:lnTo>
                    <a:pt x="92959" y="190525"/>
                  </a:lnTo>
                  <a:lnTo>
                    <a:pt x="102127" y="231419"/>
                  </a:lnTo>
                  <a:lnTo>
                    <a:pt x="109309" y="274892"/>
                  </a:lnTo>
                  <a:lnTo>
                    <a:pt x="113314" y="315112"/>
                  </a:lnTo>
                  <a:lnTo>
                    <a:pt x="114105" y="359902"/>
                  </a:lnTo>
                  <a:lnTo>
                    <a:pt x="114262" y="399638"/>
                  </a:lnTo>
                  <a:lnTo>
                    <a:pt x="111473" y="444790"/>
                  </a:lnTo>
                  <a:lnTo>
                    <a:pt x="96965" y="491947"/>
                  </a:lnTo>
                  <a:lnTo>
                    <a:pt x="93189" y="501918"/>
                  </a:lnTo>
                  <a:lnTo>
                    <a:pt x="80163" y="526854"/>
                  </a:lnTo>
                  <a:lnTo>
                    <a:pt x="77961" y="535071"/>
                  </a:lnTo>
                  <a:lnTo>
                    <a:pt x="76315" y="537686"/>
                  </a:lnTo>
                  <a:lnTo>
                    <a:pt x="74162" y="539429"/>
                  </a:lnTo>
                  <a:lnTo>
                    <a:pt x="68944" y="541366"/>
                  </a:lnTo>
                  <a:lnTo>
                    <a:pt x="52615" y="542855"/>
                  </a:lnTo>
                  <a:lnTo>
                    <a:pt x="50953" y="541816"/>
                  </a:lnTo>
                  <a:lnTo>
                    <a:pt x="49843" y="540066"/>
                  </a:lnTo>
                  <a:lnTo>
                    <a:pt x="49103" y="537841"/>
                  </a:lnTo>
                  <a:lnTo>
                    <a:pt x="38100" y="523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SMARTInkShape-2258"/>
            <p:cNvSpPr/>
            <p:nvPr>
              <p:custDataLst>
                <p:tags r:id="rId209"/>
              </p:custDataLst>
            </p:nvPr>
          </p:nvSpPr>
          <p:spPr>
            <a:xfrm>
              <a:off x="8029575" y="971981"/>
              <a:ext cx="85726" cy="104334"/>
            </a:xfrm>
            <a:custGeom>
              <a:avLst/>
              <a:gdLst/>
              <a:ahLst/>
              <a:cxnLst/>
              <a:rect l="0" t="0" r="0" b="0"/>
              <a:pathLst>
                <a:path w="85726" h="104334">
                  <a:moveTo>
                    <a:pt x="9525" y="56719"/>
                  </a:moveTo>
                  <a:lnTo>
                    <a:pt x="9525" y="56719"/>
                  </a:lnTo>
                  <a:lnTo>
                    <a:pt x="0" y="56719"/>
                  </a:lnTo>
                  <a:lnTo>
                    <a:pt x="0" y="61776"/>
                  </a:lnTo>
                  <a:lnTo>
                    <a:pt x="1058" y="63265"/>
                  </a:lnTo>
                  <a:lnTo>
                    <a:pt x="2822" y="64258"/>
                  </a:lnTo>
                  <a:lnTo>
                    <a:pt x="5056" y="64920"/>
                  </a:lnTo>
                  <a:lnTo>
                    <a:pt x="6545" y="66420"/>
                  </a:lnTo>
                  <a:lnTo>
                    <a:pt x="9132" y="74329"/>
                  </a:lnTo>
                  <a:lnTo>
                    <a:pt x="9525" y="104333"/>
                  </a:lnTo>
                  <a:lnTo>
                    <a:pt x="9525" y="66199"/>
                  </a:lnTo>
                  <a:lnTo>
                    <a:pt x="12347" y="58110"/>
                  </a:lnTo>
                  <a:lnTo>
                    <a:pt x="16070" y="50987"/>
                  </a:lnTo>
                  <a:lnTo>
                    <a:pt x="18462" y="37791"/>
                  </a:lnTo>
                  <a:lnTo>
                    <a:pt x="19040" y="14122"/>
                  </a:lnTo>
                  <a:lnTo>
                    <a:pt x="20101" y="12446"/>
                  </a:lnTo>
                  <a:lnTo>
                    <a:pt x="21868" y="11329"/>
                  </a:lnTo>
                  <a:lnTo>
                    <a:pt x="24103" y="10584"/>
                  </a:lnTo>
                  <a:lnTo>
                    <a:pt x="25594" y="9029"/>
                  </a:lnTo>
                  <a:lnTo>
                    <a:pt x="27250" y="4479"/>
                  </a:lnTo>
                  <a:lnTo>
                    <a:pt x="28749" y="2842"/>
                  </a:lnTo>
                  <a:lnTo>
                    <a:pt x="36660" y="0"/>
                  </a:lnTo>
                  <a:lnTo>
                    <a:pt x="46175" y="7808"/>
                  </a:lnTo>
                  <a:lnTo>
                    <a:pt x="52253" y="13769"/>
                  </a:lnTo>
                  <a:lnTo>
                    <a:pt x="57796" y="16464"/>
                  </a:lnTo>
                  <a:lnTo>
                    <a:pt x="60755" y="17182"/>
                  </a:lnTo>
                  <a:lnTo>
                    <a:pt x="62728" y="18719"/>
                  </a:lnTo>
                  <a:lnTo>
                    <a:pt x="83083" y="47251"/>
                  </a:lnTo>
                  <a:lnTo>
                    <a:pt x="85377" y="63076"/>
                  </a:lnTo>
                  <a:lnTo>
                    <a:pt x="85725" y="94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SMARTInkShape-2259"/>
            <p:cNvSpPr/>
            <p:nvPr>
              <p:custDataLst>
                <p:tags r:id="rId210"/>
              </p:custDataLst>
            </p:nvPr>
          </p:nvSpPr>
          <p:spPr>
            <a:xfrm>
              <a:off x="8162925" y="15811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14547"/>
                  </a:lnTo>
                  <a:lnTo>
                    <a:pt x="1058" y="16048"/>
                  </a:lnTo>
                  <a:lnTo>
                    <a:pt x="2822" y="17049"/>
                  </a:lnTo>
                  <a:lnTo>
                    <a:pt x="5056" y="17716"/>
                  </a:lnTo>
                  <a:lnTo>
                    <a:pt x="6545" y="19219"/>
                  </a:lnTo>
                  <a:lnTo>
                    <a:pt x="8200" y="23711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SMARTInkShape-2260"/>
            <p:cNvSpPr/>
            <p:nvPr>
              <p:custDataLst>
                <p:tags r:id="rId211"/>
              </p:custDataLst>
            </p:nvPr>
          </p:nvSpPr>
          <p:spPr>
            <a:xfrm>
              <a:off x="8048625" y="164782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13257" y="9525"/>
                  </a:lnTo>
                  <a:lnTo>
                    <a:pt x="15188" y="8467"/>
                  </a:lnTo>
                  <a:lnTo>
                    <a:pt x="16475" y="6703"/>
                  </a:lnTo>
                  <a:lnTo>
                    <a:pt x="17333" y="4469"/>
                  </a:lnTo>
                  <a:lnTo>
                    <a:pt x="18963" y="2979"/>
                  </a:lnTo>
                  <a:lnTo>
                    <a:pt x="23598" y="132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SMARTInkShape-2261"/>
            <p:cNvSpPr/>
            <p:nvPr>
              <p:custDataLst>
                <p:tags r:id="rId212"/>
              </p:custDataLst>
            </p:nvPr>
          </p:nvSpPr>
          <p:spPr>
            <a:xfrm>
              <a:off x="8029575" y="158115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9525"/>
                  </a:moveTo>
                  <a:lnTo>
                    <a:pt x="0" y="9525"/>
                  </a:lnTo>
                  <a:lnTo>
                    <a:pt x="17610" y="9525"/>
                  </a:lnTo>
                  <a:lnTo>
                    <a:pt x="18090" y="8467"/>
                  </a:lnTo>
                  <a:lnTo>
                    <a:pt x="18623" y="4469"/>
                  </a:lnTo>
                  <a:lnTo>
                    <a:pt x="20882" y="2979"/>
                  </a:lnTo>
                  <a:lnTo>
                    <a:pt x="37368" y="262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SMARTInkShape-2262"/>
            <p:cNvSpPr/>
            <p:nvPr>
              <p:custDataLst>
                <p:tags r:id="rId213"/>
              </p:custDataLst>
            </p:nvPr>
          </p:nvSpPr>
          <p:spPr>
            <a:xfrm>
              <a:off x="7953375" y="15335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3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SMARTInkShape-2263"/>
            <p:cNvSpPr/>
            <p:nvPr>
              <p:custDataLst>
                <p:tags r:id="rId214"/>
              </p:custDataLst>
            </p:nvPr>
          </p:nvSpPr>
          <p:spPr>
            <a:xfrm>
              <a:off x="7976463" y="1609725"/>
              <a:ext cx="5488" cy="66676"/>
            </a:xfrm>
            <a:custGeom>
              <a:avLst/>
              <a:gdLst/>
              <a:ahLst/>
              <a:cxnLst/>
              <a:rect l="0" t="0" r="0" b="0"/>
              <a:pathLst>
                <a:path w="5488" h="66676">
                  <a:moveTo>
                    <a:pt x="5487" y="0"/>
                  </a:moveTo>
                  <a:lnTo>
                    <a:pt x="5487" y="0"/>
                  </a:lnTo>
                  <a:lnTo>
                    <a:pt x="5487" y="13257"/>
                  </a:lnTo>
                  <a:lnTo>
                    <a:pt x="4429" y="15188"/>
                  </a:lnTo>
                  <a:lnTo>
                    <a:pt x="2665" y="16476"/>
                  </a:lnTo>
                  <a:lnTo>
                    <a:pt x="431" y="17334"/>
                  </a:lnTo>
                  <a:lnTo>
                    <a:pt x="0" y="18964"/>
                  </a:lnTo>
                  <a:lnTo>
                    <a:pt x="4866" y="28650"/>
                  </a:lnTo>
                  <a:lnTo>
                    <a:pt x="5487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SMARTInkShape-2264"/>
            <p:cNvSpPr/>
            <p:nvPr>
              <p:custDataLst>
                <p:tags r:id="rId215"/>
              </p:custDataLst>
            </p:nvPr>
          </p:nvSpPr>
          <p:spPr>
            <a:xfrm>
              <a:off x="8610993" y="1257300"/>
              <a:ext cx="9133" cy="1"/>
            </a:xfrm>
            <a:custGeom>
              <a:avLst/>
              <a:gdLst/>
              <a:ahLst/>
              <a:cxnLst/>
              <a:rect l="0" t="0" r="0" b="0"/>
              <a:pathLst>
                <a:path w="9133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SMARTInkShape-2265"/>
            <p:cNvSpPr/>
            <p:nvPr>
              <p:custDataLst>
                <p:tags r:id="rId216"/>
              </p:custDataLst>
            </p:nvPr>
          </p:nvSpPr>
          <p:spPr>
            <a:xfrm>
              <a:off x="8639175" y="1352550"/>
              <a:ext cx="1" cy="123826"/>
            </a:xfrm>
            <a:custGeom>
              <a:avLst/>
              <a:gdLst/>
              <a:ahLst/>
              <a:cxnLst/>
              <a:rect l="0" t="0" r="0" b="0"/>
              <a:pathLst>
                <a:path w="1" h="123826">
                  <a:moveTo>
                    <a:pt x="0" y="0"/>
                  </a:moveTo>
                  <a:lnTo>
                    <a:pt x="0" y="0"/>
                  </a:lnTo>
                  <a:lnTo>
                    <a:pt x="0" y="44537"/>
                  </a:lnTo>
                  <a:lnTo>
                    <a:pt x="0" y="9207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SMARTInkShape-2266"/>
            <p:cNvSpPr/>
            <p:nvPr>
              <p:custDataLst>
                <p:tags r:id="rId217"/>
              </p:custDataLst>
            </p:nvPr>
          </p:nvSpPr>
          <p:spPr>
            <a:xfrm>
              <a:off x="8372591" y="1247775"/>
              <a:ext cx="161810" cy="47626"/>
            </a:xfrm>
            <a:custGeom>
              <a:avLst/>
              <a:gdLst/>
              <a:ahLst/>
              <a:cxnLst/>
              <a:rect l="0" t="0" r="0" b="0"/>
              <a:pathLst>
                <a:path w="161810" h="47626">
                  <a:moveTo>
                    <a:pt x="9409" y="47625"/>
                  </a:moveTo>
                  <a:lnTo>
                    <a:pt x="9409" y="47625"/>
                  </a:lnTo>
                  <a:lnTo>
                    <a:pt x="0" y="47625"/>
                  </a:lnTo>
                  <a:lnTo>
                    <a:pt x="8095" y="39424"/>
                  </a:lnTo>
                  <a:lnTo>
                    <a:pt x="16754" y="37303"/>
                  </a:lnTo>
                  <a:lnTo>
                    <a:pt x="26637" y="31631"/>
                  </a:lnTo>
                  <a:lnTo>
                    <a:pt x="41442" y="28422"/>
                  </a:lnTo>
                  <a:lnTo>
                    <a:pt x="54061" y="22297"/>
                  </a:lnTo>
                  <a:lnTo>
                    <a:pt x="100048" y="11701"/>
                  </a:lnTo>
                  <a:lnTo>
                    <a:pt x="145067" y="3064"/>
                  </a:lnTo>
                  <a:lnTo>
                    <a:pt x="161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SMARTInkShape-2267"/>
            <p:cNvSpPr/>
            <p:nvPr>
              <p:custDataLst>
                <p:tags r:id="rId218"/>
              </p:custDataLst>
            </p:nvPr>
          </p:nvSpPr>
          <p:spPr>
            <a:xfrm>
              <a:off x="8410575" y="1114425"/>
              <a:ext cx="161926" cy="304800"/>
            </a:xfrm>
            <a:custGeom>
              <a:avLst/>
              <a:gdLst/>
              <a:ahLst/>
              <a:cxnLst/>
              <a:rect l="0" t="0" r="0" b="0"/>
              <a:pathLst>
                <a:path w="161926" h="304800">
                  <a:moveTo>
                    <a:pt x="152400" y="9525"/>
                  </a:moveTo>
                  <a:lnTo>
                    <a:pt x="152400" y="9525"/>
                  </a:lnTo>
                  <a:lnTo>
                    <a:pt x="161925" y="0"/>
                  </a:lnTo>
                  <a:lnTo>
                    <a:pt x="130044" y="0"/>
                  </a:lnTo>
                  <a:lnTo>
                    <a:pt x="123767" y="2822"/>
                  </a:lnTo>
                  <a:lnTo>
                    <a:pt x="117449" y="6546"/>
                  </a:lnTo>
                  <a:lnTo>
                    <a:pt x="107943" y="9701"/>
                  </a:lnTo>
                  <a:lnTo>
                    <a:pt x="97365" y="15810"/>
                  </a:lnTo>
                  <a:lnTo>
                    <a:pt x="70731" y="19824"/>
                  </a:lnTo>
                  <a:lnTo>
                    <a:pt x="57324" y="26533"/>
                  </a:lnTo>
                  <a:lnTo>
                    <a:pt x="54090" y="27213"/>
                  </a:lnTo>
                  <a:lnTo>
                    <a:pt x="20130" y="46457"/>
                  </a:lnTo>
                  <a:lnTo>
                    <a:pt x="14944" y="47106"/>
                  </a:lnTo>
                  <a:lnTo>
                    <a:pt x="13138" y="48337"/>
                  </a:lnTo>
                  <a:lnTo>
                    <a:pt x="11933" y="50216"/>
                  </a:lnTo>
                  <a:lnTo>
                    <a:pt x="9537" y="55127"/>
                  </a:lnTo>
                  <a:lnTo>
                    <a:pt x="3297" y="63841"/>
                  </a:lnTo>
                  <a:lnTo>
                    <a:pt x="977" y="73126"/>
                  </a:lnTo>
                  <a:lnTo>
                    <a:pt x="3" y="117199"/>
                  </a:lnTo>
                  <a:lnTo>
                    <a:pt x="1058" y="149384"/>
                  </a:lnTo>
                  <a:lnTo>
                    <a:pt x="8200" y="173183"/>
                  </a:lnTo>
                  <a:lnTo>
                    <a:pt x="9491" y="217352"/>
                  </a:lnTo>
                  <a:lnTo>
                    <a:pt x="9515" y="230324"/>
                  </a:lnTo>
                  <a:lnTo>
                    <a:pt x="6698" y="237480"/>
                  </a:lnTo>
                  <a:lnTo>
                    <a:pt x="4465" y="240870"/>
                  </a:lnTo>
                  <a:lnTo>
                    <a:pt x="1323" y="255754"/>
                  </a:lnTo>
                  <a:lnTo>
                    <a:pt x="1" y="302950"/>
                  </a:lnTo>
                  <a:lnTo>
                    <a:pt x="0" y="304796"/>
                  </a:lnTo>
                  <a:lnTo>
                    <a:pt x="5056" y="304799"/>
                  </a:lnTo>
                  <a:lnTo>
                    <a:pt x="10361" y="301977"/>
                  </a:lnTo>
                  <a:lnTo>
                    <a:pt x="16246" y="298254"/>
                  </a:lnTo>
                  <a:lnTo>
                    <a:pt x="28649" y="295863"/>
                  </a:lnTo>
                  <a:lnTo>
                    <a:pt x="36016" y="294478"/>
                  </a:lnTo>
                  <a:lnTo>
                    <a:pt x="83565" y="278390"/>
                  </a:lnTo>
                  <a:lnTo>
                    <a:pt x="101316" y="275452"/>
                  </a:lnTo>
                  <a:lnTo>
                    <a:pt x="114080" y="266549"/>
                  </a:lnTo>
                  <a:lnTo>
                    <a:pt x="1238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SMARTInkShape-2268"/>
            <p:cNvSpPr/>
            <p:nvPr>
              <p:custDataLst>
                <p:tags r:id="rId219"/>
              </p:custDataLst>
            </p:nvPr>
          </p:nvSpPr>
          <p:spPr>
            <a:xfrm>
              <a:off x="8010528" y="1152525"/>
              <a:ext cx="190418" cy="285740"/>
            </a:xfrm>
            <a:custGeom>
              <a:avLst/>
              <a:gdLst/>
              <a:ahLst/>
              <a:cxnLst/>
              <a:rect l="0" t="0" r="0" b="0"/>
              <a:pathLst>
                <a:path w="190418" h="285740">
                  <a:moveTo>
                    <a:pt x="19047" y="9525"/>
                  </a:moveTo>
                  <a:lnTo>
                    <a:pt x="19047" y="9525"/>
                  </a:lnTo>
                  <a:lnTo>
                    <a:pt x="19047" y="0"/>
                  </a:lnTo>
                  <a:lnTo>
                    <a:pt x="10847" y="8201"/>
                  </a:lnTo>
                  <a:lnTo>
                    <a:pt x="9915" y="14189"/>
                  </a:lnTo>
                  <a:lnTo>
                    <a:pt x="8471" y="45534"/>
                  </a:lnTo>
                  <a:lnTo>
                    <a:pt x="1322" y="68529"/>
                  </a:lnTo>
                  <a:lnTo>
                    <a:pt x="49" y="114496"/>
                  </a:lnTo>
                  <a:lnTo>
                    <a:pt x="0" y="158761"/>
                  </a:lnTo>
                  <a:lnTo>
                    <a:pt x="8934" y="202011"/>
                  </a:lnTo>
                  <a:lnTo>
                    <a:pt x="10320" y="212550"/>
                  </a:lnTo>
                  <a:lnTo>
                    <a:pt x="17009" y="230760"/>
                  </a:lnTo>
                  <a:lnTo>
                    <a:pt x="19200" y="241202"/>
                  </a:lnTo>
                  <a:lnTo>
                    <a:pt x="26382" y="253030"/>
                  </a:lnTo>
                  <a:lnTo>
                    <a:pt x="34156" y="263238"/>
                  </a:lnTo>
                  <a:lnTo>
                    <a:pt x="36345" y="269747"/>
                  </a:lnTo>
                  <a:lnTo>
                    <a:pt x="37988" y="271907"/>
                  </a:lnTo>
                  <a:lnTo>
                    <a:pt x="55300" y="282392"/>
                  </a:lnTo>
                  <a:lnTo>
                    <a:pt x="99425" y="285724"/>
                  </a:lnTo>
                  <a:lnTo>
                    <a:pt x="106982" y="285739"/>
                  </a:lnTo>
                  <a:lnTo>
                    <a:pt x="113868" y="282923"/>
                  </a:lnTo>
                  <a:lnTo>
                    <a:pt x="144698" y="263360"/>
                  </a:lnTo>
                  <a:lnTo>
                    <a:pt x="148975" y="257101"/>
                  </a:lnTo>
                  <a:lnTo>
                    <a:pt x="150116" y="253951"/>
                  </a:lnTo>
                  <a:lnTo>
                    <a:pt x="157027" y="247628"/>
                  </a:lnTo>
                  <a:lnTo>
                    <a:pt x="165038" y="241290"/>
                  </a:lnTo>
                  <a:lnTo>
                    <a:pt x="175660" y="220367"/>
                  </a:lnTo>
                  <a:lnTo>
                    <a:pt x="179398" y="207699"/>
                  </a:lnTo>
                  <a:lnTo>
                    <a:pt x="183587" y="180313"/>
                  </a:lnTo>
                  <a:lnTo>
                    <a:pt x="188450" y="161729"/>
                  </a:lnTo>
                  <a:lnTo>
                    <a:pt x="190417" y="117663"/>
                  </a:lnTo>
                  <a:lnTo>
                    <a:pt x="189431" y="82288"/>
                  </a:lnTo>
                  <a:lnTo>
                    <a:pt x="181233" y="48186"/>
                  </a:lnTo>
                  <a:lnTo>
                    <a:pt x="181087" y="43288"/>
                  </a:lnTo>
                  <a:lnTo>
                    <a:pt x="178201" y="37584"/>
                  </a:lnTo>
                  <a:lnTo>
                    <a:pt x="171842" y="29102"/>
                  </a:lnTo>
                  <a:lnTo>
                    <a:pt x="171448" y="19086"/>
                  </a:lnTo>
                  <a:lnTo>
                    <a:pt x="17144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SMARTInkShape-2269"/>
            <p:cNvSpPr/>
            <p:nvPr>
              <p:custDataLst>
                <p:tags r:id="rId220"/>
              </p:custDataLst>
            </p:nvPr>
          </p:nvSpPr>
          <p:spPr>
            <a:xfrm>
              <a:off x="7667858" y="1057310"/>
              <a:ext cx="123593" cy="504791"/>
            </a:xfrm>
            <a:custGeom>
              <a:avLst/>
              <a:gdLst/>
              <a:ahLst/>
              <a:cxnLst/>
              <a:rect l="0" t="0" r="0" b="0"/>
              <a:pathLst>
                <a:path w="123593" h="504791">
                  <a:moveTo>
                    <a:pt x="123592" y="9490"/>
                  </a:moveTo>
                  <a:lnTo>
                    <a:pt x="123592" y="9490"/>
                  </a:lnTo>
                  <a:lnTo>
                    <a:pt x="123592" y="4433"/>
                  </a:lnTo>
                  <a:lnTo>
                    <a:pt x="122534" y="2944"/>
                  </a:lnTo>
                  <a:lnTo>
                    <a:pt x="120770" y="1951"/>
                  </a:lnTo>
                  <a:lnTo>
                    <a:pt x="113891" y="227"/>
                  </a:lnTo>
                  <a:lnTo>
                    <a:pt x="105982" y="0"/>
                  </a:lnTo>
                  <a:lnTo>
                    <a:pt x="99912" y="5032"/>
                  </a:lnTo>
                  <a:lnTo>
                    <a:pt x="97193" y="10331"/>
                  </a:lnTo>
                  <a:lnTo>
                    <a:pt x="96467" y="13226"/>
                  </a:lnTo>
                  <a:lnTo>
                    <a:pt x="90017" y="19264"/>
                  </a:lnTo>
                  <a:lnTo>
                    <a:pt x="81153" y="26534"/>
                  </a:lnTo>
                  <a:lnTo>
                    <a:pt x="73686" y="36821"/>
                  </a:lnTo>
                  <a:lnTo>
                    <a:pt x="69661" y="48448"/>
                  </a:lnTo>
                  <a:lnTo>
                    <a:pt x="68588" y="54512"/>
                  </a:lnTo>
                  <a:lnTo>
                    <a:pt x="45172" y="97147"/>
                  </a:lnTo>
                  <a:lnTo>
                    <a:pt x="28468" y="143094"/>
                  </a:lnTo>
                  <a:lnTo>
                    <a:pt x="21677" y="174312"/>
                  </a:lnTo>
                  <a:lnTo>
                    <a:pt x="16843" y="210373"/>
                  </a:lnTo>
                  <a:lnTo>
                    <a:pt x="5727" y="255428"/>
                  </a:lnTo>
                  <a:lnTo>
                    <a:pt x="944" y="301448"/>
                  </a:lnTo>
                  <a:lnTo>
                    <a:pt x="0" y="342210"/>
                  </a:lnTo>
                  <a:lnTo>
                    <a:pt x="2658" y="371246"/>
                  </a:lnTo>
                  <a:lnTo>
                    <a:pt x="10535" y="417981"/>
                  </a:lnTo>
                  <a:lnTo>
                    <a:pt x="30635" y="453429"/>
                  </a:lnTo>
                  <a:lnTo>
                    <a:pt x="40297" y="463618"/>
                  </a:lnTo>
                  <a:lnTo>
                    <a:pt x="87703" y="491970"/>
                  </a:lnTo>
                  <a:lnTo>
                    <a:pt x="101199" y="500521"/>
                  </a:lnTo>
                  <a:lnTo>
                    <a:pt x="123592" y="50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SMARTInkShape-2270"/>
            <p:cNvSpPr/>
            <p:nvPr>
              <p:custDataLst>
                <p:tags r:id="rId221"/>
              </p:custDataLst>
            </p:nvPr>
          </p:nvSpPr>
          <p:spPr>
            <a:xfrm>
              <a:off x="7353301" y="1276350"/>
              <a:ext cx="133350" cy="171317"/>
            </a:xfrm>
            <a:custGeom>
              <a:avLst/>
              <a:gdLst/>
              <a:ahLst/>
              <a:cxnLst/>
              <a:rect l="0" t="0" r="0" b="0"/>
              <a:pathLst>
                <a:path w="133350" h="171317">
                  <a:moveTo>
                    <a:pt x="9524" y="104775"/>
                  </a:moveTo>
                  <a:lnTo>
                    <a:pt x="9524" y="104775"/>
                  </a:lnTo>
                  <a:lnTo>
                    <a:pt x="4468" y="104775"/>
                  </a:lnTo>
                  <a:lnTo>
                    <a:pt x="2979" y="103717"/>
                  </a:lnTo>
                  <a:lnTo>
                    <a:pt x="1986" y="101953"/>
                  </a:lnTo>
                  <a:lnTo>
                    <a:pt x="260" y="95074"/>
                  </a:lnTo>
                  <a:lnTo>
                    <a:pt x="0" y="77562"/>
                  </a:lnTo>
                  <a:lnTo>
                    <a:pt x="8199" y="68119"/>
                  </a:lnTo>
                  <a:lnTo>
                    <a:pt x="25810" y="66802"/>
                  </a:lnTo>
                  <a:lnTo>
                    <a:pt x="36691" y="73246"/>
                  </a:lnTo>
                  <a:lnTo>
                    <a:pt x="51205" y="76383"/>
                  </a:lnTo>
                  <a:lnTo>
                    <a:pt x="66128" y="83566"/>
                  </a:lnTo>
                  <a:lnTo>
                    <a:pt x="69484" y="84286"/>
                  </a:lnTo>
                  <a:lnTo>
                    <a:pt x="79266" y="90355"/>
                  </a:lnTo>
                  <a:lnTo>
                    <a:pt x="82854" y="98719"/>
                  </a:lnTo>
                  <a:lnTo>
                    <a:pt x="85506" y="108433"/>
                  </a:lnTo>
                  <a:lnTo>
                    <a:pt x="93011" y="123293"/>
                  </a:lnTo>
                  <a:lnTo>
                    <a:pt x="95211" y="159642"/>
                  </a:lnTo>
                  <a:lnTo>
                    <a:pt x="87044" y="169926"/>
                  </a:lnTo>
                  <a:lnTo>
                    <a:pt x="83488" y="170773"/>
                  </a:lnTo>
                  <a:lnTo>
                    <a:pt x="77639" y="171316"/>
                  </a:lnTo>
                  <a:lnTo>
                    <a:pt x="77159" y="170302"/>
                  </a:lnTo>
                  <a:lnTo>
                    <a:pt x="75225" y="155196"/>
                  </a:lnTo>
                  <a:lnTo>
                    <a:pt x="69678" y="144879"/>
                  </a:lnTo>
                  <a:lnTo>
                    <a:pt x="67069" y="116903"/>
                  </a:lnTo>
                  <a:lnTo>
                    <a:pt x="69671" y="107343"/>
                  </a:lnTo>
                  <a:lnTo>
                    <a:pt x="73298" y="98508"/>
                  </a:lnTo>
                  <a:lnTo>
                    <a:pt x="80873" y="69443"/>
                  </a:lnTo>
                  <a:lnTo>
                    <a:pt x="92370" y="51974"/>
                  </a:lnTo>
                  <a:lnTo>
                    <a:pt x="129117" y="4504"/>
                  </a:lnTo>
                  <a:lnTo>
                    <a:pt x="133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SMARTInkShape-2271"/>
            <p:cNvSpPr/>
            <p:nvPr>
              <p:custDataLst>
                <p:tags r:id="rId222"/>
              </p:custDataLst>
            </p:nvPr>
          </p:nvSpPr>
          <p:spPr>
            <a:xfrm>
              <a:off x="7248528" y="1096876"/>
              <a:ext cx="104332" cy="398384"/>
            </a:xfrm>
            <a:custGeom>
              <a:avLst/>
              <a:gdLst/>
              <a:ahLst/>
              <a:cxnLst/>
              <a:rect l="0" t="0" r="0" b="0"/>
              <a:pathLst>
                <a:path w="104332" h="398384">
                  <a:moveTo>
                    <a:pt x="9522" y="122324"/>
                  </a:moveTo>
                  <a:lnTo>
                    <a:pt x="9522" y="122324"/>
                  </a:lnTo>
                  <a:lnTo>
                    <a:pt x="9522" y="112799"/>
                  </a:lnTo>
                  <a:lnTo>
                    <a:pt x="9522" y="158317"/>
                  </a:lnTo>
                  <a:lnTo>
                    <a:pt x="10580" y="192546"/>
                  </a:lnTo>
                  <a:lnTo>
                    <a:pt x="18164" y="231365"/>
                  </a:lnTo>
                  <a:lnTo>
                    <a:pt x="18969" y="277019"/>
                  </a:lnTo>
                  <a:lnTo>
                    <a:pt x="20083" y="296688"/>
                  </a:lnTo>
                  <a:lnTo>
                    <a:pt x="27982" y="341384"/>
                  </a:lnTo>
                  <a:lnTo>
                    <a:pt x="28456" y="361740"/>
                  </a:lnTo>
                  <a:lnTo>
                    <a:pt x="31343" y="369136"/>
                  </a:lnTo>
                  <a:lnTo>
                    <a:pt x="35096" y="375952"/>
                  </a:lnTo>
                  <a:lnTo>
                    <a:pt x="37504" y="388950"/>
                  </a:lnTo>
                  <a:lnTo>
                    <a:pt x="38087" y="398383"/>
                  </a:lnTo>
                  <a:lnTo>
                    <a:pt x="33037" y="393443"/>
                  </a:lnTo>
                  <a:lnTo>
                    <a:pt x="30556" y="388166"/>
                  </a:lnTo>
                  <a:lnTo>
                    <a:pt x="28606" y="344002"/>
                  </a:lnTo>
                  <a:lnTo>
                    <a:pt x="20374" y="301367"/>
                  </a:lnTo>
                  <a:lnTo>
                    <a:pt x="11682" y="255420"/>
                  </a:lnTo>
                  <a:lnTo>
                    <a:pt x="3260" y="208015"/>
                  </a:lnTo>
                  <a:lnTo>
                    <a:pt x="427" y="160419"/>
                  </a:lnTo>
                  <a:lnTo>
                    <a:pt x="54" y="115621"/>
                  </a:lnTo>
                  <a:lnTo>
                    <a:pt x="0" y="68514"/>
                  </a:lnTo>
                  <a:lnTo>
                    <a:pt x="1055" y="33609"/>
                  </a:lnTo>
                  <a:lnTo>
                    <a:pt x="7601" y="21720"/>
                  </a:lnTo>
                  <a:lnTo>
                    <a:pt x="23595" y="3564"/>
                  </a:lnTo>
                  <a:lnTo>
                    <a:pt x="29182" y="750"/>
                  </a:lnTo>
                  <a:lnTo>
                    <a:pt x="32154" y="0"/>
                  </a:lnTo>
                  <a:lnTo>
                    <a:pt x="34134" y="558"/>
                  </a:lnTo>
                  <a:lnTo>
                    <a:pt x="35455" y="1988"/>
                  </a:lnTo>
                  <a:lnTo>
                    <a:pt x="36336" y="4000"/>
                  </a:lnTo>
                  <a:lnTo>
                    <a:pt x="37982" y="5342"/>
                  </a:lnTo>
                  <a:lnTo>
                    <a:pt x="48227" y="10316"/>
                  </a:lnTo>
                  <a:lnTo>
                    <a:pt x="69882" y="30383"/>
                  </a:lnTo>
                  <a:lnTo>
                    <a:pt x="91015" y="62182"/>
                  </a:lnTo>
                  <a:lnTo>
                    <a:pt x="103780" y="109515"/>
                  </a:lnTo>
                  <a:lnTo>
                    <a:pt x="104331" y="120512"/>
                  </a:lnTo>
                  <a:lnTo>
                    <a:pt x="101754" y="129632"/>
                  </a:lnTo>
                  <a:lnTo>
                    <a:pt x="98139" y="138272"/>
                  </a:lnTo>
                  <a:lnTo>
                    <a:pt x="95046" y="153978"/>
                  </a:lnTo>
                  <a:lnTo>
                    <a:pt x="87896" y="165805"/>
                  </a:lnTo>
                  <a:lnTo>
                    <a:pt x="72889" y="182521"/>
                  </a:lnTo>
                  <a:lnTo>
                    <a:pt x="58401" y="192136"/>
                  </a:lnTo>
                  <a:lnTo>
                    <a:pt x="40367" y="197963"/>
                  </a:lnTo>
                  <a:lnTo>
                    <a:pt x="130" y="198524"/>
                  </a:lnTo>
                  <a:lnTo>
                    <a:pt x="37" y="193468"/>
                  </a:lnTo>
                  <a:lnTo>
                    <a:pt x="1081" y="193036"/>
                  </a:lnTo>
                  <a:lnTo>
                    <a:pt x="9522" y="198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50" name="SMARTInkShape-2272"/>
          <p:cNvSpPr/>
          <p:nvPr>
            <p:custDataLst>
              <p:tags r:id="rId4"/>
            </p:custDataLst>
          </p:nvPr>
        </p:nvSpPr>
        <p:spPr>
          <a:xfrm>
            <a:off x="9691607" y="1123950"/>
            <a:ext cx="557294" cy="465363"/>
          </a:xfrm>
          <a:custGeom>
            <a:avLst/>
            <a:gdLst/>
            <a:ahLst/>
            <a:cxnLst/>
            <a:rect l="0" t="0" r="0" b="0"/>
            <a:pathLst>
              <a:path w="557294" h="465363">
                <a:moveTo>
                  <a:pt x="357268" y="0"/>
                </a:moveTo>
                <a:lnTo>
                  <a:pt x="357268" y="0"/>
                </a:lnTo>
                <a:lnTo>
                  <a:pt x="366793" y="0"/>
                </a:lnTo>
                <a:lnTo>
                  <a:pt x="357659" y="0"/>
                </a:lnTo>
                <a:lnTo>
                  <a:pt x="349742" y="6546"/>
                </a:lnTo>
                <a:lnTo>
                  <a:pt x="341043" y="9701"/>
                </a:lnTo>
                <a:lnTo>
                  <a:pt x="297294" y="47642"/>
                </a:lnTo>
                <a:lnTo>
                  <a:pt x="250434" y="76200"/>
                </a:lnTo>
                <a:lnTo>
                  <a:pt x="207922" y="98425"/>
                </a:lnTo>
                <a:lnTo>
                  <a:pt x="162527" y="129292"/>
                </a:lnTo>
                <a:lnTo>
                  <a:pt x="117745" y="152348"/>
                </a:lnTo>
                <a:lnTo>
                  <a:pt x="93753" y="167210"/>
                </a:lnTo>
                <a:lnTo>
                  <a:pt x="79049" y="171252"/>
                </a:lnTo>
                <a:lnTo>
                  <a:pt x="76538" y="173435"/>
                </a:lnTo>
                <a:lnTo>
                  <a:pt x="66691" y="186528"/>
                </a:lnTo>
                <a:lnTo>
                  <a:pt x="67242" y="187852"/>
                </a:lnTo>
                <a:lnTo>
                  <a:pt x="68668" y="188735"/>
                </a:lnTo>
                <a:lnTo>
                  <a:pt x="69618" y="190381"/>
                </a:lnTo>
                <a:lnTo>
                  <a:pt x="70674" y="195033"/>
                </a:lnTo>
                <a:lnTo>
                  <a:pt x="72014" y="196697"/>
                </a:lnTo>
                <a:lnTo>
                  <a:pt x="76325" y="198546"/>
                </a:lnTo>
                <a:lnTo>
                  <a:pt x="94261" y="200791"/>
                </a:lnTo>
                <a:lnTo>
                  <a:pt x="106714" y="206485"/>
                </a:lnTo>
                <a:lnTo>
                  <a:pt x="148217" y="210339"/>
                </a:lnTo>
                <a:lnTo>
                  <a:pt x="187347" y="217716"/>
                </a:lnTo>
                <a:lnTo>
                  <a:pt x="230822" y="221718"/>
                </a:lnTo>
                <a:lnTo>
                  <a:pt x="254539" y="226561"/>
                </a:lnTo>
                <a:lnTo>
                  <a:pt x="300974" y="228481"/>
                </a:lnTo>
                <a:lnTo>
                  <a:pt x="335884" y="237730"/>
                </a:lnTo>
                <a:lnTo>
                  <a:pt x="347290" y="247247"/>
                </a:lnTo>
                <a:lnTo>
                  <a:pt x="341108" y="255175"/>
                </a:lnTo>
                <a:lnTo>
                  <a:pt x="339502" y="260872"/>
                </a:lnTo>
                <a:lnTo>
                  <a:pt x="338016" y="262815"/>
                </a:lnTo>
                <a:lnTo>
                  <a:pt x="291876" y="298486"/>
                </a:lnTo>
                <a:lnTo>
                  <a:pt x="254230" y="317152"/>
                </a:lnTo>
                <a:lnTo>
                  <a:pt x="211723" y="345134"/>
                </a:lnTo>
                <a:lnTo>
                  <a:pt x="166415" y="367340"/>
                </a:lnTo>
                <a:lnTo>
                  <a:pt x="131421" y="383633"/>
                </a:lnTo>
                <a:lnTo>
                  <a:pt x="96221" y="405492"/>
                </a:lnTo>
                <a:lnTo>
                  <a:pt x="51266" y="425370"/>
                </a:lnTo>
                <a:lnTo>
                  <a:pt x="26461" y="443435"/>
                </a:lnTo>
                <a:lnTo>
                  <a:pt x="12189" y="447477"/>
                </a:lnTo>
                <a:lnTo>
                  <a:pt x="9740" y="449660"/>
                </a:lnTo>
                <a:lnTo>
                  <a:pt x="8107" y="452173"/>
                </a:lnTo>
                <a:lnTo>
                  <a:pt x="5962" y="453849"/>
                </a:lnTo>
                <a:lnTo>
                  <a:pt x="0" y="456207"/>
                </a:lnTo>
                <a:lnTo>
                  <a:pt x="556" y="456538"/>
                </a:lnTo>
                <a:lnTo>
                  <a:pt x="1985" y="456759"/>
                </a:lnTo>
                <a:lnTo>
                  <a:pt x="12942" y="463659"/>
                </a:lnTo>
                <a:lnTo>
                  <a:pt x="22906" y="465362"/>
                </a:lnTo>
                <a:lnTo>
                  <a:pt x="66356" y="458003"/>
                </a:lnTo>
                <a:lnTo>
                  <a:pt x="103776" y="457359"/>
                </a:lnTo>
                <a:lnTo>
                  <a:pt x="142107" y="457247"/>
                </a:lnTo>
                <a:lnTo>
                  <a:pt x="184156" y="457214"/>
                </a:lnTo>
                <a:lnTo>
                  <a:pt x="226247" y="454382"/>
                </a:lnTo>
                <a:lnTo>
                  <a:pt x="269412" y="449662"/>
                </a:lnTo>
                <a:lnTo>
                  <a:pt x="311834" y="448264"/>
                </a:lnTo>
                <a:lnTo>
                  <a:pt x="355094" y="447850"/>
                </a:lnTo>
                <a:lnTo>
                  <a:pt x="394724" y="447727"/>
                </a:lnTo>
                <a:lnTo>
                  <a:pt x="433278" y="447690"/>
                </a:lnTo>
                <a:lnTo>
                  <a:pt x="479175" y="447678"/>
                </a:lnTo>
                <a:lnTo>
                  <a:pt x="524815" y="447675"/>
                </a:lnTo>
                <a:lnTo>
                  <a:pt x="557111" y="447675"/>
                </a:lnTo>
                <a:lnTo>
                  <a:pt x="557293" y="438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9" name="SMARTInkShape-Group406"/>
          <p:cNvGrpSpPr/>
          <p:nvPr/>
        </p:nvGrpSpPr>
        <p:grpSpPr>
          <a:xfrm>
            <a:off x="10506608" y="1105067"/>
            <a:ext cx="951910" cy="380834"/>
            <a:chOff x="10506608" y="1105067"/>
            <a:chExt cx="951910" cy="380834"/>
          </a:xfrm>
        </p:grpSpPr>
        <p:sp>
          <p:nvSpPr>
            <p:cNvPr id="1651" name="SMARTInkShape-2273"/>
            <p:cNvSpPr/>
            <p:nvPr>
              <p:custDataLst>
                <p:tags r:id="rId198"/>
              </p:custDataLst>
            </p:nvPr>
          </p:nvSpPr>
          <p:spPr>
            <a:xfrm>
              <a:off x="11382375" y="1127987"/>
              <a:ext cx="76143" cy="357914"/>
            </a:xfrm>
            <a:custGeom>
              <a:avLst/>
              <a:gdLst/>
              <a:ahLst/>
              <a:cxnLst/>
              <a:rect l="0" t="0" r="0" b="0"/>
              <a:pathLst>
                <a:path w="76143" h="357914">
                  <a:moveTo>
                    <a:pt x="19050" y="5488"/>
                  </a:moveTo>
                  <a:lnTo>
                    <a:pt x="19050" y="5488"/>
                  </a:lnTo>
                  <a:lnTo>
                    <a:pt x="24107" y="5488"/>
                  </a:lnTo>
                  <a:lnTo>
                    <a:pt x="25596" y="4430"/>
                  </a:lnTo>
                  <a:lnTo>
                    <a:pt x="26588" y="2666"/>
                  </a:lnTo>
                  <a:lnTo>
                    <a:pt x="27252" y="432"/>
                  </a:lnTo>
                  <a:lnTo>
                    <a:pt x="27692" y="0"/>
                  </a:lnTo>
                  <a:lnTo>
                    <a:pt x="27987" y="771"/>
                  </a:lnTo>
                  <a:lnTo>
                    <a:pt x="28184" y="2344"/>
                  </a:lnTo>
                  <a:lnTo>
                    <a:pt x="36101" y="12471"/>
                  </a:lnTo>
                  <a:lnTo>
                    <a:pt x="43740" y="21551"/>
                  </a:lnTo>
                  <a:lnTo>
                    <a:pt x="49681" y="34100"/>
                  </a:lnTo>
                  <a:lnTo>
                    <a:pt x="60731" y="51827"/>
                  </a:lnTo>
                  <a:lnTo>
                    <a:pt x="71210" y="93260"/>
                  </a:lnTo>
                  <a:lnTo>
                    <a:pt x="75763" y="140342"/>
                  </a:lnTo>
                  <a:lnTo>
                    <a:pt x="76142" y="186661"/>
                  </a:lnTo>
                  <a:lnTo>
                    <a:pt x="73361" y="215097"/>
                  </a:lnTo>
                  <a:lnTo>
                    <a:pt x="61009" y="256125"/>
                  </a:lnTo>
                  <a:lnTo>
                    <a:pt x="52601" y="296100"/>
                  </a:lnTo>
                  <a:lnTo>
                    <a:pt x="37918" y="326320"/>
                  </a:lnTo>
                  <a:lnTo>
                    <a:pt x="32727" y="334347"/>
                  </a:lnTo>
                  <a:lnTo>
                    <a:pt x="26573" y="348123"/>
                  </a:lnTo>
                  <a:lnTo>
                    <a:pt x="24064" y="351387"/>
                  </a:lnTo>
                  <a:lnTo>
                    <a:pt x="15635" y="355012"/>
                  </a:lnTo>
                  <a:lnTo>
                    <a:pt x="0" y="357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SMARTInkShape-2274"/>
            <p:cNvSpPr/>
            <p:nvPr>
              <p:custDataLst>
                <p:tags r:id="rId199"/>
              </p:custDataLst>
            </p:nvPr>
          </p:nvSpPr>
          <p:spPr>
            <a:xfrm>
              <a:off x="11307498" y="1266825"/>
              <a:ext cx="8203" cy="28576"/>
            </a:xfrm>
            <a:custGeom>
              <a:avLst/>
              <a:gdLst/>
              <a:ahLst/>
              <a:cxnLst/>
              <a:rect l="0" t="0" r="0" b="0"/>
              <a:pathLst>
                <a:path w="8203" h="28576">
                  <a:moveTo>
                    <a:pt x="8202" y="28575"/>
                  </a:moveTo>
                  <a:lnTo>
                    <a:pt x="8202" y="28575"/>
                  </a:lnTo>
                  <a:lnTo>
                    <a:pt x="8202" y="19443"/>
                  </a:lnTo>
                  <a:lnTo>
                    <a:pt x="0" y="10883"/>
                  </a:lnTo>
                  <a:lnTo>
                    <a:pt x="618" y="10431"/>
                  </a:lnTo>
                  <a:lnTo>
                    <a:pt x="7845" y="9560"/>
                  </a:lnTo>
                  <a:lnTo>
                    <a:pt x="82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SMARTInkShape-2275"/>
            <p:cNvSpPr/>
            <p:nvPr>
              <p:custDataLst>
                <p:tags r:id="rId200"/>
              </p:custDataLst>
            </p:nvPr>
          </p:nvSpPr>
          <p:spPr>
            <a:xfrm>
              <a:off x="11325225" y="136207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8575" y="14189"/>
                  </a:lnTo>
                  <a:lnTo>
                    <a:pt x="27517" y="15810"/>
                  </a:lnTo>
                  <a:lnTo>
                    <a:pt x="25751" y="16890"/>
                  </a:lnTo>
                  <a:lnTo>
                    <a:pt x="23518" y="17610"/>
                  </a:lnTo>
                  <a:lnTo>
                    <a:pt x="22029" y="19148"/>
                  </a:lnTo>
                  <a:lnTo>
                    <a:pt x="16815" y="29222"/>
                  </a:lnTo>
                  <a:lnTo>
                    <a:pt x="12765" y="35212"/>
                  </a:lnTo>
                  <a:lnTo>
                    <a:pt x="9952" y="45781"/>
                  </a:lnTo>
                  <a:lnTo>
                    <a:pt x="9526" y="80709"/>
                  </a:lnTo>
                  <a:lnTo>
                    <a:pt x="8467" y="82381"/>
                  </a:lnTo>
                  <a:lnTo>
                    <a:pt x="6701" y="8349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SMARTInkShape-2276"/>
            <p:cNvSpPr/>
            <p:nvPr>
              <p:custDataLst>
                <p:tags r:id="rId201"/>
              </p:custDataLst>
            </p:nvPr>
          </p:nvSpPr>
          <p:spPr>
            <a:xfrm>
              <a:off x="11096625" y="128587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9443"/>
                  </a:lnTo>
                  <a:lnTo>
                    <a:pt x="5057" y="14110"/>
                  </a:lnTo>
                  <a:lnTo>
                    <a:pt x="10361" y="11563"/>
                  </a:lnTo>
                  <a:lnTo>
                    <a:pt x="38122" y="9578"/>
                  </a:lnTo>
                  <a:lnTo>
                    <a:pt x="41290" y="9560"/>
                  </a:lnTo>
                  <a:lnTo>
                    <a:pt x="84041" y="393"/>
                  </a:lnTo>
                  <a:lnTo>
                    <a:pt x="131537" y="1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SMARTInkShape-2277"/>
            <p:cNvSpPr/>
            <p:nvPr>
              <p:custDataLst>
                <p:tags r:id="rId202"/>
              </p:custDataLst>
            </p:nvPr>
          </p:nvSpPr>
          <p:spPr>
            <a:xfrm>
              <a:off x="11119713" y="1133485"/>
              <a:ext cx="167413" cy="276216"/>
            </a:xfrm>
            <a:custGeom>
              <a:avLst/>
              <a:gdLst/>
              <a:ahLst/>
              <a:cxnLst/>
              <a:rect l="0" t="0" r="0" b="0"/>
              <a:pathLst>
                <a:path w="167413" h="276216">
                  <a:moveTo>
                    <a:pt x="167412" y="28565"/>
                  </a:moveTo>
                  <a:lnTo>
                    <a:pt x="167412" y="28565"/>
                  </a:lnTo>
                  <a:lnTo>
                    <a:pt x="167412" y="1352"/>
                  </a:lnTo>
                  <a:lnTo>
                    <a:pt x="166354" y="898"/>
                  </a:lnTo>
                  <a:lnTo>
                    <a:pt x="143814" y="0"/>
                  </a:lnTo>
                  <a:lnTo>
                    <a:pt x="138227" y="2817"/>
                  </a:lnTo>
                  <a:lnTo>
                    <a:pt x="132216" y="6538"/>
                  </a:lnTo>
                  <a:lnTo>
                    <a:pt x="119734" y="8927"/>
                  </a:lnTo>
                  <a:lnTo>
                    <a:pt x="107077" y="9399"/>
                  </a:lnTo>
                  <a:lnTo>
                    <a:pt x="100733" y="12286"/>
                  </a:lnTo>
                  <a:lnTo>
                    <a:pt x="94385" y="16038"/>
                  </a:lnTo>
                  <a:lnTo>
                    <a:pt x="81687" y="18447"/>
                  </a:lnTo>
                  <a:lnTo>
                    <a:pt x="78512" y="18645"/>
                  </a:lnTo>
                  <a:lnTo>
                    <a:pt x="72162" y="21687"/>
                  </a:lnTo>
                  <a:lnTo>
                    <a:pt x="65812" y="25508"/>
                  </a:lnTo>
                  <a:lnTo>
                    <a:pt x="56287" y="28717"/>
                  </a:lnTo>
                  <a:lnTo>
                    <a:pt x="34062" y="44988"/>
                  </a:lnTo>
                  <a:lnTo>
                    <a:pt x="30887" y="45863"/>
                  </a:lnTo>
                  <a:lnTo>
                    <a:pt x="28770" y="47506"/>
                  </a:lnTo>
                  <a:lnTo>
                    <a:pt x="26418" y="52152"/>
                  </a:lnTo>
                  <a:lnTo>
                    <a:pt x="23849" y="63759"/>
                  </a:lnTo>
                  <a:lnTo>
                    <a:pt x="18100" y="73095"/>
                  </a:lnTo>
                  <a:lnTo>
                    <a:pt x="15622" y="85731"/>
                  </a:lnTo>
                  <a:lnTo>
                    <a:pt x="15022" y="131654"/>
                  </a:lnTo>
                  <a:lnTo>
                    <a:pt x="13954" y="165002"/>
                  </a:lnTo>
                  <a:lnTo>
                    <a:pt x="6810" y="183710"/>
                  </a:lnTo>
                  <a:lnTo>
                    <a:pt x="5502" y="228411"/>
                  </a:lnTo>
                  <a:lnTo>
                    <a:pt x="5490" y="241254"/>
                  </a:lnTo>
                  <a:lnTo>
                    <a:pt x="2666" y="247624"/>
                  </a:lnTo>
                  <a:lnTo>
                    <a:pt x="431" y="250805"/>
                  </a:lnTo>
                  <a:lnTo>
                    <a:pt x="0" y="252925"/>
                  </a:lnTo>
                  <a:lnTo>
                    <a:pt x="771" y="254338"/>
                  </a:lnTo>
                  <a:lnTo>
                    <a:pt x="2343" y="255281"/>
                  </a:lnTo>
                  <a:lnTo>
                    <a:pt x="3391" y="256967"/>
                  </a:lnTo>
                  <a:lnTo>
                    <a:pt x="5210" y="265201"/>
                  </a:lnTo>
                  <a:lnTo>
                    <a:pt x="5462" y="274760"/>
                  </a:lnTo>
                  <a:lnTo>
                    <a:pt x="6529" y="275245"/>
                  </a:lnTo>
                  <a:lnTo>
                    <a:pt x="51076" y="276214"/>
                  </a:lnTo>
                  <a:lnTo>
                    <a:pt x="68966" y="276215"/>
                  </a:lnTo>
                  <a:lnTo>
                    <a:pt x="73564" y="273393"/>
                  </a:lnTo>
                  <a:lnTo>
                    <a:pt x="76273" y="271159"/>
                  </a:lnTo>
                  <a:lnTo>
                    <a:pt x="84924" y="268676"/>
                  </a:lnTo>
                  <a:lnTo>
                    <a:pt x="104868" y="266806"/>
                  </a:lnTo>
                  <a:lnTo>
                    <a:pt x="110687" y="263920"/>
                  </a:lnTo>
                  <a:lnTo>
                    <a:pt x="117989" y="258499"/>
                  </a:lnTo>
                  <a:lnTo>
                    <a:pt x="118988" y="254936"/>
                  </a:lnTo>
                  <a:lnTo>
                    <a:pt x="119787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SMARTInkShape-2278"/>
            <p:cNvSpPr/>
            <p:nvPr>
              <p:custDataLst>
                <p:tags r:id="rId203"/>
              </p:custDataLst>
            </p:nvPr>
          </p:nvSpPr>
          <p:spPr>
            <a:xfrm>
              <a:off x="10916310" y="1133591"/>
              <a:ext cx="142216" cy="323292"/>
            </a:xfrm>
            <a:custGeom>
              <a:avLst/>
              <a:gdLst/>
              <a:ahLst/>
              <a:cxnLst/>
              <a:rect l="0" t="0" r="0" b="0"/>
              <a:pathLst>
                <a:path w="142216" h="323292">
                  <a:moveTo>
                    <a:pt x="113640" y="18934"/>
                  </a:moveTo>
                  <a:lnTo>
                    <a:pt x="113640" y="18934"/>
                  </a:lnTo>
                  <a:lnTo>
                    <a:pt x="113640" y="9802"/>
                  </a:lnTo>
                  <a:lnTo>
                    <a:pt x="105438" y="9443"/>
                  </a:lnTo>
                  <a:lnTo>
                    <a:pt x="96031" y="1211"/>
                  </a:lnTo>
                  <a:lnTo>
                    <a:pt x="89960" y="277"/>
                  </a:lnTo>
                  <a:lnTo>
                    <a:pt x="81458" y="0"/>
                  </a:lnTo>
                  <a:lnTo>
                    <a:pt x="79486" y="1020"/>
                  </a:lnTo>
                  <a:lnTo>
                    <a:pt x="78172" y="2758"/>
                  </a:lnTo>
                  <a:lnTo>
                    <a:pt x="77295" y="4975"/>
                  </a:lnTo>
                  <a:lnTo>
                    <a:pt x="75652" y="6453"/>
                  </a:lnTo>
                  <a:lnTo>
                    <a:pt x="65410" y="11647"/>
                  </a:lnTo>
                  <a:lnTo>
                    <a:pt x="53195" y="22551"/>
                  </a:lnTo>
                  <a:lnTo>
                    <a:pt x="43755" y="36822"/>
                  </a:lnTo>
                  <a:lnTo>
                    <a:pt x="30206" y="79377"/>
                  </a:lnTo>
                  <a:lnTo>
                    <a:pt x="13022" y="123915"/>
                  </a:lnTo>
                  <a:lnTo>
                    <a:pt x="4354" y="163300"/>
                  </a:lnTo>
                  <a:lnTo>
                    <a:pt x="0" y="206808"/>
                  </a:lnTo>
                  <a:lnTo>
                    <a:pt x="692" y="220967"/>
                  </a:lnTo>
                  <a:lnTo>
                    <a:pt x="10126" y="260132"/>
                  </a:lnTo>
                  <a:lnTo>
                    <a:pt x="34225" y="294317"/>
                  </a:lnTo>
                  <a:lnTo>
                    <a:pt x="35298" y="297773"/>
                  </a:lnTo>
                  <a:lnTo>
                    <a:pt x="42132" y="304434"/>
                  </a:lnTo>
                  <a:lnTo>
                    <a:pt x="51167" y="309865"/>
                  </a:lnTo>
                  <a:lnTo>
                    <a:pt x="90476" y="322738"/>
                  </a:lnTo>
                  <a:lnTo>
                    <a:pt x="97347" y="323291"/>
                  </a:lnTo>
                  <a:lnTo>
                    <a:pt x="112223" y="318546"/>
                  </a:lnTo>
                  <a:lnTo>
                    <a:pt x="128607" y="307461"/>
                  </a:lnTo>
                  <a:lnTo>
                    <a:pt x="142215" y="29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SMARTInkShape-2279"/>
            <p:cNvSpPr/>
            <p:nvPr>
              <p:custDataLst>
                <p:tags r:id="rId204"/>
              </p:custDataLst>
            </p:nvPr>
          </p:nvSpPr>
          <p:spPr>
            <a:xfrm>
              <a:off x="10639540" y="1238250"/>
              <a:ext cx="161811" cy="209110"/>
            </a:xfrm>
            <a:custGeom>
              <a:avLst/>
              <a:gdLst/>
              <a:ahLst/>
              <a:cxnLst/>
              <a:rect l="0" t="0" r="0" b="0"/>
              <a:pathLst>
                <a:path w="161811" h="209110">
                  <a:moveTo>
                    <a:pt x="9410" y="114300"/>
                  </a:moveTo>
                  <a:lnTo>
                    <a:pt x="9410" y="114300"/>
                  </a:lnTo>
                  <a:lnTo>
                    <a:pt x="0" y="104891"/>
                  </a:lnTo>
                  <a:lnTo>
                    <a:pt x="4975" y="104809"/>
                  </a:lnTo>
                  <a:lnTo>
                    <a:pt x="6453" y="105856"/>
                  </a:lnTo>
                  <a:lnTo>
                    <a:pt x="7439" y="107613"/>
                  </a:lnTo>
                  <a:lnTo>
                    <a:pt x="8096" y="109842"/>
                  </a:lnTo>
                  <a:lnTo>
                    <a:pt x="10650" y="111328"/>
                  </a:lnTo>
                  <a:lnTo>
                    <a:pt x="22243" y="114478"/>
                  </a:lnTo>
                  <a:lnTo>
                    <a:pt x="24315" y="116535"/>
                  </a:lnTo>
                  <a:lnTo>
                    <a:pt x="32698" y="127441"/>
                  </a:lnTo>
                  <a:lnTo>
                    <a:pt x="52865" y="149251"/>
                  </a:lnTo>
                  <a:lnTo>
                    <a:pt x="59034" y="161930"/>
                  </a:lnTo>
                  <a:lnTo>
                    <a:pt x="63214" y="168277"/>
                  </a:lnTo>
                  <a:lnTo>
                    <a:pt x="65570" y="177801"/>
                  </a:lnTo>
                  <a:lnTo>
                    <a:pt x="66548" y="204524"/>
                  </a:lnTo>
                  <a:lnTo>
                    <a:pt x="65493" y="206199"/>
                  </a:lnTo>
                  <a:lnTo>
                    <a:pt x="63733" y="207316"/>
                  </a:lnTo>
                  <a:lnTo>
                    <a:pt x="58358" y="209109"/>
                  </a:lnTo>
                  <a:lnTo>
                    <a:pt x="57918" y="208197"/>
                  </a:lnTo>
                  <a:lnTo>
                    <a:pt x="57426" y="204363"/>
                  </a:lnTo>
                  <a:lnTo>
                    <a:pt x="56237" y="202917"/>
                  </a:lnTo>
                  <a:lnTo>
                    <a:pt x="43812" y="195349"/>
                  </a:lnTo>
                  <a:lnTo>
                    <a:pt x="40574" y="189833"/>
                  </a:lnTo>
                  <a:lnTo>
                    <a:pt x="38752" y="177955"/>
                  </a:lnTo>
                  <a:lnTo>
                    <a:pt x="37997" y="131612"/>
                  </a:lnTo>
                  <a:lnTo>
                    <a:pt x="43637" y="121641"/>
                  </a:lnTo>
                  <a:lnTo>
                    <a:pt x="75985" y="75555"/>
                  </a:lnTo>
                  <a:lnTo>
                    <a:pt x="83450" y="64272"/>
                  </a:lnTo>
                  <a:lnTo>
                    <a:pt x="129971" y="23210"/>
                  </a:lnTo>
                  <a:lnTo>
                    <a:pt x="161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SMARTInkShape-2280"/>
            <p:cNvSpPr/>
            <p:nvPr>
              <p:custDataLst>
                <p:tags r:id="rId205"/>
              </p:custDataLst>
            </p:nvPr>
          </p:nvSpPr>
          <p:spPr>
            <a:xfrm>
              <a:off x="10506608" y="1105067"/>
              <a:ext cx="151437" cy="380665"/>
            </a:xfrm>
            <a:custGeom>
              <a:avLst/>
              <a:gdLst/>
              <a:ahLst/>
              <a:cxnLst/>
              <a:rect l="0" t="0" r="0" b="0"/>
              <a:pathLst>
                <a:path w="151437" h="380665">
                  <a:moveTo>
                    <a:pt x="56617" y="114133"/>
                  </a:moveTo>
                  <a:lnTo>
                    <a:pt x="56617" y="114133"/>
                  </a:lnTo>
                  <a:lnTo>
                    <a:pt x="56617" y="104724"/>
                  </a:lnTo>
                  <a:lnTo>
                    <a:pt x="48415" y="112819"/>
                  </a:lnTo>
                  <a:lnTo>
                    <a:pt x="47483" y="118800"/>
                  </a:lnTo>
                  <a:lnTo>
                    <a:pt x="47099" y="165952"/>
                  </a:lnTo>
                  <a:lnTo>
                    <a:pt x="47092" y="212265"/>
                  </a:lnTo>
                  <a:lnTo>
                    <a:pt x="47092" y="256425"/>
                  </a:lnTo>
                  <a:lnTo>
                    <a:pt x="47092" y="302596"/>
                  </a:lnTo>
                  <a:lnTo>
                    <a:pt x="47092" y="349971"/>
                  </a:lnTo>
                  <a:lnTo>
                    <a:pt x="47092" y="380664"/>
                  </a:lnTo>
                  <a:lnTo>
                    <a:pt x="47092" y="338270"/>
                  </a:lnTo>
                  <a:lnTo>
                    <a:pt x="47092" y="292211"/>
                  </a:lnTo>
                  <a:lnTo>
                    <a:pt x="47092" y="246043"/>
                  </a:lnTo>
                  <a:lnTo>
                    <a:pt x="47092" y="201769"/>
                  </a:lnTo>
                  <a:lnTo>
                    <a:pt x="47092" y="162135"/>
                  </a:lnTo>
                  <a:lnTo>
                    <a:pt x="47092" y="123733"/>
                  </a:lnTo>
                  <a:lnTo>
                    <a:pt x="49916" y="88395"/>
                  </a:lnTo>
                  <a:lnTo>
                    <a:pt x="58852" y="42990"/>
                  </a:lnTo>
                  <a:lnTo>
                    <a:pt x="63981" y="29906"/>
                  </a:lnTo>
                  <a:lnTo>
                    <a:pt x="66239" y="22724"/>
                  </a:lnTo>
                  <a:lnTo>
                    <a:pt x="72403" y="12730"/>
                  </a:lnTo>
                  <a:lnTo>
                    <a:pt x="74217" y="6271"/>
                  </a:lnTo>
                  <a:lnTo>
                    <a:pt x="75759" y="4125"/>
                  </a:lnTo>
                  <a:lnTo>
                    <a:pt x="77844" y="2694"/>
                  </a:lnTo>
                  <a:lnTo>
                    <a:pt x="85839" y="681"/>
                  </a:lnTo>
                  <a:lnTo>
                    <a:pt x="98019" y="0"/>
                  </a:lnTo>
                  <a:lnTo>
                    <a:pt x="104300" y="2730"/>
                  </a:lnTo>
                  <a:lnTo>
                    <a:pt x="126471" y="22227"/>
                  </a:lnTo>
                  <a:lnTo>
                    <a:pt x="129996" y="28483"/>
                  </a:lnTo>
                  <a:lnTo>
                    <a:pt x="132622" y="34791"/>
                  </a:lnTo>
                  <a:lnTo>
                    <a:pt x="137317" y="41123"/>
                  </a:lnTo>
                  <a:lnTo>
                    <a:pt x="140107" y="50287"/>
                  </a:lnTo>
                  <a:lnTo>
                    <a:pt x="142407" y="60357"/>
                  </a:lnTo>
                  <a:lnTo>
                    <a:pt x="148595" y="73034"/>
                  </a:lnTo>
                  <a:lnTo>
                    <a:pt x="151436" y="101874"/>
                  </a:lnTo>
                  <a:lnTo>
                    <a:pt x="148853" y="111507"/>
                  </a:lnTo>
                  <a:lnTo>
                    <a:pt x="145236" y="119316"/>
                  </a:lnTo>
                  <a:lnTo>
                    <a:pt x="137666" y="141261"/>
                  </a:lnTo>
                  <a:lnTo>
                    <a:pt x="123094" y="161149"/>
                  </a:lnTo>
                  <a:lnTo>
                    <a:pt x="110552" y="174338"/>
                  </a:lnTo>
                  <a:lnTo>
                    <a:pt x="101403" y="177932"/>
                  </a:lnTo>
                  <a:lnTo>
                    <a:pt x="53950" y="180758"/>
                  </a:lnTo>
                  <a:lnTo>
                    <a:pt x="29379" y="180803"/>
                  </a:lnTo>
                  <a:lnTo>
                    <a:pt x="25758" y="179747"/>
                  </a:lnTo>
                  <a:lnTo>
                    <a:pt x="23345" y="177984"/>
                  </a:lnTo>
                  <a:lnTo>
                    <a:pt x="21735" y="175750"/>
                  </a:lnTo>
                  <a:lnTo>
                    <a:pt x="19605" y="174261"/>
                  </a:lnTo>
                  <a:lnTo>
                    <a:pt x="14415" y="172607"/>
                  </a:lnTo>
                  <a:lnTo>
                    <a:pt x="0" y="171317"/>
                  </a:lnTo>
                  <a:lnTo>
                    <a:pt x="8992" y="171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5" name="SMARTInkShape-Group407"/>
          <p:cNvGrpSpPr/>
          <p:nvPr/>
        </p:nvGrpSpPr>
        <p:grpSpPr>
          <a:xfrm>
            <a:off x="9705975" y="1695450"/>
            <a:ext cx="274903" cy="180976"/>
            <a:chOff x="9705975" y="1695450"/>
            <a:chExt cx="274903" cy="180976"/>
          </a:xfrm>
        </p:grpSpPr>
        <p:sp>
          <p:nvSpPr>
            <p:cNvPr id="1660" name="SMARTInkShape-2281"/>
            <p:cNvSpPr/>
            <p:nvPr>
              <p:custDataLst>
                <p:tags r:id="rId193"/>
              </p:custDataLst>
            </p:nvPr>
          </p:nvSpPr>
          <p:spPr>
            <a:xfrm>
              <a:off x="9972675" y="1752600"/>
              <a:ext cx="8203" cy="123826"/>
            </a:xfrm>
            <a:custGeom>
              <a:avLst/>
              <a:gdLst/>
              <a:ahLst/>
              <a:cxnLst/>
              <a:rect l="0" t="0" r="0" b="0"/>
              <a:pathLst>
                <a:path w="8203" h="123826">
                  <a:moveTo>
                    <a:pt x="0" y="0"/>
                  </a:moveTo>
                  <a:lnTo>
                    <a:pt x="0" y="0"/>
                  </a:lnTo>
                  <a:lnTo>
                    <a:pt x="0" y="47509"/>
                  </a:lnTo>
                  <a:lnTo>
                    <a:pt x="0" y="50722"/>
                  </a:lnTo>
                  <a:lnTo>
                    <a:pt x="2824" y="57116"/>
                  </a:lnTo>
                  <a:lnTo>
                    <a:pt x="5057" y="60302"/>
                  </a:lnTo>
                  <a:lnTo>
                    <a:pt x="8202" y="74900"/>
                  </a:lnTo>
                  <a:lnTo>
                    <a:pt x="6114" y="83736"/>
                  </a:lnTo>
                  <a:lnTo>
                    <a:pt x="2717" y="91191"/>
                  </a:lnTo>
                  <a:lnTo>
                    <a:pt x="239" y="111047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SMARTInkShape-2282"/>
            <p:cNvSpPr/>
            <p:nvPr>
              <p:custDataLst>
                <p:tags r:id="rId194"/>
              </p:custDataLst>
            </p:nvPr>
          </p:nvSpPr>
          <p:spPr>
            <a:xfrm>
              <a:off x="9810785" y="1838325"/>
              <a:ext cx="76166" cy="36743"/>
            </a:xfrm>
            <a:custGeom>
              <a:avLst/>
              <a:gdLst/>
              <a:ahLst/>
              <a:cxnLst/>
              <a:rect l="0" t="0" r="0" b="0"/>
              <a:pathLst>
                <a:path w="76166" h="36743">
                  <a:moveTo>
                    <a:pt x="9490" y="19050"/>
                  </a:moveTo>
                  <a:lnTo>
                    <a:pt x="9490" y="19050"/>
                  </a:lnTo>
                  <a:lnTo>
                    <a:pt x="9490" y="24106"/>
                  </a:lnTo>
                  <a:lnTo>
                    <a:pt x="8432" y="25596"/>
                  </a:lnTo>
                  <a:lnTo>
                    <a:pt x="6666" y="26589"/>
                  </a:lnTo>
                  <a:lnTo>
                    <a:pt x="1288" y="28183"/>
                  </a:lnTo>
                  <a:lnTo>
                    <a:pt x="553" y="31223"/>
                  </a:lnTo>
                  <a:lnTo>
                    <a:pt x="80" y="36742"/>
                  </a:lnTo>
                  <a:lnTo>
                    <a:pt x="0" y="32641"/>
                  </a:lnTo>
                  <a:lnTo>
                    <a:pt x="1046" y="31285"/>
                  </a:lnTo>
                  <a:lnTo>
                    <a:pt x="9667" y="27755"/>
                  </a:lnTo>
                  <a:lnTo>
                    <a:pt x="14156" y="23624"/>
                  </a:lnTo>
                  <a:lnTo>
                    <a:pt x="22498" y="21083"/>
                  </a:lnTo>
                  <a:lnTo>
                    <a:pt x="32206" y="18895"/>
                  </a:lnTo>
                  <a:lnTo>
                    <a:pt x="47060" y="11689"/>
                  </a:lnTo>
                  <a:lnTo>
                    <a:pt x="761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SMARTInkShape-2283"/>
            <p:cNvSpPr/>
            <p:nvPr>
              <p:custDataLst>
                <p:tags r:id="rId195"/>
              </p:custDataLst>
            </p:nvPr>
          </p:nvSpPr>
          <p:spPr>
            <a:xfrm>
              <a:off x="9801225" y="17621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44475" y="0"/>
                  </a:lnTo>
                  <a:lnTo>
                    <a:pt x="70046" y="1058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SMARTInkShape-2284"/>
            <p:cNvSpPr/>
            <p:nvPr>
              <p:custDataLst>
                <p:tags r:id="rId196"/>
              </p:custDataLst>
            </p:nvPr>
          </p:nvSpPr>
          <p:spPr>
            <a:xfrm>
              <a:off x="9705975" y="1695450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0" y="10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SMARTInkShape-2285"/>
            <p:cNvSpPr/>
            <p:nvPr>
              <p:custDataLst>
                <p:tags r:id="rId197"/>
              </p:custDataLst>
            </p:nvPr>
          </p:nvSpPr>
          <p:spPr>
            <a:xfrm>
              <a:off x="9715534" y="1762125"/>
              <a:ext cx="19017" cy="114301"/>
            </a:xfrm>
            <a:custGeom>
              <a:avLst/>
              <a:gdLst/>
              <a:ahLst/>
              <a:cxnLst/>
              <a:rect l="0" t="0" r="0" b="0"/>
              <a:pathLst>
                <a:path w="19017" h="114301">
                  <a:moveTo>
                    <a:pt x="19016" y="0"/>
                  </a:moveTo>
                  <a:lnTo>
                    <a:pt x="19016" y="0"/>
                  </a:lnTo>
                  <a:lnTo>
                    <a:pt x="19016" y="26824"/>
                  </a:lnTo>
                  <a:lnTo>
                    <a:pt x="12470" y="35834"/>
                  </a:lnTo>
                  <a:lnTo>
                    <a:pt x="10372" y="44719"/>
                  </a:lnTo>
                  <a:lnTo>
                    <a:pt x="9606" y="60360"/>
                  </a:lnTo>
                  <a:lnTo>
                    <a:pt x="6720" y="66691"/>
                  </a:lnTo>
                  <a:lnTo>
                    <a:pt x="2968" y="73032"/>
                  </a:lnTo>
                  <a:lnTo>
                    <a:pt x="559" y="85726"/>
                  </a:lnTo>
                  <a:lnTo>
                    <a:pt x="0" y="107950"/>
                  </a:lnTo>
                  <a:lnTo>
                    <a:pt x="1047" y="110067"/>
                  </a:lnTo>
                  <a:lnTo>
                    <a:pt x="2803" y="111478"/>
                  </a:lnTo>
                  <a:lnTo>
                    <a:pt x="949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6" name="SMARTInkShape-2286"/>
          <p:cNvSpPr/>
          <p:nvPr>
            <p:custDataLst>
              <p:tags r:id="rId5"/>
            </p:custDataLst>
          </p:nvPr>
        </p:nvSpPr>
        <p:spPr>
          <a:xfrm>
            <a:off x="9705975" y="994750"/>
            <a:ext cx="123826" cy="129201"/>
          </a:xfrm>
          <a:custGeom>
            <a:avLst/>
            <a:gdLst/>
            <a:ahLst/>
            <a:cxnLst/>
            <a:rect l="0" t="0" r="0" b="0"/>
            <a:pathLst>
              <a:path w="123826" h="129201">
                <a:moveTo>
                  <a:pt x="0" y="43475"/>
                </a:moveTo>
                <a:lnTo>
                  <a:pt x="0" y="43475"/>
                </a:lnTo>
                <a:lnTo>
                  <a:pt x="0" y="88832"/>
                </a:lnTo>
                <a:lnTo>
                  <a:pt x="0" y="129189"/>
                </a:lnTo>
                <a:lnTo>
                  <a:pt x="0" y="115942"/>
                </a:lnTo>
                <a:lnTo>
                  <a:pt x="2822" y="109902"/>
                </a:lnTo>
                <a:lnTo>
                  <a:pt x="6546" y="103690"/>
                </a:lnTo>
                <a:lnTo>
                  <a:pt x="8937" y="91078"/>
                </a:lnTo>
                <a:lnTo>
                  <a:pt x="10561" y="55999"/>
                </a:lnTo>
                <a:lnTo>
                  <a:pt x="21282" y="25065"/>
                </a:lnTo>
                <a:lnTo>
                  <a:pt x="25334" y="18359"/>
                </a:lnTo>
                <a:lnTo>
                  <a:pt x="27134" y="11851"/>
                </a:lnTo>
                <a:lnTo>
                  <a:pt x="28672" y="9693"/>
                </a:lnTo>
                <a:lnTo>
                  <a:pt x="30757" y="8253"/>
                </a:lnTo>
                <a:lnTo>
                  <a:pt x="36650" y="5944"/>
                </a:lnTo>
                <a:lnTo>
                  <a:pt x="42727" y="487"/>
                </a:lnTo>
                <a:lnTo>
                  <a:pt x="45418" y="0"/>
                </a:lnTo>
                <a:lnTo>
                  <a:pt x="48272" y="733"/>
                </a:lnTo>
                <a:lnTo>
                  <a:pt x="57038" y="5822"/>
                </a:lnTo>
                <a:lnTo>
                  <a:pt x="70253" y="18552"/>
                </a:lnTo>
                <a:lnTo>
                  <a:pt x="73556" y="24637"/>
                </a:lnTo>
                <a:lnTo>
                  <a:pt x="76085" y="30869"/>
                </a:lnTo>
                <a:lnTo>
                  <a:pt x="92606" y="53006"/>
                </a:lnTo>
                <a:lnTo>
                  <a:pt x="99785" y="70758"/>
                </a:lnTo>
                <a:lnTo>
                  <a:pt x="111656" y="90512"/>
                </a:lnTo>
                <a:lnTo>
                  <a:pt x="114185" y="97188"/>
                </a:lnTo>
                <a:lnTo>
                  <a:pt x="120497" y="106898"/>
                </a:lnTo>
                <a:lnTo>
                  <a:pt x="122839" y="116477"/>
                </a:lnTo>
                <a:lnTo>
                  <a:pt x="123825" y="129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SMARTInkShape-2287"/>
          <p:cNvSpPr/>
          <p:nvPr>
            <p:custDataLst>
              <p:tags r:id="rId6"/>
            </p:custDataLst>
          </p:nvPr>
        </p:nvSpPr>
        <p:spPr>
          <a:xfrm>
            <a:off x="7905750" y="1771684"/>
            <a:ext cx="809626" cy="133306"/>
          </a:xfrm>
          <a:custGeom>
            <a:avLst/>
            <a:gdLst/>
            <a:ahLst/>
            <a:cxnLst/>
            <a:rect l="0" t="0" r="0" b="0"/>
            <a:pathLst>
              <a:path w="809626" h="133306">
                <a:moveTo>
                  <a:pt x="28575" y="123791"/>
                </a:moveTo>
                <a:lnTo>
                  <a:pt x="28575" y="123791"/>
                </a:lnTo>
                <a:lnTo>
                  <a:pt x="0" y="123791"/>
                </a:lnTo>
                <a:lnTo>
                  <a:pt x="22390" y="123791"/>
                </a:lnTo>
                <a:lnTo>
                  <a:pt x="28649" y="120969"/>
                </a:lnTo>
                <a:lnTo>
                  <a:pt x="31799" y="118735"/>
                </a:lnTo>
                <a:lnTo>
                  <a:pt x="46346" y="115590"/>
                </a:lnTo>
                <a:lnTo>
                  <a:pt x="87772" y="109326"/>
                </a:lnTo>
                <a:lnTo>
                  <a:pt x="133619" y="102523"/>
                </a:lnTo>
                <a:lnTo>
                  <a:pt x="176560" y="91603"/>
                </a:lnTo>
                <a:lnTo>
                  <a:pt x="218354" y="82386"/>
                </a:lnTo>
                <a:lnTo>
                  <a:pt x="264253" y="72952"/>
                </a:lnTo>
                <a:lnTo>
                  <a:pt x="311366" y="63455"/>
                </a:lnTo>
                <a:lnTo>
                  <a:pt x="358839" y="58994"/>
                </a:lnTo>
                <a:lnTo>
                  <a:pt x="393375" y="55129"/>
                </a:lnTo>
                <a:lnTo>
                  <a:pt x="428834" y="49883"/>
                </a:lnTo>
                <a:lnTo>
                  <a:pt x="462231" y="44024"/>
                </a:lnTo>
                <a:lnTo>
                  <a:pt x="505728" y="39831"/>
                </a:lnTo>
                <a:lnTo>
                  <a:pt x="545426" y="33533"/>
                </a:lnTo>
                <a:lnTo>
                  <a:pt x="584001" y="30020"/>
                </a:lnTo>
                <a:lnTo>
                  <a:pt x="622240" y="28979"/>
                </a:lnTo>
                <a:lnTo>
                  <a:pt x="664425" y="27569"/>
                </a:lnTo>
                <a:lnTo>
                  <a:pt x="707542" y="19906"/>
                </a:lnTo>
                <a:lnTo>
                  <a:pt x="745024" y="18036"/>
                </a:lnTo>
                <a:lnTo>
                  <a:pt x="764611" y="10825"/>
                </a:lnTo>
                <a:lnTo>
                  <a:pt x="809625" y="9491"/>
                </a:lnTo>
                <a:lnTo>
                  <a:pt x="809625" y="1290"/>
                </a:lnTo>
                <a:lnTo>
                  <a:pt x="808567" y="849"/>
                </a:lnTo>
                <a:lnTo>
                  <a:pt x="787235" y="0"/>
                </a:lnTo>
                <a:lnTo>
                  <a:pt x="739838" y="9230"/>
                </a:lnTo>
                <a:lnTo>
                  <a:pt x="726976" y="10472"/>
                </a:lnTo>
                <a:lnTo>
                  <a:pt x="685609" y="21245"/>
                </a:lnTo>
                <a:lnTo>
                  <a:pt x="665419" y="27100"/>
                </a:lnTo>
                <a:lnTo>
                  <a:pt x="637582" y="31173"/>
                </a:lnTo>
                <a:lnTo>
                  <a:pt x="617714" y="36704"/>
                </a:lnTo>
                <a:lnTo>
                  <a:pt x="589946" y="40709"/>
                </a:lnTo>
                <a:lnTo>
                  <a:pt x="576524" y="44532"/>
                </a:lnTo>
                <a:lnTo>
                  <a:pt x="530026" y="53868"/>
                </a:lnTo>
                <a:lnTo>
                  <a:pt x="485332" y="61745"/>
                </a:lnTo>
                <a:lnTo>
                  <a:pt x="446529" y="66732"/>
                </a:lnTo>
                <a:lnTo>
                  <a:pt x="402018" y="73989"/>
                </a:lnTo>
                <a:lnTo>
                  <a:pt x="362338" y="80793"/>
                </a:lnTo>
                <a:lnTo>
                  <a:pt x="322869" y="91269"/>
                </a:lnTo>
                <a:lnTo>
                  <a:pt x="278226" y="97259"/>
                </a:lnTo>
                <a:lnTo>
                  <a:pt x="238520" y="103263"/>
                </a:lnTo>
                <a:lnTo>
                  <a:pt x="200103" y="110995"/>
                </a:lnTo>
                <a:lnTo>
                  <a:pt x="157467" y="118892"/>
                </a:lnTo>
                <a:lnTo>
                  <a:pt x="116536" y="125968"/>
                </a:lnTo>
                <a:lnTo>
                  <a:pt x="94398" y="131864"/>
                </a:lnTo>
                <a:lnTo>
                  <a:pt x="49640" y="133305"/>
                </a:lnTo>
                <a:lnTo>
                  <a:pt x="48968" y="132250"/>
                </a:lnTo>
                <a:lnTo>
                  <a:pt x="47625" y="12379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8" name="SMARTInkShape-2288"/>
          <p:cNvSpPr/>
          <p:nvPr>
            <p:custDataLst>
              <p:tags r:id="rId7"/>
            </p:custDataLst>
          </p:nvPr>
        </p:nvSpPr>
        <p:spPr>
          <a:xfrm>
            <a:off x="9667875" y="2009810"/>
            <a:ext cx="1161567" cy="66641"/>
          </a:xfrm>
          <a:custGeom>
            <a:avLst/>
            <a:gdLst/>
            <a:ahLst/>
            <a:cxnLst/>
            <a:rect l="0" t="0" r="0" b="0"/>
            <a:pathLst>
              <a:path w="1161567" h="66641">
                <a:moveTo>
                  <a:pt x="0" y="66640"/>
                </a:moveTo>
                <a:lnTo>
                  <a:pt x="0" y="66640"/>
                </a:lnTo>
                <a:lnTo>
                  <a:pt x="5057" y="61583"/>
                </a:lnTo>
                <a:lnTo>
                  <a:pt x="10361" y="59101"/>
                </a:lnTo>
                <a:lnTo>
                  <a:pt x="13257" y="58439"/>
                </a:lnTo>
                <a:lnTo>
                  <a:pt x="26569" y="50831"/>
                </a:lnTo>
                <a:lnTo>
                  <a:pt x="73195" y="47717"/>
                </a:lnTo>
                <a:lnTo>
                  <a:pt x="115159" y="44784"/>
                </a:lnTo>
                <a:lnTo>
                  <a:pt x="162684" y="39392"/>
                </a:lnTo>
                <a:lnTo>
                  <a:pt x="202484" y="38458"/>
                </a:lnTo>
                <a:lnTo>
                  <a:pt x="233924" y="35418"/>
                </a:lnTo>
                <a:lnTo>
                  <a:pt x="269066" y="31597"/>
                </a:lnTo>
                <a:lnTo>
                  <a:pt x="305852" y="29899"/>
                </a:lnTo>
                <a:lnTo>
                  <a:pt x="346190" y="29144"/>
                </a:lnTo>
                <a:lnTo>
                  <a:pt x="388813" y="27750"/>
                </a:lnTo>
                <a:lnTo>
                  <a:pt x="432449" y="23603"/>
                </a:lnTo>
                <a:lnTo>
                  <a:pt x="479361" y="21054"/>
                </a:lnTo>
                <a:lnTo>
                  <a:pt x="503724" y="20374"/>
                </a:lnTo>
                <a:lnTo>
                  <a:pt x="550549" y="19619"/>
                </a:lnTo>
                <a:lnTo>
                  <a:pt x="597114" y="19283"/>
                </a:lnTo>
                <a:lnTo>
                  <a:pt x="621383" y="19194"/>
                </a:lnTo>
                <a:lnTo>
                  <a:pt x="646030" y="19134"/>
                </a:lnTo>
                <a:lnTo>
                  <a:pt x="693171" y="19068"/>
                </a:lnTo>
                <a:lnTo>
                  <a:pt x="738818" y="19038"/>
                </a:lnTo>
                <a:lnTo>
                  <a:pt x="783800" y="19025"/>
                </a:lnTo>
                <a:lnTo>
                  <a:pt x="828486" y="19020"/>
                </a:lnTo>
                <a:lnTo>
                  <a:pt x="871982" y="19017"/>
                </a:lnTo>
                <a:lnTo>
                  <a:pt x="912482" y="19016"/>
                </a:lnTo>
                <a:lnTo>
                  <a:pt x="948825" y="21838"/>
                </a:lnTo>
                <a:lnTo>
                  <a:pt x="996214" y="26554"/>
                </a:lnTo>
                <a:lnTo>
                  <a:pt x="1034244" y="27952"/>
                </a:lnTo>
                <a:lnTo>
                  <a:pt x="1075540" y="28424"/>
                </a:lnTo>
                <a:lnTo>
                  <a:pt x="1118202" y="36064"/>
                </a:lnTo>
                <a:lnTo>
                  <a:pt x="1161566" y="38062"/>
                </a:lnTo>
                <a:lnTo>
                  <a:pt x="1153806" y="38065"/>
                </a:lnTo>
                <a:lnTo>
                  <a:pt x="1131178" y="29864"/>
                </a:lnTo>
                <a:lnTo>
                  <a:pt x="1089868" y="28656"/>
                </a:lnTo>
                <a:lnTo>
                  <a:pt x="1044203" y="21016"/>
                </a:lnTo>
                <a:lnTo>
                  <a:pt x="1008599" y="19608"/>
                </a:lnTo>
                <a:lnTo>
                  <a:pt x="963699" y="14076"/>
                </a:lnTo>
                <a:lnTo>
                  <a:pt x="923833" y="10849"/>
                </a:lnTo>
                <a:lnTo>
                  <a:pt x="878508" y="9892"/>
                </a:lnTo>
                <a:lnTo>
                  <a:pt x="831562" y="9609"/>
                </a:lnTo>
                <a:lnTo>
                  <a:pt x="789196" y="4469"/>
                </a:lnTo>
                <a:lnTo>
                  <a:pt x="757154" y="1967"/>
                </a:lnTo>
                <a:lnTo>
                  <a:pt x="722805" y="855"/>
                </a:lnTo>
                <a:lnTo>
                  <a:pt x="689900" y="361"/>
                </a:lnTo>
                <a:lnTo>
                  <a:pt x="657637" y="141"/>
                </a:lnTo>
                <a:lnTo>
                  <a:pt x="624598" y="43"/>
                </a:lnTo>
                <a:lnTo>
                  <a:pt x="588749" y="0"/>
                </a:lnTo>
                <a:lnTo>
                  <a:pt x="554474" y="2803"/>
                </a:lnTo>
                <a:lnTo>
                  <a:pt x="520541" y="6518"/>
                </a:lnTo>
                <a:lnTo>
                  <a:pt x="484293" y="8169"/>
                </a:lnTo>
                <a:lnTo>
                  <a:pt x="449837" y="8903"/>
                </a:lnTo>
                <a:lnTo>
                  <a:pt x="415828" y="9229"/>
                </a:lnTo>
                <a:lnTo>
                  <a:pt x="379546" y="9374"/>
                </a:lnTo>
                <a:lnTo>
                  <a:pt x="345076" y="9439"/>
                </a:lnTo>
                <a:lnTo>
                  <a:pt x="298739" y="9475"/>
                </a:lnTo>
                <a:lnTo>
                  <a:pt x="258202" y="9485"/>
                </a:lnTo>
                <a:lnTo>
                  <a:pt x="219380" y="9489"/>
                </a:lnTo>
                <a:lnTo>
                  <a:pt x="173392" y="9490"/>
                </a:lnTo>
                <a:lnTo>
                  <a:pt x="127682" y="18132"/>
                </a:lnTo>
                <a:lnTo>
                  <a:pt x="104775" y="1901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0" name="SMARTInkShape-Group411"/>
          <p:cNvGrpSpPr/>
          <p:nvPr/>
        </p:nvGrpSpPr>
        <p:grpSpPr>
          <a:xfrm>
            <a:off x="581028" y="2147163"/>
            <a:ext cx="11401423" cy="757833"/>
            <a:chOff x="581028" y="2147163"/>
            <a:chExt cx="11401423" cy="757833"/>
          </a:xfrm>
        </p:grpSpPr>
        <p:sp>
          <p:nvSpPr>
            <p:cNvPr id="1669" name="SMARTInkShape-2289"/>
            <p:cNvSpPr/>
            <p:nvPr>
              <p:custDataLst>
                <p:tags r:id="rId172"/>
              </p:custDataLst>
            </p:nvPr>
          </p:nvSpPr>
          <p:spPr>
            <a:xfrm>
              <a:off x="3952878" y="2390779"/>
              <a:ext cx="304798" cy="333372"/>
            </a:xfrm>
            <a:custGeom>
              <a:avLst/>
              <a:gdLst/>
              <a:ahLst/>
              <a:cxnLst/>
              <a:rect l="0" t="0" r="0" b="0"/>
              <a:pathLst>
                <a:path w="304798" h="333372">
                  <a:moveTo>
                    <a:pt x="19047" y="104771"/>
                  </a:moveTo>
                  <a:lnTo>
                    <a:pt x="19047" y="104771"/>
                  </a:lnTo>
                  <a:lnTo>
                    <a:pt x="1355" y="104771"/>
                  </a:lnTo>
                  <a:lnTo>
                    <a:pt x="903" y="103713"/>
                  </a:lnTo>
                  <a:lnTo>
                    <a:pt x="0" y="77671"/>
                  </a:lnTo>
                  <a:lnTo>
                    <a:pt x="16473" y="56956"/>
                  </a:lnTo>
                  <a:lnTo>
                    <a:pt x="17330" y="53844"/>
                  </a:lnTo>
                  <a:lnTo>
                    <a:pt x="23928" y="47565"/>
                  </a:lnTo>
                  <a:lnTo>
                    <a:pt x="69458" y="9520"/>
                  </a:lnTo>
                  <a:lnTo>
                    <a:pt x="80610" y="4229"/>
                  </a:lnTo>
                  <a:lnTo>
                    <a:pt x="125164" y="161"/>
                  </a:lnTo>
                  <a:lnTo>
                    <a:pt x="168801" y="2"/>
                  </a:lnTo>
                  <a:lnTo>
                    <a:pt x="172858" y="0"/>
                  </a:lnTo>
                  <a:lnTo>
                    <a:pt x="180188" y="2820"/>
                  </a:lnTo>
                  <a:lnTo>
                    <a:pt x="202232" y="16243"/>
                  </a:lnTo>
                  <a:lnTo>
                    <a:pt x="213640" y="31795"/>
                  </a:lnTo>
                  <a:lnTo>
                    <a:pt x="216658" y="40940"/>
                  </a:lnTo>
                  <a:lnTo>
                    <a:pt x="218595" y="59002"/>
                  </a:lnTo>
                  <a:lnTo>
                    <a:pt x="204871" y="103051"/>
                  </a:lnTo>
                  <a:lnTo>
                    <a:pt x="193121" y="133538"/>
                  </a:lnTo>
                  <a:lnTo>
                    <a:pt x="192246" y="139824"/>
                  </a:lnTo>
                  <a:lnTo>
                    <a:pt x="189546" y="145073"/>
                  </a:lnTo>
                  <a:lnTo>
                    <a:pt x="149303" y="192299"/>
                  </a:lnTo>
                  <a:lnTo>
                    <a:pt x="139721" y="202789"/>
                  </a:lnTo>
                  <a:lnTo>
                    <a:pt x="130536" y="206543"/>
                  </a:lnTo>
                  <a:lnTo>
                    <a:pt x="125123" y="207544"/>
                  </a:lnTo>
                  <a:lnTo>
                    <a:pt x="121514" y="209269"/>
                  </a:lnTo>
                  <a:lnTo>
                    <a:pt x="119109" y="211478"/>
                  </a:lnTo>
                  <a:lnTo>
                    <a:pt x="117505" y="214009"/>
                  </a:lnTo>
                  <a:lnTo>
                    <a:pt x="115378" y="215697"/>
                  </a:lnTo>
                  <a:lnTo>
                    <a:pt x="110191" y="217571"/>
                  </a:lnTo>
                  <a:lnTo>
                    <a:pt x="95405" y="219060"/>
                  </a:lnTo>
                  <a:lnTo>
                    <a:pt x="100350" y="214011"/>
                  </a:lnTo>
                  <a:lnTo>
                    <a:pt x="101824" y="213581"/>
                  </a:lnTo>
                  <a:lnTo>
                    <a:pt x="102807" y="214353"/>
                  </a:lnTo>
                  <a:lnTo>
                    <a:pt x="103462" y="215925"/>
                  </a:lnTo>
                  <a:lnTo>
                    <a:pt x="104956" y="216974"/>
                  </a:lnTo>
                  <a:lnTo>
                    <a:pt x="112118" y="218450"/>
                  </a:lnTo>
                  <a:lnTo>
                    <a:pt x="136805" y="220075"/>
                  </a:lnTo>
                  <a:lnTo>
                    <a:pt x="172114" y="235543"/>
                  </a:lnTo>
                  <a:lnTo>
                    <a:pt x="183385" y="238034"/>
                  </a:lnTo>
                  <a:lnTo>
                    <a:pt x="224395" y="264891"/>
                  </a:lnTo>
                  <a:lnTo>
                    <a:pt x="269021" y="292025"/>
                  </a:lnTo>
                  <a:lnTo>
                    <a:pt x="298290" y="317493"/>
                  </a:lnTo>
                  <a:lnTo>
                    <a:pt x="301905" y="323845"/>
                  </a:lnTo>
                  <a:lnTo>
                    <a:pt x="304797" y="33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SMARTInkShape-2290"/>
            <p:cNvSpPr/>
            <p:nvPr>
              <p:custDataLst>
                <p:tags r:id="rId173"/>
              </p:custDataLst>
            </p:nvPr>
          </p:nvSpPr>
          <p:spPr>
            <a:xfrm>
              <a:off x="4029075" y="2457487"/>
              <a:ext cx="19023" cy="276189"/>
            </a:xfrm>
            <a:custGeom>
              <a:avLst/>
              <a:gdLst/>
              <a:ahLst/>
              <a:cxnLst/>
              <a:rect l="0" t="0" r="0" b="0"/>
              <a:pathLst>
                <a:path w="19023" h="276189">
                  <a:moveTo>
                    <a:pt x="0" y="19013"/>
                  </a:moveTo>
                  <a:lnTo>
                    <a:pt x="0" y="19013"/>
                  </a:lnTo>
                  <a:lnTo>
                    <a:pt x="0" y="0"/>
                  </a:lnTo>
                  <a:lnTo>
                    <a:pt x="0" y="31762"/>
                  </a:lnTo>
                  <a:lnTo>
                    <a:pt x="8936" y="76413"/>
                  </a:lnTo>
                  <a:lnTo>
                    <a:pt x="10321" y="88974"/>
                  </a:lnTo>
                  <a:lnTo>
                    <a:pt x="14935" y="109004"/>
                  </a:lnTo>
                  <a:lnTo>
                    <a:pt x="12657" y="133519"/>
                  </a:lnTo>
                  <a:lnTo>
                    <a:pt x="18583" y="180764"/>
                  </a:lnTo>
                  <a:lnTo>
                    <a:pt x="19022" y="225378"/>
                  </a:lnTo>
                  <a:lnTo>
                    <a:pt x="9602" y="272727"/>
                  </a:lnTo>
                  <a:lnTo>
                    <a:pt x="9525" y="27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SMARTInkShape-2291"/>
            <p:cNvSpPr/>
            <p:nvPr>
              <p:custDataLst>
                <p:tags r:id="rId174"/>
              </p:custDataLst>
            </p:nvPr>
          </p:nvSpPr>
          <p:spPr>
            <a:xfrm>
              <a:off x="3952875" y="2457485"/>
              <a:ext cx="19051" cy="266666"/>
            </a:xfrm>
            <a:custGeom>
              <a:avLst/>
              <a:gdLst/>
              <a:ahLst/>
              <a:cxnLst/>
              <a:rect l="0" t="0" r="0" b="0"/>
              <a:pathLst>
                <a:path w="19051" h="266666">
                  <a:moveTo>
                    <a:pt x="0" y="9490"/>
                  </a:moveTo>
                  <a:lnTo>
                    <a:pt x="0" y="9490"/>
                  </a:lnTo>
                  <a:lnTo>
                    <a:pt x="0" y="0"/>
                  </a:lnTo>
                  <a:lnTo>
                    <a:pt x="0" y="14155"/>
                  </a:lnTo>
                  <a:lnTo>
                    <a:pt x="2822" y="19678"/>
                  </a:lnTo>
                  <a:lnTo>
                    <a:pt x="6546" y="25659"/>
                  </a:lnTo>
                  <a:lnTo>
                    <a:pt x="8936" y="38123"/>
                  </a:lnTo>
                  <a:lnTo>
                    <a:pt x="9502" y="79714"/>
                  </a:lnTo>
                  <a:lnTo>
                    <a:pt x="9523" y="124019"/>
                  </a:lnTo>
                  <a:lnTo>
                    <a:pt x="9525" y="171243"/>
                  </a:lnTo>
                  <a:lnTo>
                    <a:pt x="9525" y="215855"/>
                  </a:lnTo>
                  <a:lnTo>
                    <a:pt x="9525" y="263020"/>
                  </a:lnTo>
                  <a:lnTo>
                    <a:pt x="9525" y="266185"/>
                  </a:lnTo>
                  <a:lnTo>
                    <a:pt x="19050" y="26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SMARTInkShape-2292"/>
            <p:cNvSpPr/>
            <p:nvPr>
              <p:custDataLst>
                <p:tags r:id="rId175"/>
              </p:custDataLst>
            </p:nvPr>
          </p:nvSpPr>
          <p:spPr>
            <a:xfrm>
              <a:off x="3724671" y="2533650"/>
              <a:ext cx="94851" cy="218921"/>
            </a:xfrm>
            <a:custGeom>
              <a:avLst/>
              <a:gdLst/>
              <a:ahLst/>
              <a:cxnLst/>
              <a:rect l="0" t="0" r="0" b="0"/>
              <a:pathLst>
                <a:path w="94851" h="218921">
                  <a:moveTo>
                    <a:pt x="37704" y="28575"/>
                  </a:moveTo>
                  <a:lnTo>
                    <a:pt x="37704" y="28575"/>
                  </a:lnTo>
                  <a:lnTo>
                    <a:pt x="37704" y="4977"/>
                  </a:lnTo>
                  <a:lnTo>
                    <a:pt x="36646" y="3318"/>
                  </a:lnTo>
                  <a:lnTo>
                    <a:pt x="34882" y="2212"/>
                  </a:lnTo>
                  <a:lnTo>
                    <a:pt x="27343" y="655"/>
                  </a:lnTo>
                  <a:lnTo>
                    <a:pt x="942" y="0"/>
                  </a:lnTo>
                  <a:lnTo>
                    <a:pt x="496" y="1059"/>
                  </a:lnTo>
                  <a:lnTo>
                    <a:pt x="0" y="5056"/>
                  </a:lnTo>
                  <a:lnTo>
                    <a:pt x="927" y="6546"/>
                  </a:lnTo>
                  <a:lnTo>
                    <a:pt x="2603" y="7539"/>
                  </a:lnTo>
                  <a:lnTo>
                    <a:pt x="4778" y="8201"/>
                  </a:lnTo>
                  <a:lnTo>
                    <a:pt x="6228" y="9701"/>
                  </a:lnTo>
                  <a:lnTo>
                    <a:pt x="7840" y="14189"/>
                  </a:lnTo>
                  <a:lnTo>
                    <a:pt x="9328" y="15809"/>
                  </a:lnTo>
                  <a:lnTo>
                    <a:pt x="22274" y="23680"/>
                  </a:lnTo>
                  <a:lnTo>
                    <a:pt x="34617" y="34154"/>
                  </a:lnTo>
                  <a:lnTo>
                    <a:pt x="47246" y="40143"/>
                  </a:lnTo>
                  <a:lnTo>
                    <a:pt x="88504" y="79386"/>
                  </a:lnTo>
                  <a:lnTo>
                    <a:pt x="92032" y="85730"/>
                  </a:lnTo>
                  <a:lnTo>
                    <a:pt x="94482" y="95055"/>
                  </a:lnTo>
                  <a:lnTo>
                    <a:pt x="94850" y="127034"/>
                  </a:lnTo>
                  <a:lnTo>
                    <a:pt x="85153" y="157869"/>
                  </a:lnTo>
                  <a:lnTo>
                    <a:pt x="77964" y="171276"/>
                  </a:lnTo>
                  <a:lnTo>
                    <a:pt x="77244" y="174509"/>
                  </a:lnTo>
                  <a:lnTo>
                    <a:pt x="71174" y="184115"/>
                  </a:lnTo>
                  <a:lnTo>
                    <a:pt x="50554" y="207257"/>
                  </a:lnTo>
                  <a:lnTo>
                    <a:pt x="47268" y="218920"/>
                  </a:lnTo>
                  <a:lnTo>
                    <a:pt x="4722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SMARTInkShape-2293"/>
            <p:cNvSpPr/>
            <p:nvPr>
              <p:custDataLst>
                <p:tags r:id="rId176"/>
              </p:custDataLst>
            </p:nvPr>
          </p:nvSpPr>
          <p:spPr>
            <a:xfrm>
              <a:off x="3114697" y="2638425"/>
              <a:ext cx="676242" cy="66675"/>
            </a:xfrm>
            <a:custGeom>
              <a:avLst/>
              <a:gdLst/>
              <a:ahLst/>
              <a:cxnLst/>
              <a:rect l="0" t="0" r="0" b="0"/>
              <a:pathLst>
                <a:path w="676242" h="66675">
                  <a:moveTo>
                    <a:pt x="104753" y="47625"/>
                  </a:moveTo>
                  <a:lnTo>
                    <a:pt x="104753" y="47625"/>
                  </a:lnTo>
                  <a:lnTo>
                    <a:pt x="66608" y="47625"/>
                  </a:lnTo>
                  <a:lnTo>
                    <a:pt x="58519" y="50447"/>
                  </a:lnTo>
                  <a:lnTo>
                    <a:pt x="51396" y="54171"/>
                  </a:lnTo>
                  <a:lnTo>
                    <a:pt x="38200" y="56561"/>
                  </a:lnTo>
                  <a:lnTo>
                    <a:pt x="20916" y="57115"/>
                  </a:lnTo>
                  <a:lnTo>
                    <a:pt x="0" y="66665"/>
                  </a:lnTo>
                  <a:lnTo>
                    <a:pt x="13237" y="66674"/>
                  </a:lnTo>
                  <a:lnTo>
                    <a:pt x="60220" y="57739"/>
                  </a:lnTo>
                  <a:lnTo>
                    <a:pt x="100895" y="52210"/>
                  </a:lnTo>
                  <a:lnTo>
                    <a:pt x="137242" y="48983"/>
                  </a:lnTo>
                  <a:lnTo>
                    <a:pt x="179878" y="48027"/>
                  </a:lnTo>
                  <a:lnTo>
                    <a:pt x="226025" y="42688"/>
                  </a:lnTo>
                  <a:lnTo>
                    <a:pt x="260252" y="40139"/>
                  </a:lnTo>
                  <a:lnTo>
                    <a:pt x="295572" y="39006"/>
                  </a:lnTo>
                  <a:lnTo>
                    <a:pt x="328909" y="38502"/>
                  </a:lnTo>
                  <a:lnTo>
                    <a:pt x="361364" y="35457"/>
                  </a:lnTo>
                  <a:lnTo>
                    <a:pt x="394486" y="31633"/>
                  </a:lnTo>
                  <a:lnTo>
                    <a:pt x="430373" y="29935"/>
                  </a:lnTo>
                  <a:lnTo>
                    <a:pt x="464667" y="29179"/>
                  </a:lnTo>
                  <a:lnTo>
                    <a:pt x="510903" y="28754"/>
                  </a:lnTo>
                  <a:lnTo>
                    <a:pt x="551413" y="28628"/>
                  </a:lnTo>
                  <a:lnTo>
                    <a:pt x="592915" y="28585"/>
                  </a:lnTo>
                  <a:lnTo>
                    <a:pt x="637775" y="28576"/>
                  </a:lnTo>
                  <a:lnTo>
                    <a:pt x="663210" y="28575"/>
                  </a:lnTo>
                  <a:lnTo>
                    <a:pt x="667987" y="25753"/>
                  </a:lnTo>
                  <a:lnTo>
                    <a:pt x="676110" y="19166"/>
                  </a:lnTo>
                  <a:lnTo>
                    <a:pt x="676241" y="10859"/>
                  </a:lnTo>
                  <a:lnTo>
                    <a:pt x="6667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SMARTInkShape-2294"/>
            <p:cNvSpPr/>
            <p:nvPr>
              <p:custDataLst>
                <p:tags r:id="rId177"/>
              </p:custDataLst>
            </p:nvPr>
          </p:nvSpPr>
          <p:spPr>
            <a:xfrm>
              <a:off x="2752735" y="2638425"/>
              <a:ext cx="133341" cy="38101"/>
            </a:xfrm>
            <a:custGeom>
              <a:avLst/>
              <a:gdLst/>
              <a:ahLst/>
              <a:cxnLst/>
              <a:rect l="0" t="0" r="0" b="0"/>
              <a:pathLst>
                <a:path w="133341" h="38101">
                  <a:moveTo>
                    <a:pt x="9515" y="28575"/>
                  </a:moveTo>
                  <a:lnTo>
                    <a:pt x="9515" y="28575"/>
                  </a:lnTo>
                  <a:lnTo>
                    <a:pt x="0" y="38090"/>
                  </a:lnTo>
                  <a:lnTo>
                    <a:pt x="46336" y="38100"/>
                  </a:lnTo>
                  <a:lnTo>
                    <a:pt x="55160" y="35278"/>
                  </a:lnTo>
                  <a:lnTo>
                    <a:pt x="100708" y="15710"/>
                  </a:lnTo>
                  <a:lnTo>
                    <a:pt x="13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SMARTInkShape-2295"/>
            <p:cNvSpPr/>
            <p:nvPr>
              <p:custDataLst>
                <p:tags r:id="rId178"/>
              </p:custDataLst>
            </p:nvPr>
          </p:nvSpPr>
          <p:spPr>
            <a:xfrm>
              <a:off x="2724160" y="2430380"/>
              <a:ext cx="142856" cy="368443"/>
            </a:xfrm>
            <a:custGeom>
              <a:avLst/>
              <a:gdLst/>
              <a:ahLst/>
              <a:cxnLst/>
              <a:rect l="0" t="0" r="0" b="0"/>
              <a:pathLst>
                <a:path w="142856" h="368443">
                  <a:moveTo>
                    <a:pt x="38090" y="122320"/>
                  </a:moveTo>
                  <a:lnTo>
                    <a:pt x="38090" y="122320"/>
                  </a:lnTo>
                  <a:lnTo>
                    <a:pt x="28957" y="113187"/>
                  </a:lnTo>
                  <a:lnTo>
                    <a:pt x="28566" y="158130"/>
                  </a:lnTo>
                  <a:lnTo>
                    <a:pt x="28565" y="205029"/>
                  </a:lnTo>
                  <a:lnTo>
                    <a:pt x="25743" y="239463"/>
                  </a:lnTo>
                  <a:lnTo>
                    <a:pt x="19629" y="283658"/>
                  </a:lnTo>
                  <a:lnTo>
                    <a:pt x="18059" y="314859"/>
                  </a:lnTo>
                  <a:lnTo>
                    <a:pt x="11516" y="333841"/>
                  </a:lnTo>
                  <a:lnTo>
                    <a:pt x="9910" y="352603"/>
                  </a:lnTo>
                  <a:lnTo>
                    <a:pt x="8720" y="355217"/>
                  </a:lnTo>
                  <a:lnTo>
                    <a:pt x="6869" y="356959"/>
                  </a:lnTo>
                  <a:lnTo>
                    <a:pt x="4576" y="358121"/>
                  </a:lnTo>
                  <a:lnTo>
                    <a:pt x="3047" y="359954"/>
                  </a:lnTo>
                  <a:lnTo>
                    <a:pt x="392" y="368442"/>
                  </a:lnTo>
                  <a:lnTo>
                    <a:pt x="69" y="362064"/>
                  </a:lnTo>
                  <a:lnTo>
                    <a:pt x="0" y="347540"/>
                  </a:lnTo>
                  <a:lnTo>
                    <a:pt x="11749" y="300217"/>
                  </a:lnTo>
                  <a:lnTo>
                    <a:pt x="19138" y="255265"/>
                  </a:lnTo>
                  <a:lnTo>
                    <a:pt x="29212" y="214668"/>
                  </a:lnTo>
                  <a:lnTo>
                    <a:pt x="36336" y="171253"/>
                  </a:lnTo>
                  <a:lnTo>
                    <a:pt x="51894" y="132104"/>
                  </a:lnTo>
                  <a:lnTo>
                    <a:pt x="66256" y="93796"/>
                  </a:lnTo>
                  <a:lnTo>
                    <a:pt x="82857" y="46961"/>
                  </a:lnTo>
                  <a:lnTo>
                    <a:pt x="85503" y="34852"/>
                  </a:lnTo>
                  <a:lnTo>
                    <a:pt x="92943" y="22085"/>
                  </a:lnTo>
                  <a:lnTo>
                    <a:pt x="112811" y="0"/>
                  </a:lnTo>
                  <a:lnTo>
                    <a:pt x="113304" y="556"/>
                  </a:lnTo>
                  <a:lnTo>
                    <a:pt x="115262" y="14830"/>
                  </a:lnTo>
                  <a:lnTo>
                    <a:pt x="120811" y="24031"/>
                  </a:lnTo>
                  <a:lnTo>
                    <a:pt x="122925" y="34519"/>
                  </a:lnTo>
                  <a:lnTo>
                    <a:pt x="124610" y="50561"/>
                  </a:lnTo>
                  <a:lnTo>
                    <a:pt x="131981" y="86269"/>
                  </a:lnTo>
                  <a:lnTo>
                    <a:pt x="138277" y="133349"/>
                  </a:lnTo>
                  <a:lnTo>
                    <a:pt x="142261" y="179668"/>
                  </a:lnTo>
                  <a:lnTo>
                    <a:pt x="142786" y="227121"/>
                  </a:lnTo>
                  <a:lnTo>
                    <a:pt x="142855" y="269667"/>
                  </a:lnTo>
                  <a:lnTo>
                    <a:pt x="141805" y="296574"/>
                  </a:lnTo>
                  <a:lnTo>
                    <a:pt x="137377" y="314827"/>
                  </a:lnTo>
                  <a:lnTo>
                    <a:pt x="139710" y="327408"/>
                  </a:lnTo>
                  <a:lnTo>
                    <a:pt x="133432" y="341215"/>
                  </a:lnTo>
                  <a:lnTo>
                    <a:pt x="133340" y="331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SMARTInkShape-2296"/>
            <p:cNvSpPr/>
            <p:nvPr>
              <p:custDataLst>
                <p:tags r:id="rId179"/>
              </p:custDataLst>
            </p:nvPr>
          </p:nvSpPr>
          <p:spPr>
            <a:xfrm>
              <a:off x="2400300" y="27336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3241" y="2631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SMARTInkShape-2297"/>
            <p:cNvSpPr/>
            <p:nvPr>
              <p:custDataLst>
                <p:tags r:id="rId180"/>
              </p:custDataLst>
            </p:nvPr>
          </p:nvSpPr>
          <p:spPr>
            <a:xfrm>
              <a:off x="2390775" y="2581275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5488" y="1058"/>
                  </a:lnTo>
                  <a:lnTo>
                    <a:pt x="621" y="970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SMARTInkShape-2298"/>
            <p:cNvSpPr/>
            <p:nvPr>
              <p:custDataLst>
                <p:tags r:id="rId181"/>
              </p:custDataLst>
            </p:nvPr>
          </p:nvSpPr>
          <p:spPr>
            <a:xfrm>
              <a:off x="2152651" y="2609850"/>
              <a:ext cx="123825" cy="171402"/>
            </a:xfrm>
            <a:custGeom>
              <a:avLst/>
              <a:gdLst/>
              <a:ahLst/>
              <a:cxnLst/>
              <a:rect l="0" t="0" r="0" b="0"/>
              <a:pathLst>
                <a:path w="123825" h="171402">
                  <a:moveTo>
                    <a:pt x="9524" y="66675"/>
                  </a:moveTo>
                  <a:lnTo>
                    <a:pt x="9524" y="66675"/>
                  </a:lnTo>
                  <a:lnTo>
                    <a:pt x="1323" y="74876"/>
                  </a:lnTo>
                  <a:lnTo>
                    <a:pt x="882" y="74259"/>
                  </a:lnTo>
                  <a:lnTo>
                    <a:pt x="0" y="66684"/>
                  </a:lnTo>
                  <a:lnTo>
                    <a:pt x="22665" y="66675"/>
                  </a:lnTo>
                  <a:lnTo>
                    <a:pt x="28770" y="69497"/>
                  </a:lnTo>
                  <a:lnTo>
                    <a:pt x="51195" y="89341"/>
                  </a:lnTo>
                  <a:lnTo>
                    <a:pt x="54503" y="95446"/>
                  </a:lnTo>
                  <a:lnTo>
                    <a:pt x="66236" y="136136"/>
                  </a:lnTo>
                  <a:lnTo>
                    <a:pt x="66670" y="169566"/>
                  </a:lnTo>
                  <a:lnTo>
                    <a:pt x="65613" y="170194"/>
                  </a:lnTo>
                  <a:lnTo>
                    <a:pt x="57541" y="171401"/>
                  </a:lnTo>
                  <a:lnTo>
                    <a:pt x="56168" y="162778"/>
                  </a:lnTo>
                  <a:lnTo>
                    <a:pt x="48958" y="140857"/>
                  </a:lnTo>
                  <a:lnTo>
                    <a:pt x="48019" y="125462"/>
                  </a:lnTo>
                  <a:lnTo>
                    <a:pt x="50622" y="116438"/>
                  </a:lnTo>
                  <a:lnTo>
                    <a:pt x="54248" y="107842"/>
                  </a:lnTo>
                  <a:lnTo>
                    <a:pt x="62092" y="68398"/>
                  </a:lnTo>
                  <a:lnTo>
                    <a:pt x="88945" y="26851"/>
                  </a:lnTo>
                  <a:lnTo>
                    <a:pt x="95269" y="22517"/>
                  </a:lnTo>
                  <a:lnTo>
                    <a:pt x="101608" y="19533"/>
                  </a:lnTo>
                  <a:lnTo>
                    <a:pt x="123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SMARTInkShape-2299"/>
            <p:cNvSpPr/>
            <p:nvPr>
              <p:custDataLst>
                <p:tags r:id="rId182"/>
              </p:custDataLst>
            </p:nvPr>
          </p:nvSpPr>
          <p:spPr>
            <a:xfrm>
              <a:off x="2019300" y="2429045"/>
              <a:ext cx="113754" cy="351684"/>
            </a:xfrm>
            <a:custGeom>
              <a:avLst/>
              <a:gdLst/>
              <a:ahLst/>
              <a:cxnLst/>
              <a:rect l="0" t="0" r="0" b="0"/>
              <a:pathLst>
                <a:path w="113754" h="351684">
                  <a:moveTo>
                    <a:pt x="0" y="114130"/>
                  </a:moveTo>
                  <a:lnTo>
                    <a:pt x="0" y="114130"/>
                  </a:lnTo>
                  <a:lnTo>
                    <a:pt x="0" y="160476"/>
                  </a:lnTo>
                  <a:lnTo>
                    <a:pt x="0" y="203141"/>
                  </a:lnTo>
                  <a:lnTo>
                    <a:pt x="0" y="247486"/>
                  </a:lnTo>
                  <a:lnTo>
                    <a:pt x="1058" y="279231"/>
                  </a:lnTo>
                  <a:lnTo>
                    <a:pt x="9133" y="324973"/>
                  </a:lnTo>
                  <a:lnTo>
                    <a:pt x="9522" y="351683"/>
                  </a:lnTo>
                  <a:lnTo>
                    <a:pt x="9525" y="306262"/>
                  </a:lnTo>
                  <a:lnTo>
                    <a:pt x="1986" y="265491"/>
                  </a:lnTo>
                  <a:lnTo>
                    <a:pt x="262" y="218768"/>
                  </a:lnTo>
                  <a:lnTo>
                    <a:pt x="34" y="171262"/>
                  </a:lnTo>
                  <a:lnTo>
                    <a:pt x="5" y="123653"/>
                  </a:lnTo>
                  <a:lnTo>
                    <a:pt x="2824" y="95079"/>
                  </a:lnTo>
                  <a:lnTo>
                    <a:pt x="11759" y="48291"/>
                  </a:lnTo>
                  <a:lnTo>
                    <a:pt x="19712" y="31475"/>
                  </a:lnTo>
                  <a:lnTo>
                    <a:pt x="24636" y="23419"/>
                  </a:lnTo>
                  <a:lnTo>
                    <a:pt x="28466" y="12934"/>
                  </a:lnTo>
                  <a:lnTo>
                    <a:pt x="33113" y="6360"/>
                  </a:lnTo>
                  <a:lnTo>
                    <a:pt x="38706" y="2732"/>
                  </a:lnTo>
                  <a:lnTo>
                    <a:pt x="50920" y="403"/>
                  </a:lnTo>
                  <a:lnTo>
                    <a:pt x="60360" y="0"/>
                  </a:lnTo>
                  <a:lnTo>
                    <a:pt x="66691" y="2727"/>
                  </a:lnTo>
                  <a:lnTo>
                    <a:pt x="79378" y="13103"/>
                  </a:lnTo>
                  <a:lnTo>
                    <a:pt x="82904" y="19135"/>
                  </a:lnTo>
                  <a:lnTo>
                    <a:pt x="85529" y="25343"/>
                  </a:lnTo>
                  <a:lnTo>
                    <a:pt x="110144" y="60354"/>
                  </a:lnTo>
                  <a:lnTo>
                    <a:pt x="113069" y="73031"/>
                  </a:lnTo>
                  <a:lnTo>
                    <a:pt x="113753" y="83870"/>
                  </a:lnTo>
                  <a:lnTo>
                    <a:pt x="111235" y="92920"/>
                  </a:lnTo>
                  <a:lnTo>
                    <a:pt x="88780" y="129038"/>
                  </a:lnTo>
                  <a:lnTo>
                    <a:pt x="80398" y="139243"/>
                  </a:lnTo>
                  <a:lnTo>
                    <a:pt x="78066" y="145752"/>
                  </a:lnTo>
                  <a:lnTo>
                    <a:pt x="71385" y="152173"/>
                  </a:lnTo>
                  <a:lnTo>
                    <a:pt x="50362" y="167039"/>
                  </a:lnTo>
                  <a:lnTo>
                    <a:pt x="35971" y="171082"/>
                  </a:lnTo>
                  <a:lnTo>
                    <a:pt x="33506" y="173264"/>
                  </a:lnTo>
                  <a:lnTo>
                    <a:pt x="31862" y="175778"/>
                  </a:lnTo>
                  <a:lnTo>
                    <a:pt x="28650" y="176395"/>
                  </a:lnTo>
                  <a:lnTo>
                    <a:pt x="15074" y="174324"/>
                  </a:lnTo>
                  <a:lnTo>
                    <a:pt x="0" y="18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SMARTInkShape-2300"/>
            <p:cNvSpPr/>
            <p:nvPr>
              <p:custDataLst>
                <p:tags r:id="rId183"/>
              </p:custDataLst>
            </p:nvPr>
          </p:nvSpPr>
          <p:spPr>
            <a:xfrm>
              <a:off x="1209678" y="2809875"/>
              <a:ext cx="28573" cy="9526"/>
            </a:xfrm>
            <a:custGeom>
              <a:avLst/>
              <a:gdLst/>
              <a:ahLst/>
              <a:cxnLst/>
              <a:rect l="0" t="0" r="0" b="0"/>
              <a:pathLst>
                <a:path w="28573" h="9526">
                  <a:moveTo>
                    <a:pt x="19047" y="0"/>
                  </a:moveTo>
                  <a:lnTo>
                    <a:pt x="19047" y="0"/>
                  </a:lnTo>
                  <a:lnTo>
                    <a:pt x="10846" y="8201"/>
                  </a:lnTo>
                  <a:lnTo>
                    <a:pt x="8" y="9524"/>
                  </a:lnTo>
                  <a:lnTo>
                    <a:pt x="0" y="9525"/>
                  </a:lnTo>
                  <a:lnTo>
                    <a:pt x="13255" y="9525"/>
                  </a:lnTo>
                  <a:lnTo>
                    <a:pt x="19295" y="6703"/>
                  </a:lnTo>
                  <a:lnTo>
                    <a:pt x="285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SMARTInkShape-2301"/>
            <p:cNvSpPr/>
            <p:nvPr>
              <p:custDataLst>
                <p:tags r:id="rId184"/>
              </p:custDataLst>
            </p:nvPr>
          </p:nvSpPr>
          <p:spPr>
            <a:xfrm>
              <a:off x="1238250" y="27146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SMARTInkShape-2302"/>
            <p:cNvSpPr/>
            <p:nvPr>
              <p:custDataLst>
                <p:tags r:id="rId185"/>
              </p:custDataLst>
            </p:nvPr>
          </p:nvSpPr>
          <p:spPr>
            <a:xfrm>
              <a:off x="752526" y="2790825"/>
              <a:ext cx="276175" cy="114171"/>
            </a:xfrm>
            <a:custGeom>
              <a:avLst/>
              <a:gdLst/>
              <a:ahLst/>
              <a:cxnLst/>
              <a:rect l="0" t="0" r="0" b="0"/>
              <a:pathLst>
                <a:path w="276175" h="114171">
                  <a:moveTo>
                    <a:pt x="38049" y="85725"/>
                  </a:moveTo>
                  <a:lnTo>
                    <a:pt x="38049" y="85725"/>
                  </a:lnTo>
                  <a:lnTo>
                    <a:pt x="4334" y="104689"/>
                  </a:lnTo>
                  <a:lnTo>
                    <a:pt x="2872" y="106834"/>
                  </a:lnTo>
                  <a:lnTo>
                    <a:pt x="0" y="114170"/>
                  </a:lnTo>
                  <a:lnTo>
                    <a:pt x="5021" y="109205"/>
                  </a:lnTo>
                  <a:lnTo>
                    <a:pt x="13139" y="106744"/>
                  </a:lnTo>
                  <a:lnTo>
                    <a:pt x="29610" y="102536"/>
                  </a:lnTo>
                  <a:lnTo>
                    <a:pt x="47896" y="97409"/>
                  </a:lnTo>
                  <a:lnTo>
                    <a:pt x="66719" y="93068"/>
                  </a:lnTo>
                  <a:lnTo>
                    <a:pt x="105991" y="79087"/>
                  </a:lnTo>
                  <a:lnTo>
                    <a:pt x="152516" y="63462"/>
                  </a:lnTo>
                  <a:lnTo>
                    <a:pt x="197174" y="40081"/>
                  </a:lnTo>
                  <a:lnTo>
                    <a:pt x="238960" y="21427"/>
                  </a:lnTo>
                  <a:lnTo>
                    <a:pt x="2761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SMARTInkShape-2303"/>
            <p:cNvSpPr/>
            <p:nvPr>
              <p:custDataLst>
                <p:tags r:id="rId186"/>
              </p:custDataLst>
            </p:nvPr>
          </p:nvSpPr>
          <p:spPr>
            <a:xfrm>
              <a:off x="628650" y="2809875"/>
              <a:ext cx="314326" cy="47623"/>
            </a:xfrm>
            <a:custGeom>
              <a:avLst/>
              <a:gdLst/>
              <a:ahLst/>
              <a:cxnLst/>
              <a:rect l="0" t="0" r="0" b="0"/>
              <a:pathLst>
                <a:path w="314326" h="47623">
                  <a:moveTo>
                    <a:pt x="0" y="38100"/>
                  </a:moveTo>
                  <a:lnTo>
                    <a:pt x="0" y="38100"/>
                  </a:lnTo>
                  <a:lnTo>
                    <a:pt x="0" y="47233"/>
                  </a:lnTo>
                  <a:lnTo>
                    <a:pt x="36855" y="47622"/>
                  </a:lnTo>
                  <a:lnTo>
                    <a:pt x="80546" y="38983"/>
                  </a:lnTo>
                  <a:lnTo>
                    <a:pt x="112336" y="35452"/>
                  </a:lnTo>
                  <a:lnTo>
                    <a:pt x="135590" y="30613"/>
                  </a:lnTo>
                  <a:lnTo>
                    <a:pt x="181270" y="27785"/>
                  </a:lnTo>
                  <a:lnTo>
                    <a:pt x="228639" y="20410"/>
                  </a:lnTo>
                  <a:lnTo>
                    <a:pt x="272496" y="10969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SMARTInkShape-2304"/>
            <p:cNvSpPr/>
            <p:nvPr>
              <p:custDataLst>
                <p:tags r:id="rId187"/>
              </p:custDataLst>
            </p:nvPr>
          </p:nvSpPr>
          <p:spPr>
            <a:xfrm>
              <a:off x="1057275" y="2409825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0" y="0"/>
                  </a:moveTo>
                  <a:lnTo>
                    <a:pt x="0" y="0"/>
                  </a:lnTo>
                  <a:lnTo>
                    <a:pt x="0" y="33113"/>
                  </a:lnTo>
                  <a:lnTo>
                    <a:pt x="2822" y="38706"/>
                  </a:lnTo>
                  <a:lnTo>
                    <a:pt x="6546" y="44719"/>
                  </a:lnTo>
                  <a:lnTo>
                    <a:pt x="9133" y="55304"/>
                  </a:lnTo>
                  <a:lnTo>
                    <a:pt x="9524" y="66636"/>
                  </a:lnTo>
                  <a:lnTo>
                    <a:pt x="9525" y="44008"/>
                  </a:lnTo>
                  <a:lnTo>
                    <a:pt x="10583" y="42039"/>
                  </a:lnTo>
                  <a:lnTo>
                    <a:pt x="12347" y="40726"/>
                  </a:lnTo>
                  <a:lnTo>
                    <a:pt x="14582" y="39851"/>
                  </a:lnTo>
                  <a:lnTo>
                    <a:pt x="16071" y="38209"/>
                  </a:lnTo>
                  <a:lnTo>
                    <a:pt x="17726" y="33562"/>
                  </a:lnTo>
                  <a:lnTo>
                    <a:pt x="18934" y="20812"/>
                  </a:lnTo>
                  <a:lnTo>
                    <a:pt x="27241" y="11004"/>
                  </a:lnTo>
                  <a:lnTo>
                    <a:pt x="30804" y="10182"/>
                  </a:lnTo>
                  <a:lnTo>
                    <a:pt x="33236" y="9963"/>
                  </a:lnTo>
                  <a:lnTo>
                    <a:pt x="34857" y="10875"/>
                  </a:lnTo>
                  <a:lnTo>
                    <a:pt x="35938" y="12542"/>
                  </a:lnTo>
                  <a:lnTo>
                    <a:pt x="36659" y="14711"/>
                  </a:lnTo>
                  <a:lnTo>
                    <a:pt x="38198" y="16157"/>
                  </a:lnTo>
                  <a:lnTo>
                    <a:pt x="42730" y="17764"/>
                  </a:lnTo>
                  <a:lnTo>
                    <a:pt x="44361" y="19251"/>
                  </a:lnTo>
                  <a:lnTo>
                    <a:pt x="46174" y="23726"/>
                  </a:lnTo>
                  <a:lnTo>
                    <a:pt x="47716" y="25342"/>
                  </a:lnTo>
                  <a:lnTo>
                    <a:pt x="52252" y="27138"/>
                  </a:lnTo>
                  <a:lnTo>
                    <a:pt x="53885" y="28676"/>
                  </a:lnTo>
                  <a:lnTo>
                    <a:pt x="63409" y="45796"/>
                  </a:lnTo>
                  <a:lnTo>
                    <a:pt x="66766" y="60606"/>
                  </a:lnTo>
                  <a:lnTo>
                    <a:pt x="762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SMARTInkShape-2305"/>
            <p:cNvSpPr/>
            <p:nvPr>
              <p:custDataLst>
                <p:tags r:id="rId188"/>
              </p:custDataLst>
            </p:nvPr>
          </p:nvSpPr>
          <p:spPr>
            <a:xfrm>
              <a:off x="904875" y="2590800"/>
              <a:ext cx="85726" cy="85726"/>
            </a:xfrm>
            <a:custGeom>
              <a:avLst/>
              <a:gdLst/>
              <a:ahLst/>
              <a:cxnLst/>
              <a:rect l="0" t="0" r="0" b="0"/>
              <a:pathLst>
                <a:path w="85726" h="85726">
                  <a:moveTo>
                    <a:pt x="0" y="85725"/>
                  </a:moveTo>
                  <a:lnTo>
                    <a:pt x="0" y="85725"/>
                  </a:lnTo>
                  <a:lnTo>
                    <a:pt x="0" y="71260"/>
                  </a:lnTo>
                  <a:lnTo>
                    <a:pt x="1058" y="69731"/>
                  </a:lnTo>
                  <a:lnTo>
                    <a:pt x="2822" y="68713"/>
                  </a:lnTo>
                  <a:lnTo>
                    <a:pt x="5057" y="68033"/>
                  </a:lnTo>
                  <a:lnTo>
                    <a:pt x="6546" y="66522"/>
                  </a:lnTo>
                  <a:lnTo>
                    <a:pt x="11759" y="56493"/>
                  </a:lnTo>
                  <a:lnTo>
                    <a:pt x="14189" y="53537"/>
                  </a:lnTo>
                  <a:lnTo>
                    <a:pt x="22534" y="50253"/>
                  </a:lnTo>
                  <a:lnTo>
                    <a:pt x="32240" y="47734"/>
                  </a:lnTo>
                  <a:lnTo>
                    <a:pt x="40082" y="43087"/>
                  </a:lnTo>
                  <a:lnTo>
                    <a:pt x="69451" y="1006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6" name="SMARTInkShape-2306"/>
            <p:cNvSpPr/>
            <p:nvPr>
              <p:custDataLst>
                <p:tags r:id="rId189"/>
              </p:custDataLst>
            </p:nvPr>
          </p:nvSpPr>
          <p:spPr>
            <a:xfrm>
              <a:off x="942975" y="2438435"/>
              <a:ext cx="57151" cy="303274"/>
            </a:xfrm>
            <a:custGeom>
              <a:avLst/>
              <a:gdLst/>
              <a:ahLst/>
              <a:cxnLst/>
              <a:rect l="0" t="0" r="0" b="0"/>
              <a:pathLst>
                <a:path w="57151" h="303274">
                  <a:moveTo>
                    <a:pt x="57150" y="19015"/>
                  </a:moveTo>
                  <a:lnTo>
                    <a:pt x="57150" y="19015"/>
                  </a:lnTo>
                  <a:lnTo>
                    <a:pt x="52093" y="19015"/>
                  </a:lnTo>
                  <a:lnTo>
                    <a:pt x="50604" y="17957"/>
                  </a:lnTo>
                  <a:lnTo>
                    <a:pt x="49611" y="16193"/>
                  </a:lnTo>
                  <a:lnTo>
                    <a:pt x="48017" y="10814"/>
                  </a:lnTo>
                  <a:lnTo>
                    <a:pt x="44977" y="10079"/>
                  </a:lnTo>
                  <a:lnTo>
                    <a:pt x="42685" y="9882"/>
                  </a:lnTo>
                  <a:lnTo>
                    <a:pt x="41156" y="8693"/>
                  </a:lnTo>
                  <a:lnTo>
                    <a:pt x="38502" y="1323"/>
                  </a:lnTo>
                  <a:lnTo>
                    <a:pt x="35457" y="569"/>
                  </a:lnTo>
                  <a:lnTo>
                    <a:pt x="28978" y="0"/>
                  </a:lnTo>
                  <a:lnTo>
                    <a:pt x="10968" y="17575"/>
                  </a:lnTo>
                  <a:lnTo>
                    <a:pt x="9953" y="23645"/>
                  </a:lnTo>
                  <a:lnTo>
                    <a:pt x="8492" y="51046"/>
                  </a:lnTo>
                  <a:lnTo>
                    <a:pt x="1991" y="68890"/>
                  </a:lnTo>
                  <a:lnTo>
                    <a:pt x="117" y="111222"/>
                  </a:lnTo>
                  <a:lnTo>
                    <a:pt x="7" y="155548"/>
                  </a:lnTo>
                  <a:lnTo>
                    <a:pt x="0" y="199991"/>
                  </a:lnTo>
                  <a:lnTo>
                    <a:pt x="1059" y="212690"/>
                  </a:lnTo>
                  <a:lnTo>
                    <a:pt x="8937" y="249601"/>
                  </a:lnTo>
                  <a:lnTo>
                    <a:pt x="9491" y="278924"/>
                  </a:lnTo>
                  <a:lnTo>
                    <a:pt x="12332" y="285519"/>
                  </a:lnTo>
                  <a:lnTo>
                    <a:pt x="17723" y="293320"/>
                  </a:lnTo>
                  <a:lnTo>
                    <a:pt x="18933" y="303273"/>
                  </a:lnTo>
                  <a:lnTo>
                    <a:pt x="19050" y="2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7" name="SMARTInkShape-2307"/>
            <p:cNvSpPr/>
            <p:nvPr>
              <p:custDataLst>
                <p:tags r:id="rId190"/>
              </p:custDataLst>
            </p:nvPr>
          </p:nvSpPr>
          <p:spPr>
            <a:xfrm>
              <a:off x="771525" y="2638552"/>
              <a:ext cx="85726" cy="112685"/>
            </a:xfrm>
            <a:custGeom>
              <a:avLst/>
              <a:gdLst/>
              <a:ahLst/>
              <a:cxnLst/>
              <a:rect l="0" t="0" r="0" b="0"/>
              <a:pathLst>
                <a:path w="85726" h="112685">
                  <a:moveTo>
                    <a:pt x="0" y="57023"/>
                  </a:moveTo>
                  <a:lnTo>
                    <a:pt x="0" y="57023"/>
                  </a:lnTo>
                  <a:lnTo>
                    <a:pt x="5057" y="57023"/>
                  </a:lnTo>
                  <a:lnTo>
                    <a:pt x="10361" y="54201"/>
                  </a:lnTo>
                  <a:lnTo>
                    <a:pt x="17334" y="48822"/>
                  </a:lnTo>
                  <a:lnTo>
                    <a:pt x="18287" y="45265"/>
                  </a:lnTo>
                  <a:lnTo>
                    <a:pt x="18542" y="42834"/>
                  </a:lnTo>
                  <a:lnTo>
                    <a:pt x="19769" y="41214"/>
                  </a:lnTo>
                  <a:lnTo>
                    <a:pt x="23956" y="39413"/>
                  </a:lnTo>
                  <a:lnTo>
                    <a:pt x="25496" y="37875"/>
                  </a:lnTo>
                  <a:lnTo>
                    <a:pt x="27206" y="33343"/>
                  </a:lnTo>
                  <a:lnTo>
                    <a:pt x="28721" y="31711"/>
                  </a:lnTo>
                  <a:lnTo>
                    <a:pt x="33226" y="29898"/>
                  </a:lnTo>
                  <a:lnTo>
                    <a:pt x="34851" y="28357"/>
                  </a:lnTo>
                  <a:lnTo>
                    <a:pt x="37973" y="19353"/>
                  </a:lnTo>
                  <a:lnTo>
                    <a:pt x="38100" y="301"/>
                  </a:lnTo>
                  <a:lnTo>
                    <a:pt x="33043" y="0"/>
                  </a:lnTo>
                  <a:lnTo>
                    <a:pt x="31554" y="1016"/>
                  </a:lnTo>
                  <a:lnTo>
                    <a:pt x="30561" y="2752"/>
                  </a:lnTo>
                  <a:lnTo>
                    <a:pt x="29899" y="4967"/>
                  </a:lnTo>
                  <a:lnTo>
                    <a:pt x="28399" y="6444"/>
                  </a:lnTo>
                  <a:lnTo>
                    <a:pt x="23911" y="8085"/>
                  </a:lnTo>
                  <a:lnTo>
                    <a:pt x="22291" y="9581"/>
                  </a:lnTo>
                  <a:lnTo>
                    <a:pt x="20490" y="14065"/>
                  </a:lnTo>
                  <a:lnTo>
                    <a:pt x="18952" y="15684"/>
                  </a:lnTo>
                  <a:lnTo>
                    <a:pt x="14420" y="17484"/>
                  </a:lnTo>
                  <a:lnTo>
                    <a:pt x="12789" y="19022"/>
                  </a:lnTo>
                  <a:lnTo>
                    <a:pt x="2177" y="38165"/>
                  </a:lnTo>
                  <a:lnTo>
                    <a:pt x="38" y="69727"/>
                  </a:lnTo>
                  <a:lnTo>
                    <a:pt x="11" y="79249"/>
                  </a:lnTo>
                  <a:lnTo>
                    <a:pt x="2827" y="85599"/>
                  </a:lnTo>
                  <a:lnTo>
                    <a:pt x="6548" y="91948"/>
                  </a:lnTo>
                  <a:lnTo>
                    <a:pt x="8202" y="98298"/>
                  </a:lnTo>
                  <a:lnTo>
                    <a:pt x="9701" y="100415"/>
                  </a:lnTo>
                  <a:lnTo>
                    <a:pt x="11759" y="101826"/>
                  </a:lnTo>
                  <a:lnTo>
                    <a:pt x="16868" y="104452"/>
                  </a:lnTo>
                  <a:lnTo>
                    <a:pt x="26824" y="112684"/>
                  </a:lnTo>
                  <a:lnTo>
                    <a:pt x="28466" y="112122"/>
                  </a:lnTo>
                  <a:lnTo>
                    <a:pt x="35833" y="107333"/>
                  </a:lnTo>
                  <a:lnTo>
                    <a:pt x="47804" y="105178"/>
                  </a:lnTo>
                  <a:lnTo>
                    <a:pt x="50920" y="105001"/>
                  </a:lnTo>
                  <a:lnTo>
                    <a:pt x="57203" y="101983"/>
                  </a:lnTo>
                  <a:lnTo>
                    <a:pt x="85725" y="85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8" name="SMARTInkShape-2308"/>
            <p:cNvSpPr/>
            <p:nvPr>
              <p:custDataLst>
                <p:tags r:id="rId191"/>
              </p:custDataLst>
            </p:nvPr>
          </p:nvSpPr>
          <p:spPr>
            <a:xfrm>
              <a:off x="581028" y="2514650"/>
              <a:ext cx="133345" cy="285535"/>
            </a:xfrm>
            <a:custGeom>
              <a:avLst/>
              <a:gdLst/>
              <a:ahLst/>
              <a:cxnLst/>
              <a:rect l="0" t="0" r="0" b="0"/>
              <a:pathLst>
                <a:path w="133345" h="285535">
                  <a:moveTo>
                    <a:pt x="9522" y="76150"/>
                  </a:moveTo>
                  <a:lnTo>
                    <a:pt x="9522" y="76150"/>
                  </a:lnTo>
                  <a:lnTo>
                    <a:pt x="9522" y="71094"/>
                  </a:lnTo>
                  <a:lnTo>
                    <a:pt x="8464" y="69604"/>
                  </a:lnTo>
                  <a:lnTo>
                    <a:pt x="6700" y="68611"/>
                  </a:lnTo>
                  <a:lnTo>
                    <a:pt x="31" y="66635"/>
                  </a:lnTo>
                  <a:lnTo>
                    <a:pt x="0" y="74827"/>
                  </a:lnTo>
                  <a:lnTo>
                    <a:pt x="6544" y="83493"/>
                  </a:lnTo>
                  <a:lnTo>
                    <a:pt x="8639" y="92319"/>
                  </a:lnTo>
                  <a:lnTo>
                    <a:pt x="9406" y="107939"/>
                  </a:lnTo>
                  <a:lnTo>
                    <a:pt x="12293" y="114267"/>
                  </a:lnTo>
                  <a:lnTo>
                    <a:pt x="22769" y="132010"/>
                  </a:lnTo>
                  <a:lnTo>
                    <a:pt x="26853" y="149734"/>
                  </a:lnTo>
                  <a:lnTo>
                    <a:pt x="29530" y="192599"/>
                  </a:lnTo>
                  <a:lnTo>
                    <a:pt x="36091" y="211492"/>
                  </a:lnTo>
                  <a:lnTo>
                    <a:pt x="38045" y="256341"/>
                  </a:lnTo>
                  <a:lnTo>
                    <a:pt x="38087" y="269670"/>
                  </a:lnTo>
                  <a:lnTo>
                    <a:pt x="40915" y="276106"/>
                  </a:lnTo>
                  <a:lnTo>
                    <a:pt x="47229" y="285138"/>
                  </a:lnTo>
                  <a:lnTo>
                    <a:pt x="42449" y="285534"/>
                  </a:lnTo>
                  <a:lnTo>
                    <a:pt x="40999" y="284530"/>
                  </a:lnTo>
                  <a:lnTo>
                    <a:pt x="40031" y="282803"/>
                  </a:lnTo>
                  <a:lnTo>
                    <a:pt x="37293" y="269444"/>
                  </a:lnTo>
                  <a:lnTo>
                    <a:pt x="31626" y="259129"/>
                  </a:lnTo>
                  <a:lnTo>
                    <a:pt x="23635" y="212505"/>
                  </a:lnTo>
                  <a:lnTo>
                    <a:pt x="13407" y="186183"/>
                  </a:lnTo>
                  <a:lnTo>
                    <a:pt x="10034" y="142263"/>
                  </a:lnTo>
                  <a:lnTo>
                    <a:pt x="9567" y="98883"/>
                  </a:lnTo>
                  <a:lnTo>
                    <a:pt x="10583" y="53955"/>
                  </a:lnTo>
                  <a:lnTo>
                    <a:pt x="19223" y="23432"/>
                  </a:lnTo>
                  <a:lnTo>
                    <a:pt x="26412" y="9723"/>
                  </a:lnTo>
                  <a:lnTo>
                    <a:pt x="27132" y="6465"/>
                  </a:lnTo>
                  <a:lnTo>
                    <a:pt x="28670" y="4294"/>
                  </a:lnTo>
                  <a:lnTo>
                    <a:pt x="30754" y="2846"/>
                  </a:lnTo>
                  <a:lnTo>
                    <a:pt x="35892" y="1237"/>
                  </a:lnTo>
                  <a:lnTo>
                    <a:pt x="52159" y="0"/>
                  </a:lnTo>
                  <a:lnTo>
                    <a:pt x="65782" y="5021"/>
                  </a:lnTo>
                  <a:lnTo>
                    <a:pt x="85187" y="19250"/>
                  </a:lnTo>
                  <a:lnTo>
                    <a:pt x="111101" y="45468"/>
                  </a:lnTo>
                  <a:lnTo>
                    <a:pt x="119582" y="61532"/>
                  </a:lnTo>
                  <a:lnTo>
                    <a:pt x="125807" y="83101"/>
                  </a:lnTo>
                  <a:lnTo>
                    <a:pt x="129996" y="91940"/>
                  </a:lnTo>
                  <a:lnTo>
                    <a:pt x="133151" y="133481"/>
                  </a:lnTo>
                  <a:lnTo>
                    <a:pt x="133342" y="178696"/>
                  </a:lnTo>
                  <a:lnTo>
                    <a:pt x="133344" y="182614"/>
                  </a:lnTo>
                  <a:lnTo>
                    <a:pt x="130523" y="189790"/>
                  </a:lnTo>
                  <a:lnTo>
                    <a:pt x="128290" y="193185"/>
                  </a:lnTo>
                  <a:lnTo>
                    <a:pt x="121588" y="216981"/>
                  </a:lnTo>
                  <a:lnTo>
                    <a:pt x="117537" y="224467"/>
                  </a:lnTo>
                  <a:lnTo>
                    <a:pt x="114199" y="234631"/>
                  </a:lnTo>
                  <a:lnTo>
                    <a:pt x="91944" y="260289"/>
                  </a:lnTo>
                  <a:lnTo>
                    <a:pt x="85665" y="263823"/>
                  </a:lnTo>
                  <a:lnTo>
                    <a:pt x="79347" y="266452"/>
                  </a:lnTo>
                  <a:lnTo>
                    <a:pt x="68550" y="274685"/>
                  </a:lnTo>
                  <a:lnTo>
                    <a:pt x="62172" y="275734"/>
                  </a:lnTo>
                  <a:lnTo>
                    <a:pt x="56558" y="273157"/>
                  </a:lnTo>
                  <a:lnTo>
                    <a:pt x="49387" y="267935"/>
                  </a:lnTo>
                  <a:lnTo>
                    <a:pt x="43089" y="267031"/>
                  </a:lnTo>
                  <a:lnTo>
                    <a:pt x="41425" y="265846"/>
                  </a:lnTo>
                  <a:lnTo>
                    <a:pt x="40315" y="263997"/>
                  </a:lnTo>
                  <a:lnTo>
                    <a:pt x="38754" y="256339"/>
                  </a:lnTo>
                  <a:lnTo>
                    <a:pt x="38097" y="24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9" name="SMARTInkShape-2309"/>
            <p:cNvSpPr/>
            <p:nvPr>
              <p:custDataLst>
                <p:tags r:id="rId192"/>
              </p:custDataLst>
            </p:nvPr>
          </p:nvSpPr>
          <p:spPr>
            <a:xfrm>
              <a:off x="600075" y="2147163"/>
              <a:ext cx="11382376" cy="414946"/>
            </a:xfrm>
            <a:custGeom>
              <a:avLst/>
              <a:gdLst/>
              <a:ahLst/>
              <a:cxnLst/>
              <a:rect l="0" t="0" r="0" b="0"/>
              <a:pathLst>
                <a:path w="11382376" h="414946">
                  <a:moveTo>
                    <a:pt x="0" y="43587"/>
                  </a:moveTo>
                  <a:lnTo>
                    <a:pt x="0" y="43587"/>
                  </a:lnTo>
                  <a:lnTo>
                    <a:pt x="15209" y="37041"/>
                  </a:lnTo>
                  <a:lnTo>
                    <a:pt x="58625" y="34323"/>
                  </a:lnTo>
                  <a:lnTo>
                    <a:pt x="104969" y="34097"/>
                  </a:lnTo>
                  <a:lnTo>
                    <a:pt x="152426" y="31244"/>
                  </a:lnTo>
                  <a:lnTo>
                    <a:pt x="195562" y="25862"/>
                  </a:lnTo>
                  <a:lnTo>
                    <a:pt x="232334" y="24930"/>
                  </a:lnTo>
                  <a:lnTo>
                    <a:pt x="270041" y="24653"/>
                  </a:lnTo>
                  <a:lnTo>
                    <a:pt x="313081" y="24572"/>
                  </a:lnTo>
                  <a:lnTo>
                    <a:pt x="354290" y="24547"/>
                  </a:lnTo>
                  <a:lnTo>
                    <a:pt x="398368" y="19484"/>
                  </a:lnTo>
                  <a:lnTo>
                    <a:pt x="444943" y="16337"/>
                  </a:lnTo>
                  <a:lnTo>
                    <a:pt x="492256" y="15405"/>
                  </a:lnTo>
                  <a:lnTo>
                    <a:pt x="529578" y="15187"/>
                  </a:lnTo>
                  <a:lnTo>
                    <a:pt x="569801" y="15090"/>
                  </a:lnTo>
                  <a:lnTo>
                    <a:pt x="608845" y="15047"/>
                  </a:lnTo>
                  <a:lnTo>
                    <a:pt x="647365" y="15027"/>
                  </a:lnTo>
                  <a:lnTo>
                    <a:pt x="687768" y="15019"/>
                  </a:lnTo>
                  <a:lnTo>
                    <a:pt x="733947" y="15015"/>
                  </a:lnTo>
                  <a:lnTo>
                    <a:pt x="779871" y="15013"/>
                  </a:lnTo>
                  <a:lnTo>
                    <a:pt x="826034" y="13954"/>
                  </a:lnTo>
                  <a:lnTo>
                    <a:pt x="850198" y="12190"/>
                  </a:lnTo>
                  <a:lnTo>
                    <a:pt x="874773" y="9956"/>
                  </a:lnTo>
                  <a:lnTo>
                    <a:pt x="899624" y="8466"/>
                  </a:lnTo>
                  <a:lnTo>
                    <a:pt x="924658" y="7473"/>
                  </a:lnTo>
                  <a:lnTo>
                    <a:pt x="949814" y="6811"/>
                  </a:lnTo>
                  <a:lnTo>
                    <a:pt x="976109" y="6370"/>
                  </a:lnTo>
                  <a:lnTo>
                    <a:pt x="1003164" y="6076"/>
                  </a:lnTo>
                  <a:lnTo>
                    <a:pt x="1030726" y="5879"/>
                  </a:lnTo>
                  <a:lnTo>
                    <a:pt x="1058626" y="5749"/>
                  </a:lnTo>
                  <a:lnTo>
                    <a:pt x="1086751" y="5661"/>
                  </a:lnTo>
                  <a:lnTo>
                    <a:pt x="1115026" y="5603"/>
                  </a:lnTo>
                  <a:lnTo>
                    <a:pt x="1143400" y="5565"/>
                  </a:lnTo>
                  <a:lnTo>
                    <a:pt x="1171842" y="5539"/>
                  </a:lnTo>
                  <a:lnTo>
                    <a:pt x="1200328" y="5522"/>
                  </a:lnTo>
                  <a:lnTo>
                    <a:pt x="1228844" y="5510"/>
                  </a:lnTo>
                  <a:lnTo>
                    <a:pt x="1257379" y="5502"/>
                  </a:lnTo>
                  <a:lnTo>
                    <a:pt x="1285928" y="5497"/>
                  </a:lnTo>
                  <a:lnTo>
                    <a:pt x="1315544" y="5494"/>
                  </a:lnTo>
                  <a:lnTo>
                    <a:pt x="1345871" y="5492"/>
                  </a:lnTo>
                  <a:lnTo>
                    <a:pt x="1376672" y="5490"/>
                  </a:lnTo>
                  <a:lnTo>
                    <a:pt x="1407790" y="5489"/>
                  </a:lnTo>
                  <a:lnTo>
                    <a:pt x="1439118" y="5488"/>
                  </a:lnTo>
                  <a:lnTo>
                    <a:pt x="1470587" y="5488"/>
                  </a:lnTo>
                  <a:lnTo>
                    <a:pt x="1502150" y="4429"/>
                  </a:lnTo>
                  <a:lnTo>
                    <a:pt x="1533775" y="2665"/>
                  </a:lnTo>
                  <a:lnTo>
                    <a:pt x="1565441" y="431"/>
                  </a:lnTo>
                  <a:lnTo>
                    <a:pt x="1597136" y="0"/>
                  </a:lnTo>
                  <a:lnTo>
                    <a:pt x="1628849" y="770"/>
                  </a:lnTo>
                  <a:lnTo>
                    <a:pt x="1660574" y="2343"/>
                  </a:lnTo>
                  <a:lnTo>
                    <a:pt x="1692308" y="3391"/>
                  </a:lnTo>
                  <a:lnTo>
                    <a:pt x="1724047" y="4089"/>
                  </a:lnTo>
                  <a:lnTo>
                    <a:pt x="1755790" y="4555"/>
                  </a:lnTo>
                  <a:lnTo>
                    <a:pt x="1788593" y="4866"/>
                  </a:lnTo>
                  <a:lnTo>
                    <a:pt x="1822104" y="5073"/>
                  </a:lnTo>
                  <a:lnTo>
                    <a:pt x="1856086" y="5211"/>
                  </a:lnTo>
                  <a:lnTo>
                    <a:pt x="1889324" y="5303"/>
                  </a:lnTo>
                  <a:lnTo>
                    <a:pt x="1922066" y="5364"/>
                  </a:lnTo>
                  <a:lnTo>
                    <a:pt x="1954477" y="5405"/>
                  </a:lnTo>
                  <a:lnTo>
                    <a:pt x="1987726" y="5432"/>
                  </a:lnTo>
                  <a:lnTo>
                    <a:pt x="2021534" y="5451"/>
                  </a:lnTo>
                  <a:lnTo>
                    <a:pt x="2055714" y="5463"/>
                  </a:lnTo>
                  <a:lnTo>
                    <a:pt x="2092260" y="5471"/>
                  </a:lnTo>
                  <a:lnTo>
                    <a:pt x="2130382" y="5477"/>
                  </a:lnTo>
                  <a:lnTo>
                    <a:pt x="2169554" y="5480"/>
                  </a:lnTo>
                  <a:lnTo>
                    <a:pt x="2207311" y="5482"/>
                  </a:lnTo>
                  <a:lnTo>
                    <a:pt x="2244124" y="5484"/>
                  </a:lnTo>
                  <a:lnTo>
                    <a:pt x="2280308" y="5485"/>
                  </a:lnTo>
                  <a:lnTo>
                    <a:pt x="2316072" y="5486"/>
                  </a:lnTo>
                  <a:lnTo>
                    <a:pt x="2351556" y="5486"/>
                  </a:lnTo>
                  <a:lnTo>
                    <a:pt x="2386855" y="5486"/>
                  </a:lnTo>
                  <a:lnTo>
                    <a:pt x="2422028" y="5486"/>
                  </a:lnTo>
                  <a:lnTo>
                    <a:pt x="2457119" y="5487"/>
                  </a:lnTo>
                  <a:lnTo>
                    <a:pt x="2492154" y="5487"/>
                  </a:lnTo>
                  <a:lnTo>
                    <a:pt x="2528211" y="5487"/>
                  </a:lnTo>
                  <a:lnTo>
                    <a:pt x="2564949" y="5487"/>
                  </a:lnTo>
                  <a:lnTo>
                    <a:pt x="2602141" y="5487"/>
                  </a:lnTo>
                  <a:lnTo>
                    <a:pt x="2638578" y="5487"/>
                  </a:lnTo>
                  <a:lnTo>
                    <a:pt x="2674510" y="5487"/>
                  </a:lnTo>
                  <a:lnTo>
                    <a:pt x="2710106" y="5487"/>
                  </a:lnTo>
                  <a:lnTo>
                    <a:pt x="2746537" y="5487"/>
                  </a:lnTo>
                  <a:lnTo>
                    <a:pt x="2783525" y="5487"/>
                  </a:lnTo>
                  <a:lnTo>
                    <a:pt x="2820883" y="5487"/>
                  </a:lnTo>
                  <a:lnTo>
                    <a:pt x="2858489" y="5487"/>
                  </a:lnTo>
                  <a:lnTo>
                    <a:pt x="2896259" y="5487"/>
                  </a:lnTo>
                  <a:lnTo>
                    <a:pt x="2934140" y="5487"/>
                  </a:lnTo>
                  <a:lnTo>
                    <a:pt x="2969976" y="5487"/>
                  </a:lnTo>
                  <a:lnTo>
                    <a:pt x="3004451" y="5487"/>
                  </a:lnTo>
                  <a:lnTo>
                    <a:pt x="3038017" y="5487"/>
                  </a:lnTo>
                  <a:lnTo>
                    <a:pt x="3073095" y="5487"/>
                  </a:lnTo>
                  <a:lnTo>
                    <a:pt x="3109180" y="5487"/>
                  </a:lnTo>
                  <a:lnTo>
                    <a:pt x="3145936" y="5487"/>
                  </a:lnTo>
                  <a:lnTo>
                    <a:pt x="3183141" y="6545"/>
                  </a:lnTo>
                  <a:lnTo>
                    <a:pt x="3220644" y="8309"/>
                  </a:lnTo>
                  <a:lnTo>
                    <a:pt x="3258346" y="10544"/>
                  </a:lnTo>
                  <a:lnTo>
                    <a:pt x="3296181" y="12033"/>
                  </a:lnTo>
                  <a:lnTo>
                    <a:pt x="3334104" y="13026"/>
                  </a:lnTo>
                  <a:lnTo>
                    <a:pt x="3372086" y="13688"/>
                  </a:lnTo>
                  <a:lnTo>
                    <a:pt x="3409049" y="15188"/>
                  </a:lnTo>
                  <a:lnTo>
                    <a:pt x="3445333" y="17246"/>
                  </a:lnTo>
                  <a:lnTo>
                    <a:pt x="3481164" y="19676"/>
                  </a:lnTo>
                  <a:lnTo>
                    <a:pt x="3517751" y="21296"/>
                  </a:lnTo>
                  <a:lnTo>
                    <a:pt x="3554842" y="22377"/>
                  </a:lnTo>
                  <a:lnTo>
                    <a:pt x="3592270" y="23097"/>
                  </a:lnTo>
                  <a:lnTo>
                    <a:pt x="3628863" y="24635"/>
                  </a:lnTo>
                  <a:lnTo>
                    <a:pt x="3664901" y="26719"/>
                  </a:lnTo>
                  <a:lnTo>
                    <a:pt x="3700567" y="29167"/>
                  </a:lnTo>
                  <a:lnTo>
                    <a:pt x="3737045" y="30799"/>
                  </a:lnTo>
                  <a:lnTo>
                    <a:pt x="3774063" y="31886"/>
                  </a:lnTo>
                  <a:lnTo>
                    <a:pt x="3811442" y="32612"/>
                  </a:lnTo>
                  <a:lnTo>
                    <a:pt x="3849061" y="34153"/>
                  </a:lnTo>
                  <a:lnTo>
                    <a:pt x="3886841" y="36240"/>
                  </a:lnTo>
                  <a:lnTo>
                    <a:pt x="3924727" y="38689"/>
                  </a:lnTo>
                  <a:lnTo>
                    <a:pt x="3961626" y="41380"/>
                  </a:lnTo>
                  <a:lnTo>
                    <a:pt x="3997868" y="44233"/>
                  </a:lnTo>
                  <a:lnTo>
                    <a:pt x="4033670" y="47192"/>
                  </a:lnTo>
                  <a:lnTo>
                    <a:pt x="4068122" y="49166"/>
                  </a:lnTo>
                  <a:lnTo>
                    <a:pt x="4101673" y="50481"/>
                  </a:lnTo>
                  <a:lnTo>
                    <a:pt x="4134624" y="51358"/>
                  </a:lnTo>
                  <a:lnTo>
                    <a:pt x="4168232" y="53001"/>
                  </a:lnTo>
                  <a:lnTo>
                    <a:pt x="4202280" y="55155"/>
                  </a:lnTo>
                  <a:lnTo>
                    <a:pt x="4236620" y="57649"/>
                  </a:lnTo>
                  <a:lnTo>
                    <a:pt x="4272212" y="59311"/>
                  </a:lnTo>
                  <a:lnTo>
                    <a:pt x="4308641" y="60419"/>
                  </a:lnTo>
                  <a:lnTo>
                    <a:pt x="4345628" y="61159"/>
                  </a:lnTo>
                  <a:lnTo>
                    <a:pt x="4382985" y="61652"/>
                  </a:lnTo>
                  <a:lnTo>
                    <a:pt x="4420590" y="61980"/>
                  </a:lnTo>
                  <a:lnTo>
                    <a:pt x="4458360" y="62199"/>
                  </a:lnTo>
                  <a:lnTo>
                    <a:pt x="4496239" y="62345"/>
                  </a:lnTo>
                  <a:lnTo>
                    <a:pt x="4534193" y="62442"/>
                  </a:lnTo>
                  <a:lnTo>
                    <a:pt x="4572196" y="62507"/>
                  </a:lnTo>
                  <a:lnTo>
                    <a:pt x="4608114" y="63609"/>
                  </a:lnTo>
                  <a:lnTo>
                    <a:pt x="4642643" y="65402"/>
                  </a:lnTo>
                  <a:lnTo>
                    <a:pt x="4676245" y="67655"/>
                  </a:lnTo>
                  <a:lnTo>
                    <a:pt x="4711348" y="69158"/>
                  </a:lnTo>
                  <a:lnTo>
                    <a:pt x="4747448" y="70159"/>
                  </a:lnTo>
                  <a:lnTo>
                    <a:pt x="4784215" y="70827"/>
                  </a:lnTo>
                  <a:lnTo>
                    <a:pt x="4821427" y="71272"/>
                  </a:lnTo>
                  <a:lnTo>
                    <a:pt x="4858933" y="71568"/>
                  </a:lnTo>
                  <a:lnTo>
                    <a:pt x="4896639" y="71766"/>
                  </a:lnTo>
                  <a:lnTo>
                    <a:pt x="4934476" y="71898"/>
                  </a:lnTo>
                  <a:lnTo>
                    <a:pt x="4972402" y="71986"/>
                  </a:lnTo>
                  <a:lnTo>
                    <a:pt x="5010384" y="72045"/>
                  </a:lnTo>
                  <a:lnTo>
                    <a:pt x="5048407" y="72084"/>
                  </a:lnTo>
                  <a:lnTo>
                    <a:pt x="5086454" y="72110"/>
                  </a:lnTo>
                  <a:lnTo>
                    <a:pt x="5124519" y="72127"/>
                  </a:lnTo>
                  <a:lnTo>
                    <a:pt x="5160479" y="73197"/>
                  </a:lnTo>
                  <a:lnTo>
                    <a:pt x="5195036" y="74969"/>
                  </a:lnTo>
                  <a:lnTo>
                    <a:pt x="5228656" y="77208"/>
                  </a:lnTo>
                  <a:lnTo>
                    <a:pt x="5263772" y="78701"/>
                  </a:lnTo>
                  <a:lnTo>
                    <a:pt x="5299881" y="79696"/>
                  </a:lnTo>
                  <a:lnTo>
                    <a:pt x="5336654" y="80360"/>
                  </a:lnTo>
                  <a:lnTo>
                    <a:pt x="5373869" y="80802"/>
                  </a:lnTo>
                  <a:lnTo>
                    <a:pt x="5411380" y="81097"/>
                  </a:lnTo>
                  <a:lnTo>
                    <a:pt x="5449086" y="81294"/>
                  </a:lnTo>
                  <a:lnTo>
                    <a:pt x="5485866" y="81425"/>
                  </a:lnTo>
                  <a:lnTo>
                    <a:pt x="5522027" y="81512"/>
                  </a:lnTo>
                  <a:lnTo>
                    <a:pt x="5557777" y="81571"/>
                  </a:lnTo>
                  <a:lnTo>
                    <a:pt x="5593251" y="82668"/>
                  </a:lnTo>
                  <a:lnTo>
                    <a:pt x="5628542" y="84457"/>
                  </a:lnTo>
                  <a:lnTo>
                    <a:pt x="5663712" y="86709"/>
                  </a:lnTo>
                  <a:lnTo>
                    <a:pt x="5699858" y="88210"/>
                  </a:lnTo>
                  <a:lnTo>
                    <a:pt x="5736656" y="89211"/>
                  </a:lnTo>
                  <a:lnTo>
                    <a:pt x="5773887" y="89878"/>
                  </a:lnTo>
                  <a:lnTo>
                    <a:pt x="5810349" y="90323"/>
                  </a:lnTo>
                  <a:lnTo>
                    <a:pt x="5846299" y="90619"/>
                  </a:lnTo>
                  <a:lnTo>
                    <a:pt x="5881909" y="90817"/>
                  </a:lnTo>
                  <a:lnTo>
                    <a:pt x="5917289" y="92007"/>
                  </a:lnTo>
                  <a:lnTo>
                    <a:pt x="5952517" y="93858"/>
                  </a:lnTo>
                  <a:lnTo>
                    <a:pt x="5987645" y="96151"/>
                  </a:lnTo>
                  <a:lnTo>
                    <a:pt x="6023763" y="97680"/>
                  </a:lnTo>
                  <a:lnTo>
                    <a:pt x="6060542" y="98699"/>
                  </a:lnTo>
                  <a:lnTo>
                    <a:pt x="6097761" y="99378"/>
                  </a:lnTo>
                  <a:lnTo>
                    <a:pt x="6135274" y="100890"/>
                  </a:lnTo>
                  <a:lnTo>
                    <a:pt x="6172983" y="102955"/>
                  </a:lnTo>
                  <a:lnTo>
                    <a:pt x="6210822" y="105391"/>
                  </a:lnTo>
                  <a:lnTo>
                    <a:pt x="6248748" y="107015"/>
                  </a:lnTo>
                  <a:lnTo>
                    <a:pt x="6286732" y="108097"/>
                  </a:lnTo>
                  <a:lnTo>
                    <a:pt x="6324754" y="108819"/>
                  </a:lnTo>
                  <a:lnTo>
                    <a:pt x="6362803" y="110358"/>
                  </a:lnTo>
                  <a:lnTo>
                    <a:pt x="6400869" y="112443"/>
                  </a:lnTo>
                  <a:lnTo>
                    <a:pt x="6438946" y="114891"/>
                  </a:lnTo>
                  <a:lnTo>
                    <a:pt x="6477030" y="116523"/>
                  </a:lnTo>
                  <a:lnTo>
                    <a:pt x="6515120" y="117611"/>
                  </a:lnTo>
                  <a:lnTo>
                    <a:pt x="6553214" y="118336"/>
                  </a:lnTo>
                  <a:lnTo>
                    <a:pt x="6591309" y="119878"/>
                  </a:lnTo>
                  <a:lnTo>
                    <a:pt x="6629406" y="121964"/>
                  </a:lnTo>
                  <a:lnTo>
                    <a:pt x="6667504" y="124414"/>
                  </a:lnTo>
                  <a:lnTo>
                    <a:pt x="6706661" y="127105"/>
                  </a:lnTo>
                  <a:lnTo>
                    <a:pt x="6746524" y="129958"/>
                  </a:lnTo>
                  <a:lnTo>
                    <a:pt x="6786857" y="132917"/>
                  </a:lnTo>
                  <a:lnTo>
                    <a:pt x="6826447" y="135949"/>
                  </a:lnTo>
                  <a:lnTo>
                    <a:pt x="6865540" y="139028"/>
                  </a:lnTo>
                  <a:lnTo>
                    <a:pt x="6904301" y="142139"/>
                  </a:lnTo>
                  <a:lnTo>
                    <a:pt x="6943901" y="144214"/>
                  </a:lnTo>
                  <a:lnTo>
                    <a:pt x="6984060" y="145596"/>
                  </a:lnTo>
                  <a:lnTo>
                    <a:pt x="7024590" y="146518"/>
                  </a:lnTo>
                  <a:lnTo>
                    <a:pt x="7064309" y="148191"/>
                  </a:lnTo>
                  <a:lnTo>
                    <a:pt x="7103490" y="150365"/>
                  </a:lnTo>
                  <a:lnTo>
                    <a:pt x="7142310" y="152872"/>
                  </a:lnTo>
                  <a:lnTo>
                    <a:pt x="7180890" y="155602"/>
                  </a:lnTo>
                  <a:lnTo>
                    <a:pt x="7219310" y="158481"/>
                  </a:lnTo>
                  <a:lnTo>
                    <a:pt x="7257623" y="161458"/>
                  </a:lnTo>
                  <a:lnTo>
                    <a:pt x="7295866" y="164501"/>
                  </a:lnTo>
                  <a:lnTo>
                    <a:pt x="7334060" y="167588"/>
                  </a:lnTo>
                  <a:lnTo>
                    <a:pt x="7372224" y="170704"/>
                  </a:lnTo>
                  <a:lnTo>
                    <a:pt x="7410366" y="173840"/>
                  </a:lnTo>
                  <a:lnTo>
                    <a:pt x="7448493" y="176989"/>
                  </a:lnTo>
                  <a:lnTo>
                    <a:pt x="7486613" y="180147"/>
                  </a:lnTo>
                  <a:lnTo>
                    <a:pt x="7524725" y="183310"/>
                  </a:lnTo>
                  <a:lnTo>
                    <a:pt x="7562834" y="186477"/>
                  </a:lnTo>
                  <a:lnTo>
                    <a:pt x="7600939" y="189647"/>
                  </a:lnTo>
                  <a:lnTo>
                    <a:pt x="7637984" y="191760"/>
                  </a:lnTo>
                  <a:lnTo>
                    <a:pt x="7674323" y="193169"/>
                  </a:lnTo>
                  <a:lnTo>
                    <a:pt x="7710190" y="194109"/>
                  </a:lnTo>
                  <a:lnTo>
                    <a:pt x="7747860" y="195793"/>
                  </a:lnTo>
                  <a:lnTo>
                    <a:pt x="7786732" y="197974"/>
                  </a:lnTo>
                  <a:lnTo>
                    <a:pt x="7826404" y="200487"/>
                  </a:lnTo>
                  <a:lnTo>
                    <a:pt x="7864494" y="203220"/>
                  </a:lnTo>
                  <a:lnTo>
                    <a:pt x="7901529" y="206101"/>
                  </a:lnTo>
                  <a:lnTo>
                    <a:pt x="7937860" y="209079"/>
                  </a:lnTo>
                  <a:lnTo>
                    <a:pt x="7974782" y="212124"/>
                  </a:lnTo>
                  <a:lnTo>
                    <a:pt x="8012096" y="215212"/>
                  </a:lnTo>
                  <a:lnTo>
                    <a:pt x="8049672" y="218328"/>
                  </a:lnTo>
                  <a:lnTo>
                    <a:pt x="8088481" y="221465"/>
                  </a:lnTo>
                  <a:lnTo>
                    <a:pt x="8128112" y="224614"/>
                  </a:lnTo>
                  <a:lnTo>
                    <a:pt x="8168291" y="227771"/>
                  </a:lnTo>
                  <a:lnTo>
                    <a:pt x="8207777" y="230935"/>
                  </a:lnTo>
                  <a:lnTo>
                    <a:pt x="8246802" y="234102"/>
                  </a:lnTo>
                  <a:lnTo>
                    <a:pt x="8285518" y="237272"/>
                  </a:lnTo>
                  <a:lnTo>
                    <a:pt x="8325088" y="240444"/>
                  </a:lnTo>
                  <a:lnTo>
                    <a:pt x="8365225" y="243617"/>
                  </a:lnTo>
                  <a:lnTo>
                    <a:pt x="8405741" y="246790"/>
                  </a:lnTo>
                  <a:lnTo>
                    <a:pt x="8445453" y="249964"/>
                  </a:lnTo>
                  <a:lnTo>
                    <a:pt x="8484626" y="253138"/>
                  </a:lnTo>
                  <a:lnTo>
                    <a:pt x="8523443" y="256313"/>
                  </a:lnTo>
                  <a:lnTo>
                    <a:pt x="8564135" y="259488"/>
                  </a:lnTo>
                  <a:lnTo>
                    <a:pt x="8606082" y="262662"/>
                  </a:lnTo>
                  <a:lnTo>
                    <a:pt x="8648864" y="265837"/>
                  </a:lnTo>
                  <a:lnTo>
                    <a:pt x="8692199" y="269012"/>
                  </a:lnTo>
                  <a:lnTo>
                    <a:pt x="8735908" y="272187"/>
                  </a:lnTo>
                  <a:lnTo>
                    <a:pt x="8779863" y="275362"/>
                  </a:lnTo>
                  <a:lnTo>
                    <a:pt x="8822926" y="278537"/>
                  </a:lnTo>
                  <a:lnTo>
                    <a:pt x="8865393" y="281712"/>
                  </a:lnTo>
                  <a:lnTo>
                    <a:pt x="8907462" y="284887"/>
                  </a:lnTo>
                  <a:lnTo>
                    <a:pt x="8949267" y="288062"/>
                  </a:lnTo>
                  <a:lnTo>
                    <a:pt x="8990894" y="291237"/>
                  </a:lnTo>
                  <a:lnTo>
                    <a:pt x="9032404" y="294412"/>
                  </a:lnTo>
                  <a:lnTo>
                    <a:pt x="9074894" y="297587"/>
                  </a:lnTo>
                  <a:lnTo>
                    <a:pt x="9118038" y="300762"/>
                  </a:lnTo>
                  <a:lnTo>
                    <a:pt x="9161617" y="303937"/>
                  </a:lnTo>
                  <a:lnTo>
                    <a:pt x="9204427" y="307112"/>
                  </a:lnTo>
                  <a:lnTo>
                    <a:pt x="9246726" y="310287"/>
                  </a:lnTo>
                  <a:lnTo>
                    <a:pt x="9288683" y="313462"/>
                  </a:lnTo>
                  <a:lnTo>
                    <a:pt x="9330414" y="316637"/>
                  </a:lnTo>
                  <a:lnTo>
                    <a:pt x="9371993" y="319812"/>
                  </a:lnTo>
                  <a:lnTo>
                    <a:pt x="9413471" y="322987"/>
                  </a:lnTo>
                  <a:lnTo>
                    <a:pt x="9455940" y="326162"/>
                  </a:lnTo>
                  <a:lnTo>
                    <a:pt x="9499067" y="329337"/>
                  </a:lnTo>
                  <a:lnTo>
                    <a:pt x="9542636" y="332512"/>
                  </a:lnTo>
                  <a:lnTo>
                    <a:pt x="9585440" y="335687"/>
                  </a:lnTo>
                  <a:lnTo>
                    <a:pt x="9627737" y="338862"/>
                  </a:lnTo>
                  <a:lnTo>
                    <a:pt x="9669690" y="342037"/>
                  </a:lnTo>
                  <a:lnTo>
                    <a:pt x="9710362" y="345212"/>
                  </a:lnTo>
                  <a:lnTo>
                    <a:pt x="9750174" y="348387"/>
                  </a:lnTo>
                  <a:lnTo>
                    <a:pt x="9789416" y="351562"/>
                  </a:lnTo>
                  <a:lnTo>
                    <a:pt x="9828277" y="354737"/>
                  </a:lnTo>
                  <a:lnTo>
                    <a:pt x="9866884" y="357912"/>
                  </a:lnTo>
                  <a:lnTo>
                    <a:pt x="9905322" y="361087"/>
                  </a:lnTo>
                  <a:lnTo>
                    <a:pt x="9944705" y="364262"/>
                  </a:lnTo>
                  <a:lnTo>
                    <a:pt x="9984721" y="367437"/>
                  </a:lnTo>
                  <a:lnTo>
                    <a:pt x="10025156" y="370612"/>
                  </a:lnTo>
                  <a:lnTo>
                    <a:pt x="10064812" y="373787"/>
                  </a:lnTo>
                  <a:lnTo>
                    <a:pt x="10103950" y="376962"/>
                  </a:lnTo>
                  <a:lnTo>
                    <a:pt x="10142741" y="380137"/>
                  </a:lnTo>
                  <a:lnTo>
                    <a:pt x="10181303" y="382254"/>
                  </a:lnTo>
                  <a:lnTo>
                    <a:pt x="10219710" y="383665"/>
                  </a:lnTo>
                  <a:lnTo>
                    <a:pt x="10258015" y="384606"/>
                  </a:lnTo>
                  <a:lnTo>
                    <a:pt x="10296252" y="386291"/>
                  </a:lnTo>
                  <a:lnTo>
                    <a:pt x="10334442" y="388473"/>
                  </a:lnTo>
                  <a:lnTo>
                    <a:pt x="10372603" y="390986"/>
                  </a:lnTo>
                  <a:lnTo>
                    <a:pt x="10410744" y="392661"/>
                  </a:lnTo>
                  <a:lnTo>
                    <a:pt x="10448872" y="393779"/>
                  </a:lnTo>
                  <a:lnTo>
                    <a:pt x="10486990" y="394523"/>
                  </a:lnTo>
                  <a:lnTo>
                    <a:pt x="10524043" y="396078"/>
                  </a:lnTo>
                  <a:lnTo>
                    <a:pt x="10560387" y="398172"/>
                  </a:lnTo>
                  <a:lnTo>
                    <a:pt x="10596258" y="400627"/>
                  </a:lnTo>
                  <a:lnTo>
                    <a:pt x="10632873" y="402264"/>
                  </a:lnTo>
                  <a:lnTo>
                    <a:pt x="10669982" y="403355"/>
                  </a:lnTo>
                  <a:lnTo>
                    <a:pt x="10707422" y="404082"/>
                  </a:lnTo>
                  <a:lnTo>
                    <a:pt x="10744023" y="404567"/>
                  </a:lnTo>
                  <a:lnTo>
                    <a:pt x="10780065" y="404890"/>
                  </a:lnTo>
                  <a:lnTo>
                    <a:pt x="10815734" y="405105"/>
                  </a:lnTo>
                  <a:lnTo>
                    <a:pt x="10850098" y="405249"/>
                  </a:lnTo>
                  <a:lnTo>
                    <a:pt x="10883592" y="405345"/>
                  </a:lnTo>
                  <a:lnTo>
                    <a:pt x="10916503" y="405409"/>
                  </a:lnTo>
                  <a:lnTo>
                    <a:pt x="10949025" y="406510"/>
                  </a:lnTo>
                  <a:lnTo>
                    <a:pt x="10981293" y="408302"/>
                  </a:lnTo>
                  <a:lnTo>
                    <a:pt x="11013386" y="410555"/>
                  </a:lnTo>
                  <a:lnTo>
                    <a:pt x="11044308" y="412058"/>
                  </a:lnTo>
                  <a:lnTo>
                    <a:pt x="11074447" y="413059"/>
                  </a:lnTo>
                  <a:lnTo>
                    <a:pt x="11104064" y="413727"/>
                  </a:lnTo>
                  <a:lnTo>
                    <a:pt x="11133334" y="414172"/>
                  </a:lnTo>
                  <a:lnTo>
                    <a:pt x="11162373" y="414468"/>
                  </a:lnTo>
                  <a:lnTo>
                    <a:pt x="11191258" y="414666"/>
                  </a:lnTo>
                  <a:lnTo>
                    <a:pt x="11217922" y="414798"/>
                  </a:lnTo>
                  <a:lnTo>
                    <a:pt x="11243106" y="414886"/>
                  </a:lnTo>
                  <a:lnTo>
                    <a:pt x="11267303" y="414945"/>
                  </a:lnTo>
                  <a:lnTo>
                    <a:pt x="11313947" y="412188"/>
                  </a:lnTo>
                  <a:lnTo>
                    <a:pt x="11351962" y="408493"/>
                  </a:lnTo>
                  <a:lnTo>
                    <a:pt x="11382375" y="405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4" name="SMARTInkShape-Group412"/>
          <p:cNvGrpSpPr/>
          <p:nvPr/>
        </p:nvGrpSpPr>
        <p:grpSpPr>
          <a:xfrm>
            <a:off x="4524375" y="2476956"/>
            <a:ext cx="781051" cy="309463"/>
            <a:chOff x="4524375" y="2476956"/>
            <a:chExt cx="781051" cy="309463"/>
          </a:xfrm>
        </p:grpSpPr>
        <p:sp>
          <p:nvSpPr>
            <p:cNvPr id="1691" name="SMARTInkShape-2310"/>
            <p:cNvSpPr/>
            <p:nvPr>
              <p:custDataLst>
                <p:tags r:id="rId169"/>
              </p:custDataLst>
            </p:nvPr>
          </p:nvSpPr>
          <p:spPr>
            <a:xfrm>
              <a:off x="5000635" y="2476956"/>
              <a:ext cx="304791" cy="247195"/>
            </a:xfrm>
            <a:custGeom>
              <a:avLst/>
              <a:gdLst/>
              <a:ahLst/>
              <a:cxnLst/>
              <a:rect l="0" t="0" r="0" b="0"/>
              <a:pathLst>
                <a:path w="304791" h="247195">
                  <a:moveTo>
                    <a:pt x="9515" y="161469"/>
                  </a:moveTo>
                  <a:lnTo>
                    <a:pt x="9515" y="161469"/>
                  </a:lnTo>
                  <a:lnTo>
                    <a:pt x="9515" y="132907"/>
                  </a:lnTo>
                  <a:lnTo>
                    <a:pt x="9515" y="155284"/>
                  </a:lnTo>
                  <a:lnTo>
                    <a:pt x="6693" y="161542"/>
                  </a:lnTo>
                  <a:lnTo>
                    <a:pt x="2970" y="167852"/>
                  </a:lnTo>
                  <a:lnTo>
                    <a:pt x="578" y="180525"/>
                  </a:lnTo>
                  <a:lnTo>
                    <a:pt x="0" y="220470"/>
                  </a:lnTo>
                  <a:lnTo>
                    <a:pt x="2817" y="227555"/>
                  </a:lnTo>
                  <a:lnTo>
                    <a:pt x="8192" y="235671"/>
                  </a:lnTo>
                  <a:lnTo>
                    <a:pt x="9123" y="242134"/>
                  </a:lnTo>
                  <a:lnTo>
                    <a:pt x="10312" y="243820"/>
                  </a:lnTo>
                  <a:lnTo>
                    <a:pt x="12163" y="244945"/>
                  </a:lnTo>
                  <a:lnTo>
                    <a:pt x="17682" y="246750"/>
                  </a:lnTo>
                  <a:lnTo>
                    <a:pt x="29222" y="239597"/>
                  </a:lnTo>
                  <a:lnTo>
                    <a:pt x="32178" y="238954"/>
                  </a:lnTo>
                  <a:lnTo>
                    <a:pt x="41394" y="232993"/>
                  </a:lnTo>
                  <a:lnTo>
                    <a:pt x="44850" y="227477"/>
                  </a:lnTo>
                  <a:lnTo>
                    <a:pt x="47444" y="221498"/>
                  </a:lnTo>
                  <a:lnTo>
                    <a:pt x="53796" y="212181"/>
                  </a:lnTo>
                  <a:lnTo>
                    <a:pt x="57207" y="202718"/>
                  </a:lnTo>
                  <a:lnTo>
                    <a:pt x="65210" y="191922"/>
                  </a:lnTo>
                  <a:lnTo>
                    <a:pt x="66537" y="182008"/>
                  </a:lnTo>
                  <a:lnTo>
                    <a:pt x="66662" y="171426"/>
                  </a:lnTo>
                  <a:lnTo>
                    <a:pt x="66665" y="193663"/>
                  </a:lnTo>
                  <a:lnTo>
                    <a:pt x="67723" y="195632"/>
                  </a:lnTo>
                  <a:lnTo>
                    <a:pt x="69487" y="196944"/>
                  </a:lnTo>
                  <a:lnTo>
                    <a:pt x="71721" y="197819"/>
                  </a:lnTo>
                  <a:lnTo>
                    <a:pt x="73210" y="199461"/>
                  </a:lnTo>
                  <a:lnTo>
                    <a:pt x="74866" y="204107"/>
                  </a:lnTo>
                  <a:lnTo>
                    <a:pt x="76074" y="216857"/>
                  </a:lnTo>
                  <a:lnTo>
                    <a:pt x="81212" y="223153"/>
                  </a:lnTo>
                  <a:lnTo>
                    <a:pt x="86535" y="225926"/>
                  </a:lnTo>
                  <a:lnTo>
                    <a:pt x="94730" y="228014"/>
                  </a:lnTo>
                  <a:lnTo>
                    <a:pt x="102743" y="221573"/>
                  </a:lnTo>
                  <a:lnTo>
                    <a:pt x="111457" y="218435"/>
                  </a:lnTo>
                  <a:lnTo>
                    <a:pt x="117617" y="213952"/>
                  </a:lnTo>
                  <a:lnTo>
                    <a:pt x="121060" y="208431"/>
                  </a:lnTo>
                  <a:lnTo>
                    <a:pt x="123649" y="202449"/>
                  </a:lnTo>
                  <a:lnTo>
                    <a:pt x="129999" y="193132"/>
                  </a:lnTo>
                  <a:lnTo>
                    <a:pt x="133407" y="183668"/>
                  </a:lnTo>
                  <a:lnTo>
                    <a:pt x="139592" y="174161"/>
                  </a:lnTo>
                  <a:lnTo>
                    <a:pt x="142953" y="164642"/>
                  </a:lnTo>
                  <a:lnTo>
                    <a:pt x="150938" y="153825"/>
                  </a:lnTo>
                  <a:lnTo>
                    <a:pt x="151960" y="147444"/>
                  </a:lnTo>
                  <a:lnTo>
                    <a:pt x="153162" y="145769"/>
                  </a:lnTo>
                  <a:lnTo>
                    <a:pt x="155021" y="144652"/>
                  </a:lnTo>
                  <a:lnTo>
                    <a:pt x="161512" y="142550"/>
                  </a:lnTo>
                  <a:lnTo>
                    <a:pt x="179606" y="142419"/>
                  </a:lnTo>
                  <a:lnTo>
                    <a:pt x="180058" y="143478"/>
                  </a:lnTo>
                  <a:lnTo>
                    <a:pt x="180846" y="150620"/>
                  </a:lnTo>
                  <a:lnTo>
                    <a:pt x="183735" y="151355"/>
                  </a:lnTo>
                  <a:lnTo>
                    <a:pt x="190490" y="151944"/>
                  </a:lnTo>
                  <a:lnTo>
                    <a:pt x="190490" y="142535"/>
                  </a:lnTo>
                  <a:lnTo>
                    <a:pt x="182289" y="134228"/>
                  </a:lnTo>
                  <a:lnTo>
                    <a:pt x="176301" y="133290"/>
                  </a:lnTo>
                  <a:lnTo>
                    <a:pt x="170778" y="135892"/>
                  </a:lnTo>
                  <a:lnTo>
                    <a:pt x="163666" y="141130"/>
                  </a:lnTo>
                  <a:lnTo>
                    <a:pt x="157377" y="142037"/>
                  </a:lnTo>
                  <a:lnTo>
                    <a:pt x="155715" y="143223"/>
                  </a:lnTo>
                  <a:lnTo>
                    <a:pt x="154606" y="145072"/>
                  </a:lnTo>
                  <a:lnTo>
                    <a:pt x="153868" y="147362"/>
                  </a:lnTo>
                  <a:lnTo>
                    <a:pt x="145045" y="161702"/>
                  </a:lnTo>
                  <a:lnTo>
                    <a:pt x="144318" y="164799"/>
                  </a:lnTo>
                  <a:lnTo>
                    <a:pt x="135517" y="180539"/>
                  </a:lnTo>
                  <a:lnTo>
                    <a:pt x="133348" y="224969"/>
                  </a:lnTo>
                  <a:lnTo>
                    <a:pt x="133343" y="231319"/>
                  </a:lnTo>
                  <a:lnTo>
                    <a:pt x="134400" y="233436"/>
                  </a:lnTo>
                  <a:lnTo>
                    <a:pt x="136163" y="234847"/>
                  </a:lnTo>
                  <a:lnTo>
                    <a:pt x="140945" y="236414"/>
                  </a:lnTo>
                  <a:lnTo>
                    <a:pt x="165497" y="237654"/>
                  </a:lnTo>
                  <a:lnTo>
                    <a:pt x="171621" y="234840"/>
                  </a:lnTo>
                  <a:lnTo>
                    <a:pt x="193676" y="215279"/>
                  </a:lnTo>
                  <a:lnTo>
                    <a:pt x="219065" y="175457"/>
                  </a:lnTo>
                  <a:lnTo>
                    <a:pt x="235293" y="133286"/>
                  </a:lnTo>
                  <a:lnTo>
                    <a:pt x="240101" y="113960"/>
                  </a:lnTo>
                  <a:lnTo>
                    <a:pt x="254517" y="75754"/>
                  </a:lnTo>
                  <a:lnTo>
                    <a:pt x="259202" y="56697"/>
                  </a:lnTo>
                  <a:lnTo>
                    <a:pt x="264472" y="37645"/>
                  </a:lnTo>
                  <a:lnTo>
                    <a:pt x="266687" y="0"/>
                  </a:lnTo>
                  <a:lnTo>
                    <a:pt x="266690" y="21946"/>
                  </a:lnTo>
                  <a:lnTo>
                    <a:pt x="257557" y="64538"/>
                  </a:lnTo>
                  <a:lnTo>
                    <a:pt x="248998" y="109476"/>
                  </a:lnTo>
                  <a:lnTo>
                    <a:pt x="247719" y="155049"/>
                  </a:lnTo>
                  <a:lnTo>
                    <a:pt x="246606" y="173090"/>
                  </a:lnTo>
                  <a:lnTo>
                    <a:pt x="239442" y="192659"/>
                  </a:lnTo>
                  <a:lnTo>
                    <a:pt x="238125" y="218057"/>
                  </a:lnTo>
                  <a:lnTo>
                    <a:pt x="246317" y="218569"/>
                  </a:lnTo>
                  <a:lnTo>
                    <a:pt x="246758" y="217528"/>
                  </a:lnTo>
                  <a:lnTo>
                    <a:pt x="247248" y="213548"/>
                  </a:lnTo>
                  <a:lnTo>
                    <a:pt x="250289" y="208251"/>
                  </a:lnTo>
                  <a:lnTo>
                    <a:pt x="263443" y="192304"/>
                  </a:lnTo>
                  <a:lnTo>
                    <a:pt x="265247" y="186462"/>
                  </a:lnTo>
                  <a:lnTo>
                    <a:pt x="266786" y="184481"/>
                  </a:lnTo>
                  <a:lnTo>
                    <a:pt x="283986" y="172473"/>
                  </a:lnTo>
                  <a:lnTo>
                    <a:pt x="290277" y="171432"/>
                  </a:lnTo>
                  <a:lnTo>
                    <a:pt x="291940" y="172344"/>
                  </a:lnTo>
                  <a:lnTo>
                    <a:pt x="293048" y="174011"/>
                  </a:lnTo>
                  <a:lnTo>
                    <a:pt x="294827" y="179233"/>
                  </a:lnTo>
                  <a:lnTo>
                    <a:pt x="301725" y="187870"/>
                  </a:lnTo>
                  <a:lnTo>
                    <a:pt x="303882" y="196690"/>
                  </a:lnTo>
                  <a:lnTo>
                    <a:pt x="304790" y="242990"/>
                  </a:lnTo>
                  <a:lnTo>
                    <a:pt x="304790" y="24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2" name="SMARTInkShape-2311"/>
            <p:cNvSpPr/>
            <p:nvPr>
              <p:custDataLst>
                <p:tags r:id="rId170"/>
              </p:custDataLst>
            </p:nvPr>
          </p:nvSpPr>
          <p:spPr>
            <a:xfrm>
              <a:off x="4876800" y="2581275"/>
              <a:ext cx="66546" cy="161922"/>
            </a:xfrm>
            <a:custGeom>
              <a:avLst/>
              <a:gdLst/>
              <a:ahLst/>
              <a:cxnLst/>
              <a:rect l="0" t="0" r="0" b="0"/>
              <a:pathLst>
                <a:path w="66546" h="161922">
                  <a:moveTo>
                    <a:pt x="38100" y="28575"/>
                  </a:moveTo>
                  <a:lnTo>
                    <a:pt x="38100" y="28575"/>
                  </a:lnTo>
                  <a:lnTo>
                    <a:pt x="38100" y="14386"/>
                  </a:lnTo>
                  <a:lnTo>
                    <a:pt x="39158" y="12766"/>
                  </a:lnTo>
                  <a:lnTo>
                    <a:pt x="40922" y="11685"/>
                  </a:lnTo>
                  <a:lnTo>
                    <a:pt x="47233" y="9651"/>
                  </a:lnTo>
                  <a:lnTo>
                    <a:pt x="47622" y="117"/>
                  </a:lnTo>
                  <a:lnTo>
                    <a:pt x="20493" y="0"/>
                  </a:lnTo>
                  <a:lnTo>
                    <a:pt x="20012" y="1058"/>
                  </a:lnTo>
                  <a:lnTo>
                    <a:pt x="19477" y="5056"/>
                  </a:lnTo>
                  <a:lnTo>
                    <a:pt x="18276" y="6546"/>
                  </a:lnTo>
                  <a:lnTo>
                    <a:pt x="14120" y="8201"/>
                  </a:lnTo>
                  <a:lnTo>
                    <a:pt x="12587" y="9701"/>
                  </a:lnTo>
                  <a:lnTo>
                    <a:pt x="9928" y="17610"/>
                  </a:lnTo>
                  <a:lnTo>
                    <a:pt x="9645" y="23680"/>
                  </a:lnTo>
                  <a:lnTo>
                    <a:pt x="8547" y="25312"/>
                  </a:lnTo>
                  <a:lnTo>
                    <a:pt x="6756" y="26399"/>
                  </a:lnTo>
                  <a:lnTo>
                    <a:pt x="4504" y="27125"/>
                  </a:lnTo>
                  <a:lnTo>
                    <a:pt x="3003" y="28666"/>
                  </a:lnTo>
                  <a:lnTo>
                    <a:pt x="1335" y="33202"/>
                  </a:lnTo>
                  <a:lnTo>
                    <a:pt x="1948" y="34835"/>
                  </a:lnTo>
                  <a:lnTo>
                    <a:pt x="3415" y="35923"/>
                  </a:lnTo>
                  <a:lnTo>
                    <a:pt x="5452" y="36649"/>
                  </a:lnTo>
                  <a:lnTo>
                    <a:pt x="6809" y="38191"/>
                  </a:lnTo>
                  <a:lnTo>
                    <a:pt x="9167" y="46174"/>
                  </a:lnTo>
                  <a:lnTo>
                    <a:pt x="9418" y="52252"/>
                  </a:lnTo>
                  <a:lnTo>
                    <a:pt x="12300" y="57796"/>
                  </a:lnTo>
                  <a:lnTo>
                    <a:pt x="14550" y="60755"/>
                  </a:lnTo>
                  <a:lnTo>
                    <a:pt x="19872" y="64044"/>
                  </a:lnTo>
                  <a:lnTo>
                    <a:pt x="22773" y="64921"/>
                  </a:lnTo>
                  <a:lnTo>
                    <a:pt x="24707" y="66564"/>
                  </a:lnTo>
                  <a:lnTo>
                    <a:pt x="35888" y="85905"/>
                  </a:lnTo>
                  <a:lnTo>
                    <a:pt x="36625" y="89020"/>
                  </a:lnTo>
                  <a:lnTo>
                    <a:pt x="42719" y="98461"/>
                  </a:lnTo>
                  <a:lnTo>
                    <a:pt x="48267" y="101969"/>
                  </a:lnTo>
                  <a:lnTo>
                    <a:pt x="51228" y="102904"/>
                  </a:lnTo>
                  <a:lnTo>
                    <a:pt x="53202" y="104586"/>
                  </a:lnTo>
                  <a:lnTo>
                    <a:pt x="64458" y="124000"/>
                  </a:lnTo>
                  <a:lnTo>
                    <a:pt x="66545" y="141004"/>
                  </a:lnTo>
                  <a:lnTo>
                    <a:pt x="56967" y="152466"/>
                  </a:lnTo>
                  <a:lnTo>
                    <a:pt x="49065" y="160470"/>
                  </a:lnTo>
                  <a:lnTo>
                    <a:pt x="42995" y="161494"/>
                  </a:lnTo>
                  <a:lnTo>
                    <a:pt x="20528" y="161921"/>
                  </a:lnTo>
                  <a:lnTo>
                    <a:pt x="11738" y="155378"/>
                  </a:lnTo>
                  <a:lnTo>
                    <a:pt x="1755" y="152792"/>
                  </a:lnTo>
                  <a:lnTo>
                    <a:pt x="1170" y="151603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3" name="SMARTInkShape-2312"/>
            <p:cNvSpPr/>
            <p:nvPr>
              <p:custDataLst>
                <p:tags r:id="rId171"/>
              </p:custDataLst>
            </p:nvPr>
          </p:nvSpPr>
          <p:spPr>
            <a:xfrm>
              <a:off x="4524375" y="2724150"/>
              <a:ext cx="19051" cy="62269"/>
            </a:xfrm>
            <a:custGeom>
              <a:avLst/>
              <a:gdLst/>
              <a:ahLst/>
              <a:cxnLst/>
              <a:rect l="0" t="0" r="0" b="0"/>
              <a:pathLst>
                <a:path w="19051" h="62269">
                  <a:moveTo>
                    <a:pt x="0" y="0"/>
                  </a:moveTo>
                  <a:lnTo>
                    <a:pt x="0" y="0"/>
                  </a:lnTo>
                  <a:lnTo>
                    <a:pt x="14465" y="0"/>
                  </a:lnTo>
                  <a:lnTo>
                    <a:pt x="15993" y="1058"/>
                  </a:lnTo>
                  <a:lnTo>
                    <a:pt x="17013" y="2822"/>
                  </a:lnTo>
                  <a:lnTo>
                    <a:pt x="18782" y="9701"/>
                  </a:lnTo>
                  <a:lnTo>
                    <a:pt x="19050" y="50838"/>
                  </a:lnTo>
                  <a:lnTo>
                    <a:pt x="17992" y="52942"/>
                  </a:lnTo>
                  <a:lnTo>
                    <a:pt x="16228" y="54345"/>
                  </a:lnTo>
                  <a:lnTo>
                    <a:pt x="13993" y="55280"/>
                  </a:lnTo>
                  <a:lnTo>
                    <a:pt x="12504" y="56962"/>
                  </a:lnTo>
                  <a:lnTo>
                    <a:pt x="10849" y="61652"/>
                  </a:lnTo>
                  <a:lnTo>
                    <a:pt x="9349" y="62268"/>
                  </a:lnTo>
                  <a:lnTo>
                    <a:pt x="7291" y="6162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0" name="SMARTInkShape-Group413"/>
          <p:cNvGrpSpPr/>
          <p:nvPr/>
        </p:nvGrpSpPr>
        <p:grpSpPr>
          <a:xfrm>
            <a:off x="5659174" y="2429055"/>
            <a:ext cx="474927" cy="304451"/>
            <a:chOff x="5659174" y="2429055"/>
            <a:chExt cx="474927" cy="304451"/>
          </a:xfrm>
        </p:grpSpPr>
        <p:sp>
          <p:nvSpPr>
            <p:cNvPr id="1695" name="SMARTInkShape-2313"/>
            <p:cNvSpPr/>
            <p:nvPr>
              <p:custDataLst>
                <p:tags r:id="rId164"/>
              </p:custDataLst>
            </p:nvPr>
          </p:nvSpPr>
          <p:spPr>
            <a:xfrm>
              <a:off x="6040174" y="2562225"/>
              <a:ext cx="93927" cy="19051"/>
            </a:xfrm>
            <a:custGeom>
              <a:avLst/>
              <a:gdLst/>
              <a:ahLst/>
              <a:cxnLst/>
              <a:rect l="0" t="0" r="0" b="0"/>
              <a:pathLst>
                <a:path w="93927" h="19051">
                  <a:moveTo>
                    <a:pt x="8201" y="19050"/>
                  </a:moveTo>
                  <a:lnTo>
                    <a:pt x="8201" y="19050"/>
                  </a:lnTo>
                  <a:lnTo>
                    <a:pt x="0" y="19050"/>
                  </a:lnTo>
                  <a:lnTo>
                    <a:pt x="36571" y="19050"/>
                  </a:lnTo>
                  <a:lnTo>
                    <a:pt x="44799" y="16228"/>
                  </a:lnTo>
                  <a:lnTo>
                    <a:pt x="51983" y="12504"/>
                  </a:lnTo>
                  <a:lnTo>
                    <a:pt x="63036" y="10408"/>
                  </a:lnTo>
                  <a:lnTo>
                    <a:pt x="78188" y="8728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6" name="SMARTInkShape-2314"/>
            <p:cNvSpPr/>
            <p:nvPr>
              <p:custDataLst>
                <p:tags r:id="rId165"/>
              </p:custDataLst>
            </p:nvPr>
          </p:nvSpPr>
          <p:spPr>
            <a:xfrm>
              <a:off x="5962661" y="2429055"/>
              <a:ext cx="152390" cy="304451"/>
            </a:xfrm>
            <a:custGeom>
              <a:avLst/>
              <a:gdLst/>
              <a:ahLst/>
              <a:cxnLst/>
              <a:rect l="0" t="0" r="0" b="0"/>
              <a:pathLst>
                <a:path w="152390" h="304451">
                  <a:moveTo>
                    <a:pt x="28564" y="209370"/>
                  </a:moveTo>
                  <a:lnTo>
                    <a:pt x="28564" y="209370"/>
                  </a:lnTo>
                  <a:lnTo>
                    <a:pt x="33620" y="209370"/>
                  </a:lnTo>
                  <a:lnTo>
                    <a:pt x="35109" y="208312"/>
                  </a:lnTo>
                  <a:lnTo>
                    <a:pt x="36103" y="206548"/>
                  </a:lnTo>
                  <a:lnTo>
                    <a:pt x="37973" y="200237"/>
                  </a:lnTo>
                  <a:lnTo>
                    <a:pt x="38055" y="194905"/>
                  </a:lnTo>
                  <a:lnTo>
                    <a:pt x="39125" y="193376"/>
                  </a:lnTo>
                  <a:lnTo>
                    <a:pt x="40896" y="192358"/>
                  </a:lnTo>
                  <a:lnTo>
                    <a:pt x="43135" y="191678"/>
                  </a:lnTo>
                  <a:lnTo>
                    <a:pt x="44628" y="190167"/>
                  </a:lnTo>
                  <a:lnTo>
                    <a:pt x="47221" y="182239"/>
                  </a:lnTo>
                  <a:lnTo>
                    <a:pt x="38472" y="171700"/>
                  </a:lnTo>
                  <a:lnTo>
                    <a:pt x="38202" y="166341"/>
                  </a:lnTo>
                  <a:lnTo>
                    <a:pt x="37106" y="165867"/>
                  </a:lnTo>
                  <a:lnTo>
                    <a:pt x="28959" y="170997"/>
                  </a:lnTo>
                  <a:lnTo>
                    <a:pt x="23625" y="176245"/>
                  </a:lnTo>
                  <a:lnTo>
                    <a:pt x="21077" y="181595"/>
                  </a:lnTo>
                  <a:lnTo>
                    <a:pt x="20397" y="184503"/>
                  </a:lnTo>
                  <a:lnTo>
                    <a:pt x="18887" y="186442"/>
                  </a:lnTo>
                  <a:lnTo>
                    <a:pt x="14385" y="188597"/>
                  </a:lnTo>
                  <a:lnTo>
                    <a:pt x="12761" y="190230"/>
                  </a:lnTo>
                  <a:lnTo>
                    <a:pt x="2164" y="209551"/>
                  </a:lnTo>
                  <a:lnTo>
                    <a:pt x="0" y="245589"/>
                  </a:lnTo>
                  <a:lnTo>
                    <a:pt x="8191" y="255506"/>
                  </a:lnTo>
                  <a:lnTo>
                    <a:pt x="11748" y="256334"/>
                  </a:lnTo>
                  <a:lnTo>
                    <a:pt x="23669" y="256956"/>
                  </a:lnTo>
                  <a:lnTo>
                    <a:pt x="25301" y="255911"/>
                  </a:lnTo>
                  <a:lnTo>
                    <a:pt x="26389" y="254156"/>
                  </a:lnTo>
                  <a:lnTo>
                    <a:pt x="28134" y="248791"/>
                  </a:lnTo>
                  <a:lnTo>
                    <a:pt x="47219" y="228816"/>
                  </a:lnTo>
                  <a:lnTo>
                    <a:pt x="47611" y="237832"/>
                  </a:lnTo>
                  <a:lnTo>
                    <a:pt x="56746" y="247074"/>
                  </a:lnTo>
                  <a:lnTo>
                    <a:pt x="57023" y="252409"/>
                  </a:lnTo>
                  <a:lnTo>
                    <a:pt x="58120" y="253938"/>
                  </a:lnTo>
                  <a:lnTo>
                    <a:pt x="59910" y="254957"/>
                  </a:lnTo>
                  <a:lnTo>
                    <a:pt x="65330" y="256593"/>
                  </a:lnTo>
                  <a:lnTo>
                    <a:pt x="76287" y="247271"/>
                  </a:lnTo>
                  <a:lnTo>
                    <a:pt x="84263" y="239382"/>
                  </a:lnTo>
                  <a:lnTo>
                    <a:pt x="86486" y="224079"/>
                  </a:lnTo>
                  <a:lnTo>
                    <a:pt x="110159" y="177300"/>
                  </a:lnTo>
                  <a:lnTo>
                    <a:pt x="121531" y="132946"/>
                  </a:lnTo>
                  <a:lnTo>
                    <a:pt x="130693" y="102356"/>
                  </a:lnTo>
                  <a:lnTo>
                    <a:pt x="135929" y="57610"/>
                  </a:lnTo>
                  <a:lnTo>
                    <a:pt x="140809" y="38110"/>
                  </a:lnTo>
                  <a:lnTo>
                    <a:pt x="143009" y="26363"/>
                  </a:lnTo>
                  <a:lnTo>
                    <a:pt x="152352" y="0"/>
                  </a:lnTo>
                  <a:lnTo>
                    <a:pt x="152386" y="13093"/>
                  </a:lnTo>
                  <a:lnTo>
                    <a:pt x="149566" y="19125"/>
                  </a:lnTo>
                  <a:lnTo>
                    <a:pt x="147332" y="22215"/>
                  </a:lnTo>
                  <a:lnTo>
                    <a:pt x="144188" y="36677"/>
                  </a:lnTo>
                  <a:lnTo>
                    <a:pt x="142067" y="53980"/>
                  </a:lnTo>
                  <a:lnTo>
                    <a:pt x="135376" y="79506"/>
                  </a:lnTo>
                  <a:lnTo>
                    <a:pt x="133518" y="123115"/>
                  </a:lnTo>
                  <a:lnTo>
                    <a:pt x="132305" y="161871"/>
                  </a:lnTo>
                  <a:lnTo>
                    <a:pt x="118153" y="209298"/>
                  </a:lnTo>
                  <a:lnTo>
                    <a:pt x="111693" y="256805"/>
                  </a:lnTo>
                  <a:lnTo>
                    <a:pt x="106133" y="277301"/>
                  </a:lnTo>
                  <a:lnTo>
                    <a:pt x="105169" y="288177"/>
                  </a:lnTo>
                  <a:lnTo>
                    <a:pt x="107767" y="294842"/>
                  </a:lnTo>
                  <a:lnTo>
                    <a:pt x="113906" y="304048"/>
                  </a:lnTo>
                  <a:lnTo>
                    <a:pt x="119232" y="304450"/>
                  </a:lnTo>
                  <a:lnTo>
                    <a:pt x="124600" y="301723"/>
                  </a:lnTo>
                  <a:lnTo>
                    <a:pt x="127513" y="299513"/>
                  </a:lnTo>
                  <a:lnTo>
                    <a:pt x="130750" y="294236"/>
                  </a:lnTo>
                  <a:lnTo>
                    <a:pt x="134056" y="279107"/>
                  </a:lnTo>
                  <a:lnTo>
                    <a:pt x="139784" y="268603"/>
                  </a:lnTo>
                  <a:lnTo>
                    <a:pt x="143011" y="253614"/>
                  </a:lnTo>
                  <a:lnTo>
                    <a:pt x="152389" y="237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7" name="SMARTInkShape-2315"/>
            <p:cNvSpPr/>
            <p:nvPr>
              <p:custDataLst>
                <p:tags r:id="rId166"/>
              </p:custDataLst>
            </p:nvPr>
          </p:nvSpPr>
          <p:spPr>
            <a:xfrm>
              <a:off x="5819775" y="2448051"/>
              <a:ext cx="85726" cy="228475"/>
            </a:xfrm>
            <a:custGeom>
              <a:avLst/>
              <a:gdLst/>
              <a:ahLst/>
              <a:cxnLst/>
              <a:rect l="0" t="0" r="0" b="0"/>
              <a:pathLst>
                <a:path w="85726" h="228475">
                  <a:moveTo>
                    <a:pt x="0" y="18924"/>
                  </a:moveTo>
                  <a:lnTo>
                    <a:pt x="0" y="18924"/>
                  </a:lnTo>
                  <a:lnTo>
                    <a:pt x="0" y="0"/>
                  </a:lnTo>
                  <a:lnTo>
                    <a:pt x="8201" y="8086"/>
                  </a:lnTo>
                  <a:lnTo>
                    <a:pt x="9132" y="14066"/>
                  </a:lnTo>
                  <a:lnTo>
                    <a:pt x="9520" y="57877"/>
                  </a:lnTo>
                  <a:lnTo>
                    <a:pt x="9525" y="102370"/>
                  </a:lnTo>
                  <a:lnTo>
                    <a:pt x="9525" y="145306"/>
                  </a:lnTo>
                  <a:lnTo>
                    <a:pt x="9525" y="188499"/>
                  </a:lnTo>
                  <a:lnTo>
                    <a:pt x="9525" y="227905"/>
                  </a:lnTo>
                  <a:lnTo>
                    <a:pt x="9525" y="205803"/>
                  </a:lnTo>
                  <a:lnTo>
                    <a:pt x="12347" y="199701"/>
                  </a:lnTo>
                  <a:lnTo>
                    <a:pt x="16070" y="193461"/>
                  </a:lnTo>
                  <a:lnTo>
                    <a:pt x="19226" y="183998"/>
                  </a:lnTo>
                  <a:lnTo>
                    <a:pt x="36349" y="163680"/>
                  </a:lnTo>
                  <a:lnTo>
                    <a:pt x="40144" y="162635"/>
                  </a:lnTo>
                  <a:lnTo>
                    <a:pt x="60753" y="161814"/>
                  </a:lnTo>
                  <a:lnTo>
                    <a:pt x="62727" y="162867"/>
                  </a:lnTo>
                  <a:lnTo>
                    <a:pt x="64043" y="164628"/>
                  </a:lnTo>
                  <a:lnTo>
                    <a:pt x="66154" y="170001"/>
                  </a:lnTo>
                  <a:lnTo>
                    <a:pt x="73118" y="178667"/>
                  </a:lnTo>
                  <a:lnTo>
                    <a:pt x="75287" y="187493"/>
                  </a:lnTo>
                  <a:lnTo>
                    <a:pt x="76164" y="212610"/>
                  </a:lnTo>
                  <a:lnTo>
                    <a:pt x="79007" y="218954"/>
                  </a:lnTo>
                  <a:lnTo>
                    <a:pt x="85725" y="22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8" name="SMARTInkShape-2316"/>
            <p:cNvSpPr/>
            <p:nvPr>
              <p:custDataLst>
                <p:tags r:id="rId167"/>
              </p:custDataLst>
            </p:nvPr>
          </p:nvSpPr>
          <p:spPr>
            <a:xfrm>
              <a:off x="5659174" y="2562225"/>
              <a:ext cx="112977" cy="38101"/>
            </a:xfrm>
            <a:custGeom>
              <a:avLst/>
              <a:gdLst/>
              <a:ahLst/>
              <a:cxnLst/>
              <a:rect l="0" t="0" r="0" b="0"/>
              <a:pathLst>
                <a:path w="112977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21101" y="38100"/>
                  </a:lnTo>
                  <a:lnTo>
                    <a:pt x="27340" y="35278"/>
                  </a:lnTo>
                  <a:lnTo>
                    <a:pt x="30485" y="33044"/>
                  </a:lnTo>
                  <a:lnTo>
                    <a:pt x="53848" y="26342"/>
                  </a:lnTo>
                  <a:lnTo>
                    <a:pt x="77987" y="13464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9" name="SMARTInkShape-2317"/>
            <p:cNvSpPr/>
            <p:nvPr>
              <p:custDataLst>
                <p:tags r:id="rId168"/>
              </p:custDataLst>
            </p:nvPr>
          </p:nvSpPr>
          <p:spPr>
            <a:xfrm>
              <a:off x="5697308" y="2447925"/>
              <a:ext cx="74843" cy="276177"/>
            </a:xfrm>
            <a:custGeom>
              <a:avLst/>
              <a:gdLst/>
              <a:ahLst/>
              <a:cxnLst/>
              <a:rect l="0" t="0" r="0" b="0"/>
              <a:pathLst>
                <a:path w="74843" h="276177">
                  <a:moveTo>
                    <a:pt x="36742" y="0"/>
                  </a:moveTo>
                  <a:lnTo>
                    <a:pt x="36742" y="0"/>
                  </a:lnTo>
                  <a:lnTo>
                    <a:pt x="36742" y="22390"/>
                  </a:lnTo>
                  <a:lnTo>
                    <a:pt x="33920" y="28648"/>
                  </a:lnTo>
                  <a:lnTo>
                    <a:pt x="31686" y="31799"/>
                  </a:lnTo>
                  <a:lnTo>
                    <a:pt x="28541" y="46346"/>
                  </a:lnTo>
                  <a:lnTo>
                    <a:pt x="24569" y="76450"/>
                  </a:lnTo>
                  <a:lnTo>
                    <a:pt x="19729" y="95324"/>
                  </a:lnTo>
                  <a:lnTo>
                    <a:pt x="17811" y="139704"/>
                  </a:lnTo>
                  <a:lnTo>
                    <a:pt x="9056" y="184150"/>
                  </a:lnTo>
                  <a:lnTo>
                    <a:pt x="7372" y="203200"/>
                  </a:lnTo>
                  <a:lnTo>
                    <a:pt x="0" y="229893"/>
                  </a:lnTo>
                  <a:lnTo>
                    <a:pt x="606" y="233696"/>
                  </a:lnTo>
                  <a:lnTo>
                    <a:pt x="6962" y="250660"/>
                  </a:lnTo>
                  <a:lnTo>
                    <a:pt x="7810" y="260301"/>
                  </a:lnTo>
                  <a:lnTo>
                    <a:pt x="10829" y="266678"/>
                  </a:lnTo>
                  <a:lnTo>
                    <a:pt x="16336" y="274339"/>
                  </a:lnTo>
                  <a:lnTo>
                    <a:pt x="19912" y="275387"/>
                  </a:lnTo>
                  <a:lnTo>
                    <a:pt x="40046" y="276176"/>
                  </a:lnTo>
                  <a:lnTo>
                    <a:pt x="42120" y="275134"/>
                  </a:lnTo>
                  <a:lnTo>
                    <a:pt x="43502" y="273381"/>
                  </a:lnTo>
                  <a:lnTo>
                    <a:pt x="44424" y="271154"/>
                  </a:lnTo>
                  <a:lnTo>
                    <a:pt x="46096" y="269669"/>
                  </a:lnTo>
                  <a:lnTo>
                    <a:pt x="56385" y="264464"/>
                  </a:lnTo>
                  <a:lnTo>
                    <a:pt x="68609" y="253558"/>
                  </a:lnTo>
                  <a:lnTo>
                    <a:pt x="72072" y="247454"/>
                  </a:lnTo>
                  <a:lnTo>
                    <a:pt x="74842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1" name="SMARTInkShape-Group414"/>
          <p:cNvGrpSpPr/>
          <p:nvPr/>
        </p:nvGrpSpPr>
        <p:grpSpPr>
          <a:xfrm>
            <a:off x="2171711" y="3030327"/>
            <a:ext cx="1295142" cy="312949"/>
            <a:chOff x="2171711" y="3030327"/>
            <a:chExt cx="1295142" cy="312949"/>
          </a:xfrm>
        </p:grpSpPr>
        <p:sp>
          <p:nvSpPr>
            <p:cNvPr id="1701" name="SMARTInkShape-2318"/>
            <p:cNvSpPr/>
            <p:nvPr>
              <p:custDataLst>
                <p:tags r:id="rId154"/>
              </p:custDataLst>
            </p:nvPr>
          </p:nvSpPr>
          <p:spPr>
            <a:xfrm>
              <a:off x="2276475" y="3209925"/>
              <a:ext cx="18659" cy="114301"/>
            </a:xfrm>
            <a:custGeom>
              <a:avLst/>
              <a:gdLst/>
              <a:ahLst/>
              <a:cxnLst/>
              <a:rect l="0" t="0" r="0" b="0"/>
              <a:pathLst>
                <a:path w="18659" h="114301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5" y="42951"/>
                  </a:lnTo>
                  <a:lnTo>
                    <a:pt x="9525" y="54345"/>
                  </a:lnTo>
                  <a:lnTo>
                    <a:pt x="17064" y="67142"/>
                  </a:lnTo>
                  <a:lnTo>
                    <a:pt x="18658" y="79467"/>
                  </a:lnTo>
                  <a:lnTo>
                    <a:pt x="16053" y="85766"/>
                  </a:lnTo>
                  <a:lnTo>
                    <a:pt x="12427" y="92094"/>
                  </a:lnTo>
                  <a:lnTo>
                    <a:pt x="9780" y="104581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2" name="SMARTInkShape-2319"/>
            <p:cNvSpPr/>
            <p:nvPr>
              <p:custDataLst>
                <p:tags r:id="rId155"/>
              </p:custDataLst>
            </p:nvPr>
          </p:nvSpPr>
          <p:spPr>
            <a:xfrm>
              <a:off x="3381375" y="3071094"/>
              <a:ext cx="85478" cy="262657"/>
            </a:xfrm>
            <a:custGeom>
              <a:avLst/>
              <a:gdLst/>
              <a:ahLst/>
              <a:cxnLst/>
              <a:rect l="0" t="0" r="0" b="0"/>
              <a:pathLst>
                <a:path w="85478" h="262657">
                  <a:moveTo>
                    <a:pt x="0" y="15006"/>
                  </a:moveTo>
                  <a:lnTo>
                    <a:pt x="0" y="15006"/>
                  </a:lnTo>
                  <a:lnTo>
                    <a:pt x="14572" y="435"/>
                  </a:lnTo>
                  <a:lnTo>
                    <a:pt x="16064" y="0"/>
                  </a:lnTo>
                  <a:lnTo>
                    <a:pt x="17059" y="769"/>
                  </a:lnTo>
                  <a:lnTo>
                    <a:pt x="19224" y="4445"/>
                  </a:lnTo>
                  <a:lnTo>
                    <a:pt x="60336" y="51820"/>
                  </a:lnTo>
                  <a:lnTo>
                    <a:pt x="81492" y="94492"/>
                  </a:lnTo>
                  <a:lnTo>
                    <a:pt x="85477" y="141660"/>
                  </a:lnTo>
                  <a:lnTo>
                    <a:pt x="84634" y="185770"/>
                  </a:lnTo>
                  <a:lnTo>
                    <a:pt x="69475" y="227392"/>
                  </a:lnTo>
                  <a:lnTo>
                    <a:pt x="47625" y="262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3" name="SMARTInkShape-2320"/>
            <p:cNvSpPr/>
            <p:nvPr>
              <p:custDataLst>
                <p:tags r:id="rId156"/>
              </p:custDataLst>
            </p:nvPr>
          </p:nvSpPr>
          <p:spPr>
            <a:xfrm>
              <a:off x="2981767" y="3057965"/>
              <a:ext cx="94809" cy="271346"/>
            </a:xfrm>
            <a:custGeom>
              <a:avLst/>
              <a:gdLst/>
              <a:ahLst/>
              <a:cxnLst/>
              <a:rect l="0" t="0" r="0" b="0"/>
              <a:pathLst>
                <a:path w="94809" h="271346">
                  <a:moveTo>
                    <a:pt x="94808" y="47185"/>
                  </a:moveTo>
                  <a:lnTo>
                    <a:pt x="94808" y="47185"/>
                  </a:lnTo>
                  <a:lnTo>
                    <a:pt x="94808" y="10927"/>
                  </a:lnTo>
                  <a:lnTo>
                    <a:pt x="85675" y="0"/>
                  </a:lnTo>
                  <a:lnTo>
                    <a:pt x="77756" y="6193"/>
                  </a:lnTo>
                  <a:lnTo>
                    <a:pt x="72060" y="7800"/>
                  </a:lnTo>
                  <a:lnTo>
                    <a:pt x="70117" y="9287"/>
                  </a:lnTo>
                  <a:lnTo>
                    <a:pt x="57912" y="31802"/>
                  </a:lnTo>
                  <a:lnTo>
                    <a:pt x="39464" y="49477"/>
                  </a:lnTo>
                  <a:lnTo>
                    <a:pt x="15539" y="91769"/>
                  </a:lnTo>
                  <a:lnTo>
                    <a:pt x="4593" y="137948"/>
                  </a:lnTo>
                  <a:lnTo>
                    <a:pt x="0" y="182301"/>
                  </a:lnTo>
                  <a:lnTo>
                    <a:pt x="704" y="204834"/>
                  </a:lnTo>
                  <a:lnTo>
                    <a:pt x="10325" y="239984"/>
                  </a:lnTo>
                  <a:lnTo>
                    <a:pt x="30426" y="259377"/>
                  </a:lnTo>
                  <a:lnTo>
                    <a:pt x="40088" y="263201"/>
                  </a:lnTo>
                  <a:lnTo>
                    <a:pt x="50380" y="265958"/>
                  </a:lnTo>
                  <a:lnTo>
                    <a:pt x="58482" y="270712"/>
                  </a:lnTo>
                  <a:lnTo>
                    <a:pt x="61065" y="271345"/>
                  </a:lnTo>
                  <a:lnTo>
                    <a:pt x="62788" y="270708"/>
                  </a:lnTo>
                  <a:lnTo>
                    <a:pt x="63936" y="269225"/>
                  </a:lnTo>
                  <a:lnTo>
                    <a:pt x="70857" y="267578"/>
                  </a:lnTo>
                  <a:lnTo>
                    <a:pt x="85283" y="266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4" name="SMARTInkShape-2321"/>
            <p:cNvSpPr/>
            <p:nvPr>
              <p:custDataLst>
                <p:tags r:id="rId157"/>
              </p:custDataLst>
            </p:nvPr>
          </p:nvSpPr>
          <p:spPr>
            <a:xfrm>
              <a:off x="2771775" y="3190875"/>
              <a:ext cx="114301" cy="123812"/>
            </a:xfrm>
            <a:custGeom>
              <a:avLst/>
              <a:gdLst/>
              <a:ahLst/>
              <a:cxnLst/>
              <a:rect l="0" t="0" r="0" b="0"/>
              <a:pathLst>
                <a:path w="114301" h="123812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14465" y="28585"/>
                  </a:lnTo>
                  <a:lnTo>
                    <a:pt x="19834" y="31402"/>
                  </a:lnTo>
                  <a:lnTo>
                    <a:pt x="51228" y="60756"/>
                  </a:lnTo>
                  <a:lnTo>
                    <a:pt x="54518" y="66867"/>
                  </a:lnTo>
                  <a:lnTo>
                    <a:pt x="56803" y="82575"/>
                  </a:lnTo>
                  <a:lnTo>
                    <a:pt x="57104" y="98428"/>
                  </a:lnTo>
                  <a:lnTo>
                    <a:pt x="54308" y="104777"/>
                  </a:lnTo>
                  <a:lnTo>
                    <a:pt x="50595" y="111126"/>
                  </a:lnTo>
                  <a:lnTo>
                    <a:pt x="48945" y="117475"/>
                  </a:lnTo>
                  <a:lnTo>
                    <a:pt x="47447" y="119592"/>
                  </a:lnTo>
                  <a:lnTo>
                    <a:pt x="45389" y="121003"/>
                  </a:lnTo>
                  <a:lnTo>
                    <a:pt x="39540" y="123267"/>
                  </a:lnTo>
                  <a:lnTo>
                    <a:pt x="23948" y="123811"/>
                  </a:lnTo>
                  <a:lnTo>
                    <a:pt x="22315" y="122757"/>
                  </a:lnTo>
                  <a:lnTo>
                    <a:pt x="21227" y="120996"/>
                  </a:lnTo>
                  <a:lnTo>
                    <a:pt x="19695" y="113462"/>
                  </a:lnTo>
                  <a:lnTo>
                    <a:pt x="19088" y="86969"/>
                  </a:lnTo>
                  <a:lnTo>
                    <a:pt x="21889" y="78164"/>
                  </a:lnTo>
                  <a:lnTo>
                    <a:pt x="35527" y="57322"/>
                  </a:lnTo>
                  <a:lnTo>
                    <a:pt x="36385" y="54090"/>
                  </a:lnTo>
                  <a:lnTo>
                    <a:pt x="47705" y="39428"/>
                  </a:lnTo>
                  <a:lnTo>
                    <a:pt x="55774" y="33399"/>
                  </a:lnTo>
                  <a:lnTo>
                    <a:pt x="66267" y="27182"/>
                  </a:lnTo>
                  <a:lnTo>
                    <a:pt x="88876" y="6268"/>
                  </a:lnTo>
                  <a:lnTo>
                    <a:pt x="98061" y="278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5" name="SMARTInkShape-2322"/>
            <p:cNvSpPr/>
            <p:nvPr>
              <p:custDataLst>
                <p:tags r:id="rId158"/>
              </p:custDataLst>
            </p:nvPr>
          </p:nvSpPr>
          <p:spPr>
            <a:xfrm>
              <a:off x="2638425" y="3030327"/>
              <a:ext cx="104765" cy="312899"/>
            </a:xfrm>
            <a:custGeom>
              <a:avLst/>
              <a:gdLst/>
              <a:ahLst/>
              <a:cxnLst/>
              <a:rect l="0" t="0" r="0" b="0"/>
              <a:pathLst>
                <a:path w="104765" h="312899">
                  <a:moveTo>
                    <a:pt x="0" y="131973"/>
                  </a:moveTo>
                  <a:lnTo>
                    <a:pt x="0" y="131973"/>
                  </a:lnTo>
                  <a:lnTo>
                    <a:pt x="9515" y="131973"/>
                  </a:lnTo>
                  <a:lnTo>
                    <a:pt x="9525" y="177491"/>
                  </a:lnTo>
                  <a:lnTo>
                    <a:pt x="10583" y="193555"/>
                  </a:lnTo>
                  <a:lnTo>
                    <a:pt x="18167" y="229450"/>
                  </a:lnTo>
                  <a:lnTo>
                    <a:pt x="19015" y="272069"/>
                  </a:lnTo>
                  <a:lnTo>
                    <a:pt x="19040" y="285784"/>
                  </a:lnTo>
                  <a:lnTo>
                    <a:pt x="21868" y="293114"/>
                  </a:lnTo>
                  <a:lnTo>
                    <a:pt x="25594" y="299900"/>
                  </a:lnTo>
                  <a:lnTo>
                    <a:pt x="28565" y="312898"/>
                  </a:lnTo>
                  <a:lnTo>
                    <a:pt x="28575" y="267891"/>
                  </a:lnTo>
                  <a:lnTo>
                    <a:pt x="27517" y="222954"/>
                  </a:lnTo>
                  <a:lnTo>
                    <a:pt x="20374" y="179036"/>
                  </a:lnTo>
                  <a:lnTo>
                    <a:pt x="20370" y="142445"/>
                  </a:lnTo>
                  <a:lnTo>
                    <a:pt x="27286" y="102059"/>
                  </a:lnTo>
                  <a:lnTo>
                    <a:pt x="31227" y="65958"/>
                  </a:lnTo>
                  <a:lnTo>
                    <a:pt x="36064" y="46443"/>
                  </a:lnTo>
                  <a:lnTo>
                    <a:pt x="38253" y="34693"/>
                  </a:lnTo>
                  <a:lnTo>
                    <a:pt x="47721" y="12761"/>
                  </a:lnTo>
                  <a:lnTo>
                    <a:pt x="49806" y="11223"/>
                  </a:lnTo>
                  <a:lnTo>
                    <a:pt x="54945" y="9515"/>
                  </a:lnTo>
                  <a:lnTo>
                    <a:pt x="60756" y="8756"/>
                  </a:lnTo>
                  <a:lnTo>
                    <a:pt x="66866" y="5596"/>
                  </a:lnTo>
                  <a:lnTo>
                    <a:pt x="74356" y="0"/>
                  </a:lnTo>
                  <a:lnTo>
                    <a:pt x="74971" y="600"/>
                  </a:lnTo>
                  <a:lnTo>
                    <a:pt x="75654" y="4088"/>
                  </a:lnTo>
                  <a:lnTo>
                    <a:pt x="76894" y="5441"/>
                  </a:lnTo>
                  <a:lnTo>
                    <a:pt x="86489" y="10435"/>
                  </a:lnTo>
                  <a:lnTo>
                    <a:pt x="89409" y="12848"/>
                  </a:lnTo>
                  <a:lnTo>
                    <a:pt x="92654" y="18351"/>
                  </a:lnTo>
                  <a:lnTo>
                    <a:pt x="95155" y="24324"/>
                  </a:lnTo>
                  <a:lnTo>
                    <a:pt x="101454" y="33637"/>
                  </a:lnTo>
                  <a:lnTo>
                    <a:pt x="103791" y="43099"/>
                  </a:lnTo>
                  <a:lnTo>
                    <a:pt x="104764" y="87131"/>
                  </a:lnTo>
                  <a:lnTo>
                    <a:pt x="103714" y="106691"/>
                  </a:lnTo>
                  <a:lnTo>
                    <a:pt x="97170" y="118367"/>
                  </a:lnTo>
                  <a:lnTo>
                    <a:pt x="91517" y="125221"/>
                  </a:lnTo>
                  <a:lnTo>
                    <a:pt x="85477" y="128972"/>
                  </a:lnTo>
                  <a:lnTo>
                    <a:pt x="79265" y="131698"/>
                  </a:lnTo>
                  <a:lnTo>
                    <a:pt x="69817" y="138124"/>
                  </a:lnTo>
                  <a:lnTo>
                    <a:pt x="60315" y="140498"/>
                  </a:lnTo>
                  <a:lnTo>
                    <a:pt x="30456" y="141487"/>
                  </a:lnTo>
                  <a:lnTo>
                    <a:pt x="19050" y="13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6" name="SMARTInkShape-2323"/>
            <p:cNvSpPr/>
            <p:nvPr>
              <p:custDataLst>
                <p:tags r:id="rId159"/>
              </p:custDataLst>
            </p:nvPr>
          </p:nvSpPr>
          <p:spPr>
            <a:xfrm>
              <a:off x="2381250" y="3152891"/>
              <a:ext cx="56996" cy="180860"/>
            </a:xfrm>
            <a:custGeom>
              <a:avLst/>
              <a:gdLst/>
              <a:ahLst/>
              <a:cxnLst/>
              <a:rect l="0" t="0" r="0" b="0"/>
              <a:pathLst>
                <a:path w="56996" h="18086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8201" y="8095"/>
                  </a:lnTo>
                  <a:lnTo>
                    <a:pt x="9133" y="14076"/>
                  </a:lnTo>
                  <a:lnTo>
                    <a:pt x="10322" y="15695"/>
                  </a:lnTo>
                  <a:lnTo>
                    <a:pt x="22748" y="23564"/>
                  </a:lnTo>
                  <a:lnTo>
                    <a:pt x="31905" y="37121"/>
                  </a:lnTo>
                  <a:lnTo>
                    <a:pt x="48219" y="73941"/>
                  </a:lnTo>
                  <a:lnTo>
                    <a:pt x="51196" y="77830"/>
                  </a:lnTo>
                  <a:lnTo>
                    <a:pt x="54504" y="87796"/>
                  </a:lnTo>
                  <a:lnTo>
                    <a:pt x="56995" y="116930"/>
                  </a:lnTo>
                  <a:lnTo>
                    <a:pt x="52048" y="131813"/>
                  </a:lnTo>
                  <a:lnTo>
                    <a:pt x="41952" y="149260"/>
                  </a:lnTo>
                  <a:lnTo>
                    <a:pt x="39812" y="160112"/>
                  </a:lnTo>
                  <a:lnTo>
                    <a:pt x="37125" y="164911"/>
                  </a:lnTo>
                  <a:lnTo>
                    <a:pt x="19050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7" name="SMARTInkShape-2324"/>
            <p:cNvSpPr/>
            <p:nvPr>
              <p:custDataLst>
                <p:tags r:id="rId160"/>
              </p:custDataLst>
            </p:nvPr>
          </p:nvSpPr>
          <p:spPr>
            <a:xfrm>
              <a:off x="2171711" y="3171825"/>
              <a:ext cx="85715" cy="171451"/>
            </a:xfrm>
            <a:custGeom>
              <a:avLst/>
              <a:gdLst/>
              <a:ahLst/>
              <a:cxnLst/>
              <a:rect l="0" t="0" r="0" b="0"/>
              <a:pathLst>
                <a:path w="85715" h="171451">
                  <a:moveTo>
                    <a:pt x="57139" y="0"/>
                  </a:moveTo>
                  <a:lnTo>
                    <a:pt x="57139" y="0"/>
                  </a:lnTo>
                  <a:lnTo>
                    <a:pt x="30014" y="0"/>
                  </a:lnTo>
                  <a:lnTo>
                    <a:pt x="14412" y="14189"/>
                  </a:lnTo>
                  <a:lnTo>
                    <a:pt x="11691" y="19711"/>
                  </a:lnTo>
                  <a:lnTo>
                    <a:pt x="10965" y="22666"/>
                  </a:lnTo>
                  <a:lnTo>
                    <a:pt x="2166" y="38158"/>
                  </a:lnTo>
                  <a:lnTo>
                    <a:pt x="6" y="83739"/>
                  </a:lnTo>
                  <a:lnTo>
                    <a:pt x="0" y="87576"/>
                  </a:lnTo>
                  <a:lnTo>
                    <a:pt x="2816" y="94662"/>
                  </a:lnTo>
                  <a:lnTo>
                    <a:pt x="5049" y="98033"/>
                  </a:lnTo>
                  <a:lnTo>
                    <a:pt x="11748" y="121788"/>
                  </a:lnTo>
                  <a:lnTo>
                    <a:pt x="31870" y="154132"/>
                  </a:lnTo>
                  <a:lnTo>
                    <a:pt x="38147" y="158461"/>
                  </a:lnTo>
                  <a:lnTo>
                    <a:pt x="72133" y="170432"/>
                  </a:lnTo>
                  <a:lnTo>
                    <a:pt x="8571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8" name="SMARTInkShape-2325"/>
            <p:cNvSpPr/>
            <p:nvPr>
              <p:custDataLst>
                <p:tags r:id="rId161"/>
              </p:custDataLst>
            </p:nvPr>
          </p:nvSpPr>
          <p:spPr>
            <a:xfrm>
              <a:off x="2266950" y="31051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9" name="SMARTInkShape-2326"/>
            <p:cNvSpPr/>
            <p:nvPr>
              <p:custDataLst>
                <p:tags r:id="rId162"/>
              </p:custDataLst>
            </p:nvPr>
          </p:nvSpPr>
          <p:spPr>
            <a:xfrm>
              <a:off x="3190875" y="3057541"/>
              <a:ext cx="123826" cy="256599"/>
            </a:xfrm>
            <a:custGeom>
              <a:avLst/>
              <a:gdLst/>
              <a:ahLst/>
              <a:cxnLst/>
              <a:rect l="0" t="0" r="0" b="0"/>
              <a:pathLst>
                <a:path w="123826" h="256599">
                  <a:moveTo>
                    <a:pt x="19050" y="76184"/>
                  </a:moveTo>
                  <a:lnTo>
                    <a:pt x="19050" y="76184"/>
                  </a:lnTo>
                  <a:lnTo>
                    <a:pt x="27251" y="76184"/>
                  </a:lnTo>
                  <a:lnTo>
                    <a:pt x="27692" y="75126"/>
                  </a:lnTo>
                  <a:lnTo>
                    <a:pt x="28574" y="66669"/>
                  </a:lnTo>
                  <a:lnTo>
                    <a:pt x="28575" y="98540"/>
                  </a:lnTo>
                  <a:lnTo>
                    <a:pt x="19442" y="141176"/>
                  </a:lnTo>
                  <a:lnTo>
                    <a:pt x="10129" y="187720"/>
                  </a:lnTo>
                  <a:lnTo>
                    <a:pt x="8735" y="196664"/>
                  </a:lnTo>
                  <a:lnTo>
                    <a:pt x="906" y="224419"/>
                  </a:lnTo>
                  <a:lnTo>
                    <a:pt x="3" y="256598"/>
                  </a:lnTo>
                  <a:lnTo>
                    <a:pt x="0" y="225356"/>
                  </a:lnTo>
                  <a:lnTo>
                    <a:pt x="11758" y="180709"/>
                  </a:lnTo>
                  <a:lnTo>
                    <a:pt x="16890" y="161835"/>
                  </a:lnTo>
                  <a:lnTo>
                    <a:pt x="26399" y="116264"/>
                  </a:lnTo>
                  <a:lnTo>
                    <a:pt x="30753" y="95821"/>
                  </a:lnTo>
                  <a:lnTo>
                    <a:pt x="34835" y="81736"/>
                  </a:lnTo>
                  <a:lnTo>
                    <a:pt x="38191" y="58074"/>
                  </a:lnTo>
                  <a:lnTo>
                    <a:pt x="45448" y="36702"/>
                  </a:lnTo>
                  <a:lnTo>
                    <a:pt x="47716" y="25828"/>
                  </a:lnTo>
                  <a:lnTo>
                    <a:pt x="54973" y="10224"/>
                  </a:lnTo>
                  <a:lnTo>
                    <a:pt x="55699" y="6811"/>
                  </a:lnTo>
                  <a:lnTo>
                    <a:pt x="57241" y="4535"/>
                  </a:lnTo>
                  <a:lnTo>
                    <a:pt x="59327" y="3018"/>
                  </a:lnTo>
                  <a:lnTo>
                    <a:pt x="66547" y="37"/>
                  </a:lnTo>
                  <a:lnTo>
                    <a:pt x="71694" y="0"/>
                  </a:lnTo>
                  <a:lnTo>
                    <a:pt x="73196" y="1053"/>
                  </a:lnTo>
                  <a:lnTo>
                    <a:pt x="74197" y="2813"/>
                  </a:lnTo>
                  <a:lnTo>
                    <a:pt x="75310" y="8649"/>
                  </a:lnTo>
                  <a:lnTo>
                    <a:pt x="76995" y="22778"/>
                  </a:lnTo>
                  <a:lnTo>
                    <a:pt x="83726" y="34137"/>
                  </a:lnTo>
                  <a:lnTo>
                    <a:pt x="89423" y="40916"/>
                  </a:lnTo>
                  <a:lnTo>
                    <a:pt x="92660" y="50279"/>
                  </a:lnTo>
                  <a:lnTo>
                    <a:pt x="100155" y="92215"/>
                  </a:lnTo>
                  <a:lnTo>
                    <a:pt x="111051" y="136518"/>
                  </a:lnTo>
                  <a:lnTo>
                    <a:pt x="116932" y="180960"/>
                  </a:lnTo>
                  <a:lnTo>
                    <a:pt x="122463" y="201302"/>
                  </a:lnTo>
                  <a:lnTo>
                    <a:pt x="123825" y="228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0" name="SMARTInkShape-2327"/>
            <p:cNvSpPr/>
            <p:nvPr>
              <p:custDataLst>
                <p:tags r:id="rId163"/>
              </p:custDataLst>
            </p:nvPr>
          </p:nvSpPr>
          <p:spPr>
            <a:xfrm>
              <a:off x="3190991" y="3181350"/>
              <a:ext cx="104660" cy="28576"/>
            </a:xfrm>
            <a:custGeom>
              <a:avLst/>
              <a:gdLst/>
              <a:ahLst/>
              <a:cxnLst/>
              <a:rect l="0" t="0" r="0" b="0"/>
              <a:pathLst>
                <a:path w="104660" h="28576">
                  <a:moveTo>
                    <a:pt x="9409" y="28575"/>
                  </a:moveTo>
                  <a:lnTo>
                    <a:pt x="9409" y="28575"/>
                  </a:lnTo>
                  <a:lnTo>
                    <a:pt x="0" y="28575"/>
                  </a:lnTo>
                  <a:lnTo>
                    <a:pt x="14076" y="28575"/>
                  </a:lnTo>
                  <a:lnTo>
                    <a:pt x="19597" y="25753"/>
                  </a:lnTo>
                  <a:lnTo>
                    <a:pt x="25579" y="22029"/>
                  </a:lnTo>
                  <a:lnTo>
                    <a:pt x="35954" y="19933"/>
                  </a:lnTo>
                  <a:lnTo>
                    <a:pt x="50906" y="18253"/>
                  </a:lnTo>
                  <a:lnTo>
                    <a:pt x="63567" y="12581"/>
                  </a:lnTo>
                  <a:lnTo>
                    <a:pt x="90999" y="8735"/>
                  </a:lnTo>
                  <a:lnTo>
                    <a:pt x="104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6" name="SMARTInkShape-Group415"/>
          <p:cNvGrpSpPr/>
          <p:nvPr/>
        </p:nvGrpSpPr>
        <p:grpSpPr>
          <a:xfrm>
            <a:off x="3772017" y="3133725"/>
            <a:ext cx="685684" cy="257176"/>
            <a:chOff x="3772017" y="3133725"/>
            <a:chExt cx="685684" cy="257176"/>
          </a:xfrm>
        </p:grpSpPr>
        <p:sp>
          <p:nvSpPr>
            <p:cNvPr id="1712" name="SMARTInkShape-2328"/>
            <p:cNvSpPr/>
            <p:nvPr>
              <p:custDataLst>
                <p:tags r:id="rId150"/>
              </p:custDataLst>
            </p:nvPr>
          </p:nvSpPr>
          <p:spPr>
            <a:xfrm>
              <a:off x="4410075" y="3352800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46567" y="6546"/>
                  </a:lnTo>
                  <a:lnTo>
                    <a:pt x="44803" y="7539"/>
                  </a:lnTo>
                  <a:lnTo>
                    <a:pt x="42568" y="8201"/>
                  </a:lnTo>
                  <a:lnTo>
                    <a:pt x="41079" y="9701"/>
                  </a:lnTo>
                  <a:lnTo>
                    <a:pt x="39424" y="14189"/>
                  </a:lnTo>
                  <a:lnTo>
                    <a:pt x="37924" y="15809"/>
                  </a:lnTo>
                  <a:lnTo>
                    <a:pt x="33436" y="17610"/>
                  </a:lnTo>
                  <a:lnTo>
                    <a:pt x="31815" y="19148"/>
                  </a:lnTo>
                  <a:lnTo>
                    <a:pt x="30015" y="23680"/>
                  </a:lnTo>
                  <a:lnTo>
                    <a:pt x="28477" y="25312"/>
                  </a:lnTo>
                  <a:lnTo>
                    <a:pt x="23945" y="27124"/>
                  </a:lnTo>
                  <a:lnTo>
                    <a:pt x="22313" y="28666"/>
                  </a:lnTo>
                  <a:lnTo>
                    <a:pt x="20501" y="33202"/>
                  </a:lnTo>
                  <a:lnTo>
                    <a:pt x="17900" y="3483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3" name="SMARTInkShape-2329"/>
            <p:cNvSpPr/>
            <p:nvPr>
              <p:custDataLst>
                <p:tags r:id="rId151"/>
              </p:custDataLst>
            </p:nvPr>
          </p:nvSpPr>
          <p:spPr>
            <a:xfrm>
              <a:off x="4157530" y="3143250"/>
              <a:ext cx="128707" cy="199546"/>
            </a:xfrm>
            <a:custGeom>
              <a:avLst/>
              <a:gdLst/>
              <a:ahLst/>
              <a:cxnLst/>
              <a:rect l="0" t="0" r="0" b="0"/>
              <a:pathLst>
                <a:path w="128707" h="199546">
                  <a:moveTo>
                    <a:pt x="81095" y="19050"/>
                  </a:moveTo>
                  <a:lnTo>
                    <a:pt x="81095" y="19050"/>
                  </a:lnTo>
                  <a:lnTo>
                    <a:pt x="81095" y="13994"/>
                  </a:lnTo>
                  <a:lnTo>
                    <a:pt x="82153" y="12504"/>
                  </a:lnTo>
                  <a:lnTo>
                    <a:pt x="83917" y="11511"/>
                  </a:lnTo>
                  <a:lnTo>
                    <a:pt x="86152" y="10849"/>
                  </a:lnTo>
                  <a:lnTo>
                    <a:pt x="86583" y="10408"/>
                  </a:lnTo>
                  <a:lnTo>
                    <a:pt x="85812" y="10114"/>
                  </a:lnTo>
                  <a:lnTo>
                    <a:pt x="84239" y="9917"/>
                  </a:lnTo>
                  <a:lnTo>
                    <a:pt x="83191" y="8728"/>
                  </a:lnTo>
                  <a:lnTo>
                    <a:pt x="81371" y="1358"/>
                  </a:lnTo>
                  <a:lnTo>
                    <a:pt x="78395" y="604"/>
                  </a:lnTo>
                  <a:lnTo>
                    <a:pt x="63768" y="35"/>
                  </a:lnTo>
                  <a:lnTo>
                    <a:pt x="39699" y="22391"/>
                  </a:lnTo>
                  <a:lnTo>
                    <a:pt x="36238" y="28649"/>
                  </a:lnTo>
                  <a:lnTo>
                    <a:pt x="28961" y="46346"/>
                  </a:lnTo>
                  <a:lnTo>
                    <a:pt x="9050" y="80369"/>
                  </a:lnTo>
                  <a:lnTo>
                    <a:pt x="2316" y="123883"/>
                  </a:lnTo>
                  <a:lnTo>
                    <a:pt x="0" y="130213"/>
                  </a:lnTo>
                  <a:lnTo>
                    <a:pt x="250" y="142892"/>
                  </a:lnTo>
                  <a:lnTo>
                    <a:pt x="5772" y="182917"/>
                  </a:lnTo>
                  <a:lnTo>
                    <a:pt x="7596" y="185444"/>
                  </a:lnTo>
                  <a:lnTo>
                    <a:pt x="21125" y="196380"/>
                  </a:lnTo>
                  <a:lnTo>
                    <a:pt x="30400" y="198945"/>
                  </a:lnTo>
                  <a:lnTo>
                    <a:pt x="36692" y="199545"/>
                  </a:lnTo>
                  <a:lnTo>
                    <a:pt x="51241" y="194826"/>
                  </a:lnTo>
                  <a:lnTo>
                    <a:pt x="67515" y="183750"/>
                  </a:lnTo>
                  <a:lnTo>
                    <a:pt x="98108" y="159079"/>
                  </a:lnTo>
                  <a:lnTo>
                    <a:pt x="122251" y="117308"/>
                  </a:lnTo>
                  <a:lnTo>
                    <a:pt x="126803" y="98375"/>
                  </a:lnTo>
                  <a:lnTo>
                    <a:pt x="128645" y="55162"/>
                  </a:lnTo>
                  <a:lnTo>
                    <a:pt x="128706" y="36414"/>
                  </a:lnTo>
                  <a:lnTo>
                    <a:pt x="125891" y="29236"/>
                  </a:lnTo>
                  <a:lnTo>
                    <a:pt x="106330" y="6389"/>
                  </a:lnTo>
                  <a:lnTo>
                    <a:pt x="100072" y="2839"/>
                  </a:lnTo>
                  <a:lnTo>
                    <a:pt x="810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4" name="SMARTInkShape-2330"/>
            <p:cNvSpPr/>
            <p:nvPr>
              <p:custDataLst>
                <p:tags r:id="rId152"/>
              </p:custDataLst>
            </p:nvPr>
          </p:nvSpPr>
          <p:spPr>
            <a:xfrm>
              <a:off x="3839136" y="3286125"/>
              <a:ext cx="185903" cy="104776"/>
            </a:xfrm>
            <a:custGeom>
              <a:avLst/>
              <a:gdLst/>
              <a:ahLst/>
              <a:cxnLst/>
              <a:rect l="0" t="0" r="0" b="0"/>
              <a:pathLst>
                <a:path w="185903" h="104776">
                  <a:moveTo>
                    <a:pt x="180414" y="0"/>
                  </a:moveTo>
                  <a:lnTo>
                    <a:pt x="180414" y="0"/>
                  </a:lnTo>
                  <a:lnTo>
                    <a:pt x="180414" y="5057"/>
                  </a:lnTo>
                  <a:lnTo>
                    <a:pt x="181472" y="6546"/>
                  </a:lnTo>
                  <a:lnTo>
                    <a:pt x="183236" y="7539"/>
                  </a:lnTo>
                  <a:lnTo>
                    <a:pt x="185471" y="8201"/>
                  </a:lnTo>
                  <a:lnTo>
                    <a:pt x="185902" y="8642"/>
                  </a:lnTo>
                  <a:lnTo>
                    <a:pt x="185131" y="8936"/>
                  </a:lnTo>
                  <a:lnTo>
                    <a:pt x="183558" y="9132"/>
                  </a:lnTo>
                  <a:lnTo>
                    <a:pt x="182510" y="10322"/>
                  </a:lnTo>
                  <a:lnTo>
                    <a:pt x="181346" y="14465"/>
                  </a:lnTo>
                  <a:lnTo>
                    <a:pt x="179977" y="15994"/>
                  </a:lnTo>
                  <a:lnTo>
                    <a:pt x="175633" y="17692"/>
                  </a:lnTo>
                  <a:lnTo>
                    <a:pt x="164222" y="19840"/>
                  </a:lnTo>
                  <a:lnTo>
                    <a:pt x="142296" y="35510"/>
                  </a:lnTo>
                  <a:lnTo>
                    <a:pt x="124554" y="42645"/>
                  </a:lnTo>
                  <a:lnTo>
                    <a:pt x="107213" y="53187"/>
                  </a:lnTo>
                  <a:lnTo>
                    <a:pt x="78373" y="61684"/>
                  </a:lnTo>
                  <a:lnTo>
                    <a:pt x="59873" y="72235"/>
                  </a:lnTo>
                  <a:lnTo>
                    <a:pt x="39756" y="78239"/>
                  </a:lnTo>
                  <a:lnTo>
                    <a:pt x="18684" y="92606"/>
                  </a:lnTo>
                  <a:lnTo>
                    <a:pt x="12225" y="95133"/>
                  </a:lnTo>
                  <a:lnTo>
                    <a:pt x="0" y="104337"/>
                  </a:lnTo>
                  <a:lnTo>
                    <a:pt x="8964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5" name="SMARTInkShape-2331"/>
            <p:cNvSpPr/>
            <p:nvPr>
              <p:custDataLst>
                <p:tags r:id="rId153"/>
              </p:custDataLst>
            </p:nvPr>
          </p:nvSpPr>
          <p:spPr>
            <a:xfrm>
              <a:off x="3772017" y="3133725"/>
              <a:ext cx="195598" cy="171451"/>
            </a:xfrm>
            <a:custGeom>
              <a:avLst/>
              <a:gdLst/>
              <a:ahLst/>
              <a:cxnLst/>
              <a:rect l="0" t="0" r="0" b="0"/>
              <a:pathLst>
                <a:path w="195598" h="171451">
                  <a:moveTo>
                    <a:pt x="9408" y="0"/>
                  </a:moveTo>
                  <a:lnTo>
                    <a:pt x="9408" y="0"/>
                  </a:lnTo>
                  <a:lnTo>
                    <a:pt x="0" y="0"/>
                  </a:lnTo>
                  <a:lnTo>
                    <a:pt x="4974" y="0"/>
                  </a:lnTo>
                  <a:lnTo>
                    <a:pt x="6452" y="1058"/>
                  </a:lnTo>
                  <a:lnTo>
                    <a:pt x="8094" y="5056"/>
                  </a:lnTo>
                  <a:lnTo>
                    <a:pt x="9590" y="6546"/>
                  </a:lnTo>
                  <a:lnTo>
                    <a:pt x="14076" y="8201"/>
                  </a:lnTo>
                  <a:lnTo>
                    <a:pt x="34895" y="10506"/>
                  </a:lnTo>
                  <a:lnTo>
                    <a:pt x="45417" y="16048"/>
                  </a:lnTo>
                  <a:lnTo>
                    <a:pt x="91872" y="28673"/>
                  </a:lnTo>
                  <a:lnTo>
                    <a:pt x="111971" y="38746"/>
                  </a:lnTo>
                  <a:lnTo>
                    <a:pt x="115883" y="41706"/>
                  </a:lnTo>
                  <a:lnTo>
                    <a:pt x="125875" y="44994"/>
                  </a:lnTo>
                  <a:lnTo>
                    <a:pt x="136312" y="47514"/>
                  </a:lnTo>
                  <a:lnTo>
                    <a:pt x="149197" y="53825"/>
                  </a:lnTo>
                  <a:lnTo>
                    <a:pt x="164892" y="57223"/>
                  </a:lnTo>
                  <a:lnTo>
                    <a:pt x="178546" y="65221"/>
                  </a:lnTo>
                  <a:lnTo>
                    <a:pt x="179831" y="68851"/>
                  </a:lnTo>
                  <a:lnTo>
                    <a:pt x="180173" y="71300"/>
                  </a:lnTo>
                  <a:lnTo>
                    <a:pt x="181460" y="72934"/>
                  </a:lnTo>
                  <a:lnTo>
                    <a:pt x="185712" y="74748"/>
                  </a:lnTo>
                  <a:lnTo>
                    <a:pt x="187269" y="76290"/>
                  </a:lnTo>
                  <a:lnTo>
                    <a:pt x="188999" y="80826"/>
                  </a:lnTo>
                  <a:lnTo>
                    <a:pt x="190518" y="82459"/>
                  </a:lnTo>
                  <a:lnTo>
                    <a:pt x="195030" y="84273"/>
                  </a:lnTo>
                  <a:lnTo>
                    <a:pt x="195597" y="85815"/>
                  </a:lnTo>
                  <a:lnTo>
                    <a:pt x="194918" y="87902"/>
                  </a:lnTo>
                  <a:lnTo>
                    <a:pt x="192399" y="93042"/>
                  </a:lnTo>
                  <a:lnTo>
                    <a:pt x="191279" y="98855"/>
                  </a:lnTo>
                  <a:lnTo>
                    <a:pt x="189922" y="100829"/>
                  </a:lnTo>
                  <a:lnTo>
                    <a:pt x="187959" y="102144"/>
                  </a:lnTo>
                  <a:lnTo>
                    <a:pt x="185592" y="103021"/>
                  </a:lnTo>
                  <a:lnTo>
                    <a:pt x="184014" y="104664"/>
                  </a:lnTo>
                  <a:lnTo>
                    <a:pt x="178659" y="114905"/>
                  </a:lnTo>
                  <a:lnTo>
                    <a:pt x="176217" y="117878"/>
                  </a:lnTo>
                  <a:lnTo>
                    <a:pt x="170681" y="121182"/>
                  </a:lnTo>
                  <a:lnTo>
                    <a:pt x="164693" y="123709"/>
                  </a:lnTo>
                  <a:lnTo>
                    <a:pt x="139362" y="138910"/>
                  </a:lnTo>
                  <a:lnTo>
                    <a:pt x="92722" y="157960"/>
                  </a:lnTo>
                  <a:lnTo>
                    <a:pt x="48165" y="170793"/>
                  </a:lnTo>
                  <a:lnTo>
                    <a:pt x="3798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9" name="SMARTInkShape-Group416"/>
          <p:cNvGrpSpPr/>
          <p:nvPr/>
        </p:nvGrpSpPr>
        <p:grpSpPr>
          <a:xfrm>
            <a:off x="4820090" y="3052242"/>
            <a:ext cx="285311" cy="281340"/>
            <a:chOff x="4820090" y="3052242"/>
            <a:chExt cx="285311" cy="281340"/>
          </a:xfrm>
        </p:grpSpPr>
        <p:sp>
          <p:nvSpPr>
            <p:cNvPr id="1717" name="SMARTInkShape-2332"/>
            <p:cNvSpPr/>
            <p:nvPr>
              <p:custDataLst>
                <p:tags r:id="rId148"/>
              </p:custDataLst>
            </p:nvPr>
          </p:nvSpPr>
          <p:spPr>
            <a:xfrm>
              <a:off x="4820090" y="3171825"/>
              <a:ext cx="285311" cy="95251"/>
            </a:xfrm>
            <a:custGeom>
              <a:avLst/>
              <a:gdLst/>
              <a:ahLst/>
              <a:cxnLst/>
              <a:rect l="0" t="0" r="0" b="0"/>
              <a:pathLst>
                <a:path w="285311" h="95251">
                  <a:moveTo>
                    <a:pt x="37660" y="95250"/>
                  </a:moveTo>
                  <a:lnTo>
                    <a:pt x="37660" y="95250"/>
                  </a:lnTo>
                  <a:lnTo>
                    <a:pt x="32603" y="95250"/>
                  </a:lnTo>
                  <a:lnTo>
                    <a:pt x="27299" y="92428"/>
                  </a:lnTo>
                  <a:lnTo>
                    <a:pt x="21413" y="88704"/>
                  </a:lnTo>
                  <a:lnTo>
                    <a:pt x="10917" y="86118"/>
                  </a:lnTo>
                  <a:lnTo>
                    <a:pt x="4572" y="80785"/>
                  </a:lnTo>
                  <a:lnTo>
                    <a:pt x="1788" y="75416"/>
                  </a:lnTo>
                  <a:lnTo>
                    <a:pt x="0" y="68401"/>
                  </a:lnTo>
                  <a:lnTo>
                    <a:pt x="4747" y="62130"/>
                  </a:lnTo>
                  <a:lnTo>
                    <a:pt x="9979" y="59364"/>
                  </a:lnTo>
                  <a:lnTo>
                    <a:pt x="12856" y="58626"/>
                  </a:lnTo>
                  <a:lnTo>
                    <a:pt x="28214" y="49805"/>
                  </a:lnTo>
                  <a:lnTo>
                    <a:pt x="70844" y="38010"/>
                  </a:lnTo>
                  <a:lnTo>
                    <a:pt x="114467" y="30027"/>
                  </a:lnTo>
                  <a:lnTo>
                    <a:pt x="161564" y="21227"/>
                  </a:lnTo>
                  <a:lnTo>
                    <a:pt x="204658" y="19480"/>
                  </a:lnTo>
                  <a:lnTo>
                    <a:pt x="246331" y="11530"/>
                  </a:lnTo>
                  <a:lnTo>
                    <a:pt x="285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8" name="SMARTInkShape-2333"/>
            <p:cNvSpPr/>
            <p:nvPr>
              <p:custDataLst>
                <p:tags r:id="rId149"/>
              </p:custDataLst>
            </p:nvPr>
          </p:nvSpPr>
          <p:spPr>
            <a:xfrm>
              <a:off x="4867275" y="3052242"/>
              <a:ext cx="180962" cy="281340"/>
            </a:xfrm>
            <a:custGeom>
              <a:avLst/>
              <a:gdLst/>
              <a:ahLst/>
              <a:cxnLst/>
              <a:rect l="0" t="0" r="0" b="0"/>
              <a:pathLst>
                <a:path w="180962" h="281340">
                  <a:moveTo>
                    <a:pt x="0" y="81483"/>
                  </a:moveTo>
                  <a:lnTo>
                    <a:pt x="0" y="81483"/>
                  </a:lnTo>
                  <a:lnTo>
                    <a:pt x="5057" y="81483"/>
                  </a:lnTo>
                  <a:lnTo>
                    <a:pt x="6546" y="80425"/>
                  </a:lnTo>
                  <a:lnTo>
                    <a:pt x="7539" y="78661"/>
                  </a:lnTo>
                  <a:lnTo>
                    <a:pt x="9263" y="71782"/>
                  </a:lnTo>
                  <a:lnTo>
                    <a:pt x="9408" y="67294"/>
                  </a:lnTo>
                  <a:lnTo>
                    <a:pt x="10506" y="65674"/>
                  </a:lnTo>
                  <a:lnTo>
                    <a:pt x="12295" y="64593"/>
                  </a:lnTo>
                  <a:lnTo>
                    <a:pt x="18933" y="62470"/>
                  </a:lnTo>
                  <a:lnTo>
                    <a:pt x="20101" y="79740"/>
                  </a:lnTo>
                  <a:lnTo>
                    <a:pt x="27250" y="102433"/>
                  </a:lnTo>
                  <a:lnTo>
                    <a:pt x="31223" y="129776"/>
                  </a:lnTo>
                  <a:lnTo>
                    <a:pt x="36063" y="148356"/>
                  </a:lnTo>
                  <a:lnTo>
                    <a:pt x="37921" y="193815"/>
                  </a:lnTo>
                  <a:lnTo>
                    <a:pt x="39079" y="207608"/>
                  </a:lnTo>
                  <a:lnTo>
                    <a:pt x="49854" y="250060"/>
                  </a:lnTo>
                  <a:lnTo>
                    <a:pt x="53908" y="258006"/>
                  </a:lnTo>
                  <a:lnTo>
                    <a:pt x="57248" y="268429"/>
                  </a:lnTo>
                  <a:lnTo>
                    <a:pt x="61779" y="274990"/>
                  </a:lnTo>
                  <a:lnTo>
                    <a:pt x="67321" y="278611"/>
                  </a:lnTo>
                  <a:lnTo>
                    <a:pt x="76090" y="281127"/>
                  </a:lnTo>
                  <a:lnTo>
                    <a:pt x="80737" y="281339"/>
                  </a:lnTo>
                  <a:lnTo>
                    <a:pt x="82400" y="280336"/>
                  </a:lnTo>
                  <a:lnTo>
                    <a:pt x="83508" y="278611"/>
                  </a:lnTo>
                  <a:lnTo>
                    <a:pt x="84739" y="272812"/>
                  </a:lnTo>
                  <a:lnTo>
                    <a:pt x="86491" y="258705"/>
                  </a:lnTo>
                  <a:lnTo>
                    <a:pt x="92185" y="245236"/>
                  </a:lnTo>
                  <a:lnTo>
                    <a:pt x="102585" y="201653"/>
                  </a:lnTo>
                  <a:lnTo>
                    <a:pt x="117604" y="157202"/>
                  </a:lnTo>
                  <a:lnTo>
                    <a:pt x="130545" y="109995"/>
                  </a:lnTo>
                  <a:lnTo>
                    <a:pt x="134220" y="92038"/>
                  </a:lnTo>
                  <a:lnTo>
                    <a:pt x="146073" y="68971"/>
                  </a:lnTo>
                  <a:lnTo>
                    <a:pt x="153972" y="38913"/>
                  </a:lnTo>
                  <a:lnTo>
                    <a:pt x="168482" y="13161"/>
                  </a:lnTo>
                  <a:lnTo>
                    <a:pt x="179121" y="6321"/>
                  </a:lnTo>
                  <a:lnTo>
                    <a:pt x="180151" y="2922"/>
                  </a:lnTo>
                  <a:lnTo>
                    <a:pt x="180608" y="0"/>
                  </a:lnTo>
                  <a:lnTo>
                    <a:pt x="180961" y="18272"/>
                  </a:lnTo>
                  <a:lnTo>
                    <a:pt x="178147" y="24462"/>
                  </a:lnTo>
                  <a:lnTo>
                    <a:pt x="171450" y="3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2" name="SMARTInkShape-Group417"/>
          <p:cNvGrpSpPr/>
          <p:nvPr/>
        </p:nvGrpSpPr>
        <p:grpSpPr>
          <a:xfrm>
            <a:off x="5362575" y="3038679"/>
            <a:ext cx="142876" cy="266448"/>
            <a:chOff x="5362575" y="3038679"/>
            <a:chExt cx="142876" cy="266448"/>
          </a:xfrm>
        </p:grpSpPr>
        <p:sp>
          <p:nvSpPr>
            <p:cNvPr id="1720" name="SMARTInkShape-2334"/>
            <p:cNvSpPr/>
            <p:nvPr>
              <p:custDataLst>
                <p:tags r:id="rId146"/>
              </p:custDataLst>
            </p:nvPr>
          </p:nvSpPr>
          <p:spPr>
            <a:xfrm>
              <a:off x="5381635" y="3171825"/>
              <a:ext cx="123816" cy="19051"/>
            </a:xfrm>
            <a:custGeom>
              <a:avLst/>
              <a:gdLst/>
              <a:ahLst/>
              <a:cxnLst/>
              <a:rect l="0" t="0" r="0" b="0"/>
              <a:pathLst>
                <a:path w="123816" h="19051">
                  <a:moveTo>
                    <a:pt x="9515" y="19050"/>
                  </a:moveTo>
                  <a:lnTo>
                    <a:pt x="9515" y="19050"/>
                  </a:lnTo>
                  <a:lnTo>
                    <a:pt x="0" y="19050"/>
                  </a:lnTo>
                  <a:lnTo>
                    <a:pt x="5050" y="13994"/>
                  </a:lnTo>
                  <a:lnTo>
                    <a:pt x="10353" y="11511"/>
                  </a:lnTo>
                  <a:lnTo>
                    <a:pt x="55469" y="9560"/>
                  </a:lnTo>
                  <a:lnTo>
                    <a:pt x="93015" y="8469"/>
                  </a:lnTo>
                  <a:lnTo>
                    <a:pt x="1238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1" name="SMARTInkShape-2335"/>
            <p:cNvSpPr/>
            <p:nvPr>
              <p:custDataLst>
                <p:tags r:id="rId147"/>
              </p:custDataLst>
            </p:nvPr>
          </p:nvSpPr>
          <p:spPr>
            <a:xfrm>
              <a:off x="5362575" y="3038679"/>
              <a:ext cx="133351" cy="266448"/>
            </a:xfrm>
            <a:custGeom>
              <a:avLst/>
              <a:gdLst/>
              <a:ahLst/>
              <a:cxnLst/>
              <a:rect l="0" t="0" r="0" b="0"/>
              <a:pathLst>
                <a:path w="133351" h="266448">
                  <a:moveTo>
                    <a:pt x="28575" y="104571"/>
                  </a:moveTo>
                  <a:lnTo>
                    <a:pt x="28575" y="104571"/>
                  </a:lnTo>
                  <a:lnTo>
                    <a:pt x="28575" y="112772"/>
                  </a:lnTo>
                  <a:lnTo>
                    <a:pt x="23519" y="118760"/>
                  </a:lnTo>
                  <a:lnTo>
                    <a:pt x="21036" y="127105"/>
                  </a:lnTo>
                  <a:lnTo>
                    <a:pt x="18254" y="148225"/>
                  </a:lnTo>
                  <a:lnTo>
                    <a:pt x="12581" y="159369"/>
                  </a:lnTo>
                  <a:lnTo>
                    <a:pt x="6882" y="197233"/>
                  </a:lnTo>
                  <a:lnTo>
                    <a:pt x="3059" y="206079"/>
                  </a:lnTo>
                  <a:lnTo>
                    <a:pt x="35" y="250492"/>
                  </a:lnTo>
                  <a:lnTo>
                    <a:pt x="0" y="266447"/>
                  </a:lnTo>
                  <a:lnTo>
                    <a:pt x="0" y="261425"/>
                  </a:lnTo>
                  <a:lnTo>
                    <a:pt x="2822" y="256128"/>
                  </a:lnTo>
                  <a:lnTo>
                    <a:pt x="6545" y="250246"/>
                  </a:lnTo>
                  <a:lnTo>
                    <a:pt x="8642" y="239926"/>
                  </a:lnTo>
                  <a:lnTo>
                    <a:pt x="10321" y="223934"/>
                  </a:lnTo>
                  <a:lnTo>
                    <a:pt x="21268" y="177874"/>
                  </a:lnTo>
                  <a:lnTo>
                    <a:pt x="38295" y="130905"/>
                  </a:lnTo>
                  <a:lnTo>
                    <a:pt x="54001" y="86284"/>
                  </a:lnTo>
                  <a:lnTo>
                    <a:pt x="73380" y="40949"/>
                  </a:lnTo>
                  <a:lnTo>
                    <a:pt x="80699" y="20743"/>
                  </a:lnTo>
                  <a:lnTo>
                    <a:pt x="93485" y="2123"/>
                  </a:lnTo>
                  <a:lnTo>
                    <a:pt x="97287" y="830"/>
                  </a:lnTo>
                  <a:lnTo>
                    <a:pt x="103296" y="0"/>
                  </a:lnTo>
                  <a:lnTo>
                    <a:pt x="103789" y="991"/>
                  </a:lnTo>
                  <a:lnTo>
                    <a:pt x="104772" y="45867"/>
                  </a:lnTo>
                  <a:lnTo>
                    <a:pt x="104775" y="92306"/>
                  </a:lnTo>
                  <a:lnTo>
                    <a:pt x="113417" y="136346"/>
                  </a:lnTo>
                  <a:lnTo>
                    <a:pt x="114277" y="183771"/>
                  </a:lnTo>
                  <a:lnTo>
                    <a:pt x="114290" y="191982"/>
                  </a:lnTo>
                  <a:lnTo>
                    <a:pt x="117117" y="199160"/>
                  </a:lnTo>
                  <a:lnTo>
                    <a:pt x="120844" y="205877"/>
                  </a:lnTo>
                  <a:lnTo>
                    <a:pt x="123236" y="218813"/>
                  </a:lnTo>
                  <a:lnTo>
                    <a:pt x="123791" y="227835"/>
                  </a:lnTo>
                  <a:lnTo>
                    <a:pt x="133350" y="228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9" name="SMARTInkShape-Group418"/>
          <p:cNvGrpSpPr/>
          <p:nvPr/>
        </p:nvGrpSpPr>
        <p:grpSpPr>
          <a:xfrm>
            <a:off x="2143241" y="3629025"/>
            <a:ext cx="323270" cy="238126"/>
            <a:chOff x="2143241" y="3629025"/>
            <a:chExt cx="323270" cy="238126"/>
          </a:xfrm>
        </p:grpSpPr>
        <p:sp>
          <p:nvSpPr>
            <p:cNvPr id="1723" name="SMARTInkShape-2336"/>
            <p:cNvSpPr/>
            <p:nvPr>
              <p:custDataLst>
                <p:tags r:id="rId140"/>
              </p:custDataLst>
            </p:nvPr>
          </p:nvSpPr>
          <p:spPr>
            <a:xfrm>
              <a:off x="2143241" y="3686292"/>
              <a:ext cx="95135" cy="180859"/>
            </a:xfrm>
            <a:custGeom>
              <a:avLst/>
              <a:gdLst/>
              <a:ahLst/>
              <a:cxnLst/>
              <a:rect l="0" t="0" r="0" b="0"/>
              <a:pathLst>
                <a:path w="95135" h="180859">
                  <a:moveTo>
                    <a:pt x="18934" y="9408"/>
                  </a:moveTo>
                  <a:lnTo>
                    <a:pt x="18934" y="9408"/>
                  </a:lnTo>
                  <a:lnTo>
                    <a:pt x="18934" y="1207"/>
                  </a:lnTo>
                  <a:lnTo>
                    <a:pt x="17876" y="766"/>
                  </a:lnTo>
                  <a:lnTo>
                    <a:pt x="10733" y="0"/>
                  </a:lnTo>
                  <a:lnTo>
                    <a:pt x="10292" y="1019"/>
                  </a:lnTo>
                  <a:lnTo>
                    <a:pt x="8351" y="44359"/>
                  </a:lnTo>
                  <a:lnTo>
                    <a:pt x="2863" y="54924"/>
                  </a:lnTo>
                  <a:lnTo>
                    <a:pt x="0" y="93447"/>
                  </a:lnTo>
                  <a:lnTo>
                    <a:pt x="2758" y="102498"/>
                  </a:lnTo>
                  <a:lnTo>
                    <a:pt x="6453" y="111106"/>
                  </a:lnTo>
                  <a:lnTo>
                    <a:pt x="9592" y="126795"/>
                  </a:lnTo>
                  <a:lnTo>
                    <a:pt x="16775" y="142113"/>
                  </a:lnTo>
                  <a:lnTo>
                    <a:pt x="17495" y="145503"/>
                  </a:lnTo>
                  <a:lnTo>
                    <a:pt x="23564" y="155330"/>
                  </a:lnTo>
                  <a:lnTo>
                    <a:pt x="37122" y="164945"/>
                  </a:lnTo>
                  <a:lnTo>
                    <a:pt x="70752" y="177505"/>
                  </a:lnTo>
                  <a:lnTo>
                    <a:pt x="95134" y="18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4" name="SMARTInkShape-2337"/>
            <p:cNvSpPr/>
            <p:nvPr>
              <p:custDataLst>
                <p:tags r:id="rId141"/>
              </p:custDataLst>
            </p:nvPr>
          </p:nvSpPr>
          <p:spPr>
            <a:xfrm>
              <a:off x="2409825" y="3661637"/>
              <a:ext cx="56686" cy="157889"/>
            </a:xfrm>
            <a:custGeom>
              <a:avLst/>
              <a:gdLst/>
              <a:ahLst/>
              <a:cxnLst/>
              <a:rect l="0" t="0" r="0" b="0"/>
              <a:pathLst>
                <a:path w="56686" h="157889">
                  <a:moveTo>
                    <a:pt x="0" y="5488"/>
                  </a:moveTo>
                  <a:lnTo>
                    <a:pt x="0" y="5488"/>
                  </a:lnTo>
                  <a:lnTo>
                    <a:pt x="8201" y="5488"/>
                  </a:lnTo>
                  <a:lnTo>
                    <a:pt x="14189" y="431"/>
                  </a:lnTo>
                  <a:lnTo>
                    <a:pt x="15809" y="0"/>
                  </a:lnTo>
                  <a:lnTo>
                    <a:pt x="16890" y="771"/>
                  </a:lnTo>
                  <a:lnTo>
                    <a:pt x="17610" y="2344"/>
                  </a:lnTo>
                  <a:lnTo>
                    <a:pt x="19148" y="3392"/>
                  </a:lnTo>
                  <a:lnTo>
                    <a:pt x="23680" y="4556"/>
                  </a:lnTo>
                  <a:lnTo>
                    <a:pt x="25312" y="5925"/>
                  </a:lnTo>
                  <a:lnTo>
                    <a:pt x="27125" y="10269"/>
                  </a:lnTo>
                  <a:lnTo>
                    <a:pt x="33575" y="15727"/>
                  </a:lnTo>
                  <a:lnTo>
                    <a:pt x="41381" y="21680"/>
                  </a:lnTo>
                  <a:lnTo>
                    <a:pt x="53623" y="40441"/>
                  </a:lnTo>
                  <a:lnTo>
                    <a:pt x="55582" y="46775"/>
                  </a:lnTo>
                  <a:lnTo>
                    <a:pt x="56685" y="61348"/>
                  </a:lnTo>
                  <a:lnTo>
                    <a:pt x="54122" y="70179"/>
                  </a:lnTo>
                  <a:lnTo>
                    <a:pt x="50512" y="78689"/>
                  </a:lnTo>
                  <a:lnTo>
                    <a:pt x="42949" y="107529"/>
                  </a:lnTo>
                  <a:lnTo>
                    <a:pt x="9525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5" name="SMARTInkShape-2338"/>
            <p:cNvSpPr/>
            <p:nvPr>
              <p:custDataLst>
                <p:tags r:id="rId142"/>
              </p:custDataLst>
            </p:nvPr>
          </p:nvSpPr>
          <p:spPr>
            <a:xfrm>
              <a:off x="2324216" y="3629025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9525"/>
                  </a:moveTo>
                  <a:lnTo>
                    <a:pt x="9409" y="9525"/>
                  </a:lnTo>
                  <a:lnTo>
                    <a:pt x="9409" y="393"/>
                  </a:lnTo>
                  <a:lnTo>
                    <a:pt x="0" y="3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6" name="SMARTInkShape-2339"/>
            <p:cNvSpPr/>
            <p:nvPr>
              <p:custDataLst>
                <p:tags r:id="rId143"/>
              </p:custDataLst>
            </p:nvPr>
          </p:nvSpPr>
          <p:spPr>
            <a:xfrm>
              <a:off x="2343150" y="37338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453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7" name="SMARTInkShape-2340"/>
            <p:cNvSpPr/>
            <p:nvPr>
              <p:custDataLst>
                <p:tags r:id="rId144"/>
              </p:custDataLst>
            </p:nvPr>
          </p:nvSpPr>
          <p:spPr>
            <a:xfrm>
              <a:off x="2266950" y="36290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8" name="SMARTInkShape-2341"/>
            <p:cNvSpPr/>
            <p:nvPr>
              <p:custDataLst>
                <p:tags r:id="rId145"/>
              </p:custDataLst>
            </p:nvPr>
          </p:nvSpPr>
          <p:spPr>
            <a:xfrm>
              <a:off x="2247900" y="3724275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0" y="0"/>
                  </a:moveTo>
                  <a:lnTo>
                    <a:pt x="0" y="0"/>
                  </a:lnTo>
                  <a:lnTo>
                    <a:pt x="9409" y="0"/>
                  </a:lnTo>
                  <a:lnTo>
                    <a:pt x="9522" y="14189"/>
                  </a:lnTo>
                  <a:lnTo>
                    <a:pt x="10581" y="15809"/>
                  </a:lnTo>
                  <a:lnTo>
                    <a:pt x="12346" y="16890"/>
                  </a:lnTo>
                  <a:lnTo>
                    <a:pt x="14581" y="17610"/>
                  </a:lnTo>
                  <a:lnTo>
                    <a:pt x="16070" y="19148"/>
                  </a:lnTo>
                  <a:lnTo>
                    <a:pt x="17725" y="23680"/>
                  </a:lnTo>
                  <a:lnTo>
                    <a:pt x="19847" y="35213"/>
                  </a:lnTo>
                  <a:lnTo>
                    <a:pt x="25519" y="44535"/>
                  </a:lnTo>
                  <a:lnTo>
                    <a:pt x="27971" y="57167"/>
                  </a:lnTo>
                  <a:lnTo>
                    <a:pt x="2857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5" name="SMARTInkShape-Group419"/>
          <p:cNvGrpSpPr/>
          <p:nvPr/>
        </p:nvGrpSpPr>
        <p:grpSpPr>
          <a:xfrm>
            <a:off x="2714625" y="3595367"/>
            <a:ext cx="1028453" cy="328934"/>
            <a:chOff x="2714625" y="3595367"/>
            <a:chExt cx="1028453" cy="328934"/>
          </a:xfrm>
        </p:grpSpPr>
        <p:sp>
          <p:nvSpPr>
            <p:cNvPr id="1730" name="SMARTInkShape-2342"/>
            <p:cNvSpPr/>
            <p:nvPr>
              <p:custDataLst>
                <p:tags r:id="rId135"/>
              </p:custDataLst>
            </p:nvPr>
          </p:nvSpPr>
          <p:spPr>
            <a:xfrm>
              <a:off x="3667125" y="3604565"/>
              <a:ext cx="75953" cy="317830"/>
            </a:xfrm>
            <a:custGeom>
              <a:avLst/>
              <a:gdLst/>
              <a:ahLst/>
              <a:cxnLst/>
              <a:rect l="0" t="0" r="0" b="0"/>
              <a:pathLst>
                <a:path w="75953" h="317830">
                  <a:moveTo>
                    <a:pt x="0" y="14935"/>
                  </a:moveTo>
                  <a:lnTo>
                    <a:pt x="0" y="14935"/>
                  </a:lnTo>
                  <a:lnTo>
                    <a:pt x="0" y="0"/>
                  </a:lnTo>
                  <a:lnTo>
                    <a:pt x="0" y="4489"/>
                  </a:lnTo>
                  <a:lnTo>
                    <a:pt x="6546" y="12832"/>
                  </a:lnTo>
                  <a:lnTo>
                    <a:pt x="16868" y="37450"/>
                  </a:lnTo>
                  <a:lnTo>
                    <a:pt x="41313" y="78880"/>
                  </a:lnTo>
                  <a:lnTo>
                    <a:pt x="60328" y="124775"/>
                  </a:lnTo>
                  <a:lnTo>
                    <a:pt x="73378" y="165180"/>
                  </a:lnTo>
                  <a:lnTo>
                    <a:pt x="75952" y="212785"/>
                  </a:lnTo>
                  <a:lnTo>
                    <a:pt x="73356" y="255691"/>
                  </a:lnTo>
                  <a:lnTo>
                    <a:pt x="65832" y="276770"/>
                  </a:lnTo>
                  <a:lnTo>
                    <a:pt x="44400" y="303576"/>
                  </a:lnTo>
                  <a:lnTo>
                    <a:pt x="31740" y="315446"/>
                  </a:lnTo>
                  <a:lnTo>
                    <a:pt x="25396" y="317829"/>
                  </a:lnTo>
                  <a:lnTo>
                    <a:pt x="22222" y="317406"/>
                  </a:lnTo>
                  <a:lnTo>
                    <a:pt x="9525" y="310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1" name="SMARTInkShape-2343"/>
            <p:cNvSpPr/>
            <p:nvPr>
              <p:custDataLst>
                <p:tags r:id="rId136"/>
              </p:custDataLst>
            </p:nvPr>
          </p:nvSpPr>
          <p:spPr>
            <a:xfrm>
              <a:off x="3200400" y="3638552"/>
              <a:ext cx="409576" cy="238124"/>
            </a:xfrm>
            <a:custGeom>
              <a:avLst/>
              <a:gdLst/>
              <a:ahLst/>
              <a:cxnLst/>
              <a:rect l="0" t="0" r="0" b="0"/>
              <a:pathLst>
                <a:path w="409576" h="238124">
                  <a:moveTo>
                    <a:pt x="0" y="238123"/>
                  </a:moveTo>
                  <a:lnTo>
                    <a:pt x="0" y="238123"/>
                  </a:lnTo>
                  <a:lnTo>
                    <a:pt x="44719" y="238123"/>
                  </a:lnTo>
                  <a:lnTo>
                    <a:pt x="90360" y="238123"/>
                  </a:lnTo>
                  <a:lnTo>
                    <a:pt x="131988" y="238123"/>
                  </a:lnTo>
                  <a:lnTo>
                    <a:pt x="125029" y="229922"/>
                  </a:lnTo>
                  <a:lnTo>
                    <a:pt x="123931" y="220513"/>
                  </a:lnTo>
                  <a:lnTo>
                    <a:pt x="115633" y="210999"/>
                  </a:lnTo>
                  <a:lnTo>
                    <a:pt x="114695" y="204921"/>
                  </a:lnTo>
                  <a:lnTo>
                    <a:pt x="113505" y="203288"/>
                  </a:lnTo>
                  <a:lnTo>
                    <a:pt x="111653" y="202200"/>
                  </a:lnTo>
                  <a:lnTo>
                    <a:pt x="109360" y="201474"/>
                  </a:lnTo>
                  <a:lnTo>
                    <a:pt x="107832" y="199932"/>
                  </a:lnTo>
                  <a:lnTo>
                    <a:pt x="102557" y="189853"/>
                  </a:lnTo>
                  <a:lnTo>
                    <a:pt x="96694" y="182727"/>
                  </a:lnTo>
                  <a:lnTo>
                    <a:pt x="94477" y="173715"/>
                  </a:lnTo>
                  <a:lnTo>
                    <a:pt x="88788" y="164829"/>
                  </a:lnTo>
                  <a:lnTo>
                    <a:pt x="86330" y="152345"/>
                  </a:lnTo>
                  <a:lnTo>
                    <a:pt x="85760" y="125113"/>
                  </a:lnTo>
                  <a:lnTo>
                    <a:pt x="88563" y="116282"/>
                  </a:lnTo>
                  <a:lnTo>
                    <a:pt x="92278" y="107772"/>
                  </a:lnTo>
                  <a:lnTo>
                    <a:pt x="96047" y="80333"/>
                  </a:lnTo>
                  <a:lnTo>
                    <a:pt x="111710" y="49665"/>
                  </a:lnTo>
                  <a:lnTo>
                    <a:pt x="114207" y="42181"/>
                  </a:lnTo>
                  <a:lnTo>
                    <a:pt x="136645" y="15908"/>
                  </a:lnTo>
                  <a:lnTo>
                    <a:pt x="155795" y="4239"/>
                  </a:lnTo>
                  <a:lnTo>
                    <a:pt x="170866" y="836"/>
                  </a:lnTo>
                  <a:lnTo>
                    <a:pt x="216486" y="20"/>
                  </a:lnTo>
                  <a:lnTo>
                    <a:pt x="249349" y="0"/>
                  </a:lnTo>
                  <a:lnTo>
                    <a:pt x="256519" y="2821"/>
                  </a:lnTo>
                  <a:lnTo>
                    <a:pt x="263233" y="6544"/>
                  </a:lnTo>
                  <a:lnTo>
                    <a:pt x="272964" y="9699"/>
                  </a:lnTo>
                  <a:lnTo>
                    <a:pt x="288914" y="22664"/>
                  </a:lnTo>
                  <a:lnTo>
                    <a:pt x="292448" y="28769"/>
                  </a:lnTo>
                  <a:lnTo>
                    <a:pt x="295077" y="35010"/>
                  </a:lnTo>
                  <a:lnTo>
                    <a:pt x="301449" y="44474"/>
                  </a:lnTo>
                  <a:lnTo>
                    <a:pt x="303807" y="55039"/>
                  </a:lnTo>
                  <a:lnTo>
                    <a:pt x="304783" y="97896"/>
                  </a:lnTo>
                  <a:lnTo>
                    <a:pt x="303734" y="108066"/>
                  </a:lnTo>
                  <a:lnTo>
                    <a:pt x="297259" y="126041"/>
                  </a:lnTo>
                  <a:lnTo>
                    <a:pt x="292627" y="154579"/>
                  </a:lnTo>
                  <a:lnTo>
                    <a:pt x="287108" y="173172"/>
                  </a:lnTo>
                  <a:lnTo>
                    <a:pt x="284771" y="196763"/>
                  </a:lnTo>
                  <a:lnTo>
                    <a:pt x="278226" y="209531"/>
                  </a:lnTo>
                  <a:lnTo>
                    <a:pt x="276621" y="217188"/>
                  </a:lnTo>
                  <a:lnTo>
                    <a:pt x="285368" y="228157"/>
                  </a:lnTo>
                  <a:lnTo>
                    <a:pt x="290693" y="233524"/>
                  </a:lnTo>
                  <a:lnTo>
                    <a:pt x="296061" y="236079"/>
                  </a:lnTo>
                  <a:lnTo>
                    <a:pt x="323871" y="238070"/>
                  </a:lnTo>
                  <a:lnTo>
                    <a:pt x="371475" y="238123"/>
                  </a:lnTo>
                  <a:lnTo>
                    <a:pt x="393700" y="238123"/>
                  </a:lnTo>
                  <a:lnTo>
                    <a:pt x="395817" y="237065"/>
                  </a:lnTo>
                  <a:lnTo>
                    <a:pt x="397228" y="235301"/>
                  </a:lnTo>
                  <a:lnTo>
                    <a:pt x="398168" y="233066"/>
                  </a:lnTo>
                  <a:lnTo>
                    <a:pt x="399854" y="231577"/>
                  </a:lnTo>
                  <a:lnTo>
                    <a:pt x="409575" y="228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2" name="SMARTInkShape-2344"/>
            <p:cNvSpPr/>
            <p:nvPr>
              <p:custDataLst>
                <p:tags r:id="rId137"/>
              </p:custDataLst>
            </p:nvPr>
          </p:nvSpPr>
          <p:spPr>
            <a:xfrm>
              <a:off x="3029381" y="3629063"/>
              <a:ext cx="66245" cy="295238"/>
            </a:xfrm>
            <a:custGeom>
              <a:avLst/>
              <a:gdLst/>
              <a:ahLst/>
              <a:cxnLst/>
              <a:rect l="0" t="0" r="0" b="0"/>
              <a:pathLst>
                <a:path w="66245" h="295238">
                  <a:moveTo>
                    <a:pt x="56719" y="38062"/>
                  </a:moveTo>
                  <a:lnTo>
                    <a:pt x="56719" y="38062"/>
                  </a:lnTo>
                  <a:lnTo>
                    <a:pt x="64920" y="29861"/>
                  </a:lnTo>
                  <a:lnTo>
                    <a:pt x="66128" y="20452"/>
                  </a:lnTo>
                  <a:lnTo>
                    <a:pt x="66244" y="0"/>
                  </a:lnTo>
                  <a:lnTo>
                    <a:pt x="51056" y="16211"/>
                  </a:lnTo>
                  <a:lnTo>
                    <a:pt x="45135" y="28611"/>
                  </a:lnTo>
                  <a:lnTo>
                    <a:pt x="24849" y="64024"/>
                  </a:lnTo>
                  <a:lnTo>
                    <a:pt x="14109" y="106668"/>
                  </a:lnTo>
                  <a:lnTo>
                    <a:pt x="4478" y="153856"/>
                  </a:lnTo>
                  <a:lnTo>
                    <a:pt x="0" y="196385"/>
                  </a:lnTo>
                  <a:lnTo>
                    <a:pt x="653" y="241237"/>
                  </a:lnTo>
                  <a:lnTo>
                    <a:pt x="7773" y="267952"/>
                  </a:lnTo>
                  <a:lnTo>
                    <a:pt x="9272" y="270697"/>
                  </a:lnTo>
                  <a:lnTo>
                    <a:pt x="11329" y="272527"/>
                  </a:lnTo>
                  <a:lnTo>
                    <a:pt x="13759" y="273747"/>
                  </a:lnTo>
                  <a:lnTo>
                    <a:pt x="15379" y="275619"/>
                  </a:lnTo>
                  <a:lnTo>
                    <a:pt x="20801" y="286227"/>
                  </a:lnTo>
                  <a:lnTo>
                    <a:pt x="23249" y="289230"/>
                  </a:lnTo>
                  <a:lnTo>
                    <a:pt x="28791" y="292567"/>
                  </a:lnTo>
                  <a:lnTo>
                    <a:pt x="37669" y="295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3" name="SMARTInkShape-2345"/>
            <p:cNvSpPr/>
            <p:nvPr>
              <p:custDataLst>
                <p:tags r:id="rId138"/>
              </p:custDataLst>
            </p:nvPr>
          </p:nvSpPr>
          <p:spPr>
            <a:xfrm>
              <a:off x="2838450" y="3762375"/>
              <a:ext cx="85726" cy="123695"/>
            </a:xfrm>
            <a:custGeom>
              <a:avLst/>
              <a:gdLst/>
              <a:ahLst/>
              <a:cxnLst/>
              <a:rect l="0" t="0" r="0" b="0"/>
              <a:pathLst>
                <a:path w="85726" h="123695">
                  <a:moveTo>
                    <a:pt x="0" y="38100"/>
                  </a:moveTo>
                  <a:lnTo>
                    <a:pt x="0" y="38100"/>
                  </a:lnTo>
                  <a:lnTo>
                    <a:pt x="0" y="20384"/>
                  </a:lnTo>
                  <a:lnTo>
                    <a:pt x="1058" y="19939"/>
                  </a:lnTo>
                  <a:lnTo>
                    <a:pt x="13258" y="19167"/>
                  </a:lnTo>
                  <a:lnTo>
                    <a:pt x="15188" y="20187"/>
                  </a:lnTo>
                  <a:lnTo>
                    <a:pt x="16476" y="21924"/>
                  </a:lnTo>
                  <a:lnTo>
                    <a:pt x="17334" y="24141"/>
                  </a:lnTo>
                  <a:lnTo>
                    <a:pt x="18964" y="25619"/>
                  </a:lnTo>
                  <a:lnTo>
                    <a:pt x="23598" y="27261"/>
                  </a:lnTo>
                  <a:lnTo>
                    <a:pt x="25257" y="28757"/>
                  </a:lnTo>
                  <a:lnTo>
                    <a:pt x="33194" y="41717"/>
                  </a:lnTo>
                  <a:lnTo>
                    <a:pt x="43677" y="54062"/>
                  </a:lnTo>
                  <a:lnTo>
                    <a:pt x="49667" y="66692"/>
                  </a:lnTo>
                  <a:lnTo>
                    <a:pt x="53824" y="73032"/>
                  </a:lnTo>
                  <a:lnTo>
                    <a:pt x="56165" y="82552"/>
                  </a:lnTo>
                  <a:lnTo>
                    <a:pt x="57111" y="107950"/>
                  </a:lnTo>
                  <a:lnTo>
                    <a:pt x="56066" y="110067"/>
                  </a:lnTo>
                  <a:lnTo>
                    <a:pt x="54311" y="111478"/>
                  </a:lnTo>
                  <a:lnTo>
                    <a:pt x="52082" y="112418"/>
                  </a:lnTo>
                  <a:lnTo>
                    <a:pt x="50597" y="114104"/>
                  </a:lnTo>
                  <a:lnTo>
                    <a:pt x="48946" y="118799"/>
                  </a:lnTo>
                  <a:lnTo>
                    <a:pt x="47447" y="120474"/>
                  </a:lnTo>
                  <a:lnTo>
                    <a:pt x="38527" y="123694"/>
                  </a:lnTo>
                  <a:lnTo>
                    <a:pt x="29937" y="115613"/>
                  </a:lnTo>
                  <a:lnTo>
                    <a:pt x="28695" y="92957"/>
                  </a:lnTo>
                  <a:lnTo>
                    <a:pt x="31450" y="86117"/>
                  </a:lnTo>
                  <a:lnTo>
                    <a:pt x="33667" y="82811"/>
                  </a:lnTo>
                  <a:lnTo>
                    <a:pt x="40339" y="59170"/>
                  </a:lnTo>
                  <a:lnTo>
                    <a:pt x="44386" y="51698"/>
                  </a:lnTo>
                  <a:lnTo>
                    <a:pt x="47724" y="41541"/>
                  </a:lnTo>
                  <a:lnTo>
                    <a:pt x="73110" y="7219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4" name="SMARTInkShape-2346"/>
            <p:cNvSpPr/>
            <p:nvPr>
              <p:custDataLst>
                <p:tags r:id="rId139"/>
              </p:custDataLst>
            </p:nvPr>
          </p:nvSpPr>
          <p:spPr>
            <a:xfrm>
              <a:off x="2714625" y="3595367"/>
              <a:ext cx="103321" cy="309715"/>
            </a:xfrm>
            <a:custGeom>
              <a:avLst/>
              <a:gdLst/>
              <a:ahLst/>
              <a:cxnLst/>
              <a:rect l="0" t="0" r="0" b="0"/>
              <a:pathLst>
                <a:path w="103321" h="309715">
                  <a:moveTo>
                    <a:pt x="0" y="147958"/>
                  </a:moveTo>
                  <a:lnTo>
                    <a:pt x="0" y="147958"/>
                  </a:lnTo>
                  <a:lnTo>
                    <a:pt x="0" y="193619"/>
                  </a:lnTo>
                  <a:lnTo>
                    <a:pt x="1058" y="217746"/>
                  </a:lnTo>
                  <a:lnTo>
                    <a:pt x="7539" y="235866"/>
                  </a:lnTo>
                  <a:lnTo>
                    <a:pt x="12172" y="264436"/>
                  </a:lnTo>
                  <a:lnTo>
                    <a:pt x="17692" y="283032"/>
                  </a:lnTo>
                  <a:lnTo>
                    <a:pt x="19040" y="309314"/>
                  </a:lnTo>
                  <a:lnTo>
                    <a:pt x="24103" y="309714"/>
                  </a:lnTo>
                  <a:lnTo>
                    <a:pt x="25594" y="308712"/>
                  </a:lnTo>
                  <a:lnTo>
                    <a:pt x="26588" y="306986"/>
                  </a:lnTo>
                  <a:lnTo>
                    <a:pt x="28182" y="296611"/>
                  </a:lnTo>
                  <a:lnTo>
                    <a:pt x="28540" y="278083"/>
                  </a:lnTo>
                  <a:lnTo>
                    <a:pt x="19931" y="233112"/>
                  </a:lnTo>
                  <a:lnTo>
                    <a:pt x="19127" y="191578"/>
                  </a:lnTo>
                  <a:lnTo>
                    <a:pt x="19060" y="147431"/>
                  </a:lnTo>
                  <a:lnTo>
                    <a:pt x="19051" y="107803"/>
                  </a:lnTo>
                  <a:lnTo>
                    <a:pt x="19050" y="62888"/>
                  </a:lnTo>
                  <a:lnTo>
                    <a:pt x="20108" y="49824"/>
                  </a:lnTo>
                  <a:lnTo>
                    <a:pt x="28751" y="19063"/>
                  </a:lnTo>
                  <a:lnTo>
                    <a:pt x="33239" y="12002"/>
                  </a:lnTo>
                  <a:lnTo>
                    <a:pt x="38761" y="8158"/>
                  </a:lnTo>
                  <a:lnTo>
                    <a:pt x="41716" y="7133"/>
                  </a:lnTo>
                  <a:lnTo>
                    <a:pt x="43686" y="5392"/>
                  </a:lnTo>
                  <a:lnTo>
                    <a:pt x="46458" y="0"/>
                  </a:lnTo>
                  <a:lnTo>
                    <a:pt x="46847" y="636"/>
                  </a:lnTo>
                  <a:lnTo>
                    <a:pt x="47106" y="2118"/>
                  </a:lnTo>
                  <a:lnTo>
                    <a:pt x="48337" y="3107"/>
                  </a:lnTo>
                  <a:lnTo>
                    <a:pt x="52528" y="4204"/>
                  </a:lnTo>
                  <a:lnTo>
                    <a:pt x="60837" y="4823"/>
                  </a:lnTo>
                  <a:lnTo>
                    <a:pt x="66903" y="7789"/>
                  </a:lnTo>
                  <a:lnTo>
                    <a:pt x="79420" y="18317"/>
                  </a:lnTo>
                  <a:lnTo>
                    <a:pt x="82923" y="27193"/>
                  </a:lnTo>
                  <a:lnTo>
                    <a:pt x="85538" y="37134"/>
                  </a:lnTo>
                  <a:lnTo>
                    <a:pt x="93018" y="52140"/>
                  </a:lnTo>
                  <a:lnTo>
                    <a:pt x="103320" y="83101"/>
                  </a:lnTo>
                  <a:lnTo>
                    <a:pt x="96446" y="111590"/>
                  </a:lnTo>
                  <a:lnTo>
                    <a:pt x="92959" y="118742"/>
                  </a:lnTo>
                  <a:lnTo>
                    <a:pt x="82098" y="131956"/>
                  </a:lnTo>
                  <a:lnTo>
                    <a:pt x="75999" y="135554"/>
                  </a:lnTo>
                  <a:lnTo>
                    <a:pt x="69761" y="138212"/>
                  </a:lnTo>
                  <a:lnTo>
                    <a:pt x="60299" y="144600"/>
                  </a:lnTo>
                  <a:lnTo>
                    <a:pt x="50792" y="146963"/>
                  </a:lnTo>
                  <a:lnTo>
                    <a:pt x="34924" y="147827"/>
                  </a:lnTo>
                  <a:lnTo>
                    <a:pt x="28574" y="150722"/>
                  </a:lnTo>
                  <a:lnTo>
                    <a:pt x="20931" y="156148"/>
                  </a:lnTo>
                  <a:lnTo>
                    <a:pt x="9525" y="157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9" name="SMARTInkShape-Group420"/>
          <p:cNvGrpSpPr/>
          <p:nvPr/>
        </p:nvGrpSpPr>
        <p:grpSpPr>
          <a:xfrm>
            <a:off x="3981450" y="3638667"/>
            <a:ext cx="360627" cy="238009"/>
            <a:chOff x="3981450" y="3638667"/>
            <a:chExt cx="360627" cy="238009"/>
          </a:xfrm>
        </p:grpSpPr>
        <p:sp>
          <p:nvSpPr>
            <p:cNvPr id="1736" name="SMARTInkShape-2347"/>
            <p:cNvSpPr/>
            <p:nvPr>
              <p:custDataLst>
                <p:tags r:id="rId132"/>
              </p:custDataLst>
            </p:nvPr>
          </p:nvSpPr>
          <p:spPr>
            <a:xfrm>
              <a:off x="4305300" y="3638667"/>
              <a:ext cx="36777" cy="238009"/>
            </a:xfrm>
            <a:custGeom>
              <a:avLst/>
              <a:gdLst/>
              <a:ahLst/>
              <a:cxnLst/>
              <a:rect l="0" t="0" r="0" b="0"/>
              <a:pathLst>
                <a:path w="36777" h="238009">
                  <a:moveTo>
                    <a:pt x="28575" y="9408"/>
                  </a:moveTo>
                  <a:lnTo>
                    <a:pt x="28575" y="9408"/>
                  </a:lnTo>
                  <a:lnTo>
                    <a:pt x="28575" y="0"/>
                  </a:lnTo>
                  <a:lnTo>
                    <a:pt x="36776" y="8094"/>
                  </a:lnTo>
                  <a:lnTo>
                    <a:pt x="36159" y="9590"/>
                  </a:lnTo>
                  <a:lnTo>
                    <a:pt x="31293" y="16753"/>
                  </a:lnTo>
                  <a:lnTo>
                    <a:pt x="29380" y="26636"/>
                  </a:lnTo>
                  <a:lnTo>
                    <a:pt x="28607" y="73085"/>
                  </a:lnTo>
                  <a:lnTo>
                    <a:pt x="19935" y="117368"/>
                  </a:lnTo>
                  <a:lnTo>
                    <a:pt x="18254" y="136411"/>
                  </a:lnTo>
                  <a:lnTo>
                    <a:pt x="10431" y="174508"/>
                  </a:lnTo>
                  <a:lnTo>
                    <a:pt x="8735" y="193558"/>
                  </a:lnTo>
                  <a:lnTo>
                    <a:pt x="604" y="227647"/>
                  </a:lnTo>
                  <a:lnTo>
                    <a:pt x="0" y="23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7" name="SMARTInkShape-2348"/>
            <p:cNvSpPr/>
            <p:nvPr>
              <p:custDataLst>
                <p:tags r:id="rId133"/>
              </p:custDataLst>
            </p:nvPr>
          </p:nvSpPr>
          <p:spPr>
            <a:xfrm>
              <a:off x="4000617" y="3819525"/>
              <a:ext cx="152284" cy="37984"/>
            </a:xfrm>
            <a:custGeom>
              <a:avLst/>
              <a:gdLst/>
              <a:ahLst/>
              <a:cxnLst/>
              <a:rect l="0" t="0" r="0" b="0"/>
              <a:pathLst>
                <a:path w="152284" h="37984">
                  <a:moveTo>
                    <a:pt x="9408" y="19050"/>
                  </a:moveTo>
                  <a:lnTo>
                    <a:pt x="9408" y="19050"/>
                  </a:lnTo>
                  <a:lnTo>
                    <a:pt x="9408" y="24107"/>
                  </a:lnTo>
                  <a:lnTo>
                    <a:pt x="8350" y="25596"/>
                  </a:lnTo>
                  <a:lnTo>
                    <a:pt x="6586" y="26589"/>
                  </a:lnTo>
                  <a:lnTo>
                    <a:pt x="0" y="28541"/>
                  </a:lnTo>
                  <a:lnTo>
                    <a:pt x="8094" y="36773"/>
                  </a:lnTo>
                  <a:lnTo>
                    <a:pt x="14076" y="37707"/>
                  </a:lnTo>
                  <a:lnTo>
                    <a:pt x="22550" y="37983"/>
                  </a:lnTo>
                  <a:lnTo>
                    <a:pt x="28654" y="35226"/>
                  </a:lnTo>
                  <a:lnTo>
                    <a:pt x="34895" y="31531"/>
                  </a:lnTo>
                  <a:lnTo>
                    <a:pt x="45417" y="29451"/>
                  </a:lnTo>
                  <a:lnTo>
                    <a:pt x="78574" y="27594"/>
                  </a:lnTo>
                  <a:lnTo>
                    <a:pt x="97193" y="21051"/>
                  </a:lnTo>
                  <a:lnTo>
                    <a:pt x="114793" y="16821"/>
                  </a:lnTo>
                  <a:lnTo>
                    <a:pt x="152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8" name="SMARTInkShape-2349"/>
            <p:cNvSpPr/>
            <p:nvPr>
              <p:custDataLst>
                <p:tags r:id="rId134"/>
              </p:custDataLst>
            </p:nvPr>
          </p:nvSpPr>
          <p:spPr>
            <a:xfrm>
              <a:off x="3981450" y="3725609"/>
              <a:ext cx="133351" cy="27242"/>
            </a:xfrm>
            <a:custGeom>
              <a:avLst/>
              <a:gdLst/>
              <a:ahLst/>
              <a:cxnLst/>
              <a:rect l="0" t="0" r="0" b="0"/>
              <a:pathLst>
                <a:path w="133351" h="27242">
                  <a:moveTo>
                    <a:pt x="0" y="27241"/>
                  </a:moveTo>
                  <a:lnTo>
                    <a:pt x="0" y="27241"/>
                  </a:lnTo>
                  <a:lnTo>
                    <a:pt x="0" y="22184"/>
                  </a:lnTo>
                  <a:lnTo>
                    <a:pt x="1058" y="20695"/>
                  </a:lnTo>
                  <a:lnTo>
                    <a:pt x="2822" y="19702"/>
                  </a:lnTo>
                  <a:lnTo>
                    <a:pt x="13257" y="18109"/>
                  </a:lnTo>
                  <a:lnTo>
                    <a:pt x="22390" y="17833"/>
                  </a:lnTo>
                  <a:lnTo>
                    <a:pt x="28648" y="14946"/>
                  </a:lnTo>
                  <a:lnTo>
                    <a:pt x="31799" y="12694"/>
                  </a:lnTo>
                  <a:lnTo>
                    <a:pt x="46346" y="9525"/>
                  </a:lnTo>
                  <a:lnTo>
                    <a:pt x="79310" y="7211"/>
                  </a:lnTo>
                  <a:lnTo>
                    <a:pt x="97432" y="667"/>
                  </a:lnTo>
                  <a:lnTo>
                    <a:pt x="103055" y="0"/>
                  </a:lnTo>
                  <a:lnTo>
                    <a:pt x="112125" y="2081"/>
                  </a:lnTo>
                  <a:lnTo>
                    <a:pt x="121514" y="6984"/>
                  </a:lnTo>
                  <a:lnTo>
                    <a:pt x="128197" y="7833"/>
                  </a:lnTo>
                  <a:lnTo>
                    <a:pt x="129915" y="9011"/>
                  </a:lnTo>
                  <a:lnTo>
                    <a:pt x="131060" y="10854"/>
                  </a:lnTo>
                  <a:lnTo>
                    <a:pt x="133350" y="17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8" name="SMARTInkShape-Group421"/>
          <p:cNvGrpSpPr/>
          <p:nvPr/>
        </p:nvGrpSpPr>
        <p:grpSpPr>
          <a:xfrm>
            <a:off x="2057520" y="4143385"/>
            <a:ext cx="475724" cy="304791"/>
            <a:chOff x="2057520" y="4143385"/>
            <a:chExt cx="475724" cy="304791"/>
          </a:xfrm>
        </p:grpSpPr>
        <p:sp>
          <p:nvSpPr>
            <p:cNvPr id="1740" name="SMARTInkShape-2350"/>
            <p:cNvSpPr/>
            <p:nvPr>
              <p:custDataLst>
                <p:tags r:id="rId124"/>
              </p:custDataLst>
            </p:nvPr>
          </p:nvSpPr>
          <p:spPr>
            <a:xfrm>
              <a:off x="2057520" y="4229100"/>
              <a:ext cx="104656" cy="219076"/>
            </a:xfrm>
            <a:custGeom>
              <a:avLst/>
              <a:gdLst/>
              <a:ahLst/>
              <a:cxnLst/>
              <a:rect l="0" t="0" r="0" b="0"/>
              <a:pathLst>
                <a:path w="104656" h="219076">
                  <a:moveTo>
                    <a:pt x="37980" y="0"/>
                  </a:moveTo>
                  <a:lnTo>
                    <a:pt x="37980" y="0"/>
                  </a:lnTo>
                  <a:lnTo>
                    <a:pt x="23791" y="14189"/>
                  </a:lnTo>
                  <a:lnTo>
                    <a:pt x="21090" y="19712"/>
                  </a:lnTo>
                  <a:lnTo>
                    <a:pt x="9835" y="65001"/>
                  </a:lnTo>
                  <a:lnTo>
                    <a:pt x="788" y="108038"/>
                  </a:lnTo>
                  <a:lnTo>
                    <a:pt x="0" y="134655"/>
                  </a:lnTo>
                  <a:lnTo>
                    <a:pt x="8091" y="163612"/>
                  </a:lnTo>
                  <a:lnTo>
                    <a:pt x="23296" y="184052"/>
                  </a:lnTo>
                  <a:lnTo>
                    <a:pt x="40894" y="202769"/>
                  </a:lnTo>
                  <a:lnTo>
                    <a:pt x="50211" y="206536"/>
                  </a:lnTo>
                  <a:lnTo>
                    <a:pt x="96294" y="218075"/>
                  </a:lnTo>
                  <a:lnTo>
                    <a:pt x="10465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" name="SMARTInkShape-2351"/>
            <p:cNvSpPr/>
            <p:nvPr>
              <p:custDataLst>
                <p:tags r:id="rId125"/>
              </p:custDataLst>
            </p:nvPr>
          </p:nvSpPr>
          <p:spPr>
            <a:xfrm>
              <a:off x="2466975" y="4171950"/>
              <a:ext cx="66269" cy="228601"/>
            </a:xfrm>
            <a:custGeom>
              <a:avLst/>
              <a:gdLst/>
              <a:ahLst/>
              <a:cxnLst/>
              <a:rect l="0" t="0" r="0" b="0"/>
              <a:pathLst>
                <a:path w="66269" h="228601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6868" y="6546"/>
                  </a:lnTo>
                  <a:lnTo>
                    <a:pt x="22666" y="8201"/>
                  </a:lnTo>
                  <a:lnTo>
                    <a:pt x="24636" y="9701"/>
                  </a:lnTo>
                  <a:lnTo>
                    <a:pt x="52997" y="51022"/>
                  </a:lnTo>
                  <a:lnTo>
                    <a:pt x="55920" y="63683"/>
                  </a:lnTo>
                  <a:lnTo>
                    <a:pt x="57844" y="80370"/>
                  </a:lnTo>
                  <a:lnTo>
                    <a:pt x="65303" y="111256"/>
                  </a:lnTo>
                  <a:lnTo>
                    <a:pt x="66268" y="130214"/>
                  </a:lnTo>
                  <a:lnTo>
                    <a:pt x="63672" y="140070"/>
                  </a:lnTo>
                  <a:lnTo>
                    <a:pt x="60048" y="149037"/>
                  </a:lnTo>
                  <a:lnTo>
                    <a:pt x="47525" y="195673"/>
                  </a:lnTo>
                  <a:lnTo>
                    <a:pt x="34493" y="212570"/>
                  </a:lnTo>
                  <a:lnTo>
                    <a:pt x="190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2" name="SMARTInkShape-2352"/>
            <p:cNvSpPr/>
            <p:nvPr>
              <p:custDataLst>
                <p:tags r:id="rId126"/>
              </p:custDataLst>
            </p:nvPr>
          </p:nvSpPr>
          <p:spPr>
            <a:xfrm>
              <a:off x="2400300" y="4162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3" name="SMARTInkShape-2353"/>
            <p:cNvSpPr/>
            <p:nvPr>
              <p:custDataLst>
                <p:tags r:id="rId127"/>
              </p:custDataLst>
            </p:nvPr>
          </p:nvSpPr>
          <p:spPr>
            <a:xfrm>
              <a:off x="2390775" y="424815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9133" y="9132"/>
                  </a:lnTo>
                  <a:lnTo>
                    <a:pt x="9525" y="55976"/>
                  </a:lnTo>
                  <a:lnTo>
                    <a:pt x="9525" y="101578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4" name="SMARTInkShape-2354"/>
            <p:cNvSpPr/>
            <p:nvPr>
              <p:custDataLst>
                <p:tags r:id="rId128"/>
              </p:custDataLst>
            </p:nvPr>
          </p:nvSpPr>
          <p:spPr>
            <a:xfrm>
              <a:off x="2295525" y="4200536"/>
              <a:ext cx="9526" cy="19040"/>
            </a:xfrm>
            <a:custGeom>
              <a:avLst/>
              <a:gdLst/>
              <a:ahLst/>
              <a:cxnLst/>
              <a:rect l="0" t="0" r="0" b="0"/>
              <a:pathLst>
                <a:path w="9526" h="19040">
                  <a:moveTo>
                    <a:pt x="9525" y="19039"/>
                  </a:moveTo>
                  <a:lnTo>
                    <a:pt x="9525" y="19039"/>
                  </a:lnTo>
                  <a:lnTo>
                    <a:pt x="9525" y="1429"/>
                  </a:lnTo>
                  <a:lnTo>
                    <a:pt x="8467" y="949"/>
                  </a:lnTo>
                  <a:lnTo>
                    <a:pt x="116" y="0"/>
                  </a:lnTo>
                  <a:lnTo>
                    <a:pt x="0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" name="SMARTInkShape-2355"/>
            <p:cNvSpPr/>
            <p:nvPr>
              <p:custDataLst>
                <p:tags r:id="rId129"/>
              </p:custDataLst>
            </p:nvPr>
          </p:nvSpPr>
          <p:spPr>
            <a:xfrm>
              <a:off x="2295525" y="4276725"/>
              <a:ext cx="28541" cy="95251"/>
            </a:xfrm>
            <a:custGeom>
              <a:avLst/>
              <a:gdLst/>
              <a:ahLst/>
              <a:cxnLst/>
              <a:rect l="0" t="0" r="0" b="0"/>
              <a:pathLst>
                <a:path w="28541" h="95251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0560" y="16247"/>
                  </a:lnTo>
                  <a:lnTo>
                    <a:pt x="17723" y="26743"/>
                  </a:lnTo>
                  <a:lnTo>
                    <a:pt x="18788" y="35817"/>
                  </a:lnTo>
                  <a:lnTo>
                    <a:pt x="18934" y="41671"/>
                  </a:lnTo>
                  <a:lnTo>
                    <a:pt x="21820" y="47801"/>
                  </a:lnTo>
                  <a:lnTo>
                    <a:pt x="25573" y="54053"/>
                  </a:lnTo>
                  <a:lnTo>
                    <a:pt x="27982" y="66691"/>
                  </a:lnTo>
                  <a:lnTo>
                    <a:pt x="28540" y="80700"/>
                  </a:lnTo>
                  <a:lnTo>
                    <a:pt x="25737" y="86314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" name="SMARTInkShape-2356"/>
            <p:cNvSpPr/>
            <p:nvPr>
              <p:custDataLst>
                <p:tags r:id="rId130"/>
              </p:custDataLst>
            </p:nvPr>
          </p:nvSpPr>
          <p:spPr>
            <a:xfrm>
              <a:off x="2191142" y="4143385"/>
              <a:ext cx="9134" cy="19041"/>
            </a:xfrm>
            <a:custGeom>
              <a:avLst/>
              <a:gdLst/>
              <a:ahLst/>
              <a:cxnLst/>
              <a:rect l="0" t="0" r="0" b="0"/>
              <a:pathLst>
                <a:path w="9134" h="19041">
                  <a:moveTo>
                    <a:pt x="9133" y="9515"/>
                  </a:moveTo>
                  <a:lnTo>
                    <a:pt x="9133" y="9515"/>
                  </a:lnTo>
                  <a:lnTo>
                    <a:pt x="9133" y="107"/>
                  </a:lnTo>
                  <a:lnTo>
                    <a:pt x="932" y="0"/>
                  </a:lnTo>
                  <a:lnTo>
                    <a:pt x="491" y="1055"/>
                  </a:lnTo>
                  <a:lnTo>
                    <a:pt x="0" y="5050"/>
                  </a:lnTo>
                  <a:lnTo>
                    <a:pt x="928" y="6538"/>
                  </a:lnTo>
                  <a:lnTo>
                    <a:pt x="2605" y="7530"/>
                  </a:lnTo>
                  <a:lnTo>
                    <a:pt x="4781" y="8192"/>
                  </a:lnTo>
                  <a:lnTo>
                    <a:pt x="6231" y="9691"/>
                  </a:lnTo>
                  <a:lnTo>
                    <a:pt x="9133" y="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" name="SMARTInkShape-2357"/>
            <p:cNvSpPr/>
            <p:nvPr>
              <p:custDataLst>
                <p:tags r:id="rId131"/>
              </p:custDataLst>
            </p:nvPr>
          </p:nvSpPr>
          <p:spPr>
            <a:xfrm>
              <a:off x="2209810" y="4267210"/>
              <a:ext cx="9516" cy="104766"/>
            </a:xfrm>
            <a:custGeom>
              <a:avLst/>
              <a:gdLst/>
              <a:ahLst/>
              <a:cxnLst/>
              <a:rect l="0" t="0" r="0" b="0"/>
              <a:pathLst>
                <a:path w="9516" h="104766">
                  <a:moveTo>
                    <a:pt x="9515" y="9515"/>
                  </a:moveTo>
                  <a:lnTo>
                    <a:pt x="9515" y="9515"/>
                  </a:lnTo>
                  <a:lnTo>
                    <a:pt x="9515" y="24"/>
                  </a:lnTo>
                  <a:lnTo>
                    <a:pt x="4459" y="0"/>
                  </a:lnTo>
                  <a:lnTo>
                    <a:pt x="2969" y="1055"/>
                  </a:lnTo>
                  <a:lnTo>
                    <a:pt x="1976" y="2817"/>
                  </a:lnTo>
                  <a:lnTo>
                    <a:pt x="251" y="9691"/>
                  </a:lnTo>
                  <a:lnTo>
                    <a:pt x="0" y="31871"/>
                  </a:lnTo>
                  <a:lnTo>
                    <a:pt x="2817" y="38149"/>
                  </a:lnTo>
                  <a:lnTo>
                    <a:pt x="6538" y="44466"/>
                  </a:lnTo>
                  <a:lnTo>
                    <a:pt x="8633" y="55031"/>
                  </a:lnTo>
                  <a:lnTo>
                    <a:pt x="9510" y="101891"/>
                  </a:lnTo>
                  <a:lnTo>
                    <a:pt x="9515" y="1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8" name="SMARTInkShape-Group422"/>
          <p:cNvGrpSpPr/>
          <p:nvPr/>
        </p:nvGrpSpPr>
        <p:grpSpPr>
          <a:xfrm>
            <a:off x="2847975" y="4133850"/>
            <a:ext cx="1295328" cy="400051"/>
            <a:chOff x="2847975" y="4133850"/>
            <a:chExt cx="1295328" cy="400051"/>
          </a:xfrm>
        </p:grpSpPr>
        <p:sp>
          <p:nvSpPr>
            <p:cNvPr id="1749" name="SMARTInkShape-2358"/>
            <p:cNvSpPr/>
            <p:nvPr>
              <p:custDataLst>
                <p:tags r:id="rId115"/>
              </p:custDataLst>
            </p:nvPr>
          </p:nvSpPr>
          <p:spPr>
            <a:xfrm>
              <a:off x="4057650" y="4133850"/>
              <a:ext cx="85653" cy="400051"/>
            </a:xfrm>
            <a:custGeom>
              <a:avLst/>
              <a:gdLst/>
              <a:ahLst/>
              <a:cxnLst/>
              <a:rect l="0" t="0" r="0" b="0"/>
              <a:pathLst>
                <a:path w="85653" h="4000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547" y="28736"/>
                  </a:lnTo>
                  <a:lnTo>
                    <a:pt x="33975" y="61403"/>
                  </a:lnTo>
                  <a:lnTo>
                    <a:pt x="48220" y="104838"/>
                  </a:lnTo>
                  <a:lnTo>
                    <a:pt x="66727" y="150419"/>
                  </a:lnTo>
                  <a:lnTo>
                    <a:pt x="81499" y="191493"/>
                  </a:lnTo>
                  <a:lnTo>
                    <a:pt x="85168" y="233199"/>
                  </a:lnTo>
                  <a:lnTo>
                    <a:pt x="85652" y="276831"/>
                  </a:lnTo>
                  <a:lnTo>
                    <a:pt x="84634" y="294486"/>
                  </a:lnTo>
                  <a:lnTo>
                    <a:pt x="74963" y="336202"/>
                  </a:lnTo>
                  <a:lnTo>
                    <a:pt x="44711" y="382280"/>
                  </a:lnTo>
                  <a:lnTo>
                    <a:pt x="28575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0" name="SMARTInkShape-2359"/>
            <p:cNvSpPr/>
            <p:nvPr>
              <p:custDataLst>
                <p:tags r:id="rId116"/>
              </p:custDataLst>
            </p:nvPr>
          </p:nvSpPr>
          <p:spPr>
            <a:xfrm>
              <a:off x="3952875" y="43434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1324" y="20374"/>
                  </a:lnTo>
                  <a:lnTo>
                    <a:pt x="34" y="995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1" name="SMARTInkShape-2360"/>
            <p:cNvSpPr/>
            <p:nvPr>
              <p:custDataLst>
                <p:tags r:id="rId117"/>
              </p:custDataLst>
            </p:nvPr>
          </p:nvSpPr>
          <p:spPr>
            <a:xfrm>
              <a:off x="3952875" y="446722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2" name="SMARTInkShape-2361"/>
            <p:cNvSpPr/>
            <p:nvPr>
              <p:custDataLst>
                <p:tags r:id="rId118"/>
              </p:custDataLst>
            </p:nvPr>
          </p:nvSpPr>
          <p:spPr>
            <a:xfrm>
              <a:off x="3762375" y="4391025"/>
              <a:ext cx="104776" cy="15014"/>
            </a:xfrm>
            <a:custGeom>
              <a:avLst/>
              <a:gdLst/>
              <a:ahLst/>
              <a:cxnLst/>
              <a:rect l="0" t="0" r="0" b="0"/>
              <a:pathLst>
                <a:path w="104776" h="15014">
                  <a:moveTo>
                    <a:pt x="0" y="9525"/>
                  </a:moveTo>
                  <a:lnTo>
                    <a:pt x="0" y="9525"/>
                  </a:lnTo>
                  <a:lnTo>
                    <a:pt x="0" y="14582"/>
                  </a:lnTo>
                  <a:lnTo>
                    <a:pt x="1058" y="15013"/>
                  </a:lnTo>
                  <a:lnTo>
                    <a:pt x="10361" y="10923"/>
                  </a:lnTo>
                  <a:lnTo>
                    <a:pt x="34958" y="8522"/>
                  </a:lnTo>
                  <a:lnTo>
                    <a:pt x="47632" y="1997"/>
                  </a:lnTo>
                  <a:lnTo>
                    <a:pt x="93564" y="3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3" name="SMARTInkShape-2362"/>
            <p:cNvSpPr/>
            <p:nvPr>
              <p:custDataLst>
                <p:tags r:id="rId119"/>
              </p:custDataLst>
            </p:nvPr>
          </p:nvSpPr>
          <p:spPr>
            <a:xfrm>
              <a:off x="3752853" y="4200528"/>
              <a:ext cx="123823" cy="285712"/>
            </a:xfrm>
            <a:custGeom>
              <a:avLst/>
              <a:gdLst/>
              <a:ahLst/>
              <a:cxnLst/>
              <a:rect l="0" t="0" r="0" b="0"/>
              <a:pathLst>
                <a:path w="123823" h="285712">
                  <a:moveTo>
                    <a:pt x="114297" y="19047"/>
                  </a:moveTo>
                  <a:lnTo>
                    <a:pt x="114297" y="19047"/>
                  </a:lnTo>
                  <a:lnTo>
                    <a:pt x="122498" y="10846"/>
                  </a:lnTo>
                  <a:lnTo>
                    <a:pt x="121881" y="10405"/>
                  </a:lnTo>
                  <a:lnTo>
                    <a:pt x="105196" y="9525"/>
                  </a:lnTo>
                  <a:lnTo>
                    <a:pt x="96609" y="1321"/>
                  </a:lnTo>
                  <a:lnTo>
                    <a:pt x="90594" y="390"/>
                  </a:lnTo>
                  <a:lnTo>
                    <a:pt x="63093" y="0"/>
                  </a:lnTo>
                  <a:lnTo>
                    <a:pt x="61111" y="1057"/>
                  </a:lnTo>
                  <a:lnTo>
                    <a:pt x="59790" y="2820"/>
                  </a:lnTo>
                  <a:lnTo>
                    <a:pt x="58909" y="5054"/>
                  </a:lnTo>
                  <a:lnTo>
                    <a:pt x="57263" y="6543"/>
                  </a:lnTo>
                  <a:lnTo>
                    <a:pt x="52613" y="8198"/>
                  </a:lnTo>
                  <a:lnTo>
                    <a:pt x="44044" y="9130"/>
                  </a:lnTo>
                  <a:lnTo>
                    <a:pt x="42062" y="10319"/>
                  </a:lnTo>
                  <a:lnTo>
                    <a:pt x="40741" y="12170"/>
                  </a:lnTo>
                  <a:lnTo>
                    <a:pt x="39859" y="14462"/>
                  </a:lnTo>
                  <a:lnTo>
                    <a:pt x="38214" y="15991"/>
                  </a:lnTo>
                  <a:lnTo>
                    <a:pt x="33563" y="17689"/>
                  </a:lnTo>
                  <a:lnTo>
                    <a:pt x="31899" y="19200"/>
                  </a:lnTo>
                  <a:lnTo>
                    <a:pt x="30051" y="23701"/>
                  </a:lnTo>
                  <a:lnTo>
                    <a:pt x="28500" y="25325"/>
                  </a:lnTo>
                  <a:lnTo>
                    <a:pt x="23953" y="27128"/>
                  </a:lnTo>
                  <a:lnTo>
                    <a:pt x="22318" y="28668"/>
                  </a:lnTo>
                  <a:lnTo>
                    <a:pt x="11699" y="47813"/>
                  </a:lnTo>
                  <a:lnTo>
                    <a:pt x="9560" y="79375"/>
                  </a:lnTo>
                  <a:lnTo>
                    <a:pt x="9522" y="125673"/>
                  </a:lnTo>
                  <a:lnTo>
                    <a:pt x="9522" y="169727"/>
                  </a:lnTo>
                  <a:lnTo>
                    <a:pt x="8464" y="215988"/>
                  </a:lnTo>
                  <a:lnTo>
                    <a:pt x="880" y="243505"/>
                  </a:lnTo>
                  <a:lnTo>
                    <a:pt x="0" y="271309"/>
                  </a:lnTo>
                  <a:lnTo>
                    <a:pt x="1057" y="272947"/>
                  </a:lnTo>
                  <a:lnTo>
                    <a:pt x="2820" y="274039"/>
                  </a:lnTo>
                  <a:lnTo>
                    <a:pt x="8198" y="275791"/>
                  </a:lnTo>
                  <a:lnTo>
                    <a:pt x="8934" y="278852"/>
                  </a:lnTo>
                  <a:lnTo>
                    <a:pt x="9406" y="284385"/>
                  </a:lnTo>
                  <a:lnTo>
                    <a:pt x="10503" y="284839"/>
                  </a:lnTo>
                  <a:lnTo>
                    <a:pt x="31909" y="285711"/>
                  </a:lnTo>
                  <a:lnTo>
                    <a:pt x="38169" y="282909"/>
                  </a:lnTo>
                  <a:lnTo>
                    <a:pt x="44479" y="279194"/>
                  </a:lnTo>
                  <a:lnTo>
                    <a:pt x="57154" y="276809"/>
                  </a:lnTo>
                  <a:lnTo>
                    <a:pt x="69848" y="276338"/>
                  </a:lnTo>
                  <a:lnTo>
                    <a:pt x="71965" y="275241"/>
                  </a:lnTo>
                  <a:lnTo>
                    <a:pt x="73375" y="273451"/>
                  </a:lnTo>
                  <a:lnTo>
                    <a:pt x="74316" y="271199"/>
                  </a:lnTo>
                  <a:lnTo>
                    <a:pt x="77060" y="269700"/>
                  </a:lnTo>
                  <a:lnTo>
                    <a:pt x="99918" y="265902"/>
                  </a:lnTo>
                  <a:lnTo>
                    <a:pt x="101536" y="264051"/>
                  </a:lnTo>
                  <a:lnTo>
                    <a:pt x="102614" y="261758"/>
                  </a:lnTo>
                  <a:lnTo>
                    <a:pt x="104392" y="260229"/>
                  </a:lnTo>
                  <a:lnTo>
                    <a:pt x="109189" y="258530"/>
                  </a:lnTo>
                  <a:lnTo>
                    <a:pt x="123822" y="25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4" name="SMARTInkShape-2363"/>
            <p:cNvSpPr/>
            <p:nvPr>
              <p:custDataLst>
                <p:tags r:id="rId120"/>
              </p:custDataLst>
            </p:nvPr>
          </p:nvSpPr>
          <p:spPr>
            <a:xfrm>
              <a:off x="3429000" y="4238625"/>
              <a:ext cx="161926" cy="228598"/>
            </a:xfrm>
            <a:custGeom>
              <a:avLst/>
              <a:gdLst/>
              <a:ahLst/>
              <a:cxnLst/>
              <a:rect l="0" t="0" r="0" b="0"/>
              <a:pathLst>
                <a:path w="161926" h="228598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6703" y="19712"/>
                  </a:lnTo>
                  <a:lnTo>
                    <a:pt x="4468" y="22666"/>
                  </a:lnTo>
                  <a:lnTo>
                    <a:pt x="4037" y="25694"/>
                  </a:lnTo>
                  <a:lnTo>
                    <a:pt x="6381" y="31881"/>
                  </a:lnTo>
                  <a:lnTo>
                    <a:pt x="6370" y="33954"/>
                  </a:lnTo>
                  <a:lnTo>
                    <a:pt x="5305" y="35336"/>
                  </a:lnTo>
                  <a:lnTo>
                    <a:pt x="3537" y="36257"/>
                  </a:lnTo>
                  <a:lnTo>
                    <a:pt x="2358" y="37930"/>
                  </a:lnTo>
                  <a:lnTo>
                    <a:pt x="699" y="45340"/>
                  </a:lnTo>
                  <a:lnTo>
                    <a:pt x="5" y="89103"/>
                  </a:lnTo>
                  <a:lnTo>
                    <a:pt x="0" y="136697"/>
                  </a:lnTo>
                  <a:lnTo>
                    <a:pt x="0" y="144716"/>
                  </a:lnTo>
                  <a:lnTo>
                    <a:pt x="2822" y="151807"/>
                  </a:lnTo>
                  <a:lnTo>
                    <a:pt x="6546" y="158486"/>
                  </a:lnTo>
                  <a:lnTo>
                    <a:pt x="8936" y="171398"/>
                  </a:lnTo>
                  <a:lnTo>
                    <a:pt x="9132" y="174591"/>
                  </a:lnTo>
                  <a:lnTo>
                    <a:pt x="12173" y="180959"/>
                  </a:lnTo>
                  <a:lnTo>
                    <a:pt x="15994" y="187318"/>
                  </a:lnTo>
                  <a:lnTo>
                    <a:pt x="19203" y="196848"/>
                  </a:lnTo>
                  <a:lnTo>
                    <a:pt x="25328" y="206375"/>
                  </a:lnTo>
                  <a:lnTo>
                    <a:pt x="27131" y="212725"/>
                  </a:lnTo>
                  <a:lnTo>
                    <a:pt x="28671" y="214842"/>
                  </a:lnTo>
                  <a:lnTo>
                    <a:pt x="30756" y="216253"/>
                  </a:lnTo>
                  <a:lnTo>
                    <a:pt x="36649" y="218517"/>
                  </a:lnTo>
                  <a:lnTo>
                    <a:pt x="46174" y="227227"/>
                  </a:lnTo>
                  <a:lnTo>
                    <a:pt x="52252" y="228193"/>
                  </a:lnTo>
                  <a:lnTo>
                    <a:pt x="83855" y="228597"/>
                  </a:lnTo>
                  <a:lnTo>
                    <a:pt x="105415" y="211710"/>
                  </a:lnTo>
                  <a:lnTo>
                    <a:pt x="108377" y="210990"/>
                  </a:lnTo>
                  <a:lnTo>
                    <a:pt x="117602" y="204920"/>
                  </a:lnTo>
                  <a:lnTo>
                    <a:pt x="121059" y="199378"/>
                  </a:lnTo>
                  <a:lnTo>
                    <a:pt x="121981" y="196419"/>
                  </a:lnTo>
                  <a:lnTo>
                    <a:pt x="123654" y="194445"/>
                  </a:lnTo>
                  <a:lnTo>
                    <a:pt x="136920" y="185963"/>
                  </a:lnTo>
                  <a:lnTo>
                    <a:pt x="140229" y="180370"/>
                  </a:lnTo>
                  <a:lnTo>
                    <a:pt x="142757" y="174356"/>
                  </a:lnTo>
                  <a:lnTo>
                    <a:pt x="149073" y="165021"/>
                  </a:lnTo>
                  <a:lnTo>
                    <a:pt x="152472" y="155551"/>
                  </a:lnTo>
                  <a:lnTo>
                    <a:pt x="158654" y="144985"/>
                  </a:lnTo>
                  <a:lnTo>
                    <a:pt x="161868" y="102127"/>
                  </a:lnTo>
                  <a:lnTo>
                    <a:pt x="161925" y="57203"/>
                  </a:lnTo>
                  <a:lnTo>
                    <a:pt x="161925" y="9584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5" name="SMARTInkShape-2364"/>
            <p:cNvSpPr/>
            <p:nvPr>
              <p:custDataLst>
                <p:tags r:id="rId121"/>
              </p:custDataLst>
            </p:nvPr>
          </p:nvSpPr>
          <p:spPr>
            <a:xfrm>
              <a:off x="3239829" y="4181510"/>
              <a:ext cx="73548" cy="295241"/>
            </a:xfrm>
            <a:custGeom>
              <a:avLst/>
              <a:gdLst/>
              <a:ahLst/>
              <a:cxnLst/>
              <a:rect l="0" t="0" r="0" b="0"/>
              <a:pathLst>
                <a:path w="73548" h="295241">
                  <a:moveTo>
                    <a:pt x="65346" y="19015"/>
                  </a:moveTo>
                  <a:lnTo>
                    <a:pt x="65346" y="19015"/>
                  </a:lnTo>
                  <a:lnTo>
                    <a:pt x="65346" y="13959"/>
                  </a:lnTo>
                  <a:lnTo>
                    <a:pt x="66404" y="12469"/>
                  </a:lnTo>
                  <a:lnTo>
                    <a:pt x="68168" y="11476"/>
                  </a:lnTo>
                  <a:lnTo>
                    <a:pt x="73547" y="9883"/>
                  </a:lnTo>
                  <a:lnTo>
                    <a:pt x="71460" y="6842"/>
                  </a:lnTo>
                  <a:lnTo>
                    <a:pt x="65378" y="0"/>
                  </a:lnTo>
                  <a:lnTo>
                    <a:pt x="60299" y="5032"/>
                  </a:lnTo>
                  <a:lnTo>
                    <a:pt x="54989" y="7509"/>
                  </a:lnTo>
                  <a:lnTo>
                    <a:pt x="52091" y="8169"/>
                  </a:lnTo>
                  <a:lnTo>
                    <a:pt x="50159" y="9668"/>
                  </a:lnTo>
                  <a:lnTo>
                    <a:pt x="48013" y="14155"/>
                  </a:lnTo>
                  <a:lnTo>
                    <a:pt x="45577" y="25659"/>
                  </a:lnTo>
                  <a:lnTo>
                    <a:pt x="39850" y="36035"/>
                  </a:lnTo>
                  <a:lnTo>
                    <a:pt x="36625" y="50987"/>
                  </a:lnTo>
                  <a:lnTo>
                    <a:pt x="14417" y="92482"/>
                  </a:lnTo>
                  <a:lnTo>
                    <a:pt x="10039" y="111221"/>
                  </a:lnTo>
                  <a:lnTo>
                    <a:pt x="5616" y="150396"/>
                  </a:lnTo>
                  <a:lnTo>
                    <a:pt x="43" y="177376"/>
                  </a:lnTo>
                  <a:lnTo>
                    <a:pt x="0" y="203089"/>
                  </a:lnTo>
                  <a:lnTo>
                    <a:pt x="10445" y="244788"/>
                  </a:lnTo>
                  <a:lnTo>
                    <a:pt x="39985" y="288449"/>
                  </a:lnTo>
                  <a:lnTo>
                    <a:pt x="46313" y="292222"/>
                  </a:lnTo>
                  <a:lnTo>
                    <a:pt x="55821" y="2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6" name="SMARTInkShape-2365"/>
            <p:cNvSpPr/>
            <p:nvPr>
              <p:custDataLst>
                <p:tags r:id="rId122"/>
              </p:custDataLst>
            </p:nvPr>
          </p:nvSpPr>
          <p:spPr>
            <a:xfrm>
              <a:off x="2952750" y="4286250"/>
              <a:ext cx="114301" cy="160436"/>
            </a:xfrm>
            <a:custGeom>
              <a:avLst/>
              <a:gdLst/>
              <a:ahLst/>
              <a:cxnLst/>
              <a:rect l="0" t="0" r="0" b="0"/>
              <a:pathLst>
                <a:path w="114301" h="160436">
                  <a:moveTo>
                    <a:pt x="0" y="47625"/>
                  </a:moveTo>
                  <a:lnTo>
                    <a:pt x="0" y="47625"/>
                  </a:lnTo>
                  <a:lnTo>
                    <a:pt x="0" y="33160"/>
                  </a:lnTo>
                  <a:lnTo>
                    <a:pt x="1058" y="31631"/>
                  </a:lnTo>
                  <a:lnTo>
                    <a:pt x="2822" y="30612"/>
                  </a:lnTo>
                  <a:lnTo>
                    <a:pt x="10361" y="29179"/>
                  </a:lnTo>
                  <a:lnTo>
                    <a:pt x="13257" y="28978"/>
                  </a:lnTo>
                  <a:lnTo>
                    <a:pt x="15188" y="29902"/>
                  </a:lnTo>
                  <a:lnTo>
                    <a:pt x="16476" y="31576"/>
                  </a:lnTo>
                  <a:lnTo>
                    <a:pt x="17334" y="33751"/>
                  </a:lnTo>
                  <a:lnTo>
                    <a:pt x="18964" y="35201"/>
                  </a:lnTo>
                  <a:lnTo>
                    <a:pt x="29185" y="40349"/>
                  </a:lnTo>
                  <a:lnTo>
                    <a:pt x="50836" y="60456"/>
                  </a:lnTo>
                  <a:lnTo>
                    <a:pt x="54344" y="66734"/>
                  </a:lnTo>
                  <a:lnTo>
                    <a:pt x="56961" y="73051"/>
                  </a:lnTo>
                  <a:lnTo>
                    <a:pt x="72229" y="98623"/>
                  </a:lnTo>
                  <a:lnTo>
                    <a:pt x="75416" y="113712"/>
                  </a:lnTo>
                  <a:lnTo>
                    <a:pt x="76045" y="126884"/>
                  </a:lnTo>
                  <a:lnTo>
                    <a:pt x="73309" y="133298"/>
                  </a:lnTo>
                  <a:lnTo>
                    <a:pt x="69624" y="139677"/>
                  </a:lnTo>
                  <a:lnTo>
                    <a:pt x="67986" y="146040"/>
                  </a:lnTo>
                  <a:lnTo>
                    <a:pt x="66491" y="148160"/>
                  </a:lnTo>
                  <a:lnTo>
                    <a:pt x="64435" y="149573"/>
                  </a:lnTo>
                  <a:lnTo>
                    <a:pt x="62007" y="150515"/>
                  </a:lnTo>
                  <a:lnTo>
                    <a:pt x="60388" y="152202"/>
                  </a:lnTo>
                  <a:lnTo>
                    <a:pt x="58589" y="156899"/>
                  </a:lnTo>
                  <a:lnTo>
                    <a:pt x="57051" y="158574"/>
                  </a:lnTo>
                  <a:lnTo>
                    <a:pt x="52520" y="160435"/>
                  </a:lnTo>
                  <a:lnTo>
                    <a:pt x="50888" y="159874"/>
                  </a:lnTo>
                  <a:lnTo>
                    <a:pt x="49801" y="158440"/>
                  </a:lnTo>
                  <a:lnTo>
                    <a:pt x="48055" y="153593"/>
                  </a:lnTo>
                  <a:lnTo>
                    <a:pt x="47627" y="106743"/>
                  </a:lnTo>
                  <a:lnTo>
                    <a:pt x="48683" y="69751"/>
                  </a:lnTo>
                  <a:lnTo>
                    <a:pt x="60882" y="40844"/>
                  </a:lnTo>
                  <a:lnTo>
                    <a:pt x="69745" y="31205"/>
                  </a:lnTo>
                  <a:lnTo>
                    <a:pt x="78623" y="23394"/>
                  </a:lnTo>
                  <a:lnTo>
                    <a:pt x="82569" y="16395"/>
                  </a:lnTo>
                  <a:lnTo>
                    <a:pt x="85737" y="14105"/>
                  </a:lnTo>
                  <a:lnTo>
                    <a:pt x="103209" y="760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7" name="SMARTInkShape-2366"/>
            <p:cNvSpPr/>
            <p:nvPr>
              <p:custDataLst>
                <p:tags r:id="rId123"/>
              </p:custDataLst>
            </p:nvPr>
          </p:nvSpPr>
          <p:spPr>
            <a:xfrm>
              <a:off x="2847975" y="4134257"/>
              <a:ext cx="100636" cy="304346"/>
            </a:xfrm>
            <a:custGeom>
              <a:avLst/>
              <a:gdLst/>
              <a:ahLst/>
              <a:cxnLst/>
              <a:rect l="0" t="0" r="0" b="0"/>
              <a:pathLst>
                <a:path w="100636" h="304346">
                  <a:moveTo>
                    <a:pt x="0" y="113893"/>
                  </a:moveTo>
                  <a:lnTo>
                    <a:pt x="0" y="113893"/>
                  </a:lnTo>
                  <a:lnTo>
                    <a:pt x="0" y="156455"/>
                  </a:lnTo>
                  <a:lnTo>
                    <a:pt x="0" y="203709"/>
                  </a:lnTo>
                  <a:lnTo>
                    <a:pt x="0" y="247297"/>
                  </a:lnTo>
                  <a:lnTo>
                    <a:pt x="0" y="294795"/>
                  </a:lnTo>
                  <a:lnTo>
                    <a:pt x="0" y="304345"/>
                  </a:lnTo>
                  <a:lnTo>
                    <a:pt x="0" y="258732"/>
                  </a:lnTo>
                  <a:lnTo>
                    <a:pt x="0" y="213200"/>
                  </a:lnTo>
                  <a:lnTo>
                    <a:pt x="0" y="166094"/>
                  </a:lnTo>
                  <a:lnTo>
                    <a:pt x="8201" y="121660"/>
                  </a:lnTo>
                  <a:lnTo>
                    <a:pt x="9409" y="79371"/>
                  </a:lnTo>
                  <a:lnTo>
                    <a:pt x="19219" y="42146"/>
                  </a:lnTo>
                  <a:lnTo>
                    <a:pt x="26413" y="28420"/>
                  </a:lnTo>
                  <a:lnTo>
                    <a:pt x="27134" y="25161"/>
                  </a:lnTo>
                  <a:lnTo>
                    <a:pt x="36650" y="11014"/>
                  </a:lnTo>
                  <a:lnTo>
                    <a:pt x="40278" y="9961"/>
                  </a:lnTo>
                  <a:lnTo>
                    <a:pt x="42727" y="9680"/>
                  </a:lnTo>
                  <a:lnTo>
                    <a:pt x="44360" y="8435"/>
                  </a:lnTo>
                  <a:lnTo>
                    <a:pt x="46174" y="4228"/>
                  </a:lnTo>
                  <a:lnTo>
                    <a:pt x="47716" y="2683"/>
                  </a:lnTo>
                  <a:lnTo>
                    <a:pt x="55699" y="0"/>
                  </a:lnTo>
                  <a:lnTo>
                    <a:pt x="67321" y="7186"/>
                  </a:lnTo>
                  <a:lnTo>
                    <a:pt x="70280" y="7830"/>
                  </a:lnTo>
                  <a:lnTo>
                    <a:pt x="72254" y="9318"/>
                  </a:lnTo>
                  <a:lnTo>
                    <a:pt x="92607" y="37752"/>
                  </a:lnTo>
                  <a:lnTo>
                    <a:pt x="97840" y="64287"/>
                  </a:lnTo>
                  <a:lnTo>
                    <a:pt x="100152" y="68123"/>
                  </a:lnTo>
                  <a:lnTo>
                    <a:pt x="100635" y="71738"/>
                  </a:lnTo>
                  <a:lnTo>
                    <a:pt x="94373" y="101170"/>
                  </a:lnTo>
                  <a:lnTo>
                    <a:pt x="82016" y="117065"/>
                  </a:lnTo>
                  <a:lnTo>
                    <a:pt x="69745" y="128709"/>
                  </a:lnTo>
                  <a:lnTo>
                    <a:pt x="57129" y="134929"/>
                  </a:lnTo>
                  <a:lnTo>
                    <a:pt x="50791" y="139117"/>
                  </a:lnTo>
                  <a:lnTo>
                    <a:pt x="41272" y="141475"/>
                  </a:lnTo>
                  <a:lnTo>
                    <a:pt x="9525" y="142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1" name="SMARTInkShape-Group423"/>
          <p:cNvGrpSpPr/>
          <p:nvPr/>
        </p:nvGrpSpPr>
        <p:grpSpPr>
          <a:xfrm>
            <a:off x="4448175" y="4286250"/>
            <a:ext cx="123826" cy="133348"/>
            <a:chOff x="4448175" y="4286250"/>
            <a:chExt cx="123826" cy="133348"/>
          </a:xfrm>
        </p:grpSpPr>
        <p:sp>
          <p:nvSpPr>
            <p:cNvPr id="1759" name="SMARTInkShape-2367"/>
            <p:cNvSpPr/>
            <p:nvPr>
              <p:custDataLst>
                <p:tags r:id="rId113"/>
              </p:custDataLst>
            </p:nvPr>
          </p:nvSpPr>
          <p:spPr>
            <a:xfrm>
              <a:off x="4457700" y="4400550"/>
              <a:ext cx="114301" cy="19048"/>
            </a:xfrm>
            <a:custGeom>
              <a:avLst/>
              <a:gdLst/>
              <a:ahLst/>
              <a:cxnLst/>
              <a:rect l="0" t="0" r="0" b="0"/>
              <a:pathLst>
                <a:path w="114301" h="19048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22666" y="19047"/>
                  </a:lnTo>
                  <a:lnTo>
                    <a:pt x="28771" y="16227"/>
                  </a:lnTo>
                  <a:lnTo>
                    <a:pt x="35012" y="12503"/>
                  </a:lnTo>
                  <a:lnTo>
                    <a:pt x="45534" y="10408"/>
                  </a:lnTo>
                  <a:lnTo>
                    <a:pt x="73203" y="85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0" name="SMARTInkShape-2368"/>
            <p:cNvSpPr/>
            <p:nvPr>
              <p:custDataLst>
                <p:tags r:id="rId114"/>
              </p:custDataLst>
            </p:nvPr>
          </p:nvSpPr>
          <p:spPr>
            <a:xfrm>
              <a:off x="4448175" y="428625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41406" y="0"/>
                  </a:lnTo>
                  <a:lnTo>
                    <a:pt x="47684" y="2822"/>
                  </a:lnTo>
                  <a:lnTo>
                    <a:pt x="54001" y="6546"/>
                  </a:lnTo>
                  <a:lnTo>
                    <a:pt x="66680" y="8936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2" name="SMARTInkShape-Group424"/>
          <p:cNvGrpSpPr/>
          <p:nvPr/>
        </p:nvGrpSpPr>
        <p:grpSpPr>
          <a:xfrm>
            <a:off x="4972219" y="4105328"/>
            <a:ext cx="1504341" cy="504773"/>
            <a:chOff x="4972219" y="4105328"/>
            <a:chExt cx="1504341" cy="504773"/>
          </a:xfrm>
        </p:grpSpPr>
        <p:sp>
          <p:nvSpPr>
            <p:cNvPr id="1762" name="SMARTInkShape-2369"/>
            <p:cNvSpPr/>
            <p:nvPr>
              <p:custDataLst>
                <p:tags r:id="rId103"/>
              </p:custDataLst>
            </p:nvPr>
          </p:nvSpPr>
          <p:spPr>
            <a:xfrm>
              <a:off x="6400800" y="4125649"/>
              <a:ext cx="75760" cy="322527"/>
            </a:xfrm>
            <a:custGeom>
              <a:avLst/>
              <a:gdLst/>
              <a:ahLst/>
              <a:cxnLst/>
              <a:rect l="0" t="0" r="0" b="0"/>
              <a:pathLst>
                <a:path w="75760" h="32252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132" y="4125"/>
                  </a:lnTo>
                  <a:lnTo>
                    <a:pt x="10321" y="5483"/>
                  </a:lnTo>
                  <a:lnTo>
                    <a:pt x="14465" y="6993"/>
                  </a:lnTo>
                  <a:lnTo>
                    <a:pt x="15994" y="8454"/>
                  </a:lnTo>
                  <a:lnTo>
                    <a:pt x="17692" y="12900"/>
                  </a:lnTo>
                  <a:lnTo>
                    <a:pt x="19202" y="13450"/>
                  </a:lnTo>
                  <a:lnTo>
                    <a:pt x="21268" y="12759"/>
                  </a:lnTo>
                  <a:lnTo>
                    <a:pt x="23704" y="11240"/>
                  </a:lnTo>
                  <a:lnTo>
                    <a:pt x="25328" y="11285"/>
                  </a:lnTo>
                  <a:lnTo>
                    <a:pt x="26410" y="12374"/>
                  </a:lnTo>
                  <a:lnTo>
                    <a:pt x="28671" y="16406"/>
                  </a:lnTo>
                  <a:lnTo>
                    <a:pt x="54060" y="59421"/>
                  </a:lnTo>
                  <a:lnTo>
                    <a:pt x="62466" y="79234"/>
                  </a:lnTo>
                  <a:lnTo>
                    <a:pt x="72851" y="124804"/>
                  </a:lnTo>
                  <a:lnTo>
                    <a:pt x="75759" y="162368"/>
                  </a:lnTo>
                  <a:lnTo>
                    <a:pt x="67961" y="209705"/>
                  </a:lnTo>
                  <a:lnTo>
                    <a:pt x="56482" y="245685"/>
                  </a:lnTo>
                  <a:lnTo>
                    <a:pt x="34886" y="290738"/>
                  </a:lnTo>
                  <a:lnTo>
                    <a:pt x="15872" y="315615"/>
                  </a:lnTo>
                  <a:lnTo>
                    <a:pt x="9524" y="319454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3" name="SMARTInkShape-2370"/>
            <p:cNvSpPr/>
            <p:nvPr>
              <p:custDataLst>
                <p:tags r:id="rId104"/>
              </p:custDataLst>
            </p:nvPr>
          </p:nvSpPr>
          <p:spPr>
            <a:xfrm>
              <a:off x="6315075" y="42195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4" name="SMARTInkShape-2371"/>
            <p:cNvSpPr/>
            <p:nvPr>
              <p:custDataLst>
                <p:tags r:id="rId105"/>
              </p:custDataLst>
            </p:nvPr>
          </p:nvSpPr>
          <p:spPr>
            <a:xfrm>
              <a:off x="6296025" y="4324350"/>
              <a:ext cx="15014" cy="85726"/>
            </a:xfrm>
            <a:custGeom>
              <a:avLst/>
              <a:gdLst/>
              <a:ahLst/>
              <a:cxnLst/>
              <a:rect l="0" t="0" r="0" b="0"/>
              <a:pathLst>
                <a:path w="15014" h="857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9520" y="47679"/>
                  </a:lnTo>
                  <a:lnTo>
                    <a:pt x="9525" y="61652"/>
                  </a:lnTo>
                  <a:lnTo>
                    <a:pt x="12347" y="67264"/>
                  </a:lnTo>
                  <a:lnTo>
                    <a:pt x="14581" y="70243"/>
                  </a:lnTo>
                  <a:lnTo>
                    <a:pt x="15013" y="72229"/>
                  </a:lnTo>
                  <a:lnTo>
                    <a:pt x="14241" y="73552"/>
                  </a:lnTo>
                  <a:lnTo>
                    <a:pt x="12669" y="74435"/>
                  </a:lnTo>
                  <a:lnTo>
                    <a:pt x="11621" y="76081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5" name="SMARTInkShape-2372"/>
            <p:cNvSpPr/>
            <p:nvPr>
              <p:custDataLst>
                <p:tags r:id="rId106"/>
              </p:custDataLst>
            </p:nvPr>
          </p:nvSpPr>
          <p:spPr>
            <a:xfrm>
              <a:off x="6086591" y="4305300"/>
              <a:ext cx="123710" cy="19051"/>
            </a:xfrm>
            <a:custGeom>
              <a:avLst/>
              <a:gdLst/>
              <a:ahLst/>
              <a:cxnLst/>
              <a:rect l="0" t="0" r="0" b="0"/>
              <a:pathLst>
                <a:path w="123710" h="19051">
                  <a:moveTo>
                    <a:pt x="9409" y="19050"/>
                  </a:moveTo>
                  <a:lnTo>
                    <a:pt x="9409" y="19050"/>
                  </a:lnTo>
                  <a:lnTo>
                    <a:pt x="0" y="19050"/>
                  </a:lnTo>
                  <a:lnTo>
                    <a:pt x="8096" y="10849"/>
                  </a:lnTo>
                  <a:lnTo>
                    <a:pt x="40266" y="1334"/>
                  </a:lnTo>
                  <a:lnTo>
                    <a:pt x="60229" y="5751"/>
                  </a:lnTo>
                  <a:lnTo>
                    <a:pt x="107065" y="191"/>
                  </a:lnTo>
                  <a:lnTo>
                    <a:pt x="123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6" name="SMARTInkShape-2373"/>
            <p:cNvSpPr/>
            <p:nvPr>
              <p:custDataLst>
                <p:tags r:id="rId107"/>
              </p:custDataLst>
            </p:nvPr>
          </p:nvSpPr>
          <p:spPr>
            <a:xfrm>
              <a:off x="6086591" y="4162425"/>
              <a:ext cx="148248" cy="238126"/>
            </a:xfrm>
            <a:custGeom>
              <a:avLst/>
              <a:gdLst/>
              <a:ahLst/>
              <a:cxnLst/>
              <a:rect l="0" t="0" r="0" b="0"/>
              <a:pathLst>
                <a:path w="148248" h="238126">
                  <a:moveTo>
                    <a:pt x="142759" y="19050"/>
                  </a:moveTo>
                  <a:lnTo>
                    <a:pt x="142759" y="19050"/>
                  </a:lnTo>
                  <a:lnTo>
                    <a:pt x="147815" y="13994"/>
                  </a:lnTo>
                  <a:lnTo>
                    <a:pt x="148247" y="12504"/>
                  </a:lnTo>
                  <a:lnTo>
                    <a:pt x="147475" y="11511"/>
                  </a:lnTo>
                  <a:lnTo>
                    <a:pt x="143035" y="9642"/>
                  </a:lnTo>
                  <a:lnTo>
                    <a:pt x="134582" y="1334"/>
                  </a:lnTo>
                  <a:lnTo>
                    <a:pt x="128577" y="395"/>
                  </a:lnTo>
                  <a:lnTo>
                    <a:pt x="96619" y="0"/>
                  </a:lnTo>
                  <a:lnTo>
                    <a:pt x="87823" y="6546"/>
                  </a:lnTo>
                  <a:lnTo>
                    <a:pt x="78975" y="9701"/>
                  </a:lnTo>
                  <a:lnTo>
                    <a:pt x="69649" y="15809"/>
                  </a:lnTo>
                  <a:lnTo>
                    <a:pt x="63348" y="17610"/>
                  </a:lnTo>
                  <a:lnTo>
                    <a:pt x="61243" y="19148"/>
                  </a:lnTo>
                  <a:lnTo>
                    <a:pt x="59840" y="21232"/>
                  </a:lnTo>
                  <a:lnTo>
                    <a:pt x="58904" y="23680"/>
                  </a:lnTo>
                  <a:lnTo>
                    <a:pt x="57222" y="25312"/>
                  </a:lnTo>
                  <a:lnTo>
                    <a:pt x="52532" y="27124"/>
                  </a:lnTo>
                  <a:lnTo>
                    <a:pt x="50858" y="28666"/>
                  </a:lnTo>
                  <a:lnTo>
                    <a:pt x="40166" y="47816"/>
                  </a:lnTo>
                  <a:lnTo>
                    <a:pt x="39439" y="50928"/>
                  </a:lnTo>
                  <a:lnTo>
                    <a:pt x="37896" y="53002"/>
                  </a:lnTo>
                  <a:lnTo>
                    <a:pt x="35809" y="54384"/>
                  </a:lnTo>
                  <a:lnTo>
                    <a:pt x="30667" y="56979"/>
                  </a:lnTo>
                  <a:lnTo>
                    <a:pt x="24854" y="61660"/>
                  </a:lnTo>
                  <a:lnTo>
                    <a:pt x="21565" y="67268"/>
                  </a:lnTo>
                  <a:lnTo>
                    <a:pt x="18222" y="82628"/>
                  </a:lnTo>
                  <a:lnTo>
                    <a:pt x="12490" y="92098"/>
                  </a:lnTo>
                  <a:lnTo>
                    <a:pt x="10322" y="102665"/>
                  </a:lnTo>
                  <a:lnTo>
                    <a:pt x="9417" y="149148"/>
                  </a:lnTo>
                  <a:lnTo>
                    <a:pt x="9412" y="155541"/>
                  </a:lnTo>
                  <a:lnTo>
                    <a:pt x="6589" y="161909"/>
                  </a:lnTo>
                  <a:lnTo>
                    <a:pt x="2864" y="168268"/>
                  </a:lnTo>
                  <a:lnTo>
                    <a:pt x="472" y="180974"/>
                  </a:lnTo>
                  <a:lnTo>
                    <a:pt x="0" y="193675"/>
                  </a:lnTo>
                  <a:lnTo>
                    <a:pt x="2758" y="200025"/>
                  </a:lnTo>
                  <a:lnTo>
                    <a:pt x="6453" y="206375"/>
                  </a:lnTo>
                  <a:lnTo>
                    <a:pt x="9149" y="218879"/>
                  </a:lnTo>
                  <a:lnTo>
                    <a:pt x="9399" y="233215"/>
                  </a:lnTo>
                  <a:lnTo>
                    <a:pt x="10460" y="234852"/>
                  </a:lnTo>
                  <a:lnTo>
                    <a:pt x="12226" y="235943"/>
                  </a:lnTo>
                  <a:lnTo>
                    <a:pt x="19769" y="237478"/>
                  </a:lnTo>
                  <a:lnTo>
                    <a:pt x="66561" y="238124"/>
                  </a:lnTo>
                  <a:lnTo>
                    <a:pt x="98309" y="238125"/>
                  </a:lnTo>
                  <a:lnTo>
                    <a:pt x="100426" y="237067"/>
                  </a:lnTo>
                  <a:lnTo>
                    <a:pt x="101837" y="235303"/>
                  </a:lnTo>
                  <a:lnTo>
                    <a:pt x="104101" y="229924"/>
                  </a:lnTo>
                  <a:lnTo>
                    <a:pt x="107234" y="229189"/>
                  </a:lnTo>
                  <a:lnTo>
                    <a:pt x="109551" y="228992"/>
                  </a:lnTo>
                  <a:lnTo>
                    <a:pt x="111095" y="227804"/>
                  </a:lnTo>
                  <a:lnTo>
                    <a:pt x="114184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7" name="SMARTInkShape-2374"/>
            <p:cNvSpPr/>
            <p:nvPr>
              <p:custDataLst>
                <p:tags r:id="rId108"/>
              </p:custDataLst>
            </p:nvPr>
          </p:nvSpPr>
          <p:spPr>
            <a:xfrm>
              <a:off x="5886483" y="4133853"/>
              <a:ext cx="104626" cy="304798"/>
            </a:xfrm>
            <a:custGeom>
              <a:avLst/>
              <a:gdLst/>
              <a:ahLst/>
              <a:cxnLst/>
              <a:rect l="0" t="0" r="0" b="0"/>
              <a:pathLst>
                <a:path w="104626" h="304798">
                  <a:moveTo>
                    <a:pt x="76167" y="47622"/>
                  </a:moveTo>
                  <a:lnTo>
                    <a:pt x="76167" y="47622"/>
                  </a:lnTo>
                  <a:lnTo>
                    <a:pt x="76167" y="42566"/>
                  </a:lnTo>
                  <a:lnTo>
                    <a:pt x="77225" y="41076"/>
                  </a:lnTo>
                  <a:lnTo>
                    <a:pt x="78989" y="40083"/>
                  </a:lnTo>
                  <a:lnTo>
                    <a:pt x="81223" y="39421"/>
                  </a:lnTo>
                  <a:lnTo>
                    <a:pt x="82712" y="37921"/>
                  </a:lnTo>
                  <a:lnTo>
                    <a:pt x="86488" y="28474"/>
                  </a:lnTo>
                  <a:lnTo>
                    <a:pt x="93859" y="20498"/>
                  </a:lnTo>
                  <a:lnTo>
                    <a:pt x="95098" y="10973"/>
                  </a:lnTo>
                  <a:lnTo>
                    <a:pt x="96196" y="10489"/>
                  </a:lnTo>
                  <a:lnTo>
                    <a:pt x="100239" y="9952"/>
                  </a:lnTo>
                  <a:lnTo>
                    <a:pt x="101739" y="8750"/>
                  </a:lnTo>
                  <a:lnTo>
                    <a:pt x="104625" y="400"/>
                  </a:lnTo>
                  <a:lnTo>
                    <a:pt x="82075" y="0"/>
                  </a:lnTo>
                  <a:lnTo>
                    <a:pt x="75971" y="2820"/>
                  </a:lnTo>
                  <a:lnTo>
                    <a:pt x="44414" y="31796"/>
                  </a:lnTo>
                  <a:lnTo>
                    <a:pt x="19017" y="76447"/>
                  </a:lnTo>
                  <a:lnTo>
                    <a:pt x="4200" y="109038"/>
                  </a:lnTo>
                  <a:lnTo>
                    <a:pt x="339" y="154692"/>
                  </a:lnTo>
                  <a:lnTo>
                    <a:pt x="0" y="200141"/>
                  </a:lnTo>
                  <a:lnTo>
                    <a:pt x="1029" y="239970"/>
                  </a:lnTo>
                  <a:lnTo>
                    <a:pt x="21077" y="285082"/>
                  </a:lnTo>
                  <a:lnTo>
                    <a:pt x="32124" y="298315"/>
                  </a:lnTo>
                  <a:lnTo>
                    <a:pt x="38248" y="301916"/>
                  </a:lnTo>
                  <a:lnTo>
                    <a:pt x="57117" y="304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8" name="SMARTInkShape-2375"/>
            <p:cNvSpPr/>
            <p:nvPr>
              <p:custDataLst>
                <p:tags r:id="rId109"/>
              </p:custDataLst>
            </p:nvPr>
          </p:nvSpPr>
          <p:spPr>
            <a:xfrm>
              <a:off x="5562600" y="4248150"/>
              <a:ext cx="114301" cy="171286"/>
            </a:xfrm>
            <a:custGeom>
              <a:avLst/>
              <a:gdLst/>
              <a:ahLst/>
              <a:cxnLst/>
              <a:rect l="0" t="0" r="0" b="0"/>
              <a:pathLst>
                <a:path w="114301" h="171286">
                  <a:moveTo>
                    <a:pt x="0" y="38100"/>
                  </a:moveTo>
                  <a:lnTo>
                    <a:pt x="0" y="38100"/>
                  </a:lnTo>
                  <a:lnTo>
                    <a:pt x="9491" y="38100"/>
                  </a:lnTo>
                  <a:lnTo>
                    <a:pt x="9522" y="46301"/>
                  </a:lnTo>
                  <a:lnTo>
                    <a:pt x="10581" y="46742"/>
                  </a:lnTo>
                  <a:lnTo>
                    <a:pt x="14581" y="47232"/>
                  </a:lnTo>
                  <a:lnTo>
                    <a:pt x="16070" y="48421"/>
                  </a:lnTo>
                  <a:lnTo>
                    <a:pt x="17726" y="52565"/>
                  </a:lnTo>
                  <a:lnTo>
                    <a:pt x="19226" y="54094"/>
                  </a:lnTo>
                  <a:lnTo>
                    <a:pt x="29237" y="59368"/>
                  </a:lnTo>
                  <a:lnTo>
                    <a:pt x="41406" y="70288"/>
                  </a:lnTo>
                  <a:lnTo>
                    <a:pt x="44861" y="76395"/>
                  </a:lnTo>
                  <a:lnTo>
                    <a:pt x="56711" y="117086"/>
                  </a:lnTo>
                  <a:lnTo>
                    <a:pt x="57111" y="136491"/>
                  </a:lnTo>
                  <a:lnTo>
                    <a:pt x="54311" y="142859"/>
                  </a:lnTo>
                  <a:lnTo>
                    <a:pt x="50597" y="149218"/>
                  </a:lnTo>
                  <a:lnTo>
                    <a:pt x="48211" y="161924"/>
                  </a:lnTo>
                  <a:lnTo>
                    <a:pt x="47741" y="169568"/>
                  </a:lnTo>
                  <a:lnTo>
                    <a:pt x="46644" y="170195"/>
                  </a:lnTo>
                  <a:lnTo>
                    <a:pt x="39434" y="171285"/>
                  </a:lnTo>
                  <a:lnTo>
                    <a:pt x="38989" y="170281"/>
                  </a:lnTo>
                  <a:lnTo>
                    <a:pt x="38103" y="125104"/>
                  </a:lnTo>
                  <a:lnTo>
                    <a:pt x="47801" y="83497"/>
                  </a:lnTo>
                  <a:lnTo>
                    <a:pt x="66871" y="49852"/>
                  </a:lnTo>
                  <a:lnTo>
                    <a:pt x="93968" y="20474"/>
                  </a:lnTo>
                  <a:lnTo>
                    <a:pt x="102794" y="14391"/>
                  </a:lnTo>
                  <a:lnTo>
                    <a:pt x="106630" y="12769"/>
                  </a:lnTo>
                  <a:lnTo>
                    <a:pt x="109186" y="1062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9" name="SMARTInkShape-2376"/>
            <p:cNvSpPr/>
            <p:nvPr>
              <p:custDataLst>
                <p:tags r:id="rId110"/>
              </p:custDataLst>
            </p:nvPr>
          </p:nvSpPr>
          <p:spPr>
            <a:xfrm>
              <a:off x="5429250" y="4105328"/>
              <a:ext cx="133312" cy="314221"/>
            </a:xfrm>
            <a:custGeom>
              <a:avLst/>
              <a:gdLst/>
              <a:ahLst/>
              <a:cxnLst/>
              <a:rect l="0" t="0" r="0" b="0"/>
              <a:pathLst>
                <a:path w="133312" h="314221">
                  <a:moveTo>
                    <a:pt x="0" y="123772"/>
                  </a:moveTo>
                  <a:lnTo>
                    <a:pt x="0" y="123772"/>
                  </a:lnTo>
                  <a:lnTo>
                    <a:pt x="0" y="131973"/>
                  </a:lnTo>
                  <a:lnTo>
                    <a:pt x="6545" y="140640"/>
                  </a:lnTo>
                  <a:lnTo>
                    <a:pt x="8642" y="149466"/>
                  </a:lnTo>
                  <a:lnTo>
                    <a:pt x="10561" y="187455"/>
                  </a:lnTo>
                  <a:lnTo>
                    <a:pt x="17723" y="216289"/>
                  </a:lnTo>
                  <a:lnTo>
                    <a:pt x="21698" y="247656"/>
                  </a:lnTo>
                  <a:lnTo>
                    <a:pt x="27217" y="267952"/>
                  </a:lnTo>
                  <a:lnTo>
                    <a:pt x="28575" y="314220"/>
                  </a:lnTo>
                  <a:lnTo>
                    <a:pt x="28575" y="269215"/>
                  </a:lnTo>
                  <a:lnTo>
                    <a:pt x="28575" y="226613"/>
                  </a:lnTo>
                  <a:lnTo>
                    <a:pt x="28575" y="185384"/>
                  </a:lnTo>
                  <a:lnTo>
                    <a:pt x="33631" y="143703"/>
                  </a:lnTo>
                  <a:lnTo>
                    <a:pt x="40334" y="102852"/>
                  </a:lnTo>
                  <a:lnTo>
                    <a:pt x="47723" y="58967"/>
                  </a:lnTo>
                  <a:lnTo>
                    <a:pt x="64922" y="17466"/>
                  </a:lnTo>
                  <a:lnTo>
                    <a:pt x="71540" y="10203"/>
                  </a:lnTo>
                  <a:lnTo>
                    <a:pt x="82923" y="1973"/>
                  </a:lnTo>
                  <a:lnTo>
                    <a:pt x="89951" y="547"/>
                  </a:lnTo>
                  <a:lnTo>
                    <a:pt x="108042" y="0"/>
                  </a:lnTo>
                  <a:lnTo>
                    <a:pt x="114341" y="2792"/>
                  </a:lnTo>
                  <a:lnTo>
                    <a:pt x="117502" y="5019"/>
                  </a:lnTo>
                  <a:lnTo>
                    <a:pt x="121015" y="10315"/>
                  </a:lnTo>
                  <a:lnTo>
                    <a:pt x="123634" y="16197"/>
                  </a:lnTo>
                  <a:lnTo>
                    <a:pt x="130000" y="25458"/>
                  </a:lnTo>
                  <a:lnTo>
                    <a:pt x="132358" y="34905"/>
                  </a:lnTo>
                  <a:lnTo>
                    <a:pt x="133311" y="68475"/>
                  </a:lnTo>
                  <a:lnTo>
                    <a:pt x="130511" y="75559"/>
                  </a:lnTo>
                  <a:lnTo>
                    <a:pt x="101552" y="107887"/>
                  </a:lnTo>
                  <a:lnTo>
                    <a:pt x="95228" y="111420"/>
                  </a:lnTo>
                  <a:lnTo>
                    <a:pt x="82545" y="113689"/>
                  </a:lnTo>
                  <a:lnTo>
                    <a:pt x="38100" y="114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0" name="SMARTInkShape-2377"/>
            <p:cNvSpPr/>
            <p:nvPr>
              <p:custDataLst>
                <p:tags r:id="rId111"/>
              </p:custDataLst>
            </p:nvPr>
          </p:nvSpPr>
          <p:spPr>
            <a:xfrm>
              <a:off x="4972219" y="4152934"/>
              <a:ext cx="266532" cy="304767"/>
            </a:xfrm>
            <a:custGeom>
              <a:avLst/>
              <a:gdLst/>
              <a:ahLst/>
              <a:cxnLst/>
              <a:rect l="0" t="0" r="0" b="0"/>
              <a:pathLst>
                <a:path w="266532" h="304767">
                  <a:moveTo>
                    <a:pt x="190331" y="9491"/>
                  </a:moveTo>
                  <a:lnTo>
                    <a:pt x="190331" y="9491"/>
                  </a:lnTo>
                  <a:lnTo>
                    <a:pt x="199464" y="359"/>
                  </a:lnTo>
                  <a:lnTo>
                    <a:pt x="191620" y="0"/>
                  </a:lnTo>
                  <a:lnTo>
                    <a:pt x="191191" y="1047"/>
                  </a:lnTo>
                  <a:lnTo>
                    <a:pt x="190714" y="5033"/>
                  </a:lnTo>
                  <a:lnTo>
                    <a:pt x="189527" y="6519"/>
                  </a:lnTo>
                  <a:lnTo>
                    <a:pt x="185388" y="8170"/>
                  </a:lnTo>
                  <a:lnTo>
                    <a:pt x="173007" y="9375"/>
                  </a:lnTo>
                  <a:lnTo>
                    <a:pt x="164018" y="16014"/>
                  </a:lnTo>
                  <a:lnTo>
                    <a:pt x="139255" y="26357"/>
                  </a:lnTo>
                  <a:lnTo>
                    <a:pt x="92897" y="57133"/>
                  </a:lnTo>
                  <a:lnTo>
                    <a:pt x="78206" y="63824"/>
                  </a:lnTo>
                  <a:lnTo>
                    <a:pt x="58704" y="71141"/>
                  </a:lnTo>
                  <a:lnTo>
                    <a:pt x="38576" y="85866"/>
                  </a:lnTo>
                  <a:lnTo>
                    <a:pt x="11249" y="112387"/>
                  </a:lnTo>
                  <a:lnTo>
                    <a:pt x="10197" y="116253"/>
                  </a:lnTo>
                  <a:lnTo>
                    <a:pt x="9916" y="118766"/>
                  </a:lnTo>
                  <a:lnTo>
                    <a:pt x="10788" y="120441"/>
                  </a:lnTo>
                  <a:lnTo>
                    <a:pt x="12428" y="121557"/>
                  </a:lnTo>
                  <a:lnTo>
                    <a:pt x="14579" y="122302"/>
                  </a:lnTo>
                  <a:lnTo>
                    <a:pt x="28675" y="131134"/>
                  </a:lnTo>
                  <a:lnTo>
                    <a:pt x="31760" y="131861"/>
                  </a:lnTo>
                  <a:lnTo>
                    <a:pt x="45374" y="139575"/>
                  </a:lnTo>
                  <a:lnTo>
                    <a:pt x="82984" y="145472"/>
                  </a:lnTo>
                  <a:lnTo>
                    <a:pt x="91821" y="149302"/>
                  </a:lnTo>
                  <a:lnTo>
                    <a:pt x="107638" y="152517"/>
                  </a:lnTo>
                  <a:lnTo>
                    <a:pt x="123001" y="159726"/>
                  </a:lnTo>
                  <a:lnTo>
                    <a:pt x="144933" y="162665"/>
                  </a:lnTo>
                  <a:lnTo>
                    <a:pt x="147365" y="164523"/>
                  </a:lnTo>
                  <a:lnTo>
                    <a:pt x="151270" y="170054"/>
                  </a:lnTo>
                  <a:lnTo>
                    <a:pt x="152147" y="184554"/>
                  </a:lnTo>
                  <a:lnTo>
                    <a:pt x="151116" y="186525"/>
                  </a:lnTo>
                  <a:lnTo>
                    <a:pt x="149371" y="187839"/>
                  </a:lnTo>
                  <a:lnTo>
                    <a:pt x="144611" y="190356"/>
                  </a:lnTo>
                  <a:lnTo>
                    <a:pt x="100167" y="225415"/>
                  </a:lnTo>
                  <a:lnTo>
                    <a:pt x="52890" y="253966"/>
                  </a:lnTo>
                  <a:lnTo>
                    <a:pt x="6336" y="280690"/>
                  </a:lnTo>
                  <a:lnTo>
                    <a:pt x="2722" y="286305"/>
                  </a:lnTo>
                  <a:lnTo>
                    <a:pt x="211" y="295122"/>
                  </a:lnTo>
                  <a:lnTo>
                    <a:pt x="0" y="299774"/>
                  </a:lnTo>
                  <a:lnTo>
                    <a:pt x="1003" y="301439"/>
                  </a:lnTo>
                  <a:lnTo>
                    <a:pt x="2728" y="302548"/>
                  </a:lnTo>
                  <a:lnTo>
                    <a:pt x="8528" y="303780"/>
                  </a:lnTo>
                  <a:lnTo>
                    <a:pt x="52716" y="304740"/>
                  </a:lnTo>
                  <a:lnTo>
                    <a:pt x="95774" y="304763"/>
                  </a:lnTo>
                  <a:lnTo>
                    <a:pt x="135257" y="304766"/>
                  </a:lnTo>
                  <a:lnTo>
                    <a:pt x="174535" y="304766"/>
                  </a:lnTo>
                  <a:lnTo>
                    <a:pt x="198703" y="303708"/>
                  </a:lnTo>
                  <a:lnTo>
                    <a:pt x="245892" y="293007"/>
                  </a:lnTo>
                  <a:lnTo>
                    <a:pt x="266531" y="28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1" name="SMARTInkShape-2378"/>
            <p:cNvSpPr/>
            <p:nvPr>
              <p:custDataLst>
                <p:tags r:id="rId112"/>
              </p:custDataLst>
            </p:nvPr>
          </p:nvSpPr>
          <p:spPr>
            <a:xfrm>
              <a:off x="5124842" y="4600575"/>
              <a:ext cx="931501" cy="9526"/>
            </a:xfrm>
            <a:custGeom>
              <a:avLst/>
              <a:gdLst/>
              <a:ahLst/>
              <a:cxnLst/>
              <a:rect l="0" t="0" r="0" b="0"/>
              <a:pathLst>
                <a:path w="931501" h="952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4781" y="5056"/>
                  </a:lnTo>
                  <a:lnTo>
                    <a:pt x="10021" y="7539"/>
                  </a:lnTo>
                  <a:lnTo>
                    <a:pt x="56693" y="9409"/>
                  </a:lnTo>
                  <a:lnTo>
                    <a:pt x="97072" y="9491"/>
                  </a:lnTo>
                  <a:lnTo>
                    <a:pt x="140905" y="9515"/>
                  </a:lnTo>
                  <a:lnTo>
                    <a:pt x="174591" y="9520"/>
                  </a:lnTo>
                  <a:lnTo>
                    <a:pt x="211786" y="9523"/>
                  </a:lnTo>
                  <a:lnTo>
                    <a:pt x="253012" y="9525"/>
                  </a:lnTo>
                  <a:lnTo>
                    <a:pt x="296029" y="9525"/>
                  </a:lnTo>
                  <a:lnTo>
                    <a:pt x="340901" y="8467"/>
                  </a:lnTo>
                  <a:lnTo>
                    <a:pt x="364720" y="6703"/>
                  </a:lnTo>
                  <a:lnTo>
                    <a:pt x="389066" y="4469"/>
                  </a:lnTo>
                  <a:lnTo>
                    <a:pt x="413764" y="2980"/>
                  </a:lnTo>
                  <a:lnTo>
                    <a:pt x="438696" y="1986"/>
                  </a:lnTo>
                  <a:lnTo>
                    <a:pt x="463783" y="1324"/>
                  </a:lnTo>
                  <a:lnTo>
                    <a:pt x="488974" y="883"/>
                  </a:lnTo>
                  <a:lnTo>
                    <a:pt x="514236" y="588"/>
                  </a:lnTo>
                  <a:lnTo>
                    <a:pt x="539543" y="392"/>
                  </a:lnTo>
                  <a:lnTo>
                    <a:pt x="564881" y="262"/>
                  </a:lnTo>
                  <a:lnTo>
                    <a:pt x="590240" y="175"/>
                  </a:lnTo>
                  <a:lnTo>
                    <a:pt x="615613" y="116"/>
                  </a:lnTo>
                  <a:lnTo>
                    <a:pt x="639936" y="78"/>
                  </a:lnTo>
                  <a:lnTo>
                    <a:pt x="686718" y="34"/>
                  </a:lnTo>
                  <a:lnTo>
                    <a:pt x="726559" y="16"/>
                  </a:lnTo>
                  <a:lnTo>
                    <a:pt x="761906" y="7"/>
                  </a:lnTo>
                  <a:lnTo>
                    <a:pt x="795254" y="3"/>
                  </a:lnTo>
                  <a:lnTo>
                    <a:pt x="838723" y="0"/>
                  </a:lnTo>
                  <a:lnTo>
                    <a:pt x="882675" y="0"/>
                  </a:lnTo>
                  <a:lnTo>
                    <a:pt x="929551" y="0"/>
                  </a:lnTo>
                  <a:lnTo>
                    <a:pt x="931500" y="0"/>
                  </a:lnTo>
                  <a:lnTo>
                    <a:pt x="894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7" name="SMARTInkShape-Group425"/>
          <p:cNvGrpSpPr/>
          <p:nvPr/>
        </p:nvGrpSpPr>
        <p:grpSpPr>
          <a:xfrm>
            <a:off x="7096518" y="4077096"/>
            <a:ext cx="304408" cy="361555"/>
            <a:chOff x="7096518" y="4077096"/>
            <a:chExt cx="304408" cy="361555"/>
          </a:xfrm>
        </p:grpSpPr>
        <p:sp>
          <p:nvSpPr>
            <p:cNvPr id="1773" name="SMARTInkShape-2379"/>
            <p:cNvSpPr/>
            <p:nvPr>
              <p:custDataLst>
                <p:tags r:id="rId99"/>
              </p:custDataLst>
            </p:nvPr>
          </p:nvSpPr>
          <p:spPr>
            <a:xfrm>
              <a:off x="7286625" y="4219575"/>
              <a:ext cx="114301" cy="171320"/>
            </a:xfrm>
            <a:custGeom>
              <a:avLst/>
              <a:gdLst/>
              <a:ahLst/>
              <a:cxnLst/>
              <a:rect l="0" t="0" r="0" b="0"/>
              <a:pathLst>
                <a:path w="114301" h="171320">
                  <a:moveTo>
                    <a:pt x="0" y="66675"/>
                  </a:moveTo>
                  <a:lnTo>
                    <a:pt x="0" y="66675"/>
                  </a:lnTo>
                  <a:lnTo>
                    <a:pt x="23680" y="66675"/>
                  </a:lnTo>
                  <a:lnTo>
                    <a:pt x="25312" y="67733"/>
                  </a:lnTo>
                  <a:lnTo>
                    <a:pt x="26399" y="69497"/>
                  </a:lnTo>
                  <a:lnTo>
                    <a:pt x="27125" y="71731"/>
                  </a:lnTo>
                  <a:lnTo>
                    <a:pt x="28666" y="73221"/>
                  </a:lnTo>
                  <a:lnTo>
                    <a:pt x="33203" y="74876"/>
                  </a:lnTo>
                  <a:lnTo>
                    <a:pt x="34835" y="76376"/>
                  </a:lnTo>
                  <a:lnTo>
                    <a:pt x="36649" y="80864"/>
                  </a:lnTo>
                  <a:lnTo>
                    <a:pt x="38191" y="82484"/>
                  </a:lnTo>
                  <a:lnTo>
                    <a:pt x="42726" y="84285"/>
                  </a:lnTo>
                  <a:lnTo>
                    <a:pt x="44359" y="85823"/>
                  </a:lnTo>
                  <a:lnTo>
                    <a:pt x="46174" y="90355"/>
                  </a:lnTo>
                  <a:lnTo>
                    <a:pt x="48396" y="101888"/>
                  </a:lnTo>
                  <a:lnTo>
                    <a:pt x="54086" y="111210"/>
                  </a:lnTo>
                  <a:lnTo>
                    <a:pt x="56545" y="123842"/>
                  </a:lnTo>
                  <a:lnTo>
                    <a:pt x="57150" y="169961"/>
                  </a:lnTo>
                  <a:lnTo>
                    <a:pt x="56092" y="170457"/>
                  </a:lnTo>
                  <a:lnTo>
                    <a:pt x="48950" y="171319"/>
                  </a:lnTo>
                  <a:lnTo>
                    <a:pt x="48508" y="170304"/>
                  </a:lnTo>
                  <a:lnTo>
                    <a:pt x="47628" y="125104"/>
                  </a:lnTo>
                  <a:lnTo>
                    <a:pt x="56759" y="78002"/>
                  </a:lnTo>
                  <a:lnTo>
                    <a:pt x="59799" y="68887"/>
                  </a:lnTo>
                  <a:lnTo>
                    <a:pt x="72316" y="44546"/>
                  </a:lnTo>
                  <a:lnTo>
                    <a:pt x="76107" y="32719"/>
                  </a:lnTo>
                  <a:lnTo>
                    <a:pt x="95135" y="9746"/>
                  </a:lnTo>
                  <a:lnTo>
                    <a:pt x="103297" y="149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4" name="SMARTInkShape-2380"/>
            <p:cNvSpPr/>
            <p:nvPr>
              <p:custDataLst>
                <p:tags r:id="rId100"/>
              </p:custDataLst>
            </p:nvPr>
          </p:nvSpPr>
          <p:spPr>
            <a:xfrm>
              <a:off x="7219986" y="4295775"/>
              <a:ext cx="57115" cy="114297"/>
            </a:xfrm>
            <a:custGeom>
              <a:avLst/>
              <a:gdLst/>
              <a:ahLst/>
              <a:cxnLst/>
              <a:rect l="0" t="0" r="0" b="0"/>
              <a:pathLst>
                <a:path w="57115" h="114297">
                  <a:moveTo>
                    <a:pt x="57114" y="0"/>
                  </a:moveTo>
                  <a:lnTo>
                    <a:pt x="57114" y="0"/>
                  </a:lnTo>
                  <a:lnTo>
                    <a:pt x="20767" y="0"/>
                  </a:lnTo>
                  <a:lnTo>
                    <a:pt x="14477" y="5056"/>
                  </a:lnTo>
                  <a:lnTo>
                    <a:pt x="11706" y="10361"/>
                  </a:lnTo>
                  <a:lnTo>
                    <a:pt x="8722" y="25510"/>
                  </a:lnTo>
                  <a:lnTo>
                    <a:pt x="2008" y="38122"/>
                  </a:lnTo>
                  <a:lnTo>
                    <a:pt x="0" y="69850"/>
                  </a:lnTo>
                  <a:lnTo>
                    <a:pt x="2802" y="76200"/>
                  </a:lnTo>
                  <a:lnTo>
                    <a:pt x="6517" y="82550"/>
                  </a:lnTo>
                  <a:lnTo>
                    <a:pt x="8902" y="95250"/>
                  </a:lnTo>
                  <a:lnTo>
                    <a:pt x="9098" y="98425"/>
                  </a:lnTo>
                  <a:lnTo>
                    <a:pt x="12138" y="104775"/>
                  </a:lnTo>
                  <a:lnTo>
                    <a:pt x="14429" y="107950"/>
                  </a:lnTo>
                  <a:lnTo>
                    <a:pt x="19798" y="111478"/>
                  </a:lnTo>
                  <a:lnTo>
                    <a:pt x="28446" y="113928"/>
                  </a:lnTo>
                  <a:lnTo>
                    <a:pt x="46135" y="114296"/>
                  </a:lnTo>
                  <a:lnTo>
                    <a:pt x="46620" y="113238"/>
                  </a:lnTo>
                  <a:lnTo>
                    <a:pt x="47158" y="109242"/>
                  </a:lnTo>
                  <a:lnTo>
                    <a:pt x="50221" y="103938"/>
                  </a:lnTo>
                  <a:lnTo>
                    <a:pt x="52518" y="101042"/>
                  </a:lnTo>
                  <a:lnTo>
                    <a:pt x="52992" y="98053"/>
                  </a:lnTo>
                  <a:lnTo>
                    <a:pt x="52249" y="95002"/>
                  </a:lnTo>
                  <a:lnTo>
                    <a:pt x="49660" y="88790"/>
                  </a:lnTo>
                  <a:lnTo>
                    <a:pt x="47144" y="79342"/>
                  </a:lnTo>
                  <a:lnTo>
                    <a:pt x="41225" y="69840"/>
                  </a:lnTo>
                  <a:lnTo>
                    <a:pt x="26360" y="29163"/>
                  </a:lnTo>
                  <a:lnTo>
                    <a:pt x="11243" y="11441"/>
                  </a:lnTo>
                  <a:lnTo>
                    <a:pt x="10269" y="7554"/>
                  </a:lnTo>
                  <a:lnTo>
                    <a:pt x="9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5" name="SMARTInkShape-2381"/>
            <p:cNvSpPr/>
            <p:nvPr>
              <p:custDataLst>
                <p:tags r:id="rId101"/>
              </p:custDataLst>
            </p:nvPr>
          </p:nvSpPr>
          <p:spPr>
            <a:xfrm>
              <a:off x="7096518" y="4295775"/>
              <a:ext cx="94858" cy="47626"/>
            </a:xfrm>
            <a:custGeom>
              <a:avLst/>
              <a:gdLst/>
              <a:ahLst/>
              <a:cxnLst/>
              <a:rect l="0" t="0" r="0" b="0"/>
              <a:pathLst>
                <a:path w="94858" h="47626">
                  <a:moveTo>
                    <a:pt x="9132" y="47625"/>
                  </a:moveTo>
                  <a:lnTo>
                    <a:pt x="9132" y="47625"/>
                  </a:lnTo>
                  <a:lnTo>
                    <a:pt x="9132" y="39424"/>
                  </a:lnTo>
                  <a:lnTo>
                    <a:pt x="8074" y="38983"/>
                  </a:lnTo>
                  <a:lnTo>
                    <a:pt x="932" y="38217"/>
                  </a:lnTo>
                  <a:lnTo>
                    <a:pt x="195" y="35330"/>
                  </a:lnTo>
                  <a:lnTo>
                    <a:pt x="0" y="33078"/>
                  </a:lnTo>
                  <a:lnTo>
                    <a:pt x="927" y="31577"/>
                  </a:lnTo>
                  <a:lnTo>
                    <a:pt x="2604" y="30576"/>
                  </a:lnTo>
                  <a:lnTo>
                    <a:pt x="7842" y="28970"/>
                  </a:lnTo>
                  <a:lnTo>
                    <a:pt x="16481" y="22108"/>
                  </a:lnTo>
                  <a:lnTo>
                    <a:pt x="22276" y="20408"/>
                  </a:lnTo>
                  <a:lnTo>
                    <a:pt x="24244" y="18897"/>
                  </a:lnTo>
                  <a:lnTo>
                    <a:pt x="26432" y="14396"/>
                  </a:lnTo>
                  <a:lnTo>
                    <a:pt x="29132" y="12772"/>
                  </a:lnTo>
                  <a:lnTo>
                    <a:pt x="54603" y="9651"/>
                  </a:lnTo>
                  <a:lnTo>
                    <a:pt x="78027" y="9536"/>
                  </a:lnTo>
                  <a:lnTo>
                    <a:pt x="84908" y="6708"/>
                  </a:lnTo>
                  <a:lnTo>
                    <a:pt x="94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6" name="SMARTInkShape-2382"/>
            <p:cNvSpPr/>
            <p:nvPr>
              <p:custDataLst>
                <p:tags r:id="rId102"/>
              </p:custDataLst>
            </p:nvPr>
          </p:nvSpPr>
          <p:spPr>
            <a:xfrm>
              <a:off x="7153395" y="4077096"/>
              <a:ext cx="81568" cy="361555"/>
            </a:xfrm>
            <a:custGeom>
              <a:avLst/>
              <a:gdLst/>
              <a:ahLst/>
              <a:cxnLst/>
              <a:rect l="0" t="0" r="0" b="0"/>
              <a:pathLst>
                <a:path w="81568" h="361555">
                  <a:moveTo>
                    <a:pt x="76080" y="28179"/>
                  </a:moveTo>
                  <a:lnTo>
                    <a:pt x="76080" y="28179"/>
                  </a:lnTo>
                  <a:lnTo>
                    <a:pt x="76080" y="19047"/>
                  </a:lnTo>
                  <a:lnTo>
                    <a:pt x="76080" y="24219"/>
                  </a:lnTo>
                  <a:lnTo>
                    <a:pt x="76080" y="13877"/>
                  </a:lnTo>
                  <a:lnTo>
                    <a:pt x="77138" y="12294"/>
                  </a:lnTo>
                  <a:lnTo>
                    <a:pt x="78902" y="11239"/>
                  </a:lnTo>
                  <a:lnTo>
                    <a:pt x="81136" y="10536"/>
                  </a:lnTo>
                  <a:lnTo>
                    <a:pt x="81567" y="10067"/>
                  </a:lnTo>
                  <a:lnTo>
                    <a:pt x="80797" y="9754"/>
                  </a:lnTo>
                  <a:lnTo>
                    <a:pt x="77011" y="9253"/>
                  </a:lnTo>
                  <a:lnTo>
                    <a:pt x="76355" y="4109"/>
                  </a:lnTo>
                  <a:lnTo>
                    <a:pt x="75206" y="2607"/>
                  </a:lnTo>
                  <a:lnTo>
                    <a:pt x="67903" y="0"/>
                  </a:lnTo>
                  <a:lnTo>
                    <a:pt x="67453" y="926"/>
                  </a:lnTo>
                  <a:lnTo>
                    <a:pt x="66954" y="4778"/>
                  </a:lnTo>
                  <a:lnTo>
                    <a:pt x="65764" y="6228"/>
                  </a:lnTo>
                  <a:lnTo>
                    <a:pt x="47273" y="16498"/>
                  </a:lnTo>
                  <a:lnTo>
                    <a:pt x="44176" y="17216"/>
                  </a:lnTo>
                  <a:lnTo>
                    <a:pt x="42111" y="18754"/>
                  </a:lnTo>
                  <a:lnTo>
                    <a:pt x="40734" y="20837"/>
                  </a:lnTo>
                  <a:lnTo>
                    <a:pt x="38796" y="28826"/>
                  </a:lnTo>
                  <a:lnTo>
                    <a:pt x="37285" y="35875"/>
                  </a:lnTo>
                  <a:lnTo>
                    <a:pt x="27691" y="54825"/>
                  </a:lnTo>
                  <a:lnTo>
                    <a:pt x="22824" y="62247"/>
                  </a:lnTo>
                  <a:lnTo>
                    <a:pt x="10881" y="96672"/>
                  </a:lnTo>
                  <a:lnTo>
                    <a:pt x="6776" y="124086"/>
                  </a:lnTo>
                  <a:lnTo>
                    <a:pt x="1242" y="143903"/>
                  </a:lnTo>
                  <a:lnTo>
                    <a:pt x="0" y="177807"/>
                  </a:lnTo>
                  <a:lnTo>
                    <a:pt x="8821" y="220681"/>
                  </a:lnTo>
                  <a:lnTo>
                    <a:pt x="10441" y="260915"/>
                  </a:lnTo>
                  <a:lnTo>
                    <a:pt x="18340" y="294099"/>
                  </a:lnTo>
                  <a:lnTo>
                    <a:pt x="18920" y="335748"/>
                  </a:lnTo>
                  <a:lnTo>
                    <a:pt x="21748" y="342324"/>
                  </a:lnTo>
                  <a:lnTo>
                    <a:pt x="27130" y="350112"/>
                  </a:lnTo>
                  <a:lnTo>
                    <a:pt x="28455" y="361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1" name="SMARTInkShape-Group426"/>
          <p:cNvGrpSpPr/>
          <p:nvPr/>
        </p:nvGrpSpPr>
        <p:grpSpPr>
          <a:xfrm>
            <a:off x="7858125" y="4162439"/>
            <a:ext cx="428626" cy="285737"/>
            <a:chOff x="7858125" y="4162439"/>
            <a:chExt cx="428626" cy="285737"/>
          </a:xfrm>
        </p:grpSpPr>
        <p:sp>
          <p:nvSpPr>
            <p:cNvPr id="1778" name="SMARTInkShape-2383"/>
            <p:cNvSpPr/>
            <p:nvPr>
              <p:custDataLst>
                <p:tags r:id="rId96"/>
              </p:custDataLst>
            </p:nvPr>
          </p:nvSpPr>
          <p:spPr>
            <a:xfrm>
              <a:off x="7858125" y="4162439"/>
              <a:ext cx="219076" cy="285737"/>
            </a:xfrm>
            <a:custGeom>
              <a:avLst/>
              <a:gdLst/>
              <a:ahLst/>
              <a:cxnLst/>
              <a:rect l="0" t="0" r="0" b="0"/>
              <a:pathLst>
                <a:path w="219076" h="285737">
                  <a:moveTo>
                    <a:pt x="0" y="114286"/>
                  </a:moveTo>
                  <a:lnTo>
                    <a:pt x="0" y="114286"/>
                  </a:lnTo>
                  <a:lnTo>
                    <a:pt x="0" y="159825"/>
                  </a:lnTo>
                  <a:lnTo>
                    <a:pt x="0" y="202659"/>
                  </a:lnTo>
                  <a:lnTo>
                    <a:pt x="0" y="249606"/>
                  </a:lnTo>
                  <a:lnTo>
                    <a:pt x="0" y="257150"/>
                  </a:lnTo>
                  <a:lnTo>
                    <a:pt x="0" y="211643"/>
                  </a:lnTo>
                  <a:lnTo>
                    <a:pt x="1058" y="183960"/>
                  </a:lnTo>
                  <a:lnTo>
                    <a:pt x="8200" y="155120"/>
                  </a:lnTo>
                  <a:lnTo>
                    <a:pt x="10506" y="112144"/>
                  </a:lnTo>
                  <a:lnTo>
                    <a:pt x="17049" y="93245"/>
                  </a:lnTo>
                  <a:lnTo>
                    <a:pt x="21279" y="75597"/>
                  </a:lnTo>
                  <a:lnTo>
                    <a:pt x="27134" y="55726"/>
                  </a:lnTo>
                  <a:lnTo>
                    <a:pt x="29349" y="41609"/>
                  </a:lnTo>
                  <a:lnTo>
                    <a:pt x="36058" y="28630"/>
                  </a:lnTo>
                  <a:lnTo>
                    <a:pt x="38889" y="12695"/>
                  </a:lnTo>
                  <a:lnTo>
                    <a:pt x="47222" y="544"/>
                  </a:lnTo>
                  <a:lnTo>
                    <a:pt x="56748" y="0"/>
                  </a:lnTo>
                  <a:lnTo>
                    <a:pt x="62088" y="5047"/>
                  </a:lnTo>
                  <a:lnTo>
                    <a:pt x="64636" y="10349"/>
                  </a:lnTo>
                  <a:lnTo>
                    <a:pt x="65316" y="13245"/>
                  </a:lnTo>
                  <a:lnTo>
                    <a:pt x="74035" y="28634"/>
                  </a:lnTo>
                  <a:lnTo>
                    <a:pt x="85816" y="62606"/>
                  </a:lnTo>
                  <a:lnTo>
                    <a:pt x="91984" y="73809"/>
                  </a:lnTo>
                  <a:lnTo>
                    <a:pt x="96021" y="100680"/>
                  </a:lnTo>
                  <a:lnTo>
                    <a:pt x="105555" y="114107"/>
                  </a:lnTo>
                  <a:lnTo>
                    <a:pt x="123389" y="132894"/>
                  </a:lnTo>
                  <a:lnTo>
                    <a:pt x="128752" y="133205"/>
                  </a:lnTo>
                  <a:lnTo>
                    <a:pt x="130285" y="132190"/>
                  </a:lnTo>
                  <a:lnTo>
                    <a:pt x="131307" y="130456"/>
                  </a:lnTo>
                  <a:lnTo>
                    <a:pt x="131988" y="128241"/>
                  </a:lnTo>
                  <a:lnTo>
                    <a:pt x="143532" y="114033"/>
                  </a:lnTo>
                  <a:lnTo>
                    <a:pt x="148459" y="107824"/>
                  </a:lnTo>
                  <a:lnTo>
                    <a:pt x="154444" y="95214"/>
                  </a:lnTo>
                  <a:lnTo>
                    <a:pt x="156938" y="92046"/>
                  </a:lnTo>
                  <a:lnTo>
                    <a:pt x="159709" y="82882"/>
                  </a:lnTo>
                  <a:lnTo>
                    <a:pt x="161999" y="72812"/>
                  </a:lnTo>
                  <a:lnTo>
                    <a:pt x="172092" y="57724"/>
                  </a:lnTo>
                  <a:lnTo>
                    <a:pt x="177026" y="51048"/>
                  </a:lnTo>
                  <a:lnTo>
                    <a:pt x="183017" y="38138"/>
                  </a:lnTo>
                  <a:lnTo>
                    <a:pt x="189022" y="30453"/>
                  </a:lnTo>
                  <a:lnTo>
                    <a:pt x="190371" y="20526"/>
                  </a:lnTo>
                  <a:lnTo>
                    <a:pt x="191472" y="20029"/>
                  </a:lnTo>
                  <a:lnTo>
                    <a:pt x="198689" y="19167"/>
                  </a:lnTo>
                  <a:lnTo>
                    <a:pt x="199135" y="20182"/>
                  </a:lnTo>
                  <a:lnTo>
                    <a:pt x="201061" y="35906"/>
                  </a:lnTo>
                  <a:lnTo>
                    <a:pt x="206564" y="44731"/>
                  </a:lnTo>
                  <a:lnTo>
                    <a:pt x="208666" y="55106"/>
                  </a:lnTo>
                  <a:lnTo>
                    <a:pt x="210586" y="99406"/>
                  </a:lnTo>
                  <a:lnTo>
                    <a:pt x="218191" y="136598"/>
                  </a:lnTo>
                  <a:lnTo>
                    <a:pt x="219023" y="180966"/>
                  </a:lnTo>
                  <a:lnTo>
                    <a:pt x="219072" y="225411"/>
                  </a:lnTo>
                  <a:lnTo>
                    <a:pt x="216251" y="235289"/>
                  </a:lnTo>
                  <a:lnTo>
                    <a:pt x="212528" y="243207"/>
                  </a:lnTo>
                  <a:lnTo>
                    <a:pt x="210874" y="250253"/>
                  </a:lnTo>
                  <a:lnTo>
                    <a:pt x="219075" y="285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9" name="SMARTInkShape-2384"/>
            <p:cNvSpPr/>
            <p:nvPr>
              <p:custDataLst>
                <p:tags r:id="rId97"/>
              </p:custDataLst>
            </p:nvPr>
          </p:nvSpPr>
          <p:spPr>
            <a:xfrm>
              <a:off x="8144028" y="4305300"/>
              <a:ext cx="95098" cy="28576"/>
            </a:xfrm>
            <a:custGeom>
              <a:avLst/>
              <a:gdLst/>
              <a:ahLst/>
              <a:cxnLst/>
              <a:rect l="0" t="0" r="0" b="0"/>
              <a:pathLst>
                <a:path w="95098" h="28576">
                  <a:moveTo>
                    <a:pt x="28422" y="28575"/>
                  </a:moveTo>
                  <a:lnTo>
                    <a:pt x="28422" y="28575"/>
                  </a:lnTo>
                  <a:lnTo>
                    <a:pt x="5756" y="28575"/>
                  </a:lnTo>
                  <a:lnTo>
                    <a:pt x="3786" y="27517"/>
                  </a:lnTo>
                  <a:lnTo>
                    <a:pt x="2473" y="25753"/>
                  </a:lnTo>
                  <a:lnTo>
                    <a:pt x="0" y="19443"/>
                  </a:lnTo>
                  <a:lnTo>
                    <a:pt x="4949" y="14110"/>
                  </a:lnTo>
                  <a:lnTo>
                    <a:pt x="10229" y="11562"/>
                  </a:lnTo>
                  <a:lnTo>
                    <a:pt x="23446" y="9644"/>
                  </a:lnTo>
                  <a:lnTo>
                    <a:pt x="29033" y="12400"/>
                  </a:lnTo>
                  <a:lnTo>
                    <a:pt x="32004" y="14617"/>
                  </a:lnTo>
                  <a:lnTo>
                    <a:pt x="36102" y="15036"/>
                  </a:lnTo>
                  <a:lnTo>
                    <a:pt x="68771" y="7118"/>
                  </a:lnTo>
                  <a:lnTo>
                    <a:pt x="95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0" name="SMARTInkShape-2385"/>
            <p:cNvSpPr/>
            <p:nvPr>
              <p:custDataLst>
                <p:tags r:id="rId98"/>
              </p:custDataLst>
            </p:nvPr>
          </p:nvSpPr>
          <p:spPr>
            <a:xfrm>
              <a:off x="8162926" y="4171950"/>
              <a:ext cx="123825" cy="247255"/>
            </a:xfrm>
            <a:custGeom>
              <a:avLst/>
              <a:gdLst/>
              <a:ahLst/>
              <a:cxnLst/>
              <a:rect l="0" t="0" r="0" b="0"/>
              <a:pathLst>
                <a:path w="123825" h="247255">
                  <a:moveTo>
                    <a:pt x="114299" y="19050"/>
                  </a:moveTo>
                  <a:lnTo>
                    <a:pt x="114299" y="19050"/>
                  </a:lnTo>
                  <a:lnTo>
                    <a:pt x="114299" y="13994"/>
                  </a:lnTo>
                  <a:lnTo>
                    <a:pt x="115357" y="12504"/>
                  </a:lnTo>
                  <a:lnTo>
                    <a:pt x="117121" y="11511"/>
                  </a:lnTo>
                  <a:lnTo>
                    <a:pt x="119355" y="10849"/>
                  </a:lnTo>
                  <a:lnTo>
                    <a:pt x="120844" y="9349"/>
                  </a:lnTo>
                  <a:lnTo>
                    <a:pt x="123814" y="38"/>
                  </a:lnTo>
                  <a:lnTo>
                    <a:pt x="123824" y="0"/>
                  </a:lnTo>
                  <a:lnTo>
                    <a:pt x="92025" y="0"/>
                  </a:lnTo>
                  <a:lnTo>
                    <a:pt x="85702" y="2822"/>
                  </a:lnTo>
                  <a:lnTo>
                    <a:pt x="79364" y="6546"/>
                  </a:lnTo>
                  <a:lnTo>
                    <a:pt x="69847" y="9701"/>
                  </a:lnTo>
                  <a:lnTo>
                    <a:pt x="47036" y="26400"/>
                  </a:lnTo>
                  <a:lnTo>
                    <a:pt x="44056" y="27124"/>
                  </a:lnTo>
                  <a:lnTo>
                    <a:pt x="34807" y="33202"/>
                  </a:lnTo>
                  <a:lnTo>
                    <a:pt x="31345" y="38745"/>
                  </a:lnTo>
                  <a:lnTo>
                    <a:pt x="28938" y="47514"/>
                  </a:lnTo>
                  <a:lnTo>
                    <a:pt x="28737" y="52162"/>
                  </a:lnTo>
                  <a:lnTo>
                    <a:pt x="25825" y="57755"/>
                  </a:lnTo>
                  <a:lnTo>
                    <a:pt x="22060" y="63769"/>
                  </a:lnTo>
                  <a:lnTo>
                    <a:pt x="19644" y="76253"/>
                  </a:lnTo>
                  <a:lnTo>
                    <a:pt x="19050" y="123825"/>
                  </a:lnTo>
                  <a:lnTo>
                    <a:pt x="17991" y="146246"/>
                  </a:lnTo>
                  <a:lnTo>
                    <a:pt x="10849" y="164708"/>
                  </a:lnTo>
                  <a:lnTo>
                    <a:pt x="8543" y="195943"/>
                  </a:lnTo>
                  <a:lnTo>
                    <a:pt x="2000" y="209371"/>
                  </a:lnTo>
                  <a:lnTo>
                    <a:pt x="0" y="237970"/>
                  </a:lnTo>
                  <a:lnTo>
                    <a:pt x="8199" y="246312"/>
                  </a:lnTo>
                  <a:lnTo>
                    <a:pt x="14188" y="247254"/>
                  </a:lnTo>
                  <a:lnTo>
                    <a:pt x="15808" y="246327"/>
                  </a:lnTo>
                  <a:lnTo>
                    <a:pt x="16889" y="244651"/>
                  </a:lnTo>
                  <a:lnTo>
                    <a:pt x="17609" y="242476"/>
                  </a:lnTo>
                  <a:lnTo>
                    <a:pt x="19147" y="241026"/>
                  </a:lnTo>
                  <a:lnTo>
                    <a:pt x="23679" y="239414"/>
                  </a:lnTo>
                  <a:lnTo>
                    <a:pt x="50504" y="235353"/>
                  </a:lnTo>
                  <a:lnTo>
                    <a:pt x="68537" y="229934"/>
                  </a:lnTo>
                  <a:lnTo>
                    <a:pt x="82290" y="227805"/>
                  </a:lnTo>
                  <a:lnTo>
                    <a:pt x="95197" y="221113"/>
                  </a:lnTo>
                  <a:lnTo>
                    <a:pt x="98389" y="220433"/>
                  </a:lnTo>
                  <a:lnTo>
                    <a:pt x="100518" y="218923"/>
                  </a:lnTo>
                  <a:lnTo>
                    <a:pt x="101936" y="216857"/>
                  </a:lnTo>
                  <a:lnTo>
                    <a:pt x="104213" y="210993"/>
                  </a:lnTo>
                  <a:lnTo>
                    <a:pt x="107347" y="210191"/>
                  </a:lnTo>
                  <a:lnTo>
                    <a:pt x="11429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9" name="SMARTInkShape-Group427"/>
          <p:cNvGrpSpPr/>
          <p:nvPr/>
        </p:nvGrpSpPr>
        <p:grpSpPr>
          <a:xfrm>
            <a:off x="8648701" y="4048170"/>
            <a:ext cx="561975" cy="304601"/>
            <a:chOff x="8648701" y="4048170"/>
            <a:chExt cx="561975" cy="304601"/>
          </a:xfrm>
        </p:grpSpPr>
        <p:sp>
          <p:nvSpPr>
            <p:cNvPr id="1782" name="SMARTInkShape-2386"/>
            <p:cNvSpPr/>
            <p:nvPr>
              <p:custDataLst>
                <p:tags r:id="rId89"/>
              </p:custDataLst>
            </p:nvPr>
          </p:nvSpPr>
          <p:spPr>
            <a:xfrm>
              <a:off x="9163050" y="4181475"/>
              <a:ext cx="47626" cy="142865"/>
            </a:xfrm>
            <a:custGeom>
              <a:avLst/>
              <a:gdLst/>
              <a:ahLst/>
              <a:cxnLst/>
              <a:rect l="0" t="0" r="0" b="0"/>
              <a:pathLst>
                <a:path w="47626" h="142865">
                  <a:moveTo>
                    <a:pt x="47625" y="0"/>
                  </a:moveTo>
                  <a:lnTo>
                    <a:pt x="47625" y="0"/>
                  </a:lnTo>
                  <a:lnTo>
                    <a:pt x="20411" y="0"/>
                  </a:lnTo>
                  <a:lnTo>
                    <a:pt x="1450" y="17610"/>
                  </a:lnTo>
                  <a:lnTo>
                    <a:pt x="127" y="27124"/>
                  </a:lnTo>
                  <a:lnTo>
                    <a:pt x="38" y="33202"/>
                  </a:lnTo>
                  <a:lnTo>
                    <a:pt x="1083" y="34835"/>
                  </a:lnTo>
                  <a:lnTo>
                    <a:pt x="2839" y="35923"/>
                  </a:lnTo>
                  <a:lnTo>
                    <a:pt x="5067" y="36649"/>
                  </a:lnTo>
                  <a:lnTo>
                    <a:pt x="6554" y="38191"/>
                  </a:lnTo>
                  <a:lnTo>
                    <a:pt x="10323" y="47716"/>
                  </a:lnTo>
                  <a:lnTo>
                    <a:pt x="15995" y="54942"/>
                  </a:lnTo>
                  <a:lnTo>
                    <a:pt x="17691" y="60755"/>
                  </a:lnTo>
                  <a:lnTo>
                    <a:pt x="19202" y="62728"/>
                  </a:lnTo>
                  <a:lnTo>
                    <a:pt x="23704" y="64921"/>
                  </a:lnTo>
                  <a:lnTo>
                    <a:pt x="25328" y="66564"/>
                  </a:lnTo>
                  <a:lnTo>
                    <a:pt x="27131" y="71212"/>
                  </a:lnTo>
                  <a:lnTo>
                    <a:pt x="29549" y="92155"/>
                  </a:lnTo>
                  <a:lnTo>
                    <a:pt x="36097" y="104791"/>
                  </a:lnTo>
                  <a:lnTo>
                    <a:pt x="38097" y="137883"/>
                  </a:lnTo>
                  <a:lnTo>
                    <a:pt x="37040" y="139548"/>
                  </a:lnTo>
                  <a:lnTo>
                    <a:pt x="35276" y="140657"/>
                  </a:lnTo>
                  <a:lnTo>
                    <a:pt x="28399" y="142583"/>
                  </a:lnTo>
                  <a:lnTo>
                    <a:pt x="14421" y="142864"/>
                  </a:lnTo>
                  <a:lnTo>
                    <a:pt x="8878" y="14004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3" name="SMARTInkShape-2387"/>
            <p:cNvSpPr/>
            <p:nvPr>
              <p:custDataLst>
                <p:tags r:id="rId90"/>
              </p:custDataLst>
            </p:nvPr>
          </p:nvSpPr>
          <p:spPr>
            <a:xfrm>
              <a:off x="9039348" y="4191000"/>
              <a:ext cx="95128" cy="28576"/>
            </a:xfrm>
            <a:custGeom>
              <a:avLst/>
              <a:gdLst/>
              <a:ahLst/>
              <a:cxnLst/>
              <a:rect l="0" t="0" r="0" b="0"/>
              <a:pathLst>
                <a:path w="95128" h="28576">
                  <a:moveTo>
                    <a:pt x="28452" y="28575"/>
                  </a:moveTo>
                  <a:lnTo>
                    <a:pt x="28452" y="28575"/>
                  </a:lnTo>
                  <a:lnTo>
                    <a:pt x="12051" y="20374"/>
                  </a:lnTo>
                  <a:lnTo>
                    <a:pt x="11167" y="18874"/>
                  </a:lnTo>
                  <a:lnTo>
                    <a:pt x="10186" y="14386"/>
                  </a:lnTo>
                  <a:lnTo>
                    <a:pt x="8866" y="12766"/>
                  </a:lnTo>
                  <a:lnTo>
                    <a:pt x="0" y="9563"/>
                  </a:lnTo>
                  <a:lnTo>
                    <a:pt x="30826" y="9525"/>
                  </a:lnTo>
                  <a:lnTo>
                    <a:pt x="37621" y="6703"/>
                  </a:lnTo>
                  <a:lnTo>
                    <a:pt x="44169" y="2979"/>
                  </a:lnTo>
                  <a:lnTo>
                    <a:pt x="56996" y="589"/>
                  </a:lnTo>
                  <a:lnTo>
                    <a:pt x="95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4" name="SMARTInkShape-2388"/>
            <p:cNvSpPr/>
            <p:nvPr>
              <p:custDataLst>
                <p:tags r:id="rId91"/>
              </p:custDataLst>
            </p:nvPr>
          </p:nvSpPr>
          <p:spPr>
            <a:xfrm>
              <a:off x="9077445" y="4048170"/>
              <a:ext cx="37981" cy="285229"/>
            </a:xfrm>
            <a:custGeom>
              <a:avLst/>
              <a:gdLst/>
              <a:ahLst/>
              <a:cxnLst/>
              <a:rect l="0" t="0" r="0" b="0"/>
              <a:pathLst>
                <a:path w="37981" h="285229">
                  <a:moveTo>
                    <a:pt x="28455" y="19005"/>
                  </a:moveTo>
                  <a:lnTo>
                    <a:pt x="28455" y="19005"/>
                  </a:lnTo>
                  <a:lnTo>
                    <a:pt x="33512" y="13949"/>
                  </a:lnTo>
                  <a:lnTo>
                    <a:pt x="35995" y="8644"/>
                  </a:lnTo>
                  <a:lnTo>
                    <a:pt x="37970" y="0"/>
                  </a:lnTo>
                  <a:lnTo>
                    <a:pt x="37980" y="46301"/>
                  </a:lnTo>
                  <a:lnTo>
                    <a:pt x="36922" y="64691"/>
                  </a:lnTo>
                  <a:lnTo>
                    <a:pt x="29336" y="107317"/>
                  </a:lnTo>
                  <a:lnTo>
                    <a:pt x="27657" y="126780"/>
                  </a:lnTo>
                  <a:lnTo>
                    <a:pt x="19835" y="171586"/>
                  </a:lnTo>
                  <a:lnTo>
                    <a:pt x="18140" y="192743"/>
                  </a:lnTo>
                  <a:lnTo>
                    <a:pt x="9807" y="239339"/>
                  </a:lnTo>
                  <a:lnTo>
                    <a:pt x="6761" y="246754"/>
                  </a:lnTo>
                  <a:lnTo>
                    <a:pt x="4468" y="250212"/>
                  </a:lnTo>
                  <a:lnTo>
                    <a:pt x="282" y="272925"/>
                  </a:lnTo>
                  <a:lnTo>
                    <a:pt x="0" y="280272"/>
                  </a:lnTo>
                  <a:lnTo>
                    <a:pt x="1017" y="282083"/>
                  </a:lnTo>
                  <a:lnTo>
                    <a:pt x="2755" y="283290"/>
                  </a:lnTo>
                  <a:lnTo>
                    <a:pt x="8091" y="285228"/>
                  </a:lnTo>
                  <a:lnTo>
                    <a:pt x="8530" y="284329"/>
                  </a:lnTo>
                  <a:lnTo>
                    <a:pt x="9290" y="277462"/>
                  </a:lnTo>
                  <a:lnTo>
                    <a:pt x="18930" y="266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5" name="SMARTInkShape-2389"/>
            <p:cNvSpPr/>
            <p:nvPr>
              <p:custDataLst>
                <p:tags r:id="rId92"/>
              </p:custDataLst>
            </p:nvPr>
          </p:nvSpPr>
          <p:spPr>
            <a:xfrm>
              <a:off x="8934484" y="4200967"/>
              <a:ext cx="85692" cy="113704"/>
            </a:xfrm>
            <a:custGeom>
              <a:avLst/>
              <a:gdLst/>
              <a:ahLst/>
              <a:cxnLst/>
              <a:rect l="0" t="0" r="0" b="0"/>
              <a:pathLst>
                <a:path w="85692" h="113704">
                  <a:moveTo>
                    <a:pt x="19016" y="28133"/>
                  </a:moveTo>
                  <a:lnTo>
                    <a:pt x="19016" y="28133"/>
                  </a:lnTo>
                  <a:lnTo>
                    <a:pt x="19016" y="18725"/>
                  </a:lnTo>
                  <a:lnTo>
                    <a:pt x="13959" y="23699"/>
                  </a:lnTo>
                  <a:lnTo>
                    <a:pt x="11476" y="28984"/>
                  </a:lnTo>
                  <a:lnTo>
                    <a:pt x="8440" y="63138"/>
                  </a:lnTo>
                  <a:lnTo>
                    <a:pt x="1953" y="75774"/>
                  </a:lnTo>
                  <a:lnTo>
                    <a:pt x="0" y="99307"/>
                  </a:lnTo>
                  <a:lnTo>
                    <a:pt x="2803" y="104922"/>
                  </a:lnTo>
                  <a:lnTo>
                    <a:pt x="9376" y="113703"/>
                  </a:lnTo>
                  <a:lnTo>
                    <a:pt x="9490" y="96247"/>
                  </a:lnTo>
                  <a:lnTo>
                    <a:pt x="17692" y="73476"/>
                  </a:lnTo>
                  <a:lnTo>
                    <a:pt x="19998" y="43864"/>
                  </a:lnTo>
                  <a:lnTo>
                    <a:pt x="26597" y="32207"/>
                  </a:lnTo>
                  <a:lnTo>
                    <a:pt x="34197" y="22049"/>
                  </a:lnTo>
                  <a:lnTo>
                    <a:pt x="37557" y="11000"/>
                  </a:lnTo>
                  <a:lnTo>
                    <a:pt x="46223" y="1051"/>
                  </a:lnTo>
                  <a:lnTo>
                    <a:pt x="49805" y="222"/>
                  </a:lnTo>
                  <a:lnTo>
                    <a:pt x="52242" y="0"/>
                  </a:lnTo>
                  <a:lnTo>
                    <a:pt x="53867" y="911"/>
                  </a:lnTo>
                  <a:lnTo>
                    <a:pt x="54949" y="2577"/>
                  </a:lnTo>
                  <a:lnTo>
                    <a:pt x="55672" y="4746"/>
                  </a:lnTo>
                  <a:lnTo>
                    <a:pt x="68818" y="20673"/>
                  </a:lnTo>
                  <a:lnTo>
                    <a:pt x="71268" y="23159"/>
                  </a:lnTo>
                  <a:lnTo>
                    <a:pt x="73989" y="28745"/>
                  </a:lnTo>
                  <a:lnTo>
                    <a:pt x="78798" y="54776"/>
                  </a:lnTo>
                  <a:lnTo>
                    <a:pt x="82628" y="62199"/>
                  </a:lnTo>
                  <a:lnTo>
                    <a:pt x="85086" y="75589"/>
                  </a:lnTo>
                  <a:lnTo>
                    <a:pt x="85691" y="104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6" name="SMARTInkShape-2390"/>
            <p:cNvSpPr/>
            <p:nvPr>
              <p:custDataLst>
                <p:tags r:id="rId93"/>
              </p:custDataLst>
            </p:nvPr>
          </p:nvSpPr>
          <p:spPr>
            <a:xfrm>
              <a:off x="8858250" y="4200653"/>
              <a:ext cx="47626" cy="142748"/>
            </a:xfrm>
            <a:custGeom>
              <a:avLst/>
              <a:gdLst/>
              <a:ahLst/>
              <a:cxnLst/>
              <a:rect l="0" t="0" r="0" b="0"/>
              <a:pathLst>
                <a:path w="47626" h="142748">
                  <a:moveTo>
                    <a:pt x="0" y="37972"/>
                  </a:moveTo>
                  <a:lnTo>
                    <a:pt x="0" y="37972"/>
                  </a:lnTo>
                  <a:lnTo>
                    <a:pt x="0" y="56896"/>
                  </a:lnTo>
                  <a:lnTo>
                    <a:pt x="9134" y="66151"/>
                  </a:lnTo>
                  <a:lnTo>
                    <a:pt x="14465" y="66430"/>
                  </a:lnTo>
                  <a:lnTo>
                    <a:pt x="19834" y="63673"/>
                  </a:lnTo>
                  <a:lnTo>
                    <a:pt x="42719" y="42867"/>
                  </a:lnTo>
                  <a:lnTo>
                    <a:pt x="45445" y="37325"/>
                  </a:lnTo>
                  <a:lnTo>
                    <a:pt x="47541" y="19093"/>
                  </a:lnTo>
                  <a:lnTo>
                    <a:pt x="47613" y="10883"/>
                  </a:lnTo>
                  <a:lnTo>
                    <a:pt x="38491" y="303"/>
                  </a:lnTo>
                  <a:lnTo>
                    <a:pt x="33160" y="0"/>
                  </a:lnTo>
                  <a:lnTo>
                    <a:pt x="31630" y="1016"/>
                  </a:lnTo>
                  <a:lnTo>
                    <a:pt x="30613" y="2751"/>
                  </a:lnTo>
                  <a:lnTo>
                    <a:pt x="29934" y="4967"/>
                  </a:lnTo>
                  <a:lnTo>
                    <a:pt x="28423" y="6443"/>
                  </a:lnTo>
                  <a:lnTo>
                    <a:pt x="18393" y="11636"/>
                  </a:lnTo>
                  <a:lnTo>
                    <a:pt x="15437" y="14065"/>
                  </a:lnTo>
                  <a:lnTo>
                    <a:pt x="12152" y="19586"/>
                  </a:lnTo>
                  <a:lnTo>
                    <a:pt x="9634" y="25567"/>
                  </a:lnTo>
                  <a:lnTo>
                    <a:pt x="3326" y="34884"/>
                  </a:lnTo>
                  <a:lnTo>
                    <a:pt x="985" y="44348"/>
                  </a:lnTo>
                  <a:lnTo>
                    <a:pt x="7" y="91685"/>
                  </a:lnTo>
                  <a:lnTo>
                    <a:pt x="1" y="107788"/>
                  </a:lnTo>
                  <a:lnTo>
                    <a:pt x="2822" y="114156"/>
                  </a:lnTo>
                  <a:lnTo>
                    <a:pt x="6546" y="120515"/>
                  </a:lnTo>
                  <a:lnTo>
                    <a:pt x="9701" y="130045"/>
                  </a:lnTo>
                  <a:lnTo>
                    <a:pt x="17611" y="140865"/>
                  </a:lnTo>
                  <a:lnTo>
                    <a:pt x="21232" y="141911"/>
                  </a:lnTo>
                  <a:lnTo>
                    <a:pt x="47625" y="142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7" name="SMARTInkShape-2391"/>
            <p:cNvSpPr/>
            <p:nvPr>
              <p:custDataLst>
                <p:tags r:id="rId94"/>
              </p:custDataLst>
            </p:nvPr>
          </p:nvSpPr>
          <p:spPr>
            <a:xfrm>
              <a:off x="8743950" y="4200525"/>
              <a:ext cx="95251" cy="142435"/>
            </a:xfrm>
            <a:custGeom>
              <a:avLst/>
              <a:gdLst/>
              <a:ahLst/>
              <a:cxnLst/>
              <a:rect l="0" t="0" r="0" b="0"/>
              <a:pathLst>
                <a:path w="95251" h="142435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8467" y="22029"/>
                  </a:lnTo>
                  <a:lnTo>
                    <a:pt x="6703" y="21036"/>
                  </a:lnTo>
                  <a:lnTo>
                    <a:pt x="391" y="19167"/>
                  </a:lnTo>
                  <a:lnTo>
                    <a:pt x="3" y="9642"/>
                  </a:lnTo>
                  <a:lnTo>
                    <a:pt x="0" y="55064"/>
                  </a:lnTo>
                  <a:lnTo>
                    <a:pt x="1058" y="70055"/>
                  </a:lnTo>
                  <a:lnTo>
                    <a:pt x="8201" y="88509"/>
                  </a:lnTo>
                  <a:lnTo>
                    <a:pt x="10507" y="111102"/>
                  </a:lnTo>
                  <a:lnTo>
                    <a:pt x="17048" y="123820"/>
                  </a:lnTo>
                  <a:lnTo>
                    <a:pt x="18655" y="131468"/>
                  </a:lnTo>
                  <a:lnTo>
                    <a:pt x="28173" y="142434"/>
                  </a:lnTo>
                  <a:lnTo>
                    <a:pt x="28455" y="137688"/>
                  </a:lnTo>
                  <a:lnTo>
                    <a:pt x="31345" y="132456"/>
                  </a:lnTo>
                  <a:lnTo>
                    <a:pt x="35098" y="126603"/>
                  </a:lnTo>
                  <a:lnTo>
                    <a:pt x="38270" y="117358"/>
                  </a:lnTo>
                  <a:lnTo>
                    <a:pt x="44382" y="107915"/>
                  </a:lnTo>
                  <a:lnTo>
                    <a:pt x="47722" y="98415"/>
                  </a:lnTo>
                  <a:lnTo>
                    <a:pt x="53886" y="87839"/>
                  </a:lnTo>
                  <a:lnTo>
                    <a:pt x="57242" y="72829"/>
                  </a:lnTo>
                  <a:lnTo>
                    <a:pt x="64498" y="57738"/>
                  </a:lnTo>
                  <a:lnTo>
                    <a:pt x="69307" y="30612"/>
                  </a:lnTo>
                  <a:lnTo>
                    <a:pt x="84281" y="110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8" name="SMARTInkShape-2392"/>
            <p:cNvSpPr/>
            <p:nvPr>
              <p:custDataLst>
                <p:tags r:id="rId95"/>
              </p:custDataLst>
            </p:nvPr>
          </p:nvSpPr>
          <p:spPr>
            <a:xfrm>
              <a:off x="8648701" y="4219575"/>
              <a:ext cx="85725" cy="133196"/>
            </a:xfrm>
            <a:custGeom>
              <a:avLst/>
              <a:gdLst/>
              <a:ahLst/>
              <a:cxnLst/>
              <a:rect l="0" t="0" r="0" b="0"/>
              <a:pathLst>
                <a:path w="85725" h="133196">
                  <a:moveTo>
                    <a:pt x="9524" y="57150"/>
                  </a:moveTo>
                  <a:lnTo>
                    <a:pt x="9524" y="57150"/>
                  </a:lnTo>
                  <a:lnTo>
                    <a:pt x="9524" y="52094"/>
                  </a:lnTo>
                  <a:lnTo>
                    <a:pt x="10582" y="50604"/>
                  </a:lnTo>
                  <a:lnTo>
                    <a:pt x="12346" y="49611"/>
                  </a:lnTo>
                  <a:lnTo>
                    <a:pt x="17724" y="48018"/>
                  </a:lnTo>
                  <a:lnTo>
                    <a:pt x="23713" y="42685"/>
                  </a:lnTo>
                  <a:lnTo>
                    <a:pt x="26413" y="37316"/>
                  </a:lnTo>
                  <a:lnTo>
                    <a:pt x="27133" y="34402"/>
                  </a:lnTo>
                  <a:lnTo>
                    <a:pt x="28671" y="32460"/>
                  </a:lnTo>
                  <a:lnTo>
                    <a:pt x="33203" y="30302"/>
                  </a:lnTo>
                  <a:lnTo>
                    <a:pt x="34835" y="28668"/>
                  </a:lnTo>
                  <a:lnTo>
                    <a:pt x="36649" y="24030"/>
                  </a:lnTo>
                  <a:lnTo>
                    <a:pt x="38191" y="22370"/>
                  </a:lnTo>
                  <a:lnTo>
                    <a:pt x="42726" y="20525"/>
                  </a:lnTo>
                  <a:lnTo>
                    <a:pt x="44359" y="18976"/>
                  </a:lnTo>
                  <a:lnTo>
                    <a:pt x="47194" y="10978"/>
                  </a:lnTo>
                  <a:lnTo>
                    <a:pt x="47623" y="38"/>
                  </a:lnTo>
                  <a:lnTo>
                    <a:pt x="30013" y="0"/>
                  </a:lnTo>
                  <a:lnTo>
                    <a:pt x="23945" y="5056"/>
                  </a:lnTo>
                  <a:lnTo>
                    <a:pt x="21225" y="10361"/>
                  </a:lnTo>
                  <a:lnTo>
                    <a:pt x="20499" y="13257"/>
                  </a:lnTo>
                  <a:lnTo>
                    <a:pt x="11701" y="28648"/>
                  </a:lnTo>
                  <a:lnTo>
                    <a:pt x="10975" y="31799"/>
                  </a:lnTo>
                  <a:lnTo>
                    <a:pt x="2176" y="47631"/>
                  </a:lnTo>
                  <a:lnTo>
                    <a:pt x="15" y="95076"/>
                  </a:lnTo>
                  <a:lnTo>
                    <a:pt x="0" y="112408"/>
                  </a:lnTo>
                  <a:lnTo>
                    <a:pt x="6544" y="121531"/>
                  </a:lnTo>
                  <a:lnTo>
                    <a:pt x="8199" y="127391"/>
                  </a:lnTo>
                  <a:lnTo>
                    <a:pt x="9700" y="129378"/>
                  </a:lnTo>
                  <a:lnTo>
                    <a:pt x="14188" y="131584"/>
                  </a:lnTo>
                  <a:lnTo>
                    <a:pt x="31880" y="133195"/>
                  </a:lnTo>
                  <a:lnTo>
                    <a:pt x="38157" y="130459"/>
                  </a:lnTo>
                  <a:lnTo>
                    <a:pt x="44476" y="126772"/>
                  </a:lnTo>
                  <a:lnTo>
                    <a:pt x="53981" y="123641"/>
                  </a:lnTo>
                  <a:lnTo>
                    <a:pt x="60327" y="119157"/>
                  </a:lnTo>
                  <a:lnTo>
                    <a:pt x="63853" y="113636"/>
                  </a:lnTo>
                  <a:lnTo>
                    <a:pt x="66479" y="107655"/>
                  </a:lnTo>
                  <a:lnTo>
                    <a:pt x="8572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4" name="SMARTInkShape-Group428"/>
          <p:cNvGrpSpPr/>
          <p:nvPr/>
        </p:nvGrpSpPr>
        <p:grpSpPr>
          <a:xfrm>
            <a:off x="9554899" y="4114800"/>
            <a:ext cx="189177" cy="276226"/>
            <a:chOff x="9554899" y="4114800"/>
            <a:chExt cx="189177" cy="276226"/>
          </a:xfrm>
        </p:grpSpPr>
        <p:sp>
          <p:nvSpPr>
            <p:cNvPr id="1790" name="SMARTInkShape-2393"/>
            <p:cNvSpPr/>
            <p:nvPr>
              <p:custDataLst>
                <p:tags r:id="rId85"/>
              </p:custDataLst>
            </p:nvPr>
          </p:nvSpPr>
          <p:spPr>
            <a:xfrm>
              <a:off x="9734665" y="4229100"/>
              <a:ext cx="9411" cy="9526"/>
            </a:xfrm>
            <a:custGeom>
              <a:avLst/>
              <a:gdLst/>
              <a:ahLst/>
              <a:cxnLst/>
              <a:rect l="0" t="0" r="0" b="0"/>
              <a:pathLst>
                <a:path w="9411" h="9526">
                  <a:moveTo>
                    <a:pt x="9410" y="9525"/>
                  </a:moveTo>
                  <a:lnTo>
                    <a:pt x="9410" y="9525"/>
                  </a:lnTo>
                  <a:lnTo>
                    <a:pt x="9410" y="1324"/>
                  </a:lnTo>
                  <a:lnTo>
                    <a:pt x="8352" y="883"/>
                  </a:lnTo>
                  <a:lnTo>
                    <a:pt x="0" y="10"/>
                  </a:lnTo>
                  <a:lnTo>
                    <a:pt x="94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1" name="SMARTInkShape-2394"/>
            <p:cNvSpPr/>
            <p:nvPr>
              <p:custDataLst>
                <p:tags r:id="rId86"/>
              </p:custDataLst>
            </p:nvPr>
          </p:nvSpPr>
          <p:spPr>
            <a:xfrm>
              <a:off x="9725025" y="43148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22666"/>
                  </a:lnTo>
                  <a:lnTo>
                    <a:pt x="6703" y="28771"/>
                  </a:lnTo>
                  <a:lnTo>
                    <a:pt x="1324" y="36257"/>
                  </a:lnTo>
                  <a:lnTo>
                    <a:pt x="261" y="4534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2" name="SMARTInkShape-2395"/>
            <p:cNvSpPr/>
            <p:nvPr>
              <p:custDataLst>
                <p:tags r:id="rId87"/>
              </p:custDataLst>
            </p:nvPr>
          </p:nvSpPr>
          <p:spPr>
            <a:xfrm>
              <a:off x="9554899" y="4238625"/>
              <a:ext cx="132027" cy="28576"/>
            </a:xfrm>
            <a:custGeom>
              <a:avLst/>
              <a:gdLst/>
              <a:ahLst/>
              <a:cxnLst/>
              <a:rect l="0" t="0" r="0" b="0"/>
              <a:pathLst>
                <a:path w="1320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0374"/>
                  </a:lnTo>
                  <a:lnTo>
                    <a:pt x="616" y="18874"/>
                  </a:lnTo>
                  <a:lnTo>
                    <a:pt x="13152" y="4595"/>
                  </a:lnTo>
                  <a:lnTo>
                    <a:pt x="18514" y="2042"/>
                  </a:lnTo>
                  <a:lnTo>
                    <a:pt x="50762" y="80"/>
                  </a:lnTo>
                  <a:lnTo>
                    <a:pt x="94000" y="5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3" name="SMARTInkShape-2396"/>
            <p:cNvSpPr/>
            <p:nvPr>
              <p:custDataLst>
                <p:tags r:id="rId88"/>
              </p:custDataLst>
            </p:nvPr>
          </p:nvSpPr>
          <p:spPr>
            <a:xfrm>
              <a:off x="9563103" y="4114800"/>
              <a:ext cx="152398" cy="257176"/>
            </a:xfrm>
            <a:custGeom>
              <a:avLst/>
              <a:gdLst/>
              <a:ahLst/>
              <a:cxnLst/>
              <a:rect l="0" t="0" r="0" b="0"/>
              <a:pathLst>
                <a:path w="152398" h="257176">
                  <a:moveTo>
                    <a:pt x="142872" y="9525"/>
                  </a:moveTo>
                  <a:lnTo>
                    <a:pt x="142872" y="9525"/>
                  </a:lnTo>
                  <a:lnTo>
                    <a:pt x="142872" y="393"/>
                  </a:lnTo>
                  <a:lnTo>
                    <a:pt x="97514" y="0"/>
                  </a:lnTo>
                  <a:lnTo>
                    <a:pt x="68158" y="0"/>
                  </a:lnTo>
                  <a:lnTo>
                    <a:pt x="57578" y="9132"/>
                  </a:lnTo>
                  <a:lnTo>
                    <a:pt x="57274" y="14465"/>
                  </a:lnTo>
                  <a:lnTo>
                    <a:pt x="56173" y="15994"/>
                  </a:lnTo>
                  <a:lnTo>
                    <a:pt x="54381" y="17013"/>
                  </a:lnTo>
                  <a:lnTo>
                    <a:pt x="52128" y="17692"/>
                  </a:lnTo>
                  <a:lnTo>
                    <a:pt x="50626" y="19203"/>
                  </a:lnTo>
                  <a:lnTo>
                    <a:pt x="48958" y="23704"/>
                  </a:lnTo>
                  <a:lnTo>
                    <a:pt x="44804" y="69502"/>
                  </a:lnTo>
                  <a:lnTo>
                    <a:pt x="39422" y="87577"/>
                  </a:lnTo>
                  <a:lnTo>
                    <a:pt x="37300" y="107885"/>
                  </a:lnTo>
                  <a:lnTo>
                    <a:pt x="30610" y="126007"/>
                  </a:lnTo>
                  <a:lnTo>
                    <a:pt x="26354" y="143522"/>
                  </a:lnTo>
                  <a:lnTo>
                    <a:pt x="18390" y="159295"/>
                  </a:lnTo>
                  <a:lnTo>
                    <a:pt x="15434" y="163346"/>
                  </a:lnTo>
                  <a:lnTo>
                    <a:pt x="12149" y="173493"/>
                  </a:lnTo>
                  <a:lnTo>
                    <a:pt x="6930" y="202190"/>
                  </a:lnTo>
                  <a:lnTo>
                    <a:pt x="1367" y="220796"/>
                  </a:lnTo>
                  <a:lnTo>
                    <a:pt x="0" y="255682"/>
                  </a:lnTo>
                  <a:lnTo>
                    <a:pt x="1057" y="256180"/>
                  </a:lnTo>
                  <a:lnTo>
                    <a:pt x="31902" y="257175"/>
                  </a:lnTo>
                  <a:lnTo>
                    <a:pt x="38165" y="254352"/>
                  </a:lnTo>
                  <a:lnTo>
                    <a:pt x="44477" y="250629"/>
                  </a:lnTo>
                  <a:lnTo>
                    <a:pt x="57153" y="248239"/>
                  </a:lnTo>
                  <a:lnTo>
                    <a:pt x="60326" y="248042"/>
                  </a:lnTo>
                  <a:lnTo>
                    <a:pt x="66674" y="245002"/>
                  </a:lnTo>
                  <a:lnTo>
                    <a:pt x="69849" y="242710"/>
                  </a:lnTo>
                  <a:lnTo>
                    <a:pt x="110862" y="229562"/>
                  </a:lnTo>
                  <a:lnTo>
                    <a:pt x="126963" y="228727"/>
                  </a:lnTo>
                  <a:lnTo>
                    <a:pt x="133331" y="225834"/>
                  </a:lnTo>
                  <a:lnTo>
                    <a:pt x="139690" y="222079"/>
                  </a:lnTo>
                  <a:lnTo>
                    <a:pt x="15239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5" name="SMARTInkShape-2397"/>
          <p:cNvSpPr/>
          <p:nvPr>
            <p:custDataLst>
              <p:tags r:id="rId8"/>
            </p:custDataLst>
          </p:nvPr>
        </p:nvSpPr>
        <p:spPr>
          <a:xfrm>
            <a:off x="2343150" y="4695825"/>
            <a:ext cx="9563101" cy="103451"/>
          </a:xfrm>
          <a:custGeom>
            <a:avLst/>
            <a:gdLst/>
            <a:ahLst/>
            <a:cxnLst/>
            <a:rect l="0" t="0" r="0" b="0"/>
            <a:pathLst>
              <a:path w="9563101" h="103451">
                <a:moveTo>
                  <a:pt x="0" y="9525"/>
                </a:moveTo>
                <a:lnTo>
                  <a:pt x="0" y="9525"/>
                </a:lnTo>
                <a:lnTo>
                  <a:pt x="43873" y="9525"/>
                </a:lnTo>
                <a:lnTo>
                  <a:pt x="87493" y="9525"/>
                </a:lnTo>
                <a:lnTo>
                  <a:pt x="127171" y="9525"/>
                </a:lnTo>
                <a:lnTo>
                  <a:pt x="158120" y="8467"/>
                </a:lnTo>
                <a:lnTo>
                  <a:pt x="193042" y="4469"/>
                </a:lnTo>
                <a:lnTo>
                  <a:pt x="232552" y="1986"/>
                </a:lnTo>
                <a:lnTo>
                  <a:pt x="274806" y="883"/>
                </a:lnTo>
                <a:lnTo>
                  <a:pt x="318281" y="392"/>
                </a:lnTo>
                <a:lnTo>
                  <a:pt x="359475" y="175"/>
                </a:lnTo>
                <a:lnTo>
                  <a:pt x="400008" y="78"/>
                </a:lnTo>
                <a:lnTo>
                  <a:pt x="442717" y="34"/>
                </a:lnTo>
                <a:lnTo>
                  <a:pt x="489216" y="16"/>
                </a:lnTo>
                <a:lnTo>
                  <a:pt x="513469" y="10"/>
                </a:lnTo>
                <a:lnTo>
                  <a:pt x="560173" y="5"/>
                </a:lnTo>
                <a:lnTo>
                  <a:pt x="605624" y="2"/>
                </a:lnTo>
                <a:lnTo>
                  <a:pt x="650519" y="0"/>
                </a:lnTo>
                <a:lnTo>
                  <a:pt x="695167" y="0"/>
                </a:lnTo>
                <a:lnTo>
                  <a:pt x="739705" y="0"/>
                </a:lnTo>
                <a:lnTo>
                  <a:pt x="784194" y="0"/>
                </a:lnTo>
                <a:lnTo>
                  <a:pt x="828661" y="0"/>
                </a:lnTo>
                <a:lnTo>
                  <a:pt x="874177" y="0"/>
                </a:lnTo>
                <a:lnTo>
                  <a:pt x="898168" y="0"/>
                </a:lnTo>
                <a:lnTo>
                  <a:pt x="922629" y="0"/>
                </a:lnTo>
                <a:lnTo>
                  <a:pt x="969563" y="0"/>
                </a:lnTo>
                <a:lnTo>
                  <a:pt x="1016175" y="1058"/>
                </a:lnTo>
                <a:lnTo>
                  <a:pt x="1040459" y="2822"/>
                </a:lnTo>
                <a:lnTo>
                  <a:pt x="1065114" y="5056"/>
                </a:lnTo>
                <a:lnTo>
                  <a:pt x="1112265" y="7539"/>
                </a:lnTo>
                <a:lnTo>
                  <a:pt x="1158973" y="8642"/>
                </a:lnTo>
                <a:lnTo>
                  <a:pt x="1183282" y="8937"/>
                </a:lnTo>
                <a:lnTo>
                  <a:pt x="1207955" y="9133"/>
                </a:lnTo>
                <a:lnTo>
                  <a:pt x="1255125" y="9350"/>
                </a:lnTo>
                <a:lnTo>
                  <a:pt x="1301841" y="8389"/>
                </a:lnTo>
                <a:lnTo>
                  <a:pt x="1326153" y="6651"/>
                </a:lnTo>
                <a:lnTo>
                  <a:pt x="1350827" y="4434"/>
                </a:lnTo>
                <a:lnTo>
                  <a:pt x="1397998" y="4792"/>
                </a:lnTo>
                <a:lnTo>
                  <a:pt x="1444716" y="7422"/>
                </a:lnTo>
                <a:lnTo>
                  <a:pt x="1469027" y="8122"/>
                </a:lnTo>
                <a:lnTo>
                  <a:pt x="1493702" y="8590"/>
                </a:lnTo>
                <a:lnTo>
                  <a:pt x="1518618" y="8902"/>
                </a:lnTo>
                <a:lnTo>
                  <a:pt x="1543695" y="9110"/>
                </a:lnTo>
                <a:lnTo>
                  <a:pt x="1568880" y="9248"/>
                </a:lnTo>
                <a:lnTo>
                  <a:pt x="1594137" y="9340"/>
                </a:lnTo>
                <a:lnTo>
                  <a:pt x="1619441" y="9402"/>
                </a:lnTo>
                <a:lnTo>
                  <a:pt x="1644778" y="9443"/>
                </a:lnTo>
                <a:lnTo>
                  <a:pt x="1670135" y="9470"/>
                </a:lnTo>
                <a:lnTo>
                  <a:pt x="1695507" y="9488"/>
                </a:lnTo>
                <a:lnTo>
                  <a:pt x="1720888" y="9501"/>
                </a:lnTo>
                <a:lnTo>
                  <a:pt x="1746275" y="9508"/>
                </a:lnTo>
                <a:lnTo>
                  <a:pt x="1771667" y="9514"/>
                </a:lnTo>
                <a:lnTo>
                  <a:pt x="1797061" y="9518"/>
                </a:lnTo>
                <a:lnTo>
                  <a:pt x="1821399" y="9520"/>
                </a:lnTo>
                <a:lnTo>
                  <a:pt x="1868197" y="9523"/>
                </a:lnTo>
                <a:lnTo>
                  <a:pt x="1892106" y="9524"/>
                </a:lnTo>
                <a:lnTo>
                  <a:pt x="1916512" y="9524"/>
                </a:lnTo>
                <a:lnTo>
                  <a:pt x="1941250" y="9525"/>
                </a:lnTo>
                <a:lnTo>
                  <a:pt x="1966208" y="9525"/>
                </a:lnTo>
                <a:lnTo>
                  <a:pt x="1991314" y="9525"/>
                </a:lnTo>
                <a:lnTo>
                  <a:pt x="2016518" y="9525"/>
                </a:lnTo>
                <a:lnTo>
                  <a:pt x="2040729" y="9525"/>
                </a:lnTo>
                <a:lnTo>
                  <a:pt x="2087385" y="9525"/>
                </a:lnTo>
                <a:lnTo>
                  <a:pt x="2111257" y="9525"/>
                </a:lnTo>
                <a:lnTo>
                  <a:pt x="2135637" y="9525"/>
                </a:lnTo>
                <a:lnTo>
                  <a:pt x="2160358" y="9525"/>
                </a:lnTo>
                <a:lnTo>
                  <a:pt x="2185307" y="9525"/>
                </a:lnTo>
                <a:lnTo>
                  <a:pt x="2210403" y="9525"/>
                </a:lnTo>
                <a:lnTo>
                  <a:pt x="2235603" y="9525"/>
                </a:lnTo>
                <a:lnTo>
                  <a:pt x="2259811" y="9525"/>
                </a:lnTo>
                <a:lnTo>
                  <a:pt x="2306463" y="9525"/>
                </a:lnTo>
                <a:lnTo>
                  <a:pt x="2330333" y="9525"/>
                </a:lnTo>
                <a:lnTo>
                  <a:pt x="2354714" y="9525"/>
                </a:lnTo>
                <a:lnTo>
                  <a:pt x="2379434" y="9525"/>
                </a:lnTo>
                <a:lnTo>
                  <a:pt x="2404382" y="9525"/>
                </a:lnTo>
                <a:lnTo>
                  <a:pt x="2429478" y="9525"/>
                </a:lnTo>
                <a:lnTo>
                  <a:pt x="2454678" y="9525"/>
                </a:lnTo>
                <a:lnTo>
                  <a:pt x="2478886" y="10583"/>
                </a:lnTo>
                <a:lnTo>
                  <a:pt x="2525538" y="14581"/>
                </a:lnTo>
                <a:lnTo>
                  <a:pt x="2549408" y="16070"/>
                </a:lnTo>
                <a:lnTo>
                  <a:pt x="2573789" y="17064"/>
                </a:lnTo>
                <a:lnTo>
                  <a:pt x="2598509" y="17726"/>
                </a:lnTo>
                <a:lnTo>
                  <a:pt x="2623455" y="18167"/>
                </a:lnTo>
                <a:lnTo>
                  <a:pt x="2648553" y="18462"/>
                </a:lnTo>
                <a:lnTo>
                  <a:pt x="2673753" y="18658"/>
                </a:lnTo>
                <a:lnTo>
                  <a:pt x="2697961" y="18788"/>
                </a:lnTo>
                <a:lnTo>
                  <a:pt x="2744613" y="18934"/>
                </a:lnTo>
                <a:lnTo>
                  <a:pt x="2768483" y="18972"/>
                </a:lnTo>
                <a:lnTo>
                  <a:pt x="2792864" y="18998"/>
                </a:lnTo>
                <a:lnTo>
                  <a:pt x="2817584" y="19016"/>
                </a:lnTo>
                <a:lnTo>
                  <a:pt x="2842530" y="19027"/>
                </a:lnTo>
                <a:lnTo>
                  <a:pt x="2867628" y="19034"/>
                </a:lnTo>
                <a:lnTo>
                  <a:pt x="2892828" y="19040"/>
                </a:lnTo>
                <a:lnTo>
                  <a:pt x="2918093" y="19043"/>
                </a:lnTo>
                <a:lnTo>
                  <a:pt x="2943404" y="19045"/>
                </a:lnTo>
                <a:lnTo>
                  <a:pt x="2968744" y="19047"/>
                </a:lnTo>
                <a:lnTo>
                  <a:pt x="2994104" y="19048"/>
                </a:lnTo>
                <a:lnTo>
                  <a:pt x="3019479" y="19049"/>
                </a:lnTo>
                <a:lnTo>
                  <a:pt x="3044860" y="19050"/>
                </a:lnTo>
                <a:lnTo>
                  <a:pt x="3071307" y="19050"/>
                </a:lnTo>
                <a:lnTo>
                  <a:pt x="3098463" y="19050"/>
                </a:lnTo>
                <a:lnTo>
                  <a:pt x="3126093" y="19050"/>
                </a:lnTo>
                <a:lnTo>
                  <a:pt x="3152978" y="19050"/>
                </a:lnTo>
                <a:lnTo>
                  <a:pt x="3179369" y="19050"/>
                </a:lnTo>
                <a:lnTo>
                  <a:pt x="3205429" y="19050"/>
                </a:lnTo>
                <a:lnTo>
                  <a:pt x="3230211" y="20108"/>
                </a:lnTo>
                <a:lnTo>
                  <a:pt x="3277502" y="24106"/>
                </a:lnTo>
                <a:lnTo>
                  <a:pt x="3302602" y="25595"/>
                </a:lnTo>
                <a:lnTo>
                  <a:pt x="3328859" y="26589"/>
                </a:lnTo>
                <a:lnTo>
                  <a:pt x="3355889" y="27251"/>
                </a:lnTo>
                <a:lnTo>
                  <a:pt x="3381318" y="27692"/>
                </a:lnTo>
                <a:lnTo>
                  <a:pt x="3405679" y="27987"/>
                </a:lnTo>
                <a:lnTo>
                  <a:pt x="3429327" y="28183"/>
                </a:lnTo>
                <a:lnTo>
                  <a:pt x="3453560" y="28313"/>
                </a:lnTo>
                <a:lnTo>
                  <a:pt x="3478182" y="28400"/>
                </a:lnTo>
                <a:lnTo>
                  <a:pt x="3503063" y="28459"/>
                </a:lnTo>
                <a:lnTo>
                  <a:pt x="3528116" y="28497"/>
                </a:lnTo>
                <a:lnTo>
                  <a:pt x="3553286" y="28523"/>
                </a:lnTo>
                <a:lnTo>
                  <a:pt x="3578532" y="28541"/>
                </a:lnTo>
                <a:lnTo>
                  <a:pt x="3603830" y="29611"/>
                </a:lnTo>
                <a:lnTo>
                  <a:pt x="3629161" y="31382"/>
                </a:lnTo>
                <a:lnTo>
                  <a:pt x="3654516" y="33621"/>
                </a:lnTo>
                <a:lnTo>
                  <a:pt x="3680944" y="35114"/>
                </a:lnTo>
                <a:lnTo>
                  <a:pt x="3708088" y="36109"/>
                </a:lnTo>
                <a:lnTo>
                  <a:pt x="3735708" y="36773"/>
                </a:lnTo>
                <a:lnTo>
                  <a:pt x="3762589" y="37215"/>
                </a:lnTo>
                <a:lnTo>
                  <a:pt x="3788976" y="37511"/>
                </a:lnTo>
                <a:lnTo>
                  <a:pt x="3815034" y="37707"/>
                </a:lnTo>
                <a:lnTo>
                  <a:pt x="3841931" y="37838"/>
                </a:lnTo>
                <a:lnTo>
                  <a:pt x="3869387" y="37925"/>
                </a:lnTo>
                <a:lnTo>
                  <a:pt x="3897215" y="37984"/>
                </a:lnTo>
                <a:lnTo>
                  <a:pt x="3924235" y="38022"/>
                </a:lnTo>
                <a:lnTo>
                  <a:pt x="3950715" y="38048"/>
                </a:lnTo>
                <a:lnTo>
                  <a:pt x="3976835" y="38066"/>
                </a:lnTo>
                <a:lnTo>
                  <a:pt x="4003773" y="39136"/>
                </a:lnTo>
                <a:lnTo>
                  <a:pt x="4031257" y="40907"/>
                </a:lnTo>
                <a:lnTo>
                  <a:pt x="4059105" y="43146"/>
                </a:lnTo>
                <a:lnTo>
                  <a:pt x="4087194" y="44639"/>
                </a:lnTo>
                <a:lnTo>
                  <a:pt x="4115447" y="45634"/>
                </a:lnTo>
                <a:lnTo>
                  <a:pt x="4143806" y="46298"/>
                </a:lnTo>
                <a:lnTo>
                  <a:pt x="4171179" y="46740"/>
                </a:lnTo>
                <a:lnTo>
                  <a:pt x="4197895" y="47036"/>
                </a:lnTo>
                <a:lnTo>
                  <a:pt x="4224171" y="47232"/>
                </a:lnTo>
                <a:lnTo>
                  <a:pt x="4252272" y="47363"/>
                </a:lnTo>
                <a:lnTo>
                  <a:pt x="4281591" y="47450"/>
                </a:lnTo>
                <a:lnTo>
                  <a:pt x="4311719" y="47509"/>
                </a:lnTo>
                <a:lnTo>
                  <a:pt x="4340271" y="47547"/>
                </a:lnTo>
                <a:lnTo>
                  <a:pt x="4367772" y="47573"/>
                </a:lnTo>
                <a:lnTo>
                  <a:pt x="4394574" y="47591"/>
                </a:lnTo>
                <a:lnTo>
                  <a:pt x="4423024" y="48661"/>
                </a:lnTo>
                <a:lnTo>
                  <a:pt x="4452574" y="50432"/>
                </a:lnTo>
                <a:lnTo>
                  <a:pt x="4482857" y="52671"/>
                </a:lnTo>
                <a:lnTo>
                  <a:pt x="4513630" y="54164"/>
                </a:lnTo>
                <a:lnTo>
                  <a:pt x="4544728" y="55159"/>
                </a:lnTo>
                <a:lnTo>
                  <a:pt x="4576044" y="55823"/>
                </a:lnTo>
                <a:lnTo>
                  <a:pt x="4606446" y="56265"/>
                </a:lnTo>
                <a:lnTo>
                  <a:pt x="4636239" y="56561"/>
                </a:lnTo>
                <a:lnTo>
                  <a:pt x="4665625" y="56757"/>
                </a:lnTo>
                <a:lnTo>
                  <a:pt x="4694742" y="56888"/>
                </a:lnTo>
                <a:lnTo>
                  <a:pt x="4723678" y="56975"/>
                </a:lnTo>
                <a:lnTo>
                  <a:pt x="4752494" y="57034"/>
                </a:lnTo>
                <a:lnTo>
                  <a:pt x="4782288" y="58131"/>
                </a:lnTo>
                <a:lnTo>
                  <a:pt x="4812733" y="59920"/>
                </a:lnTo>
                <a:lnTo>
                  <a:pt x="4843614" y="62172"/>
                </a:lnTo>
                <a:lnTo>
                  <a:pt x="4874785" y="63672"/>
                </a:lnTo>
                <a:lnTo>
                  <a:pt x="4906148" y="64674"/>
                </a:lnTo>
                <a:lnTo>
                  <a:pt x="4937640" y="65341"/>
                </a:lnTo>
                <a:lnTo>
                  <a:pt x="4968160" y="65786"/>
                </a:lnTo>
                <a:lnTo>
                  <a:pt x="4998032" y="66082"/>
                </a:lnTo>
                <a:lnTo>
                  <a:pt x="5027471" y="66280"/>
                </a:lnTo>
                <a:lnTo>
                  <a:pt x="5057681" y="67470"/>
                </a:lnTo>
                <a:lnTo>
                  <a:pt x="5088404" y="69321"/>
                </a:lnTo>
                <a:lnTo>
                  <a:pt x="5119470" y="71614"/>
                </a:lnTo>
                <a:lnTo>
                  <a:pt x="5149705" y="73143"/>
                </a:lnTo>
                <a:lnTo>
                  <a:pt x="5179387" y="74162"/>
                </a:lnTo>
                <a:lnTo>
                  <a:pt x="5208699" y="74842"/>
                </a:lnTo>
                <a:lnTo>
                  <a:pt x="5237766" y="76352"/>
                </a:lnTo>
                <a:lnTo>
                  <a:pt x="5266669" y="78418"/>
                </a:lnTo>
                <a:lnTo>
                  <a:pt x="5295464" y="80854"/>
                </a:lnTo>
                <a:lnTo>
                  <a:pt x="5325242" y="82478"/>
                </a:lnTo>
                <a:lnTo>
                  <a:pt x="5355679" y="83560"/>
                </a:lnTo>
                <a:lnTo>
                  <a:pt x="5386552" y="84282"/>
                </a:lnTo>
                <a:lnTo>
                  <a:pt x="5417719" y="84763"/>
                </a:lnTo>
                <a:lnTo>
                  <a:pt x="5449079" y="85083"/>
                </a:lnTo>
                <a:lnTo>
                  <a:pt x="5480569" y="85297"/>
                </a:lnTo>
                <a:lnTo>
                  <a:pt x="5510030" y="85440"/>
                </a:lnTo>
                <a:lnTo>
                  <a:pt x="5538136" y="85535"/>
                </a:lnTo>
                <a:lnTo>
                  <a:pt x="5565341" y="85599"/>
                </a:lnTo>
                <a:lnTo>
                  <a:pt x="5594061" y="86699"/>
                </a:lnTo>
                <a:lnTo>
                  <a:pt x="5623791" y="88491"/>
                </a:lnTo>
                <a:lnTo>
                  <a:pt x="5654194" y="90744"/>
                </a:lnTo>
                <a:lnTo>
                  <a:pt x="5685046" y="92246"/>
                </a:lnTo>
                <a:lnTo>
                  <a:pt x="5716198" y="93247"/>
                </a:lnTo>
                <a:lnTo>
                  <a:pt x="5747548" y="93915"/>
                </a:lnTo>
                <a:lnTo>
                  <a:pt x="5779033" y="94360"/>
                </a:lnTo>
                <a:lnTo>
                  <a:pt x="5810604" y="94657"/>
                </a:lnTo>
                <a:lnTo>
                  <a:pt x="5842236" y="94855"/>
                </a:lnTo>
                <a:lnTo>
                  <a:pt x="5873907" y="94986"/>
                </a:lnTo>
                <a:lnTo>
                  <a:pt x="5905605" y="95074"/>
                </a:lnTo>
                <a:lnTo>
                  <a:pt x="5937321" y="95133"/>
                </a:lnTo>
                <a:lnTo>
                  <a:pt x="5969047" y="95172"/>
                </a:lnTo>
                <a:lnTo>
                  <a:pt x="6000781" y="95198"/>
                </a:lnTo>
                <a:lnTo>
                  <a:pt x="6032521" y="95215"/>
                </a:lnTo>
                <a:lnTo>
                  <a:pt x="6064263" y="95227"/>
                </a:lnTo>
                <a:lnTo>
                  <a:pt x="6096009" y="95234"/>
                </a:lnTo>
                <a:lnTo>
                  <a:pt x="6127756" y="95240"/>
                </a:lnTo>
                <a:lnTo>
                  <a:pt x="6159504" y="96301"/>
                </a:lnTo>
                <a:lnTo>
                  <a:pt x="6191252" y="98067"/>
                </a:lnTo>
                <a:lnTo>
                  <a:pt x="6223002" y="100303"/>
                </a:lnTo>
                <a:lnTo>
                  <a:pt x="6254751" y="101794"/>
                </a:lnTo>
                <a:lnTo>
                  <a:pt x="6286501" y="102788"/>
                </a:lnTo>
                <a:lnTo>
                  <a:pt x="6318250" y="103450"/>
                </a:lnTo>
                <a:lnTo>
                  <a:pt x="6350000" y="102833"/>
                </a:lnTo>
                <a:lnTo>
                  <a:pt x="6381750" y="101363"/>
                </a:lnTo>
                <a:lnTo>
                  <a:pt x="6413500" y="99326"/>
                </a:lnTo>
                <a:lnTo>
                  <a:pt x="6444192" y="99026"/>
                </a:lnTo>
                <a:lnTo>
                  <a:pt x="6474178" y="99884"/>
                </a:lnTo>
                <a:lnTo>
                  <a:pt x="6503693" y="101514"/>
                </a:lnTo>
                <a:lnTo>
                  <a:pt x="6536070" y="101543"/>
                </a:lnTo>
                <a:lnTo>
                  <a:pt x="6570356" y="100504"/>
                </a:lnTo>
                <a:lnTo>
                  <a:pt x="6605912" y="98752"/>
                </a:lnTo>
                <a:lnTo>
                  <a:pt x="6640200" y="97585"/>
                </a:lnTo>
                <a:lnTo>
                  <a:pt x="6673642" y="96807"/>
                </a:lnTo>
                <a:lnTo>
                  <a:pt x="6706520" y="96288"/>
                </a:lnTo>
                <a:lnTo>
                  <a:pt x="6737964" y="95942"/>
                </a:lnTo>
                <a:lnTo>
                  <a:pt x="6768451" y="95711"/>
                </a:lnTo>
                <a:lnTo>
                  <a:pt x="6798301" y="95557"/>
                </a:lnTo>
                <a:lnTo>
                  <a:pt x="6829841" y="95455"/>
                </a:lnTo>
                <a:lnTo>
                  <a:pt x="6862511" y="95386"/>
                </a:lnTo>
                <a:lnTo>
                  <a:pt x="6895933" y="95341"/>
                </a:lnTo>
                <a:lnTo>
                  <a:pt x="6928796" y="95310"/>
                </a:lnTo>
                <a:lnTo>
                  <a:pt x="6961289" y="95290"/>
                </a:lnTo>
                <a:lnTo>
                  <a:pt x="6993535" y="95277"/>
                </a:lnTo>
                <a:lnTo>
                  <a:pt x="7026673" y="94209"/>
                </a:lnTo>
                <a:lnTo>
                  <a:pt x="7060407" y="92440"/>
                </a:lnTo>
                <a:lnTo>
                  <a:pt x="7094538" y="90201"/>
                </a:lnTo>
                <a:lnTo>
                  <a:pt x="7127875" y="88709"/>
                </a:lnTo>
                <a:lnTo>
                  <a:pt x="7160683" y="87714"/>
                </a:lnTo>
                <a:lnTo>
                  <a:pt x="7193139" y="87051"/>
                </a:lnTo>
                <a:lnTo>
                  <a:pt x="7226418" y="85550"/>
                </a:lnTo>
                <a:lnTo>
                  <a:pt x="7260245" y="83492"/>
                </a:lnTo>
                <a:lnTo>
                  <a:pt x="7294438" y="81061"/>
                </a:lnTo>
                <a:lnTo>
                  <a:pt x="7326759" y="79441"/>
                </a:lnTo>
                <a:lnTo>
                  <a:pt x="7357831" y="78360"/>
                </a:lnTo>
                <a:lnTo>
                  <a:pt x="7388071" y="77641"/>
                </a:lnTo>
                <a:lnTo>
                  <a:pt x="7420931" y="77160"/>
                </a:lnTo>
                <a:lnTo>
                  <a:pt x="7455536" y="76840"/>
                </a:lnTo>
                <a:lnTo>
                  <a:pt x="7491308" y="76627"/>
                </a:lnTo>
                <a:lnTo>
                  <a:pt x="7525738" y="75426"/>
                </a:lnTo>
                <a:lnTo>
                  <a:pt x="7559276" y="73568"/>
                </a:lnTo>
                <a:lnTo>
                  <a:pt x="7592216" y="71270"/>
                </a:lnTo>
                <a:lnTo>
                  <a:pt x="7625820" y="69738"/>
                </a:lnTo>
                <a:lnTo>
                  <a:pt x="7659863" y="68717"/>
                </a:lnTo>
                <a:lnTo>
                  <a:pt x="7694200" y="68036"/>
                </a:lnTo>
                <a:lnTo>
                  <a:pt x="7727675" y="67582"/>
                </a:lnTo>
                <a:lnTo>
                  <a:pt x="7760575" y="67280"/>
                </a:lnTo>
                <a:lnTo>
                  <a:pt x="7793091" y="67078"/>
                </a:lnTo>
                <a:lnTo>
                  <a:pt x="7826412" y="65886"/>
                </a:lnTo>
                <a:lnTo>
                  <a:pt x="7860267" y="64032"/>
                </a:lnTo>
                <a:lnTo>
                  <a:pt x="7894477" y="61738"/>
                </a:lnTo>
                <a:lnTo>
                  <a:pt x="7927869" y="60209"/>
                </a:lnTo>
                <a:lnTo>
                  <a:pt x="7960712" y="59189"/>
                </a:lnTo>
                <a:lnTo>
                  <a:pt x="7993190" y="58509"/>
                </a:lnTo>
                <a:lnTo>
                  <a:pt x="8025427" y="56998"/>
                </a:lnTo>
                <a:lnTo>
                  <a:pt x="8057502" y="54932"/>
                </a:lnTo>
                <a:lnTo>
                  <a:pt x="8089468" y="52496"/>
                </a:lnTo>
                <a:lnTo>
                  <a:pt x="8121362" y="50872"/>
                </a:lnTo>
                <a:lnTo>
                  <a:pt x="8153208" y="49790"/>
                </a:lnTo>
                <a:lnTo>
                  <a:pt x="8185022" y="49068"/>
                </a:lnTo>
                <a:lnTo>
                  <a:pt x="8215757" y="47529"/>
                </a:lnTo>
                <a:lnTo>
                  <a:pt x="8245770" y="45444"/>
                </a:lnTo>
                <a:lnTo>
                  <a:pt x="8275307" y="42996"/>
                </a:lnTo>
                <a:lnTo>
                  <a:pt x="8304520" y="41365"/>
                </a:lnTo>
                <a:lnTo>
                  <a:pt x="8333522" y="40275"/>
                </a:lnTo>
                <a:lnTo>
                  <a:pt x="8362382" y="39551"/>
                </a:lnTo>
                <a:lnTo>
                  <a:pt x="8392205" y="39067"/>
                </a:lnTo>
                <a:lnTo>
                  <a:pt x="8422670" y="38745"/>
                </a:lnTo>
                <a:lnTo>
                  <a:pt x="8453564" y="38530"/>
                </a:lnTo>
                <a:lnTo>
                  <a:pt x="8484743" y="37328"/>
                </a:lnTo>
                <a:lnTo>
                  <a:pt x="8516112" y="35469"/>
                </a:lnTo>
                <a:lnTo>
                  <a:pt x="8547608" y="33170"/>
                </a:lnTo>
                <a:lnTo>
                  <a:pt x="8578130" y="31640"/>
                </a:lnTo>
                <a:lnTo>
                  <a:pt x="8608002" y="30618"/>
                </a:lnTo>
                <a:lnTo>
                  <a:pt x="8637444" y="29937"/>
                </a:lnTo>
                <a:lnTo>
                  <a:pt x="8666597" y="29482"/>
                </a:lnTo>
                <a:lnTo>
                  <a:pt x="8695556" y="29180"/>
                </a:lnTo>
                <a:lnTo>
                  <a:pt x="8724388" y="28978"/>
                </a:lnTo>
                <a:lnTo>
                  <a:pt x="8753133" y="28844"/>
                </a:lnTo>
                <a:lnTo>
                  <a:pt x="8781823" y="28754"/>
                </a:lnTo>
                <a:lnTo>
                  <a:pt x="8810474" y="28695"/>
                </a:lnTo>
                <a:lnTo>
                  <a:pt x="8838040" y="28654"/>
                </a:lnTo>
                <a:lnTo>
                  <a:pt x="8864885" y="28629"/>
                </a:lnTo>
                <a:lnTo>
                  <a:pt x="8891249" y="28611"/>
                </a:lnTo>
                <a:lnTo>
                  <a:pt x="8917291" y="28599"/>
                </a:lnTo>
                <a:lnTo>
                  <a:pt x="8943119" y="28592"/>
                </a:lnTo>
                <a:lnTo>
                  <a:pt x="8968804" y="28585"/>
                </a:lnTo>
                <a:lnTo>
                  <a:pt x="8994394" y="28583"/>
                </a:lnTo>
                <a:lnTo>
                  <a:pt x="9019923" y="28580"/>
                </a:lnTo>
                <a:lnTo>
                  <a:pt x="9045405" y="28578"/>
                </a:lnTo>
                <a:lnTo>
                  <a:pt x="9069805" y="28577"/>
                </a:lnTo>
                <a:lnTo>
                  <a:pt x="9116669" y="28575"/>
                </a:lnTo>
                <a:lnTo>
                  <a:pt x="9162191" y="28575"/>
                </a:lnTo>
                <a:lnTo>
                  <a:pt x="9207119" y="28575"/>
                </a:lnTo>
                <a:lnTo>
                  <a:pt x="9251779" y="28575"/>
                </a:lnTo>
                <a:lnTo>
                  <a:pt x="9293502" y="28575"/>
                </a:lnTo>
                <a:lnTo>
                  <a:pt x="9333212" y="28575"/>
                </a:lnTo>
                <a:lnTo>
                  <a:pt x="9372026" y="28575"/>
                </a:lnTo>
                <a:lnTo>
                  <a:pt x="9410443" y="25753"/>
                </a:lnTo>
                <a:lnTo>
                  <a:pt x="9447628" y="22030"/>
                </a:lnTo>
                <a:lnTo>
                  <a:pt x="9481793" y="20374"/>
                </a:lnTo>
                <a:lnTo>
                  <a:pt x="9514616" y="16816"/>
                </a:lnTo>
                <a:lnTo>
                  <a:pt x="956310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5" name="SMARTInkShape-Group430"/>
          <p:cNvGrpSpPr/>
          <p:nvPr/>
        </p:nvGrpSpPr>
        <p:grpSpPr>
          <a:xfrm>
            <a:off x="1857375" y="4914900"/>
            <a:ext cx="1736281" cy="552451"/>
            <a:chOff x="1857375" y="4914900"/>
            <a:chExt cx="1736281" cy="552451"/>
          </a:xfrm>
        </p:grpSpPr>
        <p:sp>
          <p:nvSpPr>
            <p:cNvPr id="1796" name="SMARTInkShape-2398"/>
            <p:cNvSpPr/>
            <p:nvPr>
              <p:custDataLst>
                <p:tags r:id="rId66"/>
              </p:custDataLst>
            </p:nvPr>
          </p:nvSpPr>
          <p:spPr>
            <a:xfrm>
              <a:off x="3581400" y="5200650"/>
              <a:ext cx="12256" cy="9516"/>
            </a:xfrm>
            <a:custGeom>
              <a:avLst/>
              <a:gdLst/>
              <a:ahLst/>
              <a:cxnLst/>
              <a:rect l="0" t="0" r="0" b="0"/>
              <a:pathLst>
                <a:path w="12256" h="9516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lnTo>
                    <a:pt x="10113" y="9515"/>
                  </a:lnTo>
                  <a:lnTo>
                    <a:pt x="12034" y="8460"/>
                  </a:lnTo>
                  <a:lnTo>
                    <a:pt x="12255" y="669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7" name="SMARTInkShape-2399"/>
            <p:cNvSpPr/>
            <p:nvPr>
              <p:custDataLst>
                <p:tags r:id="rId67"/>
              </p:custDataLst>
            </p:nvPr>
          </p:nvSpPr>
          <p:spPr>
            <a:xfrm>
              <a:off x="3571875" y="50482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8" name="SMARTInkShape-2400"/>
            <p:cNvSpPr/>
            <p:nvPr>
              <p:custDataLst>
                <p:tags r:id="rId68"/>
              </p:custDataLst>
            </p:nvPr>
          </p:nvSpPr>
          <p:spPr>
            <a:xfrm>
              <a:off x="1885988" y="5305425"/>
              <a:ext cx="1600163" cy="161926"/>
            </a:xfrm>
            <a:custGeom>
              <a:avLst/>
              <a:gdLst/>
              <a:ahLst/>
              <a:cxnLst/>
              <a:rect l="0" t="0" r="0" b="0"/>
              <a:pathLst>
                <a:path w="1600163" h="161926">
                  <a:moveTo>
                    <a:pt x="38062" y="142875"/>
                  </a:moveTo>
                  <a:lnTo>
                    <a:pt x="38062" y="142875"/>
                  </a:lnTo>
                  <a:lnTo>
                    <a:pt x="19719" y="152576"/>
                  </a:lnTo>
                  <a:lnTo>
                    <a:pt x="11043" y="160485"/>
                  </a:lnTo>
                  <a:lnTo>
                    <a:pt x="9466" y="159907"/>
                  </a:lnTo>
                  <a:lnTo>
                    <a:pt x="1423" y="153598"/>
                  </a:lnTo>
                  <a:lnTo>
                    <a:pt x="936" y="154257"/>
                  </a:lnTo>
                  <a:lnTo>
                    <a:pt x="0" y="161564"/>
                  </a:lnTo>
                  <a:lnTo>
                    <a:pt x="42524" y="161923"/>
                  </a:lnTo>
                  <a:lnTo>
                    <a:pt x="88584" y="161925"/>
                  </a:lnTo>
                  <a:lnTo>
                    <a:pt x="129416" y="156869"/>
                  </a:lnTo>
                  <a:lnTo>
                    <a:pt x="165789" y="153724"/>
                  </a:lnTo>
                  <a:lnTo>
                    <a:pt x="203377" y="147736"/>
                  </a:lnTo>
                  <a:lnTo>
                    <a:pt x="234302" y="145035"/>
                  </a:lnTo>
                  <a:lnTo>
                    <a:pt x="268155" y="142777"/>
                  </a:lnTo>
                  <a:lnTo>
                    <a:pt x="300840" y="138245"/>
                  </a:lnTo>
                  <a:lnTo>
                    <a:pt x="335827" y="135525"/>
                  </a:lnTo>
                  <a:lnTo>
                    <a:pt x="372544" y="133259"/>
                  </a:lnTo>
                  <a:lnTo>
                    <a:pt x="410029" y="128722"/>
                  </a:lnTo>
                  <a:lnTo>
                    <a:pt x="450678" y="126002"/>
                  </a:lnTo>
                  <a:lnTo>
                    <a:pt x="494497" y="123734"/>
                  </a:lnTo>
                  <a:lnTo>
                    <a:pt x="518035" y="121648"/>
                  </a:lnTo>
                  <a:lnTo>
                    <a:pt x="564650" y="116508"/>
                  </a:lnTo>
                  <a:lnTo>
                    <a:pt x="606534" y="110695"/>
                  </a:lnTo>
                  <a:lnTo>
                    <a:pt x="651961" y="104584"/>
                  </a:lnTo>
                  <a:lnTo>
                    <a:pt x="699314" y="99399"/>
                  </a:lnTo>
                  <a:lnTo>
                    <a:pt x="745055" y="97094"/>
                  </a:lnTo>
                  <a:lnTo>
                    <a:pt x="790078" y="93247"/>
                  </a:lnTo>
                  <a:lnTo>
                    <a:pt x="834783" y="88010"/>
                  </a:lnTo>
                  <a:lnTo>
                    <a:pt x="879346" y="82154"/>
                  </a:lnTo>
                  <a:lnTo>
                    <a:pt x="926669" y="78846"/>
                  </a:lnTo>
                  <a:lnTo>
                    <a:pt x="951141" y="77964"/>
                  </a:lnTo>
                  <a:lnTo>
                    <a:pt x="998089" y="74162"/>
                  </a:lnTo>
                  <a:lnTo>
                    <a:pt x="1043649" y="68943"/>
                  </a:lnTo>
                  <a:lnTo>
                    <a:pt x="1088592" y="63097"/>
                  </a:lnTo>
                  <a:lnTo>
                    <a:pt x="1130439" y="59793"/>
                  </a:lnTo>
                  <a:lnTo>
                    <a:pt x="1171263" y="57267"/>
                  </a:lnTo>
                  <a:lnTo>
                    <a:pt x="1214102" y="52616"/>
                  </a:lnTo>
                  <a:lnTo>
                    <a:pt x="1252191" y="47022"/>
                  </a:lnTo>
                  <a:lnTo>
                    <a:pt x="1287816" y="42064"/>
                  </a:lnTo>
                  <a:lnTo>
                    <a:pt x="1324817" y="39862"/>
                  </a:lnTo>
                  <a:lnTo>
                    <a:pt x="1359606" y="36061"/>
                  </a:lnTo>
                  <a:lnTo>
                    <a:pt x="1392707" y="30843"/>
                  </a:lnTo>
                  <a:lnTo>
                    <a:pt x="1440033" y="23014"/>
                  </a:lnTo>
                  <a:lnTo>
                    <a:pt x="1480279" y="19167"/>
                  </a:lnTo>
                  <a:lnTo>
                    <a:pt x="1522859" y="11743"/>
                  </a:lnTo>
                  <a:lnTo>
                    <a:pt x="1549388" y="7360"/>
                  </a:lnTo>
                  <a:lnTo>
                    <a:pt x="1577315" y="1453"/>
                  </a:lnTo>
                  <a:lnTo>
                    <a:pt x="1600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9" name="SMARTInkShape-2401"/>
            <p:cNvSpPr/>
            <p:nvPr>
              <p:custDataLst>
                <p:tags r:id="rId69"/>
              </p:custDataLst>
            </p:nvPr>
          </p:nvSpPr>
          <p:spPr>
            <a:xfrm>
              <a:off x="3286125" y="5038729"/>
              <a:ext cx="66546" cy="209547"/>
            </a:xfrm>
            <a:custGeom>
              <a:avLst/>
              <a:gdLst/>
              <a:ahLst/>
              <a:cxnLst/>
              <a:rect l="0" t="0" r="0" b="0"/>
              <a:pathLst>
                <a:path w="66546" h="209547">
                  <a:moveTo>
                    <a:pt x="57150" y="28571"/>
                  </a:moveTo>
                  <a:lnTo>
                    <a:pt x="57150" y="28571"/>
                  </a:lnTo>
                  <a:lnTo>
                    <a:pt x="57150" y="1828"/>
                  </a:lnTo>
                  <a:lnTo>
                    <a:pt x="56092" y="1218"/>
                  </a:lnTo>
                  <a:lnTo>
                    <a:pt x="36041" y="17"/>
                  </a:lnTo>
                  <a:lnTo>
                    <a:pt x="24993" y="0"/>
                  </a:lnTo>
                  <a:lnTo>
                    <a:pt x="23012" y="1058"/>
                  </a:lnTo>
                  <a:lnTo>
                    <a:pt x="21691" y="2819"/>
                  </a:lnTo>
                  <a:lnTo>
                    <a:pt x="19166" y="7601"/>
                  </a:lnTo>
                  <a:lnTo>
                    <a:pt x="12852" y="16243"/>
                  </a:lnTo>
                  <a:lnTo>
                    <a:pt x="9453" y="25506"/>
                  </a:lnTo>
                  <a:lnTo>
                    <a:pt x="3271" y="34954"/>
                  </a:lnTo>
                  <a:lnTo>
                    <a:pt x="969" y="44456"/>
                  </a:lnTo>
                  <a:lnTo>
                    <a:pt x="38" y="69846"/>
                  </a:lnTo>
                  <a:lnTo>
                    <a:pt x="2839" y="76196"/>
                  </a:lnTo>
                  <a:lnTo>
                    <a:pt x="6553" y="82546"/>
                  </a:lnTo>
                  <a:lnTo>
                    <a:pt x="9703" y="92071"/>
                  </a:lnTo>
                  <a:lnTo>
                    <a:pt x="17610" y="102890"/>
                  </a:lnTo>
                  <a:lnTo>
                    <a:pt x="31857" y="112004"/>
                  </a:lnTo>
                  <a:lnTo>
                    <a:pt x="53126" y="139719"/>
                  </a:lnTo>
                  <a:lnTo>
                    <a:pt x="59177" y="152401"/>
                  </a:lnTo>
                  <a:lnTo>
                    <a:pt x="63343" y="158748"/>
                  </a:lnTo>
                  <a:lnTo>
                    <a:pt x="65688" y="168271"/>
                  </a:lnTo>
                  <a:lnTo>
                    <a:pt x="66545" y="179090"/>
                  </a:lnTo>
                  <a:lnTo>
                    <a:pt x="56297" y="191084"/>
                  </a:lnTo>
                  <a:lnTo>
                    <a:pt x="39931" y="207699"/>
                  </a:lnTo>
                  <a:lnTo>
                    <a:pt x="36092" y="208726"/>
                  </a:lnTo>
                  <a:lnTo>
                    <a:pt x="0" y="209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0" name="SMARTInkShape-2402"/>
            <p:cNvSpPr/>
            <p:nvPr>
              <p:custDataLst>
                <p:tags r:id="rId70"/>
              </p:custDataLst>
            </p:nvPr>
          </p:nvSpPr>
          <p:spPr>
            <a:xfrm>
              <a:off x="3124200" y="5059384"/>
              <a:ext cx="95240" cy="122217"/>
            </a:xfrm>
            <a:custGeom>
              <a:avLst/>
              <a:gdLst/>
              <a:ahLst/>
              <a:cxnLst/>
              <a:rect l="0" t="0" r="0" b="0"/>
              <a:pathLst>
                <a:path w="95240" h="122217">
                  <a:moveTo>
                    <a:pt x="0" y="36491"/>
                  </a:moveTo>
                  <a:lnTo>
                    <a:pt x="0" y="36491"/>
                  </a:lnTo>
                  <a:lnTo>
                    <a:pt x="9490" y="36491"/>
                  </a:lnTo>
                  <a:lnTo>
                    <a:pt x="1321" y="36491"/>
                  </a:lnTo>
                  <a:lnTo>
                    <a:pt x="5448" y="36491"/>
                  </a:lnTo>
                  <a:lnTo>
                    <a:pt x="6807" y="37549"/>
                  </a:lnTo>
                  <a:lnTo>
                    <a:pt x="8317" y="41547"/>
                  </a:lnTo>
                  <a:lnTo>
                    <a:pt x="10513" y="62001"/>
                  </a:lnTo>
                  <a:lnTo>
                    <a:pt x="17050" y="74613"/>
                  </a:lnTo>
                  <a:lnTo>
                    <a:pt x="18655" y="87296"/>
                  </a:lnTo>
                  <a:lnTo>
                    <a:pt x="16052" y="93643"/>
                  </a:lnTo>
                  <a:lnTo>
                    <a:pt x="12426" y="99992"/>
                  </a:lnTo>
                  <a:lnTo>
                    <a:pt x="9780" y="112495"/>
                  </a:lnTo>
                  <a:lnTo>
                    <a:pt x="9525" y="122205"/>
                  </a:lnTo>
                  <a:lnTo>
                    <a:pt x="9525" y="117156"/>
                  </a:lnTo>
                  <a:lnTo>
                    <a:pt x="12347" y="111853"/>
                  </a:lnTo>
                  <a:lnTo>
                    <a:pt x="16071" y="105969"/>
                  </a:lnTo>
                  <a:lnTo>
                    <a:pt x="18167" y="95647"/>
                  </a:lnTo>
                  <a:lnTo>
                    <a:pt x="19847" y="80712"/>
                  </a:lnTo>
                  <a:lnTo>
                    <a:pt x="25519" y="68055"/>
                  </a:lnTo>
                  <a:lnTo>
                    <a:pt x="28728" y="52428"/>
                  </a:lnTo>
                  <a:lnTo>
                    <a:pt x="35911" y="40625"/>
                  </a:lnTo>
                  <a:lnTo>
                    <a:pt x="54062" y="15212"/>
                  </a:lnTo>
                  <a:lnTo>
                    <a:pt x="74322" y="0"/>
                  </a:lnTo>
                  <a:lnTo>
                    <a:pt x="76006" y="521"/>
                  </a:lnTo>
                  <a:lnTo>
                    <a:pt x="80700" y="3924"/>
                  </a:lnTo>
                  <a:lnTo>
                    <a:pt x="83492" y="8965"/>
                  </a:lnTo>
                  <a:lnTo>
                    <a:pt x="84236" y="11790"/>
                  </a:lnTo>
                  <a:lnTo>
                    <a:pt x="85791" y="13673"/>
                  </a:lnTo>
                  <a:lnTo>
                    <a:pt x="90340" y="15767"/>
                  </a:lnTo>
                  <a:lnTo>
                    <a:pt x="91977" y="17383"/>
                  </a:lnTo>
                  <a:lnTo>
                    <a:pt x="93795" y="22001"/>
                  </a:lnTo>
                  <a:lnTo>
                    <a:pt x="95239" y="68136"/>
                  </a:lnTo>
                  <a:lnTo>
                    <a:pt x="85899" y="112515"/>
                  </a:lnTo>
                  <a:lnTo>
                    <a:pt x="85725" y="122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1" name="SMARTInkShape-2403"/>
            <p:cNvSpPr/>
            <p:nvPr>
              <p:custDataLst>
                <p:tags r:id="rId71"/>
              </p:custDataLst>
            </p:nvPr>
          </p:nvSpPr>
          <p:spPr>
            <a:xfrm>
              <a:off x="3009938" y="5067334"/>
              <a:ext cx="76152" cy="131835"/>
            </a:xfrm>
            <a:custGeom>
              <a:avLst/>
              <a:gdLst/>
              <a:ahLst/>
              <a:cxnLst/>
              <a:rect l="0" t="0" r="0" b="0"/>
              <a:pathLst>
                <a:path w="76152" h="131835">
                  <a:moveTo>
                    <a:pt x="57112" y="9491"/>
                  </a:moveTo>
                  <a:lnTo>
                    <a:pt x="57112" y="9491"/>
                  </a:lnTo>
                  <a:lnTo>
                    <a:pt x="47979" y="9491"/>
                  </a:lnTo>
                  <a:lnTo>
                    <a:pt x="38464" y="358"/>
                  </a:lnTo>
                  <a:lnTo>
                    <a:pt x="29897" y="0"/>
                  </a:lnTo>
                  <a:lnTo>
                    <a:pt x="14383" y="14156"/>
                  </a:lnTo>
                  <a:lnTo>
                    <a:pt x="11663" y="19678"/>
                  </a:lnTo>
                  <a:lnTo>
                    <a:pt x="10938" y="22633"/>
                  </a:lnTo>
                  <a:lnTo>
                    <a:pt x="2139" y="38124"/>
                  </a:lnTo>
                  <a:lnTo>
                    <a:pt x="0" y="78949"/>
                  </a:lnTo>
                  <a:lnTo>
                    <a:pt x="8166" y="101501"/>
                  </a:lnTo>
                  <a:lnTo>
                    <a:pt x="33075" y="128314"/>
                  </a:lnTo>
                  <a:lnTo>
                    <a:pt x="38668" y="131093"/>
                  </a:lnTo>
                  <a:lnTo>
                    <a:pt x="41641" y="131834"/>
                  </a:lnTo>
                  <a:lnTo>
                    <a:pt x="44681" y="131270"/>
                  </a:lnTo>
                  <a:lnTo>
                    <a:pt x="57165" y="125582"/>
                  </a:lnTo>
                  <a:lnTo>
                    <a:pt x="60323" y="124985"/>
                  </a:lnTo>
                  <a:lnTo>
                    <a:pt x="62427" y="123529"/>
                  </a:lnTo>
                  <a:lnTo>
                    <a:pt x="63831" y="121499"/>
                  </a:lnTo>
                  <a:lnTo>
                    <a:pt x="66448" y="116422"/>
                  </a:lnTo>
                  <a:lnTo>
                    <a:pt x="74674" y="106489"/>
                  </a:lnTo>
                  <a:lnTo>
                    <a:pt x="76151" y="63547"/>
                  </a:lnTo>
                  <a:lnTo>
                    <a:pt x="73335" y="57152"/>
                  </a:lnTo>
                  <a:lnTo>
                    <a:pt x="60973" y="41246"/>
                  </a:lnTo>
                  <a:lnTo>
                    <a:pt x="55052" y="28542"/>
                  </a:lnTo>
                  <a:lnTo>
                    <a:pt x="47587" y="19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2" name="SMARTInkShape-2404"/>
            <p:cNvSpPr/>
            <p:nvPr>
              <p:custDataLst>
                <p:tags r:id="rId72"/>
              </p:custDataLst>
            </p:nvPr>
          </p:nvSpPr>
          <p:spPr>
            <a:xfrm>
              <a:off x="2933700" y="5001949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6993"/>
                  </a:lnTo>
                  <a:lnTo>
                    <a:pt x="2822" y="7665"/>
                  </a:lnTo>
                  <a:lnTo>
                    <a:pt x="95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3" name="SMARTInkShape-2405"/>
            <p:cNvSpPr/>
            <p:nvPr>
              <p:custDataLst>
                <p:tags r:id="rId73"/>
              </p:custDataLst>
            </p:nvPr>
          </p:nvSpPr>
          <p:spPr>
            <a:xfrm>
              <a:off x="2952750" y="51054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0" y="46459"/>
                  </a:lnTo>
                  <a:lnTo>
                    <a:pt x="0" y="9205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4" name="SMARTInkShape-2406"/>
            <p:cNvSpPr/>
            <p:nvPr>
              <p:custDataLst>
                <p:tags r:id="rId74"/>
              </p:custDataLst>
            </p:nvPr>
          </p:nvSpPr>
          <p:spPr>
            <a:xfrm>
              <a:off x="2752841" y="5076825"/>
              <a:ext cx="114185" cy="47626"/>
            </a:xfrm>
            <a:custGeom>
              <a:avLst/>
              <a:gdLst/>
              <a:ahLst/>
              <a:cxnLst/>
              <a:rect l="0" t="0" r="0" b="0"/>
              <a:pathLst>
                <a:path w="114185" h="47626">
                  <a:moveTo>
                    <a:pt x="9409" y="47625"/>
                  </a:moveTo>
                  <a:lnTo>
                    <a:pt x="9409" y="47625"/>
                  </a:lnTo>
                  <a:lnTo>
                    <a:pt x="0" y="47625"/>
                  </a:lnTo>
                  <a:lnTo>
                    <a:pt x="8095" y="39424"/>
                  </a:lnTo>
                  <a:lnTo>
                    <a:pt x="19132" y="33436"/>
                  </a:lnTo>
                  <a:lnTo>
                    <a:pt x="45131" y="26393"/>
                  </a:lnTo>
                  <a:lnTo>
                    <a:pt x="64796" y="15444"/>
                  </a:lnTo>
                  <a:lnTo>
                    <a:pt x="114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5" name="SMARTInkShape-2407"/>
            <p:cNvSpPr/>
            <p:nvPr>
              <p:custDataLst>
                <p:tags r:id="rId75"/>
              </p:custDataLst>
            </p:nvPr>
          </p:nvSpPr>
          <p:spPr>
            <a:xfrm>
              <a:off x="2800351" y="4914900"/>
              <a:ext cx="57150" cy="303262"/>
            </a:xfrm>
            <a:custGeom>
              <a:avLst/>
              <a:gdLst/>
              <a:ahLst/>
              <a:cxnLst/>
              <a:rect l="0" t="0" r="0" b="0"/>
              <a:pathLst>
                <a:path w="57150" h="303262">
                  <a:moveTo>
                    <a:pt x="28574" y="0"/>
                  </a:moveTo>
                  <a:lnTo>
                    <a:pt x="28574" y="0"/>
                  </a:lnTo>
                  <a:lnTo>
                    <a:pt x="23518" y="0"/>
                  </a:lnTo>
                  <a:lnTo>
                    <a:pt x="22028" y="1058"/>
                  </a:lnTo>
                  <a:lnTo>
                    <a:pt x="21035" y="2822"/>
                  </a:lnTo>
                  <a:lnTo>
                    <a:pt x="19310" y="9701"/>
                  </a:lnTo>
                  <a:lnTo>
                    <a:pt x="17998" y="42616"/>
                  </a:lnTo>
                  <a:lnTo>
                    <a:pt x="10849" y="73201"/>
                  </a:lnTo>
                  <a:lnTo>
                    <a:pt x="9640" y="119341"/>
                  </a:lnTo>
                  <a:lnTo>
                    <a:pt x="1333" y="166836"/>
                  </a:lnTo>
                  <a:lnTo>
                    <a:pt x="116" y="214450"/>
                  </a:lnTo>
                  <a:lnTo>
                    <a:pt x="6" y="260265"/>
                  </a:lnTo>
                  <a:lnTo>
                    <a:pt x="0" y="287032"/>
                  </a:lnTo>
                  <a:lnTo>
                    <a:pt x="1058" y="289781"/>
                  </a:lnTo>
                  <a:lnTo>
                    <a:pt x="2822" y="291612"/>
                  </a:lnTo>
                  <a:lnTo>
                    <a:pt x="5055" y="292833"/>
                  </a:lnTo>
                  <a:lnTo>
                    <a:pt x="6545" y="294706"/>
                  </a:lnTo>
                  <a:lnTo>
                    <a:pt x="8200" y="299608"/>
                  </a:lnTo>
                  <a:lnTo>
                    <a:pt x="9700" y="301339"/>
                  </a:lnTo>
                  <a:lnTo>
                    <a:pt x="14188" y="303261"/>
                  </a:lnTo>
                  <a:lnTo>
                    <a:pt x="16867" y="302716"/>
                  </a:lnTo>
                  <a:lnTo>
                    <a:pt x="28770" y="297059"/>
                  </a:lnTo>
                  <a:lnTo>
                    <a:pt x="41313" y="295627"/>
                  </a:lnTo>
                  <a:lnTo>
                    <a:pt x="43417" y="294452"/>
                  </a:lnTo>
                  <a:lnTo>
                    <a:pt x="44819" y="292610"/>
                  </a:lnTo>
                  <a:lnTo>
                    <a:pt x="5714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6" name="SMARTInkShape-2408"/>
            <p:cNvSpPr/>
            <p:nvPr>
              <p:custDataLst>
                <p:tags r:id="rId76"/>
              </p:custDataLst>
            </p:nvPr>
          </p:nvSpPr>
          <p:spPr>
            <a:xfrm>
              <a:off x="2628911" y="5097327"/>
              <a:ext cx="85715" cy="141424"/>
            </a:xfrm>
            <a:custGeom>
              <a:avLst/>
              <a:gdLst/>
              <a:ahLst/>
              <a:cxnLst/>
              <a:rect l="0" t="0" r="0" b="0"/>
              <a:pathLst>
                <a:path w="85715" h="141424">
                  <a:moveTo>
                    <a:pt x="47614" y="84273"/>
                  </a:moveTo>
                  <a:lnTo>
                    <a:pt x="47614" y="84273"/>
                  </a:lnTo>
                  <a:lnTo>
                    <a:pt x="62802" y="68026"/>
                  </a:lnTo>
                  <a:lnTo>
                    <a:pt x="65520" y="58763"/>
                  </a:lnTo>
                  <a:lnTo>
                    <a:pt x="66663" y="19087"/>
                  </a:lnTo>
                  <a:lnTo>
                    <a:pt x="49054" y="0"/>
                  </a:lnTo>
                  <a:lnTo>
                    <a:pt x="47516" y="575"/>
                  </a:lnTo>
                  <a:lnTo>
                    <a:pt x="39539" y="6877"/>
                  </a:lnTo>
                  <a:lnTo>
                    <a:pt x="33462" y="7718"/>
                  </a:lnTo>
                  <a:lnTo>
                    <a:pt x="31829" y="8895"/>
                  </a:lnTo>
                  <a:lnTo>
                    <a:pt x="30741" y="10738"/>
                  </a:lnTo>
                  <a:lnTo>
                    <a:pt x="30015" y="13025"/>
                  </a:lnTo>
                  <a:lnTo>
                    <a:pt x="18393" y="27357"/>
                  </a:lnTo>
                  <a:lnTo>
                    <a:pt x="13460" y="33577"/>
                  </a:lnTo>
                  <a:lnTo>
                    <a:pt x="1467" y="67078"/>
                  </a:lnTo>
                  <a:lnTo>
                    <a:pt x="0" y="101430"/>
                  </a:lnTo>
                  <a:lnTo>
                    <a:pt x="6537" y="110554"/>
                  </a:lnTo>
                  <a:lnTo>
                    <a:pt x="8191" y="116414"/>
                  </a:lnTo>
                  <a:lnTo>
                    <a:pt x="9691" y="118401"/>
                  </a:lnTo>
                  <a:lnTo>
                    <a:pt x="17599" y="121850"/>
                  </a:lnTo>
                  <a:lnTo>
                    <a:pt x="23669" y="122218"/>
                  </a:lnTo>
                  <a:lnTo>
                    <a:pt x="29211" y="119482"/>
                  </a:lnTo>
                  <a:lnTo>
                    <a:pt x="51193" y="99705"/>
                  </a:lnTo>
                  <a:lnTo>
                    <a:pt x="54496" y="93602"/>
                  </a:lnTo>
                  <a:lnTo>
                    <a:pt x="56617" y="81059"/>
                  </a:lnTo>
                  <a:lnTo>
                    <a:pt x="57849" y="78956"/>
                  </a:lnTo>
                  <a:lnTo>
                    <a:pt x="59729" y="77553"/>
                  </a:lnTo>
                  <a:lnTo>
                    <a:pt x="62041" y="76618"/>
                  </a:lnTo>
                  <a:lnTo>
                    <a:pt x="63582" y="74936"/>
                  </a:lnTo>
                  <a:lnTo>
                    <a:pt x="65294" y="70246"/>
                  </a:lnTo>
                  <a:lnTo>
                    <a:pt x="66653" y="55853"/>
                  </a:lnTo>
                  <a:lnTo>
                    <a:pt x="61604" y="55744"/>
                  </a:lnTo>
                  <a:lnTo>
                    <a:pt x="60116" y="56787"/>
                  </a:lnTo>
                  <a:lnTo>
                    <a:pt x="59123" y="58540"/>
                  </a:lnTo>
                  <a:lnTo>
                    <a:pt x="57255" y="73033"/>
                  </a:lnTo>
                  <a:lnTo>
                    <a:pt x="63708" y="83073"/>
                  </a:lnTo>
                  <a:lnTo>
                    <a:pt x="66549" y="115666"/>
                  </a:lnTo>
                  <a:lnTo>
                    <a:pt x="67645" y="117902"/>
                  </a:lnTo>
                  <a:lnTo>
                    <a:pt x="69435" y="119392"/>
                  </a:lnTo>
                  <a:lnTo>
                    <a:pt x="71686" y="120386"/>
                  </a:lnTo>
                  <a:lnTo>
                    <a:pt x="73187" y="122108"/>
                  </a:lnTo>
                  <a:lnTo>
                    <a:pt x="74855" y="126841"/>
                  </a:lnTo>
                  <a:lnTo>
                    <a:pt x="76358" y="128526"/>
                  </a:lnTo>
                  <a:lnTo>
                    <a:pt x="80850" y="130399"/>
                  </a:lnTo>
                  <a:lnTo>
                    <a:pt x="82472" y="131957"/>
                  </a:lnTo>
                  <a:lnTo>
                    <a:pt x="85714" y="141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7" name="SMARTInkShape-2409"/>
            <p:cNvSpPr/>
            <p:nvPr>
              <p:custDataLst>
                <p:tags r:id="rId77"/>
              </p:custDataLst>
            </p:nvPr>
          </p:nvSpPr>
          <p:spPr>
            <a:xfrm>
              <a:off x="2486063" y="5095878"/>
              <a:ext cx="114263" cy="161492"/>
            </a:xfrm>
            <a:custGeom>
              <a:avLst/>
              <a:gdLst/>
              <a:ahLst/>
              <a:cxnLst/>
              <a:rect l="0" t="0" r="0" b="0"/>
              <a:pathLst>
                <a:path w="114263" h="161492">
                  <a:moveTo>
                    <a:pt x="85687" y="28572"/>
                  </a:moveTo>
                  <a:lnTo>
                    <a:pt x="85687" y="28572"/>
                  </a:lnTo>
                  <a:lnTo>
                    <a:pt x="85687" y="23516"/>
                  </a:lnTo>
                  <a:lnTo>
                    <a:pt x="84629" y="22027"/>
                  </a:lnTo>
                  <a:lnTo>
                    <a:pt x="82865" y="21033"/>
                  </a:lnTo>
                  <a:lnTo>
                    <a:pt x="80631" y="20371"/>
                  </a:lnTo>
                  <a:lnTo>
                    <a:pt x="79141" y="18871"/>
                  </a:lnTo>
                  <a:lnTo>
                    <a:pt x="76554" y="10963"/>
                  </a:lnTo>
                  <a:lnTo>
                    <a:pt x="76278" y="4892"/>
                  </a:lnTo>
                  <a:lnTo>
                    <a:pt x="75181" y="3260"/>
                  </a:lnTo>
                  <a:lnTo>
                    <a:pt x="73391" y="2172"/>
                  </a:lnTo>
                  <a:lnTo>
                    <a:pt x="66468" y="284"/>
                  </a:lnTo>
                  <a:lnTo>
                    <a:pt x="49037" y="0"/>
                  </a:lnTo>
                  <a:lnTo>
                    <a:pt x="40269" y="6544"/>
                  </a:lnTo>
                  <a:lnTo>
                    <a:pt x="34457" y="8198"/>
                  </a:lnTo>
                  <a:lnTo>
                    <a:pt x="32483" y="10756"/>
                  </a:lnTo>
                  <a:lnTo>
                    <a:pt x="28648" y="22353"/>
                  </a:lnTo>
                  <a:lnTo>
                    <a:pt x="26494" y="24425"/>
                  </a:lnTo>
                  <a:lnTo>
                    <a:pt x="24000" y="25808"/>
                  </a:lnTo>
                  <a:lnTo>
                    <a:pt x="15433" y="37866"/>
                  </a:lnTo>
                  <a:lnTo>
                    <a:pt x="2180" y="74078"/>
                  </a:lnTo>
                  <a:lnTo>
                    <a:pt x="0" y="112967"/>
                  </a:lnTo>
                  <a:lnTo>
                    <a:pt x="2801" y="121820"/>
                  </a:lnTo>
                  <a:lnTo>
                    <a:pt x="17297" y="140873"/>
                  </a:lnTo>
                  <a:lnTo>
                    <a:pt x="23560" y="147336"/>
                  </a:lnTo>
                  <a:lnTo>
                    <a:pt x="31970" y="150148"/>
                  </a:lnTo>
                  <a:lnTo>
                    <a:pt x="41704" y="152456"/>
                  </a:lnTo>
                  <a:lnTo>
                    <a:pt x="56577" y="159738"/>
                  </a:lnTo>
                  <a:lnTo>
                    <a:pt x="74763" y="161491"/>
                  </a:lnTo>
                  <a:lnTo>
                    <a:pt x="83654" y="158908"/>
                  </a:lnTo>
                  <a:lnTo>
                    <a:pt x="92192" y="155291"/>
                  </a:lnTo>
                  <a:lnTo>
                    <a:pt x="114262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8" name="SMARTInkShape-2410"/>
            <p:cNvSpPr/>
            <p:nvPr>
              <p:custDataLst>
                <p:tags r:id="rId78"/>
              </p:custDataLst>
            </p:nvPr>
          </p:nvSpPr>
          <p:spPr>
            <a:xfrm>
              <a:off x="2428875" y="5057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9" name="SMARTInkShape-2411"/>
            <p:cNvSpPr/>
            <p:nvPr>
              <p:custDataLst>
                <p:tags r:id="rId79"/>
              </p:custDataLst>
            </p:nvPr>
          </p:nvSpPr>
          <p:spPr>
            <a:xfrm>
              <a:off x="2428875" y="51244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5518"/>
                  </a:lnTo>
                  <a:lnTo>
                    <a:pt x="1058" y="60523"/>
                  </a:lnTo>
                  <a:lnTo>
                    <a:pt x="8201" y="78983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0" name="SMARTInkShape-2412"/>
            <p:cNvSpPr/>
            <p:nvPr>
              <p:custDataLst>
                <p:tags r:id="rId80"/>
              </p:custDataLst>
            </p:nvPr>
          </p:nvSpPr>
          <p:spPr>
            <a:xfrm>
              <a:off x="2352675" y="4943485"/>
              <a:ext cx="9526" cy="331721"/>
            </a:xfrm>
            <a:custGeom>
              <a:avLst/>
              <a:gdLst/>
              <a:ahLst/>
              <a:cxnLst/>
              <a:rect l="0" t="0" r="0" b="0"/>
              <a:pathLst>
                <a:path w="9526" h="331721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1058" y="42606"/>
                  </a:lnTo>
                  <a:lnTo>
                    <a:pt x="8642" y="79483"/>
                  </a:lnTo>
                  <a:lnTo>
                    <a:pt x="9447" y="124021"/>
                  </a:lnTo>
                  <a:lnTo>
                    <a:pt x="9515" y="163405"/>
                  </a:lnTo>
                  <a:lnTo>
                    <a:pt x="8465" y="199251"/>
                  </a:lnTo>
                  <a:lnTo>
                    <a:pt x="1324" y="239478"/>
                  </a:lnTo>
                  <a:lnTo>
                    <a:pt x="78" y="282077"/>
                  </a:lnTo>
                  <a:lnTo>
                    <a:pt x="3" y="320182"/>
                  </a:lnTo>
                  <a:lnTo>
                    <a:pt x="2824" y="325037"/>
                  </a:lnTo>
                  <a:lnTo>
                    <a:pt x="8201" y="331720"/>
                  </a:lnTo>
                  <a:lnTo>
                    <a:pt x="8643" y="331210"/>
                  </a:lnTo>
                  <a:lnTo>
                    <a:pt x="9525" y="32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1" name="SMARTInkShape-2413"/>
            <p:cNvSpPr/>
            <p:nvPr>
              <p:custDataLst>
                <p:tags r:id="rId81"/>
              </p:custDataLst>
            </p:nvPr>
          </p:nvSpPr>
          <p:spPr>
            <a:xfrm>
              <a:off x="2181225" y="5134026"/>
              <a:ext cx="85715" cy="285533"/>
            </a:xfrm>
            <a:custGeom>
              <a:avLst/>
              <a:gdLst/>
              <a:ahLst/>
              <a:cxnLst/>
              <a:rect l="0" t="0" r="0" b="0"/>
              <a:pathLst>
                <a:path w="85715" h="285533">
                  <a:moveTo>
                    <a:pt x="0" y="57099"/>
                  </a:moveTo>
                  <a:lnTo>
                    <a:pt x="0" y="57099"/>
                  </a:lnTo>
                  <a:lnTo>
                    <a:pt x="9409" y="57099"/>
                  </a:lnTo>
                  <a:lnTo>
                    <a:pt x="9522" y="74432"/>
                  </a:lnTo>
                  <a:lnTo>
                    <a:pt x="16070" y="83414"/>
                  </a:lnTo>
                  <a:lnTo>
                    <a:pt x="18167" y="92295"/>
                  </a:lnTo>
                  <a:lnTo>
                    <a:pt x="19043" y="139827"/>
                  </a:lnTo>
                  <a:lnTo>
                    <a:pt x="19050" y="187165"/>
                  </a:lnTo>
                  <a:lnTo>
                    <a:pt x="19050" y="228728"/>
                  </a:lnTo>
                  <a:lnTo>
                    <a:pt x="19050" y="276102"/>
                  </a:lnTo>
                  <a:lnTo>
                    <a:pt x="19050" y="285532"/>
                  </a:lnTo>
                  <a:lnTo>
                    <a:pt x="19050" y="243866"/>
                  </a:lnTo>
                  <a:lnTo>
                    <a:pt x="19050" y="197660"/>
                  </a:lnTo>
                  <a:lnTo>
                    <a:pt x="19050" y="152044"/>
                  </a:lnTo>
                  <a:lnTo>
                    <a:pt x="19050" y="104685"/>
                  </a:lnTo>
                  <a:lnTo>
                    <a:pt x="27251" y="60828"/>
                  </a:lnTo>
                  <a:lnTo>
                    <a:pt x="37673" y="16396"/>
                  </a:lnTo>
                  <a:lnTo>
                    <a:pt x="40733" y="9727"/>
                  </a:lnTo>
                  <a:lnTo>
                    <a:pt x="43030" y="6468"/>
                  </a:lnTo>
                  <a:lnTo>
                    <a:pt x="48405" y="2846"/>
                  </a:lnTo>
                  <a:lnTo>
                    <a:pt x="57057" y="332"/>
                  </a:lnTo>
                  <a:lnTo>
                    <a:pt x="65199" y="0"/>
                  </a:lnTo>
                  <a:lnTo>
                    <a:pt x="71294" y="5020"/>
                  </a:lnTo>
                  <a:lnTo>
                    <a:pt x="74020" y="10317"/>
                  </a:lnTo>
                  <a:lnTo>
                    <a:pt x="74746" y="13211"/>
                  </a:lnTo>
                  <a:lnTo>
                    <a:pt x="83548" y="28598"/>
                  </a:lnTo>
                  <a:lnTo>
                    <a:pt x="85708" y="75561"/>
                  </a:lnTo>
                  <a:lnTo>
                    <a:pt x="85714" y="78932"/>
                  </a:lnTo>
                  <a:lnTo>
                    <a:pt x="80665" y="93790"/>
                  </a:lnTo>
                  <a:lnTo>
                    <a:pt x="69249" y="113646"/>
                  </a:lnTo>
                  <a:lnTo>
                    <a:pt x="68391" y="117021"/>
                  </a:lnTo>
                  <a:lnTo>
                    <a:pt x="66760" y="119272"/>
                  </a:lnTo>
                  <a:lnTo>
                    <a:pt x="64615" y="120773"/>
                  </a:lnTo>
                  <a:lnTo>
                    <a:pt x="59410" y="123498"/>
                  </a:lnTo>
                  <a:lnTo>
                    <a:pt x="41195" y="138845"/>
                  </a:lnTo>
                  <a:lnTo>
                    <a:pt x="34889" y="141056"/>
                  </a:lnTo>
                  <a:lnTo>
                    <a:pt x="31726" y="140587"/>
                  </a:lnTo>
                  <a:lnTo>
                    <a:pt x="19050" y="133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2" name="SMARTInkShape-2414"/>
            <p:cNvSpPr/>
            <p:nvPr>
              <p:custDataLst>
                <p:tags r:id="rId82"/>
              </p:custDataLst>
            </p:nvPr>
          </p:nvSpPr>
          <p:spPr>
            <a:xfrm>
              <a:off x="2067041" y="5162589"/>
              <a:ext cx="76071" cy="266495"/>
            </a:xfrm>
            <a:custGeom>
              <a:avLst/>
              <a:gdLst/>
              <a:ahLst/>
              <a:cxnLst/>
              <a:rect l="0" t="0" r="0" b="0"/>
              <a:pathLst>
                <a:path w="76071" h="266495">
                  <a:moveTo>
                    <a:pt x="9409" y="47586"/>
                  </a:moveTo>
                  <a:lnTo>
                    <a:pt x="9409" y="47586"/>
                  </a:lnTo>
                  <a:lnTo>
                    <a:pt x="9409" y="52642"/>
                  </a:lnTo>
                  <a:lnTo>
                    <a:pt x="8351" y="54131"/>
                  </a:lnTo>
                  <a:lnTo>
                    <a:pt x="6587" y="55125"/>
                  </a:lnTo>
                  <a:lnTo>
                    <a:pt x="276" y="56995"/>
                  </a:lnTo>
                  <a:lnTo>
                    <a:pt x="0" y="62134"/>
                  </a:lnTo>
                  <a:lnTo>
                    <a:pt x="1020" y="63635"/>
                  </a:lnTo>
                  <a:lnTo>
                    <a:pt x="2758" y="64635"/>
                  </a:lnTo>
                  <a:lnTo>
                    <a:pt x="4975" y="65302"/>
                  </a:lnTo>
                  <a:lnTo>
                    <a:pt x="6453" y="66805"/>
                  </a:lnTo>
                  <a:lnTo>
                    <a:pt x="8095" y="71297"/>
                  </a:lnTo>
                  <a:lnTo>
                    <a:pt x="10390" y="92123"/>
                  </a:lnTo>
                  <a:lnTo>
                    <a:pt x="15932" y="102645"/>
                  </a:lnTo>
                  <a:lnTo>
                    <a:pt x="18856" y="147004"/>
                  </a:lnTo>
                  <a:lnTo>
                    <a:pt x="18929" y="190519"/>
                  </a:lnTo>
                  <a:lnTo>
                    <a:pt x="19990" y="203187"/>
                  </a:lnTo>
                  <a:lnTo>
                    <a:pt x="28067" y="240704"/>
                  </a:lnTo>
                  <a:lnTo>
                    <a:pt x="28458" y="266494"/>
                  </a:lnTo>
                  <a:lnTo>
                    <a:pt x="28459" y="253389"/>
                  </a:lnTo>
                  <a:lnTo>
                    <a:pt x="25637" y="247358"/>
                  </a:lnTo>
                  <a:lnTo>
                    <a:pt x="23403" y="244267"/>
                  </a:lnTo>
                  <a:lnTo>
                    <a:pt x="20258" y="229804"/>
                  </a:lnTo>
                  <a:lnTo>
                    <a:pt x="19050" y="188410"/>
                  </a:lnTo>
                  <a:lnTo>
                    <a:pt x="18944" y="141331"/>
                  </a:lnTo>
                  <a:lnTo>
                    <a:pt x="18935" y="98811"/>
                  </a:lnTo>
                  <a:lnTo>
                    <a:pt x="18934" y="53961"/>
                  </a:lnTo>
                  <a:lnTo>
                    <a:pt x="18934" y="7573"/>
                  </a:lnTo>
                  <a:lnTo>
                    <a:pt x="18934" y="5035"/>
                  </a:lnTo>
                  <a:lnTo>
                    <a:pt x="19992" y="3345"/>
                  </a:lnTo>
                  <a:lnTo>
                    <a:pt x="21756" y="2217"/>
                  </a:lnTo>
                  <a:lnTo>
                    <a:pt x="27135" y="406"/>
                  </a:lnTo>
                  <a:lnTo>
                    <a:pt x="41600" y="0"/>
                  </a:lnTo>
                  <a:lnTo>
                    <a:pt x="43570" y="1045"/>
                  </a:lnTo>
                  <a:lnTo>
                    <a:pt x="44883" y="2800"/>
                  </a:lnTo>
                  <a:lnTo>
                    <a:pt x="45758" y="5029"/>
                  </a:lnTo>
                  <a:lnTo>
                    <a:pt x="47400" y="6514"/>
                  </a:lnTo>
                  <a:lnTo>
                    <a:pt x="57640" y="11722"/>
                  </a:lnTo>
                  <a:lnTo>
                    <a:pt x="69854" y="22628"/>
                  </a:lnTo>
                  <a:lnTo>
                    <a:pt x="73315" y="28732"/>
                  </a:lnTo>
                  <a:lnTo>
                    <a:pt x="75537" y="41275"/>
                  </a:lnTo>
                  <a:lnTo>
                    <a:pt x="76070" y="69812"/>
                  </a:lnTo>
                  <a:lnTo>
                    <a:pt x="73255" y="76161"/>
                  </a:lnTo>
                  <a:lnTo>
                    <a:pt x="71023" y="79336"/>
                  </a:lnTo>
                  <a:lnTo>
                    <a:pt x="65721" y="82864"/>
                  </a:lnTo>
                  <a:lnTo>
                    <a:pt x="62825" y="83805"/>
                  </a:lnTo>
                  <a:lnTo>
                    <a:pt x="60895" y="85490"/>
                  </a:lnTo>
                  <a:lnTo>
                    <a:pt x="58750" y="90185"/>
                  </a:lnTo>
                  <a:lnTo>
                    <a:pt x="57120" y="91861"/>
                  </a:lnTo>
                  <a:lnTo>
                    <a:pt x="52486" y="93722"/>
                  </a:lnTo>
                  <a:lnTo>
                    <a:pt x="29006" y="95200"/>
                  </a:lnTo>
                  <a:lnTo>
                    <a:pt x="28459" y="85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3" name="SMARTInkShape-2415"/>
            <p:cNvSpPr/>
            <p:nvPr>
              <p:custDataLst>
                <p:tags r:id="rId83"/>
              </p:custDataLst>
            </p:nvPr>
          </p:nvSpPr>
          <p:spPr>
            <a:xfrm>
              <a:off x="1857420" y="5181600"/>
              <a:ext cx="133306" cy="66284"/>
            </a:xfrm>
            <a:custGeom>
              <a:avLst/>
              <a:gdLst/>
              <a:ahLst/>
              <a:cxnLst/>
              <a:rect l="0" t="0" r="0" b="0"/>
              <a:pathLst>
                <a:path w="133306" h="66284">
                  <a:moveTo>
                    <a:pt x="19005" y="57150"/>
                  </a:moveTo>
                  <a:lnTo>
                    <a:pt x="19005" y="57150"/>
                  </a:lnTo>
                  <a:lnTo>
                    <a:pt x="13949" y="57150"/>
                  </a:lnTo>
                  <a:lnTo>
                    <a:pt x="8644" y="59972"/>
                  </a:lnTo>
                  <a:lnTo>
                    <a:pt x="463" y="66283"/>
                  </a:lnTo>
                  <a:lnTo>
                    <a:pt x="0" y="50238"/>
                  </a:lnTo>
                  <a:lnTo>
                    <a:pt x="5025" y="43343"/>
                  </a:lnTo>
                  <a:lnTo>
                    <a:pt x="10322" y="40430"/>
                  </a:lnTo>
                  <a:lnTo>
                    <a:pt x="16204" y="38077"/>
                  </a:lnTo>
                  <a:lnTo>
                    <a:pt x="22346" y="33504"/>
                  </a:lnTo>
                  <a:lnTo>
                    <a:pt x="31426" y="30765"/>
                  </a:lnTo>
                  <a:lnTo>
                    <a:pt x="48438" y="26402"/>
                  </a:lnTo>
                  <a:lnTo>
                    <a:pt x="66884" y="21229"/>
                  </a:lnTo>
                  <a:lnTo>
                    <a:pt x="78385" y="18960"/>
                  </a:lnTo>
                  <a:lnTo>
                    <a:pt x="114850" y="2631"/>
                  </a:lnTo>
                  <a:lnTo>
                    <a:pt x="1333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4" name="SMARTInkShape-2416"/>
            <p:cNvSpPr/>
            <p:nvPr>
              <p:custDataLst>
                <p:tags r:id="rId84"/>
              </p:custDataLst>
            </p:nvPr>
          </p:nvSpPr>
          <p:spPr>
            <a:xfrm>
              <a:off x="1857375" y="4953050"/>
              <a:ext cx="133351" cy="390031"/>
            </a:xfrm>
            <a:custGeom>
              <a:avLst/>
              <a:gdLst/>
              <a:ahLst/>
              <a:cxnLst/>
              <a:rect l="0" t="0" r="0" b="0"/>
              <a:pathLst>
                <a:path w="133351" h="390031">
                  <a:moveTo>
                    <a:pt x="19050" y="199975"/>
                  </a:moveTo>
                  <a:lnTo>
                    <a:pt x="19050" y="199975"/>
                  </a:lnTo>
                  <a:lnTo>
                    <a:pt x="9559" y="199975"/>
                  </a:lnTo>
                  <a:lnTo>
                    <a:pt x="9525" y="245513"/>
                  </a:lnTo>
                  <a:lnTo>
                    <a:pt x="9525" y="289868"/>
                  </a:lnTo>
                  <a:lnTo>
                    <a:pt x="8467" y="337408"/>
                  </a:lnTo>
                  <a:lnTo>
                    <a:pt x="589" y="370642"/>
                  </a:lnTo>
                  <a:lnTo>
                    <a:pt x="3" y="390030"/>
                  </a:lnTo>
                  <a:lnTo>
                    <a:pt x="0" y="345336"/>
                  </a:lnTo>
                  <a:lnTo>
                    <a:pt x="8642" y="300476"/>
                  </a:lnTo>
                  <a:lnTo>
                    <a:pt x="14465" y="256562"/>
                  </a:lnTo>
                  <a:lnTo>
                    <a:pt x="18446" y="209426"/>
                  </a:lnTo>
                  <a:lnTo>
                    <a:pt x="25516" y="162923"/>
                  </a:lnTo>
                  <a:lnTo>
                    <a:pt x="33229" y="122449"/>
                  </a:lnTo>
                  <a:lnTo>
                    <a:pt x="44997" y="83515"/>
                  </a:lnTo>
                  <a:lnTo>
                    <a:pt x="47471" y="37188"/>
                  </a:lnTo>
                  <a:lnTo>
                    <a:pt x="50379" y="29553"/>
                  </a:lnTo>
                  <a:lnTo>
                    <a:pt x="54141" y="22632"/>
                  </a:lnTo>
                  <a:lnTo>
                    <a:pt x="56556" y="9565"/>
                  </a:lnTo>
                  <a:lnTo>
                    <a:pt x="57140" y="117"/>
                  </a:lnTo>
                  <a:lnTo>
                    <a:pt x="62203" y="0"/>
                  </a:lnTo>
                  <a:lnTo>
                    <a:pt x="63694" y="1040"/>
                  </a:lnTo>
                  <a:lnTo>
                    <a:pt x="64688" y="2794"/>
                  </a:lnTo>
                  <a:lnTo>
                    <a:pt x="65350" y="5021"/>
                  </a:lnTo>
                  <a:lnTo>
                    <a:pt x="72959" y="17259"/>
                  </a:lnTo>
                  <a:lnTo>
                    <a:pt x="76298" y="32007"/>
                  </a:lnTo>
                  <a:lnTo>
                    <a:pt x="82461" y="44608"/>
                  </a:lnTo>
                  <a:lnTo>
                    <a:pt x="91985" y="87226"/>
                  </a:lnTo>
                  <a:lnTo>
                    <a:pt x="99876" y="128448"/>
                  </a:lnTo>
                  <a:lnTo>
                    <a:pt x="106952" y="172015"/>
                  </a:lnTo>
                  <a:lnTo>
                    <a:pt x="114391" y="218048"/>
                  </a:lnTo>
                  <a:lnTo>
                    <a:pt x="123916" y="265423"/>
                  </a:lnTo>
                  <a:lnTo>
                    <a:pt x="131173" y="287026"/>
                  </a:lnTo>
                  <a:lnTo>
                    <a:pt x="133293" y="332523"/>
                  </a:lnTo>
                  <a:lnTo>
                    <a:pt x="133349" y="351803"/>
                  </a:lnTo>
                  <a:lnTo>
                    <a:pt x="133350" y="33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2" name="SMARTInkShape-Group431"/>
          <p:cNvGrpSpPr/>
          <p:nvPr/>
        </p:nvGrpSpPr>
        <p:grpSpPr>
          <a:xfrm>
            <a:off x="4276730" y="5048289"/>
            <a:ext cx="647301" cy="285712"/>
            <a:chOff x="4276730" y="5048289"/>
            <a:chExt cx="647301" cy="285712"/>
          </a:xfrm>
        </p:grpSpPr>
        <p:sp>
          <p:nvSpPr>
            <p:cNvPr id="1816" name="SMARTInkShape-2417"/>
            <p:cNvSpPr/>
            <p:nvPr>
              <p:custDataLst>
                <p:tags r:id="rId60"/>
              </p:custDataLst>
            </p:nvPr>
          </p:nvSpPr>
          <p:spPr>
            <a:xfrm>
              <a:off x="4276730" y="5048289"/>
              <a:ext cx="152396" cy="285662"/>
            </a:xfrm>
            <a:custGeom>
              <a:avLst/>
              <a:gdLst/>
              <a:ahLst/>
              <a:cxnLst/>
              <a:rect l="0" t="0" r="0" b="0"/>
              <a:pathLst>
                <a:path w="152396" h="285662">
                  <a:moveTo>
                    <a:pt x="19045" y="19011"/>
                  </a:moveTo>
                  <a:lnTo>
                    <a:pt x="19045" y="19011"/>
                  </a:lnTo>
                  <a:lnTo>
                    <a:pt x="19045" y="9486"/>
                  </a:lnTo>
                  <a:lnTo>
                    <a:pt x="19045" y="18619"/>
                  </a:lnTo>
                  <a:lnTo>
                    <a:pt x="12499" y="26538"/>
                  </a:lnTo>
                  <a:lnTo>
                    <a:pt x="10403" y="35234"/>
                  </a:lnTo>
                  <a:lnTo>
                    <a:pt x="6750" y="67492"/>
                  </a:lnTo>
                  <a:lnTo>
                    <a:pt x="1996" y="85939"/>
                  </a:lnTo>
                  <a:lnTo>
                    <a:pt x="73" y="129950"/>
                  </a:lnTo>
                  <a:lnTo>
                    <a:pt x="0" y="171586"/>
                  </a:lnTo>
                  <a:lnTo>
                    <a:pt x="1053" y="203184"/>
                  </a:lnTo>
                  <a:lnTo>
                    <a:pt x="8931" y="240073"/>
                  </a:lnTo>
                  <a:lnTo>
                    <a:pt x="10316" y="250611"/>
                  </a:lnTo>
                  <a:lnTo>
                    <a:pt x="21263" y="275990"/>
                  </a:lnTo>
                  <a:lnTo>
                    <a:pt x="27126" y="283791"/>
                  </a:lnTo>
                  <a:lnTo>
                    <a:pt x="46829" y="285599"/>
                  </a:lnTo>
                  <a:lnTo>
                    <a:pt x="51854" y="285661"/>
                  </a:lnTo>
                  <a:lnTo>
                    <a:pt x="57616" y="282867"/>
                  </a:lnTo>
                  <a:lnTo>
                    <a:pt x="63704" y="279155"/>
                  </a:lnTo>
                  <a:lnTo>
                    <a:pt x="73082" y="276008"/>
                  </a:lnTo>
                  <a:lnTo>
                    <a:pt x="93960" y="257987"/>
                  </a:lnTo>
                  <a:lnTo>
                    <a:pt x="99965" y="249400"/>
                  </a:lnTo>
                  <a:lnTo>
                    <a:pt x="108877" y="230209"/>
                  </a:lnTo>
                  <a:lnTo>
                    <a:pt x="117532" y="221179"/>
                  </a:lnTo>
                  <a:lnTo>
                    <a:pt x="122803" y="217289"/>
                  </a:lnTo>
                  <a:lnTo>
                    <a:pt x="128660" y="207324"/>
                  </a:lnTo>
                  <a:lnTo>
                    <a:pt x="132321" y="196897"/>
                  </a:lnTo>
                  <a:lnTo>
                    <a:pt x="139274" y="184019"/>
                  </a:lnTo>
                  <a:lnTo>
                    <a:pt x="142863" y="168326"/>
                  </a:lnTo>
                  <a:lnTo>
                    <a:pt x="149101" y="155445"/>
                  </a:lnTo>
                  <a:lnTo>
                    <a:pt x="152202" y="114070"/>
                  </a:lnTo>
                  <a:lnTo>
                    <a:pt x="152388" y="69999"/>
                  </a:lnTo>
                  <a:lnTo>
                    <a:pt x="152395" y="25459"/>
                  </a:lnTo>
                  <a:lnTo>
                    <a:pt x="152395" y="5115"/>
                  </a:lnTo>
                  <a:lnTo>
                    <a:pt x="151337" y="3397"/>
                  </a:lnTo>
                  <a:lnTo>
                    <a:pt x="149573" y="2251"/>
                  </a:lnTo>
                  <a:lnTo>
                    <a:pt x="142987" y="0"/>
                  </a:lnTo>
                  <a:lnTo>
                    <a:pt x="137848" y="5029"/>
                  </a:lnTo>
                  <a:lnTo>
                    <a:pt x="132525" y="7505"/>
                  </a:lnTo>
                  <a:lnTo>
                    <a:pt x="129623" y="8166"/>
                  </a:lnTo>
                  <a:lnTo>
                    <a:pt x="127688" y="9664"/>
                  </a:lnTo>
                  <a:lnTo>
                    <a:pt x="124330" y="17571"/>
                  </a:lnTo>
                  <a:lnTo>
                    <a:pt x="131426" y="29183"/>
                  </a:lnTo>
                  <a:lnTo>
                    <a:pt x="133345" y="3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7" name="SMARTInkShape-2418"/>
            <p:cNvSpPr/>
            <p:nvPr>
              <p:custDataLst>
                <p:tags r:id="rId61"/>
              </p:custDataLst>
            </p:nvPr>
          </p:nvSpPr>
          <p:spPr>
            <a:xfrm>
              <a:off x="4486275" y="5200781"/>
              <a:ext cx="95215" cy="123649"/>
            </a:xfrm>
            <a:custGeom>
              <a:avLst/>
              <a:gdLst/>
              <a:ahLst/>
              <a:cxnLst/>
              <a:rect l="0" t="0" r="0" b="0"/>
              <a:pathLst>
                <a:path w="95215" h="123649">
                  <a:moveTo>
                    <a:pt x="9525" y="28444"/>
                  </a:moveTo>
                  <a:lnTo>
                    <a:pt x="9525" y="28444"/>
                  </a:lnTo>
                  <a:lnTo>
                    <a:pt x="9525" y="20243"/>
                  </a:lnTo>
                  <a:lnTo>
                    <a:pt x="8467" y="19802"/>
                  </a:lnTo>
                  <a:lnTo>
                    <a:pt x="1324" y="19035"/>
                  </a:lnTo>
                  <a:lnTo>
                    <a:pt x="589" y="16148"/>
                  </a:lnTo>
                  <a:lnTo>
                    <a:pt x="34" y="9789"/>
                  </a:lnTo>
                  <a:lnTo>
                    <a:pt x="0" y="57036"/>
                  </a:lnTo>
                  <a:lnTo>
                    <a:pt x="0" y="104187"/>
                  </a:lnTo>
                  <a:lnTo>
                    <a:pt x="0" y="123648"/>
                  </a:lnTo>
                  <a:lnTo>
                    <a:pt x="0" y="118623"/>
                  </a:lnTo>
                  <a:lnTo>
                    <a:pt x="2822" y="113326"/>
                  </a:lnTo>
                  <a:lnTo>
                    <a:pt x="6546" y="107444"/>
                  </a:lnTo>
                  <a:lnTo>
                    <a:pt x="8936" y="95045"/>
                  </a:lnTo>
                  <a:lnTo>
                    <a:pt x="10321" y="87678"/>
                  </a:lnTo>
                  <a:lnTo>
                    <a:pt x="17692" y="64689"/>
                  </a:lnTo>
                  <a:lnTo>
                    <a:pt x="19839" y="50930"/>
                  </a:lnTo>
                  <a:lnTo>
                    <a:pt x="26536" y="38021"/>
                  </a:lnTo>
                  <a:lnTo>
                    <a:pt x="29364" y="22101"/>
                  </a:lnTo>
                  <a:lnTo>
                    <a:pt x="38252" y="9590"/>
                  </a:lnTo>
                  <a:lnTo>
                    <a:pt x="46182" y="1358"/>
                  </a:lnTo>
                  <a:lnTo>
                    <a:pt x="55699" y="0"/>
                  </a:lnTo>
                  <a:lnTo>
                    <a:pt x="83970" y="26694"/>
                  </a:lnTo>
                  <a:lnTo>
                    <a:pt x="84945" y="30488"/>
                  </a:lnTo>
                  <a:lnTo>
                    <a:pt x="85205" y="32982"/>
                  </a:lnTo>
                  <a:lnTo>
                    <a:pt x="88317" y="38575"/>
                  </a:lnTo>
                  <a:lnTo>
                    <a:pt x="92169" y="44588"/>
                  </a:lnTo>
                  <a:lnTo>
                    <a:pt x="94337" y="54982"/>
                  </a:lnTo>
                  <a:lnTo>
                    <a:pt x="95214" y="88380"/>
                  </a:lnTo>
                  <a:lnTo>
                    <a:pt x="92412" y="94947"/>
                  </a:lnTo>
                  <a:lnTo>
                    <a:pt x="87046" y="102728"/>
                  </a:lnTo>
                  <a:lnTo>
                    <a:pt x="85725" y="114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8" name="SMARTInkShape-2419"/>
            <p:cNvSpPr/>
            <p:nvPr>
              <p:custDataLst>
                <p:tags r:id="rId62"/>
              </p:custDataLst>
            </p:nvPr>
          </p:nvSpPr>
          <p:spPr>
            <a:xfrm>
              <a:off x="4629150" y="5124484"/>
              <a:ext cx="9526" cy="9492"/>
            </a:xfrm>
            <a:custGeom>
              <a:avLst/>
              <a:gdLst/>
              <a:ahLst/>
              <a:cxnLst/>
              <a:rect l="0" t="0" r="0" b="0"/>
              <a:pathLst>
                <a:path w="9526" h="949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9525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9" name="SMARTInkShape-2420"/>
            <p:cNvSpPr/>
            <p:nvPr>
              <p:custDataLst>
                <p:tags r:id="rId63"/>
              </p:custDataLst>
            </p:nvPr>
          </p:nvSpPr>
          <p:spPr>
            <a:xfrm>
              <a:off x="4638675" y="52006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41314"/>
                  </a:lnTo>
                  <a:lnTo>
                    <a:pt x="2822" y="47642"/>
                  </a:lnTo>
                  <a:lnTo>
                    <a:pt x="6546" y="53982"/>
                  </a:lnTo>
                  <a:lnTo>
                    <a:pt x="8936" y="66676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0" name="SMARTInkShape-2421"/>
            <p:cNvSpPr/>
            <p:nvPr>
              <p:custDataLst>
                <p:tags r:id="rId64"/>
              </p:custDataLst>
            </p:nvPr>
          </p:nvSpPr>
          <p:spPr>
            <a:xfrm>
              <a:off x="4714911" y="5191163"/>
              <a:ext cx="47552" cy="123774"/>
            </a:xfrm>
            <a:custGeom>
              <a:avLst/>
              <a:gdLst/>
              <a:ahLst/>
              <a:cxnLst/>
              <a:rect l="0" t="0" r="0" b="0"/>
              <a:pathLst>
                <a:path w="47552" h="123774">
                  <a:moveTo>
                    <a:pt x="38064" y="19012"/>
                  </a:moveTo>
                  <a:lnTo>
                    <a:pt x="38064" y="19012"/>
                  </a:lnTo>
                  <a:lnTo>
                    <a:pt x="38064" y="1403"/>
                  </a:lnTo>
                  <a:lnTo>
                    <a:pt x="37006" y="922"/>
                  </a:lnTo>
                  <a:lnTo>
                    <a:pt x="28931" y="0"/>
                  </a:lnTo>
                  <a:lnTo>
                    <a:pt x="14360" y="14152"/>
                  </a:lnTo>
                  <a:lnTo>
                    <a:pt x="11654" y="19674"/>
                  </a:lnTo>
                  <a:lnTo>
                    <a:pt x="8715" y="34974"/>
                  </a:lnTo>
                  <a:lnTo>
                    <a:pt x="2006" y="47604"/>
                  </a:lnTo>
                  <a:lnTo>
                    <a:pt x="0" y="88470"/>
                  </a:lnTo>
                  <a:lnTo>
                    <a:pt x="2802" y="95037"/>
                  </a:lnTo>
                  <a:lnTo>
                    <a:pt x="6517" y="101485"/>
                  </a:lnTo>
                  <a:lnTo>
                    <a:pt x="8902" y="114245"/>
                  </a:lnTo>
                  <a:lnTo>
                    <a:pt x="9098" y="117427"/>
                  </a:lnTo>
                  <a:lnTo>
                    <a:pt x="10286" y="119547"/>
                  </a:lnTo>
                  <a:lnTo>
                    <a:pt x="12137" y="120960"/>
                  </a:lnTo>
                  <a:lnTo>
                    <a:pt x="17656" y="123229"/>
                  </a:lnTo>
                  <a:lnTo>
                    <a:pt x="33168" y="123773"/>
                  </a:lnTo>
                  <a:lnTo>
                    <a:pt x="34800" y="122718"/>
                  </a:lnTo>
                  <a:lnTo>
                    <a:pt x="35889" y="120958"/>
                  </a:lnTo>
                  <a:lnTo>
                    <a:pt x="36613" y="118726"/>
                  </a:lnTo>
                  <a:lnTo>
                    <a:pt x="45412" y="104489"/>
                  </a:lnTo>
                  <a:lnTo>
                    <a:pt x="47532" y="76155"/>
                  </a:lnTo>
                  <a:lnTo>
                    <a:pt x="47551" y="72982"/>
                  </a:lnTo>
                  <a:lnTo>
                    <a:pt x="44750" y="66635"/>
                  </a:lnTo>
                  <a:lnTo>
                    <a:pt x="41036" y="60286"/>
                  </a:lnTo>
                  <a:lnTo>
                    <a:pt x="38650" y="47587"/>
                  </a:lnTo>
                  <a:lnTo>
                    <a:pt x="38180" y="39943"/>
                  </a:lnTo>
                  <a:lnTo>
                    <a:pt x="28934" y="28978"/>
                  </a:lnTo>
                  <a:lnTo>
                    <a:pt x="28656" y="23611"/>
                  </a:lnTo>
                  <a:lnTo>
                    <a:pt x="29675" y="22078"/>
                  </a:lnTo>
                  <a:lnTo>
                    <a:pt x="31413" y="21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1" name="SMARTInkShape-2422"/>
            <p:cNvSpPr/>
            <p:nvPr>
              <p:custDataLst>
                <p:tags r:id="rId65"/>
              </p:custDataLst>
            </p:nvPr>
          </p:nvSpPr>
          <p:spPr>
            <a:xfrm>
              <a:off x="4829175" y="5200698"/>
              <a:ext cx="94856" cy="133303"/>
            </a:xfrm>
            <a:custGeom>
              <a:avLst/>
              <a:gdLst/>
              <a:ahLst/>
              <a:cxnLst/>
              <a:rect l="0" t="0" r="0" b="0"/>
              <a:pathLst>
                <a:path w="94856" h="133303">
                  <a:moveTo>
                    <a:pt x="0" y="9477"/>
                  </a:moveTo>
                  <a:lnTo>
                    <a:pt x="0" y="9477"/>
                  </a:lnTo>
                  <a:lnTo>
                    <a:pt x="0" y="54013"/>
                  </a:lnTo>
                  <a:lnTo>
                    <a:pt x="0" y="100756"/>
                  </a:lnTo>
                  <a:lnTo>
                    <a:pt x="0" y="104204"/>
                  </a:lnTo>
                  <a:lnTo>
                    <a:pt x="0" y="90524"/>
                  </a:lnTo>
                  <a:lnTo>
                    <a:pt x="2822" y="85009"/>
                  </a:lnTo>
                  <a:lnTo>
                    <a:pt x="6546" y="79031"/>
                  </a:lnTo>
                  <a:lnTo>
                    <a:pt x="8642" y="68655"/>
                  </a:lnTo>
                  <a:lnTo>
                    <a:pt x="10321" y="53705"/>
                  </a:lnTo>
                  <a:lnTo>
                    <a:pt x="21268" y="28699"/>
                  </a:lnTo>
                  <a:lnTo>
                    <a:pt x="25328" y="22253"/>
                  </a:lnTo>
                  <a:lnTo>
                    <a:pt x="28671" y="12675"/>
                  </a:lnTo>
                  <a:lnTo>
                    <a:pt x="33204" y="6312"/>
                  </a:lnTo>
                  <a:lnTo>
                    <a:pt x="38746" y="2779"/>
                  </a:lnTo>
                  <a:lnTo>
                    <a:pt x="47515" y="324"/>
                  </a:lnTo>
                  <a:lnTo>
                    <a:pt x="55672" y="0"/>
                  </a:lnTo>
                  <a:lnTo>
                    <a:pt x="64462" y="6508"/>
                  </a:lnTo>
                  <a:lnTo>
                    <a:pt x="70278" y="8157"/>
                  </a:lnTo>
                  <a:lnTo>
                    <a:pt x="72251" y="9655"/>
                  </a:lnTo>
                  <a:lnTo>
                    <a:pt x="83508" y="28723"/>
                  </a:lnTo>
                  <a:lnTo>
                    <a:pt x="88490" y="64646"/>
                  </a:lnTo>
                  <a:lnTo>
                    <a:pt x="92246" y="73155"/>
                  </a:lnTo>
                  <a:lnTo>
                    <a:pt x="94855" y="96937"/>
                  </a:lnTo>
                  <a:lnTo>
                    <a:pt x="92253" y="104087"/>
                  </a:lnTo>
                  <a:lnTo>
                    <a:pt x="88626" y="110792"/>
                  </a:lnTo>
                  <a:lnTo>
                    <a:pt x="86297" y="123721"/>
                  </a:lnTo>
                  <a:lnTo>
                    <a:pt x="85725" y="133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0" name="SMARTInkShape-Group432"/>
          <p:cNvGrpSpPr/>
          <p:nvPr/>
        </p:nvGrpSpPr>
        <p:grpSpPr>
          <a:xfrm>
            <a:off x="5238750" y="5010877"/>
            <a:ext cx="819151" cy="350258"/>
            <a:chOff x="5238750" y="5010877"/>
            <a:chExt cx="819151" cy="350258"/>
          </a:xfrm>
        </p:grpSpPr>
        <p:sp>
          <p:nvSpPr>
            <p:cNvPr id="1823" name="SMARTInkShape-2423"/>
            <p:cNvSpPr/>
            <p:nvPr>
              <p:custDataLst>
                <p:tags r:id="rId53"/>
              </p:custDataLst>
            </p:nvPr>
          </p:nvSpPr>
          <p:spPr>
            <a:xfrm>
              <a:off x="5238750" y="5029654"/>
              <a:ext cx="142828" cy="294691"/>
            </a:xfrm>
            <a:custGeom>
              <a:avLst/>
              <a:gdLst/>
              <a:ahLst/>
              <a:cxnLst/>
              <a:rect l="0" t="0" r="0" b="0"/>
              <a:pathLst>
                <a:path w="142828" h="294691">
                  <a:moveTo>
                    <a:pt x="0" y="113846"/>
                  </a:moveTo>
                  <a:lnTo>
                    <a:pt x="0" y="113846"/>
                  </a:lnTo>
                  <a:lnTo>
                    <a:pt x="0" y="145727"/>
                  </a:lnTo>
                  <a:lnTo>
                    <a:pt x="2822" y="152004"/>
                  </a:lnTo>
                  <a:lnTo>
                    <a:pt x="5056" y="155160"/>
                  </a:lnTo>
                  <a:lnTo>
                    <a:pt x="8201" y="169714"/>
                  </a:lnTo>
                  <a:lnTo>
                    <a:pt x="9473" y="215872"/>
                  </a:lnTo>
                  <a:lnTo>
                    <a:pt x="9515" y="230778"/>
                  </a:lnTo>
                  <a:lnTo>
                    <a:pt x="15011" y="250460"/>
                  </a:lnTo>
                  <a:lnTo>
                    <a:pt x="9532" y="284851"/>
                  </a:lnTo>
                  <a:lnTo>
                    <a:pt x="9525" y="242732"/>
                  </a:lnTo>
                  <a:lnTo>
                    <a:pt x="9525" y="196674"/>
                  </a:lnTo>
                  <a:lnTo>
                    <a:pt x="10583" y="152623"/>
                  </a:lnTo>
                  <a:lnTo>
                    <a:pt x="17726" y="112471"/>
                  </a:lnTo>
                  <a:lnTo>
                    <a:pt x="26415" y="68862"/>
                  </a:lnTo>
                  <a:lnTo>
                    <a:pt x="28673" y="55753"/>
                  </a:lnTo>
                  <a:lnTo>
                    <a:pt x="35925" y="35892"/>
                  </a:lnTo>
                  <a:lnTo>
                    <a:pt x="37671" y="16957"/>
                  </a:lnTo>
                  <a:lnTo>
                    <a:pt x="38872" y="14328"/>
                  </a:lnTo>
                  <a:lnTo>
                    <a:pt x="40731" y="12576"/>
                  </a:lnTo>
                  <a:lnTo>
                    <a:pt x="43030" y="11407"/>
                  </a:lnTo>
                  <a:lnTo>
                    <a:pt x="44560" y="9570"/>
                  </a:lnTo>
                  <a:lnTo>
                    <a:pt x="47222" y="1076"/>
                  </a:lnTo>
                  <a:lnTo>
                    <a:pt x="50268" y="226"/>
                  </a:lnTo>
                  <a:lnTo>
                    <a:pt x="52562" y="0"/>
                  </a:lnTo>
                  <a:lnTo>
                    <a:pt x="54091" y="906"/>
                  </a:lnTo>
                  <a:lnTo>
                    <a:pt x="55111" y="2569"/>
                  </a:lnTo>
                  <a:lnTo>
                    <a:pt x="55790" y="4738"/>
                  </a:lnTo>
                  <a:lnTo>
                    <a:pt x="57302" y="6182"/>
                  </a:lnTo>
                  <a:lnTo>
                    <a:pt x="61804" y="7787"/>
                  </a:lnTo>
                  <a:lnTo>
                    <a:pt x="63428" y="9274"/>
                  </a:lnTo>
                  <a:lnTo>
                    <a:pt x="65232" y="13748"/>
                  </a:lnTo>
                  <a:lnTo>
                    <a:pt x="67650" y="43201"/>
                  </a:lnTo>
                  <a:lnTo>
                    <a:pt x="74197" y="56539"/>
                  </a:lnTo>
                  <a:lnTo>
                    <a:pt x="74865" y="59767"/>
                  </a:lnTo>
                  <a:lnTo>
                    <a:pt x="67033" y="102632"/>
                  </a:lnTo>
                  <a:lnTo>
                    <a:pt x="64013" y="111684"/>
                  </a:lnTo>
                  <a:lnTo>
                    <a:pt x="58506" y="121063"/>
                  </a:lnTo>
                  <a:lnTo>
                    <a:pt x="56359" y="130519"/>
                  </a:lnTo>
                  <a:lnTo>
                    <a:pt x="47660" y="142375"/>
                  </a:lnTo>
                  <a:lnTo>
                    <a:pt x="52693" y="142407"/>
                  </a:lnTo>
                  <a:lnTo>
                    <a:pt x="54178" y="143471"/>
                  </a:lnTo>
                  <a:lnTo>
                    <a:pt x="56564" y="149957"/>
                  </a:lnTo>
                  <a:lnTo>
                    <a:pt x="56759" y="150620"/>
                  </a:lnTo>
                  <a:lnTo>
                    <a:pt x="59799" y="151357"/>
                  </a:lnTo>
                  <a:lnTo>
                    <a:pt x="62090" y="151553"/>
                  </a:lnTo>
                  <a:lnTo>
                    <a:pt x="67458" y="154594"/>
                  </a:lnTo>
                  <a:lnTo>
                    <a:pt x="73373" y="158415"/>
                  </a:lnTo>
                  <a:lnTo>
                    <a:pt x="82653" y="161623"/>
                  </a:lnTo>
                  <a:lnTo>
                    <a:pt x="92106" y="167749"/>
                  </a:lnTo>
                  <a:lnTo>
                    <a:pt x="101609" y="171092"/>
                  </a:lnTo>
                  <a:lnTo>
                    <a:pt x="136525" y="202784"/>
                  </a:lnTo>
                  <a:lnTo>
                    <a:pt x="140053" y="209113"/>
                  </a:lnTo>
                  <a:lnTo>
                    <a:pt x="142039" y="221448"/>
                  </a:lnTo>
                  <a:lnTo>
                    <a:pt x="142827" y="249979"/>
                  </a:lnTo>
                  <a:lnTo>
                    <a:pt x="140031" y="256546"/>
                  </a:lnTo>
                  <a:lnTo>
                    <a:pt x="120484" y="278936"/>
                  </a:lnTo>
                  <a:lnTo>
                    <a:pt x="111404" y="282469"/>
                  </a:lnTo>
                  <a:lnTo>
                    <a:pt x="101371" y="285099"/>
                  </a:lnTo>
                  <a:lnTo>
                    <a:pt x="86307" y="292587"/>
                  </a:lnTo>
                  <a:lnTo>
                    <a:pt x="63534" y="294690"/>
                  </a:lnTo>
                  <a:lnTo>
                    <a:pt x="57167" y="291941"/>
                  </a:lnTo>
                  <a:lnTo>
                    <a:pt x="50807" y="288249"/>
                  </a:lnTo>
                  <a:lnTo>
                    <a:pt x="38101" y="285879"/>
                  </a:lnTo>
                  <a:lnTo>
                    <a:pt x="30456" y="285411"/>
                  </a:lnTo>
                  <a:lnTo>
                    <a:pt x="29829" y="284315"/>
                  </a:lnTo>
                  <a:lnTo>
                    <a:pt x="29133" y="280273"/>
                  </a:lnTo>
                  <a:lnTo>
                    <a:pt x="30006" y="278772"/>
                  </a:lnTo>
                  <a:lnTo>
                    <a:pt x="31645" y="277772"/>
                  </a:lnTo>
                  <a:lnTo>
                    <a:pt x="38100" y="27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4" name="SMARTInkShape-2424"/>
            <p:cNvSpPr/>
            <p:nvPr>
              <p:custDataLst>
                <p:tags r:id="rId54"/>
              </p:custDataLst>
            </p:nvPr>
          </p:nvSpPr>
          <p:spPr>
            <a:xfrm>
              <a:off x="5429261" y="5210302"/>
              <a:ext cx="85715" cy="123685"/>
            </a:xfrm>
            <a:custGeom>
              <a:avLst/>
              <a:gdLst/>
              <a:ahLst/>
              <a:cxnLst/>
              <a:rect l="0" t="0" r="0" b="0"/>
              <a:pathLst>
                <a:path w="85715" h="123685">
                  <a:moveTo>
                    <a:pt x="85714" y="47498"/>
                  </a:moveTo>
                  <a:lnTo>
                    <a:pt x="85714" y="47498"/>
                  </a:lnTo>
                  <a:lnTo>
                    <a:pt x="42995" y="4779"/>
                  </a:lnTo>
                  <a:lnTo>
                    <a:pt x="37447" y="2053"/>
                  </a:lnTo>
                  <a:lnTo>
                    <a:pt x="24028" y="0"/>
                  </a:lnTo>
                  <a:lnTo>
                    <a:pt x="22364" y="1017"/>
                  </a:lnTo>
                  <a:lnTo>
                    <a:pt x="21256" y="2752"/>
                  </a:lnTo>
                  <a:lnTo>
                    <a:pt x="20517" y="4967"/>
                  </a:lnTo>
                  <a:lnTo>
                    <a:pt x="18966" y="6444"/>
                  </a:lnTo>
                  <a:lnTo>
                    <a:pt x="14420" y="8085"/>
                  </a:lnTo>
                  <a:lnTo>
                    <a:pt x="12785" y="9581"/>
                  </a:lnTo>
                  <a:lnTo>
                    <a:pt x="2166" y="28644"/>
                  </a:lnTo>
                  <a:lnTo>
                    <a:pt x="45" y="59850"/>
                  </a:lnTo>
                  <a:lnTo>
                    <a:pt x="0" y="77925"/>
                  </a:lnTo>
                  <a:lnTo>
                    <a:pt x="2816" y="85010"/>
                  </a:lnTo>
                  <a:lnTo>
                    <a:pt x="6537" y="91686"/>
                  </a:lnTo>
                  <a:lnTo>
                    <a:pt x="9690" y="101396"/>
                  </a:lnTo>
                  <a:lnTo>
                    <a:pt x="26813" y="121813"/>
                  </a:lnTo>
                  <a:lnTo>
                    <a:pt x="30608" y="122860"/>
                  </a:lnTo>
                  <a:lnTo>
                    <a:pt x="55293" y="123684"/>
                  </a:lnTo>
                  <a:lnTo>
                    <a:pt x="70234" y="110440"/>
                  </a:lnTo>
                  <a:lnTo>
                    <a:pt x="73543" y="101578"/>
                  </a:lnTo>
                  <a:lnTo>
                    <a:pt x="76143" y="63486"/>
                  </a:lnTo>
                  <a:lnTo>
                    <a:pt x="67984" y="41188"/>
                  </a:lnTo>
                  <a:lnTo>
                    <a:pt x="48975" y="20289"/>
                  </a:lnTo>
                  <a:lnTo>
                    <a:pt x="48521" y="20891"/>
                  </a:lnTo>
                  <a:lnTo>
                    <a:pt x="47614" y="28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5" name="SMARTInkShape-2425"/>
            <p:cNvSpPr/>
            <p:nvPr>
              <p:custDataLst>
                <p:tags r:id="rId55"/>
              </p:custDataLst>
            </p:nvPr>
          </p:nvSpPr>
          <p:spPr>
            <a:xfrm>
              <a:off x="5572125" y="5210291"/>
              <a:ext cx="104776" cy="132793"/>
            </a:xfrm>
            <a:custGeom>
              <a:avLst/>
              <a:gdLst/>
              <a:ahLst/>
              <a:cxnLst/>
              <a:rect l="0" t="0" r="0" b="0"/>
              <a:pathLst>
                <a:path w="104776" h="132793">
                  <a:moveTo>
                    <a:pt x="0" y="9409"/>
                  </a:moveTo>
                  <a:lnTo>
                    <a:pt x="0" y="9409"/>
                  </a:lnTo>
                  <a:lnTo>
                    <a:pt x="8201" y="9409"/>
                  </a:lnTo>
                  <a:lnTo>
                    <a:pt x="8642" y="8351"/>
                  </a:lnTo>
                  <a:lnTo>
                    <a:pt x="9409" y="1208"/>
                  </a:lnTo>
                  <a:lnTo>
                    <a:pt x="8389" y="767"/>
                  </a:lnTo>
                  <a:lnTo>
                    <a:pt x="1313" y="0"/>
                  </a:lnTo>
                  <a:lnTo>
                    <a:pt x="876" y="1020"/>
                  </a:lnTo>
                  <a:lnTo>
                    <a:pt x="0" y="47526"/>
                  </a:lnTo>
                  <a:lnTo>
                    <a:pt x="0" y="93148"/>
                  </a:lnTo>
                  <a:lnTo>
                    <a:pt x="0" y="117243"/>
                  </a:lnTo>
                  <a:lnTo>
                    <a:pt x="1058" y="119398"/>
                  </a:lnTo>
                  <a:lnTo>
                    <a:pt x="2822" y="120835"/>
                  </a:lnTo>
                  <a:lnTo>
                    <a:pt x="7604" y="123490"/>
                  </a:lnTo>
                  <a:lnTo>
                    <a:pt x="17333" y="131741"/>
                  </a:lnTo>
                  <a:lnTo>
                    <a:pt x="23598" y="132792"/>
                  </a:lnTo>
                  <a:lnTo>
                    <a:pt x="25256" y="131881"/>
                  </a:lnTo>
                  <a:lnTo>
                    <a:pt x="26363" y="130215"/>
                  </a:lnTo>
                  <a:lnTo>
                    <a:pt x="27100" y="128047"/>
                  </a:lnTo>
                  <a:lnTo>
                    <a:pt x="28651" y="126601"/>
                  </a:lnTo>
                  <a:lnTo>
                    <a:pt x="38742" y="121458"/>
                  </a:lnTo>
                  <a:lnTo>
                    <a:pt x="41703" y="119032"/>
                  </a:lnTo>
                  <a:lnTo>
                    <a:pt x="44993" y="113516"/>
                  </a:lnTo>
                  <a:lnTo>
                    <a:pt x="47513" y="107538"/>
                  </a:lnTo>
                  <a:lnTo>
                    <a:pt x="53825" y="98221"/>
                  </a:lnTo>
                  <a:lnTo>
                    <a:pt x="57223" y="88758"/>
                  </a:lnTo>
                  <a:lnTo>
                    <a:pt x="63404" y="79252"/>
                  </a:lnTo>
                  <a:lnTo>
                    <a:pt x="65706" y="69732"/>
                  </a:lnTo>
                  <a:lnTo>
                    <a:pt x="66675" y="47557"/>
                  </a:lnTo>
                  <a:lnTo>
                    <a:pt x="66675" y="60771"/>
                  </a:lnTo>
                  <a:lnTo>
                    <a:pt x="67733" y="62700"/>
                  </a:lnTo>
                  <a:lnTo>
                    <a:pt x="69497" y="63987"/>
                  </a:lnTo>
                  <a:lnTo>
                    <a:pt x="71731" y="64844"/>
                  </a:lnTo>
                  <a:lnTo>
                    <a:pt x="73220" y="66474"/>
                  </a:lnTo>
                  <a:lnTo>
                    <a:pt x="74876" y="71108"/>
                  </a:lnTo>
                  <a:lnTo>
                    <a:pt x="76996" y="82706"/>
                  </a:lnTo>
                  <a:lnTo>
                    <a:pt x="82669" y="92040"/>
                  </a:lnTo>
                  <a:lnTo>
                    <a:pt x="85122" y="104676"/>
                  </a:lnTo>
                  <a:lnTo>
                    <a:pt x="85322" y="107845"/>
                  </a:lnTo>
                  <a:lnTo>
                    <a:pt x="86514" y="109958"/>
                  </a:lnTo>
                  <a:lnTo>
                    <a:pt x="88368" y="111367"/>
                  </a:lnTo>
                  <a:lnTo>
                    <a:pt x="90662" y="112305"/>
                  </a:lnTo>
                  <a:lnTo>
                    <a:pt x="92191" y="113990"/>
                  </a:lnTo>
                  <a:lnTo>
                    <a:pt x="93891" y="118684"/>
                  </a:lnTo>
                  <a:lnTo>
                    <a:pt x="95402" y="120359"/>
                  </a:lnTo>
                  <a:lnTo>
                    <a:pt x="104775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6" name="SMARTInkShape-2426"/>
            <p:cNvSpPr/>
            <p:nvPr>
              <p:custDataLst>
                <p:tags r:id="rId56"/>
              </p:custDataLst>
            </p:nvPr>
          </p:nvSpPr>
          <p:spPr>
            <a:xfrm>
              <a:off x="5724525" y="5200700"/>
              <a:ext cx="66676" cy="133287"/>
            </a:xfrm>
            <a:custGeom>
              <a:avLst/>
              <a:gdLst/>
              <a:ahLst/>
              <a:cxnLst/>
              <a:rect l="0" t="0" r="0" b="0"/>
              <a:pathLst>
                <a:path w="66676" h="133287">
                  <a:moveTo>
                    <a:pt x="9525" y="76150"/>
                  </a:moveTo>
                  <a:lnTo>
                    <a:pt x="9525" y="76150"/>
                  </a:lnTo>
                  <a:lnTo>
                    <a:pt x="14581" y="76150"/>
                  </a:lnTo>
                  <a:lnTo>
                    <a:pt x="16070" y="75092"/>
                  </a:lnTo>
                  <a:lnTo>
                    <a:pt x="17064" y="73328"/>
                  </a:lnTo>
                  <a:lnTo>
                    <a:pt x="18934" y="67017"/>
                  </a:lnTo>
                  <a:lnTo>
                    <a:pt x="19016" y="61685"/>
                  </a:lnTo>
                  <a:lnTo>
                    <a:pt x="16911" y="60156"/>
                  </a:lnTo>
                  <a:lnTo>
                    <a:pt x="2645" y="57503"/>
                  </a:lnTo>
                  <a:lnTo>
                    <a:pt x="1763" y="58427"/>
                  </a:lnTo>
                  <a:lnTo>
                    <a:pt x="232" y="65337"/>
                  </a:lnTo>
                  <a:lnTo>
                    <a:pt x="0" y="111154"/>
                  </a:lnTo>
                  <a:lnTo>
                    <a:pt x="0" y="133286"/>
                  </a:lnTo>
                  <a:lnTo>
                    <a:pt x="1058" y="91796"/>
                  </a:lnTo>
                  <a:lnTo>
                    <a:pt x="7539" y="73910"/>
                  </a:lnTo>
                  <a:lnTo>
                    <a:pt x="9701" y="63512"/>
                  </a:lnTo>
                  <a:lnTo>
                    <a:pt x="15810" y="50652"/>
                  </a:lnTo>
                  <a:lnTo>
                    <a:pt x="19148" y="34963"/>
                  </a:lnTo>
                  <a:lnTo>
                    <a:pt x="26400" y="19644"/>
                  </a:lnTo>
                  <a:lnTo>
                    <a:pt x="27124" y="16255"/>
                  </a:lnTo>
                  <a:lnTo>
                    <a:pt x="37670" y="519"/>
                  </a:lnTo>
                  <a:lnTo>
                    <a:pt x="46263" y="0"/>
                  </a:lnTo>
                  <a:lnTo>
                    <a:pt x="52278" y="5021"/>
                  </a:lnTo>
                  <a:lnTo>
                    <a:pt x="54984" y="10318"/>
                  </a:lnTo>
                  <a:lnTo>
                    <a:pt x="56960" y="28599"/>
                  </a:lnTo>
                  <a:lnTo>
                    <a:pt x="57023" y="31748"/>
                  </a:lnTo>
                  <a:lnTo>
                    <a:pt x="59916" y="38072"/>
                  </a:lnTo>
                  <a:lnTo>
                    <a:pt x="63671" y="44410"/>
                  </a:lnTo>
                  <a:lnTo>
                    <a:pt x="65340" y="50755"/>
                  </a:lnTo>
                  <a:lnTo>
                    <a:pt x="64726" y="53928"/>
                  </a:lnTo>
                  <a:lnTo>
                    <a:pt x="59865" y="64509"/>
                  </a:lnTo>
                  <a:lnTo>
                    <a:pt x="57508" y="82470"/>
                  </a:lnTo>
                  <a:lnTo>
                    <a:pt x="66675" y="10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7" name="SMARTInkShape-2427"/>
            <p:cNvSpPr/>
            <p:nvPr>
              <p:custDataLst>
                <p:tags r:id="rId57"/>
              </p:custDataLst>
            </p:nvPr>
          </p:nvSpPr>
          <p:spPr>
            <a:xfrm>
              <a:off x="5876929" y="5010877"/>
              <a:ext cx="123819" cy="350210"/>
            </a:xfrm>
            <a:custGeom>
              <a:avLst/>
              <a:gdLst/>
              <a:ahLst/>
              <a:cxnLst/>
              <a:rect l="0" t="0" r="0" b="0"/>
              <a:pathLst>
                <a:path w="123819" h="350210">
                  <a:moveTo>
                    <a:pt x="47621" y="275498"/>
                  </a:moveTo>
                  <a:lnTo>
                    <a:pt x="47621" y="275498"/>
                  </a:lnTo>
                  <a:lnTo>
                    <a:pt x="52677" y="270442"/>
                  </a:lnTo>
                  <a:lnTo>
                    <a:pt x="55160" y="265137"/>
                  </a:lnTo>
                  <a:lnTo>
                    <a:pt x="55822" y="262241"/>
                  </a:lnTo>
                  <a:lnTo>
                    <a:pt x="65711" y="247086"/>
                  </a:lnTo>
                  <a:lnTo>
                    <a:pt x="66660" y="229328"/>
                  </a:lnTo>
                  <a:lnTo>
                    <a:pt x="58469" y="219800"/>
                  </a:lnTo>
                  <a:lnTo>
                    <a:pt x="56970" y="220375"/>
                  </a:lnTo>
                  <a:lnTo>
                    <a:pt x="49803" y="225181"/>
                  </a:lnTo>
                  <a:lnTo>
                    <a:pt x="37900" y="227341"/>
                  </a:lnTo>
                  <a:lnTo>
                    <a:pt x="34790" y="227518"/>
                  </a:lnTo>
                  <a:lnTo>
                    <a:pt x="32718" y="228695"/>
                  </a:lnTo>
                  <a:lnTo>
                    <a:pt x="31335" y="230538"/>
                  </a:lnTo>
                  <a:lnTo>
                    <a:pt x="28740" y="235407"/>
                  </a:lnTo>
                  <a:lnTo>
                    <a:pt x="22390" y="244100"/>
                  </a:lnTo>
                  <a:lnTo>
                    <a:pt x="18979" y="253377"/>
                  </a:lnTo>
                  <a:lnTo>
                    <a:pt x="3945" y="273391"/>
                  </a:lnTo>
                  <a:lnTo>
                    <a:pt x="342" y="300016"/>
                  </a:lnTo>
                  <a:lnTo>
                    <a:pt x="0" y="335813"/>
                  </a:lnTo>
                  <a:lnTo>
                    <a:pt x="1058" y="337933"/>
                  </a:lnTo>
                  <a:lnTo>
                    <a:pt x="2819" y="339346"/>
                  </a:lnTo>
                  <a:lnTo>
                    <a:pt x="7601" y="341976"/>
                  </a:lnTo>
                  <a:lnTo>
                    <a:pt x="17330" y="350209"/>
                  </a:lnTo>
                  <a:lnTo>
                    <a:pt x="18961" y="349647"/>
                  </a:lnTo>
                  <a:lnTo>
                    <a:pt x="26311" y="344857"/>
                  </a:lnTo>
                  <a:lnTo>
                    <a:pt x="35192" y="341911"/>
                  </a:lnTo>
                  <a:lnTo>
                    <a:pt x="50832" y="329020"/>
                  </a:lnTo>
                  <a:lnTo>
                    <a:pt x="69849" y="297126"/>
                  </a:lnTo>
                  <a:lnTo>
                    <a:pt x="80695" y="254514"/>
                  </a:lnTo>
                  <a:lnTo>
                    <a:pt x="95421" y="208568"/>
                  </a:lnTo>
                  <a:lnTo>
                    <a:pt x="110087" y="161164"/>
                  </a:lnTo>
                  <a:lnTo>
                    <a:pt x="118798" y="113568"/>
                  </a:lnTo>
                  <a:lnTo>
                    <a:pt x="123159" y="68770"/>
                  </a:lnTo>
                  <a:lnTo>
                    <a:pt x="123783" y="21663"/>
                  </a:lnTo>
                  <a:lnTo>
                    <a:pt x="123818" y="1727"/>
                  </a:lnTo>
                  <a:lnTo>
                    <a:pt x="122761" y="909"/>
                  </a:lnTo>
                  <a:lnTo>
                    <a:pt x="118764" y="0"/>
                  </a:lnTo>
                  <a:lnTo>
                    <a:pt x="117274" y="816"/>
                  </a:lnTo>
                  <a:lnTo>
                    <a:pt x="116282" y="2419"/>
                  </a:lnTo>
                  <a:lnTo>
                    <a:pt x="114884" y="9730"/>
                  </a:lnTo>
                  <a:lnTo>
                    <a:pt x="113499" y="16621"/>
                  </a:lnTo>
                  <a:lnTo>
                    <a:pt x="106769" y="31342"/>
                  </a:lnTo>
                  <a:lnTo>
                    <a:pt x="101073" y="39279"/>
                  </a:lnTo>
                  <a:lnTo>
                    <a:pt x="96973" y="59810"/>
                  </a:lnTo>
                  <a:lnTo>
                    <a:pt x="92651" y="94133"/>
                  </a:lnTo>
                  <a:lnTo>
                    <a:pt x="87775" y="116279"/>
                  </a:lnTo>
                  <a:lnTo>
                    <a:pt x="85901" y="163421"/>
                  </a:lnTo>
                  <a:lnTo>
                    <a:pt x="85738" y="208182"/>
                  </a:lnTo>
                  <a:lnTo>
                    <a:pt x="86786" y="221239"/>
                  </a:lnTo>
                  <a:lnTo>
                    <a:pt x="94854" y="267255"/>
                  </a:lnTo>
                  <a:lnTo>
                    <a:pt x="95243" y="308441"/>
                  </a:lnTo>
                  <a:lnTo>
                    <a:pt x="96302" y="310161"/>
                  </a:lnTo>
                  <a:lnTo>
                    <a:pt x="98066" y="311306"/>
                  </a:lnTo>
                  <a:lnTo>
                    <a:pt x="104771" y="313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8" name="SMARTInkShape-2428"/>
            <p:cNvSpPr/>
            <p:nvPr>
              <p:custDataLst>
                <p:tags r:id="rId58"/>
              </p:custDataLst>
            </p:nvPr>
          </p:nvSpPr>
          <p:spPr>
            <a:xfrm>
              <a:off x="6048768" y="5267325"/>
              <a:ext cx="9133" cy="9134"/>
            </a:xfrm>
            <a:custGeom>
              <a:avLst/>
              <a:gdLst/>
              <a:ahLst/>
              <a:cxnLst/>
              <a:rect l="0" t="0" r="0" b="0"/>
              <a:pathLst>
                <a:path w="9133" h="9134">
                  <a:moveTo>
                    <a:pt x="9132" y="0"/>
                  </a:moveTo>
                  <a:lnTo>
                    <a:pt x="9132" y="0"/>
                  </a:lnTo>
                  <a:lnTo>
                    <a:pt x="9132" y="9133"/>
                  </a:lnTo>
                  <a:lnTo>
                    <a:pt x="0" y="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9" name="SMARTInkShape-2429"/>
            <p:cNvSpPr/>
            <p:nvPr>
              <p:custDataLst>
                <p:tags r:id="rId59"/>
              </p:custDataLst>
            </p:nvPr>
          </p:nvSpPr>
          <p:spPr>
            <a:xfrm>
              <a:off x="6040290" y="5343525"/>
              <a:ext cx="17611" cy="17610"/>
            </a:xfrm>
            <a:custGeom>
              <a:avLst/>
              <a:gdLst/>
              <a:ahLst/>
              <a:cxnLst/>
              <a:rect l="0" t="0" r="0" b="0"/>
              <a:pathLst>
                <a:path w="17611" h="17610">
                  <a:moveTo>
                    <a:pt x="17610" y="0"/>
                  </a:moveTo>
                  <a:lnTo>
                    <a:pt x="17610" y="0"/>
                  </a:lnTo>
                  <a:lnTo>
                    <a:pt x="17610" y="5056"/>
                  </a:lnTo>
                  <a:lnTo>
                    <a:pt x="16552" y="6545"/>
                  </a:lnTo>
                  <a:lnTo>
                    <a:pt x="14788" y="7539"/>
                  </a:lnTo>
                  <a:lnTo>
                    <a:pt x="12554" y="8201"/>
                  </a:lnTo>
                  <a:lnTo>
                    <a:pt x="11065" y="9701"/>
                  </a:lnTo>
                  <a:lnTo>
                    <a:pt x="9409" y="14189"/>
                  </a:lnTo>
                  <a:lnTo>
                    <a:pt x="7909" y="15810"/>
                  </a:lnTo>
                  <a:lnTo>
                    <a:pt x="3421" y="17609"/>
                  </a:lnTo>
                  <a:lnTo>
                    <a:pt x="1800" y="17032"/>
                  </a:lnTo>
                  <a:lnTo>
                    <a:pt x="720" y="15588"/>
                  </a:lnTo>
                  <a:lnTo>
                    <a:pt x="0" y="13567"/>
                  </a:lnTo>
                  <a:lnTo>
                    <a:pt x="578" y="12219"/>
                  </a:lnTo>
                  <a:lnTo>
                    <a:pt x="2022" y="11321"/>
                  </a:lnTo>
                  <a:lnTo>
                    <a:pt x="808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3" name="SMARTInkShape-Group433"/>
          <p:cNvGrpSpPr/>
          <p:nvPr/>
        </p:nvGrpSpPr>
        <p:grpSpPr>
          <a:xfrm>
            <a:off x="6524625" y="5067742"/>
            <a:ext cx="228601" cy="342291"/>
            <a:chOff x="6524625" y="5067742"/>
            <a:chExt cx="228601" cy="342291"/>
          </a:xfrm>
        </p:grpSpPr>
        <p:sp>
          <p:nvSpPr>
            <p:cNvPr id="1831" name="SMARTInkShape-2430"/>
            <p:cNvSpPr/>
            <p:nvPr>
              <p:custDataLst>
                <p:tags r:id="rId51"/>
              </p:custDataLst>
            </p:nvPr>
          </p:nvSpPr>
          <p:spPr>
            <a:xfrm>
              <a:off x="6524625" y="5067742"/>
              <a:ext cx="104738" cy="332765"/>
            </a:xfrm>
            <a:custGeom>
              <a:avLst/>
              <a:gdLst/>
              <a:ahLst/>
              <a:cxnLst/>
              <a:rect l="0" t="0" r="0" b="0"/>
              <a:pathLst>
                <a:path w="104738" h="332765">
                  <a:moveTo>
                    <a:pt x="38100" y="94808"/>
                  </a:moveTo>
                  <a:lnTo>
                    <a:pt x="38100" y="94808"/>
                  </a:lnTo>
                  <a:lnTo>
                    <a:pt x="38100" y="85399"/>
                  </a:lnTo>
                  <a:lnTo>
                    <a:pt x="28968" y="76153"/>
                  </a:lnTo>
                  <a:lnTo>
                    <a:pt x="28575" y="121578"/>
                  </a:lnTo>
                  <a:lnTo>
                    <a:pt x="28575" y="164960"/>
                  </a:lnTo>
                  <a:lnTo>
                    <a:pt x="28575" y="211948"/>
                  </a:lnTo>
                  <a:lnTo>
                    <a:pt x="28575" y="257635"/>
                  </a:lnTo>
                  <a:lnTo>
                    <a:pt x="28575" y="301696"/>
                  </a:lnTo>
                  <a:lnTo>
                    <a:pt x="28575" y="332764"/>
                  </a:lnTo>
                  <a:lnTo>
                    <a:pt x="28575" y="287875"/>
                  </a:lnTo>
                  <a:lnTo>
                    <a:pt x="28575" y="242939"/>
                  </a:lnTo>
                  <a:lnTo>
                    <a:pt x="28575" y="196229"/>
                  </a:lnTo>
                  <a:lnTo>
                    <a:pt x="28575" y="151516"/>
                  </a:lnTo>
                  <a:lnTo>
                    <a:pt x="28575" y="108026"/>
                  </a:lnTo>
                  <a:lnTo>
                    <a:pt x="29633" y="82210"/>
                  </a:lnTo>
                  <a:lnTo>
                    <a:pt x="37707" y="36369"/>
                  </a:lnTo>
                  <a:lnTo>
                    <a:pt x="40748" y="28971"/>
                  </a:lnTo>
                  <a:lnTo>
                    <a:pt x="44569" y="22155"/>
                  </a:lnTo>
                  <a:lnTo>
                    <a:pt x="47223" y="11014"/>
                  </a:lnTo>
                  <a:lnTo>
                    <a:pt x="52563" y="4598"/>
                  </a:lnTo>
                  <a:lnTo>
                    <a:pt x="57934" y="1798"/>
                  </a:lnTo>
                  <a:lnTo>
                    <a:pt x="64949" y="0"/>
                  </a:lnTo>
                  <a:lnTo>
                    <a:pt x="71220" y="4745"/>
                  </a:lnTo>
                  <a:lnTo>
                    <a:pt x="89020" y="21960"/>
                  </a:lnTo>
                  <a:lnTo>
                    <a:pt x="92481" y="28212"/>
                  </a:lnTo>
                  <a:lnTo>
                    <a:pt x="95078" y="34518"/>
                  </a:lnTo>
                  <a:lnTo>
                    <a:pt x="101431" y="44018"/>
                  </a:lnTo>
                  <a:lnTo>
                    <a:pt x="103784" y="54595"/>
                  </a:lnTo>
                  <a:lnTo>
                    <a:pt x="104737" y="88066"/>
                  </a:lnTo>
                  <a:lnTo>
                    <a:pt x="95072" y="119303"/>
                  </a:lnTo>
                  <a:lnTo>
                    <a:pt x="79080" y="139179"/>
                  </a:lnTo>
                  <a:lnTo>
                    <a:pt x="69762" y="147701"/>
                  </a:lnTo>
                  <a:lnTo>
                    <a:pt x="57133" y="153939"/>
                  </a:lnTo>
                  <a:lnTo>
                    <a:pt x="50793" y="158130"/>
                  </a:lnTo>
                  <a:lnTo>
                    <a:pt x="41273" y="160489"/>
                  </a:lnTo>
                  <a:lnTo>
                    <a:pt x="165" y="161483"/>
                  </a:lnTo>
                  <a:lnTo>
                    <a:pt x="0" y="171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2" name="SMARTInkShape-2431"/>
            <p:cNvSpPr/>
            <p:nvPr>
              <p:custDataLst>
                <p:tags r:id="rId52"/>
              </p:custDataLst>
            </p:nvPr>
          </p:nvSpPr>
          <p:spPr>
            <a:xfrm>
              <a:off x="6638925" y="5219700"/>
              <a:ext cx="114301" cy="190333"/>
            </a:xfrm>
            <a:custGeom>
              <a:avLst/>
              <a:gdLst/>
              <a:ahLst/>
              <a:cxnLst/>
              <a:rect l="0" t="0" r="0" b="0"/>
              <a:pathLst>
                <a:path w="114301" h="190333">
                  <a:moveTo>
                    <a:pt x="0" y="85725"/>
                  </a:moveTo>
                  <a:lnTo>
                    <a:pt x="0" y="85725"/>
                  </a:lnTo>
                  <a:lnTo>
                    <a:pt x="0" y="67078"/>
                  </a:lnTo>
                  <a:lnTo>
                    <a:pt x="22748" y="66675"/>
                  </a:lnTo>
                  <a:lnTo>
                    <a:pt x="24691" y="67734"/>
                  </a:lnTo>
                  <a:lnTo>
                    <a:pt x="25985" y="69497"/>
                  </a:lnTo>
                  <a:lnTo>
                    <a:pt x="28482" y="74279"/>
                  </a:lnTo>
                  <a:lnTo>
                    <a:pt x="52160" y="104820"/>
                  </a:lnTo>
                  <a:lnTo>
                    <a:pt x="55672" y="116547"/>
                  </a:lnTo>
                  <a:lnTo>
                    <a:pt x="57139" y="163769"/>
                  </a:lnTo>
                  <a:lnTo>
                    <a:pt x="54323" y="170858"/>
                  </a:lnTo>
                  <a:lnTo>
                    <a:pt x="50602" y="177538"/>
                  </a:lnTo>
                  <a:lnTo>
                    <a:pt x="48948" y="184033"/>
                  </a:lnTo>
                  <a:lnTo>
                    <a:pt x="47449" y="186189"/>
                  </a:lnTo>
                  <a:lnTo>
                    <a:pt x="45390" y="187626"/>
                  </a:lnTo>
                  <a:lnTo>
                    <a:pt x="38527" y="190332"/>
                  </a:lnTo>
                  <a:lnTo>
                    <a:pt x="33170" y="185394"/>
                  </a:lnTo>
                  <a:lnTo>
                    <a:pt x="30617" y="180116"/>
                  </a:lnTo>
                  <a:lnTo>
                    <a:pt x="28695" y="145442"/>
                  </a:lnTo>
                  <a:lnTo>
                    <a:pt x="29658" y="121588"/>
                  </a:lnTo>
                  <a:lnTo>
                    <a:pt x="50966" y="78978"/>
                  </a:lnTo>
                  <a:lnTo>
                    <a:pt x="74323" y="32328"/>
                  </a:lnTo>
                  <a:lnTo>
                    <a:pt x="89980" y="162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4" name="SMARTInkShape-2432"/>
          <p:cNvSpPr/>
          <p:nvPr>
            <p:custDataLst>
              <p:tags r:id="rId9"/>
            </p:custDataLst>
          </p:nvPr>
        </p:nvSpPr>
        <p:spPr>
          <a:xfrm>
            <a:off x="6915556" y="5076828"/>
            <a:ext cx="123420" cy="352257"/>
          </a:xfrm>
          <a:custGeom>
            <a:avLst/>
            <a:gdLst/>
            <a:ahLst/>
            <a:cxnLst/>
            <a:rect l="0" t="0" r="0" b="0"/>
            <a:pathLst>
              <a:path w="123420" h="352257">
                <a:moveTo>
                  <a:pt x="123419" y="19047"/>
                </a:moveTo>
                <a:lnTo>
                  <a:pt x="123419" y="19047"/>
                </a:lnTo>
                <a:lnTo>
                  <a:pt x="123419" y="1355"/>
                </a:lnTo>
                <a:lnTo>
                  <a:pt x="122361" y="904"/>
                </a:lnTo>
                <a:lnTo>
                  <a:pt x="105728" y="0"/>
                </a:lnTo>
                <a:lnTo>
                  <a:pt x="105275" y="1057"/>
                </a:lnTo>
                <a:lnTo>
                  <a:pt x="104771" y="5054"/>
                </a:lnTo>
                <a:lnTo>
                  <a:pt x="103579" y="6544"/>
                </a:lnTo>
                <a:lnTo>
                  <a:pt x="87045" y="17607"/>
                </a:lnTo>
                <a:lnTo>
                  <a:pt x="53533" y="50835"/>
                </a:lnTo>
                <a:lnTo>
                  <a:pt x="50026" y="57164"/>
                </a:lnTo>
                <a:lnTo>
                  <a:pt x="47409" y="63504"/>
                </a:lnTo>
                <a:lnTo>
                  <a:pt x="42717" y="69850"/>
                </a:lnTo>
                <a:lnTo>
                  <a:pt x="39926" y="79020"/>
                </a:lnTo>
                <a:lnTo>
                  <a:pt x="37628" y="89094"/>
                </a:lnTo>
                <a:lnTo>
                  <a:pt x="15343" y="130613"/>
                </a:lnTo>
                <a:lnTo>
                  <a:pt x="10963" y="149352"/>
                </a:lnTo>
                <a:lnTo>
                  <a:pt x="4224" y="192390"/>
                </a:lnTo>
                <a:lnTo>
                  <a:pt x="0" y="234556"/>
                </a:lnTo>
                <a:lnTo>
                  <a:pt x="8259" y="278315"/>
                </a:lnTo>
                <a:lnTo>
                  <a:pt x="9923" y="291894"/>
                </a:lnTo>
                <a:lnTo>
                  <a:pt x="16648" y="307794"/>
                </a:lnTo>
                <a:lnTo>
                  <a:pt x="25579" y="323185"/>
                </a:lnTo>
                <a:lnTo>
                  <a:pt x="28076" y="329902"/>
                </a:lnTo>
                <a:lnTo>
                  <a:pt x="32714" y="336416"/>
                </a:lnTo>
                <a:lnTo>
                  <a:pt x="46331" y="346033"/>
                </a:lnTo>
                <a:lnTo>
                  <a:pt x="58715" y="350529"/>
                </a:lnTo>
                <a:lnTo>
                  <a:pt x="78863" y="352256"/>
                </a:lnTo>
                <a:lnTo>
                  <a:pt x="113894" y="3428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0" name="SMARTInkShape-Group435"/>
          <p:cNvGrpSpPr/>
          <p:nvPr/>
        </p:nvGrpSpPr>
        <p:grpSpPr>
          <a:xfrm>
            <a:off x="7143750" y="5000635"/>
            <a:ext cx="799868" cy="371419"/>
            <a:chOff x="7143750" y="5000635"/>
            <a:chExt cx="799868" cy="371419"/>
          </a:xfrm>
        </p:grpSpPr>
        <p:sp>
          <p:nvSpPr>
            <p:cNvPr id="1835" name="SMARTInkShape-2433"/>
            <p:cNvSpPr/>
            <p:nvPr>
              <p:custDataLst>
                <p:tags r:id="rId46"/>
              </p:custDataLst>
            </p:nvPr>
          </p:nvSpPr>
          <p:spPr>
            <a:xfrm>
              <a:off x="7143750" y="5096009"/>
              <a:ext cx="142876" cy="276045"/>
            </a:xfrm>
            <a:custGeom>
              <a:avLst/>
              <a:gdLst/>
              <a:ahLst/>
              <a:cxnLst/>
              <a:rect l="0" t="0" r="0" b="0"/>
              <a:pathLst>
                <a:path w="142876" h="276045">
                  <a:moveTo>
                    <a:pt x="57150" y="95116"/>
                  </a:moveTo>
                  <a:lnTo>
                    <a:pt x="57150" y="95116"/>
                  </a:lnTo>
                  <a:lnTo>
                    <a:pt x="57150" y="85707"/>
                  </a:lnTo>
                  <a:lnTo>
                    <a:pt x="66665" y="76076"/>
                  </a:lnTo>
                  <a:lnTo>
                    <a:pt x="66674" y="84268"/>
                  </a:lnTo>
                  <a:lnTo>
                    <a:pt x="60130" y="92934"/>
                  </a:lnTo>
                  <a:lnTo>
                    <a:pt x="58033" y="101759"/>
                  </a:lnTo>
                  <a:lnTo>
                    <a:pt x="57543" y="107947"/>
                  </a:lnTo>
                  <a:lnTo>
                    <a:pt x="54502" y="114224"/>
                  </a:lnTo>
                  <a:lnTo>
                    <a:pt x="52210" y="117380"/>
                  </a:lnTo>
                  <a:lnTo>
                    <a:pt x="48984" y="131934"/>
                  </a:lnTo>
                  <a:lnTo>
                    <a:pt x="46835" y="149269"/>
                  </a:lnTo>
                  <a:lnTo>
                    <a:pt x="28668" y="196607"/>
                  </a:lnTo>
                  <a:lnTo>
                    <a:pt x="18442" y="216725"/>
                  </a:lnTo>
                  <a:lnTo>
                    <a:pt x="13488" y="224307"/>
                  </a:lnTo>
                  <a:lnTo>
                    <a:pt x="986" y="255937"/>
                  </a:lnTo>
                  <a:lnTo>
                    <a:pt x="1" y="276044"/>
                  </a:lnTo>
                  <a:lnTo>
                    <a:pt x="0" y="230021"/>
                  </a:lnTo>
                  <a:lnTo>
                    <a:pt x="2822" y="221043"/>
                  </a:lnTo>
                  <a:lnTo>
                    <a:pt x="22390" y="175381"/>
                  </a:lnTo>
                  <a:lnTo>
                    <a:pt x="35299" y="142859"/>
                  </a:lnTo>
                  <a:lnTo>
                    <a:pt x="45336" y="104460"/>
                  </a:lnTo>
                  <a:lnTo>
                    <a:pt x="57325" y="79480"/>
                  </a:lnTo>
                  <a:lnTo>
                    <a:pt x="81498" y="41099"/>
                  </a:lnTo>
                  <a:lnTo>
                    <a:pt x="87712" y="21102"/>
                  </a:lnTo>
                  <a:lnTo>
                    <a:pt x="93762" y="11704"/>
                  </a:lnTo>
                  <a:lnTo>
                    <a:pt x="95119" y="1393"/>
                  </a:lnTo>
                  <a:lnTo>
                    <a:pt x="96221" y="884"/>
                  </a:lnTo>
                  <a:lnTo>
                    <a:pt x="103439" y="0"/>
                  </a:lnTo>
                  <a:lnTo>
                    <a:pt x="103885" y="1014"/>
                  </a:lnTo>
                  <a:lnTo>
                    <a:pt x="105827" y="41370"/>
                  </a:lnTo>
                  <a:lnTo>
                    <a:pt x="112313" y="59256"/>
                  </a:lnTo>
                  <a:lnTo>
                    <a:pt x="116948" y="95312"/>
                  </a:lnTo>
                  <a:lnTo>
                    <a:pt x="122466" y="115498"/>
                  </a:lnTo>
                  <a:lnTo>
                    <a:pt x="126595" y="161967"/>
                  </a:lnTo>
                  <a:lnTo>
                    <a:pt x="131349" y="180893"/>
                  </a:lnTo>
                  <a:lnTo>
                    <a:pt x="134331" y="221942"/>
                  </a:lnTo>
                  <a:lnTo>
                    <a:pt x="142480" y="245505"/>
                  </a:lnTo>
                  <a:lnTo>
                    <a:pt x="142875" y="257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6" name="SMARTInkShape-2434"/>
            <p:cNvSpPr/>
            <p:nvPr>
              <p:custDataLst>
                <p:tags r:id="rId47"/>
              </p:custDataLst>
            </p:nvPr>
          </p:nvSpPr>
          <p:spPr>
            <a:xfrm>
              <a:off x="7143784" y="5229225"/>
              <a:ext cx="133317" cy="47626"/>
            </a:xfrm>
            <a:custGeom>
              <a:avLst/>
              <a:gdLst/>
              <a:ahLst/>
              <a:cxnLst/>
              <a:rect l="0" t="0" r="0" b="0"/>
              <a:pathLst>
                <a:path w="133317" h="47626">
                  <a:moveTo>
                    <a:pt x="9491" y="47625"/>
                  </a:moveTo>
                  <a:lnTo>
                    <a:pt x="9491" y="47625"/>
                  </a:lnTo>
                  <a:lnTo>
                    <a:pt x="0" y="47625"/>
                  </a:lnTo>
                  <a:lnTo>
                    <a:pt x="5033" y="47625"/>
                  </a:lnTo>
                  <a:lnTo>
                    <a:pt x="6519" y="46567"/>
                  </a:lnTo>
                  <a:lnTo>
                    <a:pt x="7510" y="44803"/>
                  </a:lnTo>
                  <a:lnTo>
                    <a:pt x="8170" y="42569"/>
                  </a:lnTo>
                  <a:lnTo>
                    <a:pt x="10727" y="41080"/>
                  </a:lnTo>
                  <a:lnTo>
                    <a:pt x="23381" y="37924"/>
                  </a:lnTo>
                  <a:lnTo>
                    <a:pt x="37674" y="30735"/>
                  </a:lnTo>
                  <a:lnTo>
                    <a:pt x="79697" y="21055"/>
                  </a:lnTo>
                  <a:lnTo>
                    <a:pt x="125099" y="1836"/>
                  </a:lnTo>
                  <a:lnTo>
                    <a:pt x="133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7" name="SMARTInkShape-2435"/>
            <p:cNvSpPr/>
            <p:nvPr>
              <p:custDataLst>
                <p:tags r:id="rId48"/>
              </p:custDataLst>
            </p:nvPr>
          </p:nvSpPr>
          <p:spPr>
            <a:xfrm>
              <a:off x="7467652" y="5114925"/>
              <a:ext cx="133288" cy="228469"/>
            </a:xfrm>
            <a:custGeom>
              <a:avLst/>
              <a:gdLst/>
              <a:ahLst/>
              <a:cxnLst/>
              <a:rect l="0" t="0" r="0" b="0"/>
              <a:pathLst>
                <a:path w="133288" h="228469">
                  <a:moveTo>
                    <a:pt x="28523" y="0"/>
                  </a:moveTo>
                  <a:lnTo>
                    <a:pt x="28523" y="0"/>
                  </a:lnTo>
                  <a:lnTo>
                    <a:pt x="19114" y="0"/>
                  </a:lnTo>
                  <a:lnTo>
                    <a:pt x="10807" y="8201"/>
                  </a:lnTo>
                  <a:lnTo>
                    <a:pt x="9590" y="17609"/>
                  </a:lnTo>
                  <a:lnTo>
                    <a:pt x="8415" y="63702"/>
                  </a:lnTo>
                  <a:lnTo>
                    <a:pt x="1273" y="92520"/>
                  </a:lnTo>
                  <a:lnTo>
                    <a:pt x="0" y="135353"/>
                  </a:lnTo>
                  <a:lnTo>
                    <a:pt x="1013" y="164305"/>
                  </a:lnTo>
                  <a:lnTo>
                    <a:pt x="7489" y="183013"/>
                  </a:lnTo>
                  <a:lnTo>
                    <a:pt x="9649" y="193523"/>
                  </a:lnTo>
                  <a:lnTo>
                    <a:pt x="16816" y="205389"/>
                  </a:lnTo>
                  <a:lnTo>
                    <a:pt x="26772" y="217064"/>
                  </a:lnTo>
                  <a:lnTo>
                    <a:pt x="42328" y="225224"/>
                  </a:lnTo>
                  <a:lnTo>
                    <a:pt x="54944" y="228155"/>
                  </a:lnTo>
                  <a:lnTo>
                    <a:pt x="66573" y="228468"/>
                  </a:lnTo>
                  <a:lnTo>
                    <a:pt x="74715" y="225718"/>
                  </a:lnTo>
                  <a:lnTo>
                    <a:pt x="98289" y="206206"/>
                  </a:lnTo>
                  <a:lnTo>
                    <a:pt x="109998" y="193642"/>
                  </a:lnTo>
                  <a:lnTo>
                    <a:pt x="120420" y="167018"/>
                  </a:lnTo>
                  <a:lnTo>
                    <a:pt x="123838" y="149911"/>
                  </a:lnTo>
                  <a:lnTo>
                    <a:pt x="130025" y="136610"/>
                  </a:lnTo>
                  <a:lnTo>
                    <a:pt x="133213" y="92171"/>
                  </a:lnTo>
                  <a:lnTo>
                    <a:pt x="133287" y="73456"/>
                  </a:lnTo>
                  <a:lnTo>
                    <a:pt x="130471" y="66866"/>
                  </a:lnTo>
                  <a:lnTo>
                    <a:pt x="126750" y="60410"/>
                  </a:lnTo>
                  <a:lnTo>
                    <a:pt x="124361" y="47642"/>
                  </a:lnTo>
                  <a:lnTo>
                    <a:pt x="123807" y="30457"/>
                  </a:lnTo>
                  <a:lnTo>
                    <a:pt x="122737" y="29830"/>
                  </a:lnTo>
                  <a:lnTo>
                    <a:pt x="114364" y="28589"/>
                  </a:lnTo>
                  <a:lnTo>
                    <a:pt x="11424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8" name="SMARTInkShape-2436"/>
            <p:cNvSpPr/>
            <p:nvPr>
              <p:custDataLst>
                <p:tags r:id="rId49"/>
              </p:custDataLst>
            </p:nvPr>
          </p:nvSpPr>
          <p:spPr>
            <a:xfrm>
              <a:off x="7686675" y="5067431"/>
              <a:ext cx="95123" cy="237554"/>
            </a:xfrm>
            <a:custGeom>
              <a:avLst/>
              <a:gdLst/>
              <a:ahLst/>
              <a:cxnLst/>
              <a:rect l="0" t="0" r="0" b="0"/>
              <a:pathLst>
                <a:path w="95123" h="237554">
                  <a:moveTo>
                    <a:pt x="19050" y="104644"/>
                  </a:moveTo>
                  <a:lnTo>
                    <a:pt x="19050" y="104644"/>
                  </a:lnTo>
                  <a:lnTo>
                    <a:pt x="19050" y="95122"/>
                  </a:lnTo>
                  <a:lnTo>
                    <a:pt x="19050" y="140938"/>
                  </a:lnTo>
                  <a:lnTo>
                    <a:pt x="19050" y="186290"/>
                  </a:lnTo>
                  <a:lnTo>
                    <a:pt x="19050" y="232967"/>
                  </a:lnTo>
                  <a:lnTo>
                    <a:pt x="19050" y="237553"/>
                  </a:lnTo>
                  <a:lnTo>
                    <a:pt x="19050" y="232807"/>
                  </a:lnTo>
                  <a:lnTo>
                    <a:pt x="16228" y="227575"/>
                  </a:lnTo>
                  <a:lnTo>
                    <a:pt x="10850" y="220648"/>
                  </a:lnTo>
                  <a:lnTo>
                    <a:pt x="9541" y="173426"/>
                  </a:lnTo>
                  <a:lnTo>
                    <a:pt x="9526" y="129754"/>
                  </a:lnTo>
                  <a:lnTo>
                    <a:pt x="9525" y="85577"/>
                  </a:lnTo>
                  <a:lnTo>
                    <a:pt x="10583" y="73945"/>
                  </a:lnTo>
                  <a:lnTo>
                    <a:pt x="17063" y="55032"/>
                  </a:lnTo>
                  <a:lnTo>
                    <a:pt x="19846" y="32611"/>
                  </a:lnTo>
                  <a:lnTo>
                    <a:pt x="26537" y="19115"/>
                  </a:lnTo>
                  <a:lnTo>
                    <a:pt x="27216" y="15874"/>
                  </a:lnTo>
                  <a:lnTo>
                    <a:pt x="28728" y="13715"/>
                  </a:lnTo>
                  <a:lnTo>
                    <a:pt x="30793" y="12274"/>
                  </a:lnTo>
                  <a:lnTo>
                    <a:pt x="35910" y="9616"/>
                  </a:lnTo>
                  <a:lnTo>
                    <a:pt x="45873" y="1362"/>
                  </a:lnTo>
                  <a:lnTo>
                    <a:pt x="52163" y="311"/>
                  </a:lnTo>
                  <a:lnTo>
                    <a:pt x="60729" y="0"/>
                  </a:lnTo>
                  <a:lnTo>
                    <a:pt x="66854" y="2749"/>
                  </a:lnTo>
                  <a:lnTo>
                    <a:pt x="69970" y="4964"/>
                  </a:lnTo>
                  <a:lnTo>
                    <a:pt x="73431" y="10248"/>
                  </a:lnTo>
                  <a:lnTo>
                    <a:pt x="76894" y="25382"/>
                  </a:lnTo>
                  <a:lnTo>
                    <a:pt x="82638" y="34827"/>
                  </a:lnTo>
                  <a:lnTo>
                    <a:pt x="85115" y="47501"/>
                  </a:lnTo>
                  <a:lnTo>
                    <a:pt x="85319" y="50674"/>
                  </a:lnTo>
                  <a:lnTo>
                    <a:pt x="82722" y="57021"/>
                  </a:lnTo>
                  <a:lnTo>
                    <a:pt x="80548" y="60196"/>
                  </a:lnTo>
                  <a:lnTo>
                    <a:pt x="77488" y="74776"/>
                  </a:lnTo>
                  <a:lnTo>
                    <a:pt x="76582" y="87445"/>
                  </a:lnTo>
                  <a:lnTo>
                    <a:pt x="73547" y="94531"/>
                  </a:lnTo>
                  <a:lnTo>
                    <a:pt x="59740" y="114117"/>
                  </a:lnTo>
                  <a:lnTo>
                    <a:pt x="58876" y="117310"/>
                  </a:lnTo>
                  <a:lnTo>
                    <a:pt x="57243" y="119438"/>
                  </a:lnTo>
                  <a:lnTo>
                    <a:pt x="50945" y="123491"/>
                  </a:lnTo>
                  <a:lnTo>
                    <a:pt x="49101" y="128190"/>
                  </a:lnTo>
                  <a:lnTo>
                    <a:pt x="47551" y="129866"/>
                  </a:lnTo>
                  <a:lnTo>
                    <a:pt x="43006" y="131729"/>
                  </a:lnTo>
                  <a:lnTo>
                    <a:pt x="41370" y="133284"/>
                  </a:lnTo>
                  <a:lnTo>
                    <a:pt x="38531" y="141289"/>
                  </a:lnTo>
                  <a:lnTo>
                    <a:pt x="35468" y="142097"/>
                  </a:lnTo>
                  <a:lnTo>
                    <a:pt x="28979" y="142706"/>
                  </a:lnTo>
                  <a:lnTo>
                    <a:pt x="52255" y="142744"/>
                  </a:lnTo>
                  <a:lnTo>
                    <a:pt x="57797" y="145566"/>
                  </a:lnTo>
                  <a:lnTo>
                    <a:pt x="63788" y="149289"/>
                  </a:lnTo>
                  <a:lnTo>
                    <a:pt x="69978" y="150945"/>
                  </a:lnTo>
                  <a:lnTo>
                    <a:pt x="72052" y="152445"/>
                  </a:lnTo>
                  <a:lnTo>
                    <a:pt x="73435" y="154503"/>
                  </a:lnTo>
                  <a:lnTo>
                    <a:pt x="74356" y="156933"/>
                  </a:lnTo>
                  <a:lnTo>
                    <a:pt x="76029" y="158554"/>
                  </a:lnTo>
                  <a:lnTo>
                    <a:pt x="80711" y="160353"/>
                  </a:lnTo>
                  <a:lnTo>
                    <a:pt x="82382" y="161892"/>
                  </a:lnTo>
                  <a:lnTo>
                    <a:pt x="94280" y="180734"/>
                  </a:lnTo>
                  <a:lnTo>
                    <a:pt x="95122" y="193947"/>
                  </a:lnTo>
                  <a:lnTo>
                    <a:pt x="92370" y="200073"/>
                  </a:lnTo>
                  <a:lnTo>
                    <a:pt x="79438" y="216658"/>
                  </a:lnTo>
                  <a:lnTo>
                    <a:pt x="77639" y="222514"/>
                  </a:lnTo>
                  <a:lnTo>
                    <a:pt x="76101" y="224499"/>
                  </a:lnTo>
                  <a:lnTo>
                    <a:pt x="71570" y="226705"/>
                  </a:lnTo>
                  <a:lnTo>
                    <a:pt x="50714" y="229424"/>
                  </a:lnTo>
                  <a:lnTo>
                    <a:pt x="44412" y="233481"/>
                  </a:lnTo>
                  <a:lnTo>
                    <a:pt x="41249" y="233926"/>
                  </a:lnTo>
                  <a:lnTo>
                    <a:pt x="30453" y="229397"/>
                  </a:lnTo>
                  <a:lnTo>
                    <a:pt x="12438" y="213335"/>
                  </a:lnTo>
                  <a:lnTo>
                    <a:pt x="6233" y="211159"/>
                  </a:lnTo>
                  <a:lnTo>
                    <a:pt x="4156" y="209521"/>
                  </a:lnTo>
                  <a:lnTo>
                    <a:pt x="1847" y="204879"/>
                  </a:lnTo>
                  <a:lnTo>
                    <a:pt x="0" y="190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9" name="SMARTInkShape-2437"/>
            <p:cNvSpPr/>
            <p:nvPr>
              <p:custDataLst>
                <p:tags r:id="rId50"/>
              </p:custDataLst>
            </p:nvPr>
          </p:nvSpPr>
          <p:spPr>
            <a:xfrm>
              <a:off x="7829550" y="5000635"/>
              <a:ext cx="114068" cy="342891"/>
            </a:xfrm>
            <a:custGeom>
              <a:avLst/>
              <a:gdLst/>
              <a:ahLst/>
              <a:cxnLst/>
              <a:rect l="0" t="0" r="0" b="0"/>
              <a:pathLst>
                <a:path w="114068" h="342891">
                  <a:moveTo>
                    <a:pt x="0" y="9515"/>
                  </a:moveTo>
                  <a:lnTo>
                    <a:pt x="0" y="9515"/>
                  </a:lnTo>
                  <a:lnTo>
                    <a:pt x="0" y="382"/>
                  </a:lnTo>
                  <a:lnTo>
                    <a:pt x="23322" y="0"/>
                  </a:lnTo>
                  <a:lnTo>
                    <a:pt x="25073" y="1055"/>
                  </a:lnTo>
                  <a:lnTo>
                    <a:pt x="26240" y="2817"/>
                  </a:lnTo>
                  <a:lnTo>
                    <a:pt x="27019" y="5050"/>
                  </a:lnTo>
                  <a:lnTo>
                    <a:pt x="29653" y="6538"/>
                  </a:lnTo>
                  <a:lnTo>
                    <a:pt x="42418" y="9691"/>
                  </a:lnTo>
                  <a:lnTo>
                    <a:pt x="49897" y="14180"/>
                  </a:lnTo>
                  <a:lnTo>
                    <a:pt x="63322" y="33289"/>
                  </a:lnTo>
                  <a:lnTo>
                    <a:pt x="85715" y="76281"/>
                  </a:lnTo>
                  <a:lnTo>
                    <a:pt x="91012" y="88930"/>
                  </a:lnTo>
                  <a:lnTo>
                    <a:pt x="102482" y="134597"/>
                  </a:lnTo>
                  <a:lnTo>
                    <a:pt x="112535" y="181131"/>
                  </a:lnTo>
                  <a:lnTo>
                    <a:pt x="114067" y="221073"/>
                  </a:lnTo>
                  <a:lnTo>
                    <a:pt x="113211" y="259350"/>
                  </a:lnTo>
                  <a:lnTo>
                    <a:pt x="102539" y="304732"/>
                  </a:lnTo>
                  <a:lnTo>
                    <a:pt x="93068" y="332524"/>
                  </a:lnTo>
                  <a:lnTo>
                    <a:pt x="90620" y="335979"/>
                  </a:lnTo>
                  <a:lnTo>
                    <a:pt x="85078" y="339818"/>
                  </a:lnTo>
                  <a:lnTo>
                    <a:pt x="76200" y="342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9" name="SMARTInkShape-Group436"/>
          <p:cNvGrpSpPr/>
          <p:nvPr/>
        </p:nvGrpSpPr>
        <p:grpSpPr>
          <a:xfrm>
            <a:off x="8324887" y="5000625"/>
            <a:ext cx="990477" cy="314326"/>
            <a:chOff x="8324887" y="5000625"/>
            <a:chExt cx="990477" cy="314326"/>
          </a:xfrm>
        </p:grpSpPr>
        <p:sp>
          <p:nvSpPr>
            <p:cNvPr id="1841" name="SMARTInkShape-2438"/>
            <p:cNvSpPr/>
            <p:nvPr>
              <p:custDataLst>
                <p:tags r:id="rId38"/>
              </p:custDataLst>
            </p:nvPr>
          </p:nvSpPr>
          <p:spPr>
            <a:xfrm>
              <a:off x="8324887" y="5067300"/>
              <a:ext cx="161889" cy="161926"/>
            </a:xfrm>
            <a:custGeom>
              <a:avLst/>
              <a:gdLst/>
              <a:ahLst/>
              <a:cxnLst/>
              <a:rect l="0" t="0" r="0" b="0"/>
              <a:pathLst>
                <a:path w="161889" h="161926">
                  <a:moveTo>
                    <a:pt x="123788" y="0"/>
                  </a:moveTo>
                  <a:lnTo>
                    <a:pt x="123788" y="0"/>
                  </a:lnTo>
                  <a:lnTo>
                    <a:pt x="123788" y="9133"/>
                  </a:lnTo>
                  <a:lnTo>
                    <a:pt x="117243" y="17052"/>
                  </a:lnTo>
                  <a:lnTo>
                    <a:pt x="115588" y="22748"/>
                  </a:lnTo>
                  <a:lnTo>
                    <a:pt x="114087" y="24690"/>
                  </a:lnTo>
                  <a:lnTo>
                    <a:pt x="68606" y="57204"/>
                  </a:lnTo>
                  <a:lnTo>
                    <a:pt x="41315" y="81493"/>
                  </a:lnTo>
                  <a:lnTo>
                    <a:pt x="20316" y="90224"/>
                  </a:lnTo>
                  <a:lnTo>
                    <a:pt x="16707" y="92958"/>
                  </a:lnTo>
                  <a:lnTo>
                    <a:pt x="1370" y="112821"/>
                  </a:lnTo>
                  <a:lnTo>
                    <a:pt x="86" y="122372"/>
                  </a:lnTo>
                  <a:lnTo>
                    <a:pt x="0" y="128451"/>
                  </a:lnTo>
                  <a:lnTo>
                    <a:pt x="1046" y="130084"/>
                  </a:lnTo>
                  <a:lnTo>
                    <a:pt x="2802" y="131173"/>
                  </a:lnTo>
                  <a:lnTo>
                    <a:pt x="8167" y="132920"/>
                  </a:lnTo>
                  <a:lnTo>
                    <a:pt x="14154" y="138280"/>
                  </a:lnTo>
                  <a:lnTo>
                    <a:pt x="22498" y="140832"/>
                  </a:lnTo>
                  <a:lnTo>
                    <a:pt x="67317" y="142821"/>
                  </a:lnTo>
                  <a:lnTo>
                    <a:pt x="79640" y="143909"/>
                  </a:lnTo>
                  <a:lnTo>
                    <a:pt x="117464" y="151515"/>
                  </a:lnTo>
                  <a:lnTo>
                    <a:pt x="135438" y="153196"/>
                  </a:lnTo>
                  <a:lnTo>
                    <a:pt x="161888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2" name="SMARTInkShape-2439"/>
            <p:cNvSpPr/>
            <p:nvPr>
              <p:custDataLst>
                <p:tags r:id="rId39"/>
              </p:custDataLst>
            </p:nvPr>
          </p:nvSpPr>
          <p:spPr>
            <a:xfrm>
              <a:off x="8347961" y="5295900"/>
              <a:ext cx="129290" cy="19051"/>
            </a:xfrm>
            <a:custGeom>
              <a:avLst/>
              <a:gdLst/>
              <a:ahLst/>
              <a:cxnLst/>
              <a:rect l="0" t="0" r="0" b="0"/>
              <a:pathLst>
                <a:path w="129290" h="19051">
                  <a:moveTo>
                    <a:pt x="14989" y="9525"/>
                  </a:moveTo>
                  <a:lnTo>
                    <a:pt x="14989" y="9525"/>
                  </a:lnTo>
                  <a:lnTo>
                    <a:pt x="9933" y="9525"/>
                  </a:lnTo>
                  <a:lnTo>
                    <a:pt x="8444" y="10583"/>
                  </a:lnTo>
                  <a:lnTo>
                    <a:pt x="7451" y="12347"/>
                  </a:lnTo>
                  <a:lnTo>
                    <a:pt x="5580" y="18658"/>
                  </a:lnTo>
                  <a:lnTo>
                    <a:pt x="0" y="18972"/>
                  </a:lnTo>
                  <a:lnTo>
                    <a:pt x="42295" y="19050"/>
                  </a:lnTo>
                  <a:lnTo>
                    <a:pt x="89388" y="9917"/>
                  </a:lnTo>
                  <a:lnTo>
                    <a:pt x="129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3" name="SMARTInkShape-2440"/>
            <p:cNvSpPr/>
            <p:nvPr>
              <p:custDataLst>
                <p:tags r:id="rId40"/>
              </p:custDataLst>
            </p:nvPr>
          </p:nvSpPr>
          <p:spPr>
            <a:xfrm>
              <a:off x="8763000" y="5000639"/>
              <a:ext cx="95096" cy="284244"/>
            </a:xfrm>
            <a:custGeom>
              <a:avLst/>
              <a:gdLst/>
              <a:ahLst/>
              <a:cxnLst/>
              <a:rect l="0" t="0" r="0" b="0"/>
              <a:pathLst>
                <a:path w="95096" h="284244">
                  <a:moveTo>
                    <a:pt x="0" y="76186"/>
                  </a:moveTo>
                  <a:lnTo>
                    <a:pt x="0" y="76186"/>
                  </a:lnTo>
                  <a:lnTo>
                    <a:pt x="0" y="98576"/>
                  </a:lnTo>
                  <a:lnTo>
                    <a:pt x="2822" y="104834"/>
                  </a:lnTo>
                  <a:lnTo>
                    <a:pt x="6546" y="111144"/>
                  </a:lnTo>
                  <a:lnTo>
                    <a:pt x="8644" y="121704"/>
                  </a:lnTo>
                  <a:lnTo>
                    <a:pt x="9491" y="168426"/>
                  </a:lnTo>
                  <a:lnTo>
                    <a:pt x="12332" y="178212"/>
                  </a:lnTo>
                  <a:lnTo>
                    <a:pt x="16064" y="187147"/>
                  </a:lnTo>
                  <a:lnTo>
                    <a:pt x="18876" y="228762"/>
                  </a:lnTo>
                  <a:lnTo>
                    <a:pt x="19047" y="269699"/>
                  </a:lnTo>
                  <a:lnTo>
                    <a:pt x="17990" y="271869"/>
                  </a:lnTo>
                  <a:lnTo>
                    <a:pt x="16226" y="273317"/>
                  </a:lnTo>
                  <a:lnTo>
                    <a:pt x="13993" y="274281"/>
                  </a:lnTo>
                  <a:lnTo>
                    <a:pt x="12504" y="275983"/>
                  </a:lnTo>
                  <a:lnTo>
                    <a:pt x="9916" y="284243"/>
                  </a:lnTo>
                  <a:lnTo>
                    <a:pt x="9559" y="272349"/>
                  </a:lnTo>
                  <a:lnTo>
                    <a:pt x="9535" y="263306"/>
                  </a:lnTo>
                  <a:lnTo>
                    <a:pt x="6707" y="257070"/>
                  </a:lnTo>
                  <a:lnTo>
                    <a:pt x="4472" y="253926"/>
                  </a:lnTo>
                  <a:lnTo>
                    <a:pt x="1325" y="239387"/>
                  </a:lnTo>
                  <a:lnTo>
                    <a:pt x="115" y="197963"/>
                  </a:lnTo>
                  <a:lnTo>
                    <a:pt x="10" y="150881"/>
                  </a:lnTo>
                  <a:lnTo>
                    <a:pt x="1060" y="115048"/>
                  </a:lnTo>
                  <a:lnTo>
                    <a:pt x="9701" y="73357"/>
                  </a:lnTo>
                  <a:lnTo>
                    <a:pt x="21232" y="31403"/>
                  </a:lnTo>
                  <a:lnTo>
                    <a:pt x="25311" y="23474"/>
                  </a:lnTo>
                  <a:lnTo>
                    <a:pt x="28667" y="13060"/>
                  </a:lnTo>
                  <a:lnTo>
                    <a:pt x="33202" y="6502"/>
                  </a:lnTo>
                  <a:lnTo>
                    <a:pt x="38746" y="2882"/>
                  </a:lnTo>
                  <a:lnTo>
                    <a:pt x="47105" y="155"/>
                  </a:lnTo>
                  <a:lnTo>
                    <a:pt x="60837" y="0"/>
                  </a:lnTo>
                  <a:lnTo>
                    <a:pt x="66902" y="2815"/>
                  </a:lnTo>
                  <a:lnTo>
                    <a:pt x="89296" y="22652"/>
                  </a:lnTo>
                  <a:lnTo>
                    <a:pt x="92604" y="28757"/>
                  </a:lnTo>
                  <a:lnTo>
                    <a:pt x="94466" y="40966"/>
                  </a:lnTo>
                  <a:lnTo>
                    <a:pt x="95095" y="58998"/>
                  </a:lnTo>
                  <a:lnTo>
                    <a:pt x="92358" y="66078"/>
                  </a:lnTo>
                  <a:lnTo>
                    <a:pt x="88674" y="72752"/>
                  </a:lnTo>
                  <a:lnTo>
                    <a:pt x="85540" y="82460"/>
                  </a:lnTo>
                  <a:lnTo>
                    <a:pt x="63369" y="107933"/>
                  </a:lnTo>
                  <a:lnTo>
                    <a:pt x="57092" y="111463"/>
                  </a:lnTo>
                  <a:lnTo>
                    <a:pt x="50773" y="114090"/>
                  </a:lnTo>
                  <a:lnTo>
                    <a:pt x="41268" y="120460"/>
                  </a:lnTo>
                  <a:lnTo>
                    <a:pt x="34922" y="122322"/>
                  </a:lnTo>
                  <a:lnTo>
                    <a:pt x="32807" y="123876"/>
                  </a:lnTo>
                  <a:lnTo>
                    <a:pt x="31396" y="125971"/>
                  </a:lnTo>
                  <a:lnTo>
                    <a:pt x="30455" y="128426"/>
                  </a:lnTo>
                  <a:lnTo>
                    <a:pt x="28770" y="130063"/>
                  </a:lnTo>
                  <a:lnTo>
                    <a:pt x="24076" y="131881"/>
                  </a:lnTo>
                  <a:lnTo>
                    <a:pt x="12440" y="134107"/>
                  </a:lnTo>
                  <a:lnTo>
                    <a:pt x="0" y="14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" name="SMARTInkShape-2441"/>
            <p:cNvSpPr/>
            <p:nvPr>
              <p:custDataLst>
                <p:tags r:id="rId41"/>
              </p:custDataLst>
            </p:nvPr>
          </p:nvSpPr>
          <p:spPr>
            <a:xfrm>
              <a:off x="8839234" y="5114925"/>
              <a:ext cx="114267" cy="151960"/>
            </a:xfrm>
            <a:custGeom>
              <a:avLst/>
              <a:gdLst/>
              <a:ahLst/>
              <a:cxnLst/>
              <a:rect l="0" t="0" r="0" b="0"/>
              <a:pathLst>
                <a:path w="114267" h="151960">
                  <a:moveTo>
                    <a:pt x="9491" y="66675"/>
                  </a:moveTo>
                  <a:lnTo>
                    <a:pt x="9491" y="66675"/>
                  </a:lnTo>
                  <a:lnTo>
                    <a:pt x="357" y="66675"/>
                  </a:lnTo>
                  <a:lnTo>
                    <a:pt x="0" y="58474"/>
                  </a:lnTo>
                  <a:lnTo>
                    <a:pt x="1047" y="58033"/>
                  </a:lnTo>
                  <a:lnTo>
                    <a:pt x="23564" y="57160"/>
                  </a:lnTo>
                  <a:lnTo>
                    <a:pt x="29151" y="59977"/>
                  </a:lnTo>
                  <a:lnTo>
                    <a:pt x="35162" y="63698"/>
                  </a:lnTo>
                  <a:lnTo>
                    <a:pt x="44497" y="66851"/>
                  </a:lnTo>
                  <a:lnTo>
                    <a:pt x="50801" y="71340"/>
                  </a:lnTo>
                  <a:lnTo>
                    <a:pt x="54310" y="76862"/>
                  </a:lnTo>
                  <a:lnTo>
                    <a:pt x="56927" y="82843"/>
                  </a:lnTo>
                  <a:lnTo>
                    <a:pt x="63292" y="92162"/>
                  </a:lnTo>
                  <a:lnTo>
                    <a:pt x="65649" y="101626"/>
                  </a:lnTo>
                  <a:lnTo>
                    <a:pt x="66603" y="127001"/>
                  </a:lnTo>
                  <a:lnTo>
                    <a:pt x="63802" y="133350"/>
                  </a:lnTo>
                  <a:lnTo>
                    <a:pt x="48018" y="151959"/>
                  </a:lnTo>
                  <a:lnTo>
                    <a:pt x="39427" y="144160"/>
                  </a:lnTo>
                  <a:lnTo>
                    <a:pt x="38469" y="138198"/>
                  </a:lnTo>
                  <a:lnTo>
                    <a:pt x="38101" y="115462"/>
                  </a:lnTo>
                  <a:lnTo>
                    <a:pt x="40904" y="106702"/>
                  </a:lnTo>
                  <a:lnTo>
                    <a:pt x="44618" y="98223"/>
                  </a:lnTo>
                  <a:lnTo>
                    <a:pt x="47770" y="82608"/>
                  </a:lnTo>
                  <a:lnTo>
                    <a:pt x="76224" y="35922"/>
                  </a:lnTo>
                  <a:lnTo>
                    <a:pt x="88878" y="17326"/>
                  </a:lnTo>
                  <a:lnTo>
                    <a:pt x="95220" y="12993"/>
                  </a:lnTo>
                  <a:lnTo>
                    <a:pt x="101568" y="10008"/>
                  </a:lnTo>
                  <a:lnTo>
                    <a:pt x="114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5" name="SMARTInkShape-2442"/>
            <p:cNvSpPr/>
            <p:nvPr>
              <p:custDataLst>
                <p:tags r:id="rId42"/>
              </p:custDataLst>
            </p:nvPr>
          </p:nvSpPr>
          <p:spPr>
            <a:xfrm>
              <a:off x="9010737" y="5029238"/>
              <a:ext cx="66589" cy="228563"/>
            </a:xfrm>
            <a:custGeom>
              <a:avLst/>
              <a:gdLst/>
              <a:ahLst/>
              <a:cxnLst/>
              <a:rect l="0" t="0" r="0" b="0"/>
              <a:pathLst>
                <a:path w="66589" h="228563">
                  <a:moveTo>
                    <a:pt x="66588" y="19012"/>
                  </a:moveTo>
                  <a:lnTo>
                    <a:pt x="66588" y="19012"/>
                  </a:lnTo>
                  <a:lnTo>
                    <a:pt x="66588" y="4823"/>
                  </a:lnTo>
                  <a:lnTo>
                    <a:pt x="65530" y="3202"/>
                  </a:lnTo>
                  <a:lnTo>
                    <a:pt x="63766" y="2122"/>
                  </a:lnTo>
                  <a:lnTo>
                    <a:pt x="57454" y="88"/>
                  </a:lnTo>
                  <a:lnTo>
                    <a:pt x="52123" y="0"/>
                  </a:lnTo>
                  <a:lnTo>
                    <a:pt x="50593" y="1045"/>
                  </a:lnTo>
                  <a:lnTo>
                    <a:pt x="49576" y="2801"/>
                  </a:lnTo>
                  <a:lnTo>
                    <a:pt x="48897" y="5030"/>
                  </a:lnTo>
                  <a:lnTo>
                    <a:pt x="47386" y="6515"/>
                  </a:lnTo>
                  <a:lnTo>
                    <a:pt x="42884" y="8166"/>
                  </a:lnTo>
                  <a:lnTo>
                    <a:pt x="41260" y="9665"/>
                  </a:lnTo>
                  <a:lnTo>
                    <a:pt x="30664" y="28733"/>
                  </a:lnTo>
                  <a:lnTo>
                    <a:pt x="23861" y="46332"/>
                  </a:lnTo>
                  <a:lnTo>
                    <a:pt x="13385" y="63646"/>
                  </a:lnTo>
                  <a:lnTo>
                    <a:pt x="1391" y="111218"/>
                  </a:lnTo>
                  <a:lnTo>
                    <a:pt x="0" y="154486"/>
                  </a:lnTo>
                  <a:lnTo>
                    <a:pt x="979" y="183937"/>
                  </a:lnTo>
                  <a:lnTo>
                    <a:pt x="11673" y="209316"/>
                  </a:lnTo>
                  <a:lnTo>
                    <a:pt x="22579" y="222173"/>
                  </a:lnTo>
                  <a:lnTo>
                    <a:pt x="28684" y="225723"/>
                  </a:lnTo>
                  <a:lnTo>
                    <a:pt x="47538" y="228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6" name="SMARTInkShape-2443"/>
            <p:cNvSpPr/>
            <p:nvPr>
              <p:custDataLst>
                <p:tags r:id="rId43"/>
              </p:custDataLst>
            </p:nvPr>
          </p:nvSpPr>
          <p:spPr>
            <a:xfrm>
              <a:off x="9124951" y="5029380"/>
              <a:ext cx="95250" cy="237780"/>
            </a:xfrm>
            <a:custGeom>
              <a:avLst/>
              <a:gdLst/>
              <a:ahLst/>
              <a:cxnLst/>
              <a:rect l="0" t="0" r="0" b="0"/>
              <a:pathLst>
                <a:path w="95250" h="237780">
                  <a:moveTo>
                    <a:pt x="47624" y="66495"/>
                  </a:moveTo>
                  <a:lnTo>
                    <a:pt x="47624" y="66495"/>
                  </a:lnTo>
                  <a:lnTo>
                    <a:pt x="42567" y="66495"/>
                  </a:lnTo>
                  <a:lnTo>
                    <a:pt x="41078" y="67553"/>
                  </a:lnTo>
                  <a:lnTo>
                    <a:pt x="40084" y="69317"/>
                  </a:lnTo>
                  <a:lnTo>
                    <a:pt x="38360" y="76196"/>
                  </a:lnTo>
                  <a:lnTo>
                    <a:pt x="38214" y="80684"/>
                  </a:lnTo>
                  <a:lnTo>
                    <a:pt x="37117" y="82305"/>
                  </a:lnTo>
                  <a:lnTo>
                    <a:pt x="35328" y="83385"/>
                  </a:lnTo>
                  <a:lnTo>
                    <a:pt x="33077" y="84104"/>
                  </a:lnTo>
                  <a:lnTo>
                    <a:pt x="31576" y="85643"/>
                  </a:lnTo>
                  <a:lnTo>
                    <a:pt x="21211" y="112325"/>
                  </a:lnTo>
                  <a:lnTo>
                    <a:pt x="19107" y="154407"/>
                  </a:lnTo>
                  <a:lnTo>
                    <a:pt x="18017" y="164834"/>
                  </a:lnTo>
                  <a:lnTo>
                    <a:pt x="11515" y="182973"/>
                  </a:lnTo>
                  <a:lnTo>
                    <a:pt x="8728" y="205229"/>
                  </a:lnTo>
                  <a:lnTo>
                    <a:pt x="2037" y="218704"/>
                  </a:lnTo>
                  <a:lnTo>
                    <a:pt x="9" y="237779"/>
                  </a:lnTo>
                  <a:lnTo>
                    <a:pt x="0" y="224673"/>
                  </a:lnTo>
                  <a:lnTo>
                    <a:pt x="16475" y="180525"/>
                  </a:lnTo>
                  <a:lnTo>
                    <a:pt x="23955" y="136329"/>
                  </a:lnTo>
                  <a:lnTo>
                    <a:pt x="41426" y="90042"/>
                  </a:lnTo>
                  <a:lnTo>
                    <a:pt x="54865" y="44347"/>
                  </a:lnTo>
                  <a:lnTo>
                    <a:pt x="64910" y="17588"/>
                  </a:lnTo>
                  <a:lnTo>
                    <a:pt x="66151" y="6731"/>
                  </a:lnTo>
                  <a:lnTo>
                    <a:pt x="67383" y="4426"/>
                  </a:lnTo>
                  <a:lnTo>
                    <a:pt x="69263" y="2892"/>
                  </a:lnTo>
                  <a:lnTo>
                    <a:pt x="75793" y="0"/>
                  </a:lnTo>
                  <a:lnTo>
                    <a:pt x="77250" y="23237"/>
                  </a:lnTo>
                  <a:lnTo>
                    <a:pt x="82744" y="35215"/>
                  </a:lnTo>
                  <a:lnTo>
                    <a:pt x="86706" y="80173"/>
                  </a:lnTo>
                  <a:lnTo>
                    <a:pt x="91188" y="98535"/>
                  </a:lnTo>
                  <a:lnTo>
                    <a:pt x="86652" y="130033"/>
                  </a:lnTo>
                  <a:lnTo>
                    <a:pt x="88959" y="139890"/>
                  </a:lnTo>
                  <a:lnTo>
                    <a:pt x="93386" y="151389"/>
                  </a:lnTo>
                  <a:lnTo>
                    <a:pt x="95249" y="19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7" name="SMARTInkShape-2444"/>
            <p:cNvSpPr/>
            <p:nvPr>
              <p:custDataLst>
                <p:tags r:id="rId44"/>
              </p:custDataLst>
            </p:nvPr>
          </p:nvSpPr>
          <p:spPr>
            <a:xfrm>
              <a:off x="9134475" y="514350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8575"/>
                  </a:lnTo>
                  <a:lnTo>
                    <a:pt x="8644" y="27517"/>
                  </a:lnTo>
                  <a:lnTo>
                    <a:pt x="9134" y="23519"/>
                  </a:lnTo>
                  <a:lnTo>
                    <a:pt x="11381" y="22030"/>
                  </a:lnTo>
                  <a:lnTo>
                    <a:pt x="30949" y="19442"/>
                  </a:lnTo>
                  <a:lnTo>
                    <a:pt x="41037" y="19166"/>
                  </a:lnTo>
                  <a:lnTo>
                    <a:pt x="47520" y="16279"/>
                  </a:lnTo>
                  <a:lnTo>
                    <a:pt x="53928" y="12526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8" name="SMARTInkShape-2445"/>
            <p:cNvSpPr/>
            <p:nvPr>
              <p:custDataLst>
                <p:tags r:id="rId45"/>
              </p:custDataLst>
            </p:nvPr>
          </p:nvSpPr>
          <p:spPr>
            <a:xfrm>
              <a:off x="9267825" y="5000625"/>
              <a:ext cx="47539" cy="276226"/>
            </a:xfrm>
            <a:custGeom>
              <a:avLst/>
              <a:gdLst/>
              <a:ahLst/>
              <a:cxnLst/>
              <a:rect l="0" t="0" r="0" b="0"/>
              <a:pathLst>
                <a:path w="47539" h="276226">
                  <a:moveTo>
                    <a:pt x="19050" y="0"/>
                  </a:moveTo>
                  <a:lnTo>
                    <a:pt x="19050" y="0"/>
                  </a:lnTo>
                  <a:lnTo>
                    <a:pt x="19050" y="14189"/>
                  </a:lnTo>
                  <a:lnTo>
                    <a:pt x="21872" y="19712"/>
                  </a:lnTo>
                  <a:lnTo>
                    <a:pt x="34237" y="36071"/>
                  </a:lnTo>
                  <a:lnTo>
                    <a:pt x="46151" y="82719"/>
                  </a:lnTo>
                  <a:lnTo>
                    <a:pt x="47538" y="127010"/>
                  </a:lnTo>
                  <a:lnTo>
                    <a:pt x="46559" y="165101"/>
                  </a:lnTo>
                  <a:lnTo>
                    <a:pt x="38981" y="203200"/>
                  </a:lnTo>
                  <a:lnTo>
                    <a:pt x="37302" y="222250"/>
                  </a:lnTo>
                  <a:lnTo>
                    <a:pt x="30574" y="240242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8" name="SMARTInkShape-Group437"/>
          <p:cNvGrpSpPr/>
          <p:nvPr/>
        </p:nvGrpSpPr>
        <p:grpSpPr>
          <a:xfrm>
            <a:off x="9534916" y="4924425"/>
            <a:ext cx="961623" cy="342901"/>
            <a:chOff x="9534916" y="4924425"/>
            <a:chExt cx="961623" cy="342901"/>
          </a:xfrm>
        </p:grpSpPr>
        <p:sp>
          <p:nvSpPr>
            <p:cNvPr id="1850" name="SMARTInkShape-2446"/>
            <p:cNvSpPr/>
            <p:nvPr>
              <p:custDataLst>
                <p:tags r:id="rId30"/>
              </p:custDataLst>
            </p:nvPr>
          </p:nvSpPr>
          <p:spPr>
            <a:xfrm>
              <a:off x="9534916" y="5162550"/>
              <a:ext cx="190110" cy="19051"/>
            </a:xfrm>
            <a:custGeom>
              <a:avLst/>
              <a:gdLst/>
              <a:ahLst/>
              <a:cxnLst/>
              <a:rect l="0" t="0" r="0" b="0"/>
              <a:pathLst>
                <a:path w="190110" h="19051">
                  <a:moveTo>
                    <a:pt x="9134" y="19050"/>
                  </a:moveTo>
                  <a:lnTo>
                    <a:pt x="9134" y="19050"/>
                  </a:lnTo>
                  <a:lnTo>
                    <a:pt x="0" y="19050"/>
                  </a:lnTo>
                  <a:lnTo>
                    <a:pt x="7845" y="10849"/>
                  </a:lnTo>
                  <a:lnTo>
                    <a:pt x="13807" y="9917"/>
                  </a:lnTo>
                  <a:lnTo>
                    <a:pt x="45142" y="8474"/>
                  </a:lnTo>
                  <a:lnTo>
                    <a:pt x="67125" y="1987"/>
                  </a:lnTo>
                  <a:lnTo>
                    <a:pt x="114519" y="52"/>
                  </a:lnTo>
                  <a:lnTo>
                    <a:pt x="158394" y="3"/>
                  </a:lnTo>
                  <a:lnTo>
                    <a:pt x="190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1" name="SMARTInkShape-2447"/>
            <p:cNvSpPr/>
            <p:nvPr>
              <p:custDataLst>
                <p:tags r:id="rId31"/>
              </p:custDataLst>
            </p:nvPr>
          </p:nvSpPr>
          <p:spPr>
            <a:xfrm>
              <a:off x="9591837" y="5086350"/>
              <a:ext cx="47464" cy="180976"/>
            </a:xfrm>
            <a:custGeom>
              <a:avLst/>
              <a:gdLst/>
              <a:ahLst/>
              <a:cxnLst/>
              <a:rect l="0" t="0" r="0" b="0"/>
              <a:pathLst>
                <a:path w="47464" h="180976">
                  <a:moveTo>
                    <a:pt x="47463" y="0"/>
                  </a:moveTo>
                  <a:lnTo>
                    <a:pt x="47463" y="0"/>
                  </a:lnTo>
                  <a:lnTo>
                    <a:pt x="23784" y="0"/>
                  </a:lnTo>
                  <a:lnTo>
                    <a:pt x="18241" y="2822"/>
                  </a:lnTo>
                  <a:lnTo>
                    <a:pt x="12250" y="6545"/>
                  </a:lnTo>
                  <a:lnTo>
                    <a:pt x="384" y="9409"/>
                  </a:lnTo>
                  <a:lnTo>
                    <a:pt x="0" y="14548"/>
                  </a:lnTo>
                  <a:lnTo>
                    <a:pt x="2733" y="19870"/>
                  </a:lnTo>
                  <a:lnTo>
                    <a:pt x="6417" y="25765"/>
                  </a:lnTo>
                  <a:lnTo>
                    <a:pt x="8781" y="38172"/>
                  </a:lnTo>
                  <a:lnTo>
                    <a:pt x="10345" y="55043"/>
                  </a:lnTo>
                  <a:lnTo>
                    <a:pt x="17552" y="78052"/>
                  </a:lnTo>
                  <a:lnTo>
                    <a:pt x="21658" y="124021"/>
                  </a:lnTo>
                  <a:lnTo>
                    <a:pt x="27077" y="144207"/>
                  </a:lnTo>
                  <a:lnTo>
                    <a:pt x="28413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2" name="SMARTInkShape-2448"/>
            <p:cNvSpPr/>
            <p:nvPr>
              <p:custDataLst>
                <p:tags r:id="rId32"/>
              </p:custDataLst>
            </p:nvPr>
          </p:nvSpPr>
          <p:spPr>
            <a:xfrm>
              <a:off x="9915525" y="4943644"/>
              <a:ext cx="95123" cy="285414"/>
            </a:xfrm>
            <a:custGeom>
              <a:avLst/>
              <a:gdLst/>
              <a:ahLst/>
              <a:cxnLst/>
              <a:rect l="0" t="0" r="0" b="0"/>
              <a:pathLst>
                <a:path w="95123" h="285414">
                  <a:moveTo>
                    <a:pt x="9525" y="123656"/>
                  </a:moveTo>
                  <a:lnTo>
                    <a:pt x="9525" y="123656"/>
                  </a:lnTo>
                  <a:lnTo>
                    <a:pt x="9525" y="115455"/>
                  </a:lnTo>
                  <a:lnTo>
                    <a:pt x="9525" y="161773"/>
                  </a:lnTo>
                  <a:lnTo>
                    <a:pt x="9525" y="207696"/>
                  </a:lnTo>
                  <a:lnTo>
                    <a:pt x="9525" y="254964"/>
                  </a:lnTo>
                  <a:lnTo>
                    <a:pt x="9525" y="285413"/>
                  </a:lnTo>
                  <a:lnTo>
                    <a:pt x="9525" y="239235"/>
                  </a:lnTo>
                  <a:lnTo>
                    <a:pt x="10583" y="208810"/>
                  </a:lnTo>
                  <a:lnTo>
                    <a:pt x="17727" y="169742"/>
                  </a:lnTo>
                  <a:lnTo>
                    <a:pt x="18876" y="123453"/>
                  </a:lnTo>
                  <a:lnTo>
                    <a:pt x="21821" y="95021"/>
                  </a:lnTo>
                  <a:lnTo>
                    <a:pt x="30804" y="48287"/>
                  </a:lnTo>
                  <a:lnTo>
                    <a:pt x="36658" y="27276"/>
                  </a:lnTo>
                  <a:lnTo>
                    <a:pt x="37973" y="6360"/>
                  </a:lnTo>
                  <a:lnTo>
                    <a:pt x="39074" y="4184"/>
                  </a:lnTo>
                  <a:lnTo>
                    <a:pt x="40866" y="2733"/>
                  </a:lnTo>
                  <a:lnTo>
                    <a:pt x="47230" y="0"/>
                  </a:lnTo>
                  <a:lnTo>
                    <a:pt x="70005" y="22225"/>
                  </a:lnTo>
                  <a:lnTo>
                    <a:pt x="73447" y="28482"/>
                  </a:lnTo>
                  <a:lnTo>
                    <a:pt x="90341" y="74346"/>
                  </a:lnTo>
                  <a:lnTo>
                    <a:pt x="93796" y="87291"/>
                  </a:lnTo>
                  <a:lnTo>
                    <a:pt x="95122" y="115856"/>
                  </a:lnTo>
                  <a:lnTo>
                    <a:pt x="92370" y="123012"/>
                  </a:lnTo>
                  <a:lnTo>
                    <a:pt x="88680" y="129720"/>
                  </a:lnTo>
                  <a:lnTo>
                    <a:pt x="85542" y="139446"/>
                  </a:lnTo>
                  <a:lnTo>
                    <a:pt x="81058" y="145844"/>
                  </a:lnTo>
                  <a:lnTo>
                    <a:pt x="75534" y="149392"/>
                  </a:lnTo>
                  <a:lnTo>
                    <a:pt x="63370" y="151671"/>
                  </a:lnTo>
                  <a:lnTo>
                    <a:pt x="34921" y="152217"/>
                  </a:lnTo>
                  <a:lnTo>
                    <a:pt x="28574" y="149402"/>
                  </a:lnTo>
                  <a:lnTo>
                    <a:pt x="22225" y="145682"/>
                  </a:lnTo>
                  <a:lnTo>
                    <a:pt x="11406" y="143098"/>
                  </a:lnTo>
                  <a:lnTo>
                    <a:pt x="0" y="14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3" name="SMARTInkShape-2449"/>
            <p:cNvSpPr/>
            <p:nvPr>
              <p:custDataLst>
                <p:tags r:id="rId33"/>
              </p:custDataLst>
            </p:nvPr>
          </p:nvSpPr>
          <p:spPr>
            <a:xfrm>
              <a:off x="10001250" y="5057775"/>
              <a:ext cx="114301" cy="152236"/>
            </a:xfrm>
            <a:custGeom>
              <a:avLst/>
              <a:gdLst/>
              <a:ahLst/>
              <a:cxnLst/>
              <a:rect l="0" t="0" r="0" b="0"/>
              <a:pathLst>
                <a:path w="114301" h="152236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58" y="38983"/>
                  </a:lnTo>
                  <a:lnTo>
                    <a:pt x="9134" y="38134"/>
                  </a:lnTo>
                  <a:lnTo>
                    <a:pt x="14465" y="33054"/>
                  </a:lnTo>
                  <a:lnTo>
                    <a:pt x="17051" y="32619"/>
                  </a:lnTo>
                  <a:lnTo>
                    <a:pt x="19834" y="33387"/>
                  </a:lnTo>
                  <a:lnTo>
                    <a:pt x="28483" y="38538"/>
                  </a:lnTo>
                  <a:lnTo>
                    <a:pt x="35839" y="44462"/>
                  </a:lnTo>
                  <a:lnTo>
                    <a:pt x="44721" y="47746"/>
                  </a:lnTo>
                  <a:lnTo>
                    <a:pt x="50920" y="52265"/>
                  </a:lnTo>
                  <a:lnTo>
                    <a:pt x="69860" y="78180"/>
                  </a:lnTo>
                  <a:lnTo>
                    <a:pt x="73382" y="88015"/>
                  </a:lnTo>
                  <a:lnTo>
                    <a:pt x="76151" y="126875"/>
                  </a:lnTo>
                  <a:lnTo>
                    <a:pt x="73356" y="133294"/>
                  </a:lnTo>
                  <a:lnTo>
                    <a:pt x="69645" y="139675"/>
                  </a:lnTo>
                  <a:lnTo>
                    <a:pt x="67066" y="150515"/>
                  </a:lnTo>
                  <a:lnTo>
                    <a:pt x="65877" y="151143"/>
                  </a:lnTo>
                  <a:lnTo>
                    <a:pt x="53452" y="152235"/>
                  </a:lnTo>
                  <a:lnTo>
                    <a:pt x="51510" y="151231"/>
                  </a:lnTo>
                  <a:lnTo>
                    <a:pt x="50214" y="149504"/>
                  </a:lnTo>
                  <a:lnTo>
                    <a:pt x="48775" y="144763"/>
                  </a:lnTo>
                  <a:lnTo>
                    <a:pt x="47634" y="100336"/>
                  </a:lnTo>
                  <a:lnTo>
                    <a:pt x="48686" y="83233"/>
                  </a:lnTo>
                  <a:lnTo>
                    <a:pt x="64960" y="45924"/>
                  </a:lnTo>
                  <a:lnTo>
                    <a:pt x="71556" y="3875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4" name="SMARTInkShape-2450"/>
            <p:cNvSpPr/>
            <p:nvPr>
              <p:custDataLst>
                <p:tags r:id="rId34"/>
              </p:custDataLst>
            </p:nvPr>
          </p:nvSpPr>
          <p:spPr>
            <a:xfrm>
              <a:off x="10210928" y="4972053"/>
              <a:ext cx="76073" cy="219073"/>
            </a:xfrm>
            <a:custGeom>
              <a:avLst/>
              <a:gdLst/>
              <a:ahLst/>
              <a:cxnLst/>
              <a:rect l="0" t="0" r="0" b="0"/>
              <a:pathLst>
                <a:path w="76073" h="219073">
                  <a:moveTo>
                    <a:pt x="76072" y="9522"/>
                  </a:moveTo>
                  <a:lnTo>
                    <a:pt x="76072" y="9522"/>
                  </a:lnTo>
                  <a:lnTo>
                    <a:pt x="67870" y="1321"/>
                  </a:lnTo>
                  <a:lnTo>
                    <a:pt x="58463" y="113"/>
                  </a:lnTo>
                  <a:lnTo>
                    <a:pt x="39725" y="0"/>
                  </a:lnTo>
                  <a:lnTo>
                    <a:pt x="33435" y="5054"/>
                  </a:lnTo>
                  <a:lnTo>
                    <a:pt x="30664" y="10359"/>
                  </a:lnTo>
                  <a:lnTo>
                    <a:pt x="29925" y="13255"/>
                  </a:lnTo>
                  <a:lnTo>
                    <a:pt x="23829" y="22387"/>
                  </a:lnTo>
                  <a:lnTo>
                    <a:pt x="15319" y="31795"/>
                  </a:lnTo>
                  <a:lnTo>
                    <a:pt x="12029" y="40941"/>
                  </a:lnTo>
                  <a:lnTo>
                    <a:pt x="7354" y="57990"/>
                  </a:lnTo>
                  <a:lnTo>
                    <a:pt x="2089" y="76447"/>
                  </a:lnTo>
                  <a:lnTo>
                    <a:pt x="0" y="120661"/>
                  </a:lnTo>
                  <a:lnTo>
                    <a:pt x="939" y="158553"/>
                  </a:lnTo>
                  <a:lnTo>
                    <a:pt x="11632" y="189835"/>
                  </a:lnTo>
                  <a:lnTo>
                    <a:pt x="15682" y="196553"/>
                  </a:lnTo>
                  <a:lnTo>
                    <a:pt x="19021" y="206285"/>
                  </a:lnTo>
                  <a:lnTo>
                    <a:pt x="26997" y="217179"/>
                  </a:lnTo>
                  <a:lnTo>
                    <a:pt x="57022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5" name="SMARTInkShape-2451"/>
            <p:cNvSpPr/>
            <p:nvPr>
              <p:custDataLst>
                <p:tags r:id="rId35"/>
              </p:custDataLst>
            </p:nvPr>
          </p:nvSpPr>
          <p:spPr>
            <a:xfrm>
              <a:off x="10310518" y="5029200"/>
              <a:ext cx="12328" cy="152401"/>
            </a:xfrm>
            <a:custGeom>
              <a:avLst/>
              <a:gdLst/>
              <a:ahLst/>
              <a:cxnLst/>
              <a:rect l="0" t="0" r="0" b="0"/>
              <a:pathLst>
                <a:path w="12328" h="152401">
                  <a:moveTo>
                    <a:pt x="5057" y="0"/>
                  </a:moveTo>
                  <a:lnTo>
                    <a:pt x="5057" y="0"/>
                  </a:lnTo>
                  <a:lnTo>
                    <a:pt x="5057" y="14189"/>
                  </a:lnTo>
                  <a:lnTo>
                    <a:pt x="2233" y="19712"/>
                  </a:lnTo>
                  <a:lnTo>
                    <a:pt x="0" y="22666"/>
                  </a:lnTo>
                  <a:lnTo>
                    <a:pt x="627" y="25693"/>
                  </a:lnTo>
                  <a:lnTo>
                    <a:pt x="11199" y="38158"/>
                  </a:lnTo>
                  <a:lnTo>
                    <a:pt x="12327" y="41314"/>
                  </a:lnTo>
                  <a:lnTo>
                    <a:pt x="12021" y="44476"/>
                  </a:lnTo>
                  <a:lnTo>
                    <a:pt x="6746" y="59977"/>
                  </a:lnTo>
                  <a:lnTo>
                    <a:pt x="5086" y="106510"/>
                  </a:lnTo>
                  <a:lnTo>
                    <a:pt x="505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6" name="SMARTInkShape-2452"/>
            <p:cNvSpPr/>
            <p:nvPr>
              <p:custDataLst>
                <p:tags r:id="rId36"/>
              </p:custDataLst>
            </p:nvPr>
          </p:nvSpPr>
          <p:spPr>
            <a:xfrm>
              <a:off x="10296525" y="4953014"/>
              <a:ext cx="85688" cy="257000"/>
            </a:xfrm>
            <a:custGeom>
              <a:avLst/>
              <a:gdLst/>
              <a:ahLst/>
              <a:cxnLst/>
              <a:rect l="0" t="0" r="0" b="0"/>
              <a:pathLst>
                <a:path w="85688" h="257000">
                  <a:moveTo>
                    <a:pt x="19050" y="85711"/>
                  </a:moveTo>
                  <a:lnTo>
                    <a:pt x="19050" y="85711"/>
                  </a:lnTo>
                  <a:lnTo>
                    <a:pt x="19050" y="40173"/>
                  </a:lnTo>
                  <a:lnTo>
                    <a:pt x="19050" y="36302"/>
                  </a:lnTo>
                  <a:lnTo>
                    <a:pt x="21874" y="29180"/>
                  </a:lnTo>
                  <a:lnTo>
                    <a:pt x="25596" y="22486"/>
                  </a:lnTo>
                  <a:lnTo>
                    <a:pt x="28752" y="12767"/>
                  </a:lnTo>
                  <a:lnTo>
                    <a:pt x="36659" y="1879"/>
                  </a:lnTo>
                  <a:lnTo>
                    <a:pt x="40280" y="827"/>
                  </a:lnTo>
                  <a:lnTo>
                    <a:pt x="61687" y="0"/>
                  </a:lnTo>
                  <a:lnTo>
                    <a:pt x="67280" y="2815"/>
                  </a:lnTo>
                  <a:lnTo>
                    <a:pt x="70253" y="5047"/>
                  </a:lnTo>
                  <a:lnTo>
                    <a:pt x="73556" y="10349"/>
                  </a:lnTo>
                  <a:lnTo>
                    <a:pt x="76085" y="16233"/>
                  </a:lnTo>
                  <a:lnTo>
                    <a:pt x="82397" y="25496"/>
                  </a:lnTo>
                  <a:lnTo>
                    <a:pt x="84739" y="34944"/>
                  </a:lnTo>
                  <a:lnTo>
                    <a:pt x="85687" y="65368"/>
                  </a:lnTo>
                  <a:lnTo>
                    <a:pt x="82886" y="74200"/>
                  </a:lnTo>
                  <a:lnTo>
                    <a:pt x="79170" y="81654"/>
                  </a:lnTo>
                  <a:lnTo>
                    <a:pt x="71534" y="103352"/>
                  </a:lnTo>
                  <a:lnTo>
                    <a:pt x="56954" y="123208"/>
                  </a:lnTo>
                  <a:lnTo>
                    <a:pt x="39586" y="141361"/>
                  </a:lnTo>
                  <a:lnTo>
                    <a:pt x="30029" y="142730"/>
                  </a:lnTo>
                  <a:lnTo>
                    <a:pt x="29545" y="143832"/>
                  </a:lnTo>
                  <a:lnTo>
                    <a:pt x="28587" y="152269"/>
                  </a:lnTo>
                  <a:lnTo>
                    <a:pt x="36777" y="152376"/>
                  </a:lnTo>
                  <a:lnTo>
                    <a:pt x="37217" y="153437"/>
                  </a:lnTo>
                  <a:lnTo>
                    <a:pt x="37709" y="157439"/>
                  </a:lnTo>
                  <a:lnTo>
                    <a:pt x="38898" y="158930"/>
                  </a:lnTo>
                  <a:lnTo>
                    <a:pt x="55424" y="169995"/>
                  </a:lnTo>
                  <a:lnTo>
                    <a:pt x="64414" y="177698"/>
                  </a:lnTo>
                  <a:lnTo>
                    <a:pt x="70256" y="179510"/>
                  </a:lnTo>
                  <a:lnTo>
                    <a:pt x="72237" y="181052"/>
                  </a:lnTo>
                  <a:lnTo>
                    <a:pt x="83507" y="200202"/>
                  </a:lnTo>
                  <a:lnTo>
                    <a:pt x="85597" y="222247"/>
                  </a:lnTo>
                  <a:lnTo>
                    <a:pt x="84581" y="224360"/>
                  </a:lnTo>
                  <a:lnTo>
                    <a:pt x="82845" y="225769"/>
                  </a:lnTo>
                  <a:lnTo>
                    <a:pt x="78095" y="228392"/>
                  </a:lnTo>
                  <a:lnTo>
                    <a:pt x="50767" y="253005"/>
                  </a:lnTo>
                  <a:lnTo>
                    <a:pt x="39978" y="256614"/>
                  </a:lnTo>
                  <a:lnTo>
                    <a:pt x="33599" y="256999"/>
                  </a:lnTo>
                  <a:lnTo>
                    <a:pt x="27986" y="254267"/>
                  </a:lnTo>
                  <a:lnTo>
                    <a:pt x="15760" y="243889"/>
                  </a:lnTo>
                  <a:lnTo>
                    <a:pt x="12296" y="237858"/>
                  </a:lnTo>
                  <a:lnTo>
                    <a:pt x="9699" y="231648"/>
                  </a:lnTo>
                  <a:lnTo>
                    <a:pt x="5014" y="225360"/>
                  </a:lnTo>
                  <a:lnTo>
                    <a:pt x="2229" y="216217"/>
                  </a:lnTo>
                  <a:lnTo>
                    <a:pt x="0" y="200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7" name="SMARTInkShape-2453"/>
            <p:cNvSpPr/>
            <p:nvPr>
              <p:custDataLst>
                <p:tags r:id="rId37"/>
              </p:custDataLst>
            </p:nvPr>
          </p:nvSpPr>
          <p:spPr>
            <a:xfrm>
              <a:off x="10363200" y="4924425"/>
              <a:ext cx="133339" cy="295276"/>
            </a:xfrm>
            <a:custGeom>
              <a:avLst/>
              <a:gdLst/>
              <a:ahLst/>
              <a:cxnLst/>
              <a:rect l="0" t="0" r="0" b="0"/>
              <a:pathLst>
                <a:path w="133339" h="295276">
                  <a:moveTo>
                    <a:pt x="85725" y="0"/>
                  </a:moveTo>
                  <a:lnTo>
                    <a:pt x="85725" y="0"/>
                  </a:lnTo>
                  <a:lnTo>
                    <a:pt x="108114" y="0"/>
                  </a:lnTo>
                  <a:lnTo>
                    <a:pt x="114374" y="2822"/>
                  </a:lnTo>
                  <a:lnTo>
                    <a:pt x="117525" y="5056"/>
                  </a:lnTo>
                  <a:lnTo>
                    <a:pt x="121025" y="10361"/>
                  </a:lnTo>
                  <a:lnTo>
                    <a:pt x="123639" y="16247"/>
                  </a:lnTo>
                  <a:lnTo>
                    <a:pt x="128328" y="22390"/>
                  </a:lnTo>
                  <a:lnTo>
                    <a:pt x="131118" y="31471"/>
                  </a:lnTo>
                  <a:lnTo>
                    <a:pt x="133219" y="73194"/>
                  </a:lnTo>
                  <a:lnTo>
                    <a:pt x="133338" y="119341"/>
                  </a:lnTo>
                  <a:lnTo>
                    <a:pt x="118271" y="162589"/>
                  </a:lnTo>
                  <a:lnTo>
                    <a:pt x="113947" y="180212"/>
                  </a:lnTo>
                  <a:lnTo>
                    <a:pt x="88017" y="220438"/>
                  </a:lnTo>
                  <a:lnTo>
                    <a:pt x="50722" y="263087"/>
                  </a:lnTo>
                  <a:lnTo>
                    <a:pt x="25385" y="286722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3" name="SMARTInkShape-Group438"/>
          <p:cNvGrpSpPr/>
          <p:nvPr/>
        </p:nvGrpSpPr>
        <p:grpSpPr>
          <a:xfrm>
            <a:off x="6305595" y="5642899"/>
            <a:ext cx="323806" cy="338802"/>
            <a:chOff x="6305595" y="5642899"/>
            <a:chExt cx="323806" cy="338802"/>
          </a:xfrm>
        </p:grpSpPr>
        <p:sp>
          <p:nvSpPr>
            <p:cNvPr id="1859" name="SMARTInkShape-2454"/>
            <p:cNvSpPr/>
            <p:nvPr>
              <p:custDataLst>
                <p:tags r:id="rId26"/>
              </p:custDataLst>
            </p:nvPr>
          </p:nvSpPr>
          <p:spPr>
            <a:xfrm>
              <a:off x="6343735" y="5642899"/>
              <a:ext cx="85641" cy="338802"/>
            </a:xfrm>
            <a:custGeom>
              <a:avLst/>
              <a:gdLst/>
              <a:ahLst/>
              <a:cxnLst/>
              <a:rect l="0" t="0" r="0" b="0"/>
              <a:pathLst>
                <a:path w="85641" h="338802">
                  <a:moveTo>
                    <a:pt x="85640" y="34001"/>
                  </a:moveTo>
                  <a:lnTo>
                    <a:pt x="85640" y="34001"/>
                  </a:lnTo>
                  <a:lnTo>
                    <a:pt x="85640" y="20744"/>
                  </a:lnTo>
                  <a:lnTo>
                    <a:pt x="84582" y="18813"/>
                  </a:lnTo>
                  <a:lnTo>
                    <a:pt x="82818" y="17526"/>
                  </a:lnTo>
                  <a:lnTo>
                    <a:pt x="80584" y="16668"/>
                  </a:lnTo>
                  <a:lnTo>
                    <a:pt x="79095" y="15038"/>
                  </a:lnTo>
                  <a:lnTo>
                    <a:pt x="77439" y="10404"/>
                  </a:lnTo>
                  <a:lnTo>
                    <a:pt x="75939" y="9802"/>
                  </a:lnTo>
                  <a:lnTo>
                    <a:pt x="73881" y="10460"/>
                  </a:lnTo>
                  <a:lnTo>
                    <a:pt x="71451" y="11957"/>
                  </a:lnTo>
                  <a:lnTo>
                    <a:pt x="69830" y="11897"/>
                  </a:lnTo>
                  <a:lnTo>
                    <a:pt x="68750" y="10798"/>
                  </a:lnTo>
                  <a:lnTo>
                    <a:pt x="68030" y="9008"/>
                  </a:lnTo>
                  <a:lnTo>
                    <a:pt x="66492" y="7813"/>
                  </a:lnTo>
                  <a:lnTo>
                    <a:pt x="58516" y="5740"/>
                  </a:lnTo>
                  <a:lnTo>
                    <a:pt x="52437" y="462"/>
                  </a:lnTo>
                  <a:lnTo>
                    <a:pt x="50805" y="0"/>
                  </a:lnTo>
                  <a:lnTo>
                    <a:pt x="49717" y="749"/>
                  </a:lnTo>
                  <a:lnTo>
                    <a:pt x="48991" y="2309"/>
                  </a:lnTo>
                  <a:lnTo>
                    <a:pt x="47449" y="3347"/>
                  </a:lnTo>
                  <a:lnTo>
                    <a:pt x="39466" y="5152"/>
                  </a:lnTo>
                  <a:lnTo>
                    <a:pt x="33389" y="5344"/>
                  </a:lnTo>
                  <a:lnTo>
                    <a:pt x="31756" y="6429"/>
                  </a:lnTo>
                  <a:lnTo>
                    <a:pt x="30667" y="8212"/>
                  </a:lnTo>
                  <a:lnTo>
                    <a:pt x="29941" y="10459"/>
                  </a:lnTo>
                  <a:lnTo>
                    <a:pt x="22231" y="22726"/>
                  </a:lnTo>
                  <a:lnTo>
                    <a:pt x="18874" y="37481"/>
                  </a:lnTo>
                  <a:lnTo>
                    <a:pt x="12706" y="50084"/>
                  </a:lnTo>
                  <a:lnTo>
                    <a:pt x="1366" y="97633"/>
                  </a:lnTo>
                  <a:lnTo>
                    <a:pt x="0" y="143016"/>
                  </a:lnTo>
                  <a:lnTo>
                    <a:pt x="980" y="188694"/>
                  </a:lnTo>
                  <a:lnTo>
                    <a:pt x="16390" y="233974"/>
                  </a:lnTo>
                  <a:lnTo>
                    <a:pt x="21025" y="253059"/>
                  </a:lnTo>
                  <a:lnTo>
                    <a:pt x="38657" y="298467"/>
                  </a:lnTo>
                  <a:lnTo>
                    <a:pt x="52916" y="316282"/>
                  </a:lnTo>
                  <a:lnTo>
                    <a:pt x="59068" y="329218"/>
                  </a:lnTo>
                  <a:lnTo>
                    <a:pt x="66590" y="338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0" name="SMARTInkShape-2455"/>
            <p:cNvSpPr/>
            <p:nvPr>
              <p:custDataLst>
                <p:tags r:id="rId27"/>
              </p:custDataLst>
            </p:nvPr>
          </p:nvSpPr>
          <p:spPr>
            <a:xfrm>
              <a:off x="6305595" y="5857875"/>
              <a:ext cx="133306" cy="66676"/>
            </a:xfrm>
            <a:custGeom>
              <a:avLst/>
              <a:gdLst/>
              <a:ahLst/>
              <a:cxnLst/>
              <a:rect l="0" t="0" r="0" b="0"/>
              <a:pathLst>
                <a:path w="133306" h="66676">
                  <a:moveTo>
                    <a:pt x="19005" y="66675"/>
                  </a:moveTo>
                  <a:lnTo>
                    <a:pt x="19005" y="66675"/>
                  </a:lnTo>
                  <a:lnTo>
                    <a:pt x="13949" y="66675"/>
                  </a:lnTo>
                  <a:lnTo>
                    <a:pt x="8644" y="63853"/>
                  </a:lnTo>
                  <a:lnTo>
                    <a:pt x="1672" y="58474"/>
                  </a:lnTo>
                  <a:lnTo>
                    <a:pt x="718" y="54916"/>
                  </a:lnTo>
                  <a:lnTo>
                    <a:pt x="0" y="42995"/>
                  </a:lnTo>
                  <a:lnTo>
                    <a:pt x="2102" y="41363"/>
                  </a:lnTo>
                  <a:lnTo>
                    <a:pt x="17861" y="35922"/>
                  </a:lnTo>
                  <a:lnTo>
                    <a:pt x="24847" y="31840"/>
                  </a:lnTo>
                  <a:lnTo>
                    <a:pt x="34730" y="28484"/>
                  </a:lnTo>
                  <a:lnTo>
                    <a:pt x="45419" y="22316"/>
                  </a:lnTo>
                  <a:lnTo>
                    <a:pt x="92193" y="10976"/>
                  </a:lnTo>
                  <a:lnTo>
                    <a:pt x="1333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1" name="SMARTInkShape-2456"/>
            <p:cNvSpPr/>
            <p:nvPr>
              <p:custDataLst>
                <p:tags r:id="rId28"/>
              </p:custDataLst>
            </p:nvPr>
          </p:nvSpPr>
          <p:spPr>
            <a:xfrm>
              <a:off x="6438945" y="5867400"/>
              <a:ext cx="76110" cy="75797"/>
            </a:xfrm>
            <a:custGeom>
              <a:avLst/>
              <a:gdLst/>
              <a:ahLst/>
              <a:cxnLst/>
              <a:rect l="0" t="0" r="0" b="0"/>
              <a:pathLst>
                <a:path w="76110" h="75797">
                  <a:moveTo>
                    <a:pt x="57105" y="0"/>
                  </a:moveTo>
                  <a:lnTo>
                    <a:pt x="57105" y="0"/>
                  </a:lnTo>
                  <a:lnTo>
                    <a:pt x="23992" y="0"/>
                  </a:lnTo>
                  <a:lnTo>
                    <a:pt x="22330" y="1058"/>
                  </a:lnTo>
                  <a:lnTo>
                    <a:pt x="21221" y="2822"/>
                  </a:lnTo>
                  <a:lnTo>
                    <a:pt x="20482" y="5056"/>
                  </a:lnTo>
                  <a:lnTo>
                    <a:pt x="14386" y="13257"/>
                  </a:lnTo>
                  <a:lnTo>
                    <a:pt x="8838" y="16475"/>
                  </a:lnTo>
                  <a:lnTo>
                    <a:pt x="5877" y="17333"/>
                  </a:lnTo>
                  <a:lnTo>
                    <a:pt x="3903" y="18963"/>
                  </a:lnTo>
                  <a:lnTo>
                    <a:pt x="476" y="27101"/>
                  </a:lnTo>
                  <a:lnTo>
                    <a:pt x="0" y="41703"/>
                  </a:lnTo>
                  <a:lnTo>
                    <a:pt x="2797" y="47815"/>
                  </a:lnTo>
                  <a:lnTo>
                    <a:pt x="5025" y="50927"/>
                  </a:lnTo>
                  <a:lnTo>
                    <a:pt x="10322" y="54384"/>
                  </a:lnTo>
                  <a:lnTo>
                    <a:pt x="13216" y="55306"/>
                  </a:lnTo>
                  <a:lnTo>
                    <a:pt x="15146" y="56979"/>
                  </a:lnTo>
                  <a:lnTo>
                    <a:pt x="17290" y="61660"/>
                  </a:lnTo>
                  <a:lnTo>
                    <a:pt x="18920" y="63331"/>
                  </a:lnTo>
                  <a:lnTo>
                    <a:pt x="23554" y="65190"/>
                  </a:lnTo>
                  <a:lnTo>
                    <a:pt x="32112" y="66236"/>
                  </a:lnTo>
                  <a:lnTo>
                    <a:pt x="34093" y="67440"/>
                  </a:lnTo>
                  <a:lnTo>
                    <a:pt x="35414" y="69300"/>
                  </a:lnTo>
                  <a:lnTo>
                    <a:pt x="36294" y="71601"/>
                  </a:lnTo>
                  <a:lnTo>
                    <a:pt x="37939" y="73134"/>
                  </a:lnTo>
                  <a:lnTo>
                    <a:pt x="42590" y="74837"/>
                  </a:lnTo>
                  <a:lnTo>
                    <a:pt x="51158" y="75796"/>
                  </a:lnTo>
                  <a:lnTo>
                    <a:pt x="53141" y="74873"/>
                  </a:lnTo>
                  <a:lnTo>
                    <a:pt x="54462" y="73197"/>
                  </a:lnTo>
                  <a:lnTo>
                    <a:pt x="55342" y="71024"/>
                  </a:lnTo>
                  <a:lnTo>
                    <a:pt x="56988" y="69574"/>
                  </a:lnTo>
                  <a:lnTo>
                    <a:pt x="67234" y="64426"/>
                  </a:lnTo>
                  <a:lnTo>
                    <a:pt x="74392" y="58587"/>
                  </a:lnTo>
                  <a:lnTo>
                    <a:pt x="75371" y="54966"/>
                  </a:lnTo>
                  <a:lnTo>
                    <a:pt x="76109" y="34797"/>
                  </a:lnTo>
                  <a:lnTo>
                    <a:pt x="75066" y="32722"/>
                  </a:lnTo>
                  <a:lnTo>
                    <a:pt x="73313" y="31340"/>
                  </a:lnTo>
                  <a:lnTo>
                    <a:pt x="6663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2" name="SMARTInkShape-2457"/>
            <p:cNvSpPr/>
            <p:nvPr>
              <p:custDataLst>
                <p:tags r:id="rId29"/>
              </p:custDataLst>
            </p:nvPr>
          </p:nvSpPr>
          <p:spPr>
            <a:xfrm>
              <a:off x="6515100" y="5810250"/>
              <a:ext cx="114301" cy="133313"/>
            </a:xfrm>
            <a:custGeom>
              <a:avLst/>
              <a:gdLst/>
              <a:ahLst/>
              <a:cxnLst/>
              <a:rect l="0" t="0" r="0" b="0"/>
              <a:pathLst>
                <a:path w="114301" h="133313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5" y="39158"/>
                  </a:lnTo>
                  <a:lnTo>
                    <a:pt x="7538" y="40922"/>
                  </a:lnTo>
                  <a:lnTo>
                    <a:pt x="9132" y="46301"/>
                  </a:lnTo>
                  <a:lnTo>
                    <a:pt x="12173" y="47037"/>
                  </a:lnTo>
                  <a:lnTo>
                    <a:pt x="14465" y="47232"/>
                  </a:lnTo>
                  <a:lnTo>
                    <a:pt x="15994" y="48421"/>
                  </a:lnTo>
                  <a:lnTo>
                    <a:pt x="17691" y="52565"/>
                  </a:lnTo>
                  <a:lnTo>
                    <a:pt x="24091" y="57933"/>
                  </a:lnTo>
                  <a:lnTo>
                    <a:pt x="31873" y="63848"/>
                  </a:lnTo>
                  <a:lnTo>
                    <a:pt x="37313" y="72070"/>
                  </a:lnTo>
                  <a:lnTo>
                    <a:pt x="57290" y="86320"/>
                  </a:lnTo>
                  <a:lnTo>
                    <a:pt x="62504" y="92340"/>
                  </a:lnTo>
                  <a:lnTo>
                    <a:pt x="68673" y="104827"/>
                  </a:lnTo>
                  <a:lnTo>
                    <a:pt x="72855" y="111148"/>
                  </a:lnTo>
                  <a:lnTo>
                    <a:pt x="75759" y="121946"/>
                  </a:lnTo>
                  <a:lnTo>
                    <a:pt x="76162" y="131862"/>
                  </a:lnTo>
                  <a:lnTo>
                    <a:pt x="75116" y="132358"/>
                  </a:lnTo>
                  <a:lnTo>
                    <a:pt x="67066" y="133312"/>
                  </a:lnTo>
                  <a:lnTo>
                    <a:pt x="61735" y="128282"/>
                  </a:lnTo>
                  <a:lnTo>
                    <a:pt x="59188" y="122984"/>
                  </a:lnTo>
                  <a:lnTo>
                    <a:pt x="57203" y="87689"/>
                  </a:lnTo>
                  <a:lnTo>
                    <a:pt x="58216" y="63562"/>
                  </a:lnTo>
                  <a:lnTo>
                    <a:pt x="74485" y="26850"/>
                  </a:lnTo>
                  <a:lnTo>
                    <a:pt x="81082" y="19694"/>
                  </a:lnTo>
                  <a:lnTo>
                    <a:pt x="90012" y="14044"/>
                  </a:lnTo>
                  <a:lnTo>
                    <a:pt x="97508" y="11534"/>
                  </a:lnTo>
                  <a:lnTo>
                    <a:pt x="99930" y="9806"/>
                  </a:lnTo>
                  <a:lnTo>
                    <a:pt x="101545" y="7596"/>
                  </a:lnTo>
                  <a:lnTo>
                    <a:pt x="102621" y="5064"/>
                  </a:lnTo>
                  <a:lnTo>
                    <a:pt x="104398" y="337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9" name="SMARTInkShape-Group439"/>
          <p:cNvGrpSpPr/>
          <p:nvPr/>
        </p:nvGrpSpPr>
        <p:grpSpPr>
          <a:xfrm>
            <a:off x="6896216" y="5800736"/>
            <a:ext cx="447560" cy="342696"/>
            <a:chOff x="6896216" y="5800736"/>
            <a:chExt cx="447560" cy="342696"/>
          </a:xfrm>
        </p:grpSpPr>
        <p:sp>
          <p:nvSpPr>
            <p:cNvPr id="1864" name="SMARTInkShape-2458"/>
            <p:cNvSpPr/>
            <p:nvPr>
              <p:custDataLst>
                <p:tags r:id="rId21"/>
              </p:custDataLst>
            </p:nvPr>
          </p:nvSpPr>
          <p:spPr>
            <a:xfrm>
              <a:off x="6991388" y="5800736"/>
              <a:ext cx="104738" cy="123767"/>
            </a:xfrm>
            <a:custGeom>
              <a:avLst/>
              <a:gdLst/>
              <a:ahLst/>
              <a:cxnLst/>
              <a:rect l="0" t="0" r="0" b="0"/>
              <a:pathLst>
                <a:path w="104738" h="123767">
                  <a:moveTo>
                    <a:pt x="76162" y="57139"/>
                  </a:moveTo>
                  <a:lnTo>
                    <a:pt x="76162" y="57139"/>
                  </a:lnTo>
                  <a:lnTo>
                    <a:pt x="76162" y="10993"/>
                  </a:lnTo>
                  <a:lnTo>
                    <a:pt x="76162" y="4896"/>
                  </a:lnTo>
                  <a:lnTo>
                    <a:pt x="75104" y="3260"/>
                  </a:lnTo>
                  <a:lnTo>
                    <a:pt x="73340" y="2169"/>
                  </a:lnTo>
                  <a:lnTo>
                    <a:pt x="66461" y="276"/>
                  </a:lnTo>
                  <a:lnTo>
                    <a:pt x="52482" y="0"/>
                  </a:lnTo>
                  <a:lnTo>
                    <a:pt x="46940" y="2816"/>
                  </a:lnTo>
                  <a:lnTo>
                    <a:pt x="15826" y="31787"/>
                  </a:lnTo>
                  <a:lnTo>
                    <a:pt x="12305" y="38111"/>
                  </a:lnTo>
                  <a:lnTo>
                    <a:pt x="403" y="78972"/>
                  </a:lnTo>
                  <a:lnTo>
                    <a:pt x="0" y="98380"/>
                  </a:lnTo>
                  <a:lnTo>
                    <a:pt x="2801" y="104747"/>
                  </a:lnTo>
                  <a:lnTo>
                    <a:pt x="6516" y="111107"/>
                  </a:lnTo>
                  <a:lnTo>
                    <a:pt x="8167" y="117461"/>
                  </a:lnTo>
                  <a:lnTo>
                    <a:pt x="9665" y="119580"/>
                  </a:lnTo>
                  <a:lnTo>
                    <a:pt x="11723" y="120991"/>
                  </a:lnTo>
                  <a:lnTo>
                    <a:pt x="19675" y="122977"/>
                  </a:lnTo>
                  <a:lnTo>
                    <a:pt x="41276" y="123766"/>
                  </a:lnTo>
                  <a:lnTo>
                    <a:pt x="47604" y="120970"/>
                  </a:lnTo>
                  <a:lnTo>
                    <a:pt x="53944" y="117258"/>
                  </a:lnTo>
                  <a:lnTo>
                    <a:pt x="63464" y="114111"/>
                  </a:lnTo>
                  <a:lnTo>
                    <a:pt x="69813" y="109624"/>
                  </a:lnTo>
                  <a:lnTo>
                    <a:pt x="73340" y="104102"/>
                  </a:lnTo>
                  <a:lnTo>
                    <a:pt x="76849" y="88802"/>
                  </a:lnTo>
                  <a:lnTo>
                    <a:pt x="82598" y="79338"/>
                  </a:lnTo>
                  <a:lnTo>
                    <a:pt x="85077" y="66659"/>
                  </a:lnTo>
                  <a:lnTo>
                    <a:pt x="85686" y="47662"/>
                  </a:lnTo>
                  <a:lnTo>
                    <a:pt x="85687" y="55819"/>
                  </a:lnTo>
                  <a:lnTo>
                    <a:pt x="92232" y="64483"/>
                  </a:lnTo>
                  <a:lnTo>
                    <a:pt x="94329" y="73309"/>
                  </a:lnTo>
                  <a:lnTo>
                    <a:pt x="95096" y="83872"/>
                  </a:lnTo>
                  <a:lnTo>
                    <a:pt x="101736" y="92954"/>
                  </a:lnTo>
                  <a:lnTo>
                    <a:pt x="104737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5" name="SMARTInkShape-2459"/>
            <p:cNvSpPr/>
            <p:nvPr>
              <p:custDataLst>
                <p:tags r:id="rId22"/>
              </p:custDataLst>
            </p:nvPr>
          </p:nvSpPr>
          <p:spPr>
            <a:xfrm>
              <a:off x="7134618" y="5810265"/>
              <a:ext cx="56758" cy="85591"/>
            </a:xfrm>
            <a:custGeom>
              <a:avLst/>
              <a:gdLst/>
              <a:ahLst/>
              <a:cxnLst/>
              <a:rect l="0" t="0" r="0" b="0"/>
              <a:pathLst>
                <a:path w="56758" h="85591">
                  <a:moveTo>
                    <a:pt x="9132" y="38085"/>
                  </a:moveTo>
                  <a:lnTo>
                    <a:pt x="9132" y="38085"/>
                  </a:lnTo>
                  <a:lnTo>
                    <a:pt x="9132" y="85590"/>
                  </a:lnTo>
                  <a:lnTo>
                    <a:pt x="932" y="77498"/>
                  </a:lnTo>
                  <a:lnTo>
                    <a:pt x="0" y="71517"/>
                  </a:lnTo>
                  <a:lnTo>
                    <a:pt x="2604" y="65996"/>
                  </a:lnTo>
                  <a:lnTo>
                    <a:pt x="6231" y="60015"/>
                  </a:lnTo>
                  <a:lnTo>
                    <a:pt x="8559" y="47552"/>
                  </a:lnTo>
                  <a:lnTo>
                    <a:pt x="9099" y="25382"/>
                  </a:lnTo>
                  <a:lnTo>
                    <a:pt x="11940" y="19034"/>
                  </a:lnTo>
                  <a:lnTo>
                    <a:pt x="15671" y="12685"/>
                  </a:lnTo>
                  <a:lnTo>
                    <a:pt x="17330" y="6335"/>
                  </a:lnTo>
                  <a:lnTo>
                    <a:pt x="18831" y="4218"/>
                  </a:lnTo>
                  <a:lnTo>
                    <a:pt x="20889" y="2807"/>
                  </a:lnTo>
                  <a:lnTo>
                    <a:pt x="26742" y="543"/>
                  </a:lnTo>
                  <a:lnTo>
                    <a:pt x="45479" y="0"/>
                  </a:lnTo>
                  <a:lnTo>
                    <a:pt x="51769" y="5046"/>
                  </a:lnTo>
                  <a:lnTo>
                    <a:pt x="54540" y="10348"/>
                  </a:lnTo>
                  <a:lnTo>
                    <a:pt x="56562" y="28633"/>
                  </a:lnTo>
                  <a:lnTo>
                    <a:pt x="56757" y="5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6" name="SMARTInkShape-2460"/>
            <p:cNvSpPr/>
            <p:nvPr>
              <p:custDataLst>
                <p:tags r:id="rId23"/>
              </p:custDataLst>
            </p:nvPr>
          </p:nvSpPr>
          <p:spPr>
            <a:xfrm>
              <a:off x="7248525" y="5800841"/>
              <a:ext cx="95122" cy="266409"/>
            </a:xfrm>
            <a:custGeom>
              <a:avLst/>
              <a:gdLst/>
              <a:ahLst/>
              <a:cxnLst/>
              <a:rect l="0" t="0" r="0" b="0"/>
              <a:pathLst>
                <a:path w="95122" h="266409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32065"/>
                  </a:lnTo>
                  <a:lnTo>
                    <a:pt x="2822" y="38176"/>
                  </a:lnTo>
                  <a:lnTo>
                    <a:pt x="14465" y="52404"/>
                  </a:lnTo>
                  <a:lnTo>
                    <a:pt x="19834" y="54976"/>
                  </a:lnTo>
                  <a:lnTo>
                    <a:pt x="33120" y="56913"/>
                  </a:lnTo>
                  <a:lnTo>
                    <a:pt x="34780" y="55895"/>
                  </a:lnTo>
                  <a:lnTo>
                    <a:pt x="35887" y="54158"/>
                  </a:lnTo>
                  <a:lnTo>
                    <a:pt x="37664" y="48822"/>
                  </a:lnTo>
                  <a:lnTo>
                    <a:pt x="44560" y="40164"/>
                  </a:lnTo>
                  <a:lnTo>
                    <a:pt x="47221" y="30209"/>
                  </a:lnTo>
                  <a:lnTo>
                    <a:pt x="47625" y="10744"/>
                  </a:lnTo>
                  <a:lnTo>
                    <a:pt x="47625" y="41591"/>
                  </a:lnTo>
                  <a:lnTo>
                    <a:pt x="50447" y="47701"/>
                  </a:lnTo>
                  <a:lnTo>
                    <a:pt x="62813" y="63409"/>
                  </a:lnTo>
                  <a:lnTo>
                    <a:pt x="76810" y="93151"/>
                  </a:lnTo>
                  <a:lnTo>
                    <a:pt x="79782" y="96986"/>
                  </a:lnTo>
                  <a:lnTo>
                    <a:pt x="83083" y="106893"/>
                  </a:lnTo>
                  <a:lnTo>
                    <a:pt x="85610" y="117294"/>
                  </a:lnTo>
                  <a:lnTo>
                    <a:pt x="91924" y="130157"/>
                  </a:lnTo>
                  <a:lnTo>
                    <a:pt x="95121" y="172756"/>
                  </a:lnTo>
                  <a:lnTo>
                    <a:pt x="83486" y="216316"/>
                  </a:lnTo>
                  <a:lnTo>
                    <a:pt x="53936" y="259796"/>
                  </a:lnTo>
                  <a:lnTo>
                    <a:pt x="47608" y="263567"/>
                  </a:lnTo>
                  <a:lnTo>
                    <a:pt x="38657" y="266408"/>
                  </a:lnTo>
                  <a:lnTo>
                    <a:pt x="38104" y="243917"/>
                  </a:lnTo>
                  <a:lnTo>
                    <a:pt x="40924" y="237813"/>
                  </a:lnTo>
                  <a:lnTo>
                    <a:pt x="66675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7" name="SMARTInkShape-2461"/>
            <p:cNvSpPr/>
            <p:nvPr>
              <p:custDataLst>
                <p:tags r:id="rId24"/>
              </p:custDataLst>
            </p:nvPr>
          </p:nvSpPr>
          <p:spPr>
            <a:xfrm>
              <a:off x="6896216" y="6019800"/>
              <a:ext cx="390410" cy="85692"/>
            </a:xfrm>
            <a:custGeom>
              <a:avLst/>
              <a:gdLst/>
              <a:ahLst/>
              <a:cxnLst/>
              <a:rect l="0" t="0" r="0" b="0"/>
              <a:pathLst>
                <a:path w="390410" h="85692">
                  <a:moveTo>
                    <a:pt x="9409" y="76200"/>
                  </a:moveTo>
                  <a:lnTo>
                    <a:pt x="9409" y="76200"/>
                  </a:lnTo>
                  <a:lnTo>
                    <a:pt x="9409" y="81256"/>
                  </a:lnTo>
                  <a:lnTo>
                    <a:pt x="8351" y="82745"/>
                  </a:lnTo>
                  <a:lnTo>
                    <a:pt x="6587" y="83739"/>
                  </a:lnTo>
                  <a:lnTo>
                    <a:pt x="0" y="85691"/>
                  </a:lnTo>
                  <a:lnTo>
                    <a:pt x="18254" y="84665"/>
                  </a:lnTo>
                  <a:lnTo>
                    <a:pt x="60790" y="76024"/>
                  </a:lnTo>
                  <a:lnTo>
                    <a:pt x="98698" y="66013"/>
                  </a:lnTo>
                  <a:lnTo>
                    <a:pt x="134290" y="56954"/>
                  </a:lnTo>
                  <a:lnTo>
                    <a:pt x="171647" y="47567"/>
                  </a:lnTo>
                  <a:lnTo>
                    <a:pt x="209527" y="38083"/>
                  </a:lnTo>
                  <a:lnTo>
                    <a:pt x="250384" y="28570"/>
                  </a:lnTo>
                  <a:lnTo>
                    <a:pt x="290359" y="21870"/>
                  </a:lnTo>
                  <a:lnTo>
                    <a:pt x="337367" y="14551"/>
                  </a:lnTo>
                  <a:lnTo>
                    <a:pt x="390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8" name="SMARTInkShape-2462"/>
            <p:cNvSpPr/>
            <p:nvPr>
              <p:custDataLst>
                <p:tags r:id="rId25"/>
              </p:custDataLst>
            </p:nvPr>
          </p:nvSpPr>
          <p:spPr>
            <a:xfrm>
              <a:off x="6964676" y="6057900"/>
              <a:ext cx="379100" cy="85532"/>
            </a:xfrm>
            <a:custGeom>
              <a:avLst/>
              <a:gdLst/>
              <a:ahLst/>
              <a:cxnLst/>
              <a:rect l="0" t="0" r="0" b="0"/>
              <a:pathLst>
                <a:path w="379100" h="85532">
                  <a:moveTo>
                    <a:pt x="45724" y="57150"/>
                  </a:moveTo>
                  <a:lnTo>
                    <a:pt x="45724" y="57150"/>
                  </a:lnTo>
                  <a:lnTo>
                    <a:pt x="0" y="84251"/>
                  </a:lnTo>
                  <a:lnTo>
                    <a:pt x="425" y="84742"/>
                  </a:lnTo>
                  <a:lnTo>
                    <a:pt x="11533" y="85531"/>
                  </a:lnTo>
                  <a:lnTo>
                    <a:pt x="34401" y="84641"/>
                  </a:lnTo>
                  <a:lnTo>
                    <a:pt x="75316" y="77520"/>
                  </a:lnTo>
                  <a:lnTo>
                    <a:pt x="113659" y="68856"/>
                  </a:lnTo>
                  <a:lnTo>
                    <a:pt x="160900" y="56954"/>
                  </a:lnTo>
                  <a:lnTo>
                    <a:pt x="198384" y="50389"/>
                  </a:lnTo>
                  <a:lnTo>
                    <a:pt x="243919" y="43115"/>
                  </a:lnTo>
                  <a:lnTo>
                    <a:pt x="290034" y="31486"/>
                  </a:lnTo>
                  <a:lnTo>
                    <a:pt x="330814" y="18998"/>
                  </a:lnTo>
                  <a:lnTo>
                    <a:pt x="3790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6" name="SMARTInkShape-Group440"/>
          <p:cNvGrpSpPr/>
          <p:nvPr/>
        </p:nvGrpSpPr>
        <p:grpSpPr>
          <a:xfrm>
            <a:off x="7678605" y="5638950"/>
            <a:ext cx="522410" cy="266551"/>
            <a:chOff x="7678605" y="5638950"/>
            <a:chExt cx="522410" cy="266551"/>
          </a:xfrm>
        </p:grpSpPr>
        <p:sp>
          <p:nvSpPr>
            <p:cNvPr id="1870" name="SMARTInkShape-2463"/>
            <p:cNvSpPr/>
            <p:nvPr>
              <p:custDataLst>
                <p:tags r:id="rId15"/>
              </p:custDataLst>
            </p:nvPr>
          </p:nvSpPr>
          <p:spPr>
            <a:xfrm>
              <a:off x="7678605" y="5800728"/>
              <a:ext cx="112846" cy="104735"/>
            </a:xfrm>
            <a:custGeom>
              <a:avLst/>
              <a:gdLst/>
              <a:ahLst/>
              <a:cxnLst/>
              <a:rect l="0" t="0" r="0" b="0"/>
              <a:pathLst>
                <a:path w="112846" h="104735">
                  <a:moveTo>
                    <a:pt x="17595" y="28572"/>
                  </a:moveTo>
                  <a:lnTo>
                    <a:pt x="17595" y="28572"/>
                  </a:lnTo>
                  <a:lnTo>
                    <a:pt x="8463" y="28572"/>
                  </a:lnTo>
                  <a:lnTo>
                    <a:pt x="17213" y="37704"/>
                  </a:lnTo>
                  <a:lnTo>
                    <a:pt x="34919" y="38087"/>
                  </a:lnTo>
                  <a:lnTo>
                    <a:pt x="43908" y="31549"/>
                  </a:lnTo>
                  <a:lnTo>
                    <a:pt x="53934" y="28964"/>
                  </a:lnTo>
                  <a:lnTo>
                    <a:pt x="62951" y="22103"/>
                  </a:lnTo>
                  <a:lnTo>
                    <a:pt x="68798" y="20405"/>
                  </a:lnTo>
                  <a:lnTo>
                    <a:pt x="70780" y="18895"/>
                  </a:lnTo>
                  <a:lnTo>
                    <a:pt x="74591" y="9950"/>
                  </a:lnTo>
                  <a:lnTo>
                    <a:pt x="74741" y="401"/>
                  </a:lnTo>
                  <a:lnTo>
                    <a:pt x="48003" y="0"/>
                  </a:lnTo>
                  <a:lnTo>
                    <a:pt x="38928" y="6544"/>
                  </a:lnTo>
                  <a:lnTo>
                    <a:pt x="30031" y="9698"/>
                  </a:lnTo>
                  <a:lnTo>
                    <a:pt x="23828" y="14187"/>
                  </a:lnTo>
                  <a:lnTo>
                    <a:pt x="20365" y="19709"/>
                  </a:lnTo>
                  <a:lnTo>
                    <a:pt x="17768" y="25690"/>
                  </a:lnTo>
                  <a:lnTo>
                    <a:pt x="11414" y="35009"/>
                  </a:lnTo>
                  <a:lnTo>
                    <a:pt x="8003" y="44473"/>
                  </a:lnTo>
                  <a:lnTo>
                    <a:pt x="1818" y="53979"/>
                  </a:lnTo>
                  <a:lnTo>
                    <a:pt x="0" y="60325"/>
                  </a:lnTo>
                  <a:lnTo>
                    <a:pt x="573" y="63499"/>
                  </a:lnTo>
                  <a:lnTo>
                    <a:pt x="6276" y="76197"/>
                  </a:lnTo>
                  <a:lnTo>
                    <a:pt x="6874" y="79372"/>
                  </a:lnTo>
                  <a:lnTo>
                    <a:pt x="12772" y="88897"/>
                  </a:lnTo>
                  <a:lnTo>
                    <a:pt x="18273" y="92425"/>
                  </a:lnTo>
                  <a:lnTo>
                    <a:pt x="24247" y="95051"/>
                  </a:lnTo>
                  <a:lnTo>
                    <a:pt x="33559" y="101422"/>
                  </a:lnTo>
                  <a:lnTo>
                    <a:pt x="43021" y="103780"/>
                  </a:lnTo>
                  <a:lnTo>
                    <a:pt x="73453" y="104734"/>
                  </a:lnTo>
                  <a:lnTo>
                    <a:pt x="82285" y="101933"/>
                  </a:lnTo>
                  <a:lnTo>
                    <a:pt x="89739" y="98219"/>
                  </a:lnTo>
                  <a:lnTo>
                    <a:pt x="99884" y="95069"/>
                  </a:lnTo>
                  <a:lnTo>
                    <a:pt x="112845" y="8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1" name="SMARTInkShape-2464"/>
            <p:cNvSpPr/>
            <p:nvPr>
              <p:custDataLst>
                <p:tags r:id="rId16"/>
              </p:custDataLst>
            </p:nvPr>
          </p:nvSpPr>
          <p:spPr>
            <a:xfrm>
              <a:off x="7810500" y="5791200"/>
              <a:ext cx="95251" cy="114146"/>
            </a:xfrm>
            <a:custGeom>
              <a:avLst/>
              <a:gdLst/>
              <a:ahLst/>
              <a:cxnLst/>
              <a:rect l="0" t="0" r="0" b="0"/>
              <a:pathLst>
                <a:path w="95251" h="114146">
                  <a:moveTo>
                    <a:pt x="0" y="28575"/>
                  </a:moveTo>
                  <a:lnTo>
                    <a:pt x="0" y="28575"/>
                  </a:lnTo>
                  <a:lnTo>
                    <a:pt x="0" y="9536"/>
                  </a:lnTo>
                  <a:lnTo>
                    <a:pt x="0" y="17727"/>
                  </a:lnTo>
                  <a:lnTo>
                    <a:pt x="6545" y="26393"/>
                  </a:lnTo>
                  <a:lnTo>
                    <a:pt x="8200" y="32191"/>
                  </a:lnTo>
                  <a:lnTo>
                    <a:pt x="10321" y="51083"/>
                  </a:lnTo>
                  <a:lnTo>
                    <a:pt x="21268" y="76031"/>
                  </a:lnTo>
                  <a:lnTo>
                    <a:pt x="25328" y="82474"/>
                  </a:lnTo>
                  <a:lnTo>
                    <a:pt x="28147" y="93360"/>
                  </a:lnTo>
                  <a:lnTo>
                    <a:pt x="28449" y="99747"/>
                  </a:lnTo>
                  <a:lnTo>
                    <a:pt x="31341" y="105363"/>
                  </a:lnTo>
                  <a:lnTo>
                    <a:pt x="36764" y="112535"/>
                  </a:lnTo>
                  <a:lnTo>
                    <a:pt x="40329" y="113517"/>
                  </a:lnTo>
                  <a:lnTo>
                    <a:pt x="46184" y="114145"/>
                  </a:lnTo>
                  <a:lnTo>
                    <a:pt x="46664" y="113138"/>
                  </a:lnTo>
                  <a:lnTo>
                    <a:pt x="48658" y="97430"/>
                  </a:lnTo>
                  <a:lnTo>
                    <a:pt x="54163" y="88605"/>
                  </a:lnTo>
                  <a:lnTo>
                    <a:pt x="64492" y="63278"/>
                  </a:lnTo>
                  <a:lnTo>
                    <a:pt x="72261" y="51676"/>
                  </a:lnTo>
                  <a:lnTo>
                    <a:pt x="84248" y="22290"/>
                  </a:lnTo>
                  <a:lnTo>
                    <a:pt x="91980" y="120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2" name="SMARTInkShape-2465"/>
            <p:cNvSpPr/>
            <p:nvPr>
              <p:custDataLst>
                <p:tags r:id="rId17"/>
              </p:custDataLst>
            </p:nvPr>
          </p:nvSpPr>
          <p:spPr>
            <a:xfrm>
              <a:off x="7934325" y="5781712"/>
              <a:ext cx="57151" cy="114226"/>
            </a:xfrm>
            <a:custGeom>
              <a:avLst/>
              <a:gdLst/>
              <a:ahLst/>
              <a:cxnLst/>
              <a:rect l="0" t="0" r="0" b="0"/>
              <a:pathLst>
                <a:path w="57151" h="114226">
                  <a:moveTo>
                    <a:pt x="0" y="66638"/>
                  </a:moveTo>
                  <a:lnTo>
                    <a:pt x="0" y="66638"/>
                  </a:lnTo>
                  <a:lnTo>
                    <a:pt x="14465" y="66638"/>
                  </a:lnTo>
                  <a:lnTo>
                    <a:pt x="15994" y="65580"/>
                  </a:lnTo>
                  <a:lnTo>
                    <a:pt x="17012" y="63816"/>
                  </a:lnTo>
                  <a:lnTo>
                    <a:pt x="17691" y="61582"/>
                  </a:lnTo>
                  <a:lnTo>
                    <a:pt x="19203" y="60093"/>
                  </a:lnTo>
                  <a:lnTo>
                    <a:pt x="29232" y="54879"/>
                  </a:lnTo>
                  <a:lnTo>
                    <a:pt x="32188" y="52449"/>
                  </a:lnTo>
                  <a:lnTo>
                    <a:pt x="35473" y="46926"/>
                  </a:lnTo>
                  <a:lnTo>
                    <a:pt x="36348" y="43972"/>
                  </a:lnTo>
                  <a:lnTo>
                    <a:pt x="37991" y="42002"/>
                  </a:lnTo>
                  <a:lnTo>
                    <a:pt x="42638" y="39814"/>
                  </a:lnTo>
                  <a:lnTo>
                    <a:pt x="44300" y="38173"/>
                  </a:lnTo>
                  <a:lnTo>
                    <a:pt x="46148" y="33525"/>
                  </a:lnTo>
                  <a:lnTo>
                    <a:pt x="47622" y="4870"/>
                  </a:lnTo>
                  <a:lnTo>
                    <a:pt x="46565" y="3234"/>
                  </a:lnTo>
                  <a:lnTo>
                    <a:pt x="44801" y="2143"/>
                  </a:lnTo>
                  <a:lnTo>
                    <a:pt x="37924" y="250"/>
                  </a:lnTo>
                  <a:lnTo>
                    <a:pt x="30015" y="0"/>
                  </a:lnTo>
                  <a:lnTo>
                    <a:pt x="23945" y="5031"/>
                  </a:lnTo>
                  <a:lnTo>
                    <a:pt x="21226" y="10329"/>
                  </a:lnTo>
                  <a:lnTo>
                    <a:pt x="20500" y="13224"/>
                  </a:lnTo>
                  <a:lnTo>
                    <a:pt x="11702" y="28611"/>
                  </a:lnTo>
                  <a:lnTo>
                    <a:pt x="9550" y="70010"/>
                  </a:lnTo>
                  <a:lnTo>
                    <a:pt x="9526" y="98272"/>
                  </a:lnTo>
                  <a:lnTo>
                    <a:pt x="10583" y="100427"/>
                  </a:lnTo>
                  <a:lnTo>
                    <a:pt x="12347" y="101864"/>
                  </a:lnTo>
                  <a:lnTo>
                    <a:pt x="14581" y="102822"/>
                  </a:lnTo>
                  <a:lnTo>
                    <a:pt x="16070" y="104519"/>
                  </a:lnTo>
                  <a:lnTo>
                    <a:pt x="18657" y="112770"/>
                  </a:lnTo>
                  <a:lnTo>
                    <a:pt x="21698" y="113599"/>
                  </a:lnTo>
                  <a:lnTo>
                    <a:pt x="41430" y="114225"/>
                  </a:lnTo>
                  <a:lnTo>
                    <a:pt x="47694" y="111424"/>
                  </a:lnTo>
                  <a:lnTo>
                    <a:pt x="57150" y="10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3" name="SMARTInkShape-2466"/>
            <p:cNvSpPr/>
            <p:nvPr>
              <p:custDataLst>
                <p:tags r:id="rId18"/>
              </p:custDataLst>
            </p:nvPr>
          </p:nvSpPr>
          <p:spPr>
            <a:xfrm>
              <a:off x="8020050" y="5783168"/>
              <a:ext cx="57151" cy="103268"/>
            </a:xfrm>
            <a:custGeom>
              <a:avLst/>
              <a:gdLst/>
              <a:ahLst/>
              <a:cxnLst/>
              <a:rect l="0" t="0" r="0" b="0"/>
              <a:pathLst>
                <a:path w="57151" h="103268">
                  <a:moveTo>
                    <a:pt x="9525" y="27082"/>
                  </a:moveTo>
                  <a:lnTo>
                    <a:pt x="9525" y="27082"/>
                  </a:lnTo>
                  <a:lnTo>
                    <a:pt x="9525" y="17673"/>
                  </a:lnTo>
                  <a:lnTo>
                    <a:pt x="1325" y="9366"/>
                  </a:lnTo>
                  <a:lnTo>
                    <a:pt x="883" y="9980"/>
                  </a:lnTo>
                  <a:lnTo>
                    <a:pt x="0" y="55711"/>
                  </a:lnTo>
                  <a:lnTo>
                    <a:pt x="0" y="103267"/>
                  </a:lnTo>
                  <a:lnTo>
                    <a:pt x="0" y="80892"/>
                  </a:lnTo>
                  <a:lnTo>
                    <a:pt x="2822" y="74634"/>
                  </a:lnTo>
                  <a:lnTo>
                    <a:pt x="15188" y="57764"/>
                  </a:lnTo>
                  <a:lnTo>
                    <a:pt x="21110" y="38590"/>
                  </a:lnTo>
                  <a:lnTo>
                    <a:pt x="25257" y="31139"/>
                  </a:lnTo>
                  <a:lnTo>
                    <a:pt x="28650" y="20994"/>
                  </a:lnTo>
                  <a:lnTo>
                    <a:pt x="46174" y="0"/>
                  </a:lnTo>
                  <a:lnTo>
                    <a:pt x="47716" y="561"/>
                  </a:lnTo>
                  <a:lnTo>
                    <a:pt x="55699" y="6838"/>
                  </a:lnTo>
                  <a:lnTo>
                    <a:pt x="56505" y="10324"/>
                  </a:lnTo>
                  <a:lnTo>
                    <a:pt x="57149" y="55662"/>
                  </a:lnTo>
                  <a:lnTo>
                    <a:pt x="57150" y="7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4" name="SMARTInkShape-2467"/>
            <p:cNvSpPr/>
            <p:nvPr>
              <p:custDataLst>
                <p:tags r:id="rId19"/>
              </p:custDataLst>
            </p:nvPr>
          </p:nvSpPr>
          <p:spPr>
            <a:xfrm>
              <a:off x="8117026" y="5638950"/>
              <a:ext cx="83989" cy="266551"/>
            </a:xfrm>
            <a:custGeom>
              <a:avLst/>
              <a:gdLst/>
              <a:ahLst/>
              <a:cxnLst/>
              <a:rect l="0" t="0" r="0" b="0"/>
              <a:pathLst>
                <a:path w="83989" h="266551">
                  <a:moveTo>
                    <a:pt x="26849" y="18900"/>
                  </a:moveTo>
                  <a:lnTo>
                    <a:pt x="26849" y="18900"/>
                  </a:lnTo>
                  <a:lnTo>
                    <a:pt x="26849" y="5643"/>
                  </a:lnTo>
                  <a:lnTo>
                    <a:pt x="27907" y="3712"/>
                  </a:lnTo>
                  <a:lnTo>
                    <a:pt x="29671" y="2425"/>
                  </a:lnTo>
                  <a:lnTo>
                    <a:pt x="35981" y="0"/>
                  </a:lnTo>
                  <a:lnTo>
                    <a:pt x="36258" y="4952"/>
                  </a:lnTo>
                  <a:lnTo>
                    <a:pt x="33501" y="10231"/>
                  </a:lnTo>
                  <a:lnTo>
                    <a:pt x="29805" y="16105"/>
                  </a:lnTo>
                  <a:lnTo>
                    <a:pt x="27433" y="28501"/>
                  </a:lnTo>
                  <a:lnTo>
                    <a:pt x="26872" y="70075"/>
                  </a:lnTo>
                  <a:lnTo>
                    <a:pt x="24031" y="97996"/>
                  </a:lnTo>
                  <a:lnTo>
                    <a:pt x="17913" y="144965"/>
                  </a:lnTo>
                  <a:lnTo>
                    <a:pt x="14676" y="169142"/>
                  </a:lnTo>
                  <a:lnTo>
                    <a:pt x="2158" y="215857"/>
                  </a:lnTo>
                  <a:lnTo>
                    <a:pt x="0" y="232026"/>
                  </a:lnTo>
                  <a:lnTo>
                    <a:pt x="1864" y="243445"/>
                  </a:lnTo>
                  <a:lnTo>
                    <a:pt x="7017" y="256295"/>
                  </a:lnTo>
                  <a:lnTo>
                    <a:pt x="7452" y="261286"/>
                  </a:lnTo>
                  <a:lnTo>
                    <a:pt x="8626" y="263041"/>
                  </a:lnTo>
                  <a:lnTo>
                    <a:pt x="10467" y="264211"/>
                  </a:lnTo>
                  <a:lnTo>
                    <a:pt x="12753" y="264989"/>
                  </a:lnTo>
                  <a:lnTo>
                    <a:pt x="15335" y="264452"/>
                  </a:lnTo>
                  <a:lnTo>
                    <a:pt x="25124" y="258211"/>
                  </a:lnTo>
                  <a:lnTo>
                    <a:pt x="61798" y="221016"/>
                  </a:lnTo>
                  <a:lnTo>
                    <a:pt x="70248" y="206022"/>
                  </a:lnTo>
                  <a:lnTo>
                    <a:pt x="74280" y="194405"/>
                  </a:lnTo>
                  <a:lnTo>
                    <a:pt x="80650" y="183203"/>
                  </a:lnTo>
                  <a:lnTo>
                    <a:pt x="83988" y="138261"/>
                  </a:lnTo>
                  <a:lnTo>
                    <a:pt x="82933" y="136575"/>
                  </a:lnTo>
                  <a:lnTo>
                    <a:pt x="81172" y="135449"/>
                  </a:lnTo>
                  <a:lnTo>
                    <a:pt x="75797" y="133643"/>
                  </a:lnTo>
                  <a:lnTo>
                    <a:pt x="66389" y="133239"/>
                  </a:lnTo>
                  <a:lnTo>
                    <a:pt x="56874" y="141405"/>
                  </a:lnTo>
                  <a:lnTo>
                    <a:pt x="56068" y="144961"/>
                  </a:lnTo>
                  <a:lnTo>
                    <a:pt x="55425" y="184396"/>
                  </a:lnTo>
                  <a:lnTo>
                    <a:pt x="58246" y="190526"/>
                  </a:lnTo>
                  <a:lnTo>
                    <a:pt x="61969" y="196778"/>
                  </a:lnTo>
                  <a:lnTo>
                    <a:pt x="64361" y="209417"/>
                  </a:lnTo>
                  <a:lnTo>
                    <a:pt x="64915" y="231626"/>
                  </a:lnTo>
                  <a:lnTo>
                    <a:pt x="67756" y="237975"/>
                  </a:lnTo>
                  <a:lnTo>
                    <a:pt x="73147" y="245619"/>
                  </a:lnTo>
                  <a:lnTo>
                    <a:pt x="74358" y="255536"/>
                  </a:lnTo>
                  <a:lnTo>
                    <a:pt x="64949" y="26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5" name="SMARTInkShape-2468"/>
            <p:cNvSpPr/>
            <p:nvPr>
              <p:custDataLst>
                <p:tags r:id="rId20"/>
              </p:custDataLst>
            </p:nvPr>
          </p:nvSpPr>
          <p:spPr>
            <a:xfrm>
              <a:off x="8077708" y="5734050"/>
              <a:ext cx="113793" cy="47626"/>
            </a:xfrm>
            <a:custGeom>
              <a:avLst/>
              <a:gdLst/>
              <a:ahLst/>
              <a:cxnLst/>
              <a:rect l="0" t="0" r="0" b="0"/>
              <a:pathLst>
                <a:path w="113793" h="47626">
                  <a:moveTo>
                    <a:pt x="18542" y="47625"/>
                  </a:moveTo>
                  <a:lnTo>
                    <a:pt x="18542" y="47625"/>
                  </a:lnTo>
                  <a:lnTo>
                    <a:pt x="1209" y="47625"/>
                  </a:lnTo>
                  <a:lnTo>
                    <a:pt x="637" y="46567"/>
                  </a:lnTo>
                  <a:lnTo>
                    <a:pt x="0" y="42569"/>
                  </a:lnTo>
                  <a:lnTo>
                    <a:pt x="890" y="41080"/>
                  </a:lnTo>
                  <a:lnTo>
                    <a:pt x="2541" y="40086"/>
                  </a:lnTo>
                  <a:lnTo>
                    <a:pt x="9920" y="38688"/>
                  </a:lnTo>
                  <a:lnTo>
                    <a:pt x="21895" y="38216"/>
                  </a:lnTo>
                  <a:lnTo>
                    <a:pt x="28147" y="35329"/>
                  </a:lnTo>
                  <a:lnTo>
                    <a:pt x="31295" y="33077"/>
                  </a:lnTo>
                  <a:lnTo>
                    <a:pt x="75942" y="18390"/>
                  </a:lnTo>
                  <a:lnTo>
                    <a:pt x="1137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2" name="SMARTInkShape-Group441"/>
          <p:cNvGrpSpPr/>
          <p:nvPr/>
        </p:nvGrpSpPr>
        <p:grpSpPr>
          <a:xfrm>
            <a:off x="8505862" y="5658288"/>
            <a:ext cx="624283" cy="247082"/>
            <a:chOff x="8505862" y="5658288"/>
            <a:chExt cx="624283" cy="247082"/>
          </a:xfrm>
        </p:grpSpPr>
        <p:sp>
          <p:nvSpPr>
            <p:cNvPr id="1877" name="SMARTInkShape-2469"/>
            <p:cNvSpPr/>
            <p:nvPr>
              <p:custDataLst>
                <p:tags r:id="rId10"/>
              </p:custDataLst>
            </p:nvPr>
          </p:nvSpPr>
          <p:spPr>
            <a:xfrm>
              <a:off x="8505862" y="5658292"/>
              <a:ext cx="123789" cy="247078"/>
            </a:xfrm>
            <a:custGeom>
              <a:avLst/>
              <a:gdLst/>
              <a:ahLst/>
              <a:cxnLst/>
              <a:rect l="0" t="0" r="0" b="0"/>
              <a:pathLst>
                <a:path w="123789" h="247078">
                  <a:moveTo>
                    <a:pt x="47588" y="104333"/>
                  </a:moveTo>
                  <a:lnTo>
                    <a:pt x="47588" y="104333"/>
                  </a:lnTo>
                  <a:lnTo>
                    <a:pt x="47588" y="109389"/>
                  </a:lnTo>
                  <a:lnTo>
                    <a:pt x="46530" y="110878"/>
                  </a:lnTo>
                  <a:lnTo>
                    <a:pt x="44766" y="111872"/>
                  </a:lnTo>
                  <a:lnTo>
                    <a:pt x="42532" y="112534"/>
                  </a:lnTo>
                  <a:lnTo>
                    <a:pt x="41043" y="114034"/>
                  </a:lnTo>
                  <a:lnTo>
                    <a:pt x="39388" y="118522"/>
                  </a:lnTo>
                  <a:lnTo>
                    <a:pt x="38073" y="163345"/>
                  </a:lnTo>
                  <a:lnTo>
                    <a:pt x="38066" y="173794"/>
                  </a:lnTo>
                  <a:lnTo>
                    <a:pt x="33007" y="188649"/>
                  </a:lnTo>
                  <a:lnTo>
                    <a:pt x="21588" y="208505"/>
                  </a:lnTo>
                  <a:lnTo>
                    <a:pt x="18294" y="224904"/>
                  </a:lnTo>
                  <a:lnTo>
                    <a:pt x="9342" y="237480"/>
                  </a:lnTo>
                  <a:lnTo>
                    <a:pt x="89" y="247077"/>
                  </a:lnTo>
                  <a:lnTo>
                    <a:pt x="0" y="242113"/>
                  </a:lnTo>
                  <a:lnTo>
                    <a:pt x="2802" y="236829"/>
                  </a:lnTo>
                  <a:lnTo>
                    <a:pt x="6516" y="230954"/>
                  </a:lnTo>
                  <a:lnTo>
                    <a:pt x="19111" y="186500"/>
                  </a:lnTo>
                  <a:lnTo>
                    <a:pt x="35433" y="139589"/>
                  </a:lnTo>
                  <a:lnTo>
                    <a:pt x="40106" y="115838"/>
                  </a:lnTo>
                  <a:lnTo>
                    <a:pt x="60408" y="69524"/>
                  </a:lnTo>
                  <a:lnTo>
                    <a:pt x="68639" y="40495"/>
                  </a:lnTo>
                  <a:lnTo>
                    <a:pt x="72819" y="32570"/>
                  </a:lnTo>
                  <a:lnTo>
                    <a:pt x="76231" y="22157"/>
                  </a:lnTo>
                  <a:lnTo>
                    <a:pt x="80780" y="15599"/>
                  </a:lnTo>
                  <a:lnTo>
                    <a:pt x="86329" y="11979"/>
                  </a:lnTo>
                  <a:lnTo>
                    <a:pt x="89290" y="11014"/>
                  </a:lnTo>
                  <a:lnTo>
                    <a:pt x="91264" y="9311"/>
                  </a:lnTo>
                  <a:lnTo>
                    <a:pt x="95059" y="0"/>
                  </a:lnTo>
                  <a:lnTo>
                    <a:pt x="103399" y="7797"/>
                  </a:lnTo>
                  <a:lnTo>
                    <a:pt x="104341" y="13760"/>
                  </a:lnTo>
                  <a:lnTo>
                    <a:pt x="105719" y="31800"/>
                  </a:lnTo>
                  <a:lnTo>
                    <a:pt x="111261" y="44272"/>
                  </a:lnTo>
                  <a:lnTo>
                    <a:pt x="114146" y="91767"/>
                  </a:lnTo>
                  <a:lnTo>
                    <a:pt x="114258" y="134899"/>
                  </a:lnTo>
                  <a:lnTo>
                    <a:pt x="115320" y="146493"/>
                  </a:lnTo>
                  <a:lnTo>
                    <a:pt x="123200" y="179750"/>
                  </a:lnTo>
                  <a:lnTo>
                    <a:pt x="123788" y="199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8" name="SMARTInkShape-2470"/>
            <p:cNvSpPr/>
            <p:nvPr>
              <p:custDataLst>
                <p:tags r:id="rId11"/>
              </p:custDataLst>
            </p:nvPr>
          </p:nvSpPr>
          <p:spPr>
            <a:xfrm>
              <a:off x="8534410" y="5781675"/>
              <a:ext cx="95241" cy="19051"/>
            </a:xfrm>
            <a:custGeom>
              <a:avLst/>
              <a:gdLst/>
              <a:ahLst/>
              <a:cxnLst/>
              <a:rect l="0" t="0" r="0" b="0"/>
              <a:pathLst>
                <a:path w="95241" h="19051">
                  <a:moveTo>
                    <a:pt x="9515" y="19050"/>
                  </a:moveTo>
                  <a:lnTo>
                    <a:pt x="9515" y="19050"/>
                  </a:lnTo>
                  <a:lnTo>
                    <a:pt x="106" y="19050"/>
                  </a:lnTo>
                  <a:lnTo>
                    <a:pt x="0" y="10849"/>
                  </a:lnTo>
                  <a:lnTo>
                    <a:pt x="1056" y="10408"/>
                  </a:lnTo>
                  <a:lnTo>
                    <a:pt x="46442" y="9525"/>
                  </a:lnTo>
                  <a:lnTo>
                    <a:pt x="77659" y="9525"/>
                  </a:lnTo>
                  <a:lnTo>
                    <a:pt x="84957" y="6703"/>
                  </a:lnTo>
                  <a:lnTo>
                    <a:pt x="95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9" name="SMARTInkShape-2471"/>
            <p:cNvSpPr/>
            <p:nvPr>
              <p:custDataLst>
                <p:tags r:id="rId12"/>
              </p:custDataLst>
            </p:nvPr>
          </p:nvSpPr>
          <p:spPr>
            <a:xfrm>
              <a:off x="8801506" y="5686470"/>
              <a:ext cx="104370" cy="180931"/>
            </a:xfrm>
            <a:custGeom>
              <a:avLst/>
              <a:gdLst/>
              <a:ahLst/>
              <a:cxnLst/>
              <a:rect l="0" t="0" r="0" b="0"/>
              <a:pathLst>
                <a:path w="104370" h="180931">
                  <a:moveTo>
                    <a:pt x="85319" y="133305"/>
                  </a:moveTo>
                  <a:lnTo>
                    <a:pt x="85319" y="133305"/>
                  </a:lnTo>
                  <a:lnTo>
                    <a:pt x="85319" y="125104"/>
                  </a:lnTo>
                  <a:lnTo>
                    <a:pt x="84261" y="124663"/>
                  </a:lnTo>
                  <a:lnTo>
                    <a:pt x="76185" y="123814"/>
                  </a:lnTo>
                  <a:lnTo>
                    <a:pt x="52115" y="100100"/>
                  </a:lnTo>
                  <a:lnTo>
                    <a:pt x="49395" y="94558"/>
                  </a:lnTo>
                  <a:lnTo>
                    <a:pt x="48669" y="91599"/>
                  </a:lnTo>
                  <a:lnTo>
                    <a:pt x="39871" y="76098"/>
                  </a:lnTo>
                  <a:lnTo>
                    <a:pt x="36923" y="60273"/>
                  </a:lnTo>
                  <a:lnTo>
                    <a:pt x="32765" y="53927"/>
                  </a:lnTo>
                  <a:lnTo>
                    <a:pt x="32292" y="50753"/>
                  </a:lnTo>
                  <a:lnTo>
                    <a:pt x="33034" y="47579"/>
                  </a:lnTo>
                  <a:lnTo>
                    <a:pt x="35623" y="41230"/>
                  </a:lnTo>
                  <a:lnTo>
                    <a:pt x="37421" y="25355"/>
                  </a:lnTo>
                  <a:lnTo>
                    <a:pt x="38571" y="23238"/>
                  </a:lnTo>
                  <a:lnTo>
                    <a:pt x="40395" y="21827"/>
                  </a:lnTo>
                  <a:lnTo>
                    <a:pt x="45244" y="19201"/>
                  </a:lnTo>
                  <a:lnTo>
                    <a:pt x="50927" y="14506"/>
                  </a:lnTo>
                  <a:lnTo>
                    <a:pt x="54159" y="8892"/>
                  </a:lnTo>
                  <a:lnTo>
                    <a:pt x="55021" y="5912"/>
                  </a:lnTo>
                  <a:lnTo>
                    <a:pt x="56654" y="3926"/>
                  </a:lnTo>
                  <a:lnTo>
                    <a:pt x="64794" y="478"/>
                  </a:lnTo>
                  <a:lnTo>
                    <a:pt x="79397" y="0"/>
                  </a:lnTo>
                  <a:lnTo>
                    <a:pt x="85509" y="2797"/>
                  </a:lnTo>
                  <a:lnTo>
                    <a:pt x="93000" y="8160"/>
                  </a:lnTo>
                  <a:lnTo>
                    <a:pt x="94025" y="11716"/>
                  </a:lnTo>
                  <a:lnTo>
                    <a:pt x="94829" y="46325"/>
                  </a:lnTo>
                  <a:lnTo>
                    <a:pt x="92014" y="55137"/>
                  </a:lnTo>
                  <a:lnTo>
                    <a:pt x="60945" y="100650"/>
                  </a:lnTo>
                  <a:lnTo>
                    <a:pt x="54751" y="114076"/>
                  </a:lnTo>
                  <a:lnTo>
                    <a:pt x="10997" y="159999"/>
                  </a:lnTo>
                  <a:lnTo>
                    <a:pt x="9954" y="163866"/>
                  </a:lnTo>
                  <a:lnTo>
                    <a:pt x="9676" y="166379"/>
                  </a:lnTo>
                  <a:lnTo>
                    <a:pt x="8431" y="168055"/>
                  </a:lnTo>
                  <a:lnTo>
                    <a:pt x="4227" y="169916"/>
                  </a:lnTo>
                  <a:lnTo>
                    <a:pt x="2683" y="171470"/>
                  </a:lnTo>
                  <a:lnTo>
                    <a:pt x="0" y="179475"/>
                  </a:lnTo>
                  <a:lnTo>
                    <a:pt x="923" y="179961"/>
                  </a:lnTo>
                  <a:lnTo>
                    <a:pt x="39977" y="180930"/>
                  </a:lnTo>
                  <a:lnTo>
                    <a:pt x="46822" y="178108"/>
                  </a:lnTo>
                  <a:lnTo>
                    <a:pt x="50130" y="175874"/>
                  </a:lnTo>
                  <a:lnTo>
                    <a:pt x="64896" y="172729"/>
                  </a:lnTo>
                  <a:lnTo>
                    <a:pt x="88094" y="171521"/>
                  </a:lnTo>
                  <a:lnTo>
                    <a:pt x="94666" y="168634"/>
                  </a:lnTo>
                  <a:lnTo>
                    <a:pt x="104369" y="161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0" name="SMARTInkShape-2472"/>
            <p:cNvSpPr/>
            <p:nvPr>
              <p:custDataLst>
                <p:tags r:id="rId13"/>
              </p:custDataLst>
            </p:nvPr>
          </p:nvSpPr>
          <p:spPr>
            <a:xfrm>
              <a:off x="9058275" y="5724559"/>
              <a:ext cx="19051" cy="123792"/>
            </a:xfrm>
            <a:custGeom>
              <a:avLst/>
              <a:gdLst/>
              <a:ahLst/>
              <a:cxnLst/>
              <a:rect l="0" t="0" r="0" b="0"/>
              <a:pathLst>
                <a:path w="19051" h="123792">
                  <a:moveTo>
                    <a:pt x="0" y="9491"/>
                  </a:moveTo>
                  <a:lnTo>
                    <a:pt x="0" y="9491"/>
                  </a:lnTo>
                  <a:lnTo>
                    <a:pt x="0" y="82"/>
                  </a:lnTo>
                  <a:lnTo>
                    <a:pt x="5057" y="0"/>
                  </a:lnTo>
                  <a:lnTo>
                    <a:pt x="6546" y="1047"/>
                  </a:lnTo>
                  <a:lnTo>
                    <a:pt x="7540" y="2803"/>
                  </a:lnTo>
                  <a:lnTo>
                    <a:pt x="9264" y="9669"/>
                  </a:lnTo>
                  <a:lnTo>
                    <a:pt x="9410" y="14156"/>
                  </a:lnTo>
                  <a:lnTo>
                    <a:pt x="12296" y="19678"/>
                  </a:lnTo>
                  <a:lnTo>
                    <a:pt x="14547" y="22633"/>
                  </a:lnTo>
                  <a:lnTo>
                    <a:pt x="14989" y="25661"/>
                  </a:lnTo>
                  <a:lnTo>
                    <a:pt x="12659" y="31847"/>
                  </a:lnTo>
                  <a:lnTo>
                    <a:pt x="13739" y="40946"/>
                  </a:lnTo>
                  <a:lnTo>
                    <a:pt x="18001" y="58978"/>
                  </a:lnTo>
                  <a:lnTo>
                    <a:pt x="19038" y="104552"/>
                  </a:lnTo>
                  <a:lnTo>
                    <a:pt x="19050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1" name="SMARTInkShape-2473"/>
            <p:cNvSpPr/>
            <p:nvPr>
              <p:custDataLst>
                <p:tags r:id="rId14"/>
              </p:custDataLst>
            </p:nvPr>
          </p:nvSpPr>
          <p:spPr>
            <a:xfrm>
              <a:off x="9020175" y="5658288"/>
              <a:ext cx="109970" cy="218582"/>
            </a:xfrm>
            <a:custGeom>
              <a:avLst/>
              <a:gdLst/>
              <a:ahLst/>
              <a:cxnLst/>
              <a:rect l="0" t="0" r="0" b="0"/>
              <a:pathLst>
                <a:path w="109970" h="218582">
                  <a:moveTo>
                    <a:pt x="47625" y="75762"/>
                  </a:moveTo>
                  <a:lnTo>
                    <a:pt x="47625" y="75762"/>
                  </a:lnTo>
                  <a:lnTo>
                    <a:pt x="47625" y="43964"/>
                  </a:lnTo>
                  <a:lnTo>
                    <a:pt x="50447" y="37640"/>
                  </a:lnTo>
                  <a:lnTo>
                    <a:pt x="55826" y="30014"/>
                  </a:lnTo>
                  <a:lnTo>
                    <a:pt x="57948" y="20902"/>
                  </a:lnTo>
                  <a:lnTo>
                    <a:pt x="74756" y="1041"/>
                  </a:lnTo>
                  <a:lnTo>
                    <a:pt x="80829" y="0"/>
                  </a:lnTo>
                  <a:lnTo>
                    <a:pt x="82461" y="912"/>
                  </a:lnTo>
                  <a:lnTo>
                    <a:pt x="83549" y="2579"/>
                  </a:lnTo>
                  <a:lnTo>
                    <a:pt x="84275" y="4748"/>
                  </a:lnTo>
                  <a:lnTo>
                    <a:pt x="85817" y="6195"/>
                  </a:lnTo>
                  <a:lnTo>
                    <a:pt x="90352" y="7801"/>
                  </a:lnTo>
                  <a:lnTo>
                    <a:pt x="98856" y="8706"/>
                  </a:lnTo>
                  <a:lnTo>
                    <a:pt x="100828" y="9892"/>
                  </a:lnTo>
                  <a:lnTo>
                    <a:pt x="102143" y="11740"/>
                  </a:lnTo>
                  <a:lnTo>
                    <a:pt x="103605" y="16616"/>
                  </a:lnTo>
                  <a:lnTo>
                    <a:pt x="104760" y="50376"/>
                  </a:lnTo>
                  <a:lnTo>
                    <a:pt x="101945" y="56718"/>
                  </a:lnTo>
                  <a:lnTo>
                    <a:pt x="98227" y="63065"/>
                  </a:lnTo>
                  <a:lnTo>
                    <a:pt x="95074" y="72588"/>
                  </a:lnTo>
                  <a:lnTo>
                    <a:pt x="62164" y="108836"/>
                  </a:lnTo>
                  <a:lnTo>
                    <a:pt x="56557" y="111628"/>
                  </a:lnTo>
                  <a:lnTo>
                    <a:pt x="53579" y="112373"/>
                  </a:lnTo>
                  <a:lnTo>
                    <a:pt x="51596" y="113927"/>
                  </a:lnTo>
                  <a:lnTo>
                    <a:pt x="49389" y="118477"/>
                  </a:lnTo>
                  <a:lnTo>
                    <a:pt x="47743" y="120114"/>
                  </a:lnTo>
                  <a:lnTo>
                    <a:pt x="43091" y="121932"/>
                  </a:lnTo>
                  <a:lnTo>
                    <a:pt x="41428" y="123475"/>
                  </a:lnTo>
                  <a:lnTo>
                    <a:pt x="38228" y="132482"/>
                  </a:lnTo>
                  <a:lnTo>
                    <a:pt x="52294" y="147090"/>
                  </a:lnTo>
                  <a:lnTo>
                    <a:pt x="57814" y="149796"/>
                  </a:lnTo>
                  <a:lnTo>
                    <a:pt x="73114" y="152735"/>
                  </a:lnTo>
                  <a:lnTo>
                    <a:pt x="93372" y="169285"/>
                  </a:lnTo>
                  <a:lnTo>
                    <a:pt x="109391" y="185156"/>
                  </a:lnTo>
                  <a:lnTo>
                    <a:pt x="109969" y="187850"/>
                  </a:lnTo>
                  <a:lnTo>
                    <a:pt x="109296" y="190704"/>
                  </a:lnTo>
                  <a:lnTo>
                    <a:pt x="105669" y="197832"/>
                  </a:lnTo>
                  <a:lnTo>
                    <a:pt x="105039" y="204123"/>
                  </a:lnTo>
                  <a:lnTo>
                    <a:pt x="103894" y="205787"/>
                  </a:lnTo>
                  <a:lnTo>
                    <a:pt x="102071" y="206895"/>
                  </a:lnTo>
                  <a:lnTo>
                    <a:pt x="99796" y="207634"/>
                  </a:lnTo>
                  <a:lnTo>
                    <a:pt x="85487" y="216457"/>
                  </a:lnTo>
                  <a:lnTo>
                    <a:pt x="49604" y="218581"/>
                  </a:lnTo>
                  <a:lnTo>
                    <a:pt x="25464" y="217572"/>
                  </a:lnTo>
                  <a:lnTo>
                    <a:pt x="13659" y="211030"/>
                  </a:lnTo>
                  <a:lnTo>
                    <a:pt x="0" y="199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346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SMARTInkShape-Group442"/>
          <p:cNvGrpSpPr/>
          <p:nvPr/>
        </p:nvGrpSpPr>
        <p:grpSpPr>
          <a:xfrm>
            <a:off x="1743076" y="2971995"/>
            <a:ext cx="2714625" cy="598388"/>
            <a:chOff x="1743076" y="2971995"/>
            <a:chExt cx="2714625" cy="598388"/>
          </a:xfrm>
        </p:grpSpPr>
        <p:sp>
          <p:nvSpPr>
            <p:cNvPr id="89" name="SMARTInkShape-2474"/>
            <p:cNvSpPr/>
            <p:nvPr>
              <p:custDataLst>
                <p:tags r:id="rId261"/>
              </p:custDataLst>
            </p:nvPr>
          </p:nvSpPr>
          <p:spPr>
            <a:xfrm>
              <a:off x="2857501" y="3324225"/>
              <a:ext cx="19050" cy="142876"/>
            </a:xfrm>
            <a:custGeom>
              <a:avLst/>
              <a:gdLst/>
              <a:ahLst/>
              <a:cxnLst/>
              <a:rect l="0" t="0" r="0" b="0"/>
              <a:pathLst>
                <a:path w="19050" h="142876">
                  <a:moveTo>
                    <a:pt x="9524" y="0"/>
                  </a:moveTo>
                  <a:lnTo>
                    <a:pt x="9524" y="0"/>
                  </a:lnTo>
                  <a:lnTo>
                    <a:pt x="4468" y="0"/>
                  </a:lnTo>
                  <a:lnTo>
                    <a:pt x="2978" y="1058"/>
                  </a:lnTo>
                  <a:lnTo>
                    <a:pt x="1985" y="2822"/>
                  </a:lnTo>
                  <a:lnTo>
                    <a:pt x="260" y="9701"/>
                  </a:lnTo>
                  <a:lnTo>
                    <a:pt x="0" y="55041"/>
                  </a:lnTo>
                  <a:lnTo>
                    <a:pt x="1057" y="71107"/>
                  </a:lnTo>
                  <a:lnTo>
                    <a:pt x="5487" y="88214"/>
                  </a:lnTo>
                  <a:lnTo>
                    <a:pt x="3154" y="101514"/>
                  </a:lnTo>
                  <a:lnTo>
                    <a:pt x="9884" y="129192"/>
                  </a:lnTo>
                  <a:lnTo>
                    <a:pt x="1904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475"/>
            <p:cNvSpPr/>
            <p:nvPr>
              <p:custDataLst>
                <p:tags r:id="rId262"/>
              </p:custDataLst>
            </p:nvPr>
          </p:nvSpPr>
          <p:spPr>
            <a:xfrm>
              <a:off x="2771775" y="3381375"/>
              <a:ext cx="161926" cy="28343"/>
            </a:xfrm>
            <a:custGeom>
              <a:avLst/>
              <a:gdLst/>
              <a:ahLst/>
              <a:cxnLst/>
              <a:rect l="0" t="0" r="0" b="0"/>
              <a:pathLst>
                <a:path w="161926" h="28343">
                  <a:moveTo>
                    <a:pt x="0" y="9525"/>
                  </a:moveTo>
                  <a:lnTo>
                    <a:pt x="0" y="9525"/>
                  </a:lnTo>
                  <a:lnTo>
                    <a:pt x="0" y="25927"/>
                  </a:lnTo>
                  <a:lnTo>
                    <a:pt x="1058" y="26810"/>
                  </a:lnTo>
                  <a:lnTo>
                    <a:pt x="8201" y="28342"/>
                  </a:lnTo>
                  <a:lnTo>
                    <a:pt x="30867" y="20354"/>
                  </a:lnTo>
                  <a:lnTo>
                    <a:pt x="76413" y="16278"/>
                  </a:lnTo>
                  <a:lnTo>
                    <a:pt x="98135" y="11526"/>
                  </a:lnTo>
                  <a:lnTo>
                    <a:pt x="134592" y="873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476"/>
            <p:cNvSpPr/>
            <p:nvPr>
              <p:custDataLst>
                <p:tags r:id="rId263"/>
              </p:custDataLst>
            </p:nvPr>
          </p:nvSpPr>
          <p:spPr>
            <a:xfrm>
              <a:off x="2315012" y="3400425"/>
              <a:ext cx="85289" cy="47623"/>
            </a:xfrm>
            <a:custGeom>
              <a:avLst/>
              <a:gdLst/>
              <a:ahLst/>
              <a:cxnLst/>
              <a:rect l="0" t="0" r="0" b="0"/>
              <a:pathLst>
                <a:path w="85289" h="47623">
                  <a:moveTo>
                    <a:pt x="28138" y="38100"/>
                  </a:moveTo>
                  <a:lnTo>
                    <a:pt x="28138" y="38100"/>
                  </a:lnTo>
                  <a:lnTo>
                    <a:pt x="28138" y="43157"/>
                  </a:lnTo>
                  <a:lnTo>
                    <a:pt x="27080" y="44646"/>
                  </a:lnTo>
                  <a:lnTo>
                    <a:pt x="25316" y="45639"/>
                  </a:lnTo>
                  <a:lnTo>
                    <a:pt x="10804" y="47508"/>
                  </a:lnTo>
                  <a:lnTo>
                    <a:pt x="0" y="47622"/>
                  </a:lnTo>
                  <a:lnTo>
                    <a:pt x="4749" y="42568"/>
                  </a:lnTo>
                  <a:lnTo>
                    <a:pt x="9982" y="40086"/>
                  </a:lnTo>
                  <a:lnTo>
                    <a:pt x="12859" y="39424"/>
                  </a:lnTo>
                  <a:lnTo>
                    <a:pt x="14777" y="37924"/>
                  </a:lnTo>
                  <a:lnTo>
                    <a:pt x="23164" y="24959"/>
                  </a:lnTo>
                  <a:lnTo>
                    <a:pt x="31572" y="21676"/>
                  </a:lnTo>
                  <a:lnTo>
                    <a:pt x="48206" y="17006"/>
                  </a:lnTo>
                  <a:lnTo>
                    <a:pt x="852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477"/>
            <p:cNvSpPr/>
            <p:nvPr>
              <p:custDataLst>
                <p:tags r:id="rId264"/>
              </p:custDataLst>
            </p:nvPr>
          </p:nvSpPr>
          <p:spPr>
            <a:xfrm>
              <a:off x="2480560" y="3238500"/>
              <a:ext cx="71591" cy="285751"/>
            </a:xfrm>
            <a:custGeom>
              <a:avLst/>
              <a:gdLst/>
              <a:ahLst/>
              <a:cxnLst/>
              <a:rect l="0" t="0" r="0" b="0"/>
              <a:pathLst>
                <a:path w="71591" h="285751">
                  <a:moveTo>
                    <a:pt x="14990" y="0"/>
                  </a:moveTo>
                  <a:lnTo>
                    <a:pt x="14990" y="0"/>
                  </a:lnTo>
                  <a:lnTo>
                    <a:pt x="6789" y="0"/>
                  </a:lnTo>
                  <a:lnTo>
                    <a:pt x="6348" y="1058"/>
                  </a:lnTo>
                  <a:lnTo>
                    <a:pt x="5581" y="8201"/>
                  </a:lnTo>
                  <a:lnTo>
                    <a:pt x="443" y="14189"/>
                  </a:lnTo>
                  <a:lnTo>
                    <a:pt x="0" y="16868"/>
                  </a:lnTo>
                  <a:lnTo>
                    <a:pt x="764" y="19712"/>
                  </a:lnTo>
                  <a:lnTo>
                    <a:pt x="2331" y="22666"/>
                  </a:lnTo>
                  <a:lnTo>
                    <a:pt x="4433" y="24636"/>
                  </a:lnTo>
                  <a:lnTo>
                    <a:pt x="9593" y="26824"/>
                  </a:lnTo>
                  <a:lnTo>
                    <a:pt x="15413" y="33441"/>
                  </a:lnTo>
                  <a:lnTo>
                    <a:pt x="44974" y="78313"/>
                  </a:lnTo>
                  <a:lnTo>
                    <a:pt x="62739" y="122024"/>
                  </a:lnTo>
                  <a:lnTo>
                    <a:pt x="69355" y="142341"/>
                  </a:lnTo>
                  <a:lnTo>
                    <a:pt x="71590" y="173226"/>
                  </a:lnTo>
                  <a:lnTo>
                    <a:pt x="66251" y="191289"/>
                  </a:lnTo>
                  <a:lnTo>
                    <a:pt x="43884" y="237358"/>
                  </a:lnTo>
                  <a:lnTo>
                    <a:pt x="31312" y="256948"/>
                  </a:lnTo>
                  <a:lnTo>
                    <a:pt x="5465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478"/>
            <p:cNvSpPr/>
            <p:nvPr>
              <p:custDataLst>
                <p:tags r:id="rId265"/>
              </p:custDataLst>
            </p:nvPr>
          </p:nvSpPr>
          <p:spPr>
            <a:xfrm>
              <a:off x="3048035" y="3173332"/>
              <a:ext cx="94669" cy="350858"/>
            </a:xfrm>
            <a:custGeom>
              <a:avLst/>
              <a:gdLst/>
              <a:ahLst/>
              <a:cxnLst/>
              <a:rect l="0" t="0" r="0" b="0"/>
              <a:pathLst>
                <a:path w="94669" h="350858">
                  <a:moveTo>
                    <a:pt x="9490" y="141368"/>
                  </a:moveTo>
                  <a:lnTo>
                    <a:pt x="9490" y="141368"/>
                  </a:lnTo>
                  <a:lnTo>
                    <a:pt x="9490" y="172235"/>
                  </a:lnTo>
                  <a:lnTo>
                    <a:pt x="6668" y="179076"/>
                  </a:lnTo>
                  <a:lnTo>
                    <a:pt x="4434" y="182381"/>
                  </a:lnTo>
                  <a:lnTo>
                    <a:pt x="1289" y="197147"/>
                  </a:lnTo>
                  <a:lnTo>
                    <a:pt x="0" y="243408"/>
                  </a:lnTo>
                  <a:lnTo>
                    <a:pt x="8609" y="287444"/>
                  </a:lnTo>
                  <a:lnTo>
                    <a:pt x="9467" y="334868"/>
                  </a:lnTo>
                  <a:lnTo>
                    <a:pt x="9490" y="350857"/>
                  </a:lnTo>
                  <a:lnTo>
                    <a:pt x="9490" y="309160"/>
                  </a:lnTo>
                  <a:lnTo>
                    <a:pt x="9490" y="263896"/>
                  </a:lnTo>
                  <a:lnTo>
                    <a:pt x="9490" y="224015"/>
                  </a:lnTo>
                  <a:lnTo>
                    <a:pt x="9490" y="180741"/>
                  </a:lnTo>
                  <a:lnTo>
                    <a:pt x="16036" y="135073"/>
                  </a:lnTo>
                  <a:lnTo>
                    <a:pt x="18623" y="89700"/>
                  </a:lnTo>
                  <a:lnTo>
                    <a:pt x="26502" y="48408"/>
                  </a:lnTo>
                  <a:lnTo>
                    <a:pt x="28693" y="35494"/>
                  </a:lnTo>
                  <a:lnTo>
                    <a:pt x="38161" y="12712"/>
                  </a:lnTo>
                  <a:lnTo>
                    <a:pt x="40246" y="11148"/>
                  </a:lnTo>
                  <a:lnTo>
                    <a:pt x="42694" y="10104"/>
                  </a:lnTo>
                  <a:lnTo>
                    <a:pt x="44326" y="8351"/>
                  </a:lnTo>
                  <a:lnTo>
                    <a:pt x="46139" y="3580"/>
                  </a:lnTo>
                  <a:lnTo>
                    <a:pt x="47681" y="1884"/>
                  </a:lnTo>
                  <a:lnTo>
                    <a:pt x="52217" y="0"/>
                  </a:lnTo>
                  <a:lnTo>
                    <a:pt x="54908" y="556"/>
                  </a:lnTo>
                  <a:lnTo>
                    <a:pt x="60720" y="3996"/>
                  </a:lnTo>
                  <a:lnTo>
                    <a:pt x="62694" y="6395"/>
                  </a:lnTo>
                  <a:lnTo>
                    <a:pt x="64886" y="11883"/>
                  </a:lnTo>
                  <a:lnTo>
                    <a:pt x="66529" y="13769"/>
                  </a:lnTo>
                  <a:lnTo>
                    <a:pt x="71177" y="15866"/>
                  </a:lnTo>
                  <a:lnTo>
                    <a:pt x="76770" y="22442"/>
                  </a:lnTo>
                  <a:lnTo>
                    <a:pt x="91062" y="43392"/>
                  </a:lnTo>
                  <a:lnTo>
                    <a:pt x="94668" y="71995"/>
                  </a:lnTo>
                  <a:lnTo>
                    <a:pt x="94124" y="107354"/>
                  </a:lnTo>
                  <a:lnTo>
                    <a:pt x="81953" y="138313"/>
                  </a:lnTo>
                  <a:lnTo>
                    <a:pt x="63415" y="163046"/>
                  </a:lnTo>
                  <a:lnTo>
                    <a:pt x="50755" y="175127"/>
                  </a:lnTo>
                  <a:lnTo>
                    <a:pt x="38063" y="181433"/>
                  </a:lnTo>
                  <a:lnTo>
                    <a:pt x="31714" y="185633"/>
                  </a:lnTo>
                  <a:lnTo>
                    <a:pt x="19015" y="188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479"/>
            <p:cNvSpPr/>
            <p:nvPr>
              <p:custDataLst>
                <p:tags r:id="rId266"/>
              </p:custDataLst>
            </p:nvPr>
          </p:nvSpPr>
          <p:spPr>
            <a:xfrm>
              <a:off x="3171825" y="3295650"/>
              <a:ext cx="142876" cy="228149"/>
            </a:xfrm>
            <a:custGeom>
              <a:avLst/>
              <a:gdLst/>
              <a:ahLst/>
              <a:cxnLst/>
              <a:rect l="0" t="0" r="0" b="0"/>
              <a:pathLst>
                <a:path w="142876" h="228149">
                  <a:moveTo>
                    <a:pt x="0" y="76200"/>
                  </a:moveTo>
                  <a:lnTo>
                    <a:pt x="0" y="76200"/>
                  </a:lnTo>
                  <a:lnTo>
                    <a:pt x="0" y="84401"/>
                  </a:lnTo>
                  <a:lnTo>
                    <a:pt x="1058" y="84842"/>
                  </a:lnTo>
                  <a:lnTo>
                    <a:pt x="5056" y="85332"/>
                  </a:lnTo>
                  <a:lnTo>
                    <a:pt x="10361" y="88373"/>
                  </a:lnTo>
                  <a:lnTo>
                    <a:pt x="16246" y="92194"/>
                  </a:lnTo>
                  <a:lnTo>
                    <a:pt x="25510" y="95403"/>
                  </a:lnTo>
                  <a:lnTo>
                    <a:pt x="31799" y="99904"/>
                  </a:lnTo>
                  <a:lnTo>
                    <a:pt x="60326" y="141227"/>
                  </a:lnTo>
                  <a:lnTo>
                    <a:pt x="73967" y="178801"/>
                  </a:lnTo>
                  <a:lnTo>
                    <a:pt x="75759" y="198302"/>
                  </a:lnTo>
                  <a:lnTo>
                    <a:pt x="73182" y="207373"/>
                  </a:lnTo>
                  <a:lnTo>
                    <a:pt x="66473" y="218592"/>
                  </a:lnTo>
                  <a:lnTo>
                    <a:pt x="61999" y="223446"/>
                  </a:lnTo>
                  <a:lnTo>
                    <a:pt x="56483" y="226309"/>
                  </a:lnTo>
                  <a:lnTo>
                    <a:pt x="49375" y="228148"/>
                  </a:lnTo>
                  <a:lnTo>
                    <a:pt x="43087" y="223410"/>
                  </a:lnTo>
                  <a:lnTo>
                    <a:pt x="40316" y="218179"/>
                  </a:lnTo>
                  <a:lnTo>
                    <a:pt x="38537" y="201142"/>
                  </a:lnTo>
                  <a:lnTo>
                    <a:pt x="39184" y="158629"/>
                  </a:lnTo>
                  <a:lnTo>
                    <a:pt x="57399" y="111471"/>
                  </a:lnTo>
                  <a:lnTo>
                    <a:pt x="74116" y="73907"/>
                  </a:lnTo>
                  <a:lnTo>
                    <a:pt x="111923" y="3108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80"/>
            <p:cNvSpPr/>
            <p:nvPr>
              <p:custDataLst>
                <p:tags r:id="rId267"/>
              </p:custDataLst>
            </p:nvPr>
          </p:nvSpPr>
          <p:spPr>
            <a:xfrm>
              <a:off x="3457702" y="3219566"/>
              <a:ext cx="57024" cy="218960"/>
            </a:xfrm>
            <a:custGeom>
              <a:avLst/>
              <a:gdLst/>
              <a:ahLst/>
              <a:cxnLst/>
              <a:rect l="0" t="0" r="0" b="0"/>
              <a:pathLst>
                <a:path w="57024" h="218960">
                  <a:moveTo>
                    <a:pt x="57023" y="9409"/>
                  </a:moveTo>
                  <a:lnTo>
                    <a:pt x="57023" y="9409"/>
                  </a:lnTo>
                  <a:lnTo>
                    <a:pt x="47891" y="276"/>
                  </a:lnTo>
                  <a:lnTo>
                    <a:pt x="42558" y="0"/>
                  </a:lnTo>
                  <a:lnTo>
                    <a:pt x="41029" y="1020"/>
                  </a:lnTo>
                  <a:lnTo>
                    <a:pt x="40010" y="2758"/>
                  </a:lnTo>
                  <a:lnTo>
                    <a:pt x="39331" y="4975"/>
                  </a:lnTo>
                  <a:lnTo>
                    <a:pt x="27791" y="19186"/>
                  </a:lnTo>
                  <a:lnTo>
                    <a:pt x="22864" y="25396"/>
                  </a:lnTo>
                  <a:lnTo>
                    <a:pt x="20674" y="31684"/>
                  </a:lnTo>
                  <a:lnTo>
                    <a:pt x="16331" y="57877"/>
                  </a:lnTo>
                  <a:lnTo>
                    <a:pt x="11452" y="76334"/>
                  </a:lnTo>
                  <a:lnTo>
                    <a:pt x="7185" y="95208"/>
                  </a:lnTo>
                  <a:lnTo>
                    <a:pt x="2039" y="114206"/>
                  </a:lnTo>
                  <a:lnTo>
                    <a:pt x="0" y="161780"/>
                  </a:lnTo>
                  <a:lnTo>
                    <a:pt x="956" y="184656"/>
                  </a:lnTo>
                  <a:lnTo>
                    <a:pt x="7485" y="202210"/>
                  </a:lnTo>
                  <a:lnTo>
                    <a:pt x="18923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481"/>
            <p:cNvSpPr/>
            <p:nvPr>
              <p:custDataLst>
                <p:tags r:id="rId268"/>
              </p:custDataLst>
            </p:nvPr>
          </p:nvSpPr>
          <p:spPr>
            <a:xfrm>
              <a:off x="3591042" y="3210105"/>
              <a:ext cx="123709" cy="275473"/>
            </a:xfrm>
            <a:custGeom>
              <a:avLst/>
              <a:gdLst/>
              <a:ahLst/>
              <a:cxnLst/>
              <a:rect l="0" t="0" r="0" b="0"/>
              <a:pathLst>
                <a:path w="123709" h="275473">
                  <a:moveTo>
                    <a:pt x="57033" y="47445"/>
                  </a:moveTo>
                  <a:lnTo>
                    <a:pt x="57033" y="47445"/>
                  </a:lnTo>
                  <a:lnTo>
                    <a:pt x="57033" y="34188"/>
                  </a:lnTo>
                  <a:lnTo>
                    <a:pt x="58091" y="32257"/>
                  </a:lnTo>
                  <a:lnTo>
                    <a:pt x="59855" y="30969"/>
                  </a:lnTo>
                  <a:lnTo>
                    <a:pt x="65234" y="28903"/>
                  </a:lnTo>
                  <a:lnTo>
                    <a:pt x="63147" y="28621"/>
                  </a:lnTo>
                  <a:lnTo>
                    <a:pt x="61109" y="28546"/>
                  </a:lnTo>
                  <a:lnTo>
                    <a:pt x="59751" y="29554"/>
                  </a:lnTo>
                  <a:lnTo>
                    <a:pt x="58241" y="33496"/>
                  </a:lnTo>
                  <a:lnTo>
                    <a:pt x="56213" y="44651"/>
                  </a:lnTo>
                  <a:lnTo>
                    <a:pt x="50558" y="54966"/>
                  </a:lnTo>
                  <a:lnTo>
                    <a:pt x="40172" y="89101"/>
                  </a:lnTo>
                  <a:lnTo>
                    <a:pt x="31085" y="114196"/>
                  </a:lnTo>
                  <a:lnTo>
                    <a:pt x="25866" y="159766"/>
                  </a:lnTo>
                  <a:lnTo>
                    <a:pt x="12003" y="207210"/>
                  </a:lnTo>
                  <a:lnTo>
                    <a:pt x="8451" y="252481"/>
                  </a:lnTo>
                  <a:lnTo>
                    <a:pt x="1889" y="266255"/>
                  </a:lnTo>
                  <a:lnTo>
                    <a:pt x="0" y="275472"/>
                  </a:lnTo>
                  <a:lnTo>
                    <a:pt x="4974" y="270819"/>
                  </a:lnTo>
                  <a:lnTo>
                    <a:pt x="7437" y="262786"/>
                  </a:lnTo>
                  <a:lnTo>
                    <a:pt x="12057" y="235631"/>
                  </a:lnTo>
                  <a:lnTo>
                    <a:pt x="24574" y="198286"/>
                  </a:lnTo>
                  <a:lnTo>
                    <a:pt x="33003" y="152015"/>
                  </a:lnTo>
                  <a:lnTo>
                    <a:pt x="52405" y="104568"/>
                  </a:lnTo>
                  <a:lnTo>
                    <a:pt x="61175" y="71546"/>
                  </a:lnTo>
                  <a:lnTo>
                    <a:pt x="81431" y="26388"/>
                  </a:lnTo>
                  <a:lnTo>
                    <a:pt x="85429" y="13807"/>
                  </a:lnTo>
                  <a:lnTo>
                    <a:pt x="95002" y="0"/>
                  </a:lnTo>
                  <a:lnTo>
                    <a:pt x="95122" y="21294"/>
                  </a:lnTo>
                  <a:lnTo>
                    <a:pt x="97950" y="28061"/>
                  </a:lnTo>
                  <a:lnTo>
                    <a:pt x="100186" y="31348"/>
                  </a:lnTo>
                  <a:lnTo>
                    <a:pt x="103333" y="46085"/>
                  </a:lnTo>
                  <a:lnTo>
                    <a:pt x="107306" y="76259"/>
                  </a:lnTo>
                  <a:lnTo>
                    <a:pt x="112146" y="95141"/>
                  </a:lnTo>
                  <a:lnTo>
                    <a:pt x="116827" y="133176"/>
                  </a:lnTo>
                  <a:lnTo>
                    <a:pt x="121669" y="152222"/>
                  </a:lnTo>
                  <a:lnTo>
                    <a:pt x="123708" y="190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82"/>
            <p:cNvSpPr/>
            <p:nvPr>
              <p:custDataLst>
                <p:tags r:id="rId269"/>
              </p:custDataLst>
            </p:nvPr>
          </p:nvSpPr>
          <p:spPr>
            <a:xfrm>
              <a:off x="3638943" y="3333750"/>
              <a:ext cx="113908" cy="53114"/>
            </a:xfrm>
            <a:custGeom>
              <a:avLst/>
              <a:gdLst/>
              <a:ahLst/>
              <a:cxnLst/>
              <a:rect l="0" t="0" r="0" b="0"/>
              <a:pathLst>
                <a:path w="113908" h="53114">
                  <a:moveTo>
                    <a:pt x="9132" y="47625"/>
                  </a:moveTo>
                  <a:lnTo>
                    <a:pt x="9132" y="47625"/>
                  </a:lnTo>
                  <a:lnTo>
                    <a:pt x="9132" y="52682"/>
                  </a:lnTo>
                  <a:lnTo>
                    <a:pt x="8074" y="53113"/>
                  </a:lnTo>
                  <a:lnTo>
                    <a:pt x="0" y="47901"/>
                  </a:lnTo>
                  <a:lnTo>
                    <a:pt x="4780" y="47707"/>
                  </a:lnTo>
                  <a:lnTo>
                    <a:pt x="6230" y="46621"/>
                  </a:lnTo>
                  <a:lnTo>
                    <a:pt x="7843" y="42592"/>
                  </a:lnTo>
                  <a:lnTo>
                    <a:pt x="9330" y="41095"/>
                  </a:lnTo>
                  <a:lnTo>
                    <a:pt x="35919" y="30736"/>
                  </a:lnTo>
                  <a:lnTo>
                    <a:pt x="49524" y="26393"/>
                  </a:lnTo>
                  <a:lnTo>
                    <a:pt x="64139" y="21226"/>
                  </a:lnTo>
                  <a:lnTo>
                    <a:pt x="77994" y="16872"/>
                  </a:lnTo>
                  <a:lnTo>
                    <a:pt x="92683" y="8880"/>
                  </a:lnTo>
                  <a:lnTo>
                    <a:pt x="100240" y="3947"/>
                  </a:lnTo>
                  <a:lnTo>
                    <a:pt x="1139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83"/>
            <p:cNvSpPr/>
            <p:nvPr>
              <p:custDataLst>
                <p:tags r:id="rId270"/>
              </p:custDataLst>
            </p:nvPr>
          </p:nvSpPr>
          <p:spPr>
            <a:xfrm>
              <a:off x="3638550" y="31242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7129" y="17992"/>
                  </a:lnTo>
                  <a:lnTo>
                    <a:pt x="77851" y="10114"/>
                  </a:lnTo>
                  <a:lnTo>
                    <a:pt x="98561" y="687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84"/>
            <p:cNvSpPr/>
            <p:nvPr>
              <p:custDataLst>
                <p:tags r:id="rId271"/>
              </p:custDataLst>
            </p:nvPr>
          </p:nvSpPr>
          <p:spPr>
            <a:xfrm>
              <a:off x="3857625" y="3124200"/>
              <a:ext cx="66444" cy="285751"/>
            </a:xfrm>
            <a:custGeom>
              <a:avLst/>
              <a:gdLst/>
              <a:ahLst/>
              <a:cxnLst/>
              <a:rect l="0" t="0" r="0" b="0"/>
              <a:pathLst>
                <a:path w="66444" h="285751">
                  <a:moveTo>
                    <a:pt x="19050" y="0"/>
                  </a:moveTo>
                  <a:lnTo>
                    <a:pt x="19050" y="0"/>
                  </a:lnTo>
                  <a:lnTo>
                    <a:pt x="10849" y="8201"/>
                  </a:lnTo>
                  <a:lnTo>
                    <a:pt x="11466" y="9701"/>
                  </a:lnTo>
                  <a:lnTo>
                    <a:pt x="25357" y="26370"/>
                  </a:lnTo>
                  <a:lnTo>
                    <a:pt x="28680" y="35213"/>
                  </a:lnTo>
                  <a:lnTo>
                    <a:pt x="43680" y="60546"/>
                  </a:lnTo>
                  <a:lnTo>
                    <a:pt x="57755" y="103452"/>
                  </a:lnTo>
                  <a:lnTo>
                    <a:pt x="64032" y="123433"/>
                  </a:lnTo>
                  <a:lnTo>
                    <a:pt x="66443" y="164713"/>
                  </a:lnTo>
                  <a:lnTo>
                    <a:pt x="65586" y="202313"/>
                  </a:lnTo>
                  <a:lnTo>
                    <a:pt x="47375" y="247598"/>
                  </a:lnTo>
                  <a:lnTo>
                    <a:pt x="40105" y="259269"/>
                  </a:lnTo>
                  <a:lnTo>
                    <a:pt x="18192" y="27538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85"/>
            <p:cNvSpPr/>
            <p:nvPr>
              <p:custDataLst>
                <p:tags r:id="rId272"/>
              </p:custDataLst>
            </p:nvPr>
          </p:nvSpPr>
          <p:spPr>
            <a:xfrm>
              <a:off x="4105783" y="3286125"/>
              <a:ext cx="142368" cy="9526"/>
            </a:xfrm>
            <a:custGeom>
              <a:avLst/>
              <a:gdLst/>
              <a:ahLst/>
              <a:cxnLst/>
              <a:rect l="0" t="0" r="0" b="0"/>
              <a:pathLst>
                <a:path w="142368" h="9526">
                  <a:moveTo>
                    <a:pt x="18542" y="0"/>
                  </a:moveTo>
                  <a:lnTo>
                    <a:pt x="18542" y="0"/>
                  </a:lnTo>
                  <a:lnTo>
                    <a:pt x="0" y="0"/>
                  </a:lnTo>
                  <a:lnTo>
                    <a:pt x="45011" y="0"/>
                  </a:lnTo>
                  <a:lnTo>
                    <a:pt x="61075" y="1058"/>
                  </a:lnTo>
                  <a:lnTo>
                    <a:pt x="91481" y="8642"/>
                  </a:lnTo>
                  <a:lnTo>
                    <a:pt x="14236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86"/>
            <p:cNvSpPr/>
            <p:nvPr>
              <p:custDataLst>
                <p:tags r:id="rId273"/>
              </p:custDataLst>
            </p:nvPr>
          </p:nvSpPr>
          <p:spPr>
            <a:xfrm>
              <a:off x="4145139" y="3343275"/>
              <a:ext cx="141112" cy="19051"/>
            </a:xfrm>
            <a:custGeom>
              <a:avLst/>
              <a:gdLst/>
              <a:ahLst/>
              <a:cxnLst/>
              <a:rect l="0" t="0" r="0" b="0"/>
              <a:pathLst>
                <a:path w="141112" h="19051">
                  <a:moveTo>
                    <a:pt x="45861" y="0"/>
                  </a:moveTo>
                  <a:lnTo>
                    <a:pt x="45861" y="0"/>
                  </a:lnTo>
                  <a:lnTo>
                    <a:pt x="40804" y="5057"/>
                  </a:lnTo>
                  <a:lnTo>
                    <a:pt x="35500" y="7539"/>
                  </a:lnTo>
                  <a:lnTo>
                    <a:pt x="32604" y="8201"/>
                  </a:lnTo>
                  <a:lnTo>
                    <a:pt x="17450" y="18090"/>
                  </a:lnTo>
                  <a:lnTo>
                    <a:pt x="0" y="19012"/>
                  </a:lnTo>
                  <a:lnTo>
                    <a:pt x="44815" y="19050"/>
                  </a:lnTo>
                  <a:lnTo>
                    <a:pt x="66365" y="17992"/>
                  </a:lnTo>
                  <a:lnTo>
                    <a:pt x="107093" y="3862"/>
                  </a:lnTo>
                  <a:lnTo>
                    <a:pt x="1411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87"/>
            <p:cNvSpPr/>
            <p:nvPr>
              <p:custDataLst>
                <p:tags r:id="rId274"/>
              </p:custDataLst>
            </p:nvPr>
          </p:nvSpPr>
          <p:spPr>
            <a:xfrm>
              <a:off x="4438650" y="31623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9525" y="0"/>
                  </a:moveTo>
                  <a:lnTo>
                    <a:pt x="9525" y="0"/>
                  </a:lnTo>
                  <a:lnTo>
                    <a:pt x="17726" y="8201"/>
                  </a:lnTo>
                  <a:lnTo>
                    <a:pt x="18658" y="14189"/>
                  </a:lnTo>
                  <a:lnTo>
                    <a:pt x="19045" y="58003"/>
                  </a:lnTo>
                  <a:lnTo>
                    <a:pt x="19050" y="101650"/>
                  </a:lnTo>
                  <a:lnTo>
                    <a:pt x="10849" y="144761"/>
                  </a:lnTo>
                  <a:lnTo>
                    <a:pt x="7291" y="157119"/>
                  </a:lnTo>
                  <a:lnTo>
                    <a:pt x="3240" y="16719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88"/>
            <p:cNvSpPr/>
            <p:nvPr>
              <p:custDataLst>
                <p:tags r:id="rId275"/>
              </p:custDataLst>
            </p:nvPr>
          </p:nvSpPr>
          <p:spPr>
            <a:xfrm>
              <a:off x="2314575" y="3286292"/>
              <a:ext cx="104776" cy="218457"/>
            </a:xfrm>
            <a:custGeom>
              <a:avLst/>
              <a:gdLst/>
              <a:ahLst/>
              <a:cxnLst/>
              <a:rect l="0" t="0" r="0" b="0"/>
              <a:pathLst>
                <a:path w="104776" h="218457">
                  <a:moveTo>
                    <a:pt x="9525" y="85558"/>
                  </a:moveTo>
                  <a:lnTo>
                    <a:pt x="9525" y="85558"/>
                  </a:lnTo>
                  <a:lnTo>
                    <a:pt x="9525" y="66542"/>
                  </a:lnTo>
                  <a:lnTo>
                    <a:pt x="9525" y="112854"/>
                  </a:lnTo>
                  <a:lnTo>
                    <a:pt x="8467" y="135674"/>
                  </a:lnTo>
                  <a:lnTo>
                    <a:pt x="1986" y="154293"/>
                  </a:lnTo>
                  <a:lnTo>
                    <a:pt x="34" y="201579"/>
                  </a:lnTo>
                  <a:lnTo>
                    <a:pt x="0" y="218456"/>
                  </a:lnTo>
                  <a:lnTo>
                    <a:pt x="0" y="173769"/>
                  </a:lnTo>
                  <a:lnTo>
                    <a:pt x="0" y="129967"/>
                  </a:lnTo>
                  <a:lnTo>
                    <a:pt x="1058" y="85358"/>
                  </a:lnTo>
                  <a:lnTo>
                    <a:pt x="8937" y="40929"/>
                  </a:lnTo>
                  <a:lnTo>
                    <a:pt x="9133" y="36756"/>
                  </a:lnTo>
                  <a:lnTo>
                    <a:pt x="12173" y="29296"/>
                  </a:lnTo>
                  <a:lnTo>
                    <a:pt x="15994" y="22453"/>
                  </a:lnTo>
                  <a:lnTo>
                    <a:pt x="19203" y="12650"/>
                  </a:lnTo>
                  <a:lnTo>
                    <a:pt x="27132" y="1730"/>
                  </a:lnTo>
                  <a:lnTo>
                    <a:pt x="30756" y="676"/>
                  </a:lnTo>
                  <a:lnTo>
                    <a:pt x="36649" y="0"/>
                  </a:lnTo>
                  <a:lnTo>
                    <a:pt x="42727" y="4939"/>
                  </a:lnTo>
                  <a:lnTo>
                    <a:pt x="45448" y="10216"/>
                  </a:lnTo>
                  <a:lnTo>
                    <a:pt x="46174" y="13105"/>
                  </a:lnTo>
                  <a:lnTo>
                    <a:pt x="54973" y="28484"/>
                  </a:lnTo>
                  <a:lnTo>
                    <a:pt x="55699" y="31633"/>
                  </a:lnTo>
                  <a:lnTo>
                    <a:pt x="63410" y="45352"/>
                  </a:lnTo>
                  <a:lnTo>
                    <a:pt x="74195" y="89726"/>
                  </a:lnTo>
                  <a:lnTo>
                    <a:pt x="81838" y="108077"/>
                  </a:lnTo>
                  <a:lnTo>
                    <a:pt x="92170" y="155240"/>
                  </a:lnTo>
                  <a:lnTo>
                    <a:pt x="94844" y="174018"/>
                  </a:lnTo>
                  <a:lnTo>
                    <a:pt x="96038" y="176281"/>
                  </a:lnTo>
                  <a:lnTo>
                    <a:pt x="97892" y="177790"/>
                  </a:lnTo>
                  <a:lnTo>
                    <a:pt x="104775" y="18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89"/>
            <p:cNvSpPr/>
            <p:nvPr>
              <p:custDataLst>
                <p:tags r:id="rId276"/>
              </p:custDataLst>
            </p:nvPr>
          </p:nvSpPr>
          <p:spPr>
            <a:xfrm>
              <a:off x="1887312" y="3371850"/>
              <a:ext cx="151039" cy="152387"/>
            </a:xfrm>
            <a:custGeom>
              <a:avLst/>
              <a:gdLst/>
              <a:ahLst/>
              <a:cxnLst/>
              <a:rect l="0" t="0" r="0" b="0"/>
              <a:pathLst>
                <a:path w="151039" h="152387">
                  <a:moveTo>
                    <a:pt x="27213" y="123825"/>
                  </a:moveTo>
                  <a:lnTo>
                    <a:pt x="27213" y="123825"/>
                  </a:lnTo>
                  <a:lnTo>
                    <a:pt x="19012" y="123825"/>
                  </a:lnTo>
                  <a:lnTo>
                    <a:pt x="9603" y="115624"/>
                  </a:lnTo>
                  <a:lnTo>
                    <a:pt x="8590" y="109636"/>
                  </a:lnTo>
                  <a:lnTo>
                    <a:pt x="7389" y="109074"/>
                  </a:lnTo>
                  <a:lnTo>
                    <a:pt x="5530" y="109758"/>
                  </a:lnTo>
                  <a:lnTo>
                    <a:pt x="3233" y="111272"/>
                  </a:lnTo>
                  <a:lnTo>
                    <a:pt x="1701" y="111223"/>
                  </a:lnTo>
                  <a:lnTo>
                    <a:pt x="680" y="110132"/>
                  </a:lnTo>
                  <a:lnTo>
                    <a:pt x="0" y="108346"/>
                  </a:lnTo>
                  <a:lnTo>
                    <a:pt x="604" y="107156"/>
                  </a:lnTo>
                  <a:lnTo>
                    <a:pt x="2065" y="106362"/>
                  </a:lnTo>
                  <a:lnTo>
                    <a:pt x="4098" y="105833"/>
                  </a:lnTo>
                  <a:lnTo>
                    <a:pt x="5453" y="104422"/>
                  </a:lnTo>
                  <a:lnTo>
                    <a:pt x="7806" y="96667"/>
                  </a:lnTo>
                  <a:lnTo>
                    <a:pt x="13114" y="90613"/>
                  </a:lnTo>
                  <a:lnTo>
                    <a:pt x="18477" y="87897"/>
                  </a:lnTo>
                  <a:lnTo>
                    <a:pt x="39959" y="85852"/>
                  </a:lnTo>
                  <a:lnTo>
                    <a:pt x="58967" y="85736"/>
                  </a:lnTo>
                  <a:lnTo>
                    <a:pt x="65315" y="88552"/>
                  </a:lnTo>
                  <a:lnTo>
                    <a:pt x="71664" y="92273"/>
                  </a:lnTo>
                  <a:lnTo>
                    <a:pt x="81188" y="95426"/>
                  </a:lnTo>
                  <a:lnTo>
                    <a:pt x="87538" y="99914"/>
                  </a:lnTo>
                  <a:lnTo>
                    <a:pt x="91066" y="105437"/>
                  </a:lnTo>
                  <a:lnTo>
                    <a:pt x="93692" y="111419"/>
                  </a:lnTo>
                  <a:lnTo>
                    <a:pt x="101924" y="121983"/>
                  </a:lnTo>
                  <a:lnTo>
                    <a:pt x="102972" y="128335"/>
                  </a:lnTo>
                  <a:lnTo>
                    <a:pt x="103282" y="136920"/>
                  </a:lnTo>
                  <a:lnTo>
                    <a:pt x="100533" y="143051"/>
                  </a:lnTo>
                  <a:lnTo>
                    <a:pt x="94277" y="151853"/>
                  </a:lnTo>
                  <a:lnTo>
                    <a:pt x="76564" y="152386"/>
                  </a:lnTo>
                  <a:lnTo>
                    <a:pt x="70293" y="142283"/>
                  </a:lnTo>
                  <a:lnTo>
                    <a:pt x="66788" y="130940"/>
                  </a:lnTo>
                  <a:lnTo>
                    <a:pt x="67355" y="127510"/>
                  </a:lnTo>
                  <a:lnTo>
                    <a:pt x="72150" y="116568"/>
                  </a:lnTo>
                  <a:lnTo>
                    <a:pt x="79541" y="88362"/>
                  </a:lnTo>
                  <a:lnTo>
                    <a:pt x="103472" y="40901"/>
                  </a:lnTo>
                  <a:lnTo>
                    <a:pt x="110848" y="32995"/>
                  </a:lnTo>
                  <a:lnTo>
                    <a:pt x="151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90"/>
            <p:cNvSpPr/>
            <p:nvPr>
              <p:custDataLst>
                <p:tags r:id="rId277"/>
              </p:custDataLst>
            </p:nvPr>
          </p:nvSpPr>
          <p:spPr>
            <a:xfrm>
              <a:off x="1809750" y="3276616"/>
              <a:ext cx="85687" cy="293767"/>
            </a:xfrm>
            <a:custGeom>
              <a:avLst/>
              <a:gdLst/>
              <a:ahLst/>
              <a:cxnLst/>
              <a:rect l="0" t="0" r="0" b="0"/>
              <a:pathLst>
                <a:path w="85687" h="293767">
                  <a:moveTo>
                    <a:pt x="0" y="133334"/>
                  </a:moveTo>
                  <a:lnTo>
                    <a:pt x="0" y="133334"/>
                  </a:lnTo>
                  <a:lnTo>
                    <a:pt x="0" y="123843"/>
                  </a:lnTo>
                  <a:lnTo>
                    <a:pt x="0" y="146200"/>
                  </a:lnTo>
                  <a:lnTo>
                    <a:pt x="2822" y="152458"/>
                  </a:lnTo>
                  <a:lnTo>
                    <a:pt x="6546" y="158767"/>
                  </a:lnTo>
                  <a:lnTo>
                    <a:pt x="8642" y="169327"/>
                  </a:lnTo>
                  <a:lnTo>
                    <a:pt x="9502" y="215798"/>
                  </a:lnTo>
                  <a:lnTo>
                    <a:pt x="10581" y="250022"/>
                  </a:lnTo>
                  <a:lnTo>
                    <a:pt x="17726" y="269337"/>
                  </a:lnTo>
                  <a:lnTo>
                    <a:pt x="19040" y="293766"/>
                  </a:lnTo>
                  <a:lnTo>
                    <a:pt x="16223" y="291773"/>
                  </a:lnTo>
                  <a:lnTo>
                    <a:pt x="13991" y="289760"/>
                  </a:lnTo>
                  <a:lnTo>
                    <a:pt x="11510" y="284701"/>
                  </a:lnTo>
                  <a:lnTo>
                    <a:pt x="8728" y="269723"/>
                  </a:lnTo>
                  <a:lnTo>
                    <a:pt x="3057" y="259235"/>
                  </a:lnTo>
                  <a:lnTo>
                    <a:pt x="179" y="215987"/>
                  </a:lnTo>
                  <a:lnTo>
                    <a:pt x="23" y="172088"/>
                  </a:lnTo>
                  <a:lnTo>
                    <a:pt x="3" y="131957"/>
                  </a:lnTo>
                  <a:lnTo>
                    <a:pt x="1" y="93066"/>
                  </a:lnTo>
                  <a:lnTo>
                    <a:pt x="1058" y="76279"/>
                  </a:lnTo>
                  <a:lnTo>
                    <a:pt x="14189" y="30538"/>
                  </a:lnTo>
                  <a:lnTo>
                    <a:pt x="21232" y="10188"/>
                  </a:lnTo>
                  <a:lnTo>
                    <a:pt x="27125" y="1999"/>
                  </a:lnTo>
                  <a:lnTo>
                    <a:pt x="30753" y="880"/>
                  </a:lnTo>
                  <a:lnTo>
                    <a:pt x="52162" y="0"/>
                  </a:lnTo>
                  <a:lnTo>
                    <a:pt x="57755" y="2813"/>
                  </a:lnTo>
                  <a:lnTo>
                    <a:pt x="69970" y="13243"/>
                  </a:lnTo>
                  <a:lnTo>
                    <a:pt x="73431" y="19282"/>
                  </a:lnTo>
                  <a:lnTo>
                    <a:pt x="76028" y="25494"/>
                  </a:lnTo>
                  <a:lnTo>
                    <a:pt x="82381" y="34942"/>
                  </a:lnTo>
                  <a:lnTo>
                    <a:pt x="84734" y="44444"/>
                  </a:lnTo>
                  <a:lnTo>
                    <a:pt x="85686" y="74891"/>
                  </a:lnTo>
                  <a:lnTo>
                    <a:pt x="82886" y="83723"/>
                  </a:lnTo>
                  <a:lnTo>
                    <a:pt x="69476" y="101322"/>
                  </a:lnTo>
                  <a:lnTo>
                    <a:pt x="60214" y="109973"/>
                  </a:lnTo>
                  <a:lnTo>
                    <a:pt x="53926" y="112368"/>
                  </a:lnTo>
                  <a:lnTo>
                    <a:pt x="51826" y="114065"/>
                  </a:lnTo>
                  <a:lnTo>
                    <a:pt x="47811" y="120451"/>
                  </a:lnTo>
                  <a:lnTo>
                    <a:pt x="43122" y="122316"/>
                  </a:lnTo>
                  <a:lnTo>
                    <a:pt x="40389" y="121756"/>
                  </a:lnTo>
                  <a:lnTo>
                    <a:pt x="28730" y="114389"/>
                  </a:lnTo>
                  <a:lnTo>
                    <a:pt x="28575" y="104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91"/>
            <p:cNvSpPr/>
            <p:nvPr>
              <p:custDataLst>
                <p:tags r:id="rId278"/>
              </p:custDataLst>
            </p:nvPr>
          </p:nvSpPr>
          <p:spPr>
            <a:xfrm>
              <a:off x="1743076" y="2971995"/>
              <a:ext cx="1485900" cy="113854"/>
            </a:xfrm>
            <a:custGeom>
              <a:avLst/>
              <a:gdLst/>
              <a:ahLst/>
              <a:cxnLst/>
              <a:rect l="0" t="0" r="0" b="0"/>
              <a:pathLst>
                <a:path w="1485900" h="113854">
                  <a:moveTo>
                    <a:pt x="9524" y="9330"/>
                  </a:moveTo>
                  <a:lnTo>
                    <a:pt x="9524" y="9330"/>
                  </a:lnTo>
                  <a:lnTo>
                    <a:pt x="0" y="9330"/>
                  </a:lnTo>
                  <a:lnTo>
                    <a:pt x="8200" y="9330"/>
                  </a:lnTo>
                  <a:lnTo>
                    <a:pt x="16867" y="15876"/>
                  </a:lnTo>
                  <a:lnTo>
                    <a:pt x="25693" y="17972"/>
                  </a:lnTo>
                  <a:lnTo>
                    <a:pt x="36069" y="19652"/>
                  </a:lnTo>
                  <a:lnTo>
                    <a:pt x="80369" y="34658"/>
                  </a:lnTo>
                  <a:lnTo>
                    <a:pt x="125166" y="37620"/>
                  </a:lnTo>
                  <a:lnTo>
                    <a:pt x="171626" y="37868"/>
                  </a:lnTo>
                  <a:lnTo>
                    <a:pt x="210642" y="36839"/>
                  </a:lnTo>
                  <a:lnTo>
                    <a:pt x="258017" y="30364"/>
                  </a:lnTo>
                  <a:lnTo>
                    <a:pt x="295524" y="26146"/>
                  </a:lnTo>
                  <a:lnTo>
                    <a:pt x="333448" y="18193"/>
                  </a:lnTo>
                  <a:lnTo>
                    <a:pt x="371496" y="11956"/>
                  </a:lnTo>
                  <a:lnTo>
                    <a:pt x="412403" y="7286"/>
                  </a:lnTo>
                  <a:lnTo>
                    <a:pt x="455215" y="2021"/>
                  </a:lnTo>
                  <a:lnTo>
                    <a:pt x="497533" y="462"/>
                  </a:lnTo>
                  <a:lnTo>
                    <a:pt x="540764" y="0"/>
                  </a:lnTo>
                  <a:lnTo>
                    <a:pt x="580384" y="2685"/>
                  </a:lnTo>
                  <a:lnTo>
                    <a:pt x="618934" y="10183"/>
                  </a:lnTo>
                  <a:lnTo>
                    <a:pt x="657168" y="19108"/>
                  </a:lnTo>
                  <a:lnTo>
                    <a:pt x="692485" y="31277"/>
                  </a:lnTo>
                  <a:lnTo>
                    <a:pt x="732863" y="49296"/>
                  </a:lnTo>
                  <a:lnTo>
                    <a:pt x="771413" y="64105"/>
                  </a:lnTo>
                  <a:lnTo>
                    <a:pt x="814078" y="87347"/>
                  </a:lnTo>
                  <a:lnTo>
                    <a:pt x="857836" y="104401"/>
                  </a:lnTo>
                  <a:lnTo>
                    <a:pt x="890409" y="112188"/>
                  </a:lnTo>
                  <a:lnTo>
                    <a:pt x="931231" y="113853"/>
                  </a:lnTo>
                  <a:lnTo>
                    <a:pt x="972512" y="113014"/>
                  </a:lnTo>
                  <a:lnTo>
                    <a:pt x="1019301" y="100843"/>
                  </a:lnTo>
                  <a:lnTo>
                    <a:pt x="1066815" y="82633"/>
                  </a:lnTo>
                  <a:lnTo>
                    <a:pt x="1086915" y="73659"/>
                  </a:lnTo>
                  <a:lnTo>
                    <a:pt x="1131490" y="65076"/>
                  </a:lnTo>
                  <a:lnTo>
                    <a:pt x="1171182" y="53503"/>
                  </a:lnTo>
                  <a:lnTo>
                    <a:pt x="1210655" y="47571"/>
                  </a:lnTo>
                  <a:lnTo>
                    <a:pt x="1252475" y="40128"/>
                  </a:lnTo>
                  <a:lnTo>
                    <a:pt x="1296018" y="38198"/>
                  </a:lnTo>
                  <a:lnTo>
                    <a:pt x="1343106" y="32887"/>
                  </a:lnTo>
                  <a:lnTo>
                    <a:pt x="1387838" y="28974"/>
                  </a:lnTo>
                  <a:lnTo>
                    <a:pt x="1434934" y="28415"/>
                  </a:lnTo>
                  <a:lnTo>
                    <a:pt x="1485899" y="28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92"/>
            <p:cNvSpPr/>
            <p:nvPr>
              <p:custDataLst>
                <p:tags r:id="rId279"/>
              </p:custDataLst>
            </p:nvPr>
          </p:nvSpPr>
          <p:spPr>
            <a:xfrm>
              <a:off x="2114680" y="3267114"/>
              <a:ext cx="76071" cy="271691"/>
            </a:xfrm>
            <a:custGeom>
              <a:avLst/>
              <a:gdLst/>
              <a:ahLst/>
              <a:cxnLst/>
              <a:rect l="0" t="0" r="0" b="0"/>
              <a:pathLst>
                <a:path w="76071" h="271691">
                  <a:moveTo>
                    <a:pt x="57020" y="28536"/>
                  </a:moveTo>
                  <a:lnTo>
                    <a:pt x="57020" y="28536"/>
                  </a:lnTo>
                  <a:lnTo>
                    <a:pt x="57020" y="0"/>
                  </a:lnTo>
                  <a:lnTo>
                    <a:pt x="57020" y="5029"/>
                  </a:lnTo>
                  <a:lnTo>
                    <a:pt x="55962" y="6514"/>
                  </a:lnTo>
                  <a:lnTo>
                    <a:pt x="54198" y="7505"/>
                  </a:lnTo>
                  <a:lnTo>
                    <a:pt x="51964" y="8165"/>
                  </a:lnTo>
                  <a:lnTo>
                    <a:pt x="50474" y="10722"/>
                  </a:lnTo>
                  <a:lnTo>
                    <a:pt x="47319" y="23375"/>
                  </a:lnTo>
                  <a:lnTo>
                    <a:pt x="32384" y="51841"/>
                  </a:lnTo>
                  <a:lnTo>
                    <a:pt x="18314" y="98096"/>
                  </a:lnTo>
                  <a:lnTo>
                    <a:pt x="7356" y="145075"/>
                  </a:lnTo>
                  <a:lnTo>
                    <a:pt x="856" y="183152"/>
                  </a:lnTo>
                  <a:lnTo>
                    <a:pt x="0" y="215734"/>
                  </a:lnTo>
                  <a:lnTo>
                    <a:pt x="2750" y="225682"/>
                  </a:lnTo>
                  <a:lnTo>
                    <a:pt x="26614" y="264337"/>
                  </a:lnTo>
                  <a:lnTo>
                    <a:pt x="38015" y="271029"/>
                  </a:lnTo>
                  <a:lnTo>
                    <a:pt x="42234" y="271690"/>
                  </a:lnTo>
                  <a:lnTo>
                    <a:pt x="46104" y="271072"/>
                  </a:lnTo>
                  <a:lnTo>
                    <a:pt x="54285" y="268621"/>
                  </a:lnTo>
                  <a:lnTo>
                    <a:pt x="76070" y="26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443"/>
          <p:cNvGrpSpPr/>
          <p:nvPr/>
        </p:nvGrpSpPr>
        <p:grpSpPr>
          <a:xfrm>
            <a:off x="4076700" y="2266950"/>
            <a:ext cx="1438160" cy="323289"/>
            <a:chOff x="4076700" y="2266950"/>
            <a:chExt cx="1438160" cy="323289"/>
          </a:xfrm>
        </p:grpSpPr>
        <p:sp>
          <p:nvSpPr>
            <p:cNvPr id="109" name="SMARTInkShape-2493"/>
            <p:cNvSpPr/>
            <p:nvPr>
              <p:custDataLst>
                <p:tags r:id="rId253"/>
              </p:custDataLst>
            </p:nvPr>
          </p:nvSpPr>
          <p:spPr>
            <a:xfrm>
              <a:off x="5476875" y="2266950"/>
              <a:ext cx="37985" cy="285751"/>
            </a:xfrm>
            <a:custGeom>
              <a:avLst/>
              <a:gdLst/>
              <a:ahLst/>
              <a:cxnLst/>
              <a:rect l="0" t="0" r="0" b="0"/>
              <a:pathLst>
                <a:path w="37985" h="285751">
                  <a:moveTo>
                    <a:pt x="28575" y="0"/>
                  </a:moveTo>
                  <a:lnTo>
                    <a:pt x="28575" y="0"/>
                  </a:lnTo>
                  <a:lnTo>
                    <a:pt x="28575" y="31799"/>
                  </a:lnTo>
                  <a:lnTo>
                    <a:pt x="31397" y="38122"/>
                  </a:lnTo>
                  <a:lnTo>
                    <a:pt x="33631" y="41290"/>
                  </a:lnTo>
                  <a:lnTo>
                    <a:pt x="36776" y="55861"/>
                  </a:lnTo>
                  <a:lnTo>
                    <a:pt x="37984" y="97297"/>
                  </a:lnTo>
                  <a:lnTo>
                    <a:pt x="30546" y="138428"/>
                  </a:lnTo>
                  <a:lnTo>
                    <a:pt x="28965" y="180097"/>
                  </a:lnTo>
                  <a:lnTo>
                    <a:pt x="21087" y="220945"/>
                  </a:lnTo>
                  <a:lnTo>
                    <a:pt x="20408" y="229847"/>
                  </a:lnTo>
                  <a:lnTo>
                    <a:pt x="14010" y="245382"/>
                  </a:lnTo>
                  <a:lnTo>
                    <a:pt x="6226" y="259342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94"/>
            <p:cNvSpPr/>
            <p:nvPr>
              <p:custDataLst>
                <p:tags r:id="rId254"/>
              </p:custDataLst>
            </p:nvPr>
          </p:nvSpPr>
          <p:spPr>
            <a:xfrm>
              <a:off x="5238784" y="2438400"/>
              <a:ext cx="133317" cy="28575"/>
            </a:xfrm>
            <a:custGeom>
              <a:avLst/>
              <a:gdLst/>
              <a:ahLst/>
              <a:cxnLst/>
              <a:rect l="0" t="0" r="0" b="0"/>
              <a:pathLst>
                <a:path w="133317" h="28575">
                  <a:moveTo>
                    <a:pt x="9491" y="19050"/>
                  </a:moveTo>
                  <a:lnTo>
                    <a:pt x="9491" y="19050"/>
                  </a:lnTo>
                  <a:lnTo>
                    <a:pt x="0" y="28540"/>
                  </a:lnTo>
                  <a:lnTo>
                    <a:pt x="22357" y="28574"/>
                  </a:lnTo>
                  <a:lnTo>
                    <a:pt x="64959" y="14386"/>
                  </a:lnTo>
                  <a:lnTo>
                    <a:pt x="95412" y="10165"/>
                  </a:lnTo>
                  <a:lnTo>
                    <a:pt x="108003" y="8751"/>
                  </a:lnTo>
                  <a:lnTo>
                    <a:pt x="133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95"/>
            <p:cNvSpPr/>
            <p:nvPr>
              <p:custDataLst>
                <p:tags r:id="rId255"/>
              </p:custDataLst>
            </p:nvPr>
          </p:nvSpPr>
          <p:spPr>
            <a:xfrm>
              <a:off x="5210175" y="239077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4551" y="0"/>
                  </a:lnTo>
                  <a:lnTo>
                    <a:pt x="91814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96"/>
            <p:cNvSpPr/>
            <p:nvPr>
              <p:custDataLst>
                <p:tags r:id="rId256"/>
              </p:custDataLst>
            </p:nvPr>
          </p:nvSpPr>
          <p:spPr>
            <a:xfrm>
              <a:off x="4972050" y="2276475"/>
              <a:ext cx="123685" cy="247651"/>
            </a:xfrm>
            <a:custGeom>
              <a:avLst/>
              <a:gdLst/>
              <a:ahLst/>
              <a:cxnLst/>
              <a:rect l="0" t="0" r="0" b="0"/>
              <a:pathLst>
                <a:path w="123685" h="2476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9701" y="6546"/>
                  </a:lnTo>
                  <a:lnTo>
                    <a:pt x="55502" y="31881"/>
                  </a:lnTo>
                  <a:lnTo>
                    <a:pt x="78618" y="45534"/>
                  </a:lnTo>
                  <a:lnTo>
                    <a:pt x="106743" y="79749"/>
                  </a:lnTo>
                  <a:lnTo>
                    <a:pt x="121397" y="123847"/>
                  </a:lnTo>
                  <a:lnTo>
                    <a:pt x="123684" y="171421"/>
                  </a:lnTo>
                  <a:lnTo>
                    <a:pt x="116193" y="194297"/>
                  </a:lnTo>
                  <a:lnTo>
                    <a:pt x="104522" y="216376"/>
                  </a:lnTo>
                  <a:lnTo>
                    <a:pt x="762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97"/>
            <p:cNvSpPr/>
            <p:nvPr>
              <p:custDataLst>
                <p:tags r:id="rId257"/>
              </p:custDataLst>
            </p:nvPr>
          </p:nvSpPr>
          <p:spPr>
            <a:xfrm>
              <a:off x="4591050" y="2314586"/>
              <a:ext cx="381001" cy="236791"/>
            </a:xfrm>
            <a:custGeom>
              <a:avLst/>
              <a:gdLst/>
              <a:ahLst/>
              <a:cxnLst/>
              <a:rect l="0" t="0" r="0" b="0"/>
              <a:pathLst>
                <a:path w="381001" h="236791">
                  <a:moveTo>
                    <a:pt x="0" y="228589"/>
                  </a:moveTo>
                  <a:lnTo>
                    <a:pt x="0" y="228589"/>
                  </a:lnTo>
                  <a:lnTo>
                    <a:pt x="0" y="236790"/>
                  </a:lnTo>
                  <a:lnTo>
                    <a:pt x="10361" y="230401"/>
                  </a:lnTo>
                  <a:lnTo>
                    <a:pt x="44460" y="227552"/>
                  </a:lnTo>
                  <a:lnTo>
                    <a:pt x="55037" y="222049"/>
                  </a:lnTo>
                  <a:lnTo>
                    <a:pt x="102615" y="216294"/>
                  </a:lnTo>
                  <a:lnTo>
                    <a:pt x="110165" y="212541"/>
                  </a:lnTo>
                  <a:lnTo>
                    <a:pt x="131431" y="209656"/>
                  </a:lnTo>
                  <a:lnTo>
                    <a:pt x="142433" y="200410"/>
                  </a:lnTo>
                  <a:lnTo>
                    <a:pt x="142864" y="182690"/>
                  </a:lnTo>
                  <a:lnTo>
                    <a:pt x="136327" y="173701"/>
                  </a:lnTo>
                  <a:lnTo>
                    <a:pt x="134232" y="164818"/>
                  </a:lnTo>
                  <a:lnTo>
                    <a:pt x="133742" y="158619"/>
                  </a:lnTo>
                  <a:lnTo>
                    <a:pt x="130702" y="152336"/>
                  </a:lnTo>
                  <a:lnTo>
                    <a:pt x="126882" y="146015"/>
                  </a:lnTo>
                  <a:lnTo>
                    <a:pt x="114204" y="108821"/>
                  </a:lnTo>
                  <a:lnTo>
                    <a:pt x="106950" y="95413"/>
                  </a:lnTo>
                  <a:lnTo>
                    <a:pt x="104792" y="47790"/>
                  </a:lnTo>
                  <a:lnTo>
                    <a:pt x="104786" y="44556"/>
                  </a:lnTo>
                  <a:lnTo>
                    <a:pt x="107602" y="38141"/>
                  </a:lnTo>
                  <a:lnTo>
                    <a:pt x="109835" y="34949"/>
                  </a:lnTo>
                  <a:lnTo>
                    <a:pt x="115138" y="31402"/>
                  </a:lnTo>
                  <a:lnTo>
                    <a:pt x="118033" y="30456"/>
                  </a:lnTo>
                  <a:lnTo>
                    <a:pt x="119964" y="28767"/>
                  </a:lnTo>
                  <a:lnTo>
                    <a:pt x="128373" y="15473"/>
                  </a:lnTo>
                  <a:lnTo>
                    <a:pt x="133960" y="12162"/>
                  </a:lnTo>
                  <a:lnTo>
                    <a:pt x="169187" y="427"/>
                  </a:lnTo>
                  <a:lnTo>
                    <a:pt x="197857" y="0"/>
                  </a:lnTo>
                  <a:lnTo>
                    <a:pt x="210100" y="7530"/>
                  </a:lnTo>
                  <a:lnTo>
                    <a:pt x="213092" y="8191"/>
                  </a:lnTo>
                  <a:lnTo>
                    <a:pt x="215086" y="9691"/>
                  </a:lnTo>
                  <a:lnTo>
                    <a:pt x="217302" y="14179"/>
                  </a:lnTo>
                  <a:lnTo>
                    <a:pt x="219069" y="59966"/>
                  </a:lnTo>
                  <a:lnTo>
                    <a:pt x="219073" y="78041"/>
                  </a:lnTo>
                  <a:lnTo>
                    <a:pt x="216252" y="85126"/>
                  </a:lnTo>
                  <a:lnTo>
                    <a:pt x="212528" y="91803"/>
                  </a:lnTo>
                  <a:lnTo>
                    <a:pt x="210433" y="102570"/>
                  </a:lnTo>
                  <a:lnTo>
                    <a:pt x="209557" y="149136"/>
                  </a:lnTo>
                  <a:lnTo>
                    <a:pt x="209550" y="160022"/>
                  </a:lnTo>
                  <a:lnTo>
                    <a:pt x="214607" y="166410"/>
                  </a:lnTo>
                  <a:lnTo>
                    <a:pt x="219911" y="169204"/>
                  </a:lnTo>
                  <a:lnTo>
                    <a:pt x="222807" y="169949"/>
                  </a:lnTo>
                  <a:lnTo>
                    <a:pt x="238198" y="178782"/>
                  </a:lnTo>
                  <a:lnTo>
                    <a:pt x="284065" y="180926"/>
                  </a:lnTo>
                  <a:lnTo>
                    <a:pt x="327112" y="179903"/>
                  </a:lnTo>
                  <a:lnTo>
                    <a:pt x="345043" y="173359"/>
                  </a:lnTo>
                  <a:lnTo>
                    <a:pt x="358587" y="165775"/>
                  </a:lnTo>
                  <a:lnTo>
                    <a:pt x="373418" y="162000"/>
                  </a:lnTo>
                  <a:lnTo>
                    <a:pt x="375946" y="159855"/>
                  </a:lnTo>
                  <a:lnTo>
                    <a:pt x="381000" y="15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98"/>
            <p:cNvSpPr/>
            <p:nvPr>
              <p:custDataLst>
                <p:tags r:id="rId258"/>
              </p:custDataLst>
            </p:nvPr>
          </p:nvSpPr>
          <p:spPr>
            <a:xfrm>
              <a:off x="4420041" y="2295927"/>
              <a:ext cx="85285" cy="271405"/>
            </a:xfrm>
            <a:custGeom>
              <a:avLst/>
              <a:gdLst/>
              <a:ahLst/>
              <a:cxnLst/>
              <a:rect l="0" t="0" r="0" b="0"/>
              <a:pathLst>
                <a:path w="85285" h="271405">
                  <a:moveTo>
                    <a:pt x="75759" y="28173"/>
                  </a:moveTo>
                  <a:lnTo>
                    <a:pt x="75759" y="28173"/>
                  </a:lnTo>
                  <a:lnTo>
                    <a:pt x="75759" y="19972"/>
                  </a:lnTo>
                  <a:lnTo>
                    <a:pt x="76817" y="19531"/>
                  </a:lnTo>
                  <a:lnTo>
                    <a:pt x="80816" y="19040"/>
                  </a:lnTo>
                  <a:lnTo>
                    <a:pt x="82305" y="17851"/>
                  </a:lnTo>
                  <a:lnTo>
                    <a:pt x="85167" y="9525"/>
                  </a:lnTo>
                  <a:lnTo>
                    <a:pt x="85274" y="957"/>
                  </a:lnTo>
                  <a:lnTo>
                    <a:pt x="84219" y="504"/>
                  </a:lnTo>
                  <a:lnTo>
                    <a:pt x="80224" y="0"/>
                  </a:lnTo>
                  <a:lnTo>
                    <a:pt x="78736" y="925"/>
                  </a:lnTo>
                  <a:lnTo>
                    <a:pt x="77745" y="2599"/>
                  </a:lnTo>
                  <a:lnTo>
                    <a:pt x="76151" y="7835"/>
                  </a:lnTo>
                  <a:lnTo>
                    <a:pt x="43964" y="54169"/>
                  </a:lnTo>
                  <a:lnTo>
                    <a:pt x="24955" y="96782"/>
                  </a:lnTo>
                  <a:lnTo>
                    <a:pt x="11906" y="135189"/>
                  </a:lnTo>
                  <a:lnTo>
                    <a:pt x="7098" y="159365"/>
                  </a:lnTo>
                  <a:lnTo>
                    <a:pt x="1793" y="179934"/>
                  </a:lnTo>
                  <a:lnTo>
                    <a:pt x="0" y="205846"/>
                  </a:lnTo>
                  <a:lnTo>
                    <a:pt x="7799" y="239005"/>
                  </a:lnTo>
                  <a:lnTo>
                    <a:pt x="11335" y="246407"/>
                  </a:lnTo>
                  <a:lnTo>
                    <a:pt x="13760" y="249862"/>
                  </a:lnTo>
                  <a:lnTo>
                    <a:pt x="27286" y="259782"/>
                  </a:lnTo>
                  <a:lnTo>
                    <a:pt x="63262" y="270782"/>
                  </a:lnTo>
                  <a:lnTo>
                    <a:pt x="68487" y="271404"/>
                  </a:lnTo>
                  <a:lnTo>
                    <a:pt x="85284" y="266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499"/>
            <p:cNvSpPr/>
            <p:nvPr>
              <p:custDataLst>
                <p:tags r:id="rId259"/>
              </p:custDataLst>
            </p:nvPr>
          </p:nvSpPr>
          <p:spPr>
            <a:xfrm>
              <a:off x="4200918" y="2400300"/>
              <a:ext cx="132958" cy="161877"/>
            </a:xfrm>
            <a:custGeom>
              <a:avLst/>
              <a:gdLst/>
              <a:ahLst/>
              <a:cxnLst/>
              <a:rect l="0" t="0" r="0" b="0"/>
              <a:pathLst>
                <a:path w="132958" h="161877">
                  <a:moveTo>
                    <a:pt x="9132" y="66675"/>
                  </a:moveTo>
                  <a:lnTo>
                    <a:pt x="9132" y="66675"/>
                  </a:lnTo>
                  <a:lnTo>
                    <a:pt x="0" y="66675"/>
                  </a:lnTo>
                  <a:lnTo>
                    <a:pt x="8749" y="57542"/>
                  </a:lnTo>
                  <a:lnTo>
                    <a:pt x="31512" y="57160"/>
                  </a:lnTo>
                  <a:lnTo>
                    <a:pt x="37776" y="59977"/>
                  </a:lnTo>
                  <a:lnTo>
                    <a:pt x="44088" y="63698"/>
                  </a:lnTo>
                  <a:lnTo>
                    <a:pt x="53591" y="66852"/>
                  </a:lnTo>
                  <a:lnTo>
                    <a:pt x="63110" y="72960"/>
                  </a:lnTo>
                  <a:lnTo>
                    <a:pt x="72633" y="76298"/>
                  </a:lnTo>
                  <a:lnTo>
                    <a:pt x="78982" y="80830"/>
                  </a:lnTo>
                  <a:lnTo>
                    <a:pt x="82510" y="89194"/>
                  </a:lnTo>
                  <a:lnTo>
                    <a:pt x="85318" y="136494"/>
                  </a:lnTo>
                  <a:lnTo>
                    <a:pt x="85328" y="146041"/>
                  </a:lnTo>
                  <a:lnTo>
                    <a:pt x="82508" y="152396"/>
                  </a:lnTo>
                  <a:lnTo>
                    <a:pt x="77131" y="160042"/>
                  </a:lnTo>
                  <a:lnTo>
                    <a:pt x="73573" y="161088"/>
                  </a:lnTo>
                  <a:lnTo>
                    <a:pt x="66708" y="161876"/>
                  </a:lnTo>
                  <a:lnTo>
                    <a:pt x="61352" y="156854"/>
                  </a:lnTo>
                  <a:lnTo>
                    <a:pt x="58799" y="151557"/>
                  </a:lnTo>
                  <a:lnTo>
                    <a:pt x="58119" y="148663"/>
                  </a:lnTo>
                  <a:lnTo>
                    <a:pt x="58723" y="145675"/>
                  </a:lnTo>
                  <a:lnTo>
                    <a:pt x="63572" y="135355"/>
                  </a:lnTo>
                  <a:lnTo>
                    <a:pt x="68161" y="101219"/>
                  </a:lnTo>
                  <a:lnTo>
                    <a:pt x="92408" y="54141"/>
                  </a:lnTo>
                  <a:lnTo>
                    <a:pt x="126615" y="7713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500"/>
            <p:cNvSpPr/>
            <p:nvPr>
              <p:custDataLst>
                <p:tags r:id="rId260"/>
              </p:custDataLst>
            </p:nvPr>
          </p:nvSpPr>
          <p:spPr>
            <a:xfrm>
              <a:off x="4076700" y="2286142"/>
              <a:ext cx="123787" cy="304097"/>
            </a:xfrm>
            <a:custGeom>
              <a:avLst/>
              <a:gdLst/>
              <a:ahLst/>
              <a:cxnLst/>
              <a:rect l="0" t="0" r="0" b="0"/>
              <a:pathLst>
                <a:path w="123787" h="304097">
                  <a:moveTo>
                    <a:pt x="0" y="104633"/>
                  </a:moveTo>
                  <a:lnTo>
                    <a:pt x="0" y="104633"/>
                  </a:lnTo>
                  <a:lnTo>
                    <a:pt x="9491" y="95143"/>
                  </a:lnTo>
                  <a:lnTo>
                    <a:pt x="14572" y="100175"/>
                  </a:lnTo>
                  <a:lnTo>
                    <a:pt x="17059" y="105474"/>
                  </a:lnTo>
                  <a:lnTo>
                    <a:pt x="20031" y="130066"/>
                  </a:lnTo>
                  <a:lnTo>
                    <a:pt x="25573" y="140626"/>
                  </a:lnTo>
                  <a:lnTo>
                    <a:pt x="28497" y="187098"/>
                  </a:lnTo>
                  <a:lnTo>
                    <a:pt x="29610" y="203973"/>
                  </a:lnTo>
                  <a:lnTo>
                    <a:pt x="37215" y="241238"/>
                  </a:lnTo>
                  <a:lnTo>
                    <a:pt x="38090" y="288619"/>
                  </a:lnTo>
                  <a:lnTo>
                    <a:pt x="38100" y="304096"/>
                  </a:lnTo>
                  <a:lnTo>
                    <a:pt x="38100" y="259997"/>
                  </a:lnTo>
                  <a:lnTo>
                    <a:pt x="35278" y="234492"/>
                  </a:lnTo>
                  <a:lnTo>
                    <a:pt x="29458" y="196444"/>
                  </a:lnTo>
                  <a:lnTo>
                    <a:pt x="28692" y="151805"/>
                  </a:lnTo>
                  <a:lnTo>
                    <a:pt x="31412" y="104573"/>
                  </a:lnTo>
                  <a:lnTo>
                    <a:pt x="37513" y="57840"/>
                  </a:lnTo>
                  <a:lnTo>
                    <a:pt x="38897" y="45736"/>
                  </a:lnTo>
                  <a:lnTo>
                    <a:pt x="51323" y="20808"/>
                  </a:lnTo>
                  <a:lnTo>
                    <a:pt x="57383" y="14461"/>
                  </a:lnTo>
                  <a:lnTo>
                    <a:pt x="60480" y="12768"/>
                  </a:lnTo>
                  <a:lnTo>
                    <a:pt x="62545" y="10581"/>
                  </a:lnTo>
                  <a:lnTo>
                    <a:pt x="64839" y="5330"/>
                  </a:lnTo>
                  <a:lnTo>
                    <a:pt x="67568" y="3506"/>
                  </a:lnTo>
                  <a:lnTo>
                    <a:pt x="84334" y="579"/>
                  </a:lnTo>
                  <a:lnTo>
                    <a:pt x="98150" y="0"/>
                  </a:lnTo>
                  <a:lnTo>
                    <a:pt x="104653" y="2743"/>
                  </a:lnTo>
                  <a:lnTo>
                    <a:pt x="107869" y="4956"/>
                  </a:lnTo>
                  <a:lnTo>
                    <a:pt x="111442" y="10238"/>
                  </a:lnTo>
                  <a:lnTo>
                    <a:pt x="114088" y="16113"/>
                  </a:lnTo>
                  <a:lnTo>
                    <a:pt x="120469" y="25370"/>
                  </a:lnTo>
                  <a:lnTo>
                    <a:pt x="122831" y="34816"/>
                  </a:lnTo>
                  <a:lnTo>
                    <a:pt x="123786" y="68385"/>
                  </a:lnTo>
                  <a:lnTo>
                    <a:pt x="120986" y="75470"/>
                  </a:lnTo>
                  <a:lnTo>
                    <a:pt x="101434" y="106449"/>
                  </a:lnTo>
                  <a:lnTo>
                    <a:pt x="92354" y="110732"/>
                  </a:lnTo>
                  <a:lnTo>
                    <a:pt x="82321" y="113693"/>
                  </a:lnTo>
                  <a:lnTo>
                    <a:pt x="67257" y="121396"/>
                  </a:lnTo>
                  <a:lnTo>
                    <a:pt x="28575" y="123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444"/>
          <p:cNvGrpSpPr/>
          <p:nvPr/>
        </p:nvGrpSpPr>
        <p:grpSpPr>
          <a:xfrm>
            <a:off x="3571875" y="2476500"/>
            <a:ext cx="171451" cy="114266"/>
            <a:chOff x="3571875" y="2476500"/>
            <a:chExt cx="171451" cy="114266"/>
          </a:xfrm>
        </p:grpSpPr>
        <p:sp>
          <p:nvSpPr>
            <p:cNvPr id="118" name="SMARTInkShape-2501"/>
            <p:cNvSpPr/>
            <p:nvPr>
              <p:custDataLst>
                <p:tags r:id="rId251"/>
              </p:custDataLst>
            </p:nvPr>
          </p:nvSpPr>
          <p:spPr>
            <a:xfrm>
              <a:off x="3609975" y="2552700"/>
              <a:ext cx="133351" cy="38066"/>
            </a:xfrm>
            <a:custGeom>
              <a:avLst/>
              <a:gdLst/>
              <a:ahLst/>
              <a:cxnLst/>
              <a:rect l="0" t="0" r="0" b="0"/>
              <a:pathLst>
                <a:path w="133351" h="38066">
                  <a:moveTo>
                    <a:pt x="0" y="28575"/>
                  </a:moveTo>
                  <a:lnTo>
                    <a:pt x="0" y="28575"/>
                  </a:lnTo>
                  <a:lnTo>
                    <a:pt x="0" y="37708"/>
                  </a:lnTo>
                  <a:lnTo>
                    <a:pt x="8201" y="38065"/>
                  </a:lnTo>
                  <a:lnTo>
                    <a:pt x="51880" y="22290"/>
                  </a:lnTo>
                  <a:lnTo>
                    <a:pt x="95313" y="11701"/>
                  </a:lnTo>
                  <a:lnTo>
                    <a:pt x="114319" y="734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502"/>
            <p:cNvSpPr/>
            <p:nvPr>
              <p:custDataLst>
                <p:tags r:id="rId252"/>
              </p:custDataLst>
            </p:nvPr>
          </p:nvSpPr>
          <p:spPr>
            <a:xfrm>
              <a:off x="3571875" y="2476500"/>
              <a:ext cx="114301" cy="8202"/>
            </a:xfrm>
            <a:custGeom>
              <a:avLst/>
              <a:gdLst/>
              <a:ahLst/>
              <a:cxnLst/>
              <a:rect l="0" t="0" r="0" b="0"/>
              <a:pathLst>
                <a:path w="114301" h="820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7584"/>
                  </a:lnTo>
                  <a:lnTo>
                    <a:pt x="7539" y="6114"/>
                  </a:lnTo>
                  <a:lnTo>
                    <a:pt x="8201" y="4076"/>
                  </a:lnTo>
                  <a:lnTo>
                    <a:pt x="9701" y="2718"/>
                  </a:lnTo>
                  <a:lnTo>
                    <a:pt x="14189" y="1208"/>
                  </a:lnTo>
                  <a:lnTo>
                    <a:pt x="60528" y="6"/>
                  </a:lnTo>
                  <a:lnTo>
                    <a:pt x="107523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445"/>
          <p:cNvGrpSpPr/>
          <p:nvPr/>
        </p:nvGrpSpPr>
        <p:grpSpPr>
          <a:xfrm>
            <a:off x="1762125" y="2286000"/>
            <a:ext cx="1552282" cy="409407"/>
            <a:chOff x="1762125" y="2286000"/>
            <a:chExt cx="1552282" cy="409407"/>
          </a:xfrm>
        </p:grpSpPr>
        <p:sp>
          <p:nvSpPr>
            <p:cNvPr id="121" name="SMARTInkShape-2503"/>
            <p:cNvSpPr/>
            <p:nvPr>
              <p:custDataLst>
                <p:tags r:id="rId241"/>
              </p:custDataLst>
            </p:nvPr>
          </p:nvSpPr>
          <p:spPr>
            <a:xfrm>
              <a:off x="1762125" y="2333677"/>
              <a:ext cx="179487" cy="361730"/>
            </a:xfrm>
            <a:custGeom>
              <a:avLst/>
              <a:gdLst/>
              <a:ahLst/>
              <a:cxnLst/>
              <a:rect l="0" t="0" r="0" b="0"/>
              <a:pathLst>
                <a:path w="179487" h="361730">
                  <a:moveTo>
                    <a:pt x="0" y="180923"/>
                  </a:moveTo>
                  <a:lnTo>
                    <a:pt x="0" y="180923"/>
                  </a:lnTo>
                  <a:lnTo>
                    <a:pt x="0" y="175867"/>
                  </a:lnTo>
                  <a:lnTo>
                    <a:pt x="1058" y="174377"/>
                  </a:lnTo>
                  <a:lnTo>
                    <a:pt x="2822" y="173384"/>
                  </a:lnTo>
                  <a:lnTo>
                    <a:pt x="8201" y="171790"/>
                  </a:lnTo>
                  <a:lnTo>
                    <a:pt x="14189" y="166458"/>
                  </a:lnTo>
                  <a:lnTo>
                    <a:pt x="15810" y="165988"/>
                  </a:lnTo>
                  <a:lnTo>
                    <a:pt x="16890" y="166733"/>
                  </a:lnTo>
                  <a:lnTo>
                    <a:pt x="17610" y="168288"/>
                  </a:lnTo>
                  <a:lnTo>
                    <a:pt x="19148" y="169324"/>
                  </a:lnTo>
                  <a:lnTo>
                    <a:pt x="27125" y="171125"/>
                  </a:lnTo>
                  <a:lnTo>
                    <a:pt x="27930" y="174099"/>
                  </a:lnTo>
                  <a:lnTo>
                    <a:pt x="28145" y="176373"/>
                  </a:lnTo>
                  <a:lnTo>
                    <a:pt x="31206" y="181723"/>
                  </a:lnTo>
                  <a:lnTo>
                    <a:pt x="33504" y="184631"/>
                  </a:lnTo>
                  <a:lnTo>
                    <a:pt x="36057" y="193507"/>
                  </a:lnTo>
                  <a:lnTo>
                    <a:pt x="38251" y="203449"/>
                  </a:lnTo>
                  <a:lnTo>
                    <a:pt x="44377" y="216055"/>
                  </a:lnTo>
                  <a:lnTo>
                    <a:pt x="47540" y="261269"/>
                  </a:lnTo>
                  <a:lnTo>
                    <a:pt x="48676" y="297425"/>
                  </a:lnTo>
                  <a:lnTo>
                    <a:pt x="55163" y="316276"/>
                  </a:lnTo>
                  <a:lnTo>
                    <a:pt x="57116" y="355418"/>
                  </a:lnTo>
                  <a:lnTo>
                    <a:pt x="58185" y="357578"/>
                  </a:lnTo>
                  <a:lnTo>
                    <a:pt x="59957" y="359018"/>
                  </a:lnTo>
                  <a:lnTo>
                    <a:pt x="66282" y="361729"/>
                  </a:lnTo>
                  <a:lnTo>
                    <a:pt x="66641" y="348626"/>
                  </a:lnTo>
                  <a:lnTo>
                    <a:pt x="63837" y="342594"/>
                  </a:lnTo>
                  <a:lnTo>
                    <a:pt x="61608" y="339503"/>
                  </a:lnTo>
                  <a:lnTo>
                    <a:pt x="58471" y="325041"/>
                  </a:lnTo>
                  <a:lnTo>
                    <a:pt x="57266" y="283647"/>
                  </a:lnTo>
                  <a:lnTo>
                    <a:pt x="49626" y="240625"/>
                  </a:lnTo>
                  <a:lnTo>
                    <a:pt x="47889" y="199055"/>
                  </a:lnTo>
                  <a:lnTo>
                    <a:pt x="50499" y="161692"/>
                  </a:lnTo>
                  <a:lnTo>
                    <a:pt x="56274" y="115283"/>
                  </a:lnTo>
                  <a:lnTo>
                    <a:pt x="57949" y="93270"/>
                  </a:lnTo>
                  <a:lnTo>
                    <a:pt x="70373" y="60437"/>
                  </a:lnTo>
                  <a:lnTo>
                    <a:pt x="101609" y="13644"/>
                  </a:lnTo>
                  <a:lnTo>
                    <a:pt x="111128" y="4476"/>
                  </a:lnTo>
                  <a:lnTo>
                    <a:pt x="117476" y="1961"/>
                  </a:lnTo>
                  <a:lnTo>
                    <a:pt x="146050" y="0"/>
                  </a:lnTo>
                  <a:lnTo>
                    <a:pt x="152400" y="2794"/>
                  </a:lnTo>
                  <a:lnTo>
                    <a:pt x="165100" y="13210"/>
                  </a:lnTo>
                  <a:lnTo>
                    <a:pt x="168628" y="19248"/>
                  </a:lnTo>
                  <a:lnTo>
                    <a:pt x="179486" y="49439"/>
                  </a:lnTo>
                  <a:lnTo>
                    <a:pt x="178924" y="53050"/>
                  </a:lnTo>
                  <a:lnTo>
                    <a:pt x="173240" y="69273"/>
                  </a:lnTo>
                  <a:lnTo>
                    <a:pt x="169158" y="86458"/>
                  </a:lnTo>
                  <a:lnTo>
                    <a:pt x="161246" y="102133"/>
                  </a:lnTo>
                  <a:lnTo>
                    <a:pt x="130163" y="136428"/>
                  </a:lnTo>
                  <a:lnTo>
                    <a:pt x="89161" y="167164"/>
                  </a:lnTo>
                  <a:lnTo>
                    <a:pt x="76252" y="173384"/>
                  </a:lnTo>
                  <a:lnTo>
                    <a:pt x="68567" y="179434"/>
                  </a:lnTo>
                  <a:lnTo>
                    <a:pt x="57150" y="180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504"/>
            <p:cNvSpPr/>
            <p:nvPr>
              <p:custDataLst>
                <p:tags r:id="rId242"/>
              </p:custDataLst>
            </p:nvPr>
          </p:nvSpPr>
          <p:spPr>
            <a:xfrm>
              <a:off x="1962150" y="2505075"/>
              <a:ext cx="85726" cy="133305"/>
            </a:xfrm>
            <a:custGeom>
              <a:avLst/>
              <a:gdLst/>
              <a:ahLst/>
              <a:cxnLst/>
              <a:rect l="0" t="0" r="0" b="0"/>
              <a:pathLst>
                <a:path w="85726" h="133305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6" y="39158"/>
                  </a:lnTo>
                  <a:lnTo>
                    <a:pt x="7539" y="40922"/>
                  </a:lnTo>
                  <a:lnTo>
                    <a:pt x="8201" y="43156"/>
                  </a:lnTo>
                  <a:lnTo>
                    <a:pt x="9701" y="44646"/>
                  </a:lnTo>
                  <a:lnTo>
                    <a:pt x="14189" y="46301"/>
                  </a:lnTo>
                  <a:lnTo>
                    <a:pt x="15810" y="47801"/>
                  </a:lnTo>
                  <a:lnTo>
                    <a:pt x="23680" y="60766"/>
                  </a:lnTo>
                  <a:lnTo>
                    <a:pt x="34154" y="73112"/>
                  </a:lnTo>
                  <a:lnTo>
                    <a:pt x="40143" y="85742"/>
                  </a:lnTo>
                  <a:lnTo>
                    <a:pt x="44300" y="92083"/>
                  </a:lnTo>
                  <a:lnTo>
                    <a:pt x="47698" y="101602"/>
                  </a:lnTo>
                  <a:lnTo>
                    <a:pt x="55696" y="112419"/>
                  </a:lnTo>
                  <a:lnTo>
                    <a:pt x="56719" y="118800"/>
                  </a:lnTo>
                  <a:lnTo>
                    <a:pt x="57139" y="132827"/>
                  </a:lnTo>
                  <a:lnTo>
                    <a:pt x="48948" y="133304"/>
                  </a:lnTo>
                  <a:lnTo>
                    <a:pt x="39540" y="125145"/>
                  </a:lnTo>
                  <a:lnTo>
                    <a:pt x="29180" y="86255"/>
                  </a:lnTo>
                  <a:lnTo>
                    <a:pt x="28610" y="55330"/>
                  </a:lnTo>
                  <a:lnTo>
                    <a:pt x="31413" y="48227"/>
                  </a:lnTo>
                  <a:lnTo>
                    <a:pt x="69865" y="6353"/>
                  </a:lnTo>
                  <a:lnTo>
                    <a:pt x="76206" y="282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505"/>
            <p:cNvSpPr/>
            <p:nvPr>
              <p:custDataLst>
                <p:tags r:id="rId243"/>
              </p:custDataLst>
            </p:nvPr>
          </p:nvSpPr>
          <p:spPr>
            <a:xfrm>
              <a:off x="2154683" y="2390894"/>
              <a:ext cx="112268" cy="257057"/>
            </a:xfrm>
            <a:custGeom>
              <a:avLst/>
              <a:gdLst/>
              <a:ahLst/>
              <a:cxnLst/>
              <a:rect l="0" t="0" r="0" b="0"/>
              <a:pathLst>
                <a:path w="112268" h="257057">
                  <a:moveTo>
                    <a:pt x="112267" y="18931"/>
                  </a:moveTo>
                  <a:lnTo>
                    <a:pt x="112267" y="18931"/>
                  </a:lnTo>
                  <a:lnTo>
                    <a:pt x="104066" y="10730"/>
                  </a:lnTo>
                  <a:lnTo>
                    <a:pt x="98078" y="9798"/>
                  </a:lnTo>
                  <a:lnTo>
                    <a:pt x="96458" y="8609"/>
                  </a:lnTo>
                  <a:lnTo>
                    <a:pt x="94657" y="4466"/>
                  </a:lnTo>
                  <a:lnTo>
                    <a:pt x="93119" y="2937"/>
                  </a:lnTo>
                  <a:lnTo>
                    <a:pt x="88587" y="1239"/>
                  </a:lnTo>
                  <a:lnTo>
                    <a:pt x="75921" y="0"/>
                  </a:lnTo>
                  <a:lnTo>
                    <a:pt x="65851" y="6451"/>
                  </a:lnTo>
                  <a:lnTo>
                    <a:pt x="51477" y="9589"/>
                  </a:lnTo>
                  <a:lnTo>
                    <a:pt x="43622" y="14073"/>
                  </a:lnTo>
                  <a:lnTo>
                    <a:pt x="39424" y="19594"/>
                  </a:lnTo>
                  <a:lnTo>
                    <a:pt x="38305" y="22548"/>
                  </a:lnTo>
                  <a:lnTo>
                    <a:pt x="23417" y="42498"/>
                  </a:lnTo>
                  <a:lnTo>
                    <a:pt x="9853" y="85684"/>
                  </a:lnTo>
                  <a:lnTo>
                    <a:pt x="5369" y="104679"/>
                  </a:lnTo>
                  <a:lnTo>
                    <a:pt x="160" y="123713"/>
                  </a:lnTo>
                  <a:lnTo>
                    <a:pt x="0" y="137467"/>
                  </a:lnTo>
                  <a:lnTo>
                    <a:pt x="7753" y="183149"/>
                  </a:lnTo>
                  <a:lnTo>
                    <a:pt x="14860" y="201762"/>
                  </a:lnTo>
                  <a:lnTo>
                    <a:pt x="45610" y="246865"/>
                  </a:lnTo>
                  <a:lnTo>
                    <a:pt x="48779" y="250262"/>
                  </a:lnTo>
                  <a:lnTo>
                    <a:pt x="57945" y="254037"/>
                  </a:lnTo>
                  <a:lnTo>
                    <a:pt x="102742" y="257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506"/>
            <p:cNvSpPr/>
            <p:nvPr>
              <p:custDataLst>
                <p:tags r:id="rId244"/>
              </p:custDataLst>
            </p:nvPr>
          </p:nvSpPr>
          <p:spPr>
            <a:xfrm>
              <a:off x="3238535" y="2288648"/>
              <a:ext cx="75872" cy="330728"/>
            </a:xfrm>
            <a:custGeom>
              <a:avLst/>
              <a:gdLst/>
              <a:ahLst/>
              <a:cxnLst/>
              <a:rect l="0" t="0" r="0" b="0"/>
              <a:pathLst>
                <a:path w="75872" h="330728">
                  <a:moveTo>
                    <a:pt x="9490" y="16402"/>
                  </a:moveTo>
                  <a:lnTo>
                    <a:pt x="9490" y="16402"/>
                  </a:lnTo>
                  <a:lnTo>
                    <a:pt x="357" y="16402"/>
                  </a:lnTo>
                  <a:lnTo>
                    <a:pt x="0" y="0"/>
                  </a:lnTo>
                  <a:lnTo>
                    <a:pt x="1046" y="176"/>
                  </a:lnTo>
                  <a:lnTo>
                    <a:pt x="14155" y="11610"/>
                  </a:lnTo>
                  <a:lnTo>
                    <a:pt x="16855" y="17094"/>
                  </a:lnTo>
                  <a:lnTo>
                    <a:pt x="23645" y="34295"/>
                  </a:lnTo>
                  <a:lnTo>
                    <a:pt x="47647" y="77041"/>
                  </a:lnTo>
                  <a:lnTo>
                    <a:pt x="63823" y="120647"/>
                  </a:lnTo>
                  <a:lnTo>
                    <a:pt x="68627" y="140070"/>
                  </a:lnTo>
                  <a:lnTo>
                    <a:pt x="72815" y="153915"/>
                  </a:lnTo>
                  <a:lnTo>
                    <a:pt x="75871" y="199663"/>
                  </a:lnTo>
                  <a:lnTo>
                    <a:pt x="75081" y="244062"/>
                  </a:lnTo>
                  <a:lnTo>
                    <a:pt x="53774" y="289725"/>
                  </a:lnTo>
                  <a:lnTo>
                    <a:pt x="49422" y="303527"/>
                  </a:lnTo>
                  <a:lnTo>
                    <a:pt x="42760" y="310877"/>
                  </a:lnTo>
                  <a:lnTo>
                    <a:pt x="19427" y="327835"/>
                  </a:lnTo>
                  <a:lnTo>
                    <a:pt x="9490" y="330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507"/>
            <p:cNvSpPr/>
            <p:nvPr>
              <p:custDataLst>
                <p:tags r:id="rId245"/>
              </p:custDataLst>
            </p:nvPr>
          </p:nvSpPr>
          <p:spPr>
            <a:xfrm>
              <a:off x="2971800" y="2286000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10361" y="25753"/>
                  </a:lnTo>
                  <a:lnTo>
                    <a:pt x="16246" y="22029"/>
                  </a:lnTo>
                  <a:lnTo>
                    <a:pt x="54547" y="10965"/>
                  </a:lnTo>
                  <a:lnTo>
                    <a:pt x="98459" y="9609"/>
                  </a:lnTo>
                  <a:lnTo>
                    <a:pt x="136528" y="847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508"/>
            <p:cNvSpPr/>
            <p:nvPr>
              <p:custDataLst>
                <p:tags r:id="rId246"/>
              </p:custDataLst>
            </p:nvPr>
          </p:nvSpPr>
          <p:spPr>
            <a:xfrm>
              <a:off x="3028950" y="2514600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32007" y="16232"/>
                  </a:lnTo>
                  <a:lnTo>
                    <a:pt x="46627" y="10408"/>
                  </a:lnTo>
                  <a:lnTo>
                    <a:pt x="63691" y="8544"/>
                  </a:lnTo>
                  <a:lnTo>
                    <a:pt x="76238" y="200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509"/>
            <p:cNvSpPr/>
            <p:nvPr>
              <p:custDataLst>
                <p:tags r:id="rId247"/>
              </p:custDataLst>
            </p:nvPr>
          </p:nvSpPr>
          <p:spPr>
            <a:xfrm>
              <a:off x="3000492" y="2371883"/>
              <a:ext cx="104659" cy="247493"/>
            </a:xfrm>
            <a:custGeom>
              <a:avLst/>
              <a:gdLst/>
              <a:ahLst/>
              <a:cxnLst/>
              <a:rect l="0" t="0" r="0" b="0"/>
              <a:pathLst>
                <a:path w="104659" h="247493">
                  <a:moveTo>
                    <a:pt x="37983" y="104617"/>
                  </a:moveTo>
                  <a:lnTo>
                    <a:pt x="37983" y="104617"/>
                  </a:lnTo>
                  <a:lnTo>
                    <a:pt x="37983" y="95127"/>
                  </a:lnTo>
                  <a:lnTo>
                    <a:pt x="28850" y="85960"/>
                  </a:lnTo>
                  <a:lnTo>
                    <a:pt x="27400" y="131101"/>
                  </a:lnTo>
                  <a:lnTo>
                    <a:pt x="20257" y="154096"/>
                  </a:lnTo>
                  <a:lnTo>
                    <a:pt x="17952" y="192753"/>
                  </a:lnTo>
                  <a:lnTo>
                    <a:pt x="10742" y="212048"/>
                  </a:lnTo>
                  <a:lnTo>
                    <a:pt x="9525" y="234716"/>
                  </a:lnTo>
                  <a:lnTo>
                    <a:pt x="0" y="247351"/>
                  </a:lnTo>
                  <a:lnTo>
                    <a:pt x="4974" y="242394"/>
                  </a:lnTo>
                  <a:lnTo>
                    <a:pt x="7437" y="234290"/>
                  </a:lnTo>
                  <a:lnTo>
                    <a:pt x="12179" y="189658"/>
                  </a:lnTo>
                  <a:lnTo>
                    <a:pt x="16932" y="171089"/>
                  </a:lnTo>
                  <a:lnTo>
                    <a:pt x="21162" y="152182"/>
                  </a:lnTo>
                  <a:lnTo>
                    <a:pt x="25216" y="138457"/>
                  </a:lnTo>
                  <a:lnTo>
                    <a:pt x="33088" y="99587"/>
                  </a:lnTo>
                  <a:lnTo>
                    <a:pt x="44877" y="66691"/>
                  </a:lnTo>
                  <a:lnTo>
                    <a:pt x="50099" y="35971"/>
                  </a:lnTo>
                  <a:lnTo>
                    <a:pt x="57178" y="20083"/>
                  </a:lnTo>
                  <a:lnTo>
                    <a:pt x="63309" y="11954"/>
                  </a:lnTo>
                  <a:lnTo>
                    <a:pt x="66130" y="1646"/>
                  </a:lnTo>
                  <a:lnTo>
                    <a:pt x="67331" y="1044"/>
                  </a:lnTo>
                  <a:lnTo>
                    <a:pt x="74721" y="0"/>
                  </a:lnTo>
                  <a:lnTo>
                    <a:pt x="75175" y="1006"/>
                  </a:lnTo>
                  <a:lnTo>
                    <a:pt x="75963" y="8057"/>
                  </a:lnTo>
                  <a:lnTo>
                    <a:pt x="82605" y="16713"/>
                  </a:lnTo>
                  <a:lnTo>
                    <a:pt x="84273" y="22510"/>
                  </a:lnTo>
                  <a:lnTo>
                    <a:pt x="86588" y="59506"/>
                  </a:lnTo>
                  <a:lnTo>
                    <a:pt x="93132" y="78107"/>
                  </a:lnTo>
                  <a:lnTo>
                    <a:pt x="95016" y="120613"/>
                  </a:lnTo>
                  <a:lnTo>
                    <a:pt x="96168" y="145916"/>
                  </a:lnTo>
                  <a:lnTo>
                    <a:pt x="104068" y="187521"/>
                  </a:lnTo>
                  <a:lnTo>
                    <a:pt x="104653" y="234949"/>
                  </a:lnTo>
                  <a:lnTo>
                    <a:pt x="104658" y="247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510"/>
            <p:cNvSpPr/>
            <p:nvPr>
              <p:custDataLst>
                <p:tags r:id="rId248"/>
              </p:custDataLst>
            </p:nvPr>
          </p:nvSpPr>
          <p:spPr>
            <a:xfrm>
              <a:off x="2705100" y="2409825"/>
              <a:ext cx="152362" cy="209512"/>
            </a:xfrm>
            <a:custGeom>
              <a:avLst/>
              <a:gdLst/>
              <a:ahLst/>
              <a:cxnLst/>
              <a:rect l="0" t="0" r="0" b="0"/>
              <a:pathLst>
                <a:path w="152362" h="209512">
                  <a:moveTo>
                    <a:pt x="19050" y="0"/>
                  </a:moveTo>
                  <a:lnTo>
                    <a:pt x="19050" y="0"/>
                  </a:lnTo>
                  <a:lnTo>
                    <a:pt x="1325" y="0"/>
                  </a:lnTo>
                  <a:lnTo>
                    <a:pt x="883" y="1058"/>
                  </a:lnTo>
                  <a:lnTo>
                    <a:pt x="1" y="46370"/>
                  </a:lnTo>
                  <a:lnTo>
                    <a:pt x="0" y="89013"/>
                  </a:lnTo>
                  <a:lnTo>
                    <a:pt x="0" y="133356"/>
                  </a:lnTo>
                  <a:lnTo>
                    <a:pt x="1058" y="158555"/>
                  </a:lnTo>
                  <a:lnTo>
                    <a:pt x="11758" y="189839"/>
                  </a:lnTo>
                  <a:lnTo>
                    <a:pt x="14189" y="193234"/>
                  </a:lnTo>
                  <a:lnTo>
                    <a:pt x="19711" y="197007"/>
                  </a:lnTo>
                  <a:lnTo>
                    <a:pt x="25694" y="199742"/>
                  </a:lnTo>
                  <a:lnTo>
                    <a:pt x="35012" y="206173"/>
                  </a:lnTo>
                  <a:lnTo>
                    <a:pt x="44476" y="208549"/>
                  </a:lnTo>
                  <a:lnTo>
                    <a:pt x="69851" y="209511"/>
                  </a:lnTo>
                  <a:lnTo>
                    <a:pt x="100717" y="199847"/>
                  </a:lnTo>
                  <a:lnTo>
                    <a:pt x="120572" y="183856"/>
                  </a:lnTo>
                  <a:lnTo>
                    <a:pt x="138635" y="165074"/>
                  </a:lnTo>
                  <a:lnTo>
                    <a:pt x="144860" y="152395"/>
                  </a:lnTo>
                  <a:lnTo>
                    <a:pt x="149049" y="146048"/>
                  </a:lnTo>
                  <a:lnTo>
                    <a:pt x="151407" y="135466"/>
                  </a:lnTo>
                  <a:lnTo>
                    <a:pt x="152361" y="96936"/>
                  </a:lnTo>
                  <a:lnTo>
                    <a:pt x="149561" y="87885"/>
                  </a:lnTo>
                  <a:lnTo>
                    <a:pt x="145847" y="80335"/>
                  </a:lnTo>
                  <a:lnTo>
                    <a:pt x="142697" y="70134"/>
                  </a:lnTo>
                  <a:lnTo>
                    <a:pt x="136590" y="60409"/>
                  </a:lnTo>
                  <a:lnTo>
                    <a:pt x="134310" y="50825"/>
                  </a:lnTo>
                  <a:lnTo>
                    <a:pt x="133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511"/>
            <p:cNvSpPr/>
            <p:nvPr>
              <p:custDataLst>
                <p:tags r:id="rId249"/>
              </p:custDataLst>
            </p:nvPr>
          </p:nvSpPr>
          <p:spPr>
            <a:xfrm>
              <a:off x="2400451" y="2562225"/>
              <a:ext cx="123675" cy="47510"/>
            </a:xfrm>
            <a:custGeom>
              <a:avLst/>
              <a:gdLst/>
              <a:ahLst/>
              <a:cxnLst/>
              <a:rect l="0" t="0" r="0" b="0"/>
              <a:pathLst>
                <a:path w="123675" h="47510">
                  <a:moveTo>
                    <a:pt x="18899" y="38100"/>
                  </a:moveTo>
                  <a:lnTo>
                    <a:pt x="18899" y="38100"/>
                  </a:lnTo>
                  <a:lnTo>
                    <a:pt x="13843" y="43156"/>
                  </a:lnTo>
                  <a:lnTo>
                    <a:pt x="8538" y="45639"/>
                  </a:lnTo>
                  <a:lnTo>
                    <a:pt x="357" y="47509"/>
                  </a:lnTo>
                  <a:lnTo>
                    <a:pt x="0" y="42534"/>
                  </a:lnTo>
                  <a:lnTo>
                    <a:pt x="1008" y="41056"/>
                  </a:lnTo>
                  <a:lnTo>
                    <a:pt x="2738" y="40071"/>
                  </a:lnTo>
                  <a:lnTo>
                    <a:pt x="4950" y="39414"/>
                  </a:lnTo>
                  <a:lnTo>
                    <a:pt x="6425" y="37918"/>
                  </a:lnTo>
                  <a:lnTo>
                    <a:pt x="8063" y="33433"/>
                  </a:lnTo>
                  <a:lnTo>
                    <a:pt x="10617" y="31814"/>
                  </a:lnTo>
                  <a:lnTo>
                    <a:pt x="22207" y="28476"/>
                  </a:lnTo>
                  <a:lnTo>
                    <a:pt x="24279" y="26393"/>
                  </a:lnTo>
                  <a:lnTo>
                    <a:pt x="25661" y="23945"/>
                  </a:lnTo>
                  <a:lnTo>
                    <a:pt x="28699" y="22313"/>
                  </a:lnTo>
                  <a:lnTo>
                    <a:pt x="64089" y="16419"/>
                  </a:lnTo>
                  <a:lnTo>
                    <a:pt x="72850" y="12589"/>
                  </a:lnTo>
                  <a:lnTo>
                    <a:pt x="1236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512"/>
            <p:cNvSpPr/>
            <p:nvPr>
              <p:custDataLst>
                <p:tags r:id="rId250"/>
              </p:custDataLst>
            </p:nvPr>
          </p:nvSpPr>
          <p:spPr>
            <a:xfrm>
              <a:off x="2381250" y="2400480"/>
              <a:ext cx="123826" cy="266069"/>
            </a:xfrm>
            <a:custGeom>
              <a:avLst/>
              <a:gdLst/>
              <a:ahLst/>
              <a:cxnLst/>
              <a:rect l="0" t="0" r="0" b="0"/>
              <a:pathLst>
                <a:path w="123826" h="266069">
                  <a:moveTo>
                    <a:pt x="9525" y="114120"/>
                  </a:moveTo>
                  <a:lnTo>
                    <a:pt x="9525" y="114120"/>
                  </a:lnTo>
                  <a:lnTo>
                    <a:pt x="9525" y="104596"/>
                  </a:lnTo>
                  <a:lnTo>
                    <a:pt x="9525" y="149929"/>
                  </a:lnTo>
                  <a:lnTo>
                    <a:pt x="8467" y="183268"/>
                  </a:lnTo>
                  <a:lnTo>
                    <a:pt x="1986" y="201901"/>
                  </a:lnTo>
                  <a:lnTo>
                    <a:pt x="34" y="249191"/>
                  </a:lnTo>
                  <a:lnTo>
                    <a:pt x="0" y="266068"/>
                  </a:lnTo>
                  <a:lnTo>
                    <a:pt x="0" y="261330"/>
                  </a:lnTo>
                  <a:lnTo>
                    <a:pt x="2822" y="256099"/>
                  </a:lnTo>
                  <a:lnTo>
                    <a:pt x="5056" y="253223"/>
                  </a:lnTo>
                  <a:lnTo>
                    <a:pt x="7539" y="244382"/>
                  </a:lnTo>
                  <a:lnTo>
                    <a:pt x="9447" y="204133"/>
                  </a:lnTo>
                  <a:lnTo>
                    <a:pt x="10560" y="180302"/>
                  </a:lnTo>
                  <a:lnTo>
                    <a:pt x="17723" y="141167"/>
                  </a:lnTo>
                  <a:lnTo>
                    <a:pt x="21697" y="97691"/>
                  </a:lnTo>
                  <a:lnTo>
                    <a:pt x="33229" y="50773"/>
                  </a:lnTo>
                  <a:lnTo>
                    <a:pt x="45873" y="17590"/>
                  </a:lnTo>
                  <a:lnTo>
                    <a:pt x="47106" y="6731"/>
                  </a:lnTo>
                  <a:lnTo>
                    <a:pt x="48337" y="4427"/>
                  </a:lnTo>
                  <a:lnTo>
                    <a:pt x="50217" y="2892"/>
                  </a:lnTo>
                  <a:lnTo>
                    <a:pt x="55781" y="427"/>
                  </a:lnTo>
                  <a:lnTo>
                    <a:pt x="61801" y="0"/>
                  </a:lnTo>
                  <a:lnTo>
                    <a:pt x="67331" y="2722"/>
                  </a:lnTo>
                  <a:lnTo>
                    <a:pt x="74448" y="8037"/>
                  </a:lnTo>
                  <a:lnTo>
                    <a:pt x="76912" y="23237"/>
                  </a:lnTo>
                  <a:lnTo>
                    <a:pt x="83670" y="37528"/>
                  </a:lnTo>
                  <a:lnTo>
                    <a:pt x="95346" y="79552"/>
                  </a:lnTo>
                  <a:lnTo>
                    <a:pt x="106952" y="123666"/>
                  </a:lnTo>
                  <a:lnTo>
                    <a:pt x="112849" y="143992"/>
                  </a:lnTo>
                  <a:lnTo>
                    <a:pt x="114243" y="187673"/>
                  </a:lnTo>
                  <a:lnTo>
                    <a:pt x="114262" y="191730"/>
                  </a:lnTo>
                  <a:lnTo>
                    <a:pt x="117105" y="199061"/>
                  </a:lnTo>
                  <a:lnTo>
                    <a:pt x="120838" y="205846"/>
                  </a:lnTo>
                  <a:lnTo>
                    <a:pt x="123825" y="218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2513"/>
          <p:cNvSpPr/>
          <p:nvPr>
            <p:custDataLst>
              <p:tags r:id="rId1"/>
            </p:custDataLst>
          </p:nvPr>
        </p:nvSpPr>
        <p:spPr>
          <a:xfrm>
            <a:off x="3876675" y="1438682"/>
            <a:ext cx="600076" cy="361544"/>
          </a:xfrm>
          <a:custGeom>
            <a:avLst/>
            <a:gdLst/>
            <a:ahLst/>
            <a:cxnLst/>
            <a:rect l="0" t="0" r="0" b="0"/>
            <a:pathLst>
              <a:path w="600076" h="361544">
                <a:moveTo>
                  <a:pt x="0" y="361543"/>
                </a:moveTo>
                <a:lnTo>
                  <a:pt x="0" y="361543"/>
                </a:lnTo>
                <a:lnTo>
                  <a:pt x="8201" y="361543"/>
                </a:lnTo>
                <a:lnTo>
                  <a:pt x="16868" y="354997"/>
                </a:lnTo>
                <a:lnTo>
                  <a:pt x="25694" y="352901"/>
                </a:lnTo>
                <a:lnTo>
                  <a:pt x="69171" y="350983"/>
                </a:lnTo>
                <a:lnTo>
                  <a:pt x="87786" y="344483"/>
                </a:lnTo>
                <a:lnTo>
                  <a:pt x="124006" y="339845"/>
                </a:lnTo>
                <a:lnTo>
                  <a:pt x="142928" y="335006"/>
                </a:lnTo>
                <a:lnTo>
                  <a:pt x="177431" y="331989"/>
                </a:lnTo>
                <a:lnTo>
                  <a:pt x="190427" y="325445"/>
                </a:lnTo>
                <a:lnTo>
                  <a:pt x="218517" y="323453"/>
                </a:lnTo>
                <a:lnTo>
                  <a:pt x="219075" y="296311"/>
                </a:lnTo>
                <a:lnTo>
                  <a:pt x="203266" y="278025"/>
                </a:lnTo>
                <a:lnTo>
                  <a:pt x="199927" y="269181"/>
                </a:lnTo>
                <a:lnTo>
                  <a:pt x="193763" y="259858"/>
                </a:lnTo>
                <a:lnTo>
                  <a:pt x="190409" y="250393"/>
                </a:lnTo>
                <a:lnTo>
                  <a:pt x="184240" y="239827"/>
                </a:lnTo>
                <a:lnTo>
                  <a:pt x="176348" y="211760"/>
                </a:lnTo>
                <a:lnTo>
                  <a:pt x="165872" y="193354"/>
                </a:lnTo>
                <a:lnTo>
                  <a:pt x="152327" y="145759"/>
                </a:lnTo>
                <a:lnTo>
                  <a:pt x="145056" y="122814"/>
                </a:lnTo>
                <a:lnTo>
                  <a:pt x="142786" y="111508"/>
                </a:lnTo>
                <a:lnTo>
                  <a:pt x="136616" y="98135"/>
                </a:lnTo>
                <a:lnTo>
                  <a:pt x="133780" y="74097"/>
                </a:lnTo>
                <a:lnTo>
                  <a:pt x="136363" y="66925"/>
                </a:lnTo>
                <a:lnTo>
                  <a:pt x="139981" y="60210"/>
                </a:lnTo>
                <a:lnTo>
                  <a:pt x="143076" y="50480"/>
                </a:lnTo>
                <a:lnTo>
                  <a:pt x="149167" y="40894"/>
                </a:lnTo>
                <a:lnTo>
                  <a:pt x="152500" y="31350"/>
                </a:lnTo>
                <a:lnTo>
                  <a:pt x="157031" y="24996"/>
                </a:lnTo>
                <a:lnTo>
                  <a:pt x="170588" y="15469"/>
                </a:lnTo>
                <a:lnTo>
                  <a:pt x="182954" y="11000"/>
                </a:lnTo>
                <a:lnTo>
                  <a:pt x="203160" y="8431"/>
                </a:lnTo>
                <a:lnTo>
                  <a:pt x="216006" y="2682"/>
                </a:lnTo>
                <a:lnTo>
                  <a:pt x="244907" y="0"/>
                </a:lnTo>
                <a:lnTo>
                  <a:pt x="254545" y="2596"/>
                </a:lnTo>
                <a:lnTo>
                  <a:pt x="263414" y="6219"/>
                </a:lnTo>
                <a:lnTo>
                  <a:pt x="292503" y="13793"/>
                </a:lnTo>
                <a:lnTo>
                  <a:pt x="311034" y="24231"/>
                </a:lnTo>
                <a:lnTo>
                  <a:pt x="326873" y="28060"/>
                </a:lnTo>
                <a:lnTo>
                  <a:pt x="335071" y="32706"/>
                </a:lnTo>
                <a:lnTo>
                  <a:pt x="355470" y="58714"/>
                </a:lnTo>
                <a:lnTo>
                  <a:pt x="359070" y="65733"/>
                </a:lnTo>
                <a:lnTo>
                  <a:pt x="370812" y="106588"/>
                </a:lnTo>
                <a:lnTo>
                  <a:pt x="371436" y="148948"/>
                </a:lnTo>
                <a:lnTo>
                  <a:pt x="362831" y="193276"/>
                </a:lnTo>
                <a:lnTo>
                  <a:pt x="361153" y="212320"/>
                </a:lnTo>
                <a:lnTo>
                  <a:pt x="353029" y="253946"/>
                </a:lnTo>
                <a:lnTo>
                  <a:pt x="352435" y="292545"/>
                </a:lnTo>
                <a:lnTo>
                  <a:pt x="360627" y="302865"/>
                </a:lnTo>
                <a:lnTo>
                  <a:pt x="364184" y="303714"/>
                </a:lnTo>
                <a:lnTo>
                  <a:pt x="409881" y="304375"/>
                </a:lnTo>
                <a:lnTo>
                  <a:pt x="431538" y="301565"/>
                </a:lnTo>
                <a:lnTo>
                  <a:pt x="478492" y="295456"/>
                </a:lnTo>
                <a:lnTo>
                  <a:pt x="502667" y="292220"/>
                </a:lnTo>
                <a:lnTo>
                  <a:pt x="529799" y="286701"/>
                </a:lnTo>
                <a:lnTo>
                  <a:pt x="573592" y="284364"/>
                </a:lnTo>
                <a:lnTo>
                  <a:pt x="600075" y="2758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447"/>
          <p:cNvGrpSpPr/>
          <p:nvPr/>
        </p:nvGrpSpPr>
        <p:grpSpPr>
          <a:xfrm>
            <a:off x="3009900" y="1533564"/>
            <a:ext cx="619126" cy="285153"/>
            <a:chOff x="3009900" y="1533564"/>
            <a:chExt cx="619126" cy="285153"/>
          </a:xfrm>
        </p:grpSpPr>
        <p:sp>
          <p:nvSpPr>
            <p:cNvPr id="133" name="SMARTInkShape-2514"/>
            <p:cNvSpPr/>
            <p:nvPr>
              <p:custDataLst>
                <p:tags r:id="rId237"/>
              </p:custDataLst>
            </p:nvPr>
          </p:nvSpPr>
          <p:spPr>
            <a:xfrm>
              <a:off x="3009900" y="1533564"/>
              <a:ext cx="133351" cy="285153"/>
            </a:xfrm>
            <a:custGeom>
              <a:avLst/>
              <a:gdLst/>
              <a:ahLst/>
              <a:cxnLst/>
              <a:rect l="0" t="0" r="0" b="0"/>
              <a:pathLst>
                <a:path w="133351" h="285153">
                  <a:moveTo>
                    <a:pt x="28575" y="76161"/>
                  </a:moveTo>
                  <a:lnTo>
                    <a:pt x="28575" y="76161"/>
                  </a:lnTo>
                  <a:lnTo>
                    <a:pt x="28575" y="66639"/>
                  </a:lnTo>
                  <a:lnTo>
                    <a:pt x="36776" y="74837"/>
                  </a:lnTo>
                  <a:lnTo>
                    <a:pt x="36159" y="75279"/>
                  </a:lnTo>
                  <a:lnTo>
                    <a:pt x="32651" y="75769"/>
                  </a:lnTo>
                  <a:lnTo>
                    <a:pt x="31293" y="76958"/>
                  </a:lnTo>
                  <a:lnTo>
                    <a:pt x="29783" y="81101"/>
                  </a:lnTo>
                  <a:lnTo>
                    <a:pt x="28584" y="125651"/>
                  </a:lnTo>
                  <a:lnTo>
                    <a:pt x="19639" y="171608"/>
                  </a:lnTo>
                  <a:lnTo>
                    <a:pt x="18254" y="183140"/>
                  </a:lnTo>
                  <a:lnTo>
                    <a:pt x="11563" y="201989"/>
                  </a:lnTo>
                  <a:lnTo>
                    <a:pt x="9578" y="246827"/>
                  </a:lnTo>
                  <a:lnTo>
                    <a:pt x="9560" y="250263"/>
                  </a:lnTo>
                  <a:lnTo>
                    <a:pt x="6718" y="256904"/>
                  </a:lnTo>
                  <a:lnTo>
                    <a:pt x="2986" y="263383"/>
                  </a:lnTo>
                  <a:lnTo>
                    <a:pt x="590" y="276166"/>
                  </a:lnTo>
                  <a:lnTo>
                    <a:pt x="35" y="285152"/>
                  </a:lnTo>
                  <a:lnTo>
                    <a:pt x="0" y="253908"/>
                  </a:lnTo>
                  <a:lnTo>
                    <a:pt x="8936" y="209261"/>
                  </a:lnTo>
                  <a:lnTo>
                    <a:pt x="12172" y="187565"/>
                  </a:lnTo>
                  <a:lnTo>
                    <a:pt x="21268" y="143418"/>
                  </a:lnTo>
                  <a:lnTo>
                    <a:pt x="26410" y="123958"/>
                  </a:lnTo>
                  <a:lnTo>
                    <a:pt x="30756" y="104787"/>
                  </a:lnTo>
                  <a:lnTo>
                    <a:pt x="47816" y="69463"/>
                  </a:lnTo>
                  <a:lnTo>
                    <a:pt x="50927" y="65345"/>
                  </a:lnTo>
                  <a:lnTo>
                    <a:pt x="54384" y="55126"/>
                  </a:lnTo>
                  <a:lnTo>
                    <a:pt x="56979" y="44587"/>
                  </a:lnTo>
                  <a:lnTo>
                    <a:pt x="64446" y="29198"/>
                  </a:lnTo>
                  <a:lnTo>
                    <a:pt x="66743" y="22480"/>
                  </a:lnTo>
                  <a:lnTo>
                    <a:pt x="74745" y="11406"/>
                  </a:lnTo>
                  <a:lnTo>
                    <a:pt x="76162" y="403"/>
                  </a:lnTo>
                  <a:lnTo>
                    <a:pt x="84397" y="0"/>
                  </a:lnTo>
                  <a:lnTo>
                    <a:pt x="84840" y="1045"/>
                  </a:lnTo>
                  <a:lnTo>
                    <a:pt x="86706" y="16210"/>
                  </a:lnTo>
                  <a:lnTo>
                    <a:pt x="93249" y="28610"/>
                  </a:lnTo>
                  <a:lnTo>
                    <a:pt x="95172" y="70186"/>
                  </a:lnTo>
                  <a:lnTo>
                    <a:pt x="96301" y="107944"/>
                  </a:lnTo>
                  <a:lnTo>
                    <a:pt x="104186" y="149541"/>
                  </a:lnTo>
                  <a:lnTo>
                    <a:pt x="104752" y="195994"/>
                  </a:lnTo>
                  <a:lnTo>
                    <a:pt x="105826" y="212326"/>
                  </a:lnTo>
                  <a:lnTo>
                    <a:pt x="112975" y="231271"/>
                  </a:lnTo>
                  <a:lnTo>
                    <a:pt x="114184" y="250745"/>
                  </a:lnTo>
                  <a:lnTo>
                    <a:pt x="115281" y="252876"/>
                  </a:lnTo>
                  <a:lnTo>
                    <a:pt x="117070" y="254296"/>
                  </a:lnTo>
                  <a:lnTo>
                    <a:pt x="122491" y="256575"/>
                  </a:lnTo>
                  <a:lnTo>
                    <a:pt x="123232" y="259709"/>
                  </a:lnTo>
                  <a:lnTo>
                    <a:pt x="123708" y="265288"/>
                  </a:lnTo>
                  <a:lnTo>
                    <a:pt x="126595" y="263228"/>
                  </a:lnTo>
                  <a:lnTo>
                    <a:pt x="133350" y="257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515"/>
            <p:cNvSpPr/>
            <p:nvPr>
              <p:custDataLst>
                <p:tags r:id="rId238"/>
              </p:custDataLst>
            </p:nvPr>
          </p:nvSpPr>
          <p:spPr>
            <a:xfrm>
              <a:off x="3028985" y="1704975"/>
              <a:ext cx="104741" cy="19051"/>
            </a:xfrm>
            <a:custGeom>
              <a:avLst/>
              <a:gdLst/>
              <a:ahLst/>
              <a:cxnLst/>
              <a:rect l="0" t="0" r="0" b="0"/>
              <a:pathLst>
                <a:path w="104741" h="19051">
                  <a:moveTo>
                    <a:pt x="9490" y="19050"/>
                  </a:moveTo>
                  <a:lnTo>
                    <a:pt x="9490" y="19050"/>
                  </a:lnTo>
                  <a:lnTo>
                    <a:pt x="0" y="19050"/>
                  </a:lnTo>
                  <a:lnTo>
                    <a:pt x="45673" y="19050"/>
                  </a:lnTo>
                  <a:lnTo>
                    <a:pt x="49487" y="19050"/>
                  </a:lnTo>
                  <a:lnTo>
                    <a:pt x="56547" y="16228"/>
                  </a:lnTo>
                  <a:lnTo>
                    <a:pt x="63212" y="12504"/>
                  </a:lnTo>
                  <a:lnTo>
                    <a:pt x="76115" y="10114"/>
                  </a:lnTo>
                  <a:lnTo>
                    <a:pt x="88855" y="9641"/>
                  </a:lnTo>
                  <a:lnTo>
                    <a:pt x="95211" y="6754"/>
                  </a:lnTo>
                  <a:lnTo>
                    <a:pt x="104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516"/>
            <p:cNvSpPr/>
            <p:nvPr>
              <p:custDataLst>
                <p:tags r:id="rId239"/>
              </p:custDataLst>
            </p:nvPr>
          </p:nvSpPr>
          <p:spPr>
            <a:xfrm>
              <a:off x="3438529" y="1666875"/>
              <a:ext cx="152397" cy="17727"/>
            </a:xfrm>
            <a:custGeom>
              <a:avLst/>
              <a:gdLst/>
              <a:ahLst/>
              <a:cxnLst/>
              <a:rect l="0" t="0" r="0" b="0"/>
              <a:pathLst>
                <a:path w="152397" h="17727">
                  <a:moveTo>
                    <a:pt x="19046" y="9525"/>
                  </a:moveTo>
                  <a:lnTo>
                    <a:pt x="19046" y="9525"/>
                  </a:lnTo>
                  <a:lnTo>
                    <a:pt x="41" y="9525"/>
                  </a:lnTo>
                  <a:lnTo>
                    <a:pt x="0" y="17726"/>
                  </a:lnTo>
                  <a:lnTo>
                    <a:pt x="10358" y="11337"/>
                  </a:lnTo>
                  <a:lnTo>
                    <a:pt x="55475" y="4500"/>
                  </a:lnTo>
                  <a:lnTo>
                    <a:pt x="92203" y="395"/>
                  </a:lnTo>
                  <a:lnTo>
                    <a:pt x="138706" y="7"/>
                  </a:lnTo>
                  <a:lnTo>
                    <a:pt x="1523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517"/>
            <p:cNvSpPr/>
            <p:nvPr>
              <p:custDataLst>
                <p:tags r:id="rId240"/>
              </p:custDataLst>
            </p:nvPr>
          </p:nvSpPr>
          <p:spPr>
            <a:xfrm>
              <a:off x="3459015" y="1762125"/>
              <a:ext cx="170011" cy="28456"/>
            </a:xfrm>
            <a:custGeom>
              <a:avLst/>
              <a:gdLst/>
              <a:ahLst/>
              <a:cxnLst/>
              <a:rect l="0" t="0" r="0" b="0"/>
              <a:pathLst>
                <a:path w="170011" h="28456">
                  <a:moveTo>
                    <a:pt x="17610" y="0"/>
                  </a:moveTo>
                  <a:lnTo>
                    <a:pt x="17610" y="0"/>
                  </a:lnTo>
                  <a:lnTo>
                    <a:pt x="12553" y="5056"/>
                  </a:lnTo>
                  <a:lnTo>
                    <a:pt x="10071" y="10361"/>
                  </a:lnTo>
                  <a:lnTo>
                    <a:pt x="9409" y="13258"/>
                  </a:lnTo>
                  <a:lnTo>
                    <a:pt x="7909" y="15188"/>
                  </a:lnTo>
                  <a:lnTo>
                    <a:pt x="0" y="18542"/>
                  </a:lnTo>
                  <a:lnTo>
                    <a:pt x="2022" y="21646"/>
                  </a:lnTo>
                  <a:lnTo>
                    <a:pt x="6887" y="27206"/>
                  </a:lnTo>
                  <a:lnTo>
                    <a:pt x="12787" y="28169"/>
                  </a:lnTo>
                  <a:lnTo>
                    <a:pt x="21237" y="28455"/>
                  </a:lnTo>
                  <a:lnTo>
                    <a:pt x="65500" y="19634"/>
                  </a:lnTo>
                  <a:lnTo>
                    <a:pt x="97020" y="18069"/>
                  </a:lnTo>
                  <a:lnTo>
                    <a:pt x="141634" y="3868"/>
                  </a:lnTo>
                  <a:lnTo>
                    <a:pt x="1700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448"/>
          <p:cNvGrpSpPr/>
          <p:nvPr/>
        </p:nvGrpSpPr>
        <p:grpSpPr>
          <a:xfrm>
            <a:off x="2238504" y="1457325"/>
            <a:ext cx="914272" cy="371427"/>
            <a:chOff x="2238504" y="1457325"/>
            <a:chExt cx="914272" cy="371427"/>
          </a:xfrm>
        </p:grpSpPr>
        <p:sp>
          <p:nvSpPr>
            <p:cNvPr id="138" name="SMARTInkShape-2518"/>
            <p:cNvSpPr/>
            <p:nvPr>
              <p:custDataLst>
                <p:tags r:id="rId233"/>
              </p:custDataLst>
            </p:nvPr>
          </p:nvSpPr>
          <p:spPr>
            <a:xfrm>
              <a:off x="2266950" y="1506408"/>
              <a:ext cx="161809" cy="322344"/>
            </a:xfrm>
            <a:custGeom>
              <a:avLst/>
              <a:gdLst/>
              <a:ahLst/>
              <a:cxnLst/>
              <a:rect l="0" t="0" r="0" b="0"/>
              <a:pathLst>
                <a:path w="161809" h="322344">
                  <a:moveTo>
                    <a:pt x="28575" y="112842"/>
                  </a:moveTo>
                  <a:lnTo>
                    <a:pt x="28575" y="112842"/>
                  </a:lnTo>
                  <a:lnTo>
                    <a:pt x="38100" y="103317"/>
                  </a:lnTo>
                  <a:lnTo>
                    <a:pt x="38100" y="126997"/>
                  </a:lnTo>
                  <a:lnTo>
                    <a:pt x="35278" y="132539"/>
                  </a:lnTo>
                  <a:lnTo>
                    <a:pt x="33044" y="135498"/>
                  </a:lnTo>
                  <a:lnTo>
                    <a:pt x="30561" y="144431"/>
                  </a:lnTo>
                  <a:lnTo>
                    <a:pt x="28399" y="154398"/>
                  </a:lnTo>
                  <a:lnTo>
                    <a:pt x="23911" y="162356"/>
                  </a:lnTo>
                  <a:lnTo>
                    <a:pt x="23349" y="167018"/>
                  </a:lnTo>
                  <a:lnTo>
                    <a:pt x="25498" y="182634"/>
                  </a:lnTo>
                  <a:lnTo>
                    <a:pt x="14307" y="224398"/>
                  </a:lnTo>
                  <a:lnTo>
                    <a:pt x="6889" y="267245"/>
                  </a:lnTo>
                  <a:lnTo>
                    <a:pt x="1361" y="285981"/>
                  </a:lnTo>
                  <a:lnTo>
                    <a:pt x="0" y="322343"/>
                  </a:lnTo>
                  <a:lnTo>
                    <a:pt x="0" y="276731"/>
                  </a:lnTo>
                  <a:lnTo>
                    <a:pt x="0" y="233197"/>
                  </a:lnTo>
                  <a:lnTo>
                    <a:pt x="1058" y="214355"/>
                  </a:lnTo>
                  <a:lnTo>
                    <a:pt x="8642" y="176334"/>
                  </a:lnTo>
                  <a:lnTo>
                    <a:pt x="10322" y="157290"/>
                  </a:lnTo>
                  <a:lnTo>
                    <a:pt x="18144" y="113704"/>
                  </a:lnTo>
                  <a:lnTo>
                    <a:pt x="19840" y="98046"/>
                  </a:lnTo>
                  <a:lnTo>
                    <a:pt x="36374" y="54317"/>
                  </a:lnTo>
                  <a:lnTo>
                    <a:pt x="47699" y="22813"/>
                  </a:lnTo>
                  <a:lnTo>
                    <a:pt x="49791" y="21073"/>
                  </a:lnTo>
                  <a:lnTo>
                    <a:pt x="54938" y="18081"/>
                  </a:lnTo>
                  <a:lnTo>
                    <a:pt x="64920" y="9595"/>
                  </a:lnTo>
                  <a:lnTo>
                    <a:pt x="65895" y="5924"/>
                  </a:lnTo>
                  <a:lnTo>
                    <a:pt x="66521" y="0"/>
                  </a:lnTo>
                  <a:lnTo>
                    <a:pt x="69429" y="2012"/>
                  </a:lnTo>
                  <a:lnTo>
                    <a:pt x="74862" y="6871"/>
                  </a:lnTo>
                  <a:lnTo>
                    <a:pt x="75804" y="12769"/>
                  </a:lnTo>
                  <a:lnTo>
                    <a:pt x="76083" y="21219"/>
                  </a:lnTo>
                  <a:lnTo>
                    <a:pt x="78970" y="27318"/>
                  </a:lnTo>
                  <a:lnTo>
                    <a:pt x="89447" y="44913"/>
                  </a:lnTo>
                  <a:lnTo>
                    <a:pt x="102563" y="84930"/>
                  </a:lnTo>
                  <a:lnTo>
                    <a:pt x="106942" y="103514"/>
                  </a:lnTo>
                  <a:lnTo>
                    <a:pt x="112120" y="122425"/>
                  </a:lnTo>
                  <a:lnTo>
                    <a:pt x="122373" y="169965"/>
                  </a:lnTo>
                  <a:lnTo>
                    <a:pt x="131898" y="213394"/>
                  </a:lnTo>
                  <a:lnTo>
                    <a:pt x="134122" y="238577"/>
                  </a:lnTo>
                  <a:lnTo>
                    <a:pt x="150672" y="276445"/>
                  </a:lnTo>
                  <a:lnTo>
                    <a:pt x="152248" y="291804"/>
                  </a:lnTo>
                  <a:lnTo>
                    <a:pt x="153357" y="292475"/>
                  </a:lnTo>
                  <a:lnTo>
                    <a:pt x="161808" y="293801"/>
                  </a:lnTo>
                  <a:lnTo>
                    <a:pt x="152400" y="284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519"/>
            <p:cNvSpPr/>
            <p:nvPr>
              <p:custDataLst>
                <p:tags r:id="rId234"/>
              </p:custDataLst>
            </p:nvPr>
          </p:nvSpPr>
          <p:spPr>
            <a:xfrm>
              <a:off x="2238504" y="1685925"/>
              <a:ext cx="190372" cy="47616"/>
            </a:xfrm>
            <a:custGeom>
              <a:avLst/>
              <a:gdLst/>
              <a:ahLst/>
              <a:cxnLst/>
              <a:rect l="0" t="0" r="0" b="0"/>
              <a:pathLst>
                <a:path w="190372" h="47616">
                  <a:moveTo>
                    <a:pt x="28446" y="38100"/>
                  </a:moveTo>
                  <a:lnTo>
                    <a:pt x="28446" y="38100"/>
                  </a:lnTo>
                  <a:lnTo>
                    <a:pt x="23390" y="38100"/>
                  </a:lnTo>
                  <a:lnTo>
                    <a:pt x="18085" y="40922"/>
                  </a:lnTo>
                  <a:lnTo>
                    <a:pt x="11112" y="46301"/>
                  </a:lnTo>
                  <a:lnTo>
                    <a:pt x="0" y="47615"/>
                  </a:lnTo>
                  <a:lnTo>
                    <a:pt x="39534" y="46567"/>
                  </a:lnTo>
                  <a:lnTo>
                    <a:pt x="85502" y="35866"/>
                  </a:lnTo>
                  <a:lnTo>
                    <a:pt x="131227" y="21676"/>
                  </a:lnTo>
                  <a:lnTo>
                    <a:pt x="151680" y="17006"/>
                  </a:lnTo>
                  <a:lnTo>
                    <a:pt x="19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520"/>
            <p:cNvSpPr/>
            <p:nvPr>
              <p:custDataLst>
                <p:tags r:id="rId235"/>
              </p:custDataLst>
            </p:nvPr>
          </p:nvSpPr>
          <p:spPr>
            <a:xfrm>
              <a:off x="2630848" y="1533535"/>
              <a:ext cx="150415" cy="247485"/>
            </a:xfrm>
            <a:custGeom>
              <a:avLst/>
              <a:gdLst/>
              <a:ahLst/>
              <a:cxnLst/>
              <a:rect l="0" t="0" r="0" b="0"/>
              <a:pathLst>
                <a:path w="150415" h="247485">
                  <a:moveTo>
                    <a:pt x="26627" y="9515"/>
                  </a:moveTo>
                  <a:lnTo>
                    <a:pt x="26627" y="9515"/>
                  </a:lnTo>
                  <a:lnTo>
                    <a:pt x="26627" y="0"/>
                  </a:lnTo>
                  <a:lnTo>
                    <a:pt x="26627" y="8192"/>
                  </a:lnTo>
                  <a:lnTo>
                    <a:pt x="20081" y="16858"/>
                  </a:lnTo>
                  <a:lnTo>
                    <a:pt x="17985" y="25684"/>
                  </a:lnTo>
                  <a:lnTo>
                    <a:pt x="16067" y="55031"/>
                  </a:lnTo>
                  <a:lnTo>
                    <a:pt x="8904" y="78042"/>
                  </a:lnTo>
                  <a:lnTo>
                    <a:pt x="4807" y="124011"/>
                  </a:lnTo>
                  <a:lnTo>
                    <a:pt x="53" y="142923"/>
                  </a:lnTo>
                  <a:lnTo>
                    <a:pt x="0" y="154533"/>
                  </a:lnTo>
                  <a:lnTo>
                    <a:pt x="6370" y="179117"/>
                  </a:lnTo>
                  <a:lnTo>
                    <a:pt x="8397" y="196906"/>
                  </a:lnTo>
                  <a:lnTo>
                    <a:pt x="17257" y="223387"/>
                  </a:lnTo>
                  <a:lnTo>
                    <a:pt x="19321" y="225121"/>
                  </a:lnTo>
                  <a:lnTo>
                    <a:pt x="24439" y="228107"/>
                  </a:lnTo>
                  <a:lnTo>
                    <a:pt x="43834" y="245864"/>
                  </a:lnTo>
                  <a:lnTo>
                    <a:pt x="47680" y="246851"/>
                  </a:lnTo>
                  <a:lnTo>
                    <a:pt x="63829" y="247484"/>
                  </a:lnTo>
                  <a:lnTo>
                    <a:pt x="72442" y="244749"/>
                  </a:lnTo>
                  <a:lnTo>
                    <a:pt x="93143" y="231158"/>
                  </a:lnTo>
                  <a:lnTo>
                    <a:pt x="99581" y="228673"/>
                  </a:lnTo>
                  <a:lnTo>
                    <a:pt x="105970" y="224041"/>
                  </a:lnTo>
                  <a:lnTo>
                    <a:pt x="125049" y="198043"/>
                  </a:lnTo>
                  <a:lnTo>
                    <a:pt x="128579" y="188203"/>
                  </a:lnTo>
                  <a:lnTo>
                    <a:pt x="131206" y="177832"/>
                  </a:lnTo>
                  <a:lnTo>
                    <a:pt x="137576" y="164985"/>
                  </a:lnTo>
                  <a:lnTo>
                    <a:pt x="140992" y="149301"/>
                  </a:lnTo>
                  <a:lnTo>
                    <a:pt x="147179" y="136423"/>
                  </a:lnTo>
                  <a:lnTo>
                    <a:pt x="150367" y="90059"/>
                  </a:lnTo>
                  <a:lnTo>
                    <a:pt x="150414" y="83060"/>
                  </a:lnTo>
                  <a:lnTo>
                    <a:pt x="147613" y="76421"/>
                  </a:lnTo>
                  <a:lnTo>
                    <a:pt x="143899" y="69943"/>
                  </a:lnTo>
                  <a:lnTo>
                    <a:pt x="141514" y="57160"/>
                  </a:lnTo>
                  <a:lnTo>
                    <a:pt x="140937" y="39579"/>
                  </a:lnTo>
                  <a:lnTo>
                    <a:pt x="139876" y="39083"/>
                  </a:lnTo>
                  <a:lnTo>
                    <a:pt x="131402" y="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521"/>
            <p:cNvSpPr/>
            <p:nvPr>
              <p:custDataLst>
                <p:tags r:id="rId236"/>
              </p:custDataLst>
            </p:nvPr>
          </p:nvSpPr>
          <p:spPr>
            <a:xfrm>
              <a:off x="2981325" y="14573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9084"/>
                  </a:lnTo>
                  <a:lnTo>
                    <a:pt x="14189" y="19051"/>
                  </a:lnTo>
                  <a:lnTo>
                    <a:pt x="19711" y="16228"/>
                  </a:lnTo>
                  <a:lnTo>
                    <a:pt x="22666" y="13994"/>
                  </a:lnTo>
                  <a:lnTo>
                    <a:pt x="31593" y="11511"/>
                  </a:lnTo>
                  <a:lnTo>
                    <a:pt x="76867" y="6755"/>
                  </a:lnTo>
                  <a:lnTo>
                    <a:pt x="95447" y="2001"/>
                  </a:lnTo>
                  <a:lnTo>
                    <a:pt x="139512" y="7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449"/>
          <p:cNvGrpSpPr/>
          <p:nvPr/>
        </p:nvGrpSpPr>
        <p:grpSpPr>
          <a:xfrm>
            <a:off x="600110" y="390525"/>
            <a:ext cx="276191" cy="456748"/>
            <a:chOff x="600110" y="390525"/>
            <a:chExt cx="276191" cy="456748"/>
          </a:xfrm>
        </p:grpSpPr>
        <p:sp>
          <p:nvSpPr>
            <p:cNvPr id="143" name="SMARTInkShape-2522"/>
            <p:cNvSpPr/>
            <p:nvPr>
              <p:custDataLst>
                <p:tags r:id="rId230"/>
              </p:custDataLst>
            </p:nvPr>
          </p:nvSpPr>
          <p:spPr>
            <a:xfrm>
              <a:off x="600110" y="390525"/>
              <a:ext cx="276191" cy="57151"/>
            </a:xfrm>
            <a:custGeom>
              <a:avLst/>
              <a:gdLst/>
              <a:ahLst/>
              <a:cxnLst/>
              <a:rect l="0" t="0" r="0" b="0"/>
              <a:pathLst>
                <a:path w="276191" h="57151">
                  <a:moveTo>
                    <a:pt x="28540" y="57150"/>
                  </a:moveTo>
                  <a:lnTo>
                    <a:pt x="28540" y="57150"/>
                  </a:lnTo>
                  <a:lnTo>
                    <a:pt x="20339" y="57150"/>
                  </a:lnTo>
                  <a:lnTo>
                    <a:pt x="19898" y="56092"/>
                  </a:lnTo>
                  <a:lnTo>
                    <a:pt x="19407" y="52093"/>
                  </a:lnTo>
                  <a:lnTo>
                    <a:pt x="18218" y="50604"/>
                  </a:lnTo>
                  <a:lnTo>
                    <a:pt x="9892" y="47741"/>
                  </a:lnTo>
                  <a:lnTo>
                    <a:pt x="0" y="47625"/>
                  </a:lnTo>
                  <a:lnTo>
                    <a:pt x="8169" y="47625"/>
                  </a:lnTo>
                  <a:lnTo>
                    <a:pt x="30039" y="40086"/>
                  </a:lnTo>
                  <a:lnTo>
                    <a:pt x="48034" y="35866"/>
                  </a:lnTo>
                  <a:lnTo>
                    <a:pt x="61546" y="31816"/>
                  </a:lnTo>
                  <a:lnTo>
                    <a:pt x="105323" y="23945"/>
                  </a:lnTo>
                  <a:lnTo>
                    <a:pt x="149620" y="16872"/>
                  </a:lnTo>
                  <a:lnTo>
                    <a:pt x="173424" y="11702"/>
                  </a:lnTo>
                  <a:lnTo>
                    <a:pt x="218380" y="9716"/>
                  </a:lnTo>
                  <a:lnTo>
                    <a:pt x="231447" y="8552"/>
                  </a:lnTo>
                  <a:lnTo>
                    <a:pt x="276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523"/>
            <p:cNvSpPr/>
            <p:nvPr>
              <p:custDataLst>
                <p:tags r:id="rId231"/>
              </p:custDataLst>
            </p:nvPr>
          </p:nvSpPr>
          <p:spPr>
            <a:xfrm>
              <a:off x="676670" y="704850"/>
              <a:ext cx="132956" cy="36777"/>
            </a:xfrm>
            <a:custGeom>
              <a:avLst/>
              <a:gdLst/>
              <a:ahLst/>
              <a:cxnLst/>
              <a:rect l="0" t="0" r="0" b="0"/>
              <a:pathLst>
                <a:path w="132956" h="36777">
                  <a:moveTo>
                    <a:pt x="18655" y="28575"/>
                  </a:moveTo>
                  <a:lnTo>
                    <a:pt x="18655" y="28575"/>
                  </a:lnTo>
                  <a:lnTo>
                    <a:pt x="9246" y="28575"/>
                  </a:lnTo>
                  <a:lnTo>
                    <a:pt x="939" y="36776"/>
                  </a:lnTo>
                  <a:lnTo>
                    <a:pt x="494" y="36159"/>
                  </a:lnTo>
                  <a:lnTo>
                    <a:pt x="0" y="32651"/>
                  </a:lnTo>
                  <a:lnTo>
                    <a:pt x="927" y="31292"/>
                  </a:lnTo>
                  <a:lnTo>
                    <a:pt x="2603" y="30387"/>
                  </a:lnTo>
                  <a:lnTo>
                    <a:pt x="12897" y="28933"/>
                  </a:lnTo>
                  <a:lnTo>
                    <a:pt x="31407" y="28606"/>
                  </a:lnTo>
                  <a:lnTo>
                    <a:pt x="37728" y="25767"/>
                  </a:lnTo>
                  <a:lnTo>
                    <a:pt x="40895" y="23528"/>
                  </a:lnTo>
                  <a:lnTo>
                    <a:pt x="55466" y="20377"/>
                  </a:lnTo>
                  <a:lnTo>
                    <a:pt x="88440" y="18069"/>
                  </a:lnTo>
                  <a:lnTo>
                    <a:pt x="106562" y="11526"/>
                  </a:lnTo>
                  <a:lnTo>
                    <a:pt x="116992" y="9356"/>
                  </a:lnTo>
                  <a:lnTo>
                    <a:pt x="1329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524"/>
            <p:cNvSpPr/>
            <p:nvPr>
              <p:custDataLst>
                <p:tags r:id="rId232"/>
              </p:custDataLst>
            </p:nvPr>
          </p:nvSpPr>
          <p:spPr>
            <a:xfrm>
              <a:off x="676275" y="476395"/>
              <a:ext cx="152401" cy="370878"/>
            </a:xfrm>
            <a:custGeom>
              <a:avLst/>
              <a:gdLst/>
              <a:ahLst/>
              <a:cxnLst/>
              <a:rect l="0" t="0" r="0" b="0"/>
              <a:pathLst>
                <a:path w="152401" h="370878">
                  <a:moveTo>
                    <a:pt x="38100" y="114155"/>
                  </a:moveTo>
                  <a:lnTo>
                    <a:pt x="38100" y="114155"/>
                  </a:lnTo>
                  <a:lnTo>
                    <a:pt x="38100" y="105954"/>
                  </a:lnTo>
                  <a:lnTo>
                    <a:pt x="38100" y="119180"/>
                  </a:lnTo>
                  <a:lnTo>
                    <a:pt x="35278" y="124502"/>
                  </a:lnTo>
                  <a:lnTo>
                    <a:pt x="31554" y="130395"/>
                  </a:lnTo>
                  <a:lnTo>
                    <a:pt x="29163" y="142802"/>
                  </a:lnTo>
                  <a:lnTo>
                    <a:pt x="28967" y="145953"/>
                  </a:lnTo>
                  <a:lnTo>
                    <a:pt x="25927" y="152276"/>
                  </a:lnTo>
                  <a:lnTo>
                    <a:pt x="22107" y="158614"/>
                  </a:lnTo>
                  <a:lnTo>
                    <a:pt x="19956" y="169191"/>
                  </a:lnTo>
                  <a:lnTo>
                    <a:pt x="18260" y="185260"/>
                  </a:lnTo>
                  <a:lnTo>
                    <a:pt x="10884" y="215920"/>
                  </a:lnTo>
                  <a:lnTo>
                    <a:pt x="6882" y="247527"/>
                  </a:lnTo>
                  <a:lnTo>
                    <a:pt x="2039" y="266561"/>
                  </a:lnTo>
                  <a:lnTo>
                    <a:pt x="119" y="311005"/>
                  </a:lnTo>
                  <a:lnTo>
                    <a:pt x="1" y="358321"/>
                  </a:lnTo>
                  <a:lnTo>
                    <a:pt x="0" y="370877"/>
                  </a:lnTo>
                  <a:lnTo>
                    <a:pt x="5057" y="366139"/>
                  </a:lnTo>
                  <a:lnTo>
                    <a:pt x="7539" y="360909"/>
                  </a:lnTo>
                  <a:lnTo>
                    <a:pt x="12296" y="320023"/>
                  </a:lnTo>
                  <a:lnTo>
                    <a:pt x="18161" y="275595"/>
                  </a:lnTo>
                  <a:lnTo>
                    <a:pt x="23989" y="228391"/>
                  </a:lnTo>
                  <a:lnTo>
                    <a:pt x="28728" y="183796"/>
                  </a:lnTo>
                  <a:lnTo>
                    <a:pt x="35935" y="143316"/>
                  </a:lnTo>
                  <a:lnTo>
                    <a:pt x="42729" y="104746"/>
                  </a:lnTo>
                  <a:lnTo>
                    <a:pt x="55396" y="57603"/>
                  </a:lnTo>
                  <a:lnTo>
                    <a:pt x="66748" y="17696"/>
                  </a:lnTo>
                  <a:lnTo>
                    <a:pt x="68840" y="14924"/>
                  </a:lnTo>
                  <a:lnTo>
                    <a:pt x="71294" y="13076"/>
                  </a:lnTo>
                  <a:lnTo>
                    <a:pt x="74019" y="8200"/>
                  </a:lnTo>
                  <a:lnTo>
                    <a:pt x="76072" y="343"/>
                  </a:lnTo>
                  <a:lnTo>
                    <a:pt x="81219" y="0"/>
                  </a:lnTo>
                  <a:lnTo>
                    <a:pt x="82721" y="1010"/>
                  </a:lnTo>
                  <a:lnTo>
                    <a:pt x="83722" y="2742"/>
                  </a:lnTo>
                  <a:lnTo>
                    <a:pt x="85329" y="8069"/>
                  </a:lnTo>
                  <a:lnTo>
                    <a:pt x="92193" y="16725"/>
                  </a:lnTo>
                  <a:lnTo>
                    <a:pt x="110359" y="60578"/>
                  </a:lnTo>
                  <a:lnTo>
                    <a:pt x="121608" y="104653"/>
                  </a:lnTo>
                  <a:lnTo>
                    <a:pt x="126453" y="145554"/>
                  </a:lnTo>
                  <a:lnTo>
                    <a:pt x="132442" y="190727"/>
                  </a:lnTo>
                  <a:lnTo>
                    <a:pt x="135993" y="225706"/>
                  </a:lnTo>
                  <a:lnTo>
                    <a:pt x="141516" y="253312"/>
                  </a:lnTo>
                  <a:lnTo>
                    <a:pt x="147812" y="296964"/>
                  </a:lnTo>
                  <a:lnTo>
                    <a:pt x="152281" y="344323"/>
                  </a:lnTo>
                  <a:lnTo>
                    <a:pt x="152397" y="360274"/>
                  </a:lnTo>
                  <a:lnTo>
                    <a:pt x="152400" y="353470"/>
                  </a:lnTo>
                  <a:lnTo>
                    <a:pt x="142875" y="342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450"/>
          <p:cNvGrpSpPr/>
          <p:nvPr/>
        </p:nvGrpSpPr>
        <p:grpSpPr>
          <a:xfrm>
            <a:off x="2562225" y="428625"/>
            <a:ext cx="1247776" cy="380432"/>
            <a:chOff x="2562225" y="428625"/>
            <a:chExt cx="1247776" cy="380432"/>
          </a:xfrm>
        </p:grpSpPr>
        <p:sp>
          <p:nvSpPr>
            <p:cNvPr id="147" name="SMARTInkShape-2525"/>
            <p:cNvSpPr/>
            <p:nvPr>
              <p:custDataLst>
                <p:tags r:id="rId221"/>
              </p:custDataLst>
            </p:nvPr>
          </p:nvSpPr>
          <p:spPr>
            <a:xfrm>
              <a:off x="3667518" y="695325"/>
              <a:ext cx="142483" cy="28576"/>
            </a:xfrm>
            <a:custGeom>
              <a:avLst/>
              <a:gdLst/>
              <a:ahLst/>
              <a:cxnLst/>
              <a:rect l="0" t="0" r="0" b="0"/>
              <a:pathLst>
                <a:path w="142483" h="28576">
                  <a:moveTo>
                    <a:pt x="9132" y="9525"/>
                  </a:moveTo>
                  <a:lnTo>
                    <a:pt x="9132" y="9525"/>
                  </a:lnTo>
                  <a:lnTo>
                    <a:pt x="9132" y="14581"/>
                  </a:lnTo>
                  <a:lnTo>
                    <a:pt x="6310" y="19886"/>
                  </a:lnTo>
                  <a:lnTo>
                    <a:pt x="0" y="28066"/>
                  </a:lnTo>
                  <a:lnTo>
                    <a:pt x="46702" y="28574"/>
                  </a:lnTo>
                  <a:lnTo>
                    <a:pt x="50054" y="28575"/>
                  </a:lnTo>
                  <a:lnTo>
                    <a:pt x="89916" y="13387"/>
                  </a:lnTo>
                  <a:lnTo>
                    <a:pt x="1424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526"/>
            <p:cNvSpPr/>
            <p:nvPr>
              <p:custDataLst>
                <p:tags r:id="rId222"/>
              </p:custDataLst>
            </p:nvPr>
          </p:nvSpPr>
          <p:spPr>
            <a:xfrm>
              <a:off x="3657600" y="6286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22772" y="9525"/>
                  </a:lnTo>
                  <a:lnTo>
                    <a:pt x="28818" y="6703"/>
                  </a:lnTo>
                  <a:lnTo>
                    <a:pt x="35033" y="2979"/>
                  </a:lnTo>
                  <a:lnTo>
                    <a:pt x="47646" y="588"/>
                  </a:lnTo>
                  <a:lnTo>
                    <a:pt x="93264" y="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527"/>
            <p:cNvSpPr/>
            <p:nvPr>
              <p:custDataLst>
                <p:tags r:id="rId223"/>
              </p:custDataLst>
            </p:nvPr>
          </p:nvSpPr>
          <p:spPr>
            <a:xfrm>
              <a:off x="3352800" y="428625"/>
              <a:ext cx="94896" cy="323851"/>
            </a:xfrm>
            <a:custGeom>
              <a:avLst/>
              <a:gdLst/>
              <a:ahLst/>
              <a:cxnLst/>
              <a:rect l="0" t="0" r="0" b="0"/>
              <a:pathLst>
                <a:path w="94896" h="3238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7" y="13257"/>
                  </a:lnTo>
                  <a:lnTo>
                    <a:pt x="10361" y="16475"/>
                  </a:lnTo>
                  <a:lnTo>
                    <a:pt x="16247" y="18964"/>
                  </a:lnTo>
                  <a:lnTo>
                    <a:pt x="22390" y="23598"/>
                  </a:lnTo>
                  <a:lnTo>
                    <a:pt x="55036" y="70867"/>
                  </a:lnTo>
                  <a:lnTo>
                    <a:pt x="68988" y="89201"/>
                  </a:lnTo>
                  <a:lnTo>
                    <a:pt x="83171" y="133572"/>
                  </a:lnTo>
                  <a:lnTo>
                    <a:pt x="91201" y="155759"/>
                  </a:lnTo>
                  <a:lnTo>
                    <a:pt x="94895" y="202241"/>
                  </a:lnTo>
                  <a:lnTo>
                    <a:pt x="94087" y="223024"/>
                  </a:lnTo>
                  <a:lnTo>
                    <a:pt x="85541" y="267909"/>
                  </a:lnTo>
                  <a:lnTo>
                    <a:pt x="66479" y="302513"/>
                  </a:lnTo>
                  <a:lnTo>
                    <a:pt x="53937" y="317048"/>
                  </a:lnTo>
                  <a:lnTo>
                    <a:pt x="47608" y="320827"/>
                  </a:lnTo>
                  <a:lnTo>
                    <a:pt x="381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528"/>
            <p:cNvSpPr/>
            <p:nvPr>
              <p:custDataLst>
                <p:tags r:id="rId224"/>
              </p:custDataLst>
            </p:nvPr>
          </p:nvSpPr>
          <p:spPr>
            <a:xfrm>
              <a:off x="3057525" y="438150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0" y="47659"/>
                  </a:lnTo>
                  <a:lnTo>
                    <a:pt x="5056" y="47635"/>
                  </a:lnTo>
                  <a:lnTo>
                    <a:pt x="10361" y="44807"/>
                  </a:lnTo>
                  <a:lnTo>
                    <a:pt x="16246" y="41081"/>
                  </a:lnTo>
                  <a:lnTo>
                    <a:pt x="25510" y="37925"/>
                  </a:lnTo>
                  <a:lnTo>
                    <a:pt x="34958" y="31816"/>
                  </a:lnTo>
                  <a:lnTo>
                    <a:pt x="79748" y="18959"/>
                  </a:lnTo>
                  <a:lnTo>
                    <a:pt x="123847" y="734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529"/>
            <p:cNvSpPr/>
            <p:nvPr>
              <p:custDataLst>
                <p:tags r:id="rId225"/>
              </p:custDataLst>
            </p:nvPr>
          </p:nvSpPr>
          <p:spPr>
            <a:xfrm>
              <a:off x="3097376" y="647700"/>
              <a:ext cx="141125" cy="57151"/>
            </a:xfrm>
            <a:custGeom>
              <a:avLst/>
              <a:gdLst/>
              <a:ahLst/>
              <a:cxnLst/>
              <a:rect l="0" t="0" r="0" b="0"/>
              <a:pathLst>
                <a:path w="141125" h="57151">
                  <a:moveTo>
                    <a:pt x="26824" y="57150"/>
                  </a:moveTo>
                  <a:lnTo>
                    <a:pt x="26824" y="57150"/>
                  </a:lnTo>
                  <a:lnTo>
                    <a:pt x="0" y="57150"/>
                  </a:lnTo>
                  <a:lnTo>
                    <a:pt x="21617" y="57150"/>
                  </a:lnTo>
                  <a:lnTo>
                    <a:pt x="27332" y="54328"/>
                  </a:lnTo>
                  <a:lnTo>
                    <a:pt x="33400" y="50604"/>
                  </a:lnTo>
                  <a:lnTo>
                    <a:pt x="42766" y="47449"/>
                  </a:lnTo>
                  <a:lnTo>
                    <a:pt x="53302" y="41341"/>
                  </a:lnTo>
                  <a:lnTo>
                    <a:pt x="98705" y="28484"/>
                  </a:lnTo>
                  <a:lnTo>
                    <a:pt x="125344" y="13472"/>
                  </a:lnTo>
                  <a:lnTo>
                    <a:pt x="133406" y="11279"/>
                  </a:lnTo>
                  <a:lnTo>
                    <a:pt x="135978" y="9636"/>
                  </a:lnTo>
                  <a:lnTo>
                    <a:pt x="137694" y="7482"/>
                  </a:lnTo>
                  <a:lnTo>
                    <a:pt x="1411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530"/>
            <p:cNvSpPr/>
            <p:nvPr>
              <p:custDataLst>
                <p:tags r:id="rId226"/>
              </p:custDataLst>
            </p:nvPr>
          </p:nvSpPr>
          <p:spPr>
            <a:xfrm>
              <a:off x="3114675" y="505039"/>
              <a:ext cx="123826" cy="275835"/>
            </a:xfrm>
            <a:custGeom>
              <a:avLst/>
              <a:gdLst/>
              <a:ahLst/>
              <a:cxnLst/>
              <a:rect l="0" t="0" r="0" b="0"/>
              <a:pathLst>
                <a:path w="123826" h="275835">
                  <a:moveTo>
                    <a:pt x="0" y="133136"/>
                  </a:moveTo>
                  <a:lnTo>
                    <a:pt x="0" y="133136"/>
                  </a:lnTo>
                  <a:lnTo>
                    <a:pt x="0" y="104572"/>
                  </a:lnTo>
                  <a:lnTo>
                    <a:pt x="0" y="149274"/>
                  </a:lnTo>
                  <a:lnTo>
                    <a:pt x="0" y="196770"/>
                  </a:lnTo>
                  <a:lnTo>
                    <a:pt x="0" y="239902"/>
                  </a:lnTo>
                  <a:lnTo>
                    <a:pt x="0" y="275834"/>
                  </a:lnTo>
                  <a:lnTo>
                    <a:pt x="0" y="230953"/>
                  </a:lnTo>
                  <a:lnTo>
                    <a:pt x="0" y="188351"/>
                  </a:lnTo>
                  <a:lnTo>
                    <a:pt x="7539" y="142406"/>
                  </a:lnTo>
                  <a:lnTo>
                    <a:pt x="10322" y="96061"/>
                  </a:lnTo>
                  <a:lnTo>
                    <a:pt x="18145" y="54130"/>
                  </a:lnTo>
                  <a:lnTo>
                    <a:pt x="19840" y="34820"/>
                  </a:lnTo>
                  <a:lnTo>
                    <a:pt x="28173" y="2229"/>
                  </a:lnTo>
                  <a:lnTo>
                    <a:pt x="29365" y="1415"/>
                  </a:lnTo>
                  <a:lnTo>
                    <a:pt x="36740" y="0"/>
                  </a:lnTo>
                  <a:lnTo>
                    <a:pt x="37194" y="987"/>
                  </a:lnTo>
                  <a:lnTo>
                    <a:pt x="37698" y="4906"/>
                  </a:lnTo>
                  <a:lnTo>
                    <a:pt x="38890" y="6374"/>
                  </a:lnTo>
                  <a:lnTo>
                    <a:pt x="43037" y="8006"/>
                  </a:lnTo>
                  <a:lnTo>
                    <a:pt x="48408" y="14375"/>
                  </a:lnTo>
                  <a:lnTo>
                    <a:pt x="53265" y="23203"/>
                  </a:lnTo>
                  <a:lnTo>
                    <a:pt x="73296" y="69956"/>
                  </a:lnTo>
                  <a:lnTo>
                    <a:pt x="91040" y="108822"/>
                  </a:lnTo>
                  <a:lnTo>
                    <a:pt x="97241" y="137858"/>
                  </a:lnTo>
                  <a:lnTo>
                    <a:pt x="110329" y="165508"/>
                  </a:lnTo>
                  <a:lnTo>
                    <a:pt x="120743" y="212352"/>
                  </a:lnTo>
                  <a:lnTo>
                    <a:pt x="123825" y="228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531"/>
            <p:cNvSpPr/>
            <p:nvPr>
              <p:custDataLst>
                <p:tags r:id="rId227"/>
              </p:custDataLst>
            </p:nvPr>
          </p:nvSpPr>
          <p:spPr>
            <a:xfrm>
              <a:off x="2887404" y="518335"/>
              <a:ext cx="112972" cy="272061"/>
            </a:xfrm>
            <a:custGeom>
              <a:avLst/>
              <a:gdLst/>
              <a:ahLst/>
              <a:cxnLst/>
              <a:rect l="0" t="0" r="0" b="0"/>
              <a:pathLst>
                <a:path w="112972" h="272061">
                  <a:moveTo>
                    <a:pt x="84396" y="15065"/>
                  </a:moveTo>
                  <a:lnTo>
                    <a:pt x="84396" y="15065"/>
                  </a:lnTo>
                  <a:lnTo>
                    <a:pt x="84396" y="6864"/>
                  </a:lnTo>
                  <a:lnTo>
                    <a:pt x="79340" y="876"/>
                  </a:lnTo>
                  <a:lnTo>
                    <a:pt x="77850" y="314"/>
                  </a:lnTo>
                  <a:lnTo>
                    <a:pt x="76857" y="998"/>
                  </a:lnTo>
                  <a:lnTo>
                    <a:pt x="76195" y="2512"/>
                  </a:lnTo>
                  <a:lnTo>
                    <a:pt x="74695" y="3521"/>
                  </a:lnTo>
                  <a:lnTo>
                    <a:pt x="66786" y="5274"/>
                  </a:lnTo>
                  <a:lnTo>
                    <a:pt x="66306" y="4304"/>
                  </a:lnTo>
                  <a:lnTo>
                    <a:pt x="65772" y="405"/>
                  </a:lnTo>
                  <a:lnTo>
                    <a:pt x="64572" y="0"/>
                  </a:lnTo>
                  <a:lnTo>
                    <a:pt x="55041" y="4132"/>
                  </a:lnTo>
                  <a:lnTo>
                    <a:pt x="48024" y="5262"/>
                  </a:lnTo>
                  <a:lnTo>
                    <a:pt x="41751" y="10514"/>
                  </a:lnTo>
                  <a:lnTo>
                    <a:pt x="33190" y="23830"/>
                  </a:lnTo>
                  <a:lnTo>
                    <a:pt x="14144" y="69495"/>
                  </a:lnTo>
                  <a:lnTo>
                    <a:pt x="9958" y="88225"/>
                  </a:lnTo>
                  <a:lnTo>
                    <a:pt x="5606" y="127397"/>
                  </a:lnTo>
                  <a:lnTo>
                    <a:pt x="726" y="150654"/>
                  </a:lnTo>
                  <a:lnTo>
                    <a:pt x="0" y="188731"/>
                  </a:lnTo>
                  <a:lnTo>
                    <a:pt x="10445" y="234084"/>
                  </a:lnTo>
                  <a:lnTo>
                    <a:pt x="16284" y="254472"/>
                  </a:lnTo>
                  <a:lnTo>
                    <a:pt x="22726" y="261874"/>
                  </a:lnTo>
                  <a:lnTo>
                    <a:pt x="31587" y="267633"/>
                  </a:lnTo>
                  <a:lnTo>
                    <a:pt x="39053" y="270192"/>
                  </a:lnTo>
                  <a:lnTo>
                    <a:pt x="67119" y="272060"/>
                  </a:lnTo>
                  <a:lnTo>
                    <a:pt x="94573" y="261855"/>
                  </a:lnTo>
                  <a:lnTo>
                    <a:pt x="112971" y="253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532"/>
            <p:cNvSpPr/>
            <p:nvPr>
              <p:custDataLst>
                <p:tags r:id="rId228"/>
              </p:custDataLst>
            </p:nvPr>
          </p:nvSpPr>
          <p:spPr>
            <a:xfrm>
              <a:off x="2676535" y="619125"/>
              <a:ext cx="114291" cy="161485"/>
            </a:xfrm>
            <a:custGeom>
              <a:avLst/>
              <a:gdLst/>
              <a:ahLst/>
              <a:cxnLst/>
              <a:rect l="0" t="0" r="0" b="0"/>
              <a:pathLst>
                <a:path w="114291" h="161485">
                  <a:moveTo>
                    <a:pt x="9515" y="85725"/>
                  </a:moveTo>
                  <a:lnTo>
                    <a:pt x="9515" y="85725"/>
                  </a:lnTo>
                  <a:lnTo>
                    <a:pt x="382" y="85725"/>
                  </a:lnTo>
                  <a:lnTo>
                    <a:pt x="0" y="71536"/>
                  </a:lnTo>
                  <a:lnTo>
                    <a:pt x="1055" y="69916"/>
                  </a:lnTo>
                  <a:lnTo>
                    <a:pt x="2817" y="68835"/>
                  </a:lnTo>
                  <a:lnTo>
                    <a:pt x="8192" y="67102"/>
                  </a:lnTo>
                  <a:lnTo>
                    <a:pt x="14180" y="61745"/>
                  </a:lnTo>
                  <a:lnTo>
                    <a:pt x="15800" y="61272"/>
                  </a:lnTo>
                  <a:lnTo>
                    <a:pt x="16880" y="62014"/>
                  </a:lnTo>
                  <a:lnTo>
                    <a:pt x="17600" y="63568"/>
                  </a:lnTo>
                  <a:lnTo>
                    <a:pt x="19138" y="64604"/>
                  </a:lnTo>
                  <a:lnTo>
                    <a:pt x="26360" y="66061"/>
                  </a:lnTo>
                  <a:lnTo>
                    <a:pt x="32171" y="66402"/>
                  </a:lnTo>
                  <a:lnTo>
                    <a:pt x="34144" y="67551"/>
                  </a:lnTo>
                  <a:lnTo>
                    <a:pt x="35459" y="69376"/>
                  </a:lnTo>
                  <a:lnTo>
                    <a:pt x="37979" y="74225"/>
                  </a:lnTo>
                  <a:lnTo>
                    <a:pt x="53176" y="92180"/>
                  </a:lnTo>
                  <a:lnTo>
                    <a:pt x="59179" y="104796"/>
                  </a:lnTo>
                  <a:lnTo>
                    <a:pt x="63338" y="111134"/>
                  </a:lnTo>
                  <a:lnTo>
                    <a:pt x="66738" y="120653"/>
                  </a:lnTo>
                  <a:lnTo>
                    <a:pt x="72919" y="130176"/>
                  </a:lnTo>
                  <a:lnTo>
                    <a:pt x="74736" y="136525"/>
                  </a:lnTo>
                  <a:lnTo>
                    <a:pt x="74162" y="139700"/>
                  </a:lnTo>
                  <a:lnTo>
                    <a:pt x="67462" y="152204"/>
                  </a:lnTo>
                  <a:lnTo>
                    <a:pt x="66770" y="160436"/>
                  </a:lnTo>
                  <a:lnTo>
                    <a:pt x="65676" y="160932"/>
                  </a:lnTo>
                  <a:lnTo>
                    <a:pt x="61640" y="161484"/>
                  </a:lnTo>
                  <a:lnTo>
                    <a:pt x="60140" y="160573"/>
                  </a:lnTo>
                  <a:lnTo>
                    <a:pt x="59140" y="158907"/>
                  </a:lnTo>
                  <a:lnTo>
                    <a:pt x="57403" y="152199"/>
                  </a:lnTo>
                  <a:lnTo>
                    <a:pt x="57257" y="147724"/>
                  </a:lnTo>
                  <a:lnTo>
                    <a:pt x="54370" y="142208"/>
                  </a:lnTo>
                  <a:lnTo>
                    <a:pt x="52118" y="139255"/>
                  </a:lnTo>
                  <a:lnTo>
                    <a:pt x="49616" y="130330"/>
                  </a:lnTo>
                  <a:lnTo>
                    <a:pt x="48010" y="112410"/>
                  </a:lnTo>
                  <a:lnTo>
                    <a:pt x="56567" y="66477"/>
                  </a:lnTo>
                  <a:lnTo>
                    <a:pt x="57944" y="54945"/>
                  </a:lnTo>
                  <a:lnTo>
                    <a:pt x="64669" y="42503"/>
                  </a:lnTo>
                  <a:lnTo>
                    <a:pt x="88936" y="7722"/>
                  </a:lnTo>
                  <a:lnTo>
                    <a:pt x="98083" y="3432"/>
                  </a:lnTo>
                  <a:lnTo>
                    <a:pt x="11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533"/>
            <p:cNvSpPr/>
            <p:nvPr>
              <p:custDataLst>
                <p:tags r:id="rId229"/>
              </p:custDataLst>
            </p:nvPr>
          </p:nvSpPr>
          <p:spPr>
            <a:xfrm>
              <a:off x="2562225" y="466856"/>
              <a:ext cx="93765" cy="342201"/>
            </a:xfrm>
            <a:custGeom>
              <a:avLst/>
              <a:gdLst/>
              <a:ahLst/>
              <a:cxnLst/>
              <a:rect l="0" t="0" r="0" b="0"/>
              <a:pathLst>
                <a:path w="93765" h="342201">
                  <a:moveTo>
                    <a:pt x="0" y="85594"/>
                  </a:moveTo>
                  <a:lnTo>
                    <a:pt x="0" y="85594"/>
                  </a:lnTo>
                  <a:lnTo>
                    <a:pt x="0" y="125976"/>
                  </a:lnTo>
                  <a:lnTo>
                    <a:pt x="9133" y="172754"/>
                  </a:lnTo>
                  <a:lnTo>
                    <a:pt x="12295" y="203323"/>
                  </a:lnTo>
                  <a:lnTo>
                    <a:pt x="18457" y="246984"/>
                  </a:lnTo>
                  <a:lnTo>
                    <a:pt x="19845" y="259981"/>
                  </a:lnTo>
                  <a:lnTo>
                    <a:pt x="27669" y="291752"/>
                  </a:lnTo>
                  <a:lnTo>
                    <a:pt x="29365" y="307662"/>
                  </a:lnTo>
                  <a:lnTo>
                    <a:pt x="36741" y="326452"/>
                  </a:lnTo>
                  <a:lnTo>
                    <a:pt x="38065" y="342200"/>
                  </a:lnTo>
                  <a:lnTo>
                    <a:pt x="38097" y="334518"/>
                  </a:lnTo>
                  <a:lnTo>
                    <a:pt x="30561" y="312689"/>
                  </a:lnTo>
                  <a:lnTo>
                    <a:pt x="28749" y="273140"/>
                  </a:lnTo>
                  <a:lnTo>
                    <a:pt x="25804" y="246644"/>
                  </a:lnTo>
                  <a:lnTo>
                    <a:pt x="19939" y="199779"/>
                  </a:lnTo>
                  <a:lnTo>
                    <a:pt x="14111" y="152254"/>
                  </a:lnTo>
                  <a:lnTo>
                    <a:pt x="10129" y="107464"/>
                  </a:lnTo>
                  <a:lnTo>
                    <a:pt x="9604" y="66719"/>
                  </a:lnTo>
                  <a:lnTo>
                    <a:pt x="10607" y="46370"/>
                  </a:lnTo>
                  <a:lnTo>
                    <a:pt x="18169" y="22553"/>
                  </a:lnTo>
                  <a:lnTo>
                    <a:pt x="18934" y="11336"/>
                  </a:lnTo>
                  <a:lnTo>
                    <a:pt x="27241" y="1363"/>
                  </a:lnTo>
                  <a:lnTo>
                    <a:pt x="30804" y="533"/>
                  </a:lnTo>
                  <a:lnTo>
                    <a:pt x="41715" y="0"/>
                  </a:lnTo>
                  <a:lnTo>
                    <a:pt x="43685" y="1015"/>
                  </a:lnTo>
                  <a:lnTo>
                    <a:pt x="44998" y="2750"/>
                  </a:lnTo>
                  <a:lnTo>
                    <a:pt x="45874" y="4964"/>
                  </a:lnTo>
                  <a:lnTo>
                    <a:pt x="47516" y="6441"/>
                  </a:lnTo>
                  <a:lnTo>
                    <a:pt x="52163" y="8082"/>
                  </a:lnTo>
                  <a:lnTo>
                    <a:pt x="53825" y="9577"/>
                  </a:lnTo>
                  <a:lnTo>
                    <a:pt x="61769" y="22536"/>
                  </a:lnTo>
                  <a:lnTo>
                    <a:pt x="81576" y="44345"/>
                  </a:lnTo>
                  <a:lnTo>
                    <a:pt x="87728" y="57024"/>
                  </a:lnTo>
                  <a:lnTo>
                    <a:pt x="90235" y="60197"/>
                  </a:lnTo>
                  <a:lnTo>
                    <a:pt x="93021" y="69368"/>
                  </a:lnTo>
                  <a:lnTo>
                    <a:pt x="93764" y="74776"/>
                  </a:lnTo>
                  <a:lnTo>
                    <a:pt x="91767" y="83608"/>
                  </a:lnTo>
                  <a:lnTo>
                    <a:pt x="88411" y="91061"/>
                  </a:lnTo>
                  <a:lnTo>
                    <a:pt x="86079" y="102646"/>
                  </a:lnTo>
                  <a:lnTo>
                    <a:pt x="72498" y="117726"/>
                  </a:lnTo>
                  <a:lnTo>
                    <a:pt x="66441" y="121042"/>
                  </a:lnTo>
                  <a:lnTo>
                    <a:pt x="50769" y="123345"/>
                  </a:lnTo>
                  <a:lnTo>
                    <a:pt x="3351" y="123694"/>
                  </a:lnTo>
                  <a:lnTo>
                    <a:pt x="1489" y="123694"/>
                  </a:lnTo>
                  <a:lnTo>
                    <a:pt x="3484" y="126516"/>
                  </a:lnTo>
                  <a:lnTo>
                    <a:pt x="9525" y="133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451"/>
          <p:cNvGrpSpPr/>
          <p:nvPr/>
        </p:nvGrpSpPr>
        <p:grpSpPr>
          <a:xfrm>
            <a:off x="4171950" y="505217"/>
            <a:ext cx="323851" cy="247259"/>
            <a:chOff x="4171950" y="505217"/>
            <a:chExt cx="323851" cy="247259"/>
          </a:xfrm>
        </p:grpSpPr>
        <p:sp>
          <p:nvSpPr>
            <p:cNvPr id="157" name="SMARTInkShape-2534"/>
            <p:cNvSpPr/>
            <p:nvPr>
              <p:custDataLst>
                <p:tags r:id="rId219"/>
              </p:custDataLst>
            </p:nvPr>
          </p:nvSpPr>
          <p:spPr>
            <a:xfrm>
              <a:off x="4352925" y="647700"/>
              <a:ext cx="142876" cy="43589"/>
            </a:xfrm>
            <a:custGeom>
              <a:avLst/>
              <a:gdLst/>
              <a:ahLst/>
              <a:cxnLst/>
              <a:rect l="0" t="0" r="0" b="0"/>
              <a:pathLst>
                <a:path w="142876" h="43589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6546" y="39158"/>
                  </a:lnTo>
                  <a:lnTo>
                    <a:pt x="7539" y="40922"/>
                  </a:lnTo>
                  <a:lnTo>
                    <a:pt x="8201" y="43157"/>
                  </a:lnTo>
                  <a:lnTo>
                    <a:pt x="9701" y="43588"/>
                  </a:lnTo>
                  <a:lnTo>
                    <a:pt x="14189" y="41245"/>
                  </a:lnTo>
                  <a:lnTo>
                    <a:pt x="25694" y="25629"/>
                  </a:lnTo>
                  <a:lnTo>
                    <a:pt x="31881" y="21974"/>
                  </a:lnTo>
                  <a:lnTo>
                    <a:pt x="73586" y="10925"/>
                  </a:lnTo>
                  <a:lnTo>
                    <a:pt x="104849" y="6887"/>
                  </a:lnTo>
                  <a:lnTo>
                    <a:pt x="123847" y="204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535"/>
            <p:cNvSpPr/>
            <p:nvPr>
              <p:custDataLst>
                <p:tags r:id="rId220"/>
              </p:custDataLst>
            </p:nvPr>
          </p:nvSpPr>
          <p:spPr>
            <a:xfrm>
              <a:off x="4171950" y="505217"/>
              <a:ext cx="43589" cy="247259"/>
            </a:xfrm>
            <a:custGeom>
              <a:avLst/>
              <a:gdLst/>
              <a:ahLst/>
              <a:cxnLst/>
              <a:rect l="0" t="0" r="0" b="0"/>
              <a:pathLst>
                <a:path w="43589" h="247259">
                  <a:moveTo>
                    <a:pt x="0" y="9133"/>
                  </a:moveTo>
                  <a:lnTo>
                    <a:pt x="0" y="9133"/>
                  </a:lnTo>
                  <a:lnTo>
                    <a:pt x="8201" y="9133"/>
                  </a:lnTo>
                  <a:lnTo>
                    <a:pt x="8642" y="8075"/>
                  </a:lnTo>
                  <a:lnTo>
                    <a:pt x="9408" y="932"/>
                  </a:lnTo>
                  <a:lnTo>
                    <a:pt x="12295" y="196"/>
                  </a:lnTo>
                  <a:lnTo>
                    <a:pt x="14547" y="0"/>
                  </a:lnTo>
                  <a:lnTo>
                    <a:pt x="16048" y="928"/>
                  </a:lnTo>
                  <a:lnTo>
                    <a:pt x="17049" y="2605"/>
                  </a:lnTo>
                  <a:lnTo>
                    <a:pt x="18786" y="9332"/>
                  </a:lnTo>
                  <a:lnTo>
                    <a:pt x="19016" y="22277"/>
                  </a:lnTo>
                  <a:lnTo>
                    <a:pt x="21857" y="28380"/>
                  </a:lnTo>
                  <a:lnTo>
                    <a:pt x="25589" y="34621"/>
                  </a:lnTo>
                  <a:lnTo>
                    <a:pt x="27985" y="47250"/>
                  </a:lnTo>
                  <a:lnTo>
                    <a:pt x="29371" y="54649"/>
                  </a:lnTo>
                  <a:lnTo>
                    <a:pt x="36063" y="76646"/>
                  </a:lnTo>
                  <a:lnTo>
                    <a:pt x="37981" y="120307"/>
                  </a:lnTo>
                  <a:lnTo>
                    <a:pt x="38093" y="163653"/>
                  </a:lnTo>
                  <a:lnTo>
                    <a:pt x="39158" y="194166"/>
                  </a:lnTo>
                  <a:lnTo>
                    <a:pt x="43588" y="211536"/>
                  </a:lnTo>
                  <a:lnTo>
                    <a:pt x="38100" y="247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452"/>
          <p:cNvGrpSpPr/>
          <p:nvPr/>
        </p:nvGrpSpPr>
        <p:grpSpPr>
          <a:xfrm>
            <a:off x="4762500" y="409575"/>
            <a:ext cx="837646" cy="304643"/>
            <a:chOff x="4762500" y="409575"/>
            <a:chExt cx="837646" cy="304643"/>
          </a:xfrm>
        </p:grpSpPr>
        <p:sp>
          <p:nvSpPr>
            <p:cNvPr id="160" name="SMARTInkShape-2536"/>
            <p:cNvSpPr/>
            <p:nvPr>
              <p:custDataLst>
                <p:tags r:id="rId213"/>
              </p:custDataLst>
            </p:nvPr>
          </p:nvSpPr>
          <p:spPr>
            <a:xfrm>
              <a:off x="5543550" y="409575"/>
              <a:ext cx="56596" cy="219076"/>
            </a:xfrm>
            <a:custGeom>
              <a:avLst/>
              <a:gdLst/>
              <a:ahLst/>
              <a:cxnLst/>
              <a:rect l="0" t="0" r="0" b="0"/>
              <a:pathLst>
                <a:path w="56596" h="219076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14581" y="14189"/>
                  </a:lnTo>
                  <a:lnTo>
                    <a:pt x="15013" y="15809"/>
                  </a:lnTo>
                  <a:lnTo>
                    <a:pt x="14241" y="16890"/>
                  </a:lnTo>
                  <a:lnTo>
                    <a:pt x="12669" y="17610"/>
                  </a:lnTo>
                  <a:lnTo>
                    <a:pt x="12680" y="19148"/>
                  </a:lnTo>
                  <a:lnTo>
                    <a:pt x="41348" y="65027"/>
                  </a:lnTo>
                  <a:lnTo>
                    <a:pt x="52932" y="82656"/>
                  </a:lnTo>
                  <a:lnTo>
                    <a:pt x="56595" y="111557"/>
                  </a:lnTo>
                  <a:lnTo>
                    <a:pt x="48901" y="157464"/>
                  </a:lnTo>
                  <a:lnTo>
                    <a:pt x="42946" y="177419"/>
                  </a:lnTo>
                  <a:lnTo>
                    <a:pt x="34480" y="191681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537"/>
            <p:cNvSpPr/>
            <p:nvPr>
              <p:custDataLst>
                <p:tags r:id="rId214"/>
              </p:custDataLst>
            </p:nvPr>
          </p:nvSpPr>
          <p:spPr>
            <a:xfrm>
              <a:off x="5353084" y="523875"/>
              <a:ext cx="133317" cy="47626"/>
            </a:xfrm>
            <a:custGeom>
              <a:avLst/>
              <a:gdLst/>
              <a:ahLst/>
              <a:cxnLst/>
              <a:rect l="0" t="0" r="0" b="0"/>
              <a:pathLst>
                <a:path w="133317" h="47626">
                  <a:moveTo>
                    <a:pt x="9491" y="47625"/>
                  </a:moveTo>
                  <a:lnTo>
                    <a:pt x="9491" y="47625"/>
                  </a:lnTo>
                  <a:lnTo>
                    <a:pt x="0" y="38134"/>
                  </a:lnTo>
                  <a:lnTo>
                    <a:pt x="22357" y="38101"/>
                  </a:lnTo>
                  <a:lnTo>
                    <a:pt x="66894" y="26341"/>
                  </a:lnTo>
                  <a:lnTo>
                    <a:pt x="108809" y="11730"/>
                  </a:lnTo>
                  <a:lnTo>
                    <a:pt x="133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538"/>
            <p:cNvSpPr/>
            <p:nvPr>
              <p:custDataLst>
                <p:tags r:id="rId215"/>
              </p:custDataLst>
            </p:nvPr>
          </p:nvSpPr>
          <p:spPr>
            <a:xfrm>
              <a:off x="5334000" y="414281"/>
              <a:ext cx="122501" cy="252420"/>
            </a:xfrm>
            <a:custGeom>
              <a:avLst/>
              <a:gdLst/>
              <a:ahLst/>
              <a:cxnLst/>
              <a:rect l="0" t="0" r="0" b="0"/>
              <a:pathLst>
                <a:path w="122501" h="252420">
                  <a:moveTo>
                    <a:pt x="47625" y="81019"/>
                  </a:moveTo>
                  <a:lnTo>
                    <a:pt x="47625" y="81019"/>
                  </a:lnTo>
                  <a:lnTo>
                    <a:pt x="55826" y="72818"/>
                  </a:lnTo>
                  <a:lnTo>
                    <a:pt x="47983" y="80661"/>
                  </a:lnTo>
                  <a:lnTo>
                    <a:pt x="47656" y="94245"/>
                  </a:lnTo>
                  <a:lnTo>
                    <a:pt x="44817" y="100303"/>
                  </a:lnTo>
                  <a:lnTo>
                    <a:pt x="34370" y="117872"/>
                  </a:lnTo>
                  <a:lnTo>
                    <a:pt x="21262" y="157883"/>
                  </a:lnTo>
                  <a:lnTo>
                    <a:pt x="18974" y="169156"/>
                  </a:lnTo>
                  <a:lnTo>
                    <a:pt x="12796" y="182510"/>
                  </a:lnTo>
                  <a:lnTo>
                    <a:pt x="6894" y="221251"/>
                  </a:lnTo>
                  <a:lnTo>
                    <a:pt x="3065" y="229069"/>
                  </a:lnTo>
                  <a:lnTo>
                    <a:pt x="10" y="252300"/>
                  </a:lnTo>
                  <a:lnTo>
                    <a:pt x="3" y="252419"/>
                  </a:lnTo>
                  <a:lnTo>
                    <a:pt x="0" y="247398"/>
                  </a:lnTo>
                  <a:lnTo>
                    <a:pt x="2822" y="242101"/>
                  </a:lnTo>
                  <a:lnTo>
                    <a:pt x="5056" y="239207"/>
                  </a:lnTo>
                  <a:lnTo>
                    <a:pt x="7539" y="230347"/>
                  </a:lnTo>
                  <a:lnTo>
                    <a:pt x="12173" y="195049"/>
                  </a:lnTo>
                  <a:lnTo>
                    <a:pt x="28808" y="149656"/>
                  </a:lnTo>
                  <a:lnTo>
                    <a:pt x="43422" y="108598"/>
                  </a:lnTo>
                  <a:lnTo>
                    <a:pt x="52127" y="66894"/>
                  </a:lnTo>
                  <a:lnTo>
                    <a:pt x="59310" y="36447"/>
                  </a:lnTo>
                  <a:lnTo>
                    <a:pt x="74445" y="8203"/>
                  </a:lnTo>
                  <a:lnTo>
                    <a:pt x="75679" y="765"/>
                  </a:lnTo>
                  <a:lnTo>
                    <a:pt x="76912" y="0"/>
                  </a:lnTo>
                  <a:lnTo>
                    <a:pt x="78791" y="548"/>
                  </a:lnTo>
                  <a:lnTo>
                    <a:pt x="90375" y="9626"/>
                  </a:lnTo>
                  <a:lnTo>
                    <a:pt x="93084" y="15069"/>
                  </a:lnTo>
                  <a:lnTo>
                    <a:pt x="102733" y="59413"/>
                  </a:lnTo>
                  <a:lnTo>
                    <a:pt x="109712" y="102358"/>
                  </a:lnTo>
                  <a:lnTo>
                    <a:pt x="114031" y="149573"/>
                  </a:lnTo>
                  <a:lnTo>
                    <a:pt x="115351" y="189049"/>
                  </a:lnTo>
                  <a:lnTo>
                    <a:pt x="122500" y="207611"/>
                  </a:lnTo>
                  <a:lnTo>
                    <a:pt x="121883" y="209864"/>
                  </a:lnTo>
                  <a:lnTo>
                    <a:pt x="120413" y="211366"/>
                  </a:lnTo>
                  <a:lnTo>
                    <a:pt x="114300" y="214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539"/>
            <p:cNvSpPr/>
            <p:nvPr>
              <p:custDataLst>
                <p:tags r:id="rId216"/>
              </p:custDataLst>
            </p:nvPr>
          </p:nvSpPr>
          <p:spPr>
            <a:xfrm>
              <a:off x="5183573" y="420424"/>
              <a:ext cx="83753" cy="265377"/>
            </a:xfrm>
            <a:custGeom>
              <a:avLst/>
              <a:gdLst/>
              <a:ahLst/>
              <a:cxnLst/>
              <a:rect l="0" t="0" r="0" b="0"/>
              <a:pathLst>
                <a:path w="83753" h="265377">
                  <a:moveTo>
                    <a:pt x="83752" y="8201"/>
                  </a:moveTo>
                  <a:lnTo>
                    <a:pt x="83752" y="8201"/>
                  </a:lnTo>
                  <a:lnTo>
                    <a:pt x="75551" y="0"/>
                  </a:lnTo>
                  <a:lnTo>
                    <a:pt x="75110" y="617"/>
                  </a:lnTo>
                  <a:lnTo>
                    <a:pt x="74343" y="6993"/>
                  </a:lnTo>
                  <a:lnTo>
                    <a:pt x="71456" y="7664"/>
                  </a:lnTo>
                  <a:lnTo>
                    <a:pt x="66036" y="8095"/>
                  </a:lnTo>
                  <a:lnTo>
                    <a:pt x="65295" y="10976"/>
                  </a:lnTo>
                  <a:lnTo>
                    <a:pt x="65097" y="13226"/>
                  </a:lnTo>
                  <a:lnTo>
                    <a:pt x="62056" y="18548"/>
                  </a:lnTo>
                  <a:lnTo>
                    <a:pt x="58234" y="24441"/>
                  </a:lnTo>
                  <a:lnTo>
                    <a:pt x="55025" y="33709"/>
                  </a:lnTo>
                  <a:lnTo>
                    <a:pt x="40068" y="59207"/>
                  </a:lnTo>
                  <a:lnTo>
                    <a:pt x="25996" y="102127"/>
                  </a:lnTo>
                  <a:lnTo>
                    <a:pt x="11705" y="141573"/>
                  </a:lnTo>
                  <a:lnTo>
                    <a:pt x="4973" y="188991"/>
                  </a:lnTo>
                  <a:lnTo>
                    <a:pt x="85" y="208171"/>
                  </a:lnTo>
                  <a:lnTo>
                    <a:pt x="0" y="219843"/>
                  </a:lnTo>
                  <a:lnTo>
                    <a:pt x="7808" y="248265"/>
                  </a:lnTo>
                  <a:lnTo>
                    <a:pt x="9839" y="250794"/>
                  </a:lnTo>
                  <a:lnTo>
                    <a:pt x="25760" y="259908"/>
                  </a:lnTo>
                  <a:lnTo>
                    <a:pt x="45652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540"/>
            <p:cNvSpPr/>
            <p:nvPr>
              <p:custDataLst>
                <p:tags r:id="rId217"/>
              </p:custDataLst>
            </p:nvPr>
          </p:nvSpPr>
          <p:spPr>
            <a:xfrm>
              <a:off x="4886325" y="542925"/>
              <a:ext cx="123826" cy="171293"/>
            </a:xfrm>
            <a:custGeom>
              <a:avLst/>
              <a:gdLst/>
              <a:ahLst/>
              <a:cxnLst/>
              <a:rect l="0" t="0" r="0" b="0"/>
              <a:pathLst>
                <a:path w="123826" h="171293">
                  <a:moveTo>
                    <a:pt x="0" y="47625"/>
                  </a:moveTo>
                  <a:lnTo>
                    <a:pt x="0" y="47625"/>
                  </a:lnTo>
                  <a:lnTo>
                    <a:pt x="9525" y="57149"/>
                  </a:lnTo>
                  <a:lnTo>
                    <a:pt x="14581" y="57150"/>
                  </a:lnTo>
                  <a:lnTo>
                    <a:pt x="16070" y="58208"/>
                  </a:lnTo>
                  <a:lnTo>
                    <a:pt x="17064" y="59972"/>
                  </a:lnTo>
                  <a:lnTo>
                    <a:pt x="17726" y="62206"/>
                  </a:lnTo>
                  <a:lnTo>
                    <a:pt x="19226" y="63696"/>
                  </a:lnTo>
                  <a:lnTo>
                    <a:pt x="29237" y="68909"/>
                  </a:lnTo>
                  <a:lnTo>
                    <a:pt x="32191" y="71339"/>
                  </a:lnTo>
                  <a:lnTo>
                    <a:pt x="35475" y="76862"/>
                  </a:lnTo>
                  <a:lnTo>
                    <a:pt x="36349" y="79816"/>
                  </a:lnTo>
                  <a:lnTo>
                    <a:pt x="42966" y="85921"/>
                  </a:lnTo>
                  <a:lnTo>
                    <a:pt x="50845" y="92162"/>
                  </a:lnTo>
                  <a:lnTo>
                    <a:pt x="63142" y="111133"/>
                  </a:lnTo>
                  <a:lnTo>
                    <a:pt x="65629" y="120652"/>
                  </a:lnTo>
                  <a:lnTo>
                    <a:pt x="66671" y="165376"/>
                  </a:lnTo>
                  <a:lnTo>
                    <a:pt x="65613" y="167401"/>
                  </a:lnTo>
                  <a:lnTo>
                    <a:pt x="63852" y="168750"/>
                  </a:lnTo>
                  <a:lnTo>
                    <a:pt x="58474" y="170917"/>
                  </a:lnTo>
                  <a:lnTo>
                    <a:pt x="52486" y="171292"/>
                  </a:lnTo>
                  <a:lnTo>
                    <a:pt x="50865" y="170286"/>
                  </a:lnTo>
                  <a:lnTo>
                    <a:pt x="49785" y="168558"/>
                  </a:lnTo>
                  <a:lnTo>
                    <a:pt x="49065" y="166347"/>
                  </a:lnTo>
                  <a:lnTo>
                    <a:pt x="40275" y="152146"/>
                  </a:lnTo>
                  <a:lnTo>
                    <a:pt x="38227" y="121959"/>
                  </a:lnTo>
                  <a:lnTo>
                    <a:pt x="40979" y="114882"/>
                  </a:lnTo>
                  <a:lnTo>
                    <a:pt x="51369" y="96658"/>
                  </a:lnTo>
                  <a:lnTo>
                    <a:pt x="59211" y="69265"/>
                  </a:lnTo>
                  <a:lnTo>
                    <a:pt x="92331" y="3167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541"/>
            <p:cNvSpPr/>
            <p:nvPr>
              <p:custDataLst>
                <p:tags r:id="rId218"/>
              </p:custDataLst>
            </p:nvPr>
          </p:nvSpPr>
          <p:spPr>
            <a:xfrm>
              <a:off x="4762500" y="409628"/>
              <a:ext cx="114255" cy="304187"/>
            </a:xfrm>
            <a:custGeom>
              <a:avLst/>
              <a:gdLst/>
              <a:ahLst/>
              <a:cxnLst/>
              <a:rect l="0" t="0" r="0" b="0"/>
              <a:pathLst>
                <a:path w="114255" h="304187">
                  <a:moveTo>
                    <a:pt x="0" y="152347"/>
                  </a:moveTo>
                  <a:lnTo>
                    <a:pt x="0" y="152347"/>
                  </a:lnTo>
                  <a:lnTo>
                    <a:pt x="9133" y="143214"/>
                  </a:lnTo>
                  <a:lnTo>
                    <a:pt x="9491" y="151057"/>
                  </a:lnTo>
                  <a:lnTo>
                    <a:pt x="12332" y="151774"/>
                  </a:lnTo>
                  <a:lnTo>
                    <a:pt x="14572" y="151965"/>
                  </a:lnTo>
                  <a:lnTo>
                    <a:pt x="16064" y="153151"/>
                  </a:lnTo>
                  <a:lnTo>
                    <a:pt x="17723" y="157290"/>
                  </a:lnTo>
                  <a:lnTo>
                    <a:pt x="19846" y="168571"/>
                  </a:lnTo>
                  <a:lnTo>
                    <a:pt x="25518" y="177850"/>
                  </a:lnTo>
                  <a:lnTo>
                    <a:pt x="37138" y="216025"/>
                  </a:lnTo>
                  <a:lnTo>
                    <a:pt x="38874" y="231657"/>
                  </a:lnTo>
                  <a:lnTo>
                    <a:pt x="45583" y="249779"/>
                  </a:lnTo>
                  <a:lnTo>
                    <a:pt x="47609" y="295165"/>
                  </a:lnTo>
                  <a:lnTo>
                    <a:pt x="47625" y="304186"/>
                  </a:lnTo>
                  <a:lnTo>
                    <a:pt x="46567" y="268291"/>
                  </a:lnTo>
                  <a:lnTo>
                    <a:pt x="38983" y="224876"/>
                  </a:lnTo>
                  <a:lnTo>
                    <a:pt x="38217" y="180439"/>
                  </a:lnTo>
                  <a:lnTo>
                    <a:pt x="35293" y="133233"/>
                  </a:lnTo>
                  <a:lnTo>
                    <a:pt x="32619" y="114219"/>
                  </a:lnTo>
                  <a:lnTo>
                    <a:pt x="37169" y="71675"/>
                  </a:lnTo>
                  <a:lnTo>
                    <a:pt x="39103" y="26515"/>
                  </a:lnTo>
                  <a:lnTo>
                    <a:pt x="47231" y="1998"/>
                  </a:lnTo>
                  <a:lnTo>
                    <a:pt x="48421" y="1314"/>
                  </a:lnTo>
                  <a:lnTo>
                    <a:pt x="64948" y="0"/>
                  </a:lnTo>
                  <a:lnTo>
                    <a:pt x="80485" y="7562"/>
                  </a:lnTo>
                  <a:lnTo>
                    <a:pt x="87982" y="13209"/>
                  </a:lnTo>
                  <a:lnTo>
                    <a:pt x="92020" y="19247"/>
                  </a:lnTo>
                  <a:lnTo>
                    <a:pt x="94872" y="25458"/>
                  </a:lnTo>
                  <a:lnTo>
                    <a:pt x="110311" y="45465"/>
                  </a:lnTo>
                  <a:lnTo>
                    <a:pt x="113775" y="68474"/>
                  </a:lnTo>
                  <a:lnTo>
                    <a:pt x="114254" y="96932"/>
                  </a:lnTo>
                  <a:lnTo>
                    <a:pt x="109230" y="112527"/>
                  </a:lnTo>
                  <a:lnTo>
                    <a:pt x="98051" y="129155"/>
                  </a:lnTo>
                  <a:lnTo>
                    <a:pt x="87731" y="139361"/>
                  </a:lnTo>
                  <a:lnTo>
                    <a:pt x="72796" y="148029"/>
                  </a:lnTo>
                  <a:lnTo>
                    <a:pt x="61198" y="152126"/>
                  </a:lnTo>
                  <a:lnTo>
                    <a:pt x="51059" y="158514"/>
                  </a:lnTo>
                  <a:lnTo>
                    <a:pt x="40016" y="161430"/>
                  </a:lnTo>
                  <a:lnTo>
                    <a:pt x="28575" y="161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453"/>
          <p:cNvGrpSpPr/>
          <p:nvPr/>
        </p:nvGrpSpPr>
        <p:grpSpPr>
          <a:xfrm>
            <a:off x="5038725" y="3124316"/>
            <a:ext cx="417170" cy="238010"/>
            <a:chOff x="5038725" y="3124316"/>
            <a:chExt cx="417170" cy="238010"/>
          </a:xfrm>
        </p:grpSpPr>
        <p:sp>
          <p:nvSpPr>
            <p:cNvPr id="167" name="SMARTInkShape-2542"/>
            <p:cNvSpPr/>
            <p:nvPr>
              <p:custDataLst>
                <p:tags r:id="rId210"/>
              </p:custDataLst>
            </p:nvPr>
          </p:nvSpPr>
          <p:spPr>
            <a:xfrm>
              <a:off x="5038725" y="3219450"/>
              <a:ext cx="304801" cy="9526"/>
            </a:xfrm>
            <a:custGeom>
              <a:avLst/>
              <a:gdLst/>
              <a:ahLst/>
              <a:cxnLst/>
              <a:rect l="0" t="0" r="0" b="0"/>
              <a:pathLst>
                <a:path w="304801" h="9526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33114" y="8465"/>
                  </a:lnTo>
                  <a:lnTo>
                    <a:pt x="68736" y="1323"/>
                  </a:lnTo>
                  <a:lnTo>
                    <a:pt x="114571" y="174"/>
                  </a:lnTo>
                  <a:lnTo>
                    <a:pt x="157510" y="35"/>
                  </a:lnTo>
                  <a:lnTo>
                    <a:pt x="200211" y="1065"/>
                  </a:lnTo>
                  <a:lnTo>
                    <a:pt x="245492" y="7540"/>
                  </a:lnTo>
                  <a:lnTo>
                    <a:pt x="291816" y="9264"/>
                  </a:lnTo>
                  <a:lnTo>
                    <a:pt x="3048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543"/>
            <p:cNvSpPr/>
            <p:nvPr>
              <p:custDataLst>
                <p:tags r:id="rId211"/>
              </p:custDataLst>
            </p:nvPr>
          </p:nvSpPr>
          <p:spPr>
            <a:xfrm>
              <a:off x="5096196" y="3276600"/>
              <a:ext cx="285430" cy="76163"/>
            </a:xfrm>
            <a:custGeom>
              <a:avLst/>
              <a:gdLst/>
              <a:ahLst/>
              <a:cxnLst/>
              <a:rect l="0" t="0" r="0" b="0"/>
              <a:pathLst>
                <a:path w="285430" h="76163">
                  <a:moveTo>
                    <a:pt x="56829" y="57150"/>
                  </a:moveTo>
                  <a:lnTo>
                    <a:pt x="56829" y="57150"/>
                  </a:lnTo>
                  <a:lnTo>
                    <a:pt x="41620" y="63696"/>
                  </a:lnTo>
                  <a:lnTo>
                    <a:pt x="0" y="76074"/>
                  </a:lnTo>
                  <a:lnTo>
                    <a:pt x="4831" y="76162"/>
                  </a:lnTo>
                  <a:lnTo>
                    <a:pt x="10083" y="73361"/>
                  </a:lnTo>
                  <a:lnTo>
                    <a:pt x="12965" y="71132"/>
                  </a:lnTo>
                  <a:lnTo>
                    <a:pt x="21811" y="68656"/>
                  </a:lnTo>
                  <a:lnTo>
                    <a:pt x="67461" y="59310"/>
                  </a:lnTo>
                  <a:lnTo>
                    <a:pt x="114125" y="50888"/>
                  </a:lnTo>
                  <a:lnTo>
                    <a:pt x="161623" y="42998"/>
                  </a:lnTo>
                  <a:lnTo>
                    <a:pt x="209231" y="28384"/>
                  </a:lnTo>
                  <a:lnTo>
                    <a:pt x="255796" y="18162"/>
                  </a:lnTo>
                  <a:lnTo>
                    <a:pt x="2854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544"/>
            <p:cNvSpPr/>
            <p:nvPr>
              <p:custDataLst>
                <p:tags r:id="rId212"/>
              </p:custDataLst>
            </p:nvPr>
          </p:nvSpPr>
          <p:spPr>
            <a:xfrm>
              <a:off x="5309760" y="3124316"/>
              <a:ext cx="146135" cy="238010"/>
            </a:xfrm>
            <a:custGeom>
              <a:avLst/>
              <a:gdLst/>
              <a:ahLst/>
              <a:cxnLst/>
              <a:rect l="0" t="0" r="0" b="0"/>
              <a:pathLst>
                <a:path w="146135" h="238010">
                  <a:moveTo>
                    <a:pt x="43290" y="9409"/>
                  </a:moveTo>
                  <a:lnTo>
                    <a:pt x="43290" y="9409"/>
                  </a:lnTo>
                  <a:lnTo>
                    <a:pt x="33177" y="9409"/>
                  </a:lnTo>
                  <a:lnTo>
                    <a:pt x="25390" y="6587"/>
                  </a:lnTo>
                  <a:lnTo>
                    <a:pt x="16823" y="1208"/>
                  </a:lnTo>
                  <a:lnTo>
                    <a:pt x="6699" y="0"/>
                  </a:lnTo>
                  <a:lnTo>
                    <a:pt x="581" y="4975"/>
                  </a:lnTo>
                  <a:lnTo>
                    <a:pt x="0" y="6453"/>
                  </a:lnTo>
                  <a:lnTo>
                    <a:pt x="671" y="7438"/>
                  </a:lnTo>
                  <a:lnTo>
                    <a:pt x="4240" y="8533"/>
                  </a:lnTo>
                  <a:lnTo>
                    <a:pt x="9354" y="9020"/>
                  </a:lnTo>
                  <a:lnTo>
                    <a:pt x="15154" y="12058"/>
                  </a:lnTo>
                  <a:lnTo>
                    <a:pt x="62599" y="38053"/>
                  </a:lnTo>
                  <a:lnTo>
                    <a:pt x="81466" y="50352"/>
                  </a:lnTo>
                  <a:lnTo>
                    <a:pt x="112092" y="74145"/>
                  </a:lnTo>
                  <a:lnTo>
                    <a:pt x="134994" y="116771"/>
                  </a:lnTo>
                  <a:lnTo>
                    <a:pt x="143721" y="136235"/>
                  </a:lnTo>
                  <a:lnTo>
                    <a:pt x="146134" y="149032"/>
                  </a:lnTo>
                  <a:lnTo>
                    <a:pt x="144385" y="161775"/>
                  </a:lnTo>
                  <a:lnTo>
                    <a:pt x="137450" y="178027"/>
                  </a:lnTo>
                  <a:lnTo>
                    <a:pt x="123579" y="202907"/>
                  </a:lnTo>
                  <a:lnTo>
                    <a:pt x="114972" y="226749"/>
                  </a:lnTo>
                  <a:lnTo>
                    <a:pt x="112244" y="230502"/>
                  </a:lnTo>
                  <a:lnTo>
                    <a:pt x="100440" y="238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454"/>
          <p:cNvGrpSpPr/>
          <p:nvPr/>
        </p:nvGrpSpPr>
        <p:grpSpPr>
          <a:xfrm>
            <a:off x="5744002" y="2914650"/>
            <a:ext cx="837410" cy="428577"/>
            <a:chOff x="5744002" y="2914650"/>
            <a:chExt cx="837410" cy="428577"/>
          </a:xfrm>
        </p:grpSpPr>
        <p:sp>
          <p:nvSpPr>
            <p:cNvPr id="171" name="SMARTInkShape-2545"/>
            <p:cNvSpPr/>
            <p:nvPr>
              <p:custDataLst>
                <p:tags r:id="rId203"/>
              </p:custDataLst>
            </p:nvPr>
          </p:nvSpPr>
          <p:spPr>
            <a:xfrm>
              <a:off x="5744002" y="3004842"/>
              <a:ext cx="94359" cy="337865"/>
            </a:xfrm>
            <a:custGeom>
              <a:avLst/>
              <a:gdLst/>
              <a:ahLst/>
              <a:cxnLst/>
              <a:rect l="0" t="0" r="0" b="0"/>
              <a:pathLst>
                <a:path w="94359" h="337865">
                  <a:moveTo>
                    <a:pt x="18623" y="138408"/>
                  </a:moveTo>
                  <a:lnTo>
                    <a:pt x="18623" y="138408"/>
                  </a:lnTo>
                  <a:lnTo>
                    <a:pt x="18623" y="183942"/>
                  </a:lnTo>
                  <a:lnTo>
                    <a:pt x="18623" y="230649"/>
                  </a:lnTo>
                  <a:lnTo>
                    <a:pt x="18623" y="273884"/>
                  </a:lnTo>
                  <a:lnTo>
                    <a:pt x="19681" y="287440"/>
                  </a:lnTo>
                  <a:lnTo>
                    <a:pt x="27265" y="315215"/>
                  </a:lnTo>
                  <a:lnTo>
                    <a:pt x="28138" y="337864"/>
                  </a:lnTo>
                  <a:lnTo>
                    <a:pt x="19946" y="330182"/>
                  </a:lnTo>
                  <a:lnTo>
                    <a:pt x="18657" y="287306"/>
                  </a:lnTo>
                  <a:lnTo>
                    <a:pt x="10425" y="241551"/>
                  </a:lnTo>
                  <a:lnTo>
                    <a:pt x="1733" y="195343"/>
                  </a:lnTo>
                  <a:lnTo>
                    <a:pt x="0" y="152359"/>
                  </a:lnTo>
                  <a:lnTo>
                    <a:pt x="716" y="110707"/>
                  </a:lnTo>
                  <a:lnTo>
                    <a:pt x="7785" y="67380"/>
                  </a:lnTo>
                  <a:lnTo>
                    <a:pt x="18722" y="20012"/>
                  </a:lnTo>
                  <a:lnTo>
                    <a:pt x="23253" y="12410"/>
                  </a:lnTo>
                  <a:lnTo>
                    <a:pt x="28795" y="8325"/>
                  </a:lnTo>
                  <a:lnTo>
                    <a:pt x="34785" y="5452"/>
                  </a:lnTo>
                  <a:lnTo>
                    <a:pt x="40976" y="647"/>
                  </a:lnTo>
                  <a:lnTo>
                    <a:pt x="44109" y="0"/>
                  </a:lnTo>
                  <a:lnTo>
                    <a:pt x="47255" y="628"/>
                  </a:lnTo>
                  <a:lnTo>
                    <a:pt x="53573" y="3089"/>
                  </a:lnTo>
                  <a:lnTo>
                    <a:pt x="59909" y="4183"/>
                  </a:lnTo>
                  <a:lnTo>
                    <a:pt x="62022" y="5533"/>
                  </a:lnTo>
                  <a:lnTo>
                    <a:pt x="63431" y="7491"/>
                  </a:lnTo>
                  <a:lnTo>
                    <a:pt x="64369" y="9855"/>
                  </a:lnTo>
                  <a:lnTo>
                    <a:pt x="81078" y="24322"/>
                  </a:lnTo>
                  <a:lnTo>
                    <a:pt x="84481" y="30553"/>
                  </a:lnTo>
                  <a:lnTo>
                    <a:pt x="89521" y="36850"/>
                  </a:lnTo>
                  <a:lnTo>
                    <a:pt x="92466" y="45999"/>
                  </a:lnTo>
                  <a:lnTo>
                    <a:pt x="94358" y="64063"/>
                  </a:lnTo>
                  <a:lnTo>
                    <a:pt x="80621" y="108113"/>
                  </a:lnTo>
                  <a:lnTo>
                    <a:pt x="66051" y="128238"/>
                  </a:lnTo>
                  <a:lnTo>
                    <a:pt x="28148" y="166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546"/>
            <p:cNvSpPr/>
            <p:nvPr>
              <p:custDataLst>
                <p:tags r:id="rId204"/>
              </p:custDataLst>
            </p:nvPr>
          </p:nvSpPr>
          <p:spPr>
            <a:xfrm>
              <a:off x="5848350" y="3133725"/>
              <a:ext cx="142876" cy="209502"/>
            </a:xfrm>
            <a:custGeom>
              <a:avLst/>
              <a:gdLst/>
              <a:ahLst/>
              <a:cxnLst/>
              <a:rect l="0" t="0" r="0" b="0"/>
              <a:pathLst>
                <a:path w="142876" h="209502">
                  <a:moveTo>
                    <a:pt x="0" y="76200"/>
                  </a:moveTo>
                  <a:lnTo>
                    <a:pt x="0" y="76200"/>
                  </a:lnTo>
                  <a:lnTo>
                    <a:pt x="8201" y="76200"/>
                  </a:lnTo>
                  <a:lnTo>
                    <a:pt x="26370" y="92009"/>
                  </a:lnTo>
                  <a:lnTo>
                    <a:pt x="32181" y="93810"/>
                  </a:lnTo>
                  <a:lnTo>
                    <a:pt x="34155" y="95348"/>
                  </a:lnTo>
                  <a:lnTo>
                    <a:pt x="54507" y="132819"/>
                  </a:lnTo>
                  <a:lnTo>
                    <a:pt x="57034" y="139464"/>
                  </a:lnTo>
                  <a:lnTo>
                    <a:pt x="63348" y="150214"/>
                  </a:lnTo>
                  <a:lnTo>
                    <a:pt x="66649" y="196772"/>
                  </a:lnTo>
                  <a:lnTo>
                    <a:pt x="66675" y="209501"/>
                  </a:lnTo>
                  <a:lnTo>
                    <a:pt x="66675" y="204479"/>
                  </a:lnTo>
                  <a:lnTo>
                    <a:pt x="58474" y="178958"/>
                  </a:lnTo>
                  <a:lnTo>
                    <a:pt x="65467" y="137393"/>
                  </a:lnTo>
                  <a:lnTo>
                    <a:pt x="69337" y="104889"/>
                  </a:lnTo>
                  <a:lnTo>
                    <a:pt x="85959" y="59146"/>
                  </a:lnTo>
                  <a:lnTo>
                    <a:pt x="98472" y="37201"/>
                  </a:lnTo>
                  <a:lnTo>
                    <a:pt x="118738" y="1612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547"/>
            <p:cNvSpPr/>
            <p:nvPr>
              <p:custDataLst>
                <p:tags r:id="rId205"/>
              </p:custDataLst>
            </p:nvPr>
          </p:nvSpPr>
          <p:spPr>
            <a:xfrm>
              <a:off x="6097363" y="3038485"/>
              <a:ext cx="93888" cy="257166"/>
            </a:xfrm>
            <a:custGeom>
              <a:avLst/>
              <a:gdLst/>
              <a:ahLst/>
              <a:cxnLst/>
              <a:rect l="0" t="0" r="0" b="0"/>
              <a:pathLst>
                <a:path w="93888" h="257166">
                  <a:moveTo>
                    <a:pt x="93887" y="9515"/>
                  </a:moveTo>
                  <a:lnTo>
                    <a:pt x="93887" y="9515"/>
                  </a:lnTo>
                  <a:lnTo>
                    <a:pt x="93887" y="1314"/>
                  </a:lnTo>
                  <a:lnTo>
                    <a:pt x="92829" y="873"/>
                  </a:lnTo>
                  <a:lnTo>
                    <a:pt x="67145" y="0"/>
                  </a:lnTo>
                  <a:lnTo>
                    <a:pt x="33528" y="31789"/>
                  </a:lnTo>
                  <a:lnTo>
                    <a:pt x="24027" y="46336"/>
                  </a:lnTo>
                  <a:lnTo>
                    <a:pt x="13187" y="87763"/>
                  </a:lnTo>
                  <a:lnTo>
                    <a:pt x="8603" y="134844"/>
                  </a:lnTo>
                  <a:lnTo>
                    <a:pt x="0" y="177365"/>
                  </a:lnTo>
                  <a:lnTo>
                    <a:pt x="8417" y="221157"/>
                  </a:lnTo>
                  <a:lnTo>
                    <a:pt x="15528" y="233678"/>
                  </a:lnTo>
                  <a:lnTo>
                    <a:pt x="30520" y="250649"/>
                  </a:lnTo>
                  <a:lnTo>
                    <a:pt x="36796" y="254269"/>
                  </a:lnTo>
                  <a:lnTo>
                    <a:pt x="46262" y="2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548"/>
            <p:cNvSpPr/>
            <p:nvPr>
              <p:custDataLst>
                <p:tags r:id="rId206"/>
              </p:custDataLst>
            </p:nvPr>
          </p:nvSpPr>
          <p:spPr>
            <a:xfrm>
              <a:off x="6248403" y="3010475"/>
              <a:ext cx="133348" cy="303746"/>
            </a:xfrm>
            <a:custGeom>
              <a:avLst/>
              <a:gdLst/>
              <a:ahLst/>
              <a:cxnLst/>
              <a:rect l="0" t="0" r="0" b="0"/>
              <a:pathLst>
                <a:path w="133348" h="303746">
                  <a:moveTo>
                    <a:pt x="66672" y="85150"/>
                  </a:moveTo>
                  <a:lnTo>
                    <a:pt x="66672" y="85150"/>
                  </a:lnTo>
                  <a:lnTo>
                    <a:pt x="66672" y="80094"/>
                  </a:lnTo>
                  <a:lnTo>
                    <a:pt x="67730" y="78604"/>
                  </a:lnTo>
                  <a:lnTo>
                    <a:pt x="69494" y="77611"/>
                  </a:lnTo>
                  <a:lnTo>
                    <a:pt x="75804" y="75741"/>
                  </a:lnTo>
                  <a:lnTo>
                    <a:pt x="71024" y="75660"/>
                  </a:lnTo>
                  <a:lnTo>
                    <a:pt x="69573" y="76706"/>
                  </a:lnTo>
                  <a:lnTo>
                    <a:pt x="50247" y="111813"/>
                  </a:lnTo>
                  <a:lnTo>
                    <a:pt x="38024" y="155297"/>
                  </a:lnTo>
                  <a:lnTo>
                    <a:pt x="22995" y="199672"/>
                  </a:lnTo>
                  <a:lnTo>
                    <a:pt x="11739" y="246903"/>
                  </a:lnTo>
                  <a:lnTo>
                    <a:pt x="9449" y="258640"/>
                  </a:lnTo>
                  <a:lnTo>
                    <a:pt x="3268" y="272256"/>
                  </a:lnTo>
                  <a:lnTo>
                    <a:pt x="8" y="303745"/>
                  </a:lnTo>
                  <a:lnTo>
                    <a:pt x="0" y="299026"/>
                  </a:lnTo>
                  <a:lnTo>
                    <a:pt x="16472" y="256273"/>
                  </a:lnTo>
                  <a:lnTo>
                    <a:pt x="21107" y="237453"/>
                  </a:lnTo>
                  <a:lnTo>
                    <a:pt x="35193" y="197125"/>
                  </a:lnTo>
                  <a:lnTo>
                    <a:pt x="50498" y="153561"/>
                  </a:lnTo>
                  <a:lnTo>
                    <a:pt x="68534" y="114068"/>
                  </a:lnTo>
                  <a:lnTo>
                    <a:pt x="85550" y="73684"/>
                  </a:lnTo>
                  <a:lnTo>
                    <a:pt x="101574" y="36407"/>
                  </a:lnTo>
                  <a:lnTo>
                    <a:pt x="120999" y="9256"/>
                  </a:lnTo>
                  <a:lnTo>
                    <a:pt x="123264" y="1367"/>
                  </a:lnTo>
                  <a:lnTo>
                    <a:pt x="124508" y="719"/>
                  </a:lnTo>
                  <a:lnTo>
                    <a:pt x="128713" y="0"/>
                  </a:lnTo>
                  <a:lnTo>
                    <a:pt x="130258" y="867"/>
                  </a:lnTo>
                  <a:lnTo>
                    <a:pt x="131287" y="2503"/>
                  </a:lnTo>
                  <a:lnTo>
                    <a:pt x="132737" y="9862"/>
                  </a:lnTo>
                  <a:lnTo>
                    <a:pt x="133339" y="52548"/>
                  </a:lnTo>
                  <a:lnTo>
                    <a:pt x="133347" y="97079"/>
                  </a:lnTo>
                  <a:lnTo>
                    <a:pt x="132289" y="116671"/>
                  </a:lnTo>
                  <a:lnTo>
                    <a:pt x="124410" y="161337"/>
                  </a:lnTo>
                  <a:lnTo>
                    <a:pt x="123026" y="172986"/>
                  </a:lnTo>
                  <a:lnTo>
                    <a:pt x="116334" y="191910"/>
                  </a:lnTo>
                  <a:lnTo>
                    <a:pt x="114297" y="218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549"/>
            <p:cNvSpPr/>
            <p:nvPr>
              <p:custDataLst>
                <p:tags r:id="rId207"/>
              </p:custDataLst>
            </p:nvPr>
          </p:nvSpPr>
          <p:spPr>
            <a:xfrm>
              <a:off x="6286534" y="3143250"/>
              <a:ext cx="123792" cy="66676"/>
            </a:xfrm>
            <a:custGeom>
              <a:avLst/>
              <a:gdLst/>
              <a:ahLst/>
              <a:cxnLst/>
              <a:rect l="0" t="0" r="0" b="0"/>
              <a:pathLst>
                <a:path w="123792" h="66676">
                  <a:moveTo>
                    <a:pt x="9491" y="66675"/>
                  </a:moveTo>
                  <a:lnTo>
                    <a:pt x="9491" y="66675"/>
                  </a:lnTo>
                  <a:lnTo>
                    <a:pt x="1290" y="66675"/>
                  </a:lnTo>
                  <a:lnTo>
                    <a:pt x="849" y="65617"/>
                  </a:lnTo>
                  <a:lnTo>
                    <a:pt x="0" y="47429"/>
                  </a:lnTo>
                  <a:lnTo>
                    <a:pt x="1047" y="44320"/>
                  </a:lnTo>
                  <a:lnTo>
                    <a:pt x="2803" y="42246"/>
                  </a:lnTo>
                  <a:lnTo>
                    <a:pt x="7577" y="39943"/>
                  </a:lnTo>
                  <a:lnTo>
                    <a:pt x="16215" y="37588"/>
                  </a:lnTo>
                  <a:lnTo>
                    <a:pt x="25476" y="31716"/>
                  </a:lnTo>
                  <a:lnTo>
                    <a:pt x="62586" y="20014"/>
                  </a:lnTo>
                  <a:lnTo>
                    <a:pt x="73788" y="18277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550"/>
            <p:cNvSpPr/>
            <p:nvPr>
              <p:custDataLst>
                <p:tags r:id="rId208"/>
              </p:custDataLst>
            </p:nvPr>
          </p:nvSpPr>
          <p:spPr>
            <a:xfrm>
              <a:off x="6305943" y="2914650"/>
              <a:ext cx="132958" cy="47626"/>
            </a:xfrm>
            <a:custGeom>
              <a:avLst/>
              <a:gdLst/>
              <a:ahLst/>
              <a:cxnLst/>
              <a:rect l="0" t="0" r="0" b="0"/>
              <a:pathLst>
                <a:path w="132958" h="47626">
                  <a:moveTo>
                    <a:pt x="9132" y="47625"/>
                  </a:moveTo>
                  <a:lnTo>
                    <a:pt x="9132" y="47625"/>
                  </a:lnTo>
                  <a:lnTo>
                    <a:pt x="4076" y="47625"/>
                  </a:lnTo>
                  <a:lnTo>
                    <a:pt x="2587" y="46567"/>
                  </a:lnTo>
                  <a:lnTo>
                    <a:pt x="1593" y="44803"/>
                  </a:lnTo>
                  <a:lnTo>
                    <a:pt x="0" y="39424"/>
                  </a:lnTo>
                  <a:lnTo>
                    <a:pt x="927" y="38983"/>
                  </a:lnTo>
                  <a:lnTo>
                    <a:pt x="4780" y="38492"/>
                  </a:lnTo>
                  <a:lnTo>
                    <a:pt x="10020" y="35453"/>
                  </a:lnTo>
                  <a:lnTo>
                    <a:pt x="28041" y="21239"/>
                  </a:lnTo>
                  <a:lnTo>
                    <a:pt x="48953" y="13466"/>
                  </a:lnTo>
                  <a:lnTo>
                    <a:pt x="89438" y="9871"/>
                  </a:lnTo>
                  <a:lnTo>
                    <a:pt x="113006" y="8569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551"/>
            <p:cNvSpPr/>
            <p:nvPr>
              <p:custDataLst>
                <p:tags r:id="rId209"/>
              </p:custDataLst>
            </p:nvPr>
          </p:nvSpPr>
          <p:spPr>
            <a:xfrm>
              <a:off x="6505575" y="2952750"/>
              <a:ext cx="75837" cy="314326"/>
            </a:xfrm>
            <a:custGeom>
              <a:avLst/>
              <a:gdLst/>
              <a:ahLst/>
              <a:cxnLst/>
              <a:rect l="0" t="0" r="0" b="0"/>
              <a:pathLst>
                <a:path w="75837" h="314326">
                  <a:moveTo>
                    <a:pt x="28575" y="0"/>
                  </a:moveTo>
                  <a:lnTo>
                    <a:pt x="28575" y="0"/>
                  </a:lnTo>
                  <a:lnTo>
                    <a:pt x="28575" y="22390"/>
                  </a:lnTo>
                  <a:lnTo>
                    <a:pt x="31397" y="28648"/>
                  </a:lnTo>
                  <a:lnTo>
                    <a:pt x="43763" y="45518"/>
                  </a:lnTo>
                  <a:lnTo>
                    <a:pt x="57760" y="88796"/>
                  </a:lnTo>
                  <a:lnTo>
                    <a:pt x="73432" y="135606"/>
                  </a:lnTo>
                  <a:lnTo>
                    <a:pt x="75836" y="180214"/>
                  </a:lnTo>
                  <a:lnTo>
                    <a:pt x="73306" y="211595"/>
                  </a:lnTo>
                  <a:lnTo>
                    <a:pt x="64435" y="256518"/>
                  </a:lnTo>
                  <a:lnTo>
                    <a:pt x="62006" y="263087"/>
                  </a:lnTo>
                  <a:lnTo>
                    <a:pt x="53664" y="273208"/>
                  </a:lnTo>
                  <a:lnTo>
                    <a:pt x="43959" y="282292"/>
                  </a:lnTo>
                  <a:lnTo>
                    <a:pt x="31487" y="298249"/>
                  </a:lnTo>
                  <a:lnTo>
                    <a:pt x="15915" y="309091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455"/>
          <p:cNvGrpSpPr/>
          <p:nvPr/>
        </p:nvGrpSpPr>
        <p:grpSpPr>
          <a:xfrm>
            <a:off x="6800850" y="3020749"/>
            <a:ext cx="352426" cy="235468"/>
            <a:chOff x="6800850" y="3020749"/>
            <a:chExt cx="352426" cy="235468"/>
          </a:xfrm>
        </p:grpSpPr>
        <p:sp>
          <p:nvSpPr>
            <p:cNvPr id="179" name="SMARTInkShape-2552"/>
            <p:cNvSpPr/>
            <p:nvPr>
              <p:custDataLst>
                <p:tags r:id="rId200"/>
              </p:custDataLst>
            </p:nvPr>
          </p:nvSpPr>
          <p:spPr>
            <a:xfrm>
              <a:off x="6800850" y="3143250"/>
              <a:ext cx="123826" cy="1"/>
            </a:xfrm>
            <a:custGeom>
              <a:avLst/>
              <a:gdLst/>
              <a:ahLst/>
              <a:cxnLst/>
              <a:rect l="0" t="0" r="0" b="0"/>
              <a:pathLst>
                <a:path w="123826" h="1">
                  <a:moveTo>
                    <a:pt x="0" y="0"/>
                  </a:moveTo>
                  <a:lnTo>
                    <a:pt x="0" y="0"/>
                  </a:lnTo>
                  <a:lnTo>
                    <a:pt x="46234" y="0"/>
                  </a:lnTo>
                  <a:lnTo>
                    <a:pt x="92235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553"/>
            <p:cNvSpPr/>
            <p:nvPr>
              <p:custDataLst>
                <p:tags r:id="rId201"/>
              </p:custDataLst>
            </p:nvPr>
          </p:nvSpPr>
          <p:spPr>
            <a:xfrm>
              <a:off x="6810375" y="3228975"/>
              <a:ext cx="152401" cy="27242"/>
            </a:xfrm>
            <a:custGeom>
              <a:avLst/>
              <a:gdLst/>
              <a:ahLst/>
              <a:cxnLst/>
              <a:rect l="0" t="0" r="0" b="0"/>
              <a:pathLst>
                <a:path w="152401" h="27242">
                  <a:moveTo>
                    <a:pt x="0" y="9525"/>
                  </a:moveTo>
                  <a:lnTo>
                    <a:pt x="0" y="9525"/>
                  </a:lnTo>
                  <a:lnTo>
                    <a:pt x="0" y="24072"/>
                  </a:lnTo>
                  <a:lnTo>
                    <a:pt x="1058" y="25573"/>
                  </a:lnTo>
                  <a:lnTo>
                    <a:pt x="2822" y="26574"/>
                  </a:lnTo>
                  <a:lnTo>
                    <a:pt x="5056" y="27241"/>
                  </a:lnTo>
                  <a:lnTo>
                    <a:pt x="7604" y="26627"/>
                  </a:lnTo>
                  <a:lnTo>
                    <a:pt x="13257" y="23124"/>
                  </a:lnTo>
                  <a:lnTo>
                    <a:pt x="17305" y="22824"/>
                  </a:lnTo>
                  <a:lnTo>
                    <a:pt x="33114" y="25342"/>
                  </a:lnTo>
                  <a:lnTo>
                    <a:pt x="79101" y="16689"/>
                  </a:lnTo>
                  <a:lnTo>
                    <a:pt x="126066" y="261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554"/>
            <p:cNvSpPr/>
            <p:nvPr>
              <p:custDataLst>
                <p:tags r:id="rId202"/>
              </p:custDataLst>
            </p:nvPr>
          </p:nvSpPr>
          <p:spPr>
            <a:xfrm>
              <a:off x="7143750" y="3020749"/>
              <a:ext cx="9526" cy="217752"/>
            </a:xfrm>
            <a:custGeom>
              <a:avLst/>
              <a:gdLst/>
              <a:ahLst/>
              <a:cxnLst/>
              <a:rect l="0" t="0" r="0" b="0"/>
              <a:pathLst>
                <a:path w="9526" h="217752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9524" y="48192"/>
                  </a:lnTo>
                  <a:lnTo>
                    <a:pt x="9525" y="95477"/>
                  </a:lnTo>
                  <a:lnTo>
                    <a:pt x="9525" y="141755"/>
                  </a:lnTo>
                  <a:lnTo>
                    <a:pt x="9525" y="185461"/>
                  </a:lnTo>
                  <a:lnTo>
                    <a:pt x="9525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456"/>
          <p:cNvGrpSpPr/>
          <p:nvPr/>
        </p:nvGrpSpPr>
        <p:grpSpPr>
          <a:xfrm>
            <a:off x="7400925" y="2916309"/>
            <a:ext cx="933435" cy="341076"/>
            <a:chOff x="7400925" y="2916309"/>
            <a:chExt cx="933435" cy="341076"/>
          </a:xfrm>
        </p:grpSpPr>
        <p:sp>
          <p:nvSpPr>
            <p:cNvPr id="183" name="SMARTInkShape-2555"/>
            <p:cNvSpPr/>
            <p:nvPr>
              <p:custDataLst>
                <p:tags r:id="rId193"/>
              </p:custDataLst>
            </p:nvPr>
          </p:nvSpPr>
          <p:spPr>
            <a:xfrm>
              <a:off x="7400925" y="316230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8483" y="9520"/>
                  </a:lnTo>
                  <a:lnTo>
                    <a:pt x="93339" y="9525"/>
                  </a:lnTo>
                  <a:lnTo>
                    <a:pt x="133294" y="846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556"/>
            <p:cNvSpPr/>
            <p:nvPr>
              <p:custDataLst>
                <p:tags r:id="rId194"/>
              </p:custDataLst>
            </p:nvPr>
          </p:nvSpPr>
          <p:spPr>
            <a:xfrm>
              <a:off x="7667741" y="2916309"/>
              <a:ext cx="119570" cy="341076"/>
            </a:xfrm>
            <a:custGeom>
              <a:avLst/>
              <a:gdLst/>
              <a:ahLst/>
              <a:cxnLst/>
              <a:rect l="0" t="0" r="0" b="0"/>
              <a:pathLst>
                <a:path w="119570" h="341076">
                  <a:moveTo>
                    <a:pt x="18934" y="160266"/>
                  </a:moveTo>
                  <a:lnTo>
                    <a:pt x="18934" y="160266"/>
                  </a:lnTo>
                  <a:lnTo>
                    <a:pt x="18934" y="206097"/>
                  </a:lnTo>
                  <a:lnTo>
                    <a:pt x="18934" y="209870"/>
                  </a:lnTo>
                  <a:lnTo>
                    <a:pt x="9997" y="255717"/>
                  </a:lnTo>
                  <a:lnTo>
                    <a:pt x="9425" y="300912"/>
                  </a:lnTo>
                  <a:lnTo>
                    <a:pt x="9410" y="325236"/>
                  </a:lnTo>
                  <a:lnTo>
                    <a:pt x="6587" y="331658"/>
                  </a:lnTo>
                  <a:lnTo>
                    <a:pt x="0" y="341075"/>
                  </a:lnTo>
                  <a:lnTo>
                    <a:pt x="944" y="304969"/>
                  </a:lnTo>
                  <a:lnTo>
                    <a:pt x="8526" y="261386"/>
                  </a:lnTo>
                  <a:lnTo>
                    <a:pt x="12058" y="223397"/>
                  </a:lnTo>
                  <a:lnTo>
                    <a:pt x="17575" y="180498"/>
                  </a:lnTo>
                  <a:lnTo>
                    <a:pt x="25212" y="134903"/>
                  </a:lnTo>
                  <a:lnTo>
                    <a:pt x="30639" y="94226"/>
                  </a:lnTo>
                  <a:lnTo>
                    <a:pt x="44877" y="46858"/>
                  </a:lnTo>
                  <a:lnTo>
                    <a:pt x="49552" y="27180"/>
                  </a:lnTo>
                  <a:lnTo>
                    <a:pt x="54767" y="16451"/>
                  </a:lnTo>
                  <a:lnTo>
                    <a:pt x="69854" y="3940"/>
                  </a:lnTo>
                  <a:lnTo>
                    <a:pt x="76137" y="829"/>
                  </a:lnTo>
                  <a:lnTo>
                    <a:pt x="79295" y="0"/>
                  </a:lnTo>
                  <a:lnTo>
                    <a:pt x="82458" y="505"/>
                  </a:lnTo>
                  <a:lnTo>
                    <a:pt x="88795" y="3889"/>
                  </a:lnTo>
                  <a:lnTo>
                    <a:pt x="90908" y="6273"/>
                  </a:lnTo>
                  <a:lnTo>
                    <a:pt x="93256" y="11744"/>
                  </a:lnTo>
                  <a:lnTo>
                    <a:pt x="94940" y="13626"/>
                  </a:lnTo>
                  <a:lnTo>
                    <a:pt x="99634" y="15718"/>
                  </a:lnTo>
                  <a:lnTo>
                    <a:pt x="105248" y="22292"/>
                  </a:lnTo>
                  <a:lnTo>
                    <a:pt x="110213" y="31211"/>
                  </a:lnTo>
                  <a:lnTo>
                    <a:pt x="113400" y="45560"/>
                  </a:lnTo>
                  <a:lnTo>
                    <a:pt x="113661" y="48870"/>
                  </a:lnTo>
                  <a:lnTo>
                    <a:pt x="116774" y="55371"/>
                  </a:lnTo>
                  <a:lnTo>
                    <a:pt x="119085" y="58586"/>
                  </a:lnTo>
                  <a:lnTo>
                    <a:pt x="119569" y="62846"/>
                  </a:lnTo>
                  <a:lnTo>
                    <a:pt x="111769" y="95822"/>
                  </a:lnTo>
                  <a:lnTo>
                    <a:pt x="103944" y="110479"/>
                  </a:lnTo>
                  <a:lnTo>
                    <a:pt x="96933" y="118031"/>
                  </a:lnTo>
                  <a:lnTo>
                    <a:pt x="82143" y="127173"/>
                  </a:lnTo>
                  <a:lnTo>
                    <a:pt x="53916" y="138899"/>
                  </a:lnTo>
                  <a:lnTo>
                    <a:pt x="42116" y="146762"/>
                  </a:lnTo>
                  <a:lnTo>
                    <a:pt x="31918" y="149562"/>
                  </a:lnTo>
                  <a:lnTo>
                    <a:pt x="9409" y="150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557"/>
            <p:cNvSpPr/>
            <p:nvPr>
              <p:custDataLst>
                <p:tags r:id="rId195"/>
              </p:custDataLst>
            </p:nvPr>
          </p:nvSpPr>
          <p:spPr>
            <a:xfrm>
              <a:off x="7781925" y="3038475"/>
              <a:ext cx="114301" cy="199551"/>
            </a:xfrm>
            <a:custGeom>
              <a:avLst/>
              <a:gdLst/>
              <a:ahLst/>
              <a:cxnLst/>
              <a:rect l="0" t="0" r="0" b="0"/>
              <a:pathLst>
                <a:path w="114301" h="199551">
                  <a:moveTo>
                    <a:pt x="0" y="76200"/>
                  </a:moveTo>
                  <a:lnTo>
                    <a:pt x="0" y="76200"/>
                  </a:lnTo>
                  <a:lnTo>
                    <a:pt x="9491" y="76200"/>
                  </a:lnTo>
                  <a:lnTo>
                    <a:pt x="9515" y="86313"/>
                  </a:lnTo>
                  <a:lnTo>
                    <a:pt x="10576" y="89292"/>
                  </a:lnTo>
                  <a:lnTo>
                    <a:pt x="12343" y="91278"/>
                  </a:lnTo>
                  <a:lnTo>
                    <a:pt x="21283" y="97723"/>
                  </a:lnTo>
                  <a:lnTo>
                    <a:pt x="23713" y="100074"/>
                  </a:lnTo>
                  <a:lnTo>
                    <a:pt x="26415" y="105508"/>
                  </a:lnTo>
                  <a:lnTo>
                    <a:pt x="29549" y="130203"/>
                  </a:lnTo>
                  <a:lnTo>
                    <a:pt x="36097" y="142880"/>
                  </a:lnTo>
                  <a:lnTo>
                    <a:pt x="38066" y="179682"/>
                  </a:lnTo>
                  <a:lnTo>
                    <a:pt x="37019" y="183288"/>
                  </a:lnTo>
                  <a:lnTo>
                    <a:pt x="35262" y="185692"/>
                  </a:lnTo>
                  <a:lnTo>
                    <a:pt x="33033" y="187295"/>
                  </a:lnTo>
                  <a:lnTo>
                    <a:pt x="31547" y="189422"/>
                  </a:lnTo>
                  <a:lnTo>
                    <a:pt x="28966" y="198420"/>
                  </a:lnTo>
                  <a:lnTo>
                    <a:pt x="27777" y="198955"/>
                  </a:lnTo>
                  <a:lnTo>
                    <a:pt x="23635" y="199550"/>
                  </a:lnTo>
                  <a:lnTo>
                    <a:pt x="23165" y="198650"/>
                  </a:lnTo>
                  <a:lnTo>
                    <a:pt x="25464" y="194828"/>
                  </a:lnTo>
                  <a:lnTo>
                    <a:pt x="25443" y="192327"/>
                  </a:lnTo>
                  <a:lnTo>
                    <a:pt x="20102" y="177622"/>
                  </a:lnTo>
                  <a:lnTo>
                    <a:pt x="20809" y="174506"/>
                  </a:lnTo>
                  <a:lnTo>
                    <a:pt x="25804" y="164006"/>
                  </a:lnTo>
                  <a:lnTo>
                    <a:pt x="33524" y="117308"/>
                  </a:lnTo>
                  <a:lnTo>
                    <a:pt x="54079" y="73015"/>
                  </a:lnTo>
                  <a:lnTo>
                    <a:pt x="69518" y="47623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558"/>
            <p:cNvSpPr/>
            <p:nvPr>
              <p:custDataLst>
                <p:tags r:id="rId196"/>
              </p:custDataLst>
            </p:nvPr>
          </p:nvSpPr>
          <p:spPr>
            <a:xfrm>
              <a:off x="7962938" y="2982683"/>
              <a:ext cx="114263" cy="227243"/>
            </a:xfrm>
            <a:custGeom>
              <a:avLst/>
              <a:gdLst/>
              <a:ahLst/>
              <a:cxnLst/>
              <a:rect l="0" t="0" r="0" b="0"/>
              <a:pathLst>
                <a:path w="114263" h="227243">
                  <a:moveTo>
                    <a:pt x="114262" y="17692"/>
                  </a:moveTo>
                  <a:lnTo>
                    <a:pt x="114262" y="17692"/>
                  </a:lnTo>
                  <a:lnTo>
                    <a:pt x="106062" y="9491"/>
                  </a:lnTo>
                  <a:lnTo>
                    <a:pt x="97395" y="7370"/>
                  </a:lnTo>
                  <a:lnTo>
                    <a:pt x="87438" y="0"/>
                  </a:lnTo>
                  <a:lnTo>
                    <a:pt x="85795" y="606"/>
                  </a:lnTo>
                  <a:lnTo>
                    <a:pt x="78428" y="5456"/>
                  </a:lnTo>
                  <a:lnTo>
                    <a:pt x="69543" y="8422"/>
                  </a:lnTo>
                  <a:lnTo>
                    <a:pt x="53901" y="21319"/>
                  </a:lnTo>
                  <a:lnTo>
                    <a:pt x="50394" y="30240"/>
                  </a:lnTo>
                  <a:lnTo>
                    <a:pt x="47777" y="40202"/>
                  </a:lnTo>
                  <a:lnTo>
                    <a:pt x="25245" y="86693"/>
                  </a:lnTo>
                  <a:lnTo>
                    <a:pt x="12294" y="121937"/>
                  </a:lnTo>
                  <a:lnTo>
                    <a:pt x="7496" y="141360"/>
                  </a:lnTo>
                  <a:lnTo>
                    <a:pt x="2194" y="160520"/>
                  </a:lnTo>
                  <a:lnTo>
                    <a:pt x="50" y="204819"/>
                  </a:lnTo>
                  <a:lnTo>
                    <a:pt x="0" y="215865"/>
                  </a:lnTo>
                  <a:lnTo>
                    <a:pt x="1046" y="219657"/>
                  </a:lnTo>
                  <a:lnTo>
                    <a:pt x="2801" y="222186"/>
                  </a:lnTo>
                  <a:lnTo>
                    <a:pt x="9487" y="227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559"/>
            <p:cNvSpPr/>
            <p:nvPr>
              <p:custDataLst>
                <p:tags r:id="rId197"/>
              </p:custDataLst>
            </p:nvPr>
          </p:nvSpPr>
          <p:spPr>
            <a:xfrm>
              <a:off x="8059604" y="2967686"/>
              <a:ext cx="169866" cy="251203"/>
            </a:xfrm>
            <a:custGeom>
              <a:avLst/>
              <a:gdLst/>
              <a:ahLst/>
              <a:cxnLst/>
              <a:rect l="0" t="0" r="0" b="0"/>
              <a:pathLst>
                <a:path w="169866" h="251203">
                  <a:moveTo>
                    <a:pt x="74746" y="108889"/>
                  </a:moveTo>
                  <a:lnTo>
                    <a:pt x="74746" y="108889"/>
                  </a:lnTo>
                  <a:lnTo>
                    <a:pt x="74746" y="103833"/>
                  </a:lnTo>
                  <a:lnTo>
                    <a:pt x="77568" y="98528"/>
                  </a:lnTo>
                  <a:lnTo>
                    <a:pt x="84155" y="89990"/>
                  </a:lnTo>
                  <a:lnTo>
                    <a:pt x="59817" y="115351"/>
                  </a:lnTo>
                  <a:lnTo>
                    <a:pt x="45576" y="145009"/>
                  </a:lnTo>
                  <a:lnTo>
                    <a:pt x="42599" y="148845"/>
                  </a:lnTo>
                  <a:lnTo>
                    <a:pt x="39292" y="158750"/>
                  </a:lnTo>
                  <a:lnTo>
                    <a:pt x="34608" y="176227"/>
                  </a:lnTo>
                  <a:lnTo>
                    <a:pt x="15557" y="222370"/>
                  </a:lnTo>
                  <a:lnTo>
                    <a:pt x="11399" y="229175"/>
                  </a:lnTo>
                  <a:lnTo>
                    <a:pt x="7998" y="238956"/>
                  </a:lnTo>
                  <a:lnTo>
                    <a:pt x="0" y="249868"/>
                  </a:lnTo>
                  <a:lnTo>
                    <a:pt x="574" y="250500"/>
                  </a:lnTo>
                  <a:lnTo>
                    <a:pt x="4033" y="251202"/>
                  </a:lnTo>
                  <a:lnTo>
                    <a:pt x="5379" y="250331"/>
                  </a:lnTo>
                  <a:lnTo>
                    <a:pt x="6277" y="248692"/>
                  </a:lnTo>
                  <a:lnTo>
                    <a:pt x="6875" y="246541"/>
                  </a:lnTo>
                  <a:lnTo>
                    <a:pt x="8332" y="245107"/>
                  </a:lnTo>
                  <a:lnTo>
                    <a:pt x="18274" y="239983"/>
                  </a:lnTo>
                  <a:lnTo>
                    <a:pt x="24248" y="233828"/>
                  </a:lnTo>
                  <a:lnTo>
                    <a:pt x="46189" y="191486"/>
                  </a:lnTo>
                  <a:lnTo>
                    <a:pt x="53587" y="175232"/>
                  </a:lnTo>
                  <a:lnTo>
                    <a:pt x="76598" y="135957"/>
                  </a:lnTo>
                  <a:lnTo>
                    <a:pt x="101161" y="89641"/>
                  </a:lnTo>
                  <a:lnTo>
                    <a:pt x="115028" y="64027"/>
                  </a:lnTo>
                  <a:lnTo>
                    <a:pt x="147485" y="18176"/>
                  </a:lnTo>
                  <a:lnTo>
                    <a:pt x="156153" y="7693"/>
                  </a:lnTo>
                  <a:lnTo>
                    <a:pt x="158552" y="1118"/>
                  </a:lnTo>
                  <a:lnTo>
                    <a:pt x="160251" y="0"/>
                  </a:lnTo>
                  <a:lnTo>
                    <a:pt x="162441" y="313"/>
                  </a:lnTo>
                  <a:lnTo>
                    <a:pt x="164959" y="1580"/>
                  </a:lnTo>
                  <a:lnTo>
                    <a:pt x="166638" y="3483"/>
                  </a:lnTo>
                  <a:lnTo>
                    <a:pt x="168504" y="8420"/>
                  </a:lnTo>
                  <a:lnTo>
                    <a:pt x="169865" y="26438"/>
                  </a:lnTo>
                  <a:lnTo>
                    <a:pt x="161054" y="71041"/>
                  </a:lnTo>
                  <a:lnTo>
                    <a:pt x="157822" y="92736"/>
                  </a:lnTo>
                  <a:lnTo>
                    <a:pt x="143147" y="138369"/>
                  </a:lnTo>
                  <a:lnTo>
                    <a:pt x="129729" y="182426"/>
                  </a:lnTo>
                  <a:lnTo>
                    <a:pt x="122371" y="194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560"/>
            <p:cNvSpPr/>
            <p:nvPr>
              <p:custDataLst>
                <p:tags r:id="rId198"/>
              </p:custDataLst>
            </p:nvPr>
          </p:nvSpPr>
          <p:spPr>
            <a:xfrm>
              <a:off x="8135675" y="3105150"/>
              <a:ext cx="84401" cy="9526"/>
            </a:xfrm>
            <a:custGeom>
              <a:avLst/>
              <a:gdLst/>
              <a:ahLst/>
              <a:cxnLst/>
              <a:rect l="0" t="0" r="0" b="0"/>
              <a:pathLst>
                <a:path w="84401" h="9526">
                  <a:moveTo>
                    <a:pt x="8200" y="9525"/>
                  </a:moveTo>
                  <a:lnTo>
                    <a:pt x="8200" y="9525"/>
                  </a:lnTo>
                  <a:lnTo>
                    <a:pt x="0" y="9525"/>
                  </a:lnTo>
                  <a:lnTo>
                    <a:pt x="6992" y="1324"/>
                  </a:lnTo>
                  <a:lnTo>
                    <a:pt x="12899" y="392"/>
                  </a:lnTo>
                  <a:lnTo>
                    <a:pt x="59002" y="1"/>
                  </a:lnTo>
                  <a:lnTo>
                    <a:pt x="84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561"/>
            <p:cNvSpPr/>
            <p:nvPr>
              <p:custDataLst>
                <p:tags r:id="rId199"/>
              </p:custDataLst>
            </p:nvPr>
          </p:nvSpPr>
          <p:spPr>
            <a:xfrm>
              <a:off x="8239125" y="2971916"/>
              <a:ext cx="95235" cy="266585"/>
            </a:xfrm>
            <a:custGeom>
              <a:avLst/>
              <a:gdLst/>
              <a:ahLst/>
              <a:cxnLst/>
              <a:rect l="0" t="0" r="0" b="0"/>
              <a:pathLst>
                <a:path w="95235" h="266585">
                  <a:moveTo>
                    <a:pt x="76200" y="9409"/>
                  </a:moveTo>
                  <a:lnTo>
                    <a:pt x="76200" y="9409"/>
                  </a:lnTo>
                  <a:lnTo>
                    <a:pt x="76200" y="1208"/>
                  </a:lnTo>
                  <a:lnTo>
                    <a:pt x="77258" y="767"/>
                  </a:lnTo>
                  <a:lnTo>
                    <a:pt x="84400" y="0"/>
                  </a:lnTo>
                  <a:lnTo>
                    <a:pt x="90389" y="4975"/>
                  </a:lnTo>
                  <a:lnTo>
                    <a:pt x="93090" y="10261"/>
                  </a:lnTo>
                  <a:lnTo>
                    <a:pt x="94966" y="26454"/>
                  </a:lnTo>
                  <a:lnTo>
                    <a:pt x="95234" y="69635"/>
                  </a:lnTo>
                  <a:lnTo>
                    <a:pt x="94184" y="85918"/>
                  </a:lnTo>
                  <a:lnTo>
                    <a:pt x="87048" y="125213"/>
                  </a:lnTo>
                  <a:lnTo>
                    <a:pt x="67999" y="171532"/>
                  </a:lnTo>
                  <a:lnTo>
                    <a:pt x="54720" y="197146"/>
                  </a:lnTo>
                  <a:lnTo>
                    <a:pt x="25081" y="237841"/>
                  </a:lnTo>
                  <a:lnTo>
                    <a:pt x="0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SMARTInkShape-2562"/>
          <p:cNvSpPr/>
          <p:nvPr>
            <p:custDataLst>
              <p:tags r:id="rId2"/>
            </p:custDataLst>
          </p:nvPr>
        </p:nvSpPr>
        <p:spPr>
          <a:xfrm>
            <a:off x="1200150" y="3781542"/>
            <a:ext cx="10077451" cy="199909"/>
          </a:xfrm>
          <a:custGeom>
            <a:avLst/>
            <a:gdLst/>
            <a:ahLst/>
            <a:cxnLst/>
            <a:rect l="0" t="0" r="0" b="0"/>
            <a:pathLst>
              <a:path w="10077451" h="199909">
                <a:moveTo>
                  <a:pt x="0" y="199908"/>
                </a:moveTo>
                <a:lnTo>
                  <a:pt x="0" y="199908"/>
                </a:lnTo>
                <a:lnTo>
                  <a:pt x="5056" y="199908"/>
                </a:lnTo>
                <a:lnTo>
                  <a:pt x="10361" y="197086"/>
                </a:lnTo>
                <a:lnTo>
                  <a:pt x="16247" y="193362"/>
                </a:lnTo>
                <a:lnTo>
                  <a:pt x="28648" y="190972"/>
                </a:lnTo>
                <a:lnTo>
                  <a:pt x="74215" y="190388"/>
                </a:lnTo>
                <a:lnTo>
                  <a:pt x="116623" y="190383"/>
                </a:lnTo>
                <a:lnTo>
                  <a:pt x="163453" y="190383"/>
                </a:lnTo>
                <a:lnTo>
                  <a:pt x="211008" y="198584"/>
                </a:lnTo>
                <a:lnTo>
                  <a:pt x="254484" y="199646"/>
                </a:lnTo>
                <a:lnTo>
                  <a:pt x="297566" y="197034"/>
                </a:lnTo>
                <a:lnTo>
                  <a:pt x="334054" y="192354"/>
                </a:lnTo>
                <a:lnTo>
                  <a:pt x="374498" y="190967"/>
                </a:lnTo>
                <a:lnTo>
                  <a:pt x="419996" y="187734"/>
                </a:lnTo>
                <a:lnTo>
                  <a:pt x="466990" y="182895"/>
                </a:lnTo>
                <a:lnTo>
                  <a:pt x="514429" y="178640"/>
                </a:lnTo>
                <a:lnTo>
                  <a:pt x="547193" y="174580"/>
                </a:lnTo>
                <a:lnTo>
                  <a:pt x="582922" y="172777"/>
                </a:lnTo>
                <a:lnTo>
                  <a:pt x="622790" y="169152"/>
                </a:lnTo>
                <a:lnTo>
                  <a:pt x="664146" y="165072"/>
                </a:lnTo>
                <a:lnTo>
                  <a:pt x="703693" y="163259"/>
                </a:lnTo>
                <a:lnTo>
                  <a:pt x="745258" y="159631"/>
                </a:lnTo>
                <a:lnTo>
                  <a:pt x="789484" y="155548"/>
                </a:lnTo>
                <a:lnTo>
                  <a:pt x="813131" y="154460"/>
                </a:lnTo>
                <a:lnTo>
                  <a:pt x="837362" y="153734"/>
                </a:lnTo>
                <a:lnTo>
                  <a:pt x="861983" y="153250"/>
                </a:lnTo>
                <a:lnTo>
                  <a:pt x="886864" y="152928"/>
                </a:lnTo>
                <a:lnTo>
                  <a:pt x="911917" y="152713"/>
                </a:lnTo>
                <a:lnTo>
                  <a:pt x="937087" y="151511"/>
                </a:lnTo>
                <a:lnTo>
                  <a:pt x="962333" y="149652"/>
                </a:lnTo>
                <a:lnTo>
                  <a:pt x="987630" y="147353"/>
                </a:lnTo>
                <a:lnTo>
                  <a:pt x="1012962" y="145822"/>
                </a:lnTo>
                <a:lnTo>
                  <a:pt x="1038316" y="144801"/>
                </a:lnTo>
                <a:lnTo>
                  <a:pt x="1063686" y="144120"/>
                </a:lnTo>
                <a:lnTo>
                  <a:pt x="1091182" y="143666"/>
                </a:lnTo>
                <a:lnTo>
                  <a:pt x="1120097" y="143363"/>
                </a:lnTo>
                <a:lnTo>
                  <a:pt x="1149956" y="143161"/>
                </a:lnTo>
                <a:lnTo>
                  <a:pt x="1179388" y="141969"/>
                </a:lnTo>
                <a:lnTo>
                  <a:pt x="1208533" y="140115"/>
                </a:lnTo>
                <a:lnTo>
                  <a:pt x="1237489" y="137821"/>
                </a:lnTo>
                <a:lnTo>
                  <a:pt x="1266317" y="136292"/>
                </a:lnTo>
                <a:lnTo>
                  <a:pt x="1295061" y="135272"/>
                </a:lnTo>
                <a:lnTo>
                  <a:pt x="1323749" y="134593"/>
                </a:lnTo>
                <a:lnTo>
                  <a:pt x="1354516" y="133081"/>
                </a:lnTo>
                <a:lnTo>
                  <a:pt x="1386669" y="131015"/>
                </a:lnTo>
                <a:lnTo>
                  <a:pt x="1419746" y="128579"/>
                </a:lnTo>
                <a:lnTo>
                  <a:pt x="1453439" y="126955"/>
                </a:lnTo>
                <a:lnTo>
                  <a:pt x="1487543" y="125873"/>
                </a:lnTo>
                <a:lnTo>
                  <a:pt x="1521920" y="125152"/>
                </a:lnTo>
                <a:lnTo>
                  <a:pt x="1555422" y="123612"/>
                </a:lnTo>
                <a:lnTo>
                  <a:pt x="1588339" y="121527"/>
                </a:lnTo>
                <a:lnTo>
                  <a:pt x="1620868" y="119079"/>
                </a:lnTo>
                <a:lnTo>
                  <a:pt x="1654195" y="116389"/>
                </a:lnTo>
                <a:lnTo>
                  <a:pt x="1688055" y="113537"/>
                </a:lnTo>
                <a:lnTo>
                  <a:pt x="1722270" y="110577"/>
                </a:lnTo>
                <a:lnTo>
                  <a:pt x="1756722" y="108604"/>
                </a:lnTo>
                <a:lnTo>
                  <a:pt x="1791332" y="107289"/>
                </a:lnTo>
                <a:lnTo>
                  <a:pt x="1826046" y="106412"/>
                </a:lnTo>
                <a:lnTo>
                  <a:pt x="1861889" y="104769"/>
                </a:lnTo>
                <a:lnTo>
                  <a:pt x="1898484" y="102615"/>
                </a:lnTo>
                <a:lnTo>
                  <a:pt x="1935582" y="100121"/>
                </a:lnTo>
                <a:lnTo>
                  <a:pt x="1973013" y="97400"/>
                </a:lnTo>
                <a:lnTo>
                  <a:pt x="2010667" y="94528"/>
                </a:lnTo>
                <a:lnTo>
                  <a:pt x="2048470" y="91555"/>
                </a:lnTo>
                <a:lnTo>
                  <a:pt x="2086371" y="88514"/>
                </a:lnTo>
                <a:lnTo>
                  <a:pt x="2124339" y="85429"/>
                </a:lnTo>
                <a:lnTo>
                  <a:pt x="2162351" y="82313"/>
                </a:lnTo>
                <a:lnTo>
                  <a:pt x="2199334" y="80237"/>
                </a:lnTo>
                <a:lnTo>
                  <a:pt x="2235631" y="78852"/>
                </a:lnTo>
                <a:lnTo>
                  <a:pt x="2271471" y="77929"/>
                </a:lnTo>
                <a:lnTo>
                  <a:pt x="2308064" y="76255"/>
                </a:lnTo>
                <a:lnTo>
                  <a:pt x="2345159" y="74081"/>
                </a:lnTo>
                <a:lnTo>
                  <a:pt x="2382589" y="71574"/>
                </a:lnTo>
                <a:lnTo>
                  <a:pt x="2421301" y="68844"/>
                </a:lnTo>
                <a:lnTo>
                  <a:pt x="2460868" y="65965"/>
                </a:lnTo>
                <a:lnTo>
                  <a:pt x="2501004" y="62988"/>
                </a:lnTo>
                <a:lnTo>
                  <a:pt x="2541519" y="61003"/>
                </a:lnTo>
                <a:lnTo>
                  <a:pt x="2582288" y="59679"/>
                </a:lnTo>
                <a:lnTo>
                  <a:pt x="2623226" y="58797"/>
                </a:lnTo>
                <a:lnTo>
                  <a:pt x="2666392" y="58209"/>
                </a:lnTo>
                <a:lnTo>
                  <a:pt x="2711045" y="57817"/>
                </a:lnTo>
                <a:lnTo>
                  <a:pt x="2756688" y="57556"/>
                </a:lnTo>
                <a:lnTo>
                  <a:pt x="2799817" y="56323"/>
                </a:lnTo>
                <a:lnTo>
                  <a:pt x="2841270" y="54443"/>
                </a:lnTo>
                <a:lnTo>
                  <a:pt x="2881605" y="52131"/>
                </a:lnTo>
                <a:lnTo>
                  <a:pt x="2922253" y="50590"/>
                </a:lnTo>
                <a:lnTo>
                  <a:pt x="2963110" y="49563"/>
                </a:lnTo>
                <a:lnTo>
                  <a:pt x="3004107" y="48878"/>
                </a:lnTo>
                <a:lnTo>
                  <a:pt x="3047313" y="47363"/>
                </a:lnTo>
                <a:lnTo>
                  <a:pt x="3091992" y="45295"/>
                </a:lnTo>
                <a:lnTo>
                  <a:pt x="3137653" y="42857"/>
                </a:lnTo>
                <a:lnTo>
                  <a:pt x="3181852" y="41232"/>
                </a:lnTo>
                <a:lnTo>
                  <a:pt x="3225076" y="40149"/>
                </a:lnTo>
                <a:lnTo>
                  <a:pt x="3267651" y="39427"/>
                </a:lnTo>
                <a:lnTo>
                  <a:pt x="3309792" y="38946"/>
                </a:lnTo>
                <a:lnTo>
                  <a:pt x="3351645" y="38625"/>
                </a:lnTo>
                <a:lnTo>
                  <a:pt x="3393305" y="38411"/>
                </a:lnTo>
                <a:lnTo>
                  <a:pt x="3434836" y="38268"/>
                </a:lnTo>
                <a:lnTo>
                  <a:pt x="3476282" y="38173"/>
                </a:lnTo>
                <a:lnTo>
                  <a:pt x="3517672" y="38110"/>
                </a:lnTo>
                <a:lnTo>
                  <a:pt x="3561139" y="37009"/>
                </a:lnTo>
                <a:lnTo>
                  <a:pt x="3605993" y="35217"/>
                </a:lnTo>
                <a:lnTo>
                  <a:pt x="3651770" y="32964"/>
                </a:lnTo>
                <a:lnTo>
                  <a:pt x="3694988" y="31462"/>
                </a:lnTo>
                <a:lnTo>
                  <a:pt x="3736501" y="30461"/>
                </a:lnTo>
                <a:lnTo>
                  <a:pt x="3776875" y="29793"/>
                </a:lnTo>
                <a:lnTo>
                  <a:pt x="3818609" y="29348"/>
                </a:lnTo>
                <a:lnTo>
                  <a:pt x="3861248" y="29051"/>
                </a:lnTo>
                <a:lnTo>
                  <a:pt x="3904490" y="28854"/>
                </a:lnTo>
                <a:lnTo>
                  <a:pt x="3948135" y="28722"/>
                </a:lnTo>
                <a:lnTo>
                  <a:pt x="3992048" y="28634"/>
                </a:lnTo>
                <a:lnTo>
                  <a:pt x="4036140" y="28575"/>
                </a:lnTo>
                <a:lnTo>
                  <a:pt x="4080351" y="28536"/>
                </a:lnTo>
                <a:lnTo>
                  <a:pt x="4124643" y="28510"/>
                </a:lnTo>
                <a:lnTo>
                  <a:pt x="4168987" y="28492"/>
                </a:lnTo>
                <a:lnTo>
                  <a:pt x="4212308" y="28481"/>
                </a:lnTo>
                <a:lnTo>
                  <a:pt x="4254948" y="28473"/>
                </a:lnTo>
                <a:lnTo>
                  <a:pt x="4297132" y="28468"/>
                </a:lnTo>
                <a:lnTo>
                  <a:pt x="4340070" y="28465"/>
                </a:lnTo>
                <a:lnTo>
                  <a:pt x="4383514" y="28463"/>
                </a:lnTo>
                <a:lnTo>
                  <a:pt x="4427293" y="28461"/>
                </a:lnTo>
                <a:lnTo>
                  <a:pt x="4472353" y="28460"/>
                </a:lnTo>
                <a:lnTo>
                  <a:pt x="4518269" y="28459"/>
                </a:lnTo>
                <a:lnTo>
                  <a:pt x="4564754" y="28458"/>
                </a:lnTo>
                <a:lnTo>
                  <a:pt x="4609503" y="28458"/>
                </a:lnTo>
                <a:lnTo>
                  <a:pt x="4653094" y="28458"/>
                </a:lnTo>
                <a:lnTo>
                  <a:pt x="4695913" y="28458"/>
                </a:lnTo>
                <a:lnTo>
                  <a:pt x="4738217" y="27400"/>
                </a:lnTo>
                <a:lnTo>
                  <a:pt x="4780178" y="25636"/>
                </a:lnTo>
                <a:lnTo>
                  <a:pt x="4821910" y="23401"/>
                </a:lnTo>
                <a:lnTo>
                  <a:pt x="4865606" y="21912"/>
                </a:lnTo>
                <a:lnTo>
                  <a:pt x="4910613" y="20919"/>
                </a:lnTo>
                <a:lnTo>
                  <a:pt x="4956492" y="20257"/>
                </a:lnTo>
                <a:lnTo>
                  <a:pt x="5001895" y="19816"/>
                </a:lnTo>
                <a:lnTo>
                  <a:pt x="5046980" y="19522"/>
                </a:lnTo>
                <a:lnTo>
                  <a:pt x="5091853" y="19326"/>
                </a:lnTo>
                <a:lnTo>
                  <a:pt x="5136585" y="19195"/>
                </a:lnTo>
                <a:lnTo>
                  <a:pt x="5181224" y="19108"/>
                </a:lnTo>
                <a:lnTo>
                  <a:pt x="5225799" y="19050"/>
                </a:lnTo>
                <a:lnTo>
                  <a:pt x="5270333" y="19011"/>
                </a:lnTo>
                <a:lnTo>
                  <a:pt x="5314838" y="18985"/>
                </a:lnTo>
                <a:lnTo>
                  <a:pt x="5359326" y="18967"/>
                </a:lnTo>
                <a:lnTo>
                  <a:pt x="5404858" y="18956"/>
                </a:lnTo>
                <a:lnTo>
                  <a:pt x="5451089" y="18948"/>
                </a:lnTo>
                <a:lnTo>
                  <a:pt x="5497785" y="18943"/>
                </a:lnTo>
                <a:lnTo>
                  <a:pt x="5543731" y="17882"/>
                </a:lnTo>
                <a:lnTo>
                  <a:pt x="5589179" y="16115"/>
                </a:lnTo>
                <a:lnTo>
                  <a:pt x="5634294" y="13880"/>
                </a:lnTo>
                <a:lnTo>
                  <a:pt x="5679187" y="12389"/>
                </a:lnTo>
                <a:lnTo>
                  <a:pt x="5723934" y="11395"/>
                </a:lnTo>
                <a:lnTo>
                  <a:pt x="5768581" y="10733"/>
                </a:lnTo>
                <a:lnTo>
                  <a:pt x="5814221" y="10291"/>
                </a:lnTo>
                <a:lnTo>
                  <a:pt x="5860522" y="9997"/>
                </a:lnTo>
                <a:lnTo>
                  <a:pt x="5907264" y="9801"/>
                </a:lnTo>
                <a:lnTo>
                  <a:pt x="5953243" y="9670"/>
                </a:lnTo>
                <a:lnTo>
                  <a:pt x="5998712" y="9583"/>
                </a:lnTo>
                <a:lnTo>
                  <a:pt x="6043841" y="9525"/>
                </a:lnTo>
                <a:lnTo>
                  <a:pt x="6089803" y="9486"/>
                </a:lnTo>
                <a:lnTo>
                  <a:pt x="6136318" y="9460"/>
                </a:lnTo>
                <a:lnTo>
                  <a:pt x="6183203" y="9442"/>
                </a:lnTo>
                <a:lnTo>
                  <a:pt x="6230336" y="8373"/>
                </a:lnTo>
                <a:lnTo>
                  <a:pt x="6277632" y="6601"/>
                </a:lnTo>
                <a:lnTo>
                  <a:pt x="6325038" y="4361"/>
                </a:lnTo>
                <a:lnTo>
                  <a:pt x="6372517" y="2869"/>
                </a:lnTo>
                <a:lnTo>
                  <a:pt x="6420045" y="1874"/>
                </a:lnTo>
                <a:lnTo>
                  <a:pt x="6467604" y="1210"/>
                </a:lnTo>
                <a:lnTo>
                  <a:pt x="6515187" y="768"/>
                </a:lnTo>
                <a:lnTo>
                  <a:pt x="6562782" y="473"/>
                </a:lnTo>
                <a:lnTo>
                  <a:pt x="6610388" y="276"/>
                </a:lnTo>
                <a:lnTo>
                  <a:pt x="6655884" y="145"/>
                </a:lnTo>
                <a:lnTo>
                  <a:pt x="6699973" y="58"/>
                </a:lnTo>
                <a:lnTo>
                  <a:pt x="6743124" y="0"/>
                </a:lnTo>
                <a:lnTo>
                  <a:pt x="6788824" y="1019"/>
                </a:lnTo>
                <a:lnTo>
                  <a:pt x="6836225" y="2757"/>
                </a:lnTo>
                <a:lnTo>
                  <a:pt x="6884758" y="4974"/>
                </a:lnTo>
                <a:lnTo>
                  <a:pt x="6932989" y="6452"/>
                </a:lnTo>
                <a:lnTo>
                  <a:pt x="6981018" y="7437"/>
                </a:lnTo>
                <a:lnTo>
                  <a:pt x="7028911" y="8094"/>
                </a:lnTo>
                <a:lnTo>
                  <a:pt x="7075658" y="8532"/>
                </a:lnTo>
                <a:lnTo>
                  <a:pt x="7121639" y="8824"/>
                </a:lnTo>
                <a:lnTo>
                  <a:pt x="7167109" y="9019"/>
                </a:lnTo>
                <a:lnTo>
                  <a:pt x="7212240" y="9148"/>
                </a:lnTo>
                <a:lnTo>
                  <a:pt x="7257143" y="9235"/>
                </a:lnTo>
                <a:lnTo>
                  <a:pt x="7301895" y="9293"/>
                </a:lnTo>
                <a:lnTo>
                  <a:pt x="7347605" y="10389"/>
                </a:lnTo>
                <a:lnTo>
                  <a:pt x="7393953" y="12179"/>
                </a:lnTo>
                <a:lnTo>
                  <a:pt x="7440726" y="14431"/>
                </a:lnTo>
                <a:lnTo>
                  <a:pt x="7487785" y="15931"/>
                </a:lnTo>
                <a:lnTo>
                  <a:pt x="7535032" y="16932"/>
                </a:lnTo>
                <a:lnTo>
                  <a:pt x="7582405" y="17599"/>
                </a:lnTo>
                <a:lnTo>
                  <a:pt x="7629861" y="19102"/>
                </a:lnTo>
                <a:lnTo>
                  <a:pt x="7677374" y="21162"/>
                </a:lnTo>
                <a:lnTo>
                  <a:pt x="7724925" y="23594"/>
                </a:lnTo>
                <a:lnTo>
                  <a:pt x="7772499" y="25216"/>
                </a:lnTo>
                <a:lnTo>
                  <a:pt x="7820091" y="26297"/>
                </a:lnTo>
                <a:lnTo>
                  <a:pt x="7867694" y="27017"/>
                </a:lnTo>
                <a:lnTo>
                  <a:pt x="7914246" y="28555"/>
                </a:lnTo>
                <a:lnTo>
                  <a:pt x="7960097" y="30640"/>
                </a:lnTo>
                <a:lnTo>
                  <a:pt x="8005481" y="33088"/>
                </a:lnTo>
                <a:lnTo>
                  <a:pt x="8051613" y="34719"/>
                </a:lnTo>
                <a:lnTo>
                  <a:pt x="8098241" y="35807"/>
                </a:lnTo>
                <a:lnTo>
                  <a:pt x="8145203" y="36532"/>
                </a:lnTo>
                <a:lnTo>
                  <a:pt x="8192386" y="38074"/>
                </a:lnTo>
                <a:lnTo>
                  <a:pt x="8239715" y="40161"/>
                </a:lnTo>
                <a:lnTo>
                  <a:pt x="8287144" y="42610"/>
                </a:lnTo>
                <a:lnTo>
                  <a:pt x="8333579" y="45301"/>
                </a:lnTo>
                <a:lnTo>
                  <a:pt x="8379353" y="48153"/>
                </a:lnTo>
                <a:lnTo>
                  <a:pt x="8424685" y="51113"/>
                </a:lnTo>
                <a:lnTo>
                  <a:pt x="8470782" y="53086"/>
                </a:lnTo>
                <a:lnTo>
                  <a:pt x="8517388" y="54402"/>
                </a:lnTo>
                <a:lnTo>
                  <a:pt x="8564334" y="55279"/>
                </a:lnTo>
                <a:lnTo>
                  <a:pt x="8609390" y="56922"/>
                </a:lnTo>
                <a:lnTo>
                  <a:pt x="8653184" y="59076"/>
                </a:lnTo>
                <a:lnTo>
                  <a:pt x="8696140" y="61570"/>
                </a:lnTo>
                <a:lnTo>
                  <a:pt x="8738536" y="64291"/>
                </a:lnTo>
                <a:lnTo>
                  <a:pt x="8780558" y="67163"/>
                </a:lnTo>
                <a:lnTo>
                  <a:pt x="8822329" y="70136"/>
                </a:lnTo>
                <a:lnTo>
                  <a:pt x="8864995" y="72119"/>
                </a:lnTo>
                <a:lnTo>
                  <a:pt x="8908255" y="73440"/>
                </a:lnTo>
                <a:lnTo>
                  <a:pt x="8951912" y="74321"/>
                </a:lnTo>
                <a:lnTo>
                  <a:pt x="8993717" y="74908"/>
                </a:lnTo>
                <a:lnTo>
                  <a:pt x="9034286" y="75300"/>
                </a:lnTo>
                <a:lnTo>
                  <a:pt x="9074032" y="75561"/>
                </a:lnTo>
                <a:lnTo>
                  <a:pt x="9113230" y="76793"/>
                </a:lnTo>
                <a:lnTo>
                  <a:pt x="9152062" y="78673"/>
                </a:lnTo>
                <a:lnTo>
                  <a:pt x="9190649" y="80985"/>
                </a:lnTo>
                <a:lnTo>
                  <a:pt x="9228016" y="82526"/>
                </a:lnTo>
                <a:lnTo>
                  <a:pt x="9264569" y="83553"/>
                </a:lnTo>
                <a:lnTo>
                  <a:pt x="9300580" y="84238"/>
                </a:lnTo>
                <a:lnTo>
                  <a:pt x="9337287" y="84694"/>
                </a:lnTo>
                <a:lnTo>
                  <a:pt x="9374457" y="84999"/>
                </a:lnTo>
                <a:lnTo>
                  <a:pt x="9411938" y="85202"/>
                </a:lnTo>
                <a:lnTo>
                  <a:pt x="9447508" y="85337"/>
                </a:lnTo>
                <a:lnTo>
                  <a:pt x="9481806" y="85428"/>
                </a:lnTo>
                <a:lnTo>
                  <a:pt x="9515254" y="85487"/>
                </a:lnTo>
                <a:lnTo>
                  <a:pt x="9548136" y="86587"/>
                </a:lnTo>
                <a:lnTo>
                  <a:pt x="9580641" y="88377"/>
                </a:lnTo>
                <a:lnTo>
                  <a:pt x="9612893" y="90629"/>
                </a:lnTo>
                <a:lnTo>
                  <a:pt x="9643921" y="92130"/>
                </a:lnTo>
                <a:lnTo>
                  <a:pt x="9674130" y="93131"/>
                </a:lnTo>
                <a:lnTo>
                  <a:pt x="9703796" y="93799"/>
                </a:lnTo>
                <a:lnTo>
                  <a:pt x="9733097" y="94243"/>
                </a:lnTo>
                <a:lnTo>
                  <a:pt x="9762157" y="94540"/>
                </a:lnTo>
                <a:lnTo>
                  <a:pt x="9791055" y="94737"/>
                </a:lnTo>
                <a:lnTo>
                  <a:pt x="9817729" y="94869"/>
                </a:lnTo>
                <a:lnTo>
                  <a:pt x="9842919" y="94957"/>
                </a:lnTo>
                <a:lnTo>
                  <a:pt x="9889604" y="95055"/>
                </a:lnTo>
                <a:lnTo>
                  <a:pt x="9931522" y="95099"/>
                </a:lnTo>
                <a:lnTo>
                  <a:pt x="9971318" y="95118"/>
                </a:lnTo>
                <a:lnTo>
                  <a:pt x="10009113" y="95126"/>
                </a:lnTo>
                <a:lnTo>
                  <a:pt x="10054850" y="95131"/>
                </a:lnTo>
                <a:lnTo>
                  <a:pt x="10077450" y="951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SMARTInkShape-Group458"/>
          <p:cNvGrpSpPr/>
          <p:nvPr/>
        </p:nvGrpSpPr>
        <p:grpSpPr>
          <a:xfrm>
            <a:off x="1210999" y="4114962"/>
            <a:ext cx="941652" cy="580864"/>
            <a:chOff x="1210999" y="4114962"/>
            <a:chExt cx="941652" cy="580864"/>
          </a:xfrm>
        </p:grpSpPr>
        <p:sp>
          <p:nvSpPr>
            <p:cNvPr id="192" name="SMARTInkShape-2563"/>
            <p:cNvSpPr/>
            <p:nvPr>
              <p:custDataLst>
                <p:tags r:id="rId184"/>
              </p:custDataLst>
            </p:nvPr>
          </p:nvSpPr>
          <p:spPr>
            <a:xfrm>
              <a:off x="1714500" y="4133888"/>
              <a:ext cx="76201" cy="323813"/>
            </a:xfrm>
            <a:custGeom>
              <a:avLst/>
              <a:gdLst/>
              <a:ahLst/>
              <a:cxnLst/>
              <a:rect l="0" t="0" r="0" b="0"/>
              <a:pathLst>
                <a:path w="76201" h="323813">
                  <a:moveTo>
                    <a:pt x="76200" y="19012"/>
                  </a:moveTo>
                  <a:lnTo>
                    <a:pt x="76200" y="19012"/>
                  </a:lnTo>
                  <a:lnTo>
                    <a:pt x="76200" y="10811"/>
                  </a:lnTo>
                  <a:lnTo>
                    <a:pt x="67999" y="1402"/>
                  </a:lnTo>
                  <a:lnTo>
                    <a:pt x="62011" y="389"/>
                  </a:lnTo>
                  <a:lnTo>
                    <a:pt x="49376" y="0"/>
                  </a:lnTo>
                  <a:lnTo>
                    <a:pt x="40367" y="6515"/>
                  </a:lnTo>
                  <a:lnTo>
                    <a:pt x="34521" y="8166"/>
                  </a:lnTo>
                  <a:lnTo>
                    <a:pt x="32539" y="9665"/>
                  </a:lnTo>
                  <a:lnTo>
                    <a:pt x="22377" y="25656"/>
                  </a:lnTo>
                  <a:lnTo>
                    <a:pt x="18978" y="34974"/>
                  </a:lnTo>
                  <a:lnTo>
                    <a:pt x="12796" y="45496"/>
                  </a:lnTo>
                  <a:lnTo>
                    <a:pt x="9436" y="60491"/>
                  </a:lnTo>
                  <a:lnTo>
                    <a:pt x="3266" y="73165"/>
                  </a:lnTo>
                  <a:lnTo>
                    <a:pt x="128" y="120743"/>
                  </a:lnTo>
                  <a:lnTo>
                    <a:pt x="5" y="163878"/>
                  </a:lnTo>
                  <a:lnTo>
                    <a:pt x="0" y="206453"/>
                  </a:lnTo>
                  <a:lnTo>
                    <a:pt x="1058" y="244248"/>
                  </a:lnTo>
                  <a:lnTo>
                    <a:pt x="8642" y="272020"/>
                  </a:lnTo>
                  <a:lnTo>
                    <a:pt x="9522" y="318667"/>
                  </a:lnTo>
                  <a:lnTo>
                    <a:pt x="9525" y="323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564"/>
            <p:cNvSpPr/>
            <p:nvPr>
              <p:custDataLst>
                <p:tags r:id="rId185"/>
              </p:custDataLst>
            </p:nvPr>
          </p:nvSpPr>
          <p:spPr>
            <a:xfrm>
              <a:off x="1276350" y="4153470"/>
              <a:ext cx="133334" cy="304181"/>
            </a:xfrm>
            <a:custGeom>
              <a:avLst/>
              <a:gdLst/>
              <a:ahLst/>
              <a:cxnLst/>
              <a:rect l="0" t="0" r="0" b="0"/>
              <a:pathLst>
                <a:path w="133334" h="304181">
                  <a:moveTo>
                    <a:pt x="9525" y="151830"/>
                  </a:moveTo>
                  <a:lnTo>
                    <a:pt x="9525" y="151830"/>
                  </a:lnTo>
                  <a:lnTo>
                    <a:pt x="9525" y="143629"/>
                  </a:lnTo>
                  <a:lnTo>
                    <a:pt x="8467" y="143188"/>
                  </a:lnTo>
                  <a:lnTo>
                    <a:pt x="4468" y="142698"/>
                  </a:lnTo>
                  <a:lnTo>
                    <a:pt x="2979" y="141509"/>
                  </a:lnTo>
                  <a:lnTo>
                    <a:pt x="392" y="134138"/>
                  </a:lnTo>
                  <a:lnTo>
                    <a:pt x="0" y="123266"/>
                  </a:lnTo>
                  <a:lnTo>
                    <a:pt x="5057" y="123258"/>
                  </a:lnTo>
                  <a:lnTo>
                    <a:pt x="6546" y="124315"/>
                  </a:lnTo>
                  <a:lnTo>
                    <a:pt x="7539" y="126078"/>
                  </a:lnTo>
                  <a:lnTo>
                    <a:pt x="9263" y="132956"/>
                  </a:lnTo>
                  <a:lnTo>
                    <a:pt x="10581" y="177431"/>
                  </a:lnTo>
                  <a:lnTo>
                    <a:pt x="17726" y="206250"/>
                  </a:lnTo>
                  <a:lnTo>
                    <a:pt x="18998" y="249083"/>
                  </a:lnTo>
                  <a:lnTo>
                    <a:pt x="19040" y="267819"/>
                  </a:lnTo>
                  <a:lnTo>
                    <a:pt x="21868" y="274995"/>
                  </a:lnTo>
                  <a:lnTo>
                    <a:pt x="25594" y="281712"/>
                  </a:lnTo>
                  <a:lnTo>
                    <a:pt x="27986" y="294646"/>
                  </a:lnTo>
                  <a:lnTo>
                    <a:pt x="28540" y="303669"/>
                  </a:lnTo>
                  <a:lnTo>
                    <a:pt x="28565" y="299007"/>
                  </a:lnTo>
                  <a:lnTo>
                    <a:pt x="25748" y="293795"/>
                  </a:lnTo>
                  <a:lnTo>
                    <a:pt x="22027" y="287951"/>
                  </a:lnTo>
                  <a:lnTo>
                    <a:pt x="19932" y="277652"/>
                  </a:lnTo>
                  <a:lnTo>
                    <a:pt x="19102" y="234478"/>
                  </a:lnTo>
                  <a:lnTo>
                    <a:pt x="20131" y="218196"/>
                  </a:lnTo>
                  <a:lnTo>
                    <a:pt x="27254" y="178901"/>
                  </a:lnTo>
                  <a:lnTo>
                    <a:pt x="28401" y="132582"/>
                  </a:lnTo>
                  <a:lnTo>
                    <a:pt x="31346" y="106969"/>
                  </a:lnTo>
                  <a:lnTo>
                    <a:pt x="36099" y="83152"/>
                  </a:lnTo>
                  <a:lnTo>
                    <a:pt x="38895" y="51416"/>
                  </a:lnTo>
                  <a:lnTo>
                    <a:pt x="45626" y="34824"/>
                  </a:lnTo>
                  <a:lnTo>
                    <a:pt x="54560" y="19200"/>
                  </a:lnTo>
                  <a:lnTo>
                    <a:pt x="57057" y="12450"/>
                  </a:lnTo>
                  <a:lnTo>
                    <a:pt x="65199" y="1354"/>
                  </a:lnTo>
                  <a:lnTo>
                    <a:pt x="68841" y="285"/>
                  </a:lnTo>
                  <a:lnTo>
                    <a:pt x="71294" y="0"/>
                  </a:lnTo>
                  <a:lnTo>
                    <a:pt x="76842" y="2506"/>
                  </a:lnTo>
                  <a:lnTo>
                    <a:pt x="98463" y="21835"/>
                  </a:lnTo>
                  <a:lnTo>
                    <a:pt x="119594" y="53591"/>
                  </a:lnTo>
                  <a:lnTo>
                    <a:pt x="131116" y="97699"/>
                  </a:lnTo>
                  <a:lnTo>
                    <a:pt x="133154" y="141734"/>
                  </a:lnTo>
                  <a:lnTo>
                    <a:pt x="133333" y="183177"/>
                  </a:lnTo>
                  <a:lnTo>
                    <a:pt x="132284" y="199629"/>
                  </a:lnTo>
                  <a:lnTo>
                    <a:pt x="116874" y="244082"/>
                  </a:lnTo>
                  <a:lnTo>
                    <a:pt x="109752" y="264244"/>
                  </a:lnTo>
                  <a:lnTo>
                    <a:pt x="101343" y="273406"/>
                  </a:lnTo>
                  <a:lnTo>
                    <a:pt x="70088" y="299909"/>
                  </a:lnTo>
                  <a:lnTo>
                    <a:pt x="60395" y="302949"/>
                  </a:lnTo>
                  <a:lnTo>
                    <a:pt x="34928" y="304180"/>
                  </a:lnTo>
                  <a:lnTo>
                    <a:pt x="32810" y="303139"/>
                  </a:lnTo>
                  <a:lnTo>
                    <a:pt x="31398" y="301386"/>
                  </a:lnTo>
                  <a:lnTo>
                    <a:pt x="30457" y="299159"/>
                  </a:lnTo>
                  <a:lnTo>
                    <a:pt x="28772" y="297674"/>
                  </a:lnTo>
                  <a:lnTo>
                    <a:pt x="20539" y="295096"/>
                  </a:lnTo>
                  <a:lnTo>
                    <a:pt x="22534" y="292057"/>
                  </a:lnTo>
                  <a:lnTo>
                    <a:pt x="28575" y="285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565"/>
            <p:cNvSpPr/>
            <p:nvPr>
              <p:custDataLst>
                <p:tags r:id="rId186"/>
              </p:custDataLst>
            </p:nvPr>
          </p:nvSpPr>
          <p:spPr>
            <a:xfrm>
              <a:off x="1485938" y="4286253"/>
              <a:ext cx="85688" cy="161923"/>
            </a:xfrm>
            <a:custGeom>
              <a:avLst/>
              <a:gdLst/>
              <a:ahLst/>
              <a:cxnLst/>
              <a:rect l="0" t="0" r="0" b="0"/>
              <a:pathLst>
                <a:path w="85688" h="161923">
                  <a:moveTo>
                    <a:pt x="19012" y="85722"/>
                  </a:moveTo>
                  <a:lnTo>
                    <a:pt x="19012" y="85722"/>
                  </a:lnTo>
                  <a:lnTo>
                    <a:pt x="9603" y="85722"/>
                  </a:lnTo>
                  <a:lnTo>
                    <a:pt x="14578" y="85722"/>
                  </a:lnTo>
                  <a:lnTo>
                    <a:pt x="16056" y="84664"/>
                  </a:lnTo>
                  <a:lnTo>
                    <a:pt x="17698" y="80665"/>
                  </a:lnTo>
                  <a:lnTo>
                    <a:pt x="19195" y="79176"/>
                  </a:lnTo>
                  <a:lnTo>
                    <a:pt x="28636" y="75401"/>
                  </a:lnTo>
                  <a:lnTo>
                    <a:pt x="54224" y="51563"/>
                  </a:lnTo>
                  <a:lnTo>
                    <a:pt x="60414" y="49373"/>
                  </a:lnTo>
                  <a:lnTo>
                    <a:pt x="62489" y="47731"/>
                  </a:lnTo>
                  <a:lnTo>
                    <a:pt x="72819" y="31478"/>
                  </a:lnTo>
                  <a:lnTo>
                    <a:pt x="75722" y="20893"/>
                  </a:lnTo>
                  <a:lnTo>
                    <a:pt x="76124" y="11008"/>
                  </a:lnTo>
                  <a:lnTo>
                    <a:pt x="67958" y="1452"/>
                  </a:lnTo>
                  <a:lnTo>
                    <a:pt x="64402" y="643"/>
                  </a:lnTo>
                  <a:lnTo>
                    <a:pt x="39816" y="0"/>
                  </a:lnTo>
                  <a:lnTo>
                    <a:pt x="15717" y="22387"/>
                  </a:lnTo>
                  <a:lnTo>
                    <a:pt x="12256" y="28645"/>
                  </a:lnTo>
                  <a:lnTo>
                    <a:pt x="9659" y="34955"/>
                  </a:lnTo>
                  <a:lnTo>
                    <a:pt x="3306" y="44457"/>
                  </a:lnTo>
                  <a:lnTo>
                    <a:pt x="953" y="55034"/>
                  </a:lnTo>
                  <a:lnTo>
                    <a:pt x="0" y="88505"/>
                  </a:lnTo>
                  <a:lnTo>
                    <a:pt x="9665" y="119741"/>
                  </a:lnTo>
                  <a:lnTo>
                    <a:pt x="25656" y="139618"/>
                  </a:lnTo>
                  <a:lnTo>
                    <a:pt x="33916" y="149198"/>
                  </a:lnTo>
                  <a:lnTo>
                    <a:pt x="36219" y="155561"/>
                  </a:lnTo>
                  <a:lnTo>
                    <a:pt x="38950" y="157682"/>
                  </a:lnTo>
                  <a:lnTo>
                    <a:pt x="51848" y="160665"/>
                  </a:lnTo>
                  <a:lnTo>
                    <a:pt x="85687" y="16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566"/>
            <p:cNvSpPr/>
            <p:nvPr>
              <p:custDataLst>
                <p:tags r:id="rId187"/>
              </p:custDataLst>
            </p:nvPr>
          </p:nvSpPr>
          <p:spPr>
            <a:xfrm>
              <a:off x="1666875" y="430530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6546" y="56092"/>
                  </a:lnTo>
                  <a:lnTo>
                    <a:pt x="7539" y="54328"/>
                  </a:lnTo>
                  <a:lnTo>
                    <a:pt x="9133" y="48949"/>
                  </a:lnTo>
                  <a:lnTo>
                    <a:pt x="12173" y="48214"/>
                  </a:lnTo>
                  <a:lnTo>
                    <a:pt x="14465" y="48017"/>
                  </a:lnTo>
                  <a:lnTo>
                    <a:pt x="19835" y="44977"/>
                  </a:lnTo>
                  <a:lnTo>
                    <a:pt x="25749" y="41157"/>
                  </a:lnTo>
                  <a:lnTo>
                    <a:pt x="35028" y="37948"/>
                  </a:lnTo>
                  <a:lnTo>
                    <a:pt x="57156" y="21677"/>
                  </a:lnTo>
                  <a:lnTo>
                    <a:pt x="63503" y="1915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567"/>
            <p:cNvSpPr/>
            <p:nvPr>
              <p:custDataLst>
                <p:tags r:id="rId188"/>
              </p:custDataLst>
            </p:nvPr>
          </p:nvSpPr>
          <p:spPr>
            <a:xfrm>
              <a:off x="1866900" y="4114962"/>
              <a:ext cx="95251" cy="85553"/>
            </a:xfrm>
            <a:custGeom>
              <a:avLst/>
              <a:gdLst/>
              <a:ahLst/>
              <a:cxnLst/>
              <a:rect l="0" t="0" r="0" b="0"/>
              <a:pathLst>
                <a:path w="95251" h="85553">
                  <a:moveTo>
                    <a:pt x="0" y="28413"/>
                  </a:moveTo>
                  <a:lnTo>
                    <a:pt x="0" y="28413"/>
                  </a:lnTo>
                  <a:lnTo>
                    <a:pt x="0" y="19281"/>
                  </a:lnTo>
                  <a:lnTo>
                    <a:pt x="18266" y="28031"/>
                  </a:lnTo>
                  <a:lnTo>
                    <a:pt x="18981" y="41637"/>
                  </a:lnTo>
                  <a:lnTo>
                    <a:pt x="17946" y="43579"/>
                  </a:lnTo>
                  <a:lnTo>
                    <a:pt x="16197" y="44874"/>
                  </a:lnTo>
                  <a:lnTo>
                    <a:pt x="13973" y="45737"/>
                  </a:lnTo>
                  <a:lnTo>
                    <a:pt x="12490" y="47370"/>
                  </a:lnTo>
                  <a:lnTo>
                    <a:pt x="10843" y="52008"/>
                  </a:lnTo>
                  <a:lnTo>
                    <a:pt x="9525" y="85524"/>
                  </a:lnTo>
                  <a:lnTo>
                    <a:pt x="14581" y="85552"/>
                  </a:lnTo>
                  <a:lnTo>
                    <a:pt x="16071" y="84498"/>
                  </a:lnTo>
                  <a:lnTo>
                    <a:pt x="17064" y="82736"/>
                  </a:lnTo>
                  <a:lnTo>
                    <a:pt x="18788" y="75862"/>
                  </a:lnTo>
                  <a:lnTo>
                    <a:pt x="20085" y="58811"/>
                  </a:lnTo>
                  <a:lnTo>
                    <a:pt x="28749" y="33503"/>
                  </a:lnTo>
                  <a:lnTo>
                    <a:pt x="30807" y="31807"/>
                  </a:lnTo>
                  <a:lnTo>
                    <a:pt x="33238" y="30675"/>
                  </a:lnTo>
                  <a:lnTo>
                    <a:pt x="34859" y="28863"/>
                  </a:lnTo>
                  <a:lnTo>
                    <a:pt x="40282" y="18350"/>
                  </a:lnTo>
                  <a:lnTo>
                    <a:pt x="44361" y="12298"/>
                  </a:lnTo>
                  <a:lnTo>
                    <a:pt x="46175" y="6081"/>
                  </a:lnTo>
                  <a:lnTo>
                    <a:pt x="47716" y="4001"/>
                  </a:lnTo>
                  <a:lnTo>
                    <a:pt x="49803" y="2613"/>
                  </a:lnTo>
                  <a:lnTo>
                    <a:pt x="55699" y="386"/>
                  </a:lnTo>
                  <a:lnTo>
                    <a:pt x="61776" y="0"/>
                  </a:lnTo>
                  <a:lnTo>
                    <a:pt x="67320" y="2732"/>
                  </a:lnTo>
                  <a:lnTo>
                    <a:pt x="70280" y="4943"/>
                  </a:lnTo>
                  <a:lnTo>
                    <a:pt x="73569" y="10220"/>
                  </a:lnTo>
                  <a:lnTo>
                    <a:pt x="76089" y="16094"/>
                  </a:lnTo>
                  <a:lnTo>
                    <a:pt x="82399" y="25351"/>
                  </a:lnTo>
                  <a:lnTo>
                    <a:pt x="84740" y="34797"/>
                  </a:lnTo>
                  <a:lnTo>
                    <a:pt x="85595" y="50642"/>
                  </a:lnTo>
                  <a:lnTo>
                    <a:pt x="88490" y="56990"/>
                  </a:lnTo>
                  <a:lnTo>
                    <a:pt x="92245" y="63339"/>
                  </a:lnTo>
                  <a:lnTo>
                    <a:pt x="95250" y="76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568"/>
            <p:cNvSpPr/>
            <p:nvPr>
              <p:custDataLst>
                <p:tags r:id="rId189"/>
              </p:custDataLst>
            </p:nvPr>
          </p:nvSpPr>
          <p:spPr>
            <a:xfrm>
              <a:off x="1210999" y="4562475"/>
              <a:ext cx="655902" cy="57151"/>
            </a:xfrm>
            <a:custGeom>
              <a:avLst/>
              <a:gdLst/>
              <a:ahLst/>
              <a:cxnLst/>
              <a:rect l="0" t="0" r="0" b="0"/>
              <a:pathLst>
                <a:path w="655902" h="57151">
                  <a:moveTo>
                    <a:pt x="8201" y="47625"/>
                  </a:moveTo>
                  <a:lnTo>
                    <a:pt x="8201" y="47625"/>
                  </a:lnTo>
                  <a:lnTo>
                    <a:pt x="8201" y="55826"/>
                  </a:lnTo>
                  <a:lnTo>
                    <a:pt x="7143" y="56267"/>
                  </a:lnTo>
                  <a:lnTo>
                    <a:pt x="0" y="57034"/>
                  </a:lnTo>
                  <a:lnTo>
                    <a:pt x="45025" y="57150"/>
                  </a:lnTo>
                  <a:lnTo>
                    <a:pt x="89594" y="57150"/>
                  </a:lnTo>
                  <a:lnTo>
                    <a:pt x="131131" y="56092"/>
                  </a:lnTo>
                  <a:lnTo>
                    <a:pt x="167626" y="50605"/>
                  </a:lnTo>
                  <a:lnTo>
                    <a:pt x="205251" y="48508"/>
                  </a:lnTo>
                  <a:lnTo>
                    <a:pt x="244268" y="46829"/>
                  </a:lnTo>
                  <a:lnTo>
                    <a:pt x="287815" y="41156"/>
                  </a:lnTo>
                  <a:lnTo>
                    <a:pt x="329057" y="37948"/>
                  </a:lnTo>
                  <a:lnTo>
                    <a:pt x="374320" y="31822"/>
                  </a:lnTo>
                  <a:lnTo>
                    <a:pt x="421246" y="28479"/>
                  </a:lnTo>
                  <a:lnTo>
                    <a:pt x="467605" y="22315"/>
                  </a:lnTo>
                  <a:lnTo>
                    <a:pt x="507564" y="20017"/>
                  </a:lnTo>
                  <a:lnTo>
                    <a:pt x="552869" y="16419"/>
                  </a:lnTo>
                  <a:lnTo>
                    <a:pt x="599647" y="9375"/>
                  </a:lnTo>
                  <a:lnTo>
                    <a:pt x="644866" y="285"/>
                  </a:lnTo>
                  <a:lnTo>
                    <a:pt x="655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569"/>
            <p:cNvSpPr/>
            <p:nvPr>
              <p:custDataLst>
                <p:tags r:id="rId190"/>
              </p:custDataLst>
            </p:nvPr>
          </p:nvSpPr>
          <p:spPr>
            <a:xfrm>
              <a:off x="1381276" y="4610100"/>
              <a:ext cx="514200" cy="85726"/>
            </a:xfrm>
            <a:custGeom>
              <a:avLst/>
              <a:gdLst/>
              <a:ahLst/>
              <a:cxnLst/>
              <a:rect l="0" t="0" r="0" b="0"/>
              <a:pathLst>
                <a:path w="514200" h="85726">
                  <a:moveTo>
                    <a:pt x="18899" y="76200"/>
                  </a:moveTo>
                  <a:lnTo>
                    <a:pt x="18899" y="76200"/>
                  </a:lnTo>
                  <a:lnTo>
                    <a:pt x="13842" y="76200"/>
                  </a:lnTo>
                  <a:lnTo>
                    <a:pt x="8538" y="79022"/>
                  </a:lnTo>
                  <a:lnTo>
                    <a:pt x="0" y="85609"/>
                  </a:lnTo>
                  <a:lnTo>
                    <a:pt x="44907" y="85725"/>
                  </a:lnTo>
                  <a:lnTo>
                    <a:pt x="90654" y="77524"/>
                  </a:lnTo>
                  <a:lnTo>
                    <a:pt x="131223" y="75404"/>
                  </a:lnTo>
                  <a:lnTo>
                    <a:pt x="173731" y="68712"/>
                  </a:lnTo>
                  <a:lnTo>
                    <a:pt x="210119" y="64457"/>
                  </a:lnTo>
                  <a:lnTo>
                    <a:pt x="247712" y="56493"/>
                  </a:lnTo>
                  <a:lnTo>
                    <a:pt x="288484" y="50252"/>
                  </a:lnTo>
                  <a:lnTo>
                    <a:pt x="334079" y="45581"/>
                  </a:lnTo>
                  <a:lnTo>
                    <a:pt x="378280" y="37494"/>
                  </a:lnTo>
                  <a:lnTo>
                    <a:pt x="415366" y="28396"/>
                  </a:lnTo>
                  <a:lnTo>
                    <a:pt x="456341" y="15840"/>
                  </a:lnTo>
                  <a:lnTo>
                    <a:pt x="5141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570"/>
            <p:cNvSpPr/>
            <p:nvPr>
              <p:custDataLst>
                <p:tags r:id="rId191"/>
              </p:custDataLst>
            </p:nvPr>
          </p:nvSpPr>
          <p:spPr>
            <a:xfrm>
              <a:off x="2133600" y="43434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0849" y="0"/>
                  </a:lnTo>
                  <a:lnTo>
                    <a:pt x="10408" y="1058"/>
                  </a:lnTo>
                  <a:lnTo>
                    <a:pt x="9559" y="1733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571"/>
            <p:cNvSpPr/>
            <p:nvPr>
              <p:custDataLst>
                <p:tags r:id="rId192"/>
              </p:custDataLst>
            </p:nvPr>
          </p:nvSpPr>
          <p:spPr>
            <a:xfrm>
              <a:off x="2085986" y="4476750"/>
              <a:ext cx="19040" cy="18934"/>
            </a:xfrm>
            <a:custGeom>
              <a:avLst/>
              <a:gdLst/>
              <a:ahLst/>
              <a:cxnLst/>
              <a:rect l="0" t="0" r="0" b="0"/>
              <a:pathLst>
                <a:path w="19040" h="18934">
                  <a:moveTo>
                    <a:pt x="19039" y="9525"/>
                  </a:moveTo>
                  <a:lnTo>
                    <a:pt x="19039" y="9525"/>
                  </a:lnTo>
                  <a:lnTo>
                    <a:pt x="10838" y="17726"/>
                  </a:lnTo>
                  <a:lnTo>
                    <a:pt x="1429" y="18933"/>
                  </a:lnTo>
                  <a:lnTo>
                    <a:pt x="949" y="17914"/>
                  </a:lnTo>
                  <a:lnTo>
                    <a:pt x="0" y="9640"/>
                  </a:lnTo>
                  <a:lnTo>
                    <a:pt x="95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459"/>
          <p:cNvGrpSpPr/>
          <p:nvPr/>
        </p:nvGrpSpPr>
        <p:grpSpPr>
          <a:xfrm>
            <a:off x="2775812" y="4153473"/>
            <a:ext cx="862739" cy="332788"/>
            <a:chOff x="2775812" y="4153473"/>
            <a:chExt cx="862739" cy="332788"/>
          </a:xfrm>
        </p:grpSpPr>
        <p:sp>
          <p:nvSpPr>
            <p:cNvPr id="202" name="SMARTInkShape-2572"/>
            <p:cNvSpPr/>
            <p:nvPr>
              <p:custDataLst>
                <p:tags r:id="rId179"/>
              </p:custDataLst>
            </p:nvPr>
          </p:nvSpPr>
          <p:spPr>
            <a:xfrm>
              <a:off x="2775812" y="4171965"/>
              <a:ext cx="167414" cy="314296"/>
            </a:xfrm>
            <a:custGeom>
              <a:avLst/>
              <a:gdLst/>
              <a:ahLst/>
              <a:cxnLst/>
              <a:rect l="0" t="0" r="0" b="0"/>
              <a:pathLst>
                <a:path w="167414" h="314296">
                  <a:moveTo>
                    <a:pt x="34063" y="161910"/>
                  </a:moveTo>
                  <a:lnTo>
                    <a:pt x="34063" y="161910"/>
                  </a:lnTo>
                  <a:lnTo>
                    <a:pt x="39119" y="161910"/>
                  </a:lnTo>
                  <a:lnTo>
                    <a:pt x="40609" y="160852"/>
                  </a:lnTo>
                  <a:lnTo>
                    <a:pt x="41602" y="159088"/>
                  </a:lnTo>
                  <a:lnTo>
                    <a:pt x="43472" y="152778"/>
                  </a:lnTo>
                  <a:lnTo>
                    <a:pt x="43588" y="142860"/>
                  </a:lnTo>
                  <a:lnTo>
                    <a:pt x="43588" y="157049"/>
                  </a:lnTo>
                  <a:lnTo>
                    <a:pt x="40766" y="162572"/>
                  </a:lnTo>
                  <a:lnTo>
                    <a:pt x="37042" y="168554"/>
                  </a:lnTo>
                  <a:lnTo>
                    <a:pt x="34652" y="181019"/>
                  </a:lnTo>
                  <a:lnTo>
                    <a:pt x="33082" y="197900"/>
                  </a:lnTo>
                  <a:lnTo>
                    <a:pt x="25872" y="220912"/>
                  </a:lnTo>
                  <a:lnTo>
                    <a:pt x="23743" y="241220"/>
                  </a:lnTo>
                  <a:lnTo>
                    <a:pt x="17051" y="259342"/>
                  </a:lnTo>
                  <a:lnTo>
                    <a:pt x="14223" y="281593"/>
                  </a:lnTo>
                  <a:lnTo>
                    <a:pt x="7527" y="295069"/>
                  </a:lnTo>
                  <a:lnTo>
                    <a:pt x="5489" y="314295"/>
                  </a:lnTo>
                  <a:lnTo>
                    <a:pt x="4430" y="271748"/>
                  </a:lnTo>
                  <a:lnTo>
                    <a:pt x="0" y="253604"/>
                  </a:lnTo>
                  <a:lnTo>
                    <a:pt x="5074" y="209513"/>
                  </a:lnTo>
                  <a:lnTo>
                    <a:pt x="8188" y="187656"/>
                  </a:lnTo>
                  <a:lnTo>
                    <a:pt x="14414" y="140626"/>
                  </a:lnTo>
                  <a:lnTo>
                    <a:pt x="17658" y="116445"/>
                  </a:lnTo>
                  <a:lnTo>
                    <a:pt x="29192" y="69962"/>
                  </a:lnTo>
                  <a:lnTo>
                    <a:pt x="43679" y="23205"/>
                  </a:lnTo>
                  <a:lnTo>
                    <a:pt x="50936" y="9706"/>
                  </a:lnTo>
                  <a:lnTo>
                    <a:pt x="51662" y="6466"/>
                  </a:lnTo>
                  <a:lnTo>
                    <a:pt x="53204" y="4306"/>
                  </a:lnTo>
                  <a:lnTo>
                    <a:pt x="55290" y="2865"/>
                  </a:lnTo>
                  <a:lnTo>
                    <a:pt x="60431" y="1265"/>
                  </a:lnTo>
                  <a:lnTo>
                    <a:pt x="77066" y="0"/>
                  </a:lnTo>
                  <a:lnTo>
                    <a:pt x="78606" y="1054"/>
                  </a:lnTo>
                  <a:lnTo>
                    <a:pt x="79633" y="2814"/>
                  </a:lnTo>
                  <a:lnTo>
                    <a:pt x="95842" y="45973"/>
                  </a:lnTo>
                  <a:lnTo>
                    <a:pt x="106998" y="88975"/>
                  </a:lnTo>
                  <a:lnTo>
                    <a:pt x="117611" y="133340"/>
                  </a:lnTo>
                  <a:lnTo>
                    <a:pt x="121965" y="152387"/>
                  </a:lnTo>
                  <a:lnTo>
                    <a:pt x="126048" y="166144"/>
                  </a:lnTo>
                  <a:lnTo>
                    <a:pt x="129404" y="189623"/>
                  </a:lnTo>
                  <a:lnTo>
                    <a:pt x="136661" y="210933"/>
                  </a:lnTo>
                  <a:lnTo>
                    <a:pt x="139610" y="240411"/>
                  </a:lnTo>
                  <a:lnTo>
                    <a:pt x="150581" y="266448"/>
                  </a:lnTo>
                  <a:lnTo>
                    <a:pt x="154640" y="272930"/>
                  </a:lnTo>
                  <a:lnTo>
                    <a:pt x="156925" y="282529"/>
                  </a:lnTo>
                  <a:lnTo>
                    <a:pt x="157851" y="294702"/>
                  </a:lnTo>
                  <a:lnTo>
                    <a:pt x="162934" y="295095"/>
                  </a:lnTo>
                  <a:lnTo>
                    <a:pt x="164427" y="294091"/>
                  </a:lnTo>
                  <a:lnTo>
                    <a:pt x="165422" y="292364"/>
                  </a:lnTo>
                  <a:lnTo>
                    <a:pt x="167151" y="285549"/>
                  </a:lnTo>
                  <a:lnTo>
                    <a:pt x="167413" y="276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573"/>
            <p:cNvSpPr/>
            <p:nvPr>
              <p:custDataLst>
                <p:tags r:id="rId180"/>
              </p:custDataLst>
            </p:nvPr>
          </p:nvSpPr>
          <p:spPr>
            <a:xfrm>
              <a:off x="2782638" y="4343400"/>
              <a:ext cx="141538" cy="66676"/>
            </a:xfrm>
            <a:custGeom>
              <a:avLst/>
              <a:gdLst/>
              <a:ahLst/>
              <a:cxnLst/>
              <a:rect l="0" t="0" r="0" b="0"/>
              <a:pathLst>
                <a:path w="141538" h="66676">
                  <a:moveTo>
                    <a:pt x="36762" y="66675"/>
                  </a:moveTo>
                  <a:lnTo>
                    <a:pt x="36762" y="66675"/>
                  </a:lnTo>
                  <a:lnTo>
                    <a:pt x="0" y="66675"/>
                  </a:lnTo>
                  <a:lnTo>
                    <a:pt x="4115" y="61618"/>
                  </a:lnTo>
                  <a:lnTo>
                    <a:pt x="9199" y="59136"/>
                  </a:lnTo>
                  <a:lnTo>
                    <a:pt x="12037" y="58474"/>
                  </a:lnTo>
                  <a:lnTo>
                    <a:pt x="27326" y="49786"/>
                  </a:lnTo>
                  <a:lnTo>
                    <a:pt x="30471" y="49065"/>
                  </a:lnTo>
                  <a:lnTo>
                    <a:pt x="45240" y="41363"/>
                  </a:lnTo>
                  <a:lnTo>
                    <a:pt x="70892" y="35922"/>
                  </a:lnTo>
                  <a:lnTo>
                    <a:pt x="97819" y="22997"/>
                  </a:lnTo>
                  <a:lnTo>
                    <a:pt x="115296" y="19161"/>
                  </a:lnTo>
                  <a:lnTo>
                    <a:pt x="127647" y="11793"/>
                  </a:lnTo>
                  <a:lnTo>
                    <a:pt x="141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574"/>
            <p:cNvSpPr/>
            <p:nvPr>
              <p:custDataLst>
                <p:tags r:id="rId181"/>
              </p:custDataLst>
            </p:nvPr>
          </p:nvSpPr>
          <p:spPr>
            <a:xfrm>
              <a:off x="3238535" y="4314836"/>
              <a:ext cx="104741" cy="132895"/>
            </a:xfrm>
            <a:custGeom>
              <a:avLst/>
              <a:gdLst/>
              <a:ahLst/>
              <a:cxnLst/>
              <a:rect l="0" t="0" r="0" b="0"/>
              <a:pathLst>
                <a:path w="104741" h="132895">
                  <a:moveTo>
                    <a:pt x="66640" y="57139"/>
                  </a:moveTo>
                  <a:lnTo>
                    <a:pt x="66640" y="57139"/>
                  </a:lnTo>
                  <a:lnTo>
                    <a:pt x="66640" y="33067"/>
                  </a:lnTo>
                  <a:lnTo>
                    <a:pt x="65582" y="31567"/>
                  </a:lnTo>
                  <a:lnTo>
                    <a:pt x="63818" y="30565"/>
                  </a:lnTo>
                  <a:lnTo>
                    <a:pt x="61583" y="29898"/>
                  </a:lnTo>
                  <a:lnTo>
                    <a:pt x="60094" y="28395"/>
                  </a:lnTo>
                  <a:lnTo>
                    <a:pt x="54881" y="18379"/>
                  </a:lnTo>
                  <a:lnTo>
                    <a:pt x="39427" y="1358"/>
                  </a:lnTo>
                  <a:lnTo>
                    <a:pt x="29984" y="110"/>
                  </a:lnTo>
                  <a:lnTo>
                    <a:pt x="20466" y="0"/>
                  </a:lnTo>
                  <a:lnTo>
                    <a:pt x="14388" y="5049"/>
                  </a:lnTo>
                  <a:lnTo>
                    <a:pt x="11667" y="10352"/>
                  </a:lnTo>
                  <a:lnTo>
                    <a:pt x="8718" y="25499"/>
                  </a:lnTo>
                  <a:lnTo>
                    <a:pt x="2008" y="38111"/>
                  </a:lnTo>
                  <a:lnTo>
                    <a:pt x="0" y="78972"/>
                  </a:lnTo>
                  <a:lnTo>
                    <a:pt x="9668" y="110208"/>
                  </a:lnTo>
                  <a:lnTo>
                    <a:pt x="21197" y="125747"/>
                  </a:lnTo>
                  <a:lnTo>
                    <a:pt x="23645" y="128277"/>
                  </a:lnTo>
                  <a:lnTo>
                    <a:pt x="29187" y="131090"/>
                  </a:lnTo>
                  <a:lnTo>
                    <a:pt x="36311" y="132894"/>
                  </a:lnTo>
                  <a:lnTo>
                    <a:pt x="46112" y="125099"/>
                  </a:lnTo>
                  <a:lnTo>
                    <a:pt x="60718" y="110669"/>
                  </a:lnTo>
                  <a:lnTo>
                    <a:pt x="64008" y="104566"/>
                  </a:lnTo>
                  <a:lnTo>
                    <a:pt x="65860" y="92358"/>
                  </a:lnTo>
                  <a:lnTo>
                    <a:pt x="66634" y="47665"/>
                  </a:lnTo>
                  <a:lnTo>
                    <a:pt x="66640" y="38104"/>
                  </a:lnTo>
                  <a:lnTo>
                    <a:pt x="66640" y="60480"/>
                  </a:lnTo>
                  <a:lnTo>
                    <a:pt x="69462" y="66737"/>
                  </a:lnTo>
                  <a:lnTo>
                    <a:pt x="74841" y="74322"/>
                  </a:lnTo>
                  <a:lnTo>
                    <a:pt x="76962" y="83425"/>
                  </a:lnTo>
                  <a:lnTo>
                    <a:pt x="81105" y="89283"/>
                  </a:lnTo>
                  <a:lnTo>
                    <a:pt x="86474" y="92592"/>
                  </a:lnTo>
                  <a:lnTo>
                    <a:pt x="93488" y="94716"/>
                  </a:lnTo>
                  <a:lnTo>
                    <a:pt x="104740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575"/>
            <p:cNvSpPr/>
            <p:nvPr>
              <p:custDataLst>
                <p:tags r:id="rId182"/>
              </p:custDataLst>
            </p:nvPr>
          </p:nvSpPr>
          <p:spPr>
            <a:xfrm>
              <a:off x="3381375" y="4296216"/>
              <a:ext cx="104776" cy="123254"/>
            </a:xfrm>
            <a:custGeom>
              <a:avLst/>
              <a:gdLst/>
              <a:ahLst/>
              <a:cxnLst/>
              <a:rect l="0" t="0" r="0" b="0"/>
              <a:pathLst>
                <a:path w="104776" h="123254">
                  <a:moveTo>
                    <a:pt x="0" y="37659"/>
                  </a:moveTo>
                  <a:lnTo>
                    <a:pt x="0" y="37659"/>
                  </a:lnTo>
                  <a:lnTo>
                    <a:pt x="8201" y="45860"/>
                  </a:lnTo>
                  <a:lnTo>
                    <a:pt x="9132" y="51848"/>
                  </a:lnTo>
                  <a:lnTo>
                    <a:pt x="9491" y="64483"/>
                  </a:lnTo>
                  <a:lnTo>
                    <a:pt x="16064" y="73492"/>
                  </a:lnTo>
                  <a:lnTo>
                    <a:pt x="18165" y="82378"/>
                  </a:lnTo>
                  <a:lnTo>
                    <a:pt x="19050" y="123253"/>
                  </a:lnTo>
                  <a:lnTo>
                    <a:pt x="19050" y="77865"/>
                  </a:lnTo>
                  <a:lnTo>
                    <a:pt x="19050" y="44401"/>
                  </a:lnTo>
                  <a:lnTo>
                    <a:pt x="21872" y="37833"/>
                  </a:lnTo>
                  <a:lnTo>
                    <a:pt x="25596" y="31386"/>
                  </a:lnTo>
                  <a:lnTo>
                    <a:pt x="28751" y="21807"/>
                  </a:lnTo>
                  <a:lnTo>
                    <a:pt x="33239" y="15444"/>
                  </a:lnTo>
                  <a:lnTo>
                    <a:pt x="38762" y="11911"/>
                  </a:lnTo>
                  <a:lnTo>
                    <a:pt x="41716" y="10968"/>
                  </a:lnTo>
                  <a:lnTo>
                    <a:pt x="43686" y="9282"/>
                  </a:lnTo>
                  <a:lnTo>
                    <a:pt x="45874" y="4586"/>
                  </a:lnTo>
                  <a:lnTo>
                    <a:pt x="47516" y="2910"/>
                  </a:lnTo>
                  <a:lnTo>
                    <a:pt x="52163" y="1049"/>
                  </a:lnTo>
                  <a:lnTo>
                    <a:pt x="60729" y="0"/>
                  </a:lnTo>
                  <a:lnTo>
                    <a:pt x="66854" y="2577"/>
                  </a:lnTo>
                  <a:lnTo>
                    <a:pt x="80709" y="13760"/>
                  </a:lnTo>
                  <a:lnTo>
                    <a:pt x="83496" y="19276"/>
                  </a:lnTo>
                  <a:lnTo>
                    <a:pt x="96021" y="63864"/>
                  </a:lnTo>
                  <a:lnTo>
                    <a:pt x="103413" y="87101"/>
                  </a:lnTo>
                  <a:lnTo>
                    <a:pt x="104775" y="11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576"/>
            <p:cNvSpPr/>
            <p:nvPr>
              <p:custDataLst>
                <p:tags r:id="rId183"/>
              </p:custDataLst>
            </p:nvPr>
          </p:nvSpPr>
          <p:spPr>
            <a:xfrm>
              <a:off x="3544662" y="4153473"/>
              <a:ext cx="93889" cy="284737"/>
            </a:xfrm>
            <a:custGeom>
              <a:avLst/>
              <a:gdLst/>
              <a:ahLst/>
              <a:cxnLst/>
              <a:rect l="0" t="0" r="0" b="0"/>
              <a:pathLst>
                <a:path w="93889" h="284737">
                  <a:moveTo>
                    <a:pt x="65313" y="189927"/>
                  </a:moveTo>
                  <a:lnTo>
                    <a:pt x="65313" y="189927"/>
                  </a:lnTo>
                  <a:lnTo>
                    <a:pt x="65313" y="181726"/>
                  </a:lnTo>
                  <a:lnTo>
                    <a:pt x="73514" y="172317"/>
                  </a:lnTo>
                  <a:lnTo>
                    <a:pt x="74721" y="162803"/>
                  </a:lnTo>
                  <a:lnTo>
                    <a:pt x="73702" y="162319"/>
                  </a:lnTo>
                  <a:lnTo>
                    <a:pt x="69747" y="161782"/>
                  </a:lnTo>
                  <a:lnTo>
                    <a:pt x="68269" y="160580"/>
                  </a:lnTo>
                  <a:lnTo>
                    <a:pt x="65428" y="152230"/>
                  </a:lnTo>
                  <a:lnTo>
                    <a:pt x="60290" y="151946"/>
                  </a:lnTo>
                  <a:lnTo>
                    <a:pt x="54967" y="149058"/>
                  </a:lnTo>
                  <a:lnTo>
                    <a:pt x="52066" y="146806"/>
                  </a:lnTo>
                  <a:lnTo>
                    <a:pt x="50132" y="146363"/>
                  </a:lnTo>
                  <a:lnTo>
                    <a:pt x="48842" y="147126"/>
                  </a:lnTo>
                  <a:lnTo>
                    <a:pt x="47982" y="148693"/>
                  </a:lnTo>
                  <a:lnTo>
                    <a:pt x="46351" y="149738"/>
                  </a:lnTo>
                  <a:lnTo>
                    <a:pt x="38213" y="151552"/>
                  </a:lnTo>
                  <a:lnTo>
                    <a:pt x="22587" y="166009"/>
                  </a:lnTo>
                  <a:lnTo>
                    <a:pt x="19865" y="171536"/>
                  </a:lnTo>
                  <a:lnTo>
                    <a:pt x="7391" y="216131"/>
                  </a:lnTo>
                  <a:lnTo>
                    <a:pt x="0" y="239369"/>
                  </a:lnTo>
                  <a:lnTo>
                    <a:pt x="604" y="242997"/>
                  </a:lnTo>
                  <a:lnTo>
                    <a:pt x="6959" y="259658"/>
                  </a:lnTo>
                  <a:lnTo>
                    <a:pt x="7806" y="269267"/>
                  </a:lnTo>
                  <a:lnTo>
                    <a:pt x="8983" y="271395"/>
                  </a:lnTo>
                  <a:lnTo>
                    <a:pt x="10827" y="272814"/>
                  </a:lnTo>
                  <a:lnTo>
                    <a:pt x="13113" y="273760"/>
                  </a:lnTo>
                  <a:lnTo>
                    <a:pt x="14639" y="275449"/>
                  </a:lnTo>
                  <a:lnTo>
                    <a:pt x="16333" y="280148"/>
                  </a:lnTo>
                  <a:lnTo>
                    <a:pt x="17843" y="281824"/>
                  </a:lnTo>
                  <a:lnTo>
                    <a:pt x="25770" y="284736"/>
                  </a:lnTo>
                  <a:lnTo>
                    <a:pt x="35287" y="276937"/>
                  </a:lnTo>
                  <a:lnTo>
                    <a:pt x="44056" y="267243"/>
                  </a:lnTo>
                  <a:lnTo>
                    <a:pt x="61165" y="240463"/>
                  </a:lnTo>
                  <a:lnTo>
                    <a:pt x="71495" y="198954"/>
                  </a:lnTo>
                  <a:lnTo>
                    <a:pt x="74398" y="159823"/>
                  </a:lnTo>
                  <a:lnTo>
                    <a:pt x="77603" y="116347"/>
                  </a:lnTo>
                  <a:lnTo>
                    <a:pt x="82360" y="92631"/>
                  </a:lnTo>
                  <a:lnTo>
                    <a:pt x="82415" y="75776"/>
                  </a:lnTo>
                  <a:lnTo>
                    <a:pt x="75374" y="31019"/>
                  </a:lnTo>
                  <a:lnTo>
                    <a:pt x="74870" y="5954"/>
                  </a:lnTo>
                  <a:lnTo>
                    <a:pt x="73801" y="3778"/>
                  </a:lnTo>
                  <a:lnTo>
                    <a:pt x="72030" y="2328"/>
                  </a:lnTo>
                  <a:lnTo>
                    <a:pt x="66640" y="0"/>
                  </a:lnTo>
                  <a:lnTo>
                    <a:pt x="66198" y="868"/>
                  </a:lnTo>
                  <a:lnTo>
                    <a:pt x="65318" y="47912"/>
                  </a:lnTo>
                  <a:lnTo>
                    <a:pt x="65313" y="88049"/>
                  </a:lnTo>
                  <a:lnTo>
                    <a:pt x="65313" y="135017"/>
                  </a:lnTo>
                  <a:lnTo>
                    <a:pt x="66371" y="151765"/>
                  </a:lnTo>
                  <a:lnTo>
                    <a:pt x="73955" y="193877"/>
                  </a:lnTo>
                  <a:lnTo>
                    <a:pt x="74786" y="238933"/>
                  </a:lnTo>
                  <a:lnTo>
                    <a:pt x="75873" y="249807"/>
                  </a:lnTo>
                  <a:lnTo>
                    <a:pt x="84537" y="271101"/>
                  </a:lnTo>
                  <a:lnTo>
                    <a:pt x="86595" y="272618"/>
                  </a:lnTo>
                  <a:lnTo>
                    <a:pt x="93888" y="275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460"/>
          <p:cNvGrpSpPr/>
          <p:nvPr/>
        </p:nvGrpSpPr>
        <p:grpSpPr>
          <a:xfrm>
            <a:off x="4048128" y="4162439"/>
            <a:ext cx="790573" cy="295245"/>
            <a:chOff x="4048128" y="4162439"/>
            <a:chExt cx="790573" cy="295245"/>
          </a:xfrm>
        </p:grpSpPr>
        <p:sp>
          <p:nvSpPr>
            <p:cNvPr id="208" name="SMARTInkShape-2577"/>
            <p:cNvSpPr/>
            <p:nvPr>
              <p:custDataLst>
                <p:tags r:id="rId174"/>
              </p:custDataLst>
            </p:nvPr>
          </p:nvSpPr>
          <p:spPr>
            <a:xfrm>
              <a:off x="4049449" y="4238625"/>
              <a:ext cx="17727" cy="200026"/>
            </a:xfrm>
            <a:custGeom>
              <a:avLst/>
              <a:gdLst/>
              <a:ahLst/>
              <a:cxnLst/>
              <a:rect l="0" t="0" r="0" b="0"/>
              <a:pathLst>
                <a:path w="17727" h="20002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6389" y="10361"/>
                  </a:lnTo>
                  <a:lnTo>
                    <a:pt x="9238" y="54161"/>
                  </a:lnTo>
                  <a:lnTo>
                    <a:pt x="16399" y="82993"/>
                  </a:lnTo>
                  <a:lnTo>
                    <a:pt x="17692" y="130578"/>
                  </a:lnTo>
                  <a:lnTo>
                    <a:pt x="17726" y="177769"/>
                  </a:lnTo>
                  <a:lnTo>
                    <a:pt x="17726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578"/>
            <p:cNvSpPr/>
            <p:nvPr>
              <p:custDataLst>
                <p:tags r:id="rId175"/>
              </p:custDataLst>
            </p:nvPr>
          </p:nvSpPr>
          <p:spPr>
            <a:xfrm>
              <a:off x="4048128" y="4162439"/>
              <a:ext cx="142869" cy="295245"/>
            </a:xfrm>
            <a:custGeom>
              <a:avLst/>
              <a:gdLst/>
              <a:ahLst/>
              <a:cxnLst/>
              <a:rect l="0" t="0" r="0" b="0"/>
              <a:pathLst>
                <a:path w="142869" h="295245">
                  <a:moveTo>
                    <a:pt x="19047" y="104761"/>
                  </a:moveTo>
                  <a:lnTo>
                    <a:pt x="19047" y="104761"/>
                  </a:lnTo>
                  <a:lnTo>
                    <a:pt x="10846" y="96560"/>
                  </a:lnTo>
                  <a:lnTo>
                    <a:pt x="8726" y="87893"/>
                  </a:lnTo>
                  <a:lnTo>
                    <a:pt x="3053" y="79067"/>
                  </a:lnTo>
                  <a:lnTo>
                    <a:pt x="399" y="68504"/>
                  </a:lnTo>
                  <a:lnTo>
                    <a:pt x="0" y="34877"/>
                  </a:lnTo>
                  <a:lnTo>
                    <a:pt x="2820" y="28545"/>
                  </a:lnTo>
                  <a:lnTo>
                    <a:pt x="5054" y="25376"/>
                  </a:lnTo>
                  <a:lnTo>
                    <a:pt x="10359" y="21853"/>
                  </a:lnTo>
                  <a:lnTo>
                    <a:pt x="13255" y="20915"/>
                  </a:lnTo>
                  <a:lnTo>
                    <a:pt x="15186" y="19230"/>
                  </a:lnTo>
                  <a:lnTo>
                    <a:pt x="23595" y="5943"/>
                  </a:lnTo>
                  <a:lnTo>
                    <a:pt x="32004" y="2634"/>
                  </a:lnTo>
                  <a:lnTo>
                    <a:pt x="77942" y="32"/>
                  </a:lnTo>
                  <a:lnTo>
                    <a:pt x="88473" y="0"/>
                  </a:lnTo>
                  <a:lnTo>
                    <a:pt x="95059" y="2814"/>
                  </a:lnTo>
                  <a:lnTo>
                    <a:pt x="101514" y="6534"/>
                  </a:lnTo>
                  <a:lnTo>
                    <a:pt x="107910" y="8188"/>
                  </a:lnTo>
                  <a:lnTo>
                    <a:pt x="110039" y="9687"/>
                  </a:lnTo>
                  <a:lnTo>
                    <a:pt x="111458" y="11745"/>
                  </a:lnTo>
                  <a:lnTo>
                    <a:pt x="114094" y="16854"/>
                  </a:lnTo>
                  <a:lnTo>
                    <a:pt x="118793" y="22652"/>
                  </a:lnTo>
                  <a:lnTo>
                    <a:pt x="119411" y="25680"/>
                  </a:lnTo>
                  <a:lnTo>
                    <a:pt x="118765" y="28757"/>
                  </a:lnTo>
                  <a:lnTo>
                    <a:pt x="116283" y="34998"/>
                  </a:lnTo>
                  <a:lnTo>
                    <a:pt x="111591" y="64680"/>
                  </a:lnTo>
                  <a:lnTo>
                    <a:pt x="95009" y="85537"/>
                  </a:lnTo>
                  <a:lnTo>
                    <a:pt x="70896" y="111104"/>
                  </a:lnTo>
                  <a:lnTo>
                    <a:pt x="64684" y="123810"/>
                  </a:lnTo>
                  <a:lnTo>
                    <a:pt x="58636" y="131454"/>
                  </a:lnTo>
                  <a:lnTo>
                    <a:pt x="54987" y="132500"/>
                  </a:lnTo>
                  <a:lnTo>
                    <a:pt x="49077" y="133171"/>
                  </a:lnTo>
                  <a:lnTo>
                    <a:pt x="48592" y="134284"/>
                  </a:lnTo>
                  <a:lnTo>
                    <a:pt x="47750" y="141523"/>
                  </a:lnTo>
                  <a:lnTo>
                    <a:pt x="48766" y="141969"/>
                  </a:lnTo>
                  <a:lnTo>
                    <a:pt x="55834" y="142744"/>
                  </a:lnTo>
                  <a:lnTo>
                    <a:pt x="64492" y="149384"/>
                  </a:lnTo>
                  <a:lnTo>
                    <a:pt x="73317" y="152555"/>
                  </a:lnTo>
                  <a:lnTo>
                    <a:pt x="82634" y="158669"/>
                  </a:lnTo>
                  <a:lnTo>
                    <a:pt x="92098" y="162008"/>
                  </a:lnTo>
                  <a:lnTo>
                    <a:pt x="136522" y="203197"/>
                  </a:lnTo>
                  <a:lnTo>
                    <a:pt x="140050" y="209541"/>
                  </a:lnTo>
                  <a:lnTo>
                    <a:pt x="142314" y="222236"/>
                  </a:lnTo>
                  <a:lnTo>
                    <a:pt x="142868" y="269745"/>
                  </a:lnTo>
                  <a:lnTo>
                    <a:pt x="140048" y="276159"/>
                  </a:lnTo>
                  <a:lnTo>
                    <a:pt x="137814" y="279352"/>
                  </a:lnTo>
                  <a:lnTo>
                    <a:pt x="132510" y="282899"/>
                  </a:lnTo>
                  <a:lnTo>
                    <a:pt x="126625" y="285533"/>
                  </a:lnTo>
                  <a:lnTo>
                    <a:pt x="117362" y="291908"/>
                  </a:lnTo>
                  <a:lnTo>
                    <a:pt x="107914" y="294268"/>
                  </a:lnTo>
                  <a:lnTo>
                    <a:pt x="64438" y="295244"/>
                  </a:lnTo>
                  <a:lnTo>
                    <a:pt x="54037" y="294196"/>
                  </a:lnTo>
                  <a:lnTo>
                    <a:pt x="42232" y="287654"/>
                  </a:lnTo>
                  <a:lnTo>
                    <a:pt x="19047" y="266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579"/>
            <p:cNvSpPr/>
            <p:nvPr>
              <p:custDataLst>
                <p:tags r:id="rId176"/>
              </p:custDataLst>
            </p:nvPr>
          </p:nvSpPr>
          <p:spPr>
            <a:xfrm>
              <a:off x="4486313" y="4299897"/>
              <a:ext cx="114263" cy="147834"/>
            </a:xfrm>
            <a:custGeom>
              <a:avLst/>
              <a:gdLst/>
              <a:ahLst/>
              <a:cxnLst/>
              <a:rect l="0" t="0" r="0" b="0"/>
              <a:pathLst>
                <a:path w="114263" h="147834">
                  <a:moveTo>
                    <a:pt x="66637" y="53028"/>
                  </a:moveTo>
                  <a:lnTo>
                    <a:pt x="66637" y="53028"/>
                  </a:lnTo>
                  <a:lnTo>
                    <a:pt x="66637" y="25904"/>
                  </a:lnTo>
                  <a:lnTo>
                    <a:pt x="58436" y="16379"/>
                  </a:lnTo>
                  <a:lnTo>
                    <a:pt x="57229" y="6854"/>
                  </a:lnTo>
                  <a:lnTo>
                    <a:pt x="56131" y="6370"/>
                  </a:lnTo>
                  <a:lnTo>
                    <a:pt x="52090" y="5833"/>
                  </a:lnTo>
                  <a:lnTo>
                    <a:pt x="46767" y="2772"/>
                  </a:lnTo>
                  <a:lnTo>
                    <a:pt x="43865" y="473"/>
                  </a:lnTo>
                  <a:lnTo>
                    <a:pt x="41930" y="0"/>
                  </a:lnTo>
                  <a:lnTo>
                    <a:pt x="40641" y="743"/>
                  </a:lnTo>
                  <a:lnTo>
                    <a:pt x="38572" y="4483"/>
                  </a:lnTo>
                  <a:lnTo>
                    <a:pt x="30558" y="6279"/>
                  </a:lnTo>
                  <a:lnTo>
                    <a:pt x="24849" y="10379"/>
                  </a:lnTo>
                  <a:lnTo>
                    <a:pt x="21606" y="15728"/>
                  </a:lnTo>
                  <a:lnTo>
                    <a:pt x="19107" y="21633"/>
                  </a:lnTo>
                  <a:lnTo>
                    <a:pt x="12808" y="30909"/>
                  </a:lnTo>
                  <a:lnTo>
                    <a:pt x="1415" y="64408"/>
                  </a:lnTo>
                  <a:lnTo>
                    <a:pt x="0" y="108458"/>
                  </a:lnTo>
                  <a:lnTo>
                    <a:pt x="2801" y="117528"/>
                  </a:lnTo>
                  <a:lnTo>
                    <a:pt x="6515" y="125086"/>
                  </a:lnTo>
                  <a:lnTo>
                    <a:pt x="8167" y="131974"/>
                  </a:lnTo>
                  <a:lnTo>
                    <a:pt x="9665" y="134233"/>
                  </a:lnTo>
                  <a:lnTo>
                    <a:pt x="11723" y="135740"/>
                  </a:lnTo>
                  <a:lnTo>
                    <a:pt x="16830" y="138472"/>
                  </a:lnTo>
                  <a:lnTo>
                    <a:pt x="26787" y="146777"/>
                  </a:lnTo>
                  <a:lnTo>
                    <a:pt x="33075" y="147833"/>
                  </a:lnTo>
                  <a:lnTo>
                    <a:pt x="34737" y="146923"/>
                  </a:lnTo>
                  <a:lnTo>
                    <a:pt x="35845" y="145258"/>
                  </a:lnTo>
                  <a:lnTo>
                    <a:pt x="36585" y="143090"/>
                  </a:lnTo>
                  <a:lnTo>
                    <a:pt x="38135" y="141644"/>
                  </a:lnTo>
                  <a:lnTo>
                    <a:pt x="48229" y="136502"/>
                  </a:lnTo>
                  <a:lnTo>
                    <a:pt x="51190" y="134077"/>
                  </a:lnTo>
                  <a:lnTo>
                    <a:pt x="54480" y="128561"/>
                  </a:lnTo>
                  <a:lnTo>
                    <a:pt x="66028" y="82186"/>
                  </a:lnTo>
                  <a:lnTo>
                    <a:pt x="66601" y="64469"/>
                  </a:lnTo>
                  <a:lnTo>
                    <a:pt x="57146" y="53067"/>
                  </a:lnTo>
                  <a:lnTo>
                    <a:pt x="57115" y="61233"/>
                  </a:lnTo>
                  <a:lnTo>
                    <a:pt x="63659" y="69896"/>
                  </a:lnTo>
                  <a:lnTo>
                    <a:pt x="65754" y="78723"/>
                  </a:lnTo>
                  <a:lnTo>
                    <a:pt x="66245" y="84909"/>
                  </a:lnTo>
                  <a:lnTo>
                    <a:pt x="69285" y="91187"/>
                  </a:lnTo>
                  <a:lnTo>
                    <a:pt x="98517" y="122994"/>
                  </a:lnTo>
                  <a:lnTo>
                    <a:pt x="104794" y="126458"/>
                  </a:lnTo>
                  <a:lnTo>
                    <a:pt x="114262" y="129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580"/>
            <p:cNvSpPr/>
            <p:nvPr>
              <p:custDataLst>
                <p:tags r:id="rId177"/>
              </p:custDataLst>
            </p:nvPr>
          </p:nvSpPr>
          <p:spPr>
            <a:xfrm>
              <a:off x="4581917" y="4295775"/>
              <a:ext cx="113909" cy="142431"/>
            </a:xfrm>
            <a:custGeom>
              <a:avLst/>
              <a:gdLst/>
              <a:ahLst/>
              <a:cxnLst/>
              <a:rect l="0" t="0" r="0" b="0"/>
              <a:pathLst>
                <a:path w="113909" h="142431">
                  <a:moveTo>
                    <a:pt x="9133" y="38100"/>
                  </a:moveTo>
                  <a:lnTo>
                    <a:pt x="9133" y="38100"/>
                  </a:lnTo>
                  <a:lnTo>
                    <a:pt x="9133" y="29899"/>
                  </a:lnTo>
                  <a:lnTo>
                    <a:pt x="0" y="19477"/>
                  </a:lnTo>
                  <a:lnTo>
                    <a:pt x="31766" y="19050"/>
                  </a:lnTo>
                  <a:lnTo>
                    <a:pt x="33747" y="20108"/>
                  </a:lnTo>
                  <a:lnTo>
                    <a:pt x="35067" y="21873"/>
                  </a:lnTo>
                  <a:lnTo>
                    <a:pt x="37592" y="26655"/>
                  </a:lnTo>
                  <a:lnTo>
                    <a:pt x="42243" y="32307"/>
                  </a:lnTo>
                  <a:lnTo>
                    <a:pt x="47838" y="35525"/>
                  </a:lnTo>
                  <a:lnTo>
                    <a:pt x="53852" y="38014"/>
                  </a:lnTo>
                  <a:lnTo>
                    <a:pt x="60052" y="42648"/>
                  </a:lnTo>
                  <a:lnTo>
                    <a:pt x="81107" y="72223"/>
                  </a:lnTo>
                  <a:lnTo>
                    <a:pt x="87320" y="85566"/>
                  </a:lnTo>
                  <a:lnTo>
                    <a:pt x="89833" y="88794"/>
                  </a:lnTo>
                  <a:lnTo>
                    <a:pt x="92624" y="98025"/>
                  </a:lnTo>
                  <a:lnTo>
                    <a:pt x="94727" y="126605"/>
                  </a:lnTo>
                  <a:lnTo>
                    <a:pt x="93712" y="128853"/>
                  </a:lnTo>
                  <a:lnTo>
                    <a:pt x="91978" y="130352"/>
                  </a:lnTo>
                  <a:lnTo>
                    <a:pt x="89763" y="131352"/>
                  </a:lnTo>
                  <a:lnTo>
                    <a:pt x="88286" y="133076"/>
                  </a:lnTo>
                  <a:lnTo>
                    <a:pt x="85448" y="142430"/>
                  </a:lnTo>
                  <a:lnTo>
                    <a:pt x="80310" y="137687"/>
                  </a:lnTo>
                  <a:lnTo>
                    <a:pt x="77809" y="132455"/>
                  </a:lnTo>
                  <a:lnTo>
                    <a:pt x="77142" y="129579"/>
                  </a:lnTo>
                  <a:lnTo>
                    <a:pt x="69526" y="116299"/>
                  </a:lnTo>
                  <a:lnTo>
                    <a:pt x="67724" y="106016"/>
                  </a:lnTo>
                  <a:lnTo>
                    <a:pt x="69746" y="97213"/>
                  </a:lnTo>
                  <a:lnTo>
                    <a:pt x="73114" y="88714"/>
                  </a:lnTo>
                  <a:lnTo>
                    <a:pt x="85438" y="41384"/>
                  </a:lnTo>
                  <a:lnTo>
                    <a:pt x="93408" y="17353"/>
                  </a:lnTo>
                  <a:lnTo>
                    <a:pt x="99858" y="10182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581"/>
            <p:cNvSpPr/>
            <p:nvPr>
              <p:custDataLst>
                <p:tags r:id="rId178"/>
              </p:custDataLst>
            </p:nvPr>
          </p:nvSpPr>
          <p:spPr>
            <a:xfrm>
              <a:off x="4743450" y="4286380"/>
              <a:ext cx="95251" cy="150806"/>
            </a:xfrm>
            <a:custGeom>
              <a:avLst/>
              <a:gdLst/>
              <a:ahLst/>
              <a:cxnLst/>
              <a:rect l="0" t="0" r="0" b="0"/>
              <a:pathLst>
                <a:path w="95251" h="150806">
                  <a:moveTo>
                    <a:pt x="0" y="37970"/>
                  </a:moveTo>
                  <a:lnTo>
                    <a:pt x="0" y="37970"/>
                  </a:lnTo>
                  <a:lnTo>
                    <a:pt x="0" y="47102"/>
                  </a:lnTo>
                  <a:lnTo>
                    <a:pt x="6546" y="55022"/>
                  </a:lnTo>
                  <a:lnTo>
                    <a:pt x="9133" y="64818"/>
                  </a:lnTo>
                  <a:lnTo>
                    <a:pt x="10321" y="65394"/>
                  </a:lnTo>
                  <a:lnTo>
                    <a:pt x="14465" y="66033"/>
                  </a:lnTo>
                  <a:lnTo>
                    <a:pt x="15993" y="65146"/>
                  </a:lnTo>
                  <a:lnTo>
                    <a:pt x="17013" y="63496"/>
                  </a:lnTo>
                  <a:lnTo>
                    <a:pt x="17692" y="61337"/>
                  </a:lnTo>
                  <a:lnTo>
                    <a:pt x="19202" y="59899"/>
                  </a:lnTo>
                  <a:lnTo>
                    <a:pt x="28671" y="56214"/>
                  </a:lnTo>
                  <a:lnTo>
                    <a:pt x="35894" y="50549"/>
                  </a:lnTo>
                  <a:lnTo>
                    <a:pt x="41706" y="48853"/>
                  </a:lnTo>
                  <a:lnTo>
                    <a:pt x="43679" y="47342"/>
                  </a:lnTo>
                  <a:lnTo>
                    <a:pt x="55672" y="30196"/>
                  </a:lnTo>
                  <a:lnTo>
                    <a:pt x="56712" y="23908"/>
                  </a:lnTo>
                  <a:lnTo>
                    <a:pt x="57139" y="4861"/>
                  </a:lnTo>
                  <a:lnTo>
                    <a:pt x="56085" y="3197"/>
                  </a:lnTo>
                  <a:lnTo>
                    <a:pt x="54323" y="2088"/>
                  </a:lnTo>
                  <a:lnTo>
                    <a:pt x="47449" y="162"/>
                  </a:lnTo>
                  <a:lnTo>
                    <a:pt x="42961" y="0"/>
                  </a:lnTo>
                  <a:lnTo>
                    <a:pt x="37438" y="2750"/>
                  </a:lnTo>
                  <a:lnTo>
                    <a:pt x="25269" y="13139"/>
                  </a:lnTo>
                  <a:lnTo>
                    <a:pt x="21814" y="19173"/>
                  </a:lnTo>
                  <a:lnTo>
                    <a:pt x="19220" y="25382"/>
                  </a:lnTo>
                  <a:lnTo>
                    <a:pt x="3970" y="45389"/>
                  </a:lnTo>
                  <a:lnTo>
                    <a:pt x="522" y="68398"/>
                  </a:lnTo>
                  <a:lnTo>
                    <a:pt x="155" y="83910"/>
                  </a:lnTo>
                  <a:lnTo>
                    <a:pt x="2891" y="92960"/>
                  </a:lnTo>
                  <a:lnTo>
                    <a:pt x="6576" y="100510"/>
                  </a:lnTo>
                  <a:lnTo>
                    <a:pt x="17611" y="129977"/>
                  </a:lnTo>
                  <a:lnTo>
                    <a:pt x="47391" y="147325"/>
                  </a:lnTo>
                  <a:lnTo>
                    <a:pt x="59315" y="150805"/>
                  </a:lnTo>
                  <a:lnTo>
                    <a:pt x="62827" y="150235"/>
                  </a:lnTo>
                  <a:lnTo>
                    <a:pt x="78889" y="144538"/>
                  </a:lnTo>
                  <a:lnTo>
                    <a:pt x="95250" y="142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461"/>
          <p:cNvGrpSpPr/>
          <p:nvPr/>
        </p:nvGrpSpPr>
        <p:grpSpPr>
          <a:xfrm>
            <a:off x="5181600" y="4057708"/>
            <a:ext cx="1181101" cy="504601"/>
            <a:chOff x="5181600" y="4057708"/>
            <a:chExt cx="1181101" cy="504601"/>
          </a:xfrm>
        </p:grpSpPr>
        <p:sp>
          <p:nvSpPr>
            <p:cNvPr id="214" name="SMARTInkShape-2582"/>
            <p:cNvSpPr/>
            <p:nvPr>
              <p:custDataLst>
                <p:tags r:id="rId163"/>
              </p:custDataLst>
            </p:nvPr>
          </p:nvSpPr>
          <p:spPr>
            <a:xfrm>
              <a:off x="5191125" y="435292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8201" y="17333"/>
                  </a:lnTo>
                  <a:lnTo>
                    <a:pt x="9263" y="26315"/>
                  </a:lnTo>
                  <a:lnTo>
                    <a:pt x="9523" y="70053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583"/>
            <p:cNvSpPr/>
            <p:nvPr>
              <p:custDataLst>
                <p:tags r:id="rId164"/>
              </p:custDataLst>
            </p:nvPr>
          </p:nvSpPr>
          <p:spPr>
            <a:xfrm>
              <a:off x="5181600" y="42576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4469" y="23519"/>
                  </a:lnTo>
                  <a:lnTo>
                    <a:pt x="1986" y="18214"/>
                  </a:lnTo>
                  <a:lnTo>
                    <a:pt x="0" y="38"/>
                  </a:lnTo>
                  <a:lnTo>
                    <a:pt x="0" y="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584"/>
            <p:cNvSpPr/>
            <p:nvPr>
              <p:custDataLst>
                <p:tags r:id="rId165"/>
              </p:custDataLst>
            </p:nvPr>
          </p:nvSpPr>
          <p:spPr>
            <a:xfrm>
              <a:off x="5238753" y="4315267"/>
              <a:ext cx="123823" cy="113859"/>
            </a:xfrm>
            <a:custGeom>
              <a:avLst/>
              <a:gdLst/>
              <a:ahLst/>
              <a:cxnLst/>
              <a:rect l="0" t="0" r="0" b="0"/>
              <a:pathLst>
                <a:path w="123823" h="113859">
                  <a:moveTo>
                    <a:pt x="9522" y="9083"/>
                  </a:moveTo>
                  <a:lnTo>
                    <a:pt x="9522" y="9083"/>
                  </a:lnTo>
                  <a:lnTo>
                    <a:pt x="9522" y="17284"/>
                  </a:lnTo>
                  <a:lnTo>
                    <a:pt x="8464" y="17725"/>
                  </a:lnTo>
                  <a:lnTo>
                    <a:pt x="4466" y="18215"/>
                  </a:lnTo>
                  <a:lnTo>
                    <a:pt x="2977" y="19404"/>
                  </a:lnTo>
                  <a:lnTo>
                    <a:pt x="1321" y="23548"/>
                  </a:lnTo>
                  <a:lnTo>
                    <a:pt x="0" y="60003"/>
                  </a:lnTo>
                  <a:lnTo>
                    <a:pt x="2820" y="66286"/>
                  </a:lnTo>
                  <a:lnTo>
                    <a:pt x="6544" y="72607"/>
                  </a:lnTo>
                  <a:lnTo>
                    <a:pt x="9130" y="83404"/>
                  </a:lnTo>
                  <a:lnTo>
                    <a:pt x="9522" y="104319"/>
                  </a:lnTo>
                  <a:lnTo>
                    <a:pt x="9522" y="81943"/>
                  </a:lnTo>
                  <a:lnTo>
                    <a:pt x="12344" y="75685"/>
                  </a:lnTo>
                  <a:lnTo>
                    <a:pt x="16067" y="69375"/>
                  </a:lnTo>
                  <a:lnTo>
                    <a:pt x="18164" y="58815"/>
                  </a:lnTo>
                  <a:lnTo>
                    <a:pt x="19843" y="43809"/>
                  </a:lnTo>
                  <a:lnTo>
                    <a:pt x="26574" y="32190"/>
                  </a:lnTo>
                  <a:lnTo>
                    <a:pt x="34212" y="22045"/>
                  </a:lnTo>
                  <a:lnTo>
                    <a:pt x="36371" y="15549"/>
                  </a:lnTo>
                  <a:lnTo>
                    <a:pt x="38004" y="13394"/>
                  </a:lnTo>
                  <a:lnTo>
                    <a:pt x="44302" y="9302"/>
                  </a:lnTo>
                  <a:lnTo>
                    <a:pt x="46147" y="4594"/>
                  </a:lnTo>
                  <a:lnTo>
                    <a:pt x="47696" y="2916"/>
                  </a:lnTo>
                  <a:lnTo>
                    <a:pt x="52241" y="1050"/>
                  </a:lnTo>
                  <a:lnTo>
                    <a:pt x="60750" y="0"/>
                  </a:lnTo>
                  <a:lnTo>
                    <a:pt x="62724" y="911"/>
                  </a:lnTo>
                  <a:lnTo>
                    <a:pt x="64040" y="2577"/>
                  </a:lnTo>
                  <a:lnTo>
                    <a:pt x="64917" y="4746"/>
                  </a:lnTo>
                  <a:lnTo>
                    <a:pt x="66560" y="6191"/>
                  </a:lnTo>
                  <a:lnTo>
                    <a:pt x="76802" y="11334"/>
                  </a:lnTo>
                  <a:lnTo>
                    <a:pt x="89016" y="22228"/>
                  </a:lnTo>
                  <a:lnTo>
                    <a:pt x="92478" y="28331"/>
                  </a:lnTo>
                  <a:lnTo>
                    <a:pt x="95075" y="34571"/>
                  </a:lnTo>
                  <a:lnTo>
                    <a:pt x="101428" y="44034"/>
                  </a:lnTo>
                  <a:lnTo>
                    <a:pt x="103781" y="53541"/>
                  </a:lnTo>
                  <a:lnTo>
                    <a:pt x="104332" y="59886"/>
                  </a:lnTo>
                  <a:lnTo>
                    <a:pt x="107398" y="66235"/>
                  </a:lnTo>
                  <a:lnTo>
                    <a:pt x="111231" y="72584"/>
                  </a:lnTo>
                  <a:lnTo>
                    <a:pt x="113691" y="85283"/>
                  </a:lnTo>
                  <a:lnTo>
                    <a:pt x="114177" y="97983"/>
                  </a:lnTo>
                  <a:lnTo>
                    <a:pt x="117066" y="104333"/>
                  </a:lnTo>
                  <a:lnTo>
                    <a:pt x="123822" y="113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585"/>
            <p:cNvSpPr/>
            <p:nvPr>
              <p:custDataLst>
                <p:tags r:id="rId166"/>
              </p:custDataLst>
            </p:nvPr>
          </p:nvSpPr>
          <p:spPr>
            <a:xfrm>
              <a:off x="5414263" y="4143950"/>
              <a:ext cx="81484" cy="304060"/>
            </a:xfrm>
            <a:custGeom>
              <a:avLst/>
              <a:gdLst/>
              <a:ahLst/>
              <a:cxnLst/>
              <a:rect l="0" t="0" r="0" b="0"/>
              <a:pathLst>
                <a:path w="81484" h="304060">
                  <a:moveTo>
                    <a:pt x="53087" y="228025"/>
                  </a:moveTo>
                  <a:lnTo>
                    <a:pt x="53087" y="228025"/>
                  </a:lnTo>
                  <a:lnTo>
                    <a:pt x="53087" y="200220"/>
                  </a:lnTo>
                  <a:lnTo>
                    <a:pt x="52029" y="196789"/>
                  </a:lnTo>
                  <a:lnTo>
                    <a:pt x="50265" y="194501"/>
                  </a:lnTo>
                  <a:lnTo>
                    <a:pt x="48031" y="192976"/>
                  </a:lnTo>
                  <a:lnTo>
                    <a:pt x="46542" y="190901"/>
                  </a:lnTo>
                  <a:lnTo>
                    <a:pt x="43954" y="181992"/>
                  </a:lnTo>
                  <a:lnTo>
                    <a:pt x="42766" y="181461"/>
                  </a:lnTo>
                  <a:lnTo>
                    <a:pt x="25955" y="180412"/>
                  </a:lnTo>
                  <a:lnTo>
                    <a:pt x="25474" y="181467"/>
                  </a:lnTo>
                  <a:lnTo>
                    <a:pt x="24940" y="185460"/>
                  </a:lnTo>
                  <a:lnTo>
                    <a:pt x="23739" y="186948"/>
                  </a:lnTo>
                  <a:lnTo>
                    <a:pt x="19582" y="188602"/>
                  </a:lnTo>
                  <a:lnTo>
                    <a:pt x="18050" y="190101"/>
                  </a:lnTo>
                  <a:lnTo>
                    <a:pt x="7628" y="216711"/>
                  </a:lnTo>
                  <a:lnTo>
                    <a:pt x="0" y="259950"/>
                  </a:lnTo>
                  <a:lnTo>
                    <a:pt x="5380" y="297841"/>
                  </a:lnTo>
                  <a:lnTo>
                    <a:pt x="6466" y="299968"/>
                  </a:lnTo>
                  <a:lnTo>
                    <a:pt x="8248" y="301388"/>
                  </a:lnTo>
                  <a:lnTo>
                    <a:pt x="13656" y="303665"/>
                  </a:lnTo>
                  <a:lnTo>
                    <a:pt x="19649" y="304059"/>
                  </a:lnTo>
                  <a:lnTo>
                    <a:pt x="25173" y="301329"/>
                  </a:lnTo>
                  <a:lnTo>
                    <a:pt x="28127" y="299119"/>
                  </a:lnTo>
                  <a:lnTo>
                    <a:pt x="31411" y="293842"/>
                  </a:lnTo>
                  <a:lnTo>
                    <a:pt x="33928" y="287969"/>
                  </a:lnTo>
                  <a:lnTo>
                    <a:pt x="49123" y="268208"/>
                  </a:lnTo>
                  <a:lnTo>
                    <a:pt x="60394" y="224953"/>
                  </a:lnTo>
                  <a:lnTo>
                    <a:pt x="64777" y="201362"/>
                  </a:lnTo>
                  <a:lnTo>
                    <a:pt x="69957" y="178144"/>
                  </a:lnTo>
                  <a:lnTo>
                    <a:pt x="72909" y="132478"/>
                  </a:lnTo>
                  <a:lnTo>
                    <a:pt x="80300" y="90168"/>
                  </a:lnTo>
                  <a:lnTo>
                    <a:pt x="81483" y="49279"/>
                  </a:lnTo>
                  <a:lnTo>
                    <a:pt x="80524" y="36399"/>
                  </a:lnTo>
                  <a:lnTo>
                    <a:pt x="73013" y="12583"/>
                  </a:lnTo>
                  <a:lnTo>
                    <a:pt x="72526" y="5978"/>
                  </a:lnTo>
                  <a:lnTo>
                    <a:pt x="71337" y="3794"/>
                  </a:lnTo>
                  <a:lnTo>
                    <a:pt x="69488" y="2338"/>
                  </a:lnTo>
                  <a:lnTo>
                    <a:pt x="63970" y="0"/>
                  </a:lnTo>
                  <a:lnTo>
                    <a:pt x="57958" y="4652"/>
                  </a:lnTo>
                  <a:lnTo>
                    <a:pt x="55252" y="9862"/>
                  </a:lnTo>
                  <a:lnTo>
                    <a:pt x="44207" y="56846"/>
                  </a:lnTo>
                  <a:lnTo>
                    <a:pt x="43600" y="101041"/>
                  </a:lnTo>
                  <a:lnTo>
                    <a:pt x="44627" y="132975"/>
                  </a:lnTo>
                  <a:lnTo>
                    <a:pt x="52205" y="180335"/>
                  </a:lnTo>
                  <a:lnTo>
                    <a:pt x="54068" y="221390"/>
                  </a:lnTo>
                  <a:lnTo>
                    <a:pt x="64841" y="263286"/>
                  </a:lnTo>
                  <a:lnTo>
                    <a:pt x="68895" y="271213"/>
                  </a:lnTo>
                  <a:lnTo>
                    <a:pt x="71496" y="284926"/>
                  </a:lnTo>
                  <a:lnTo>
                    <a:pt x="72137" y="294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586"/>
            <p:cNvSpPr/>
            <p:nvPr>
              <p:custDataLst>
                <p:tags r:id="rId167"/>
              </p:custDataLst>
            </p:nvPr>
          </p:nvSpPr>
          <p:spPr>
            <a:xfrm>
              <a:off x="5543553" y="4305339"/>
              <a:ext cx="47504" cy="123787"/>
            </a:xfrm>
            <a:custGeom>
              <a:avLst/>
              <a:gdLst/>
              <a:ahLst/>
              <a:cxnLst/>
              <a:rect l="0" t="0" r="0" b="0"/>
              <a:pathLst>
                <a:path w="47504" h="123787">
                  <a:moveTo>
                    <a:pt x="19047" y="76161"/>
                  </a:moveTo>
                  <a:lnTo>
                    <a:pt x="19047" y="76161"/>
                  </a:lnTo>
                  <a:lnTo>
                    <a:pt x="9638" y="76161"/>
                  </a:lnTo>
                  <a:lnTo>
                    <a:pt x="9525" y="67028"/>
                  </a:lnTo>
                  <a:lnTo>
                    <a:pt x="27132" y="66639"/>
                  </a:lnTo>
                  <a:lnTo>
                    <a:pt x="27612" y="65579"/>
                  </a:lnTo>
                  <a:lnTo>
                    <a:pt x="28145" y="61580"/>
                  </a:lnTo>
                  <a:lnTo>
                    <a:pt x="29346" y="60090"/>
                  </a:lnTo>
                  <a:lnTo>
                    <a:pt x="33502" y="58435"/>
                  </a:lnTo>
                  <a:lnTo>
                    <a:pt x="35034" y="56935"/>
                  </a:lnTo>
                  <a:lnTo>
                    <a:pt x="36736" y="52447"/>
                  </a:lnTo>
                  <a:lnTo>
                    <a:pt x="38886" y="40942"/>
                  </a:lnTo>
                  <a:lnTo>
                    <a:pt x="44563" y="31624"/>
                  </a:lnTo>
                  <a:lnTo>
                    <a:pt x="47017" y="18994"/>
                  </a:lnTo>
                  <a:lnTo>
                    <a:pt x="47503" y="11365"/>
                  </a:lnTo>
                  <a:lnTo>
                    <a:pt x="39410" y="1450"/>
                  </a:lnTo>
                  <a:lnTo>
                    <a:pt x="35858" y="623"/>
                  </a:lnTo>
                  <a:lnTo>
                    <a:pt x="28998" y="0"/>
                  </a:lnTo>
                  <a:lnTo>
                    <a:pt x="15352" y="13222"/>
                  </a:lnTo>
                  <a:lnTo>
                    <a:pt x="12113" y="19260"/>
                  </a:lnTo>
                  <a:lnTo>
                    <a:pt x="9615" y="25471"/>
                  </a:lnTo>
                  <a:lnTo>
                    <a:pt x="3317" y="34919"/>
                  </a:lnTo>
                  <a:lnTo>
                    <a:pt x="981" y="44421"/>
                  </a:lnTo>
                  <a:lnTo>
                    <a:pt x="5" y="91774"/>
                  </a:lnTo>
                  <a:lnTo>
                    <a:pt x="0" y="98270"/>
                  </a:lnTo>
                  <a:lnTo>
                    <a:pt x="2820" y="104684"/>
                  </a:lnTo>
                  <a:lnTo>
                    <a:pt x="6544" y="111063"/>
                  </a:lnTo>
                  <a:lnTo>
                    <a:pt x="8198" y="117426"/>
                  </a:lnTo>
                  <a:lnTo>
                    <a:pt x="9698" y="119546"/>
                  </a:lnTo>
                  <a:lnTo>
                    <a:pt x="11756" y="120959"/>
                  </a:lnTo>
                  <a:lnTo>
                    <a:pt x="19709" y="122948"/>
                  </a:lnTo>
                  <a:lnTo>
                    <a:pt x="38097" y="123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587"/>
            <p:cNvSpPr/>
            <p:nvPr>
              <p:custDataLst>
                <p:tags r:id="rId168"/>
              </p:custDataLst>
            </p:nvPr>
          </p:nvSpPr>
          <p:spPr>
            <a:xfrm>
              <a:off x="5648325" y="4248355"/>
              <a:ext cx="76184" cy="313954"/>
            </a:xfrm>
            <a:custGeom>
              <a:avLst/>
              <a:gdLst/>
              <a:ahLst/>
              <a:cxnLst/>
              <a:rect l="0" t="0" r="0" b="0"/>
              <a:pathLst>
                <a:path w="76184" h="313954">
                  <a:moveTo>
                    <a:pt x="9525" y="104570"/>
                  </a:moveTo>
                  <a:lnTo>
                    <a:pt x="9525" y="104570"/>
                  </a:lnTo>
                  <a:lnTo>
                    <a:pt x="9525" y="112771"/>
                  </a:lnTo>
                  <a:lnTo>
                    <a:pt x="1324" y="122180"/>
                  </a:lnTo>
                  <a:lnTo>
                    <a:pt x="392" y="128250"/>
                  </a:lnTo>
                  <a:lnTo>
                    <a:pt x="5" y="173496"/>
                  </a:lnTo>
                  <a:lnTo>
                    <a:pt x="0" y="220914"/>
                  </a:lnTo>
                  <a:lnTo>
                    <a:pt x="0" y="263439"/>
                  </a:lnTo>
                  <a:lnTo>
                    <a:pt x="0" y="309855"/>
                  </a:lnTo>
                  <a:lnTo>
                    <a:pt x="0" y="313953"/>
                  </a:lnTo>
                  <a:lnTo>
                    <a:pt x="0" y="268131"/>
                  </a:lnTo>
                  <a:lnTo>
                    <a:pt x="0" y="227356"/>
                  </a:lnTo>
                  <a:lnTo>
                    <a:pt x="2822" y="199512"/>
                  </a:lnTo>
                  <a:lnTo>
                    <a:pt x="8642" y="152155"/>
                  </a:lnTo>
                  <a:lnTo>
                    <a:pt x="14465" y="104565"/>
                  </a:lnTo>
                  <a:lnTo>
                    <a:pt x="18446" y="59767"/>
                  </a:lnTo>
                  <a:lnTo>
                    <a:pt x="19840" y="46557"/>
                  </a:lnTo>
                  <a:lnTo>
                    <a:pt x="26536" y="26632"/>
                  </a:lnTo>
                  <a:lnTo>
                    <a:pt x="28727" y="15956"/>
                  </a:lnTo>
                  <a:lnTo>
                    <a:pt x="33229" y="7683"/>
                  </a:lnTo>
                  <a:lnTo>
                    <a:pt x="38757" y="3301"/>
                  </a:lnTo>
                  <a:lnTo>
                    <a:pt x="45873" y="488"/>
                  </a:lnTo>
                  <a:lnTo>
                    <a:pt x="52163" y="0"/>
                  </a:lnTo>
                  <a:lnTo>
                    <a:pt x="57756" y="2708"/>
                  </a:lnTo>
                  <a:lnTo>
                    <a:pt x="64913" y="8014"/>
                  </a:lnTo>
                  <a:lnTo>
                    <a:pt x="72873" y="23213"/>
                  </a:lnTo>
                  <a:lnTo>
                    <a:pt x="75543" y="40325"/>
                  </a:lnTo>
                  <a:lnTo>
                    <a:pt x="76183" y="87569"/>
                  </a:lnTo>
                  <a:lnTo>
                    <a:pt x="75135" y="99130"/>
                  </a:lnTo>
                  <a:lnTo>
                    <a:pt x="59332" y="145693"/>
                  </a:lnTo>
                  <a:lnTo>
                    <a:pt x="53534" y="153891"/>
                  </a:lnTo>
                  <a:lnTo>
                    <a:pt x="44607" y="158241"/>
                  </a:lnTo>
                  <a:lnTo>
                    <a:pt x="34642" y="161232"/>
                  </a:lnTo>
                  <a:lnTo>
                    <a:pt x="19050" y="171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588"/>
            <p:cNvSpPr/>
            <p:nvPr>
              <p:custDataLst>
                <p:tags r:id="rId169"/>
              </p:custDataLst>
            </p:nvPr>
          </p:nvSpPr>
          <p:spPr>
            <a:xfrm>
              <a:off x="5772150" y="4267211"/>
              <a:ext cx="76201" cy="133340"/>
            </a:xfrm>
            <a:custGeom>
              <a:avLst/>
              <a:gdLst/>
              <a:ahLst/>
              <a:cxnLst/>
              <a:rect l="0" t="0" r="0" b="0"/>
              <a:pathLst>
                <a:path w="76201" h="133340">
                  <a:moveTo>
                    <a:pt x="0" y="76189"/>
                  </a:moveTo>
                  <a:lnTo>
                    <a:pt x="0" y="76189"/>
                  </a:lnTo>
                  <a:lnTo>
                    <a:pt x="23680" y="76189"/>
                  </a:lnTo>
                  <a:lnTo>
                    <a:pt x="29222" y="73367"/>
                  </a:lnTo>
                  <a:lnTo>
                    <a:pt x="32181" y="71132"/>
                  </a:lnTo>
                  <a:lnTo>
                    <a:pt x="35470" y="65828"/>
                  </a:lnTo>
                  <a:lnTo>
                    <a:pt x="36347" y="62932"/>
                  </a:lnTo>
                  <a:lnTo>
                    <a:pt x="37990" y="61001"/>
                  </a:lnTo>
                  <a:lnTo>
                    <a:pt x="42637" y="58856"/>
                  </a:lnTo>
                  <a:lnTo>
                    <a:pt x="44300" y="57225"/>
                  </a:lnTo>
                  <a:lnTo>
                    <a:pt x="54970" y="37908"/>
                  </a:lnTo>
                  <a:lnTo>
                    <a:pt x="57113" y="11393"/>
                  </a:lnTo>
                  <a:lnTo>
                    <a:pt x="48016" y="430"/>
                  </a:lnTo>
                  <a:lnTo>
                    <a:pt x="33446" y="0"/>
                  </a:lnTo>
                  <a:lnTo>
                    <a:pt x="31822" y="1054"/>
                  </a:lnTo>
                  <a:lnTo>
                    <a:pt x="30740" y="2816"/>
                  </a:lnTo>
                  <a:lnTo>
                    <a:pt x="30018" y="5049"/>
                  </a:lnTo>
                  <a:lnTo>
                    <a:pt x="21226" y="19287"/>
                  </a:lnTo>
                  <a:lnTo>
                    <a:pt x="19106" y="55159"/>
                  </a:lnTo>
                  <a:lnTo>
                    <a:pt x="19053" y="84304"/>
                  </a:lnTo>
                  <a:lnTo>
                    <a:pt x="21873" y="93202"/>
                  </a:lnTo>
                  <a:lnTo>
                    <a:pt x="25597" y="100683"/>
                  </a:lnTo>
                  <a:lnTo>
                    <a:pt x="28751" y="110846"/>
                  </a:lnTo>
                  <a:lnTo>
                    <a:pt x="45874" y="131447"/>
                  </a:lnTo>
                  <a:lnTo>
                    <a:pt x="49669" y="132498"/>
                  </a:lnTo>
                  <a:lnTo>
                    <a:pt x="76200" y="13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589"/>
            <p:cNvSpPr/>
            <p:nvPr>
              <p:custDataLst>
                <p:tags r:id="rId170"/>
              </p:custDataLst>
            </p:nvPr>
          </p:nvSpPr>
          <p:spPr>
            <a:xfrm>
              <a:off x="5886450" y="4267365"/>
              <a:ext cx="76201" cy="114132"/>
            </a:xfrm>
            <a:custGeom>
              <a:avLst/>
              <a:gdLst/>
              <a:ahLst/>
              <a:cxnLst/>
              <a:rect l="0" t="0" r="0" b="0"/>
              <a:pathLst>
                <a:path w="76201" h="114132">
                  <a:moveTo>
                    <a:pt x="9525" y="9360"/>
                  </a:moveTo>
                  <a:lnTo>
                    <a:pt x="9525" y="9360"/>
                  </a:lnTo>
                  <a:lnTo>
                    <a:pt x="9525" y="228"/>
                  </a:lnTo>
                  <a:lnTo>
                    <a:pt x="9525" y="5008"/>
                  </a:lnTo>
                  <a:lnTo>
                    <a:pt x="6703" y="10248"/>
                  </a:lnTo>
                  <a:lnTo>
                    <a:pt x="1324" y="17179"/>
                  </a:lnTo>
                  <a:lnTo>
                    <a:pt x="262" y="26152"/>
                  </a:lnTo>
                  <a:lnTo>
                    <a:pt x="2" y="73664"/>
                  </a:lnTo>
                  <a:lnTo>
                    <a:pt x="0" y="114131"/>
                  </a:lnTo>
                  <a:lnTo>
                    <a:pt x="0" y="109077"/>
                  </a:lnTo>
                  <a:lnTo>
                    <a:pt x="2822" y="103773"/>
                  </a:lnTo>
                  <a:lnTo>
                    <a:pt x="5056" y="100877"/>
                  </a:lnTo>
                  <a:lnTo>
                    <a:pt x="7539" y="92015"/>
                  </a:lnTo>
                  <a:lnTo>
                    <a:pt x="10506" y="53866"/>
                  </a:lnTo>
                  <a:lnTo>
                    <a:pt x="17716" y="35186"/>
                  </a:lnTo>
                  <a:lnTo>
                    <a:pt x="20030" y="12560"/>
                  </a:lnTo>
                  <a:lnTo>
                    <a:pt x="27241" y="1720"/>
                  </a:lnTo>
                  <a:lnTo>
                    <a:pt x="30804" y="673"/>
                  </a:lnTo>
                  <a:lnTo>
                    <a:pt x="36659" y="0"/>
                  </a:lnTo>
                  <a:lnTo>
                    <a:pt x="42729" y="4941"/>
                  </a:lnTo>
                  <a:lnTo>
                    <a:pt x="45450" y="10218"/>
                  </a:lnTo>
                  <a:lnTo>
                    <a:pt x="46174" y="13107"/>
                  </a:lnTo>
                  <a:lnTo>
                    <a:pt x="55699" y="26579"/>
                  </a:lnTo>
                  <a:lnTo>
                    <a:pt x="57922" y="42199"/>
                  </a:lnTo>
                  <a:lnTo>
                    <a:pt x="64632" y="56573"/>
                  </a:lnTo>
                  <a:lnTo>
                    <a:pt x="67464" y="72806"/>
                  </a:lnTo>
                  <a:lnTo>
                    <a:pt x="74161" y="85549"/>
                  </a:lnTo>
                  <a:lnTo>
                    <a:pt x="76200" y="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590"/>
            <p:cNvSpPr/>
            <p:nvPr>
              <p:custDataLst>
                <p:tags r:id="rId171"/>
              </p:custDataLst>
            </p:nvPr>
          </p:nvSpPr>
          <p:spPr>
            <a:xfrm>
              <a:off x="6000750" y="4115397"/>
              <a:ext cx="247651" cy="285104"/>
            </a:xfrm>
            <a:custGeom>
              <a:avLst/>
              <a:gdLst/>
              <a:ahLst/>
              <a:cxnLst/>
              <a:rect l="0" t="0" r="0" b="0"/>
              <a:pathLst>
                <a:path w="247651" h="285104">
                  <a:moveTo>
                    <a:pt x="66675" y="199428"/>
                  </a:moveTo>
                  <a:lnTo>
                    <a:pt x="66675" y="199428"/>
                  </a:lnTo>
                  <a:lnTo>
                    <a:pt x="66675" y="186171"/>
                  </a:lnTo>
                  <a:lnTo>
                    <a:pt x="65617" y="184240"/>
                  </a:lnTo>
                  <a:lnTo>
                    <a:pt x="63853" y="182953"/>
                  </a:lnTo>
                  <a:lnTo>
                    <a:pt x="61619" y="182095"/>
                  </a:lnTo>
                  <a:lnTo>
                    <a:pt x="60130" y="180464"/>
                  </a:lnTo>
                  <a:lnTo>
                    <a:pt x="58474" y="175830"/>
                  </a:lnTo>
                  <a:lnTo>
                    <a:pt x="56974" y="174171"/>
                  </a:lnTo>
                  <a:lnTo>
                    <a:pt x="52486" y="172328"/>
                  </a:lnTo>
                  <a:lnTo>
                    <a:pt x="50865" y="170778"/>
                  </a:lnTo>
                  <a:lnTo>
                    <a:pt x="49065" y="166234"/>
                  </a:lnTo>
                  <a:lnTo>
                    <a:pt x="47527" y="164598"/>
                  </a:lnTo>
                  <a:lnTo>
                    <a:pt x="38009" y="160557"/>
                  </a:lnTo>
                  <a:lnTo>
                    <a:pt x="33472" y="156399"/>
                  </a:lnTo>
                  <a:lnTo>
                    <a:pt x="31840" y="155925"/>
                  </a:lnTo>
                  <a:lnTo>
                    <a:pt x="30752" y="156668"/>
                  </a:lnTo>
                  <a:lnTo>
                    <a:pt x="30026" y="158221"/>
                  </a:lnTo>
                  <a:lnTo>
                    <a:pt x="28484" y="159257"/>
                  </a:lnTo>
                  <a:lnTo>
                    <a:pt x="21258" y="161773"/>
                  </a:lnTo>
                  <a:lnTo>
                    <a:pt x="4989" y="175493"/>
                  </a:lnTo>
                  <a:lnTo>
                    <a:pt x="2217" y="183851"/>
                  </a:lnTo>
                  <a:lnTo>
                    <a:pt x="38" y="229749"/>
                  </a:lnTo>
                  <a:lnTo>
                    <a:pt x="0" y="275437"/>
                  </a:lnTo>
                  <a:lnTo>
                    <a:pt x="0" y="283234"/>
                  </a:lnTo>
                  <a:lnTo>
                    <a:pt x="1058" y="283873"/>
                  </a:lnTo>
                  <a:lnTo>
                    <a:pt x="11759" y="285078"/>
                  </a:lnTo>
                  <a:lnTo>
                    <a:pt x="14189" y="285103"/>
                  </a:lnTo>
                  <a:lnTo>
                    <a:pt x="19712" y="282309"/>
                  </a:lnTo>
                  <a:lnTo>
                    <a:pt x="33113" y="270963"/>
                  </a:lnTo>
                  <a:lnTo>
                    <a:pt x="41679" y="257430"/>
                  </a:lnTo>
                  <a:lnTo>
                    <a:pt x="54882" y="215167"/>
                  </a:lnTo>
                  <a:lnTo>
                    <a:pt x="64032" y="189876"/>
                  </a:lnTo>
                  <a:lnTo>
                    <a:pt x="72872" y="150545"/>
                  </a:lnTo>
                  <a:lnTo>
                    <a:pt x="75762" y="109069"/>
                  </a:lnTo>
                  <a:lnTo>
                    <a:pt x="83681" y="68290"/>
                  </a:lnTo>
                  <a:lnTo>
                    <a:pt x="85671" y="20744"/>
                  </a:lnTo>
                  <a:lnTo>
                    <a:pt x="85714" y="6206"/>
                  </a:lnTo>
                  <a:lnTo>
                    <a:pt x="84660" y="3938"/>
                  </a:lnTo>
                  <a:lnTo>
                    <a:pt x="82898" y="2426"/>
                  </a:lnTo>
                  <a:lnTo>
                    <a:pt x="77523" y="0"/>
                  </a:lnTo>
                  <a:lnTo>
                    <a:pt x="77082" y="860"/>
                  </a:lnTo>
                  <a:lnTo>
                    <a:pt x="76316" y="7656"/>
                  </a:lnTo>
                  <a:lnTo>
                    <a:pt x="68676" y="26661"/>
                  </a:lnTo>
                  <a:lnTo>
                    <a:pt x="65880" y="50225"/>
                  </a:lnTo>
                  <a:lnTo>
                    <a:pt x="59188" y="68277"/>
                  </a:lnTo>
                  <a:lnTo>
                    <a:pt x="57269" y="110656"/>
                  </a:lnTo>
                  <a:lnTo>
                    <a:pt x="58215" y="157082"/>
                  </a:lnTo>
                  <a:lnTo>
                    <a:pt x="68909" y="196729"/>
                  </a:lnTo>
                  <a:lnTo>
                    <a:pt x="72960" y="204578"/>
                  </a:lnTo>
                  <a:lnTo>
                    <a:pt x="76298" y="214948"/>
                  </a:lnTo>
                  <a:lnTo>
                    <a:pt x="99787" y="242023"/>
                  </a:lnTo>
                  <a:lnTo>
                    <a:pt x="102508" y="242641"/>
                  </a:lnTo>
                  <a:lnTo>
                    <a:pt x="105380" y="241996"/>
                  </a:lnTo>
                  <a:lnTo>
                    <a:pt x="111394" y="239514"/>
                  </a:lnTo>
                  <a:lnTo>
                    <a:pt x="130199" y="236644"/>
                  </a:lnTo>
                  <a:lnTo>
                    <a:pt x="136536" y="232550"/>
                  </a:lnTo>
                  <a:lnTo>
                    <a:pt x="140058" y="227201"/>
                  </a:lnTo>
                  <a:lnTo>
                    <a:pt x="142681" y="221296"/>
                  </a:lnTo>
                  <a:lnTo>
                    <a:pt x="147375" y="215144"/>
                  </a:lnTo>
                  <a:lnTo>
                    <a:pt x="150167" y="206060"/>
                  </a:lnTo>
                  <a:lnTo>
                    <a:pt x="152383" y="161379"/>
                  </a:lnTo>
                  <a:lnTo>
                    <a:pt x="152389" y="158187"/>
                  </a:lnTo>
                  <a:lnTo>
                    <a:pt x="151335" y="156059"/>
                  </a:lnTo>
                  <a:lnTo>
                    <a:pt x="149573" y="154640"/>
                  </a:lnTo>
                  <a:lnTo>
                    <a:pt x="147340" y="153695"/>
                  </a:lnTo>
                  <a:lnTo>
                    <a:pt x="145852" y="152006"/>
                  </a:lnTo>
                  <a:lnTo>
                    <a:pt x="144198" y="147307"/>
                  </a:lnTo>
                  <a:lnTo>
                    <a:pt x="142699" y="145631"/>
                  </a:lnTo>
                  <a:lnTo>
                    <a:pt x="138210" y="143768"/>
                  </a:lnTo>
                  <a:lnTo>
                    <a:pt x="135532" y="144329"/>
                  </a:lnTo>
                  <a:lnTo>
                    <a:pt x="125576" y="150610"/>
                  </a:lnTo>
                  <a:lnTo>
                    <a:pt x="119287" y="156506"/>
                  </a:lnTo>
                  <a:lnTo>
                    <a:pt x="116516" y="162007"/>
                  </a:lnTo>
                  <a:lnTo>
                    <a:pt x="115777" y="164956"/>
                  </a:lnTo>
                  <a:lnTo>
                    <a:pt x="106955" y="180437"/>
                  </a:lnTo>
                  <a:lnTo>
                    <a:pt x="104812" y="217185"/>
                  </a:lnTo>
                  <a:lnTo>
                    <a:pt x="107614" y="226017"/>
                  </a:lnTo>
                  <a:lnTo>
                    <a:pt x="111328" y="233471"/>
                  </a:lnTo>
                  <a:lnTo>
                    <a:pt x="112979" y="240311"/>
                  </a:lnTo>
                  <a:lnTo>
                    <a:pt x="114478" y="242558"/>
                  </a:lnTo>
                  <a:lnTo>
                    <a:pt x="116536" y="244056"/>
                  </a:lnTo>
                  <a:lnTo>
                    <a:pt x="118965" y="245055"/>
                  </a:lnTo>
                  <a:lnTo>
                    <a:pt x="120585" y="246779"/>
                  </a:lnTo>
                  <a:lnTo>
                    <a:pt x="122385" y="251517"/>
                  </a:lnTo>
                  <a:lnTo>
                    <a:pt x="123923" y="253205"/>
                  </a:lnTo>
                  <a:lnTo>
                    <a:pt x="131899" y="256133"/>
                  </a:lnTo>
                  <a:lnTo>
                    <a:pt x="137978" y="256446"/>
                  </a:lnTo>
                  <a:lnTo>
                    <a:pt x="143520" y="253697"/>
                  </a:lnTo>
                  <a:lnTo>
                    <a:pt x="165504" y="233911"/>
                  </a:lnTo>
                  <a:lnTo>
                    <a:pt x="168807" y="227807"/>
                  </a:lnTo>
                  <a:lnTo>
                    <a:pt x="171334" y="221566"/>
                  </a:lnTo>
                  <a:lnTo>
                    <a:pt x="177648" y="212102"/>
                  </a:lnTo>
                  <a:lnTo>
                    <a:pt x="179496" y="205767"/>
                  </a:lnTo>
                  <a:lnTo>
                    <a:pt x="181048" y="203654"/>
                  </a:lnTo>
                  <a:lnTo>
                    <a:pt x="183140" y="202245"/>
                  </a:lnTo>
                  <a:lnTo>
                    <a:pt x="185593" y="201307"/>
                  </a:lnTo>
                  <a:lnTo>
                    <a:pt x="187229" y="199622"/>
                  </a:lnTo>
                  <a:lnTo>
                    <a:pt x="190463" y="190034"/>
                  </a:lnTo>
                  <a:lnTo>
                    <a:pt x="190500" y="212570"/>
                  </a:lnTo>
                  <a:lnTo>
                    <a:pt x="187678" y="218674"/>
                  </a:lnTo>
                  <a:lnTo>
                    <a:pt x="183955" y="224915"/>
                  </a:lnTo>
                  <a:lnTo>
                    <a:pt x="181563" y="237545"/>
                  </a:lnTo>
                  <a:lnTo>
                    <a:pt x="180975" y="256447"/>
                  </a:lnTo>
                  <a:lnTo>
                    <a:pt x="186031" y="256539"/>
                  </a:lnTo>
                  <a:lnTo>
                    <a:pt x="187520" y="255494"/>
                  </a:lnTo>
                  <a:lnTo>
                    <a:pt x="188514" y="253738"/>
                  </a:lnTo>
                  <a:lnTo>
                    <a:pt x="190238" y="246875"/>
                  </a:lnTo>
                  <a:lnTo>
                    <a:pt x="191536" y="224338"/>
                  </a:lnTo>
                  <a:lnTo>
                    <a:pt x="198098" y="212924"/>
                  </a:lnTo>
                  <a:lnTo>
                    <a:pt x="203754" y="206131"/>
                  </a:lnTo>
                  <a:lnTo>
                    <a:pt x="206974" y="196763"/>
                  </a:lnTo>
                  <a:lnTo>
                    <a:pt x="209463" y="186602"/>
                  </a:lnTo>
                  <a:lnTo>
                    <a:pt x="216863" y="171456"/>
                  </a:lnTo>
                  <a:lnTo>
                    <a:pt x="219151" y="164771"/>
                  </a:lnTo>
                  <a:lnTo>
                    <a:pt x="236674" y="143771"/>
                  </a:lnTo>
                  <a:lnTo>
                    <a:pt x="238216" y="144331"/>
                  </a:lnTo>
                  <a:lnTo>
                    <a:pt x="246199" y="150610"/>
                  </a:lnTo>
                  <a:lnTo>
                    <a:pt x="247005" y="154095"/>
                  </a:lnTo>
                  <a:lnTo>
                    <a:pt x="247647" y="201291"/>
                  </a:lnTo>
                  <a:lnTo>
                    <a:pt x="247650" y="211739"/>
                  </a:lnTo>
                  <a:lnTo>
                    <a:pt x="244828" y="218306"/>
                  </a:lnTo>
                  <a:lnTo>
                    <a:pt x="241105" y="224751"/>
                  </a:lnTo>
                  <a:lnTo>
                    <a:pt x="238713" y="237512"/>
                  </a:lnTo>
                  <a:lnTo>
                    <a:pt x="238125" y="247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591"/>
            <p:cNvSpPr/>
            <p:nvPr>
              <p:custDataLst>
                <p:tags r:id="rId172"/>
              </p:custDataLst>
            </p:nvPr>
          </p:nvSpPr>
          <p:spPr>
            <a:xfrm>
              <a:off x="6286931" y="4057708"/>
              <a:ext cx="75767" cy="323187"/>
            </a:xfrm>
            <a:custGeom>
              <a:avLst/>
              <a:gdLst/>
              <a:ahLst/>
              <a:cxnLst/>
              <a:rect l="0" t="0" r="0" b="0"/>
              <a:pathLst>
                <a:path w="75767" h="323187">
                  <a:moveTo>
                    <a:pt x="66244" y="38042"/>
                  </a:moveTo>
                  <a:lnTo>
                    <a:pt x="66244" y="38042"/>
                  </a:lnTo>
                  <a:lnTo>
                    <a:pt x="66244" y="32986"/>
                  </a:lnTo>
                  <a:lnTo>
                    <a:pt x="75759" y="0"/>
                  </a:lnTo>
                  <a:lnTo>
                    <a:pt x="75766" y="5016"/>
                  </a:lnTo>
                  <a:lnTo>
                    <a:pt x="72946" y="10311"/>
                  </a:lnTo>
                  <a:lnTo>
                    <a:pt x="70712" y="13204"/>
                  </a:lnTo>
                  <a:lnTo>
                    <a:pt x="68230" y="22064"/>
                  </a:lnTo>
                  <a:lnTo>
                    <a:pt x="64010" y="38952"/>
                  </a:lnTo>
                  <a:lnTo>
                    <a:pt x="58879" y="57361"/>
                  </a:lnTo>
                  <a:lnTo>
                    <a:pt x="50457" y="96482"/>
                  </a:lnTo>
                  <a:lnTo>
                    <a:pt x="47624" y="137930"/>
                  </a:lnTo>
                  <a:lnTo>
                    <a:pt x="36889" y="181528"/>
                  </a:lnTo>
                  <a:lnTo>
                    <a:pt x="21373" y="227759"/>
                  </a:lnTo>
                  <a:lnTo>
                    <a:pt x="16612" y="247360"/>
                  </a:lnTo>
                  <a:lnTo>
                    <a:pt x="11322" y="266573"/>
                  </a:lnTo>
                  <a:lnTo>
                    <a:pt x="6932" y="285672"/>
                  </a:lnTo>
                  <a:lnTo>
                    <a:pt x="1024" y="306031"/>
                  </a:lnTo>
                  <a:lnTo>
                    <a:pt x="0" y="316884"/>
                  </a:lnTo>
                  <a:lnTo>
                    <a:pt x="915" y="319186"/>
                  </a:lnTo>
                  <a:lnTo>
                    <a:pt x="2583" y="320722"/>
                  </a:lnTo>
                  <a:lnTo>
                    <a:pt x="7808" y="323186"/>
                  </a:lnTo>
                  <a:lnTo>
                    <a:pt x="13770" y="318555"/>
                  </a:lnTo>
                  <a:lnTo>
                    <a:pt x="22239" y="310481"/>
                  </a:lnTo>
                  <a:lnTo>
                    <a:pt x="25519" y="304471"/>
                  </a:lnTo>
                  <a:lnTo>
                    <a:pt x="26394" y="301386"/>
                  </a:lnTo>
                  <a:lnTo>
                    <a:pt x="40889" y="281227"/>
                  </a:lnTo>
                  <a:lnTo>
                    <a:pt x="47194" y="25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592"/>
            <p:cNvSpPr/>
            <p:nvPr>
              <p:custDataLst>
                <p:tags r:id="rId173"/>
              </p:custDataLst>
            </p:nvPr>
          </p:nvSpPr>
          <p:spPr>
            <a:xfrm>
              <a:off x="6277265" y="4229100"/>
              <a:ext cx="85436" cy="9133"/>
            </a:xfrm>
            <a:custGeom>
              <a:avLst/>
              <a:gdLst/>
              <a:ahLst/>
              <a:cxnLst/>
              <a:rect l="0" t="0" r="0" b="0"/>
              <a:pathLst>
                <a:path w="85436" h="9133">
                  <a:moveTo>
                    <a:pt x="28285" y="0"/>
                  </a:moveTo>
                  <a:lnTo>
                    <a:pt x="28285" y="0"/>
                  </a:lnTo>
                  <a:lnTo>
                    <a:pt x="1543" y="0"/>
                  </a:lnTo>
                  <a:lnTo>
                    <a:pt x="5560" y="0"/>
                  </a:lnTo>
                  <a:lnTo>
                    <a:pt x="690" y="0"/>
                  </a:lnTo>
                  <a:lnTo>
                    <a:pt x="146" y="2822"/>
                  </a:lnTo>
                  <a:lnTo>
                    <a:pt x="0" y="5056"/>
                  </a:lnTo>
                  <a:lnTo>
                    <a:pt x="962" y="6546"/>
                  </a:lnTo>
                  <a:lnTo>
                    <a:pt x="2661" y="7539"/>
                  </a:lnTo>
                  <a:lnTo>
                    <a:pt x="7937" y="9132"/>
                  </a:lnTo>
                  <a:lnTo>
                    <a:pt x="16583" y="2901"/>
                  </a:lnTo>
                  <a:lnTo>
                    <a:pt x="25406" y="860"/>
                  </a:lnTo>
                  <a:lnTo>
                    <a:pt x="72476" y="7"/>
                  </a:lnTo>
                  <a:lnTo>
                    <a:pt x="85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462"/>
          <p:cNvGrpSpPr/>
          <p:nvPr/>
        </p:nvGrpSpPr>
        <p:grpSpPr>
          <a:xfrm>
            <a:off x="6896134" y="4067189"/>
            <a:ext cx="342867" cy="380987"/>
            <a:chOff x="6896134" y="4067189"/>
            <a:chExt cx="342867" cy="380987"/>
          </a:xfrm>
        </p:grpSpPr>
        <p:sp>
          <p:nvSpPr>
            <p:cNvPr id="226" name="SMARTInkShape-2593"/>
            <p:cNvSpPr/>
            <p:nvPr>
              <p:custDataLst>
                <p:tags r:id="rId157"/>
              </p:custDataLst>
            </p:nvPr>
          </p:nvSpPr>
          <p:spPr>
            <a:xfrm>
              <a:off x="6915150" y="428625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0" y="17333"/>
                  </a:lnTo>
                  <a:lnTo>
                    <a:pt x="6545" y="26315"/>
                  </a:lnTo>
                  <a:lnTo>
                    <a:pt x="8642" y="35196"/>
                  </a:lnTo>
                  <a:lnTo>
                    <a:pt x="9518" y="79573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594"/>
            <p:cNvSpPr/>
            <p:nvPr>
              <p:custDataLst>
                <p:tags r:id="rId158"/>
              </p:custDataLst>
            </p:nvPr>
          </p:nvSpPr>
          <p:spPr>
            <a:xfrm>
              <a:off x="6896134" y="4162425"/>
              <a:ext cx="19017" cy="9526"/>
            </a:xfrm>
            <a:custGeom>
              <a:avLst/>
              <a:gdLst/>
              <a:ahLst/>
              <a:cxnLst/>
              <a:rect l="0" t="0" r="0" b="0"/>
              <a:pathLst>
                <a:path w="19017" h="9526">
                  <a:moveTo>
                    <a:pt x="9491" y="9525"/>
                  </a:moveTo>
                  <a:lnTo>
                    <a:pt x="9491" y="9525"/>
                  </a:lnTo>
                  <a:lnTo>
                    <a:pt x="9491" y="1324"/>
                  </a:lnTo>
                  <a:lnTo>
                    <a:pt x="8433" y="883"/>
                  </a:lnTo>
                  <a:lnTo>
                    <a:pt x="0" y="3"/>
                  </a:lnTo>
                  <a:lnTo>
                    <a:pt x="5033" y="0"/>
                  </a:lnTo>
                  <a:lnTo>
                    <a:pt x="6519" y="1058"/>
                  </a:lnTo>
                  <a:lnTo>
                    <a:pt x="7510" y="2823"/>
                  </a:lnTo>
                  <a:lnTo>
                    <a:pt x="9100" y="8201"/>
                  </a:lnTo>
                  <a:lnTo>
                    <a:pt x="12140" y="8936"/>
                  </a:lnTo>
                  <a:lnTo>
                    <a:pt x="1901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595"/>
            <p:cNvSpPr/>
            <p:nvPr>
              <p:custDataLst>
                <p:tags r:id="rId159"/>
              </p:custDataLst>
            </p:nvPr>
          </p:nvSpPr>
          <p:spPr>
            <a:xfrm>
              <a:off x="6982472" y="4067189"/>
              <a:ext cx="75554" cy="380987"/>
            </a:xfrm>
            <a:custGeom>
              <a:avLst/>
              <a:gdLst/>
              <a:ahLst/>
              <a:cxnLst/>
              <a:rect l="0" t="0" r="0" b="0"/>
              <a:pathLst>
                <a:path w="75554" h="380987">
                  <a:moveTo>
                    <a:pt x="75553" y="76186"/>
                  </a:moveTo>
                  <a:lnTo>
                    <a:pt x="75553" y="76186"/>
                  </a:lnTo>
                  <a:lnTo>
                    <a:pt x="75553" y="31656"/>
                  </a:lnTo>
                  <a:lnTo>
                    <a:pt x="75553" y="20907"/>
                  </a:lnTo>
                  <a:lnTo>
                    <a:pt x="69008" y="11801"/>
                  </a:lnTo>
                  <a:lnTo>
                    <a:pt x="66421" y="1751"/>
                  </a:lnTo>
                  <a:lnTo>
                    <a:pt x="65232" y="1163"/>
                  </a:lnTo>
                  <a:lnTo>
                    <a:pt x="48421" y="0"/>
                  </a:lnTo>
                  <a:lnTo>
                    <a:pt x="24625" y="22376"/>
                  </a:lnTo>
                  <a:lnTo>
                    <a:pt x="21169" y="28634"/>
                  </a:lnTo>
                  <a:lnTo>
                    <a:pt x="4261" y="74501"/>
                  </a:lnTo>
                  <a:lnTo>
                    <a:pt x="0" y="104957"/>
                  </a:lnTo>
                  <a:lnTo>
                    <a:pt x="699" y="117548"/>
                  </a:lnTo>
                  <a:lnTo>
                    <a:pt x="15846" y="161916"/>
                  </a:lnTo>
                  <a:lnTo>
                    <a:pt x="21001" y="207550"/>
                  </a:lnTo>
                  <a:lnTo>
                    <a:pt x="35724" y="253870"/>
                  </a:lnTo>
                  <a:lnTo>
                    <a:pt x="40047" y="285720"/>
                  </a:lnTo>
                  <a:lnTo>
                    <a:pt x="45609" y="306077"/>
                  </a:lnTo>
                  <a:lnTo>
                    <a:pt x="46942" y="350676"/>
                  </a:lnTo>
                  <a:lnTo>
                    <a:pt x="46967" y="363656"/>
                  </a:lnTo>
                  <a:lnTo>
                    <a:pt x="44151" y="370814"/>
                  </a:lnTo>
                  <a:lnTo>
                    <a:pt x="37453" y="380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596"/>
            <p:cNvSpPr/>
            <p:nvPr>
              <p:custDataLst>
                <p:tags r:id="rId160"/>
              </p:custDataLst>
            </p:nvPr>
          </p:nvSpPr>
          <p:spPr>
            <a:xfrm>
              <a:off x="6953250" y="4305300"/>
              <a:ext cx="85726" cy="47626"/>
            </a:xfrm>
            <a:custGeom>
              <a:avLst/>
              <a:gdLst/>
              <a:ahLst/>
              <a:cxnLst/>
              <a:rect l="0" t="0" r="0" b="0"/>
              <a:pathLst>
                <a:path w="85726" h="47626">
                  <a:moveTo>
                    <a:pt x="0" y="47625"/>
                  </a:moveTo>
                  <a:lnTo>
                    <a:pt x="0" y="47625"/>
                  </a:lnTo>
                  <a:lnTo>
                    <a:pt x="0" y="38134"/>
                  </a:lnTo>
                  <a:lnTo>
                    <a:pt x="5056" y="33053"/>
                  </a:lnTo>
                  <a:lnTo>
                    <a:pt x="10361" y="30566"/>
                  </a:lnTo>
                  <a:lnTo>
                    <a:pt x="17333" y="28968"/>
                  </a:lnTo>
                  <a:lnTo>
                    <a:pt x="27101" y="20408"/>
                  </a:lnTo>
                  <a:lnTo>
                    <a:pt x="44848" y="19169"/>
                  </a:lnTo>
                  <a:lnTo>
                    <a:pt x="57621" y="11526"/>
                  </a:lnTo>
                  <a:lnTo>
                    <a:pt x="60639" y="10859"/>
                  </a:lnTo>
                  <a:lnTo>
                    <a:pt x="76242" y="2161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597"/>
            <p:cNvSpPr/>
            <p:nvPr>
              <p:custDataLst>
                <p:tags r:id="rId161"/>
              </p:custDataLst>
            </p:nvPr>
          </p:nvSpPr>
          <p:spPr>
            <a:xfrm>
              <a:off x="7167396" y="4095788"/>
              <a:ext cx="71605" cy="314288"/>
            </a:xfrm>
            <a:custGeom>
              <a:avLst/>
              <a:gdLst/>
              <a:ahLst/>
              <a:cxnLst/>
              <a:rect l="0" t="0" r="0" b="0"/>
              <a:pathLst>
                <a:path w="71605" h="314288">
                  <a:moveTo>
                    <a:pt x="71604" y="57112"/>
                  </a:moveTo>
                  <a:lnTo>
                    <a:pt x="71604" y="57112"/>
                  </a:lnTo>
                  <a:lnTo>
                    <a:pt x="71604" y="24955"/>
                  </a:lnTo>
                  <a:lnTo>
                    <a:pt x="70546" y="22974"/>
                  </a:lnTo>
                  <a:lnTo>
                    <a:pt x="68782" y="21654"/>
                  </a:lnTo>
                  <a:lnTo>
                    <a:pt x="66548" y="20773"/>
                  </a:lnTo>
                  <a:lnTo>
                    <a:pt x="65059" y="19128"/>
                  </a:lnTo>
                  <a:lnTo>
                    <a:pt x="62472" y="10966"/>
                  </a:lnTo>
                  <a:lnTo>
                    <a:pt x="62195" y="4868"/>
                  </a:lnTo>
                  <a:lnTo>
                    <a:pt x="61098" y="3233"/>
                  </a:lnTo>
                  <a:lnTo>
                    <a:pt x="59308" y="2143"/>
                  </a:lnTo>
                  <a:lnTo>
                    <a:pt x="52949" y="90"/>
                  </a:lnTo>
                  <a:lnTo>
                    <a:pt x="47616" y="0"/>
                  </a:lnTo>
                  <a:lnTo>
                    <a:pt x="46086" y="1046"/>
                  </a:lnTo>
                  <a:lnTo>
                    <a:pt x="45067" y="2801"/>
                  </a:lnTo>
                  <a:lnTo>
                    <a:pt x="44388" y="5030"/>
                  </a:lnTo>
                  <a:lnTo>
                    <a:pt x="32847" y="19261"/>
                  </a:lnTo>
                  <a:lnTo>
                    <a:pt x="27920" y="25472"/>
                  </a:lnTo>
                  <a:lnTo>
                    <a:pt x="21935" y="38084"/>
                  </a:lnTo>
                  <a:lnTo>
                    <a:pt x="17779" y="44422"/>
                  </a:lnTo>
                  <a:lnTo>
                    <a:pt x="6383" y="83070"/>
                  </a:lnTo>
                  <a:lnTo>
                    <a:pt x="2297" y="114335"/>
                  </a:lnTo>
                  <a:lnTo>
                    <a:pt x="0" y="120661"/>
                  </a:lnTo>
                  <a:lnTo>
                    <a:pt x="269" y="133334"/>
                  </a:lnTo>
                  <a:lnTo>
                    <a:pt x="4520" y="178953"/>
                  </a:lnTo>
                  <a:lnTo>
                    <a:pt x="4905" y="225271"/>
                  </a:lnTo>
                  <a:lnTo>
                    <a:pt x="5986" y="263284"/>
                  </a:lnTo>
                  <a:lnTo>
                    <a:pt x="13571" y="291069"/>
                  </a:lnTo>
                  <a:lnTo>
                    <a:pt x="14453" y="314237"/>
                  </a:lnTo>
                  <a:lnTo>
                    <a:pt x="4929" y="314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598"/>
            <p:cNvSpPr/>
            <p:nvPr>
              <p:custDataLst>
                <p:tags r:id="rId162"/>
              </p:custDataLst>
            </p:nvPr>
          </p:nvSpPr>
          <p:spPr>
            <a:xfrm>
              <a:off x="7077075" y="4286250"/>
              <a:ext cx="142876" cy="66676"/>
            </a:xfrm>
            <a:custGeom>
              <a:avLst/>
              <a:gdLst/>
              <a:ahLst/>
              <a:cxnLst/>
              <a:rect l="0" t="0" r="0" b="0"/>
              <a:pathLst>
                <a:path w="142876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8"/>
                  </a:lnTo>
                  <a:lnTo>
                    <a:pt x="1058" y="60129"/>
                  </a:lnTo>
                  <a:lnTo>
                    <a:pt x="2822" y="59136"/>
                  </a:lnTo>
                  <a:lnTo>
                    <a:pt x="16246" y="56354"/>
                  </a:lnTo>
                  <a:lnTo>
                    <a:pt x="26569" y="50682"/>
                  </a:lnTo>
                  <a:lnTo>
                    <a:pt x="41504" y="47472"/>
                  </a:lnTo>
                  <a:lnTo>
                    <a:pt x="53102" y="40289"/>
                  </a:lnTo>
                  <a:lnTo>
                    <a:pt x="74792" y="25270"/>
                  </a:lnTo>
                  <a:lnTo>
                    <a:pt x="117578" y="1181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463"/>
          <p:cNvGrpSpPr/>
          <p:nvPr/>
        </p:nvGrpSpPr>
        <p:grpSpPr>
          <a:xfrm>
            <a:off x="7886700" y="4097085"/>
            <a:ext cx="590551" cy="368640"/>
            <a:chOff x="7886700" y="4097085"/>
            <a:chExt cx="590551" cy="368640"/>
          </a:xfrm>
        </p:grpSpPr>
        <p:sp>
          <p:nvSpPr>
            <p:cNvPr id="233" name="SMARTInkShape-2599"/>
            <p:cNvSpPr/>
            <p:nvPr>
              <p:custDataLst>
                <p:tags r:id="rId152"/>
              </p:custDataLst>
            </p:nvPr>
          </p:nvSpPr>
          <p:spPr>
            <a:xfrm>
              <a:off x="7886700" y="4115243"/>
              <a:ext cx="104645" cy="350482"/>
            </a:xfrm>
            <a:custGeom>
              <a:avLst/>
              <a:gdLst/>
              <a:ahLst/>
              <a:cxnLst/>
              <a:rect l="0" t="0" r="0" b="0"/>
              <a:pathLst>
                <a:path w="104645" h="350482">
                  <a:moveTo>
                    <a:pt x="0" y="132907"/>
                  </a:moveTo>
                  <a:lnTo>
                    <a:pt x="0" y="132907"/>
                  </a:lnTo>
                  <a:lnTo>
                    <a:pt x="0" y="137963"/>
                  </a:lnTo>
                  <a:lnTo>
                    <a:pt x="1058" y="139453"/>
                  </a:lnTo>
                  <a:lnTo>
                    <a:pt x="2822" y="140446"/>
                  </a:lnTo>
                  <a:lnTo>
                    <a:pt x="5056" y="141108"/>
                  </a:lnTo>
                  <a:lnTo>
                    <a:pt x="6545" y="142608"/>
                  </a:lnTo>
                  <a:lnTo>
                    <a:pt x="8200" y="147096"/>
                  </a:lnTo>
                  <a:lnTo>
                    <a:pt x="9502" y="194251"/>
                  </a:lnTo>
                  <a:lnTo>
                    <a:pt x="10576" y="212584"/>
                  </a:lnTo>
                  <a:lnTo>
                    <a:pt x="18166" y="250408"/>
                  </a:lnTo>
                  <a:lnTo>
                    <a:pt x="19016" y="296126"/>
                  </a:lnTo>
                  <a:lnTo>
                    <a:pt x="19050" y="342174"/>
                  </a:lnTo>
                  <a:lnTo>
                    <a:pt x="19050" y="350481"/>
                  </a:lnTo>
                  <a:lnTo>
                    <a:pt x="19050" y="303494"/>
                  </a:lnTo>
                  <a:lnTo>
                    <a:pt x="19050" y="263359"/>
                  </a:lnTo>
                  <a:lnTo>
                    <a:pt x="17992" y="219309"/>
                  </a:lnTo>
                  <a:lnTo>
                    <a:pt x="10850" y="179158"/>
                  </a:lnTo>
                  <a:lnTo>
                    <a:pt x="9699" y="132726"/>
                  </a:lnTo>
                  <a:lnTo>
                    <a:pt x="10606" y="86316"/>
                  </a:lnTo>
                  <a:lnTo>
                    <a:pt x="18463" y="40725"/>
                  </a:lnTo>
                  <a:lnTo>
                    <a:pt x="18659" y="36528"/>
                  </a:lnTo>
                  <a:lnTo>
                    <a:pt x="21699" y="29041"/>
                  </a:lnTo>
                  <a:lnTo>
                    <a:pt x="25519" y="22186"/>
                  </a:lnTo>
                  <a:lnTo>
                    <a:pt x="27216" y="15611"/>
                  </a:lnTo>
                  <a:lnTo>
                    <a:pt x="28728" y="13435"/>
                  </a:lnTo>
                  <a:lnTo>
                    <a:pt x="30793" y="11984"/>
                  </a:lnTo>
                  <a:lnTo>
                    <a:pt x="35910" y="9313"/>
                  </a:lnTo>
                  <a:lnTo>
                    <a:pt x="44742" y="2918"/>
                  </a:lnTo>
                  <a:lnTo>
                    <a:pt x="55307" y="0"/>
                  </a:lnTo>
                  <a:lnTo>
                    <a:pt x="67268" y="7155"/>
                  </a:lnTo>
                  <a:lnTo>
                    <a:pt x="70246" y="7797"/>
                  </a:lnTo>
                  <a:lnTo>
                    <a:pt x="79492" y="13758"/>
                  </a:lnTo>
                  <a:lnTo>
                    <a:pt x="88935" y="22227"/>
                  </a:lnTo>
                  <a:lnTo>
                    <a:pt x="92443" y="31152"/>
                  </a:lnTo>
                  <a:lnTo>
                    <a:pt x="95060" y="41116"/>
                  </a:lnTo>
                  <a:lnTo>
                    <a:pt x="101426" y="53734"/>
                  </a:lnTo>
                  <a:lnTo>
                    <a:pt x="104644" y="93088"/>
                  </a:lnTo>
                  <a:lnTo>
                    <a:pt x="101895" y="102157"/>
                  </a:lnTo>
                  <a:lnTo>
                    <a:pt x="98203" y="109715"/>
                  </a:lnTo>
                  <a:lnTo>
                    <a:pt x="96562" y="116603"/>
                  </a:lnTo>
                  <a:lnTo>
                    <a:pt x="95066" y="118862"/>
                  </a:lnTo>
                  <a:lnTo>
                    <a:pt x="93011" y="120369"/>
                  </a:lnTo>
                  <a:lnTo>
                    <a:pt x="90583" y="121373"/>
                  </a:lnTo>
                  <a:lnTo>
                    <a:pt x="88963" y="123101"/>
                  </a:lnTo>
                  <a:lnTo>
                    <a:pt x="87164" y="127843"/>
                  </a:lnTo>
                  <a:lnTo>
                    <a:pt x="80720" y="133479"/>
                  </a:lnTo>
                  <a:lnTo>
                    <a:pt x="69449" y="140663"/>
                  </a:lnTo>
                  <a:lnTo>
                    <a:pt x="62440" y="141908"/>
                  </a:lnTo>
                  <a:lnTo>
                    <a:pt x="25765" y="142418"/>
                  </a:lnTo>
                  <a:lnTo>
                    <a:pt x="23526" y="141365"/>
                  </a:lnTo>
                  <a:lnTo>
                    <a:pt x="22034" y="139604"/>
                  </a:lnTo>
                  <a:lnTo>
                    <a:pt x="21040" y="137371"/>
                  </a:lnTo>
                  <a:lnTo>
                    <a:pt x="19318" y="135884"/>
                  </a:lnTo>
                  <a:lnTo>
                    <a:pt x="9525" y="132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600"/>
            <p:cNvSpPr/>
            <p:nvPr>
              <p:custDataLst>
                <p:tags r:id="rId153"/>
              </p:custDataLst>
            </p:nvPr>
          </p:nvSpPr>
          <p:spPr>
            <a:xfrm>
              <a:off x="8001000" y="4257675"/>
              <a:ext cx="104776" cy="171286"/>
            </a:xfrm>
            <a:custGeom>
              <a:avLst/>
              <a:gdLst/>
              <a:ahLst/>
              <a:cxnLst/>
              <a:rect l="0" t="0" r="0" b="0"/>
              <a:pathLst>
                <a:path w="104776" h="171286">
                  <a:moveTo>
                    <a:pt x="0" y="76200"/>
                  </a:moveTo>
                  <a:lnTo>
                    <a:pt x="0" y="76200"/>
                  </a:lnTo>
                  <a:lnTo>
                    <a:pt x="0" y="66709"/>
                  </a:lnTo>
                  <a:lnTo>
                    <a:pt x="22748" y="66675"/>
                  </a:lnTo>
                  <a:lnTo>
                    <a:pt x="28808" y="69497"/>
                  </a:lnTo>
                  <a:lnTo>
                    <a:pt x="42613" y="80864"/>
                  </a:lnTo>
                  <a:lnTo>
                    <a:pt x="45397" y="86387"/>
                  </a:lnTo>
                  <a:lnTo>
                    <a:pt x="56959" y="133181"/>
                  </a:lnTo>
                  <a:lnTo>
                    <a:pt x="57139" y="155565"/>
                  </a:lnTo>
                  <a:lnTo>
                    <a:pt x="54323" y="161921"/>
                  </a:lnTo>
                  <a:lnTo>
                    <a:pt x="47740" y="171285"/>
                  </a:lnTo>
                  <a:lnTo>
                    <a:pt x="39434" y="163235"/>
                  </a:lnTo>
                  <a:lnTo>
                    <a:pt x="38217" y="140582"/>
                  </a:lnTo>
                  <a:lnTo>
                    <a:pt x="49863" y="95036"/>
                  </a:lnTo>
                  <a:lnTo>
                    <a:pt x="69981" y="50788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601"/>
            <p:cNvSpPr/>
            <p:nvPr>
              <p:custDataLst>
                <p:tags r:id="rId154"/>
              </p:custDataLst>
            </p:nvPr>
          </p:nvSpPr>
          <p:spPr>
            <a:xfrm>
              <a:off x="8229638" y="4097085"/>
              <a:ext cx="76163" cy="322349"/>
            </a:xfrm>
            <a:custGeom>
              <a:avLst/>
              <a:gdLst/>
              <a:ahLst/>
              <a:cxnLst/>
              <a:rect l="0" t="0" r="0" b="0"/>
              <a:pathLst>
                <a:path w="76163" h="322349">
                  <a:moveTo>
                    <a:pt x="66637" y="27240"/>
                  </a:moveTo>
                  <a:lnTo>
                    <a:pt x="66637" y="27240"/>
                  </a:lnTo>
                  <a:lnTo>
                    <a:pt x="71693" y="27240"/>
                  </a:lnTo>
                  <a:lnTo>
                    <a:pt x="73182" y="26182"/>
                  </a:lnTo>
                  <a:lnTo>
                    <a:pt x="74175" y="24418"/>
                  </a:lnTo>
                  <a:lnTo>
                    <a:pt x="75901" y="17539"/>
                  </a:lnTo>
                  <a:lnTo>
                    <a:pt x="76162" y="0"/>
                  </a:lnTo>
                  <a:lnTo>
                    <a:pt x="76162" y="4117"/>
                  </a:lnTo>
                  <a:lnTo>
                    <a:pt x="75104" y="5475"/>
                  </a:lnTo>
                  <a:lnTo>
                    <a:pt x="62905" y="12889"/>
                  </a:lnTo>
                  <a:lnTo>
                    <a:pt x="59687" y="18392"/>
                  </a:lnTo>
                  <a:lnTo>
                    <a:pt x="42968" y="63666"/>
                  </a:lnTo>
                  <a:lnTo>
                    <a:pt x="25236" y="108597"/>
                  </a:lnTo>
                  <a:lnTo>
                    <a:pt x="13695" y="136013"/>
                  </a:lnTo>
                  <a:lnTo>
                    <a:pt x="4985" y="180166"/>
                  </a:lnTo>
                  <a:lnTo>
                    <a:pt x="403" y="223579"/>
                  </a:lnTo>
                  <a:lnTo>
                    <a:pt x="0" y="270346"/>
                  </a:lnTo>
                  <a:lnTo>
                    <a:pt x="2801" y="280985"/>
                  </a:lnTo>
                  <a:lnTo>
                    <a:pt x="7507" y="292923"/>
                  </a:lnTo>
                  <a:lnTo>
                    <a:pt x="8167" y="296437"/>
                  </a:lnTo>
                  <a:lnTo>
                    <a:pt x="14153" y="306440"/>
                  </a:lnTo>
                  <a:lnTo>
                    <a:pt x="22629" y="316106"/>
                  </a:lnTo>
                  <a:lnTo>
                    <a:pt x="28733" y="319667"/>
                  </a:lnTo>
                  <a:lnTo>
                    <a:pt x="41276" y="321953"/>
                  </a:lnTo>
                  <a:lnTo>
                    <a:pt x="50773" y="322348"/>
                  </a:lnTo>
                  <a:lnTo>
                    <a:pt x="57117" y="319619"/>
                  </a:lnTo>
                  <a:lnTo>
                    <a:pt x="66637" y="312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602"/>
            <p:cNvSpPr/>
            <p:nvPr>
              <p:custDataLst>
                <p:tags r:id="rId155"/>
              </p:custDataLst>
            </p:nvPr>
          </p:nvSpPr>
          <p:spPr>
            <a:xfrm>
              <a:off x="8357469" y="4133903"/>
              <a:ext cx="119782" cy="256670"/>
            </a:xfrm>
            <a:custGeom>
              <a:avLst/>
              <a:gdLst/>
              <a:ahLst/>
              <a:cxnLst/>
              <a:rect l="0" t="0" r="0" b="0"/>
              <a:pathLst>
                <a:path w="119782" h="256670">
                  <a:moveTo>
                    <a:pt x="81681" y="57097"/>
                  </a:moveTo>
                  <a:lnTo>
                    <a:pt x="81681" y="57097"/>
                  </a:lnTo>
                  <a:lnTo>
                    <a:pt x="76625" y="57097"/>
                  </a:lnTo>
                  <a:lnTo>
                    <a:pt x="71320" y="59919"/>
                  </a:lnTo>
                  <a:lnTo>
                    <a:pt x="68424" y="62153"/>
                  </a:lnTo>
                  <a:lnTo>
                    <a:pt x="65206" y="67458"/>
                  </a:lnTo>
                  <a:lnTo>
                    <a:pt x="62718" y="73344"/>
                  </a:lnTo>
                  <a:lnTo>
                    <a:pt x="56424" y="82607"/>
                  </a:lnTo>
                  <a:lnTo>
                    <a:pt x="53031" y="92055"/>
                  </a:lnTo>
                  <a:lnTo>
                    <a:pt x="46851" y="102615"/>
                  </a:lnTo>
                  <a:lnTo>
                    <a:pt x="33965" y="149086"/>
                  </a:lnTo>
                  <a:lnTo>
                    <a:pt x="26708" y="172007"/>
                  </a:lnTo>
                  <a:lnTo>
                    <a:pt x="22354" y="190628"/>
                  </a:lnTo>
                  <a:lnTo>
                    <a:pt x="16457" y="210826"/>
                  </a:lnTo>
                  <a:lnTo>
                    <a:pt x="14235" y="231553"/>
                  </a:lnTo>
                  <a:lnTo>
                    <a:pt x="6389" y="247107"/>
                  </a:lnTo>
                  <a:lnTo>
                    <a:pt x="5517" y="256669"/>
                  </a:lnTo>
                  <a:lnTo>
                    <a:pt x="435" y="251931"/>
                  </a:lnTo>
                  <a:lnTo>
                    <a:pt x="0" y="250486"/>
                  </a:lnTo>
                  <a:lnTo>
                    <a:pt x="769" y="249523"/>
                  </a:lnTo>
                  <a:lnTo>
                    <a:pt x="2339" y="248881"/>
                  </a:lnTo>
                  <a:lnTo>
                    <a:pt x="4085" y="242523"/>
                  </a:lnTo>
                  <a:lnTo>
                    <a:pt x="6355" y="221725"/>
                  </a:lnTo>
                  <a:lnTo>
                    <a:pt x="12984" y="196430"/>
                  </a:lnTo>
                  <a:lnTo>
                    <a:pt x="17229" y="173169"/>
                  </a:lnTo>
                  <a:lnTo>
                    <a:pt x="22368" y="150050"/>
                  </a:lnTo>
                  <a:lnTo>
                    <a:pt x="27163" y="102535"/>
                  </a:lnTo>
                  <a:lnTo>
                    <a:pt x="43813" y="57742"/>
                  </a:lnTo>
                  <a:lnTo>
                    <a:pt x="48975" y="44683"/>
                  </a:lnTo>
                  <a:lnTo>
                    <a:pt x="52941" y="26490"/>
                  </a:lnTo>
                  <a:lnTo>
                    <a:pt x="60348" y="13927"/>
                  </a:lnTo>
                  <a:lnTo>
                    <a:pt x="72110" y="0"/>
                  </a:lnTo>
                  <a:lnTo>
                    <a:pt x="77198" y="5020"/>
                  </a:lnTo>
                  <a:lnTo>
                    <a:pt x="79690" y="10315"/>
                  </a:lnTo>
                  <a:lnTo>
                    <a:pt x="80353" y="13209"/>
                  </a:lnTo>
                  <a:lnTo>
                    <a:pt x="86344" y="22339"/>
                  </a:lnTo>
                  <a:lnTo>
                    <a:pt x="94822" y="31746"/>
                  </a:lnTo>
                  <a:lnTo>
                    <a:pt x="98105" y="40891"/>
                  </a:lnTo>
                  <a:lnTo>
                    <a:pt x="100623" y="50953"/>
                  </a:lnTo>
                  <a:lnTo>
                    <a:pt x="106931" y="63625"/>
                  </a:lnTo>
                  <a:lnTo>
                    <a:pt x="118327" y="111203"/>
                  </a:lnTo>
                  <a:lnTo>
                    <a:pt x="119697" y="155529"/>
                  </a:lnTo>
                  <a:lnTo>
                    <a:pt x="119780" y="202982"/>
                  </a:lnTo>
                  <a:lnTo>
                    <a:pt x="119781" y="219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603"/>
            <p:cNvSpPr/>
            <p:nvPr>
              <p:custDataLst>
                <p:tags r:id="rId156"/>
              </p:custDataLst>
            </p:nvPr>
          </p:nvSpPr>
          <p:spPr>
            <a:xfrm>
              <a:off x="8344293" y="4267200"/>
              <a:ext cx="132958" cy="36777"/>
            </a:xfrm>
            <a:custGeom>
              <a:avLst/>
              <a:gdLst/>
              <a:ahLst/>
              <a:cxnLst/>
              <a:rect l="0" t="0" r="0" b="0"/>
              <a:pathLst>
                <a:path w="132958" h="36777">
                  <a:moveTo>
                    <a:pt x="9132" y="28575"/>
                  </a:moveTo>
                  <a:lnTo>
                    <a:pt x="9132" y="28575"/>
                  </a:lnTo>
                  <a:lnTo>
                    <a:pt x="0" y="28575"/>
                  </a:lnTo>
                  <a:lnTo>
                    <a:pt x="7842" y="36776"/>
                  </a:lnTo>
                  <a:lnTo>
                    <a:pt x="53551" y="22100"/>
                  </a:lnTo>
                  <a:lnTo>
                    <a:pt x="75563" y="18896"/>
                  </a:lnTo>
                  <a:lnTo>
                    <a:pt x="114357" y="2627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464"/>
          <p:cNvGrpSpPr/>
          <p:nvPr/>
        </p:nvGrpSpPr>
        <p:grpSpPr>
          <a:xfrm>
            <a:off x="8686800" y="3992517"/>
            <a:ext cx="2228833" cy="394090"/>
            <a:chOff x="8686800" y="3992517"/>
            <a:chExt cx="2228833" cy="394090"/>
          </a:xfrm>
        </p:grpSpPr>
        <p:sp>
          <p:nvSpPr>
            <p:cNvPr id="239" name="SMARTInkShape-2604"/>
            <p:cNvSpPr/>
            <p:nvPr>
              <p:custDataLst>
                <p:tags r:id="rId135"/>
              </p:custDataLst>
            </p:nvPr>
          </p:nvSpPr>
          <p:spPr>
            <a:xfrm>
              <a:off x="8686800" y="4114839"/>
              <a:ext cx="104335" cy="266223"/>
            </a:xfrm>
            <a:custGeom>
              <a:avLst/>
              <a:gdLst/>
              <a:ahLst/>
              <a:cxnLst/>
              <a:rect l="0" t="0" r="0" b="0"/>
              <a:pathLst>
                <a:path w="104335" h="266223">
                  <a:moveTo>
                    <a:pt x="0" y="66636"/>
                  </a:moveTo>
                  <a:lnTo>
                    <a:pt x="0" y="66636"/>
                  </a:lnTo>
                  <a:lnTo>
                    <a:pt x="0" y="57504"/>
                  </a:lnTo>
                  <a:lnTo>
                    <a:pt x="8201" y="65347"/>
                  </a:lnTo>
                  <a:lnTo>
                    <a:pt x="9410" y="74723"/>
                  </a:lnTo>
                  <a:lnTo>
                    <a:pt x="16048" y="83481"/>
                  </a:lnTo>
                  <a:lnTo>
                    <a:pt x="18160" y="92324"/>
                  </a:lnTo>
                  <a:lnTo>
                    <a:pt x="19034" y="135550"/>
                  </a:lnTo>
                  <a:lnTo>
                    <a:pt x="19050" y="182980"/>
                  </a:lnTo>
                  <a:lnTo>
                    <a:pt x="19050" y="222081"/>
                  </a:lnTo>
                  <a:lnTo>
                    <a:pt x="16228" y="228504"/>
                  </a:lnTo>
                  <a:lnTo>
                    <a:pt x="12504" y="234885"/>
                  </a:lnTo>
                  <a:lnTo>
                    <a:pt x="9559" y="247446"/>
                  </a:lnTo>
                  <a:lnTo>
                    <a:pt x="9525" y="205048"/>
                  </a:lnTo>
                  <a:lnTo>
                    <a:pt x="9525" y="161810"/>
                  </a:lnTo>
                  <a:lnTo>
                    <a:pt x="9525" y="117431"/>
                  </a:lnTo>
                  <a:lnTo>
                    <a:pt x="10583" y="74044"/>
                  </a:lnTo>
                  <a:lnTo>
                    <a:pt x="17065" y="55125"/>
                  </a:lnTo>
                  <a:lnTo>
                    <a:pt x="19848" y="32704"/>
                  </a:lnTo>
                  <a:lnTo>
                    <a:pt x="26537" y="19207"/>
                  </a:lnTo>
                  <a:lnTo>
                    <a:pt x="27216" y="15967"/>
                  </a:lnTo>
                  <a:lnTo>
                    <a:pt x="28727" y="13807"/>
                  </a:lnTo>
                  <a:lnTo>
                    <a:pt x="30793" y="12366"/>
                  </a:lnTo>
                  <a:lnTo>
                    <a:pt x="33229" y="11406"/>
                  </a:lnTo>
                  <a:lnTo>
                    <a:pt x="34853" y="9708"/>
                  </a:lnTo>
                  <a:lnTo>
                    <a:pt x="36656" y="4998"/>
                  </a:lnTo>
                  <a:lnTo>
                    <a:pt x="38195" y="3319"/>
                  </a:lnTo>
                  <a:lnTo>
                    <a:pt x="46175" y="403"/>
                  </a:lnTo>
                  <a:lnTo>
                    <a:pt x="60756" y="0"/>
                  </a:lnTo>
                  <a:lnTo>
                    <a:pt x="62728" y="1045"/>
                  </a:lnTo>
                  <a:lnTo>
                    <a:pt x="64043" y="2801"/>
                  </a:lnTo>
                  <a:lnTo>
                    <a:pt x="66564" y="7573"/>
                  </a:lnTo>
                  <a:lnTo>
                    <a:pt x="72874" y="16210"/>
                  </a:lnTo>
                  <a:lnTo>
                    <a:pt x="75762" y="26704"/>
                  </a:lnTo>
                  <a:lnTo>
                    <a:pt x="76197" y="69730"/>
                  </a:lnTo>
                  <a:lnTo>
                    <a:pt x="71143" y="84368"/>
                  </a:lnTo>
                  <a:lnTo>
                    <a:pt x="58865" y="102460"/>
                  </a:lnTo>
                  <a:lnTo>
                    <a:pt x="44043" y="117794"/>
                  </a:lnTo>
                  <a:lnTo>
                    <a:pt x="37919" y="121123"/>
                  </a:lnTo>
                  <a:lnTo>
                    <a:pt x="34804" y="122011"/>
                  </a:lnTo>
                  <a:lnTo>
                    <a:pt x="32727" y="123661"/>
                  </a:lnTo>
                  <a:lnTo>
                    <a:pt x="28607" y="133225"/>
                  </a:lnTo>
                  <a:lnTo>
                    <a:pt x="28577" y="133306"/>
                  </a:lnTo>
                  <a:lnTo>
                    <a:pt x="28576" y="133308"/>
                  </a:lnTo>
                  <a:lnTo>
                    <a:pt x="28576" y="138367"/>
                  </a:lnTo>
                  <a:lnTo>
                    <a:pt x="29633" y="139857"/>
                  </a:lnTo>
                  <a:lnTo>
                    <a:pt x="31397" y="140850"/>
                  </a:lnTo>
                  <a:lnTo>
                    <a:pt x="41832" y="142443"/>
                  </a:lnTo>
                  <a:lnTo>
                    <a:pt x="43762" y="143632"/>
                  </a:lnTo>
                  <a:lnTo>
                    <a:pt x="45051" y="145484"/>
                  </a:lnTo>
                  <a:lnTo>
                    <a:pt x="45910" y="147776"/>
                  </a:lnTo>
                  <a:lnTo>
                    <a:pt x="47538" y="149305"/>
                  </a:lnTo>
                  <a:lnTo>
                    <a:pt x="57760" y="154579"/>
                  </a:lnTo>
                  <a:lnTo>
                    <a:pt x="82574" y="176789"/>
                  </a:lnTo>
                  <a:lnTo>
                    <a:pt x="88910" y="179093"/>
                  </a:lnTo>
                  <a:lnTo>
                    <a:pt x="91024" y="180766"/>
                  </a:lnTo>
                  <a:lnTo>
                    <a:pt x="101426" y="197075"/>
                  </a:lnTo>
                  <a:lnTo>
                    <a:pt x="103286" y="203278"/>
                  </a:lnTo>
                  <a:lnTo>
                    <a:pt x="104334" y="217777"/>
                  </a:lnTo>
                  <a:lnTo>
                    <a:pt x="101757" y="226591"/>
                  </a:lnTo>
                  <a:lnTo>
                    <a:pt x="99588" y="230423"/>
                  </a:lnTo>
                  <a:lnTo>
                    <a:pt x="97083" y="232977"/>
                  </a:lnTo>
                  <a:lnTo>
                    <a:pt x="89561" y="237630"/>
                  </a:lnTo>
                  <a:lnTo>
                    <a:pt x="81174" y="251144"/>
                  </a:lnTo>
                  <a:lnTo>
                    <a:pt x="75589" y="254473"/>
                  </a:lnTo>
                  <a:lnTo>
                    <a:pt x="69578" y="257011"/>
                  </a:lnTo>
                  <a:lnTo>
                    <a:pt x="63379" y="261666"/>
                  </a:lnTo>
                  <a:lnTo>
                    <a:pt x="54273" y="264441"/>
                  </a:lnTo>
                  <a:lnTo>
                    <a:pt x="36239" y="266222"/>
                  </a:lnTo>
                  <a:lnTo>
                    <a:pt x="29159" y="263644"/>
                  </a:lnTo>
                  <a:lnTo>
                    <a:pt x="22485" y="260028"/>
                  </a:lnTo>
                  <a:lnTo>
                    <a:pt x="15990" y="258422"/>
                  </a:lnTo>
                  <a:lnTo>
                    <a:pt x="13836" y="256935"/>
                  </a:lnTo>
                  <a:lnTo>
                    <a:pt x="12398" y="254885"/>
                  </a:lnTo>
                  <a:lnTo>
                    <a:pt x="9744" y="249786"/>
                  </a:lnTo>
                  <a:lnTo>
                    <a:pt x="1491" y="239836"/>
                  </a:lnTo>
                  <a:lnTo>
                    <a:pt x="443" y="233548"/>
                  </a:lnTo>
                  <a:lnTo>
                    <a:pt x="0" y="21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605"/>
            <p:cNvSpPr/>
            <p:nvPr>
              <p:custDataLst>
                <p:tags r:id="rId136"/>
              </p:custDataLst>
            </p:nvPr>
          </p:nvSpPr>
          <p:spPr>
            <a:xfrm>
              <a:off x="8829675" y="4076734"/>
              <a:ext cx="75913" cy="309873"/>
            </a:xfrm>
            <a:custGeom>
              <a:avLst/>
              <a:gdLst/>
              <a:ahLst/>
              <a:cxnLst/>
              <a:rect l="0" t="0" r="0" b="0"/>
              <a:pathLst>
                <a:path w="75913" h="309873">
                  <a:moveTo>
                    <a:pt x="9525" y="9491"/>
                  </a:moveTo>
                  <a:lnTo>
                    <a:pt x="9525" y="9491"/>
                  </a:lnTo>
                  <a:lnTo>
                    <a:pt x="18659" y="359"/>
                  </a:lnTo>
                  <a:lnTo>
                    <a:pt x="27216" y="0"/>
                  </a:lnTo>
                  <a:lnTo>
                    <a:pt x="27670" y="1047"/>
                  </a:lnTo>
                  <a:lnTo>
                    <a:pt x="28456" y="8170"/>
                  </a:lnTo>
                  <a:lnTo>
                    <a:pt x="53025" y="44679"/>
                  </a:lnTo>
                  <a:lnTo>
                    <a:pt x="59158" y="64498"/>
                  </a:lnTo>
                  <a:lnTo>
                    <a:pt x="61664" y="68387"/>
                  </a:lnTo>
                  <a:lnTo>
                    <a:pt x="71292" y="110199"/>
                  </a:lnTo>
                  <a:lnTo>
                    <a:pt x="75912" y="155489"/>
                  </a:lnTo>
                  <a:lnTo>
                    <a:pt x="75116" y="193636"/>
                  </a:lnTo>
                  <a:lnTo>
                    <a:pt x="64439" y="238091"/>
                  </a:lnTo>
                  <a:lnTo>
                    <a:pt x="50506" y="268783"/>
                  </a:lnTo>
                  <a:lnTo>
                    <a:pt x="31380" y="294993"/>
                  </a:lnTo>
                  <a:lnTo>
                    <a:pt x="30445" y="298251"/>
                  </a:lnTo>
                  <a:lnTo>
                    <a:pt x="28763" y="300422"/>
                  </a:lnTo>
                  <a:lnTo>
                    <a:pt x="15481" y="309251"/>
                  </a:lnTo>
                  <a:lnTo>
                    <a:pt x="13496" y="309872"/>
                  </a:lnTo>
                  <a:lnTo>
                    <a:pt x="12172" y="309228"/>
                  </a:lnTo>
                  <a:lnTo>
                    <a:pt x="11289" y="307741"/>
                  </a:lnTo>
                  <a:lnTo>
                    <a:pt x="9643" y="306749"/>
                  </a:lnTo>
                  <a:lnTo>
                    <a:pt x="0" y="304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606"/>
            <p:cNvSpPr/>
            <p:nvPr>
              <p:custDataLst>
                <p:tags r:id="rId137"/>
              </p:custDataLst>
            </p:nvPr>
          </p:nvSpPr>
          <p:spPr>
            <a:xfrm>
              <a:off x="9067800" y="422910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9134" y="393"/>
                  </a:lnTo>
                  <a:lnTo>
                    <a:pt x="53928" y="2"/>
                  </a:lnTo>
                  <a:lnTo>
                    <a:pt x="60304" y="0"/>
                  </a:lnTo>
                  <a:lnTo>
                    <a:pt x="66666" y="2823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607"/>
            <p:cNvSpPr/>
            <p:nvPr>
              <p:custDataLst>
                <p:tags r:id="rId138"/>
              </p:custDataLst>
            </p:nvPr>
          </p:nvSpPr>
          <p:spPr>
            <a:xfrm>
              <a:off x="9048750" y="4295775"/>
              <a:ext cx="152401" cy="37674"/>
            </a:xfrm>
            <a:custGeom>
              <a:avLst/>
              <a:gdLst/>
              <a:ahLst/>
              <a:cxnLst/>
              <a:rect l="0" t="0" r="0" b="0"/>
              <a:pathLst>
                <a:path w="152401" h="37674">
                  <a:moveTo>
                    <a:pt x="0" y="19050"/>
                  </a:moveTo>
                  <a:lnTo>
                    <a:pt x="0" y="19050"/>
                  </a:lnTo>
                  <a:lnTo>
                    <a:pt x="0" y="37673"/>
                  </a:lnTo>
                  <a:lnTo>
                    <a:pt x="17900" y="30505"/>
                  </a:lnTo>
                  <a:lnTo>
                    <a:pt x="64681" y="21051"/>
                  </a:lnTo>
                  <a:lnTo>
                    <a:pt x="108244" y="125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608"/>
            <p:cNvSpPr/>
            <p:nvPr>
              <p:custDataLst>
                <p:tags r:id="rId139"/>
              </p:custDataLst>
            </p:nvPr>
          </p:nvSpPr>
          <p:spPr>
            <a:xfrm>
              <a:off x="9420225" y="4057666"/>
              <a:ext cx="84356" cy="323355"/>
            </a:xfrm>
            <a:custGeom>
              <a:avLst/>
              <a:gdLst/>
              <a:ahLst/>
              <a:cxnLst/>
              <a:rect l="0" t="0" r="0" b="0"/>
              <a:pathLst>
                <a:path w="84356" h="323355">
                  <a:moveTo>
                    <a:pt x="9525" y="133334"/>
                  </a:moveTo>
                  <a:lnTo>
                    <a:pt x="9525" y="133334"/>
                  </a:lnTo>
                  <a:lnTo>
                    <a:pt x="9525" y="114410"/>
                  </a:lnTo>
                  <a:lnTo>
                    <a:pt x="9525" y="158997"/>
                  </a:lnTo>
                  <a:lnTo>
                    <a:pt x="9525" y="205214"/>
                  </a:lnTo>
                  <a:lnTo>
                    <a:pt x="8467" y="228010"/>
                  </a:lnTo>
                  <a:lnTo>
                    <a:pt x="4468" y="238206"/>
                  </a:lnTo>
                  <a:lnTo>
                    <a:pt x="4808" y="249089"/>
                  </a:lnTo>
                  <a:lnTo>
                    <a:pt x="9110" y="283040"/>
                  </a:lnTo>
                  <a:lnTo>
                    <a:pt x="9524" y="323354"/>
                  </a:lnTo>
                  <a:lnTo>
                    <a:pt x="9525" y="318635"/>
                  </a:lnTo>
                  <a:lnTo>
                    <a:pt x="6703" y="313410"/>
                  </a:lnTo>
                  <a:lnTo>
                    <a:pt x="4468" y="310534"/>
                  </a:lnTo>
                  <a:lnTo>
                    <a:pt x="1985" y="301695"/>
                  </a:lnTo>
                  <a:lnTo>
                    <a:pt x="115" y="260153"/>
                  </a:lnTo>
                  <a:lnTo>
                    <a:pt x="16" y="218199"/>
                  </a:lnTo>
                  <a:lnTo>
                    <a:pt x="2827" y="190229"/>
                  </a:lnTo>
                  <a:lnTo>
                    <a:pt x="8644" y="142826"/>
                  </a:lnTo>
                  <a:lnTo>
                    <a:pt x="9410" y="95230"/>
                  </a:lnTo>
                  <a:lnTo>
                    <a:pt x="9515" y="51341"/>
                  </a:lnTo>
                  <a:lnTo>
                    <a:pt x="14578" y="31899"/>
                  </a:lnTo>
                  <a:lnTo>
                    <a:pt x="28488" y="4598"/>
                  </a:lnTo>
                  <a:lnTo>
                    <a:pt x="30634" y="3060"/>
                  </a:lnTo>
                  <a:lnTo>
                    <a:pt x="36626" y="592"/>
                  </a:lnTo>
                  <a:lnTo>
                    <a:pt x="55395" y="0"/>
                  </a:lnTo>
                  <a:lnTo>
                    <a:pt x="70253" y="13243"/>
                  </a:lnTo>
                  <a:lnTo>
                    <a:pt x="73556" y="19282"/>
                  </a:lnTo>
                  <a:lnTo>
                    <a:pt x="75416" y="31455"/>
                  </a:lnTo>
                  <a:lnTo>
                    <a:pt x="76910" y="41488"/>
                  </a:lnTo>
                  <a:lnTo>
                    <a:pt x="82643" y="54145"/>
                  </a:lnTo>
                  <a:lnTo>
                    <a:pt x="84355" y="64977"/>
                  </a:lnTo>
                  <a:lnTo>
                    <a:pt x="82293" y="74026"/>
                  </a:lnTo>
                  <a:lnTo>
                    <a:pt x="78909" y="82633"/>
                  </a:lnTo>
                  <a:lnTo>
                    <a:pt x="75945" y="98321"/>
                  </a:lnTo>
                  <a:lnTo>
                    <a:pt x="68820" y="113639"/>
                  </a:lnTo>
                  <a:lnTo>
                    <a:pt x="68104" y="117030"/>
                  </a:lnTo>
                  <a:lnTo>
                    <a:pt x="62042" y="126856"/>
                  </a:lnTo>
                  <a:lnTo>
                    <a:pt x="53543" y="136471"/>
                  </a:lnTo>
                  <a:lnTo>
                    <a:pt x="47433" y="140020"/>
                  </a:lnTo>
                  <a:lnTo>
                    <a:pt x="41189" y="142656"/>
                  </a:lnTo>
                  <a:lnTo>
                    <a:pt x="31724" y="149031"/>
                  </a:lnTo>
                  <a:lnTo>
                    <a:pt x="22218" y="151391"/>
                  </a:lnTo>
                  <a:lnTo>
                    <a:pt x="0" y="152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609"/>
            <p:cNvSpPr/>
            <p:nvPr>
              <p:custDataLst>
                <p:tags r:id="rId140"/>
              </p:custDataLst>
            </p:nvPr>
          </p:nvSpPr>
          <p:spPr>
            <a:xfrm>
              <a:off x="9505950" y="4200525"/>
              <a:ext cx="133351" cy="169961"/>
            </a:xfrm>
            <a:custGeom>
              <a:avLst/>
              <a:gdLst/>
              <a:ahLst/>
              <a:cxnLst/>
              <a:rect l="0" t="0" r="0" b="0"/>
              <a:pathLst>
                <a:path w="133351" h="169961">
                  <a:moveTo>
                    <a:pt x="0" y="57150"/>
                  </a:moveTo>
                  <a:lnTo>
                    <a:pt x="0" y="57150"/>
                  </a:lnTo>
                  <a:lnTo>
                    <a:pt x="0" y="48949"/>
                  </a:lnTo>
                  <a:lnTo>
                    <a:pt x="1058" y="48508"/>
                  </a:lnTo>
                  <a:lnTo>
                    <a:pt x="5488" y="47887"/>
                  </a:lnTo>
                  <a:lnTo>
                    <a:pt x="931" y="47659"/>
                  </a:lnTo>
                  <a:lnTo>
                    <a:pt x="5332" y="47635"/>
                  </a:lnTo>
                  <a:lnTo>
                    <a:pt x="10484" y="50452"/>
                  </a:lnTo>
                  <a:lnTo>
                    <a:pt x="23605" y="61814"/>
                  </a:lnTo>
                  <a:lnTo>
                    <a:pt x="26367" y="67337"/>
                  </a:lnTo>
                  <a:lnTo>
                    <a:pt x="27102" y="70291"/>
                  </a:lnTo>
                  <a:lnTo>
                    <a:pt x="29711" y="72261"/>
                  </a:lnTo>
                  <a:lnTo>
                    <a:pt x="41377" y="76091"/>
                  </a:lnTo>
                  <a:lnTo>
                    <a:pt x="43459" y="78244"/>
                  </a:lnTo>
                  <a:lnTo>
                    <a:pt x="53622" y="93402"/>
                  </a:lnTo>
                  <a:lnTo>
                    <a:pt x="57058" y="129920"/>
                  </a:lnTo>
                  <a:lnTo>
                    <a:pt x="57110" y="136412"/>
                  </a:lnTo>
                  <a:lnTo>
                    <a:pt x="54310" y="142825"/>
                  </a:lnTo>
                  <a:lnTo>
                    <a:pt x="30049" y="169960"/>
                  </a:lnTo>
                  <a:lnTo>
                    <a:pt x="28500" y="169399"/>
                  </a:lnTo>
                  <a:lnTo>
                    <a:pt x="20504" y="163118"/>
                  </a:lnTo>
                  <a:lnTo>
                    <a:pt x="19696" y="159633"/>
                  </a:lnTo>
                  <a:lnTo>
                    <a:pt x="19062" y="121934"/>
                  </a:lnTo>
                  <a:lnTo>
                    <a:pt x="24109" y="106449"/>
                  </a:lnTo>
                  <a:lnTo>
                    <a:pt x="41442" y="77919"/>
                  </a:lnTo>
                  <a:lnTo>
                    <a:pt x="50521" y="68850"/>
                  </a:lnTo>
                  <a:lnTo>
                    <a:pt x="60554" y="60234"/>
                  </a:lnTo>
                  <a:lnTo>
                    <a:pt x="78441" y="40277"/>
                  </a:lnTo>
                  <a:lnTo>
                    <a:pt x="126054" y="425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610"/>
            <p:cNvSpPr/>
            <p:nvPr>
              <p:custDataLst>
                <p:tags r:id="rId141"/>
              </p:custDataLst>
            </p:nvPr>
          </p:nvSpPr>
          <p:spPr>
            <a:xfrm>
              <a:off x="9725465" y="4076711"/>
              <a:ext cx="85286" cy="304790"/>
            </a:xfrm>
            <a:custGeom>
              <a:avLst/>
              <a:gdLst/>
              <a:ahLst/>
              <a:cxnLst/>
              <a:rect l="0" t="0" r="0" b="0"/>
              <a:pathLst>
                <a:path w="85286" h="304790">
                  <a:moveTo>
                    <a:pt x="85285" y="47614"/>
                  </a:moveTo>
                  <a:lnTo>
                    <a:pt x="85285" y="47614"/>
                  </a:lnTo>
                  <a:lnTo>
                    <a:pt x="85285" y="0"/>
                  </a:lnTo>
                  <a:lnTo>
                    <a:pt x="80228" y="5049"/>
                  </a:lnTo>
                  <a:lnTo>
                    <a:pt x="77747" y="10352"/>
                  </a:lnTo>
                  <a:lnTo>
                    <a:pt x="77083" y="13247"/>
                  </a:lnTo>
                  <a:lnTo>
                    <a:pt x="68395" y="28637"/>
                  </a:lnTo>
                  <a:lnTo>
                    <a:pt x="56063" y="57982"/>
                  </a:lnTo>
                  <a:lnTo>
                    <a:pt x="41809" y="89000"/>
                  </a:lnTo>
                  <a:lnTo>
                    <a:pt x="30420" y="133545"/>
                  </a:lnTo>
                  <a:lnTo>
                    <a:pt x="13240" y="175411"/>
                  </a:lnTo>
                  <a:lnTo>
                    <a:pt x="2905" y="221333"/>
                  </a:lnTo>
                  <a:lnTo>
                    <a:pt x="0" y="253870"/>
                  </a:lnTo>
                  <a:lnTo>
                    <a:pt x="2578" y="263814"/>
                  </a:lnTo>
                  <a:lnTo>
                    <a:pt x="6193" y="272819"/>
                  </a:lnTo>
                  <a:lnTo>
                    <a:pt x="9287" y="288731"/>
                  </a:lnTo>
                  <a:lnTo>
                    <a:pt x="17174" y="302465"/>
                  </a:lnTo>
                  <a:lnTo>
                    <a:pt x="20794" y="303757"/>
                  </a:lnTo>
                  <a:lnTo>
                    <a:pt x="37660" y="30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611"/>
            <p:cNvSpPr/>
            <p:nvPr>
              <p:custDataLst>
                <p:tags r:id="rId142"/>
              </p:custDataLst>
            </p:nvPr>
          </p:nvSpPr>
          <p:spPr>
            <a:xfrm>
              <a:off x="9848862" y="4114969"/>
              <a:ext cx="123173" cy="237788"/>
            </a:xfrm>
            <a:custGeom>
              <a:avLst/>
              <a:gdLst/>
              <a:ahLst/>
              <a:cxnLst/>
              <a:rect l="0" t="0" r="0" b="0"/>
              <a:pathLst>
                <a:path w="123173" h="237788">
                  <a:moveTo>
                    <a:pt x="38088" y="76031"/>
                  </a:moveTo>
                  <a:lnTo>
                    <a:pt x="38088" y="76031"/>
                  </a:lnTo>
                  <a:lnTo>
                    <a:pt x="38088" y="65918"/>
                  </a:lnTo>
                  <a:lnTo>
                    <a:pt x="40912" y="58131"/>
                  </a:lnTo>
                  <a:lnTo>
                    <a:pt x="54978" y="37373"/>
                  </a:lnTo>
                  <a:lnTo>
                    <a:pt x="57011" y="28931"/>
                  </a:lnTo>
                  <a:lnTo>
                    <a:pt x="57126" y="41709"/>
                  </a:lnTo>
                  <a:lnTo>
                    <a:pt x="54311" y="47724"/>
                  </a:lnTo>
                  <a:lnTo>
                    <a:pt x="50590" y="53925"/>
                  </a:lnTo>
                  <a:lnTo>
                    <a:pt x="48496" y="64425"/>
                  </a:lnTo>
                  <a:lnTo>
                    <a:pt x="46815" y="80471"/>
                  </a:lnTo>
                  <a:lnTo>
                    <a:pt x="30752" y="127746"/>
                  </a:lnTo>
                  <a:lnTo>
                    <a:pt x="22980" y="146152"/>
                  </a:lnTo>
                  <a:lnTo>
                    <a:pt x="11730" y="190347"/>
                  </a:lnTo>
                  <a:lnTo>
                    <a:pt x="9439" y="201980"/>
                  </a:lnTo>
                  <a:lnTo>
                    <a:pt x="1441" y="221525"/>
                  </a:lnTo>
                  <a:lnTo>
                    <a:pt x="0" y="237787"/>
                  </a:lnTo>
                  <a:lnTo>
                    <a:pt x="1046" y="195393"/>
                  </a:lnTo>
                  <a:lnTo>
                    <a:pt x="11748" y="152155"/>
                  </a:lnTo>
                  <a:lnTo>
                    <a:pt x="15798" y="138439"/>
                  </a:lnTo>
                  <a:lnTo>
                    <a:pt x="20195" y="113925"/>
                  </a:lnTo>
                  <a:lnTo>
                    <a:pt x="33925" y="86142"/>
                  </a:lnTo>
                  <a:lnTo>
                    <a:pt x="48082" y="47508"/>
                  </a:lnTo>
                  <a:lnTo>
                    <a:pt x="60406" y="27123"/>
                  </a:lnTo>
                  <a:lnTo>
                    <a:pt x="83834" y="1762"/>
                  </a:lnTo>
                  <a:lnTo>
                    <a:pt x="87700" y="689"/>
                  </a:lnTo>
                  <a:lnTo>
                    <a:pt x="98806" y="0"/>
                  </a:lnTo>
                  <a:lnTo>
                    <a:pt x="100791" y="1003"/>
                  </a:lnTo>
                  <a:lnTo>
                    <a:pt x="102115" y="2728"/>
                  </a:lnTo>
                  <a:lnTo>
                    <a:pt x="104240" y="8047"/>
                  </a:lnTo>
                  <a:lnTo>
                    <a:pt x="105719" y="23248"/>
                  </a:lnTo>
                  <a:lnTo>
                    <a:pt x="112282" y="37539"/>
                  </a:lnTo>
                  <a:lnTo>
                    <a:pt x="123172" y="82972"/>
                  </a:lnTo>
                  <a:lnTo>
                    <a:pt x="122730" y="127102"/>
                  </a:lnTo>
                  <a:lnTo>
                    <a:pt x="114875" y="168475"/>
                  </a:lnTo>
                  <a:lnTo>
                    <a:pt x="114288" y="209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612"/>
            <p:cNvSpPr/>
            <p:nvPr>
              <p:custDataLst>
                <p:tags r:id="rId143"/>
              </p:custDataLst>
            </p:nvPr>
          </p:nvSpPr>
          <p:spPr>
            <a:xfrm>
              <a:off x="9839440" y="4200525"/>
              <a:ext cx="123711" cy="38101"/>
            </a:xfrm>
            <a:custGeom>
              <a:avLst/>
              <a:gdLst/>
              <a:ahLst/>
              <a:cxnLst/>
              <a:rect l="0" t="0" r="0" b="0"/>
              <a:pathLst>
                <a:path w="123711" h="38101">
                  <a:moveTo>
                    <a:pt x="9410" y="38100"/>
                  </a:moveTo>
                  <a:lnTo>
                    <a:pt x="9410" y="38100"/>
                  </a:lnTo>
                  <a:lnTo>
                    <a:pt x="0" y="38100"/>
                  </a:lnTo>
                  <a:lnTo>
                    <a:pt x="4975" y="33044"/>
                  </a:lnTo>
                  <a:lnTo>
                    <a:pt x="10262" y="30561"/>
                  </a:lnTo>
                  <a:lnTo>
                    <a:pt x="23818" y="25927"/>
                  </a:lnTo>
                  <a:lnTo>
                    <a:pt x="36609" y="21087"/>
                  </a:lnTo>
                  <a:lnTo>
                    <a:pt x="60225" y="18260"/>
                  </a:lnTo>
                  <a:lnTo>
                    <a:pt x="78283" y="11564"/>
                  </a:lnTo>
                  <a:lnTo>
                    <a:pt x="95786" y="7307"/>
                  </a:lnTo>
                  <a:lnTo>
                    <a:pt x="123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613"/>
            <p:cNvSpPr/>
            <p:nvPr>
              <p:custDataLst>
                <p:tags r:id="rId144"/>
              </p:custDataLst>
            </p:nvPr>
          </p:nvSpPr>
          <p:spPr>
            <a:xfrm>
              <a:off x="10001250" y="4076826"/>
              <a:ext cx="66545" cy="218950"/>
            </a:xfrm>
            <a:custGeom>
              <a:avLst/>
              <a:gdLst/>
              <a:ahLst/>
              <a:cxnLst/>
              <a:rect l="0" t="0" r="0" b="0"/>
              <a:pathLst>
                <a:path w="66545" h="218950">
                  <a:moveTo>
                    <a:pt x="0" y="18924"/>
                  </a:moveTo>
                  <a:lnTo>
                    <a:pt x="0" y="18924"/>
                  </a:lnTo>
                  <a:lnTo>
                    <a:pt x="0" y="0"/>
                  </a:lnTo>
                  <a:lnTo>
                    <a:pt x="0" y="4968"/>
                  </a:lnTo>
                  <a:lnTo>
                    <a:pt x="1058" y="6445"/>
                  </a:lnTo>
                  <a:lnTo>
                    <a:pt x="5057" y="8086"/>
                  </a:lnTo>
                  <a:lnTo>
                    <a:pt x="6546" y="9582"/>
                  </a:lnTo>
                  <a:lnTo>
                    <a:pt x="8202" y="14067"/>
                  </a:lnTo>
                  <a:lnTo>
                    <a:pt x="9702" y="15685"/>
                  </a:lnTo>
                  <a:lnTo>
                    <a:pt x="14191" y="17485"/>
                  </a:lnTo>
                  <a:lnTo>
                    <a:pt x="19713" y="23929"/>
                  </a:lnTo>
                  <a:lnTo>
                    <a:pt x="50812" y="68321"/>
                  </a:lnTo>
                  <a:lnTo>
                    <a:pt x="54332" y="78273"/>
                  </a:lnTo>
                  <a:lnTo>
                    <a:pt x="66014" y="125742"/>
                  </a:lnTo>
                  <a:lnTo>
                    <a:pt x="66544" y="149502"/>
                  </a:lnTo>
                  <a:lnTo>
                    <a:pt x="60972" y="161978"/>
                  </a:lnTo>
                  <a:lnTo>
                    <a:pt x="51579" y="178080"/>
                  </a:lnTo>
                  <a:lnTo>
                    <a:pt x="40541" y="202905"/>
                  </a:lnTo>
                  <a:lnTo>
                    <a:pt x="34599" y="211113"/>
                  </a:lnTo>
                  <a:lnTo>
                    <a:pt x="28430" y="215467"/>
                  </a:lnTo>
                  <a:lnTo>
                    <a:pt x="19050" y="218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614"/>
            <p:cNvSpPr/>
            <p:nvPr>
              <p:custDataLst>
                <p:tags r:id="rId145"/>
              </p:custDataLst>
            </p:nvPr>
          </p:nvSpPr>
          <p:spPr>
            <a:xfrm>
              <a:off x="10144125" y="42672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8" y="9525"/>
                  </a:lnTo>
                  <a:lnTo>
                    <a:pt x="2979" y="8467"/>
                  </a:lnTo>
                  <a:lnTo>
                    <a:pt x="1987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615"/>
            <p:cNvSpPr/>
            <p:nvPr>
              <p:custDataLst>
                <p:tags r:id="rId146"/>
              </p:custDataLst>
            </p:nvPr>
          </p:nvSpPr>
          <p:spPr>
            <a:xfrm>
              <a:off x="10267950" y="3992517"/>
              <a:ext cx="104692" cy="341182"/>
            </a:xfrm>
            <a:custGeom>
              <a:avLst/>
              <a:gdLst/>
              <a:ahLst/>
              <a:cxnLst/>
              <a:rect l="0" t="0" r="0" b="0"/>
              <a:pathLst>
                <a:path w="104692" h="341182">
                  <a:moveTo>
                    <a:pt x="19050" y="131808"/>
                  </a:moveTo>
                  <a:lnTo>
                    <a:pt x="19050" y="131808"/>
                  </a:lnTo>
                  <a:lnTo>
                    <a:pt x="28184" y="131808"/>
                  </a:lnTo>
                  <a:lnTo>
                    <a:pt x="28566" y="122676"/>
                  </a:lnTo>
                  <a:lnTo>
                    <a:pt x="28575" y="164900"/>
                  </a:lnTo>
                  <a:lnTo>
                    <a:pt x="28575" y="212101"/>
                  </a:lnTo>
                  <a:lnTo>
                    <a:pt x="27517" y="249364"/>
                  </a:lnTo>
                  <a:lnTo>
                    <a:pt x="19638" y="290916"/>
                  </a:lnTo>
                  <a:lnTo>
                    <a:pt x="19085" y="323994"/>
                  </a:lnTo>
                  <a:lnTo>
                    <a:pt x="16243" y="331171"/>
                  </a:lnTo>
                  <a:lnTo>
                    <a:pt x="9640" y="341181"/>
                  </a:lnTo>
                  <a:lnTo>
                    <a:pt x="9534" y="328085"/>
                  </a:lnTo>
                  <a:lnTo>
                    <a:pt x="18659" y="285879"/>
                  </a:lnTo>
                  <a:lnTo>
                    <a:pt x="18998" y="245074"/>
                  </a:lnTo>
                  <a:lnTo>
                    <a:pt x="20102" y="198347"/>
                  </a:lnTo>
                  <a:lnTo>
                    <a:pt x="32306" y="150840"/>
                  </a:lnTo>
                  <a:lnTo>
                    <a:pt x="37337" y="106053"/>
                  </a:lnTo>
                  <a:lnTo>
                    <a:pt x="43007" y="73333"/>
                  </a:lnTo>
                  <a:lnTo>
                    <a:pt x="55421" y="30649"/>
                  </a:lnTo>
                  <a:lnTo>
                    <a:pt x="59203" y="20526"/>
                  </a:lnTo>
                  <a:lnTo>
                    <a:pt x="74747" y="0"/>
                  </a:lnTo>
                  <a:lnTo>
                    <a:pt x="76290" y="544"/>
                  </a:lnTo>
                  <a:lnTo>
                    <a:pt x="80825" y="3972"/>
                  </a:lnTo>
                  <a:lnTo>
                    <a:pt x="83548" y="9022"/>
                  </a:lnTo>
                  <a:lnTo>
                    <a:pt x="86497" y="23995"/>
                  </a:lnTo>
                  <a:lnTo>
                    <a:pt x="92187" y="34482"/>
                  </a:lnTo>
                  <a:lnTo>
                    <a:pt x="95401" y="49466"/>
                  </a:lnTo>
                  <a:lnTo>
                    <a:pt x="101526" y="62137"/>
                  </a:lnTo>
                  <a:lnTo>
                    <a:pt x="104691" y="109474"/>
                  </a:lnTo>
                  <a:lnTo>
                    <a:pt x="103692" y="126366"/>
                  </a:lnTo>
                  <a:lnTo>
                    <a:pt x="95072" y="156034"/>
                  </a:lnTo>
                  <a:lnTo>
                    <a:pt x="82107" y="172928"/>
                  </a:lnTo>
                  <a:lnTo>
                    <a:pt x="72895" y="182562"/>
                  </a:lnTo>
                  <a:lnTo>
                    <a:pt x="63794" y="186116"/>
                  </a:lnTo>
                  <a:lnTo>
                    <a:pt x="17079" y="188951"/>
                  </a:lnTo>
                  <a:lnTo>
                    <a:pt x="5962" y="188956"/>
                  </a:lnTo>
                  <a:lnTo>
                    <a:pt x="3974" y="187899"/>
                  </a:lnTo>
                  <a:lnTo>
                    <a:pt x="2650" y="186135"/>
                  </a:lnTo>
                  <a:lnTo>
                    <a:pt x="0" y="17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616"/>
            <p:cNvSpPr/>
            <p:nvPr>
              <p:custDataLst>
                <p:tags r:id="rId147"/>
              </p:custDataLst>
            </p:nvPr>
          </p:nvSpPr>
          <p:spPr>
            <a:xfrm>
              <a:off x="10363315" y="4133850"/>
              <a:ext cx="123711" cy="161877"/>
            </a:xfrm>
            <a:custGeom>
              <a:avLst/>
              <a:gdLst/>
              <a:ahLst/>
              <a:cxnLst/>
              <a:rect l="0" t="0" r="0" b="0"/>
              <a:pathLst>
                <a:path w="123711" h="161877">
                  <a:moveTo>
                    <a:pt x="9410" y="57150"/>
                  </a:moveTo>
                  <a:lnTo>
                    <a:pt x="9410" y="57150"/>
                  </a:lnTo>
                  <a:lnTo>
                    <a:pt x="0" y="47742"/>
                  </a:lnTo>
                  <a:lnTo>
                    <a:pt x="17496" y="47625"/>
                  </a:lnTo>
                  <a:lnTo>
                    <a:pt x="50722" y="79424"/>
                  </a:lnTo>
                  <a:lnTo>
                    <a:pt x="54230" y="85747"/>
                  </a:lnTo>
                  <a:lnTo>
                    <a:pt x="56847" y="92085"/>
                  </a:lnTo>
                  <a:lnTo>
                    <a:pt x="61538" y="98429"/>
                  </a:lnTo>
                  <a:lnTo>
                    <a:pt x="64328" y="107599"/>
                  </a:lnTo>
                  <a:lnTo>
                    <a:pt x="66120" y="125676"/>
                  </a:lnTo>
                  <a:lnTo>
                    <a:pt x="63542" y="132762"/>
                  </a:lnTo>
                  <a:lnTo>
                    <a:pt x="59927" y="139438"/>
                  </a:lnTo>
                  <a:lnTo>
                    <a:pt x="56833" y="149148"/>
                  </a:lnTo>
                  <a:lnTo>
                    <a:pt x="48946" y="160033"/>
                  </a:lnTo>
                  <a:lnTo>
                    <a:pt x="45327" y="161084"/>
                  </a:lnTo>
                  <a:lnTo>
                    <a:pt x="33359" y="161876"/>
                  </a:lnTo>
                  <a:lnTo>
                    <a:pt x="31725" y="160834"/>
                  </a:lnTo>
                  <a:lnTo>
                    <a:pt x="30637" y="159081"/>
                  </a:lnTo>
                  <a:lnTo>
                    <a:pt x="28889" y="153720"/>
                  </a:lnTo>
                  <a:lnTo>
                    <a:pt x="28498" y="131058"/>
                  </a:lnTo>
                  <a:lnTo>
                    <a:pt x="40221" y="88334"/>
                  </a:lnTo>
                  <a:lnTo>
                    <a:pt x="68015" y="45459"/>
                  </a:lnTo>
                  <a:lnTo>
                    <a:pt x="70705" y="39831"/>
                  </a:lnTo>
                  <a:lnTo>
                    <a:pt x="79338" y="30755"/>
                  </a:lnTo>
                  <a:lnTo>
                    <a:pt x="114021" y="2879"/>
                  </a:lnTo>
                  <a:lnTo>
                    <a:pt x="1237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617"/>
            <p:cNvSpPr/>
            <p:nvPr>
              <p:custDataLst>
                <p:tags r:id="rId148"/>
              </p:custDataLst>
            </p:nvPr>
          </p:nvSpPr>
          <p:spPr>
            <a:xfrm>
              <a:off x="10572751" y="4029506"/>
              <a:ext cx="66675" cy="285320"/>
            </a:xfrm>
            <a:custGeom>
              <a:avLst/>
              <a:gdLst/>
              <a:ahLst/>
              <a:cxnLst/>
              <a:rect l="0" t="0" r="0" b="0"/>
              <a:pathLst>
                <a:path w="66675" h="285320">
                  <a:moveTo>
                    <a:pt x="66674" y="47194"/>
                  </a:moveTo>
                  <a:lnTo>
                    <a:pt x="66674" y="47194"/>
                  </a:lnTo>
                  <a:lnTo>
                    <a:pt x="66674" y="24528"/>
                  </a:lnTo>
                  <a:lnTo>
                    <a:pt x="65616" y="22558"/>
                  </a:lnTo>
                  <a:lnTo>
                    <a:pt x="63850" y="21245"/>
                  </a:lnTo>
                  <a:lnTo>
                    <a:pt x="61617" y="20370"/>
                  </a:lnTo>
                  <a:lnTo>
                    <a:pt x="60128" y="18728"/>
                  </a:lnTo>
                  <a:lnTo>
                    <a:pt x="57540" y="10571"/>
                  </a:lnTo>
                  <a:lnTo>
                    <a:pt x="57184" y="1022"/>
                  </a:lnTo>
                  <a:lnTo>
                    <a:pt x="56114" y="538"/>
                  </a:lnTo>
                  <a:lnTo>
                    <a:pt x="52104" y="0"/>
                  </a:lnTo>
                  <a:lnTo>
                    <a:pt x="50610" y="915"/>
                  </a:lnTo>
                  <a:lnTo>
                    <a:pt x="49615" y="2583"/>
                  </a:lnTo>
                  <a:lnTo>
                    <a:pt x="48017" y="7808"/>
                  </a:lnTo>
                  <a:lnTo>
                    <a:pt x="41157" y="16444"/>
                  </a:lnTo>
                  <a:lnTo>
                    <a:pt x="30739" y="48089"/>
                  </a:lnTo>
                  <a:lnTo>
                    <a:pt x="26394" y="66509"/>
                  </a:lnTo>
                  <a:lnTo>
                    <a:pt x="12156" y="107189"/>
                  </a:lnTo>
                  <a:lnTo>
                    <a:pt x="7481" y="130940"/>
                  </a:lnTo>
                  <a:lnTo>
                    <a:pt x="2216" y="154205"/>
                  </a:lnTo>
                  <a:lnTo>
                    <a:pt x="194" y="198954"/>
                  </a:lnTo>
                  <a:lnTo>
                    <a:pt x="11" y="244006"/>
                  </a:lnTo>
                  <a:lnTo>
                    <a:pt x="0" y="268883"/>
                  </a:lnTo>
                  <a:lnTo>
                    <a:pt x="2116" y="272245"/>
                  </a:lnTo>
                  <a:lnTo>
                    <a:pt x="16400" y="283388"/>
                  </a:lnTo>
                  <a:lnTo>
                    <a:pt x="23321" y="284747"/>
                  </a:lnTo>
                  <a:lnTo>
                    <a:pt x="38099" y="285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618"/>
            <p:cNvSpPr/>
            <p:nvPr>
              <p:custDataLst>
                <p:tags r:id="rId149"/>
              </p:custDataLst>
            </p:nvPr>
          </p:nvSpPr>
          <p:spPr>
            <a:xfrm>
              <a:off x="10715625" y="4133850"/>
              <a:ext cx="38101" cy="180976"/>
            </a:xfrm>
            <a:custGeom>
              <a:avLst/>
              <a:gdLst/>
              <a:ahLst/>
              <a:cxnLst/>
              <a:rect l="0" t="0" r="0" b="0"/>
              <a:pathLst>
                <a:path w="38101" h="180976">
                  <a:moveTo>
                    <a:pt x="38100" y="0"/>
                  </a:moveTo>
                  <a:lnTo>
                    <a:pt x="38100" y="0"/>
                  </a:lnTo>
                  <a:lnTo>
                    <a:pt x="23909" y="14189"/>
                  </a:lnTo>
                  <a:lnTo>
                    <a:pt x="21211" y="19712"/>
                  </a:lnTo>
                  <a:lnTo>
                    <a:pt x="10433" y="63683"/>
                  </a:lnTo>
                  <a:lnTo>
                    <a:pt x="8734" y="79312"/>
                  </a:lnTo>
                  <a:lnTo>
                    <a:pt x="2038" y="97432"/>
                  </a:lnTo>
                  <a:lnTo>
                    <a:pt x="35" y="144599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619"/>
            <p:cNvSpPr/>
            <p:nvPr>
              <p:custDataLst>
                <p:tags r:id="rId150"/>
              </p:custDataLst>
            </p:nvPr>
          </p:nvSpPr>
          <p:spPr>
            <a:xfrm>
              <a:off x="10791825" y="4010059"/>
              <a:ext cx="123808" cy="352392"/>
            </a:xfrm>
            <a:custGeom>
              <a:avLst/>
              <a:gdLst/>
              <a:ahLst/>
              <a:cxnLst/>
              <a:rect l="0" t="0" r="0" b="0"/>
              <a:pathLst>
                <a:path w="123808" h="352392">
                  <a:moveTo>
                    <a:pt x="95250" y="9491"/>
                  </a:moveTo>
                  <a:lnTo>
                    <a:pt x="95250" y="9491"/>
                  </a:lnTo>
                  <a:lnTo>
                    <a:pt x="95250" y="359"/>
                  </a:lnTo>
                  <a:lnTo>
                    <a:pt x="103452" y="0"/>
                  </a:lnTo>
                  <a:lnTo>
                    <a:pt x="103892" y="1047"/>
                  </a:lnTo>
                  <a:lnTo>
                    <a:pt x="104384" y="5033"/>
                  </a:lnTo>
                  <a:lnTo>
                    <a:pt x="107423" y="10332"/>
                  </a:lnTo>
                  <a:lnTo>
                    <a:pt x="111243" y="16215"/>
                  </a:lnTo>
                  <a:lnTo>
                    <a:pt x="122382" y="54513"/>
                  </a:lnTo>
                  <a:lnTo>
                    <a:pt x="123698" y="100292"/>
                  </a:lnTo>
                  <a:lnTo>
                    <a:pt x="123807" y="143510"/>
                  </a:lnTo>
                  <a:lnTo>
                    <a:pt x="120998" y="171614"/>
                  </a:lnTo>
                  <a:lnTo>
                    <a:pt x="114123" y="218009"/>
                  </a:lnTo>
                  <a:lnTo>
                    <a:pt x="105898" y="241078"/>
                  </a:lnTo>
                  <a:lnTo>
                    <a:pt x="79112" y="287899"/>
                  </a:lnTo>
                  <a:lnTo>
                    <a:pt x="45437" y="330461"/>
                  </a:lnTo>
                  <a:lnTo>
                    <a:pt x="22134" y="347778"/>
                  </a:lnTo>
                  <a:lnTo>
                    <a:pt x="0" y="352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620"/>
            <p:cNvSpPr/>
            <p:nvPr>
              <p:custDataLst>
                <p:tags r:id="rId151"/>
              </p:custDataLst>
            </p:nvPr>
          </p:nvSpPr>
          <p:spPr>
            <a:xfrm>
              <a:off x="10734675" y="4048532"/>
              <a:ext cx="85686" cy="284940"/>
            </a:xfrm>
            <a:custGeom>
              <a:avLst/>
              <a:gdLst/>
              <a:ahLst/>
              <a:cxnLst/>
              <a:rect l="0" t="0" r="0" b="0"/>
              <a:pathLst>
                <a:path w="85686" h="284940">
                  <a:moveTo>
                    <a:pt x="0" y="85318"/>
                  </a:moveTo>
                  <a:lnTo>
                    <a:pt x="0" y="85318"/>
                  </a:lnTo>
                  <a:lnTo>
                    <a:pt x="0" y="37845"/>
                  </a:lnTo>
                  <a:lnTo>
                    <a:pt x="0" y="15477"/>
                  </a:lnTo>
                  <a:lnTo>
                    <a:pt x="1058" y="13357"/>
                  </a:lnTo>
                  <a:lnTo>
                    <a:pt x="2824" y="11944"/>
                  </a:lnTo>
                  <a:lnTo>
                    <a:pt x="8202" y="9676"/>
                  </a:lnTo>
                  <a:lnTo>
                    <a:pt x="16867" y="2683"/>
                  </a:lnTo>
                  <a:lnTo>
                    <a:pt x="25694" y="508"/>
                  </a:lnTo>
                  <a:lnTo>
                    <a:pt x="31880" y="0"/>
                  </a:lnTo>
                  <a:lnTo>
                    <a:pt x="38159" y="2596"/>
                  </a:lnTo>
                  <a:lnTo>
                    <a:pt x="44475" y="6220"/>
                  </a:lnTo>
                  <a:lnTo>
                    <a:pt x="57154" y="8546"/>
                  </a:lnTo>
                  <a:lnTo>
                    <a:pt x="60329" y="8736"/>
                  </a:lnTo>
                  <a:lnTo>
                    <a:pt x="66676" y="11771"/>
                  </a:lnTo>
                  <a:lnTo>
                    <a:pt x="80699" y="23297"/>
                  </a:lnTo>
                  <a:lnTo>
                    <a:pt x="83490" y="28825"/>
                  </a:lnTo>
                  <a:lnTo>
                    <a:pt x="85529" y="47275"/>
                  </a:lnTo>
                  <a:lnTo>
                    <a:pt x="85685" y="59929"/>
                  </a:lnTo>
                  <a:lnTo>
                    <a:pt x="76022" y="90786"/>
                  </a:lnTo>
                  <a:lnTo>
                    <a:pt x="63057" y="107427"/>
                  </a:lnTo>
                  <a:lnTo>
                    <a:pt x="48788" y="117034"/>
                  </a:lnTo>
                  <a:lnTo>
                    <a:pt x="33664" y="123215"/>
                  </a:lnTo>
                  <a:lnTo>
                    <a:pt x="31968" y="125399"/>
                  </a:lnTo>
                  <a:lnTo>
                    <a:pt x="29025" y="130649"/>
                  </a:lnTo>
                  <a:lnTo>
                    <a:pt x="24188" y="136509"/>
                  </a:lnTo>
                  <a:lnTo>
                    <a:pt x="18511" y="139820"/>
                  </a:lnTo>
                  <a:lnTo>
                    <a:pt x="15516" y="140703"/>
                  </a:lnTo>
                  <a:lnTo>
                    <a:pt x="13519" y="142349"/>
                  </a:lnTo>
                  <a:lnTo>
                    <a:pt x="9537" y="151955"/>
                  </a:lnTo>
                  <a:lnTo>
                    <a:pt x="9529" y="157038"/>
                  </a:lnTo>
                  <a:lnTo>
                    <a:pt x="10586" y="158531"/>
                  </a:lnTo>
                  <a:lnTo>
                    <a:pt x="12350" y="159527"/>
                  </a:lnTo>
                  <a:lnTo>
                    <a:pt x="22782" y="161125"/>
                  </a:lnTo>
                  <a:lnTo>
                    <a:pt x="24712" y="162314"/>
                  </a:lnTo>
                  <a:lnTo>
                    <a:pt x="26001" y="164166"/>
                  </a:lnTo>
                  <a:lnTo>
                    <a:pt x="26860" y="166458"/>
                  </a:lnTo>
                  <a:lnTo>
                    <a:pt x="28489" y="167987"/>
                  </a:lnTo>
                  <a:lnTo>
                    <a:pt x="38710" y="173261"/>
                  </a:lnTo>
                  <a:lnTo>
                    <a:pt x="44721" y="177321"/>
                  </a:lnTo>
                  <a:lnTo>
                    <a:pt x="54056" y="180664"/>
                  </a:lnTo>
                  <a:lnTo>
                    <a:pt x="69860" y="193699"/>
                  </a:lnTo>
                  <a:lnTo>
                    <a:pt x="73382" y="199809"/>
                  </a:lnTo>
                  <a:lnTo>
                    <a:pt x="75643" y="212356"/>
                  </a:lnTo>
                  <a:lnTo>
                    <a:pt x="76185" y="240894"/>
                  </a:lnTo>
                  <a:lnTo>
                    <a:pt x="75133" y="243010"/>
                  </a:lnTo>
                  <a:lnTo>
                    <a:pt x="73371" y="244421"/>
                  </a:lnTo>
                  <a:lnTo>
                    <a:pt x="68593" y="247047"/>
                  </a:lnTo>
                  <a:lnTo>
                    <a:pt x="62942" y="251742"/>
                  </a:lnTo>
                  <a:lnTo>
                    <a:pt x="59723" y="257357"/>
                  </a:lnTo>
                  <a:lnTo>
                    <a:pt x="58865" y="260336"/>
                  </a:lnTo>
                  <a:lnTo>
                    <a:pt x="57234" y="262322"/>
                  </a:lnTo>
                  <a:lnTo>
                    <a:pt x="37918" y="273600"/>
                  </a:lnTo>
                  <a:lnTo>
                    <a:pt x="30421" y="275380"/>
                  </a:lnTo>
                  <a:lnTo>
                    <a:pt x="20536" y="283981"/>
                  </a:lnTo>
                  <a:lnTo>
                    <a:pt x="14434" y="284939"/>
                  </a:lnTo>
                  <a:lnTo>
                    <a:pt x="12797" y="284016"/>
                  </a:lnTo>
                  <a:lnTo>
                    <a:pt x="11705" y="282341"/>
                  </a:lnTo>
                  <a:lnTo>
                    <a:pt x="9956" y="277107"/>
                  </a:lnTo>
                  <a:lnTo>
                    <a:pt x="3063" y="268468"/>
                  </a:lnTo>
                  <a:lnTo>
                    <a:pt x="0" y="256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465"/>
          <p:cNvGrpSpPr/>
          <p:nvPr/>
        </p:nvGrpSpPr>
        <p:grpSpPr>
          <a:xfrm>
            <a:off x="7858518" y="4610100"/>
            <a:ext cx="1056752" cy="514301"/>
            <a:chOff x="7858518" y="4610100"/>
            <a:chExt cx="1056752" cy="514301"/>
          </a:xfrm>
        </p:grpSpPr>
        <p:sp>
          <p:nvSpPr>
            <p:cNvPr id="257" name="SMARTInkShape-2621"/>
            <p:cNvSpPr/>
            <p:nvPr>
              <p:custDataLst>
                <p:tags r:id="rId126"/>
              </p:custDataLst>
            </p:nvPr>
          </p:nvSpPr>
          <p:spPr>
            <a:xfrm>
              <a:off x="7867650" y="4839145"/>
              <a:ext cx="85722" cy="285256"/>
            </a:xfrm>
            <a:custGeom>
              <a:avLst/>
              <a:gdLst/>
              <a:ahLst/>
              <a:cxnLst/>
              <a:rect l="0" t="0" r="0" b="0"/>
              <a:pathLst>
                <a:path w="85722" h="285256">
                  <a:moveTo>
                    <a:pt x="9525" y="123380"/>
                  </a:moveTo>
                  <a:lnTo>
                    <a:pt x="9525" y="123380"/>
                  </a:lnTo>
                  <a:lnTo>
                    <a:pt x="9525" y="115179"/>
                  </a:lnTo>
                  <a:lnTo>
                    <a:pt x="8467" y="114738"/>
                  </a:lnTo>
                  <a:lnTo>
                    <a:pt x="34" y="113858"/>
                  </a:lnTo>
                  <a:lnTo>
                    <a:pt x="5067" y="118912"/>
                  </a:lnTo>
                  <a:lnTo>
                    <a:pt x="7544" y="124217"/>
                  </a:lnTo>
                  <a:lnTo>
                    <a:pt x="10506" y="148813"/>
                  </a:lnTo>
                  <a:lnTo>
                    <a:pt x="17049" y="161487"/>
                  </a:lnTo>
                  <a:lnTo>
                    <a:pt x="27614" y="203127"/>
                  </a:lnTo>
                  <a:lnTo>
                    <a:pt x="29608" y="250214"/>
                  </a:lnTo>
                  <a:lnTo>
                    <a:pt x="36773" y="268990"/>
                  </a:lnTo>
                  <a:lnTo>
                    <a:pt x="38097" y="285255"/>
                  </a:lnTo>
                  <a:lnTo>
                    <a:pt x="33043" y="280234"/>
                  </a:lnTo>
                  <a:lnTo>
                    <a:pt x="30560" y="272115"/>
                  </a:lnTo>
                  <a:lnTo>
                    <a:pt x="25926" y="244897"/>
                  </a:lnTo>
                  <a:lnTo>
                    <a:pt x="21088" y="227471"/>
                  </a:lnTo>
                  <a:lnTo>
                    <a:pt x="16407" y="182455"/>
                  </a:lnTo>
                  <a:lnTo>
                    <a:pt x="11564" y="159229"/>
                  </a:lnTo>
                  <a:lnTo>
                    <a:pt x="8735" y="114617"/>
                  </a:lnTo>
                  <a:lnTo>
                    <a:pt x="906" y="72926"/>
                  </a:lnTo>
                  <a:lnTo>
                    <a:pt x="1326" y="53632"/>
                  </a:lnTo>
                  <a:lnTo>
                    <a:pt x="9724" y="23043"/>
                  </a:lnTo>
                  <a:lnTo>
                    <a:pt x="19150" y="9387"/>
                  </a:lnTo>
                  <a:lnTo>
                    <a:pt x="23680" y="4630"/>
                  </a:lnTo>
                  <a:lnTo>
                    <a:pt x="29222" y="1811"/>
                  </a:lnTo>
                  <a:lnTo>
                    <a:pt x="41403" y="0"/>
                  </a:lnTo>
                  <a:lnTo>
                    <a:pt x="43477" y="910"/>
                  </a:lnTo>
                  <a:lnTo>
                    <a:pt x="44860" y="2575"/>
                  </a:lnTo>
                  <a:lnTo>
                    <a:pt x="45781" y="4743"/>
                  </a:lnTo>
                  <a:lnTo>
                    <a:pt x="48513" y="6189"/>
                  </a:lnTo>
                  <a:lnTo>
                    <a:pt x="60353" y="9282"/>
                  </a:lnTo>
                  <a:lnTo>
                    <a:pt x="62461" y="11331"/>
                  </a:lnTo>
                  <a:lnTo>
                    <a:pt x="63865" y="13756"/>
                  </a:lnTo>
                  <a:lnTo>
                    <a:pt x="65860" y="15372"/>
                  </a:lnTo>
                  <a:lnTo>
                    <a:pt x="76666" y="20789"/>
                  </a:lnTo>
                  <a:lnTo>
                    <a:pt x="79686" y="23236"/>
                  </a:lnTo>
                  <a:lnTo>
                    <a:pt x="83041" y="31599"/>
                  </a:lnTo>
                  <a:lnTo>
                    <a:pt x="85711" y="78899"/>
                  </a:lnTo>
                  <a:lnTo>
                    <a:pt x="85721" y="88446"/>
                  </a:lnTo>
                  <a:lnTo>
                    <a:pt x="82901" y="94802"/>
                  </a:lnTo>
                  <a:lnTo>
                    <a:pt x="80668" y="97977"/>
                  </a:lnTo>
                  <a:lnTo>
                    <a:pt x="51573" y="119147"/>
                  </a:lnTo>
                  <a:lnTo>
                    <a:pt x="41504" y="122126"/>
                  </a:lnTo>
                  <a:lnTo>
                    <a:pt x="35027" y="122822"/>
                  </a:lnTo>
                  <a:lnTo>
                    <a:pt x="28621" y="125955"/>
                  </a:lnTo>
                  <a:lnTo>
                    <a:pt x="22245" y="129816"/>
                  </a:lnTo>
                  <a:lnTo>
                    <a:pt x="9529" y="132295"/>
                  </a:lnTo>
                  <a:lnTo>
                    <a:pt x="0" y="132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622"/>
            <p:cNvSpPr/>
            <p:nvPr>
              <p:custDataLst>
                <p:tags r:id="rId127"/>
              </p:custDataLst>
            </p:nvPr>
          </p:nvSpPr>
          <p:spPr>
            <a:xfrm>
              <a:off x="7962910" y="4972050"/>
              <a:ext cx="85716" cy="123787"/>
            </a:xfrm>
            <a:custGeom>
              <a:avLst/>
              <a:gdLst/>
              <a:ahLst/>
              <a:cxnLst/>
              <a:rect l="0" t="0" r="0" b="0"/>
              <a:pathLst>
                <a:path w="85716" h="123787">
                  <a:moveTo>
                    <a:pt x="9515" y="47625"/>
                  </a:moveTo>
                  <a:lnTo>
                    <a:pt x="9515" y="47625"/>
                  </a:lnTo>
                  <a:lnTo>
                    <a:pt x="106" y="47625"/>
                  </a:lnTo>
                  <a:lnTo>
                    <a:pt x="0" y="39424"/>
                  </a:lnTo>
                  <a:lnTo>
                    <a:pt x="8192" y="30016"/>
                  </a:lnTo>
                  <a:lnTo>
                    <a:pt x="17600" y="28701"/>
                  </a:lnTo>
                  <a:lnTo>
                    <a:pt x="26360" y="35146"/>
                  </a:lnTo>
                  <a:lnTo>
                    <a:pt x="35203" y="38283"/>
                  </a:lnTo>
                  <a:lnTo>
                    <a:pt x="52126" y="52255"/>
                  </a:lnTo>
                  <a:lnTo>
                    <a:pt x="54911" y="57797"/>
                  </a:lnTo>
                  <a:lnTo>
                    <a:pt x="59766" y="83796"/>
                  </a:lnTo>
                  <a:lnTo>
                    <a:pt x="63599" y="91218"/>
                  </a:lnTo>
                  <a:lnTo>
                    <a:pt x="65302" y="98044"/>
                  </a:lnTo>
                  <a:lnTo>
                    <a:pt x="64698" y="101346"/>
                  </a:lnTo>
                  <a:lnTo>
                    <a:pt x="57943" y="114081"/>
                  </a:lnTo>
                  <a:lnTo>
                    <a:pt x="57246" y="122332"/>
                  </a:lnTo>
                  <a:lnTo>
                    <a:pt x="56152" y="122830"/>
                  </a:lnTo>
                  <a:lnTo>
                    <a:pt x="48010" y="123786"/>
                  </a:lnTo>
                  <a:lnTo>
                    <a:pt x="47732" y="118757"/>
                  </a:lnTo>
                  <a:lnTo>
                    <a:pt x="46634" y="117272"/>
                  </a:lnTo>
                  <a:lnTo>
                    <a:pt x="42593" y="115620"/>
                  </a:lnTo>
                  <a:lnTo>
                    <a:pt x="41092" y="113063"/>
                  </a:lnTo>
                  <a:lnTo>
                    <a:pt x="38485" y="92957"/>
                  </a:lnTo>
                  <a:lnTo>
                    <a:pt x="38124" y="64901"/>
                  </a:lnTo>
                  <a:lnTo>
                    <a:pt x="40928" y="57773"/>
                  </a:lnTo>
                  <a:lnTo>
                    <a:pt x="54567" y="38154"/>
                  </a:lnTo>
                  <a:lnTo>
                    <a:pt x="55425" y="34961"/>
                  </a:lnTo>
                  <a:lnTo>
                    <a:pt x="62022" y="28592"/>
                  </a:lnTo>
                  <a:lnTo>
                    <a:pt x="78448" y="15878"/>
                  </a:lnTo>
                  <a:lnTo>
                    <a:pt x="82485" y="9526"/>
                  </a:lnTo>
                  <a:lnTo>
                    <a:pt x="857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623"/>
            <p:cNvSpPr/>
            <p:nvPr>
              <p:custDataLst>
                <p:tags r:id="rId128"/>
              </p:custDataLst>
            </p:nvPr>
          </p:nvSpPr>
          <p:spPr>
            <a:xfrm>
              <a:off x="8119422" y="4867286"/>
              <a:ext cx="100654" cy="228135"/>
            </a:xfrm>
            <a:custGeom>
              <a:avLst/>
              <a:gdLst/>
              <a:ahLst/>
              <a:cxnLst/>
              <a:rect l="0" t="0" r="0" b="0"/>
              <a:pathLst>
                <a:path w="100654" h="228135">
                  <a:moveTo>
                    <a:pt x="53028" y="19039"/>
                  </a:moveTo>
                  <a:lnTo>
                    <a:pt x="53028" y="19039"/>
                  </a:lnTo>
                  <a:lnTo>
                    <a:pt x="58084" y="13983"/>
                  </a:lnTo>
                  <a:lnTo>
                    <a:pt x="58515" y="12494"/>
                  </a:lnTo>
                  <a:lnTo>
                    <a:pt x="57745" y="11500"/>
                  </a:lnTo>
                  <a:lnTo>
                    <a:pt x="56173" y="10838"/>
                  </a:lnTo>
                  <a:lnTo>
                    <a:pt x="55125" y="9338"/>
                  </a:lnTo>
                  <a:lnTo>
                    <a:pt x="53109" y="416"/>
                  </a:lnTo>
                  <a:lnTo>
                    <a:pt x="38841" y="0"/>
                  </a:lnTo>
                  <a:lnTo>
                    <a:pt x="37220" y="1054"/>
                  </a:lnTo>
                  <a:lnTo>
                    <a:pt x="36140" y="2816"/>
                  </a:lnTo>
                  <a:lnTo>
                    <a:pt x="35419" y="5049"/>
                  </a:lnTo>
                  <a:lnTo>
                    <a:pt x="26629" y="19287"/>
                  </a:lnTo>
                  <a:lnTo>
                    <a:pt x="12751" y="64096"/>
                  </a:lnTo>
                  <a:lnTo>
                    <a:pt x="8669" y="72931"/>
                  </a:lnTo>
                  <a:lnTo>
                    <a:pt x="4632" y="114756"/>
                  </a:lnTo>
                  <a:lnTo>
                    <a:pt x="0" y="135712"/>
                  </a:lnTo>
                  <a:lnTo>
                    <a:pt x="5130" y="179082"/>
                  </a:lnTo>
                  <a:lnTo>
                    <a:pt x="10379" y="197222"/>
                  </a:lnTo>
                  <a:lnTo>
                    <a:pt x="18636" y="210946"/>
                  </a:lnTo>
                  <a:lnTo>
                    <a:pt x="24690" y="215456"/>
                  </a:lnTo>
                  <a:lnTo>
                    <a:pt x="30908" y="218519"/>
                  </a:lnTo>
                  <a:lnTo>
                    <a:pt x="37200" y="223408"/>
                  </a:lnTo>
                  <a:lnTo>
                    <a:pt x="46346" y="226286"/>
                  </a:lnTo>
                  <a:lnTo>
                    <a:pt x="64408" y="228134"/>
                  </a:lnTo>
                  <a:lnTo>
                    <a:pt x="100653" y="21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624"/>
            <p:cNvSpPr/>
            <p:nvPr>
              <p:custDataLst>
                <p:tags r:id="rId129"/>
              </p:custDataLst>
            </p:nvPr>
          </p:nvSpPr>
          <p:spPr>
            <a:xfrm>
              <a:off x="8258176" y="4848405"/>
              <a:ext cx="114300" cy="247411"/>
            </a:xfrm>
            <a:custGeom>
              <a:avLst/>
              <a:gdLst/>
              <a:ahLst/>
              <a:cxnLst/>
              <a:rect l="0" t="0" r="0" b="0"/>
              <a:pathLst>
                <a:path w="114300" h="247411">
                  <a:moveTo>
                    <a:pt x="38099" y="56970"/>
                  </a:moveTo>
                  <a:lnTo>
                    <a:pt x="38099" y="56970"/>
                  </a:lnTo>
                  <a:lnTo>
                    <a:pt x="29899" y="56970"/>
                  </a:lnTo>
                  <a:lnTo>
                    <a:pt x="29457" y="58028"/>
                  </a:lnTo>
                  <a:lnTo>
                    <a:pt x="25756" y="88563"/>
                  </a:lnTo>
                  <a:lnTo>
                    <a:pt x="22030" y="99586"/>
                  </a:lnTo>
                  <a:lnTo>
                    <a:pt x="19223" y="142774"/>
                  </a:lnTo>
                  <a:lnTo>
                    <a:pt x="18068" y="154372"/>
                  </a:lnTo>
                  <a:lnTo>
                    <a:pt x="11525" y="173263"/>
                  </a:lnTo>
                  <a:lnTo>
                    <a:pt x="8543" y="215602"/>
                  </a:lnTo>
                  <a:lnTo>
                    <a:pt x="9" y="247410"/>
                  </a:lnTo>
                  <a:lnTo>
                    <a:pt x="0" y="234207"/>
                  </a:lnTo>
                  <a:lnTo>
                    <a:pt x="8936" y="194767"/>
                  </a:lnTo>
                  <a:lnTo>
                    <a:pt x="12295" y="149789"/>
                  </a:lnTo>
                  <a:lnTo>
                    <a:pt x="25995" y="102396"/>
                  </a:lnTo>
                  <a:lnTo>
                    <a:pt x="31170" y="57613"/>
                  </a:lnTo>
                  <a:lnTo>
                    <a:pt x="49677" y="10198"/>
                  </a:lnTo>
                  <a:lnTo>
                    <a:pt x="56713" y="428"/>
                  </a:lnTo>
                  <a:lnTo>
                    <a:pt x="62076" y="0"/>
                  </a:lnTo>
                  <a:lnTo>
                    <a:pt x="63609" y="998"/>
                  </a:lnTo>
                  <a:lnTo>
                    <a:pt x="64631" y="2723"/>
                  </a:lnTo>
                  <a:lnTo>
                    <a:pt x="65312" y="4930"/>
                  </a:lnTo>
                  <a:lnTo>
                    <a:pt x="74033" y="19125"/>
                  </a:lnTo>
                  <a:lnTo>
                    <a:pt x="78831" y="45481"/>
                  </a:lnTo>
                  <a:lnTo>
                    <a:pt x="81129" y="49310"/>
                  </a:lnTo>
                  <a:lnTo>
                    <a:pt x="87941" y="81401"/>
                  </a:lnTo>
                  <a:lnTo>
                    <a:pt x="90377" y="85957"/>
                  </a:lnTo>
                  <a:lnTo>
                    <a:pt x="94607" y="122131"/>
                  </a:lnTo>
                  <a:lnTo>
                    <a:pt x="96023" y="134613"/>
                  </a:lnTo>
                  <a:lnTo>
                    <a:pt x="112573" y="172930"/>
                  </a:lnTo>
                  <a:lnTo>
                    <a:pt x="114299" y="209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625"/>
            <p:cNvSpPr/>
            <p:nvPr>
              <p:custDataLst>
                <p:tags r:id="rId130"/>
              </p:custDataLst>
            </p:nvPr>
          </p:nvSpPr>
          <p:spPr>
            <a:xfrm>
              <a:off x="8248684" y="4972050"/>
              <a:ext cx="133317" cy="47626"/>
            </a:xfrm>
            <a:custGeom>
              <a:avLst/>
              <a:gdLst/>
              <a:ahLst/>
              <a:cxnLst/>
              <a:rect l="0" t="0" r="0" b="0"/>
              <a:pathLst>
                <a:path w="133317" h="47626">
                  <a:moveTo>
                    <a:pt x="9491" y="47625"/>
                  </a:moveTo>
                  <a:lnTo>
                    <a:pt x="9491" y="47625"/>
                  </a:lnTo>
                  <a:lnTo>
                    <a:pt x="4435" y="47625"/>
                  </a:lnTo>
                  <a:lnTo>
                    <a:pt x="2946" y="46567"/>
                  </a:lnTo>
                  <a:lnTo>
                    <a:pt x="1953" y="44803"/>
                  </a:lnTo>
                  <a:lnTo>
                    <a:pt x="0" y="38216"/>
                  </a:lnTo>
                  <a:lnTo>
                    <a:pt x="5033" y="33077"/>
                  </a:lnTo>
                  <a:lnTo>
                    <a:pt x="10332" y="30576"/>
                  </a:lnTo>
                  <a:lnTo>
                    <a:pt x="36154" y="25929"/>
                  </a:lnTo>
                  <a:lnTo>
                    <a:pt x="39967" y="23636"/>
                  </a:lnTo>
                  <a:lnTo>
                    <a:pt x="87116" y="10968"/>
                  </a:lnTo>
                  <a:lnTo>
                    <a:pt x="133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626"/>
            <p:cNvSpPr/>
            <p:nvPr>
              <p:custDataLst>
                <p:tags r:id="rId131"/>
              </p:custDataLst>
            </p:nvPr>
          </p:nvSpPr>
          <p:spPr>
            <a:xfrm>
              <a:off x="8477260" y="4840229"/>
              <a:ext cx="133221" cy="217102"/>
            </a:xfrm>
            <a:custGeom>
              <a:avLst/>
              <a:gdLst/>
              <a:ahLst/>
              <a:cxnLst/>
              <a:rect l="0" t="0" r="0" b="0"/>
              <a:pathLst>
                <a:path w="133221" h="217102">
                  <a:moveTo>
                    <a:pt x="9515" y="65146"/>
                  </a:moveTo>
                  <a:lnTo>
                    <a:pt x="9515" y="65146"/>
                  </a:lnTo>
                  <a:lnTo>
                    <a:pt x="1315" y="65146"/>
                  </a:lnTo>
                  <a:lnTo>
                    <a:pt x="873" y="66204"/>
                  </a:lnTo>
                  <a:lnTo>
                    <a:pt x="0" y="87812"/>
                  </a:lnTo>
                  <a:lnTo>
                    <a:pt x="1056" y="89782"/>
                  </a:lnTo>
                  <a:lnTo>
                    <a:pt x="2817" y="91095"/>
                  </a:lnTo>
                  <a:lnTo>
                    <a:pt x="5050" y="91970"/>
                  </a:lnTo>
                  <a:lnTo>
                    <a:pt x="6538" y="94670"/>
                  </a:lnTo>
                  <a:lnTo>
                    <a:pt x="9691" y="107525"/>
                  </a:lnTo>
                  <a:lnTo>
                    <a:pt x="16880" y="121887"/>
                  </a:lnTo>
                  <a:lnTo>
                    <a:pt x="19015" y="167538"/>
                  </a:lnTo>
                  <a:lnTo>
                    <a:pt x="19039" y="201268"/>
                  </a:lnTo>
                  <a:lnTo>
                    <a:pt x="17982" y="203519"/>
                  </a:lnTo>
                  <a:lnTo>
                    <a:pt x="16218" y="205020"/>
                  </a:lnTo>
                  <a:lnTo>
                    <a:pt x="13984" y="206021"/>
                  </a:lnTo>
                  <a:lnTo>
                    <a:pt x="12495" y="207745"/>
                  </a:lnTo>
                  <a:lnTo>
                    <a:pt x="9631" y="217101"/>
                  </a:lnTo>
                  <a:lnTo>
                    <a:pt x="8457" y="185304"/>
                  </a:lnTo>
                  <a:lnTo>
                    <a:pt x="1977" y="167629"/>
                  </a:lnTo>
                  <a:lnTo>
                    <a:pt x="106" y="125337"/>
                  </a:lnTo>
                  <a:lnTo>
                    <a:pt x="1071" y="93499"/>
                  </a:lnTo>
                  <a:lnTo>
                    <a:pt x="11751" y="49091"/>
                  </a:lnTo>
                  <a:lnTo>
                    <a:pt x="24626" y="24069"/>
                  </a:lnTo>
                  <a:lnTo>
                    <a:pt x="26814" y="15846"/>
                  </a:lnTo>
                  <a:lnTo>
                    <a:pt x="28457" y="13229"/>
                  </a:lnTo>
                  <a:lnTo>
                    <a:pt x="30609" y="11485"/>
                  </a:lnTo>
                  <a:lnTo>
                    <a:pt x="35824" y="8489"/>
                  </a:lnTo>
                  <a:lnTo>
                    <a:pt x="44709" y="1910"/>
                  </a:lnTo>
                  <a:lnTo>
                    <a:pt x="50910" y="0"/>
                  </a:lnTo>
                  <a:lnTo>
                    <a:pt x="54045" y="548"/>
                  </a:lnTo>
                  <a:lnTo>
                    <a:pt x="66681" y="6211"/>
                  </a:lnTo>
                  <a:lnTo>
                    <a:pt x="69851" y="6806"/>
                  </a:lnTo>
                  <a:lnTo>
                    <a:pt x="79367" y="12700"/>
                  </a:lnTo>
                  <a:lnTo>
                    <a:pt x="107940" y="39785"/>
                  </a:lnTo>
                  <a:lnTo>
                    <a:pt x="111468" y="48936"/>
                  </a:lnTo>
                  <a:lnTo>
                    <a:pt x="114094" y="58999"/>
                  </a:lnTo>
                  <a:lnTo>
                    <a:pt x="120465" y="71674"/>
                  </a:lnTo>
                  <a:lnTo>
                    <a:pt x="130274" y="115858"/>
                  </a:lnTo>
                  <a:lnTo>
                    <a:pt x="133220" y="152595"/>
                  </a:lnTo>
                  <a:lnTo>
                    <a:pt x="130465" y="159751"/>
                  </a:lnTo>
                  <a:lnTo>
                    <a:pt x="125128" y="167912"/>
                  </a:lnTo>
                  <a:lnTo>
                    <a:pt x="123893" y="179504"/>
                  </a:lnTo>
                  <a:lnTo>
                    <a:pt x="123815" y="18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627"/>
            <p:cNvSpPr/>
            <p:nvPr>
              <p:custDataLst>
                <p:tags r:id="rId132"/>
              </p:custDataLst>
            </p:nvPr>
          </p:nvSpPr>
          <p:spPr>
            <a:xfrm>
              <a:off x="8705884" y="4810556"/>
              <a:ext cx="138455" cy="247061"/>
            </a:xfrm>
            <a:custGeom>
              <a:avLst/>
              <a:gdLst/>
              <a:ahLst/>
              <a:cxnLst/>
              <a:rect l="0" t="0" r="0" b="0"/>
              <a:pathLst>
                <a:path w="138455" h="247061">
                  <a:moveTo>
                    <a:pt x="9491" y="75769"/>
                  </a:moveTo>
                  <a:lnTo>
                    <a:pt x="9491" y="75769"/>
                  </a:lnTo>
                  <a:lnTo>
                    <a:pt x="14548" y="75769"/>
                  </a:lnTo>
                  <a:lnTo>
                    <a:pt x="14979" y="76827"/>
                  </a:lnTo>
                  <a:lnTo>
                    <a:pt x="10889" y="86130"/>
                  </a:lnTo>
                  <a:lnTo>
                    <a:pt x="9767" y="98159"/>
                  </a:lnTo>
                  <a:lnTo>
                    <a:pt x="12436" y="104417"/>
                  </a:lnTo>
                  <a:lnTo>
                    <a:pt x="16091" y="110727"/>
                  </a:lnTo>
                  <a:lnTo>
                    <a:pt x="18149" y="121287"/>
                  </a:lnTo>
                  <a:lnTo>
                    <a:pt x="19001" y="168859"/>
                  </a:lnTo>
                  <a:lnTo>
                    <a:pt x="19016" y="211297"/>
                  </a:lnTo>
                  <a:lnTo>
                    <a:pt x="19016" y="247060"/>
                  </a:lnTo>
                  <a:lnTo>
                    <a:pt x="13959" y="242115"/>
                  </a:lnTo>
                  <a:lnTo>
                    <a:pt x="11476" y="236837"/>
                  </a:lnTo>
                  <a:lnTo>
                    <a:pt x="9525" y="192672"/>
                  </a:lnTo>
                  <a:lnTo>
                    <a:pt x="9492" y="145212"/>
                  </a:lnTo>
                  <a:lnTo>
                    <a:pt x="8433" y="120138"/>
                  </a:lnTo>
                  <a:lnTo>
                    <a:pt x="554" y="83303"/>
                  </a:lnTo>
                  <a:lnTo>
                    <a:pt x="0" y="53985"/>
                  </a:lnTo>
                  <a:lnTo>
                    <a:pt x="2803" y="47390"/>
                  </a:lnTo>
                  <a:lnTo>
                    <a:pt x="6518" y="40931"/>
                  </a:lnTo>
                  <a:lnTo>
                    <a:pt x="8904" y="28161"/>
                  </a:lnTo>
                  <a:lnTo>
                    <a:pt x="9376" y="20504"/>
                  </a:lnTo>
                  <a:lnTo>
                    <a:pt x="14513" y="14121"/>
                  </a:lnTo>
                  <a:lnTo>
                    <a:pt x="19837" y="11328"/>
                  </a:lnTo>
                  <a:lnTo>
                    <a:pt x="22737" y="10583"/>
                  </a:lnTo>
                  <a:lnTo>
                    <a:pt x="24672" y="9029"/>
                  </a:lnTo>
                  <a:lnTo>
                    <a:pt x="26823" y="4479"/>
                  </a:lnTo>
                  <a:lnTo>
                    <a:pt x="28452" y="2842"/>
                  </a:lnTo>
                  <a:lnTo>
                    <a:pt x="33087" y="1024"/>
                  </a:lnTo>
                  <a:lnTo>
                    <a:pt x="41648" y="0"/>
                  </a:lnTo>
                  <a:lnTo>
                    <a:pt x="47772" y="2583"/>
                  </a:lnTo>
                  <a:lnTo>
                    <a:pt x="54022" y="6200"/>
                  </a:lnTo>
                  <a:lnTo>
                    <a:pt x="60327" y="7808"/>
                  </a:lnTo>
                  <a:lnTo>
                    <a:pt x="62431" y="9295"/>
                  </a:lnTo>
                  <a:lnTo>
                    <a:pt x="63835" y="11345"/>
                  </a:lnTo>
                  <a:lnTo>
                    <a:pt x="66452" y="16444"/>
                  </a:lnTo>
                  <a:lnTo>
                    <a:pt x="72817" y="25265"/>
                  </a:lnTo>
                  <a:lnTo>
                    <a:pt x="76232" y="34582"/>
                  </a:lnTo>
                  <a:lnTo>
                    <a:pt x="82419" y="44045"/>
                  </a:lnTo>
                  <a:lnTo>
                    <a:pt x="84721" y="53551"/>
                  </a:lnTo>
                  <a:lnTo>
                    <a:pt x="85260" y="59897"/>
                  </a:lnTo>
                  <a:lnTo>
                    <a:pt x="82677" y="66245"/>
                  </a:lnTo>
                  <a:lnTo>
                    <a:pt x="80507" y="69420"/>
                  </a:lnTo>
                  <a:lnTo>
                    <a:pt x="73916" y="92833"/>
                  </a:lnTo>
                  <a:lnTo>
                    <a:pt x="59292" y="114405"/>
                  </a:lnTo>
                  <a:lnTo>
                    <a:pt x="58566" y="117402"/>
                  </a:lnTo>
                  <a:lnTo>
                    <a:pt x="57024" y="119399"/>
                  </a:lnTo>
                  <a:lnTo>
                    <a:pt x="48021" y="123238"/>
                  </a:lnTo>
                  <a:lnTo>
                    <a:pt x="47603" y="132523"/>
                  </a:lnTo>
                  <a:lnTo>
                    <a:pt x="92067" y="133977"/>
                  </a:lnTo>
                  <a:lnTo>
                    <a:pt x="104746" y="140458"/>
                  </a:lnTo>
                  <a:lnTo>
                    <a:pt x="107919" y="141120"/>
                  </a:lnTo>
                  <a:lnTo>
                    <a:pt x="110034" y="142620"/>
                  </a:lnTo>
                  <a:lnTo>
                    <a:pt x="111445" y="144678"/>
                  </a:lnTo>
                  <a:lnTo>
                    <a:pt x="114071" y="149787"/>
                  </a:lnTo>
                  <a:lnTo>
                    <a:pt x="129343" y="167931"/>
                  </a:lnTo>
                  <a:lnTo>
                    <a:pt x="131551" y="174233"/>
                  </a:lnTo>
                  <a:lnTo>
                    <a:pt x="133197" y="176336"/>
                  </a:lnTo>
                  <a:lnTo>
                    <a:pt x="137850" y="178674"/>
                  </a:lnTo>
                  <a:lnTo>
                    <a:pt x="138454" y="180356"/>
                  </a:lnTo>
                  <a:lnTo>
                    <a:pt x="137800" y="182535"/>
                  </a:lnTo>
                  <a:lnTo>
                    <a:pt x="135310" y="187779"/>
                  </a:lnTo>
                  <a:lnTo>
                    <a:pt x="132849" y="196681"/>
                  </a:lnTo>
                  <a:lnTo>
                    <a:pt x="120136" y="212328"/>
                  </a:lnTo>
                  <a:lnTo>
                    <a:pt x="114053" y="215837"/>
                  </a:lnTo>
                  <a:lnTo>
                    <a:pt x="107822" y="218454"/>
                  </a:lnTo>
                  <a:lnTo>
                    <a:pt x="98363" y="224820"/>
                  </a:lnTo>
                  <a:lnTo>
                    <a:pt x="88857" y="227177"/>
                  </a:lnTo>
                  <a:lnTo>
                    <a:pt x="82513" y="227728"/>
                  </a:lnTo>
                  <a:lnTo>
                    <a:pt x="76165" y="230795"/>
                  </a:lnTo>
                  <a:lnTo>
                    <a:pt x="72990" y="233095"/>
                  </a:lnTo>
                  <a:lnTo>
                    <a:pt x="69816" y="233569"/>
                  </a:lnTo>
                  <a:lnTo>
                    <a:pt x="66641" y="232828"/>
                  </a:lnTo>
                  <a:lnTo>
                    <a:pt x="60291" y="230240"/>
                  </a:lnTo>
                  <a:lnTo>
                    <a:pt x="53941" y="229089"/>
                  </a:lnTo>
                  <a:lnTo>
                    <a:pt x="51824" y="227724"/>
                  </a:lnTo>
                  <a:lnTo>
                    <a:pt x="50413" y="225756"/>
                  </a:lnTo>
                  <a:lnTo>
                    <a:pt x="47787" y="220746"/>
                  </a:lnTo>
                  <a:lnTo>
                    <a:pt x="38066" y="209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628"/>
            <p:cNvSpPr/>
            <p:nvPr>
              <p:custDataLst>
                <p:tags r:id="rId133"/>
              </p:custDataLst>
            </p:nvPr>
          </p:nvSpPr>
          <p:spPr>
            <a:xfrm>
              <a:off x="8829675" y="4753483"/>
              <a:ext cx="85595" cy="323343"/>
            </a:xfrm>
            <a:custGeom>
              <a:avLst/>
              <a:gdLst/>
              <a:ahLst/>
              <a:cxnLst/>
              <a:rect l="0" t="0" r="0" b="0"/>
              <a:pathLst>
                <a:path w="85595" h="323343">
                  <a:moveTo>
                    <a:pt x="0" y="18542"/>
                  </a:moveTo>
                  <a:lnTo>
                    <a:pt x="0" y="18542"/>
                  </a:lnTo>
                  <a:lnTo>
                    <a:pt x="17335" y="1208"/>
                  </a:lnTo>
                  <a:lnTo>
                    <a:pt x="21109" y="255"/>
                  </a:lnTo>
                  <a:lnTo>
                    <a:pt x="23598" y="0"/>
                  </a:lnTo>
                  <a:lnTo>
                    <a:pt x="25257" y="889"/>
                  </a:lnTo>
                  <a:lnTo>
                    <a:pt x="26364" y="2541"/>
                  </a:lnTo>
                  <a:lnTo>
                    <a:pt x="27101" y="4699"/>
                  </a:lnTo>
                  <a:lnTo>
                    <a:pt x="28650" y="6138"/>
                  </a:lnTo>
                  <a:lnTo>
                    <a:pt x="38742" y="11270"/>
                  </a:lnTo>
                  <a:lnTo>
                    <a:pt x="44735" y="17427"/>
                  </a:lnTo>
                  <a:lnTo>
                    <a:pt x="69862" y="54995"/>
                  </a:lnTo>
                  <a:lnTo>
                    <a:pt x="78187" y="95780"/>
                  </a:lnTo>
                  <a:lnTo>
                    <a:pt x="84733" y="135958"/>
                  </a:lnTo>
                  <a:lnTo>
                    <a:pt x="85594" y="180877"/>
                  </a:lnTo>
                  <a:lnTo>
                    <a:pt x="84641" y="211043"/>
                  </a:lnTo>
                  <a:lnTo>
                    <a:pt x="76021" y="251272"/>
                  </a:lnTo>
                  <a:lnTo>
                    <a:pt x="66012" y="280413"/>
                  </a:lnTo>
                  <a:lnTo>
                    <a:pt x="53844" y="302045"/>
                  </a:lnTo>
                  <a:lnTo>
                    <a:pt x="49655" y="305968"/>
                  </a:lnTo>
                  <a:lnTo>
                    <a:pt x="19050" y="323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629"/>
            <p:cNvSpPr/>
            <p:nvPr>
              <p:custDataLst>
                <p:tags r:id="rId134"/>
              </p:custDataLst>
            </p:nvPr>
          </p:nvSpPr>
          <p:spPr>
            <a:xfrm>
              <a:off x="7858518" y="4610100"/>
              <a:ext cx="885433" cy="83682"/>
            </a:xfrm>
            <a:custGeom>
              <a:avLst/>
              <a:gdLst/>
              <a:ahLst/>
              <a:cxnLst/>
              <a:rect l="0" t="0" r="0" b="0"/>
              <a:pathLst>
                <a:path w="885433" h="83682">
                  <a:moveTo>
                    <a:pt x="9132" y="28575"/>
                  </a:moveTo>
                  <a:lnTo>
                    <a:pt x="9132" y="28575"/>
                  </a:lnTo>
                  <a:lnTo>
                    <a:pt x="932" y="20374"/>
                  </a:lnTo>
                  <a:lnTo>
                    <a:pt x="0" y="14386"/>
                  </a:lnTo>
                  <a:lnTo>
                    <a:pt x="927" y="12765"/>
                  </a:lnTo>
                  <a:lnTo>
                    <a:pt x="2604" y="11685"/>
                  </a:lnTo>
                  <a:lnTo>
                    <a:pt x="7842" y="9952"/>
                  </a:lnTo>
                  <a:lnTo>
                    <a:pt x="23588" y="9528"/>
                  </a:lnTo>
                  <a:lnTo>
                    <a:pt x="28963" y="12348"/>
                  </a:lnTo>
                  <a:lnTo>
                    <a:pt x="41036" y="22783"/>
                  </a:lnTo>
                  <a:lnTo>
                    <a:pt x="44478" y="28823"/>
                  </a:lnTo>
                  <a:lnTo>
                    <a:pt x="45396" y="31915"/>
                  </a:lnTo>
                  <a:lnTo>
                    <a:pt x="52060" y="38173"/>
                  </a:lnTo>
                  <a:lnTo>
                    <a:pt x="98174" y="71968"/>
                  </a:lnTo>
                  <a:lnTo>
                    <a:pt x="111950" y="74946"/>
                  </a:lnTo>
                  <a:lnTo>
                    <a:pt x="154592" y="75031"/>
                  </a:lnTo>
                  <a:lnTo>
                    <a:pt x="200835" y="59944"/>
                  </a:lnTo>
                  <a:lnTo>
                    <a:pt x="247416" y="44399"/>
                  </a:lnTo>
                  <a:lnTo>
                    <a:pt x="287364" y="28568"/>
                  </a:lnTo>
                  <a:lnTo>
                    <a:pt x="332188" y="13757"/>
                  </a:lnTo>
                  <a:lnTo>
                    <a:pt x="377552" y="2234"/>
                  </a:lnTo>
                  <a:lnTo>
                    <a:pt x="397760" y="441"/>
                  </a:lnTo>
                  <a:lnTo>
                    <a:pt x="406929" y="3018"/>
                  </a:lnTo>
                  <a:lnTo>
                    <a:pt x="414531" y="6633"/>
                  </a:lnTo>
                  <a:lnTo>
                    <a:pt x="424760" y="9726"/>
                  </a:lnTo>
                  <a:lnTo>
                    <a:pt x="471798" y="44476"/>
                  </a:lnTo>
                  <a:lnTo>
                    <a:pt x="481945" y="52925"/>
                  </a:lnTo>
                  <a:lnTo>
                    <a:pt x="527022" y="72229"/>
                  </a:lnTo>
                  <a:lnTo>
                    <a:pt x="571128" y="83507"/>
                  </a:lnTo>
                  <a:lnTo>
                    <a:pt x="583816" y="83681"/>
                  </a:lnTo>
                  <a:lnTo>
                    <a:pt x="628453" y="76996"/>
                  </a:lnTo>
                  <a:lnTo>
                    <a:pt x="667846" y="71248"/>
                  </a:lnTo>
                  <a:lnTo>
                    <a:pt x="711356" y="59738"/>
                  </a:lnTo>
                  <a:lnTo>
                    <a:pt x="752990" y="49887"/>
                  </a:lnTo>
                  <a:lnTo>
                    <a:pt x="794770" y="34805"/>
                  </a:lnTo>
                  <a:lnTo>
                    <a:pt x="837622" y="15864"/>
                  </a:lnTo>
                  <a:lnTo>
                    <a:pt x="885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SMARTInkShape-2630"/>
          <p:cNvSpPr/>
          <p:nvPr>
            <p:custDataLst>
              <p:tags r:id="rId3"/>
            </p:custDataLst>
          </p:nvPr>
        </p:nvSpPr>
        <p:spPr>
          <a:xfrm>
            <a:off x="6858000" y="4600575"/>
            <a:ext cx="485776" cy="47623"/>
          </a:xfrm>
          <a:custGeom>
            <a:avLst/>
            <a:gdLst/>
            <a:ahLst/>
            <a:cxnLst/>
            <a:rect l="0" t="0" r="0" b="0"/>
            <a:pathLst>
              <a:path w="485776" h="47623">
                <a:moveTo>
                  <a:pt x="0" y="0"/>
                </a:moveTo>
                <a:lnTo>
                  <a:pt x="0" y="0"/>
                </a:lnTo>
                <a:lnTo>
                  <a:pt x="0" y="18623"/>
                </a:lnTo>
                <a:lnTo>
                  <a:pt x="42562" y="19048"/>
                </a:lnTo>
                <a:lnTo>
                  <a:pt x="87092" y="19050"/>
                </a:lnTo>
                <a:lnTo>
                  <a:pt x="133531" y="19050"/>
                </a:lnTo>
                <a:lnTo>
                  <a:pt x="179090" y="19050"/>
                </a:lnTo>
                <a:lnTo>
                  <a:pt x="217340" y="19050"/>
                </a:lnTo>
                <a:lnTo>
                  <a:pt x="260659" y="19050"/>
                </a:lnTo>
                <a:lnTo>
                  <a:pt x="300776" y="19050"/>
                </a:lnTo>
                <a:lnTo>
                  <a:pt x="339473" y="17992"/>
                </a:lnTo>
                <a:lnTo>
                  <a:pt x="384831" y="11511"/>
                </a:lnTo>
                <a:lnTo>
                  <a:pt x="428071" y="9787"/>
                </a:lnTo>
                <a:lnTo>
                  <a:pt x="465958" y="9528"/>
                </a:lnTo>
                <a:lnTo>
                  <a:pt x="423487" y="9525"/>
                </a:lnTo>
                <a:lnTo>
                  <a:pt x="385811" y="9525"/>
                </a:lnTo>
                <a:lnTo>
                  <a:pt x="344164" y="9525"/>
                </a:lnTo>
                <a:lnTo>
                  <a:pt x="299993" y="9525"/>
                </a:lnTo>
                <a:lnTo>
                  <a:pt x="263041" y="14581"/>
                </a:lnTo>
                <a:lnTo>
                  <a:pt x="219175" y="18167"/>
                </a:lnTo>
                <a:lnTo>
                  <a:pt x="173665" y="21698"/>
                </a:lnTo>
                <a:lnTo>
                  <a:pt x="133788" y="27217"/>
                </a:lnTo>
                <a:lnTo>
                  <a:pt x="96144" y="31218"/>
                </a:lnTo>
                <a:lnTo>
                  <a:pt x="76464" y="36061"/>
                </a:lnTo>
                <a:lnTo>
                  <a:pt x="58280" y="37981"/>
                </a:lnTo>
                <a:lnTo>
                  <a:pt x="101960" y="38097"/>
                </a:lnTo>
                <a:lnTo>
                  <a:pt x="146581" y="38100"/>
                </a:lnTo>
                <a:lnTo>
                  <a:pt x="182073" y="38100"/>
                </a:lnTo>
                <a:lnTo>
                  <a:pt x="226936" y="38100"/>
                </a:lnTo>
                <a:lnTo>
                  <a:pt x="271859" y="38100"/>
                </a:lnTo>
                <a:lnTo>
                  <a:pt x="315214" y="38100"/>
                </a:lnTo>
                <a:lnTo>
                  <a:pt x="328126" y="35278"/>
                </a:lnTo>
                <a:lnTo>
                  <a:pt x="342036" y="28967"/>
                </a:lnTo>
                <a:lnTo>
                  <a:pt x="302173" y="28585"/>
                </a:lnTo>
                <a:lnTo>
                  <a:pt x="256829" y="36115"/>
                </a:lnTo>
                <a:lnTo>
                  <a:pt x="213951" y="37708"/>
                </a:lnTo>
                <a:lnTo>
                  <a:pt x="172319" y="44569"/>
                </a:lnTo>
                <a:lnTo>
                  <a:pt x="128996" y="47222"/>
                </a:lnTo>
                <a:lnTo>
                  <a:pt x="96417" y="47615"/>
                </a:lnTo>
                <a:lnTo>
                  <a:pt x="100652" y="47622"/>
                </a:lnTo>
                <a:lnTo>
                  <a:pt x="144186" y="39424"/>
                </a:lnTo>
                <a:lnTo>
                  <a:pt x="181951" y="38492"/>
                </a:lnTo>
                <a:lnTo>
                  <a:pt x="221598" y="33160"/>
                </a:lnTo>
                <a:lnTo>
                  <a:pt x="255827" y="30612"/>
                </a:lnTo>
                <a:lnTo>
                  <a:pt x="294676" y="28423"/>
                </a:lnTo>
                <a:lnTo>
                  <a:pt x="333109" y="23921"/>
                </a:lnTo>
                <a:lnTo>
                  <a:pt x="371356" y="21215"/>
                </a:lnTo>
                <a:lnTo>
                  <a:pt x="409523" y="18954"/>
                </a:lnTo>
                <a:lnTo>
                  <a:pt x="447652" y="14421"/>
                </a:lnTo>
                <a:lnTo>
                  <a:pt x="485775" y="95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SMARTInkShape-2631"/>
          <p:cNvSpPr/>
          <p:nvPr>
            <p:custDataLst>
              <p:tags r:id="rId4"/>
            </p:custDataLst>
          </p:nvPr>
        </p:nvSpPr>
        <p:spPr>
          <a:xfrm>
            <a:off x="2752725" y="4657725"/>
            <a:ext cx="1457326" cy="85725"/>
          </a:xfrm>
          <a:custGeom>
            <a:avLst/>
            <a:gdLst/>
            <a:ahLst/>
            <a:cxnLst/>
            <a:rect l="0" t="0" r="0" b="0"/>
            <a:pathLst>
              <a:path w="1457326" h="85725">
                <a:moveTo>
                  <a:pt x="0" y="0"/>
                </a:moveTo>
                <a:lnTo>
                  <a:pt x="0" y="0"/>
                </a:lnTo>
                <a:lnTo>
                  <a:pt x="5056" y="0"/>
                </a:lnTo>
                <a:lnTo>
                  <a:pt x="6546" y="1058"/>
                </a:lnTo>
                <a:lnTo>
                  <a:pt x="7539" y="2822"/>
                </a:lnTo>
                <a:lnTo>
                  <a:pt x="9409" y="9133"/>
                </a:lnTo>
                <a:lnTo>
                  <a:pt x="9515" y="22748"/>
                </a:lnTo>
                <a:lnTo>
                  <a:pt x="10576" y="24690"/>
                </a:lnTo>
                <a:lnTo>
                  <a:pt x="12343" y="25985"/>
                </a:lnTo>
                <a:lnTo>
                  <a:pt x="14578" y="26848"/>
                </a:lnTo>
                <a:lnTo>
                  <a:pt x="16069" y="28482"/>
                </a:lnTo>
                <a:lnTo>
                  <a:pt x="17725" y="33119"/>
                </a:lnTo>
                <a:lnTo>
                  <a:pt x="19225" y="34780"/>
                </a:lnTo>
                <a:lnTo>
                  <a:pt x="32191" y="42719"/>
                </a:lnTo>
                <a:lnTo>
                  <a:pt x="35474" y="48267"/>
                </a:lnTo>
                <a:lnTo>
                  <a:pt x="36349" y="51228"/>
                </a:lnTo>
                <a:lnTo>
                  <a:pt x="37991" y="53202"/>
                </a:lnTo>
                <a:lnTo>
                  <a:pt x="70126" y="72236"/>
                </a:lnTo>
                <a:lnTo>
                  <a:pt x="111569" y="84246"/>
                </a:lnTo>
                <a:lnTo>
                  <a:pt x="156659" y="84580"/>
                </a:lnTo>
                <a:lnTo>
                  <a:pt x="200586" y="77513"/>
                </a:lnTo>
                <a:lnTo>
                  <a:pt x="239294" y="68855"/>
                </a:lnTo>
                <a:lnTo>
                  <a:pt x="286608" y="56954"/>
                </a:lnTo>
                <a:lnTo>
                  <a:pt x="324104" y="47567"/>
                </a:lnTo>
                <a:lnTo>
                  <a:pt x="362025" y="40905"/>
                </a:lnTo>
                <a:lnTo>
                  <a:pt x="400072" y="36109"/>
                </a:lnTo>
                <a:lnTo>
                  <a:pt x="438157" y="30807"/>
                </a:lnTo>
                <a:lnTo>
                  <a:pt x="483894" y="23960"/>
                </a:lnTo>
                <a:lnTo>
                  <a:pt x="524562" y="20020"/>
                </a:lnTo>
                <a:lnTo>
                  <a:pt x="566619" y="19242"/>
                </a:lnTo>
                <a:lnTo>
                  <a:pt x="606049" y="24144"/>
                </a:lnTo>
                <a:lnTo>
                  <a:pt x="649218" y="35531"/>
                </a:lnTo>
                <a:lnTo>
                  <a:pt x="673903" y="40161"/>
                </a:lnTo>
                <a:lnTo>
                  <a:pt x="697444" y="45413"/>
                </a:lnTo>
                <a:lnTo>
                  <a:pt x="721706" y="49792"/>
                </a:lnTo>
                <a:lnTo>
                  <a:pt x="762965" y="63785"/>
                </a:lnTo>
                <a:lnTo>
                  <a:pt x="804695" y="74356"/>
                </a:lnTo>
                <a:lnTo>
                  <a:pt x="848330" y="83496"/>
                </a:lnTo>
                <a:lnTo>
                  <a:pt x="895430" y="85432"/>
                </a:lnTo>
                <a:lnTo>
                  <a:pt x="942986" y="85686"/>
                </a:lnTo>
                <a:lnTo>
                  <a:pt x="982136" y="85717"/>
                </a:lnTo>
                <a:lnTo>
                  <a:pt x="1026714" y="85724"/>
                </a:lnTo>
                <a:lnTo>
                  <a:pt x="1056687" y="82902"/>
                </a:lnTo>
                <a:lnTo>
                  <a:pt x="1100315" y="77524"/>
                </a:lnTo>
                <a:lnTo>
                  <a:pt x="1142094" y="69915"/>
                </a:lnTo>
                <a:lnTo>
                  <a:pt x="1180921" y="67315"/>
                </a:lnTo>
                <a:lnTo>
                  <a:pt x="1224221" y="61745"/>
                </a:lnTo>
                <a:lnTo>
                  <a:pt x="1264877" y="58057"/>
                </a:lnTo>
                <a:lnTo>
                  <a:pt x="1306132" y="52213"/>
                </a:lnTo>
                <a:lnTo>
                  <a:pt x="1345170" y="48229"/>
                </a:lnTo>
                <a:lnTo>
                  <a:pt x="1369413" y="44982"/>
                </a:lnTo>
                <a:lnTo>
                  <a:pt x="1396516" y="39006"/>
                </a:lnTo>
                <a:lnTo>
                  <a:pt x="1443441" y="38124"/>
                </a:lnTo>
                <a:lnTo>
                  <a:pt x="1457325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4" name="SMARTInkShape-Group468"/>
          <p:cNvGrpSpPr/>
          <p:nvPr/>
        </p:nvGrpSpPr>
        <p:grpSpPr>
          <a:xfrm>
            <a:off x="2981335" y="5020247"/>
            <a:ext cx="998627" cy="359878"/>
            <a:chOff x="2981335" y="5020247"/>
            <a:chExt cx="998627" cy="359878"/>
          </a:xfrm>
        </p:grpSpPr>
        <p:sp>
          <p:nvSpPr>
            <p:cNvPr id="269" name="SMARTInkShape-2632"/>
            <p:cNvSpPr/>
            <p:nvPr>
              <p:custDataLst>
                <p:tags r:id="rId121"/>
              </p:custDataLst>
            </p:nvPr>
          </p:nvSpPr>
          <p:spPr>
            <a:xfrm>
              <a:off x="2981335" y="5020247"/>
              <a:ext cx="190491" cy="359878"/>
            </a:xfrm>
            <a:custGeom>
              <a:avLst/>
              <a:gdLst/>
              <a:ahLst/>
              <a:cxnLst/>
              <a:rect l="0" t="0" r="0" b="0"/>
              <a:pathLst>
                <a:path w="190491" h="359878">
                  <a:moveTo>
                    <a:pt x="38090" y="123253"/>
                  </a:moveTo>
                  <a:lnTo>
                    <a:pt x="38090" y="123253"/>
                  </a:lnTo>
                  <a:lnTo>
                    <a:pt x="38090" y="128309"/>
                  </a:lnTo>
                  <a:lnTo>
                    <a:pt x="35268" y="133614"/>
                  </a:lnTo>
                  <a:lnTo>
                    <a:pt x="31544" y="139500"/>
                  </a:lnTo>
                  <a:lnTo>
                    <a:pt x="29154" y="151901"/>
                  </a:lnTo>
                  <a:lnTo>
                    <a:pt x="27530" y="178290"/>
                  </a:lnTo>
                  <a:lnTo>
                    <a:pt x="21031" y="200290"/>
                  </a:lnTo>
                  <a:lnTo>
                    <a:pt x="19118" y="243739"/>
                  </a:lnTo>
                  <a:lnTo>
                    <a:pt x="18005" y="260670"/>
                  </a:lnTo>
                  <a:lnTo>
                    <a:pt x="10105" y="301458"/>
                  </a:lnTo>
                  <a:lnTo>
                    <a:pt x="8534" y="326284"/>
                  </a:lnTo>
                  <a:lnTo>
                    <a:pt x="386" y="349841"/>
                  </a:lnTo>
                  <a:lnTo>
                    <a:pt x="25" y="359877"/>
                  </a:lnTo>
                  <a:lnTo>
                    <a:pt x="0" y="355876"/>
                  </a:lnTo>
                  <a:lnTo>
                    <a:pt x="1055" y="354535"/>
                  </a:lnTo>
                  <a:lnTo>
                    <a:pt x="5050" y="353045"/>
                  </a:lnTo>
                  <a:lnTo>
                    <a:pt x="6538" y="350531"/>
                  </a:lnTo>
                  <a:lnTo>
                    <a:pt x="9692" y="337939"/>
                  </a:lnTo>
                  <a:lnTo>
                    <a:pt x="15800" y="325976"/>
                  </a:lnTo>
                  <a:lnTo>
                    <a:pt x="23970" y="278685"/>
                  </a:lnTo>
                  <a:lnTo>
                    <a:pt x="36362" y="232515"/>
                  </a:lnTo>
                  <a:lnTo>
                    <a:pt x="45401" y="189264"/>
                  </a:lnTo>
                  <a:lnTo>
                    <a:pt x="54928" y="142216"/>
                  </a:lnTo>
                  <a:lnTo>
                    <a:pt x="69967" y="99723"/>
                  </a:lnTo>
                  <a:lnTo>
                    <a:pt x="83430" y="53513"/>
                  </a:lnTo>
                  <a:lnTo>
                    <a:pt x="98532" y="26724"/>
                  </a:lnTo>
                  <a:lnTo>
                    <a:pt x="110079" y="12503"/>
                  </a:lnTo>
                  <a:lnTo>
                    <a:pt x="113736" y="1359"/>
                  </a:lnTo>
                  <a:lnTo>
                    <a:pt x="114979" y="715"/>
                  </a:lnTo>
                  <a:lnTo>
                    <a:pt x="119182" y="0"/>
                  </a:lnTo>
                  <a:lnTo>
                    <a:pt x="120726" y="868"/>
                  </a:lnTo>
                  <a:lnTo>
                    <a:pt x="121756" y="2505"/>
                  </a:lnTo>
                  <a:lnTo>
                    <a:pt x="122442" y="4654"/>
                  </a:lnTo>
                  <a:lnTo>
                    <a:pt x="123958" y="6087"/>
                  </a:lnTo>
                  <a:lnTo>
                    <a:pt x="128465" y="7679"/>
                  </a:lnTo>
                  <a:lnTo>
                    <a:pt x="130090" y="9162"/>
                  </a:lnTo>
                  <a:lnTo>
                    <a:pt x="131896" y="13632"/>
                  </a:lnTo>
                  <a:lnTo>
                    <a:pt x="136106" y="56885"/>
                  </a:lnTo>
                  <a:lnTo>
                    <a:pt x="140862" y="75719"/>
                  </a:lnTo>
                  <a:lnTo>
                    <a:pt x="145511" y="116558"/>
                  </a:lnTo>
                  <a:lnTo>
                    <a:pt x="154608" y="160765"/>
                  </a:lnTo>
                  <a:lnTo>
                    <a:pt x="159750" y="180228"/>
                  </a:lnTo>
                  <a:lnTo>
                    <a:pt x="164547" y="226027"/>
                  </a:lnTo>
                  <a:lnTo>
                    <a:pt x="170078" y="253033"/>
                  </a:lnTo>
                  <a:lnTo>
                    <a:pt x="172230" y="272204"/>
                  </a:lnTo>
                  <a:lnTo>
                    <a:pt x="180059" y="300053"/>
                  </a:lnTo>
                  <a:lnTo>
                    <a:pt x="180846" y="311740"/>
                  </a:lnTo>
                  <a:lnTo>
                    <a:pt x="181944" y="312410"/>
                  </a:lnTo>
                  <a:lnTo>
                    <a:pt x="190490" y="313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633"/>
            <p:cNvSpPr/>
            <p:nvPr>
              <p:custDataLst>
                <p:tags r:id="rId122"/>
              </p:custDataLst>
            </p:nvPr>
          </p:nvSpPr>
          <p:spPr>
            <a:xfrm>
              <a:off x="3019460" y="5200650"/>
              <a:ext cx="171416" cy="66676"/>
            </a:xfrm>
            <a:custGeom>
              <a:avLst/>
              <a:gdLst/>
              <a:ahLst/>
              <a:cxnLst/>
              <a:rect l="0" t="0" r="0" b="0"/>
              <a:pathLst>
                <a:path w="171416" h="66676">
                  <a:moveTo>
                    <a:pt x="9490" y="66675"/>
                  </a:moveTo>
                  <a:lnTo>
                    <a:pt x="9490" y="66675"/>
                  </a:lnTo>
                  <a:lnTo>
                    <a:pt x="0" y="66675"/>
                  </a:lnTo>
                  <a:lnTo>
                    <a:pt x="5032" y="61619"/>
                  </a:lnTo>
                  <a:lnTo>
                    <a:pt x="10331" y="59136"/>
                  </a:lnTo>
                  <a:lnTo>
                    <a:pt x="13226" y="58474"/>
                  </a:lnTo>
                  <a:lnTo>
                    <a:pt x="28614" y="49785"/>
                  </a:lnTo>
                  <a:lnTo>
                    <a:pt x="70189" y="38009"/>
                  </a:lnTo>
                  <a:lnTo>
                    <a:pt x="113435" y="22997"/>
                  </a:lnTo>
                  <a:lnTo>
                    <a:pt x="152127" y="11793"/>
                  </a:lnTo>
                  <a:lnTo>
                    <a:pt x="171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634"/>
            <p:cNvSpPr/>
            <p:nvPr>
              <p:custDataLst>
                <p:tags r:id="rId123"/>
              </p:custDataLst>
            </p:nvPr>
          </p:nvSpPr>
          <p:spPr>
            <a:xfrm>
              <a:off x="3362453" y="5324475"/>
              <a:ext cx="352298" cy="38101"/>
            </a:xfrm>
            <a:custGeom>
              <a:avLst/>
              <a:gdLst/>
              <a:ahLst/>
              <a:cxnLst/>
              <a:rect l="0" t="0" r="0" b="0"/>
              <a:pathLst>
                <a:path w="352298" h="38101">
                  <a:moveTo>
                    <a:pt x="37972" y="28575"/>
                  </a:moveTo>
                  <a:lnTo>
                    <a:pt x="37972" y="28575"/>
                  </a:lnTo>
                  <a:lnTo>
                    <a:pt x="24715" y="28575"/>
                  </a:lnTo>
                  <a:lnTo>
                    <a:pt x="22784" y="29633"/>
                  </a:lnTo>
                  <a:lnTo>
                    <a:pt x="21497" y="31397"/>
                  </a:lnTo>
                  <a:lnTo>
                    <a:pt x="20639" y="33631"/>
                  </a:lnTo>
                  <a:lnTo>
                    <a:pt x="19008" y="35120"/>
                  </a:lnTo>
                  <a:lnTo>
                    <a:pt x="10872" y="37708"/>
                  </a:lnTo>
                  <a:lnTo>
                    <a:pt x="0" y="38097"/>
                  </a:lnTo>
                  <a:lnTo>
                    <a:pt x="42435" y="38100"/>
                  </a:lnTo>
                  <a:lnTo>
                    <a:pt x="60578" y="37042"/>
                  </a:lnTo>
                  <a:lnTo>
                    <a:pt x="97054" y="29899"/>
                  </a:lnTo>
                  <a:lnTo>
                    <a:pt x="143002" y="25927"/>
                  </a:lnTo>
                  <a:lnTo>
                    <a:pt x="189347" y="19956"/>
                  </a:lnTo>
                  <a:lnTo>
                    <a:pt x="229800" y="14113"/>
                  </a:lnTo>
                  <a:lnTo>
                    <a:pt x="273449" y="10129"/>
                  </a:lnTo>
                  <a:lnTo>
                    <a:pt x="317093" y="9548"/>
                  </a:lnTo>
                  <a:lnTo>
                    <a:pt x="325362" y="9535"/>
                  </a:lnTo>
                  <a:lnTo>
                    <a:pt x="332564" y="6708"/>
                  </a:lnTo>
                  <a:lnTo>
                    <a:pt x="339294" y="2981"/>
                  </a:lnTo>
                  <a:lnTo>
                    <a:pt x="352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635"/>
            <p:cNvSpPr/>
            <p:nvPr>
              <p:custDataLst>
                <p:tags r:id="rId124"/>
              </p:custDataLst>
            </p:nvPr>
          </p:nvSpPr>
          <p:spPr>
            <a:xfrm>
              <a:off x="3819525" y="5095875"/>
              <a:ext cx="1" cy="238126"/>
            </a:xfrm>
            <a:custGeom>
              <a:avLst/>
              <a:gdLst/>
              <a:ahLst/>
              <a:cxnLst/>
              <a:rect l="0" t="0" r="0" b="0"/>
              <a:pathLst>
                <a:path w="1" h="238126">
                  <a:moveTo>
                    <a:pt x="0" y="0"/>
                  </a:moveTo>
                  <a:lnTo>
                    <a:pt x="0" y="0"/>
                  </a:lnTo>
                  <a:lnTo>
                    <a:pt x="0" y="46346"/>
                  </a:lnTo>
                  <a:lnTo>
                    <a:pt x="0" y="92516"/>
                  </a:lnTo>
                  <a:lnTo>
                    <a:pt x="0" y="140070"/>
                  </a:lnTo>
                  <a:lnTo>
                    <a:pt x="0" y="184412"/>
                  </a:lnTo>
                  <a:lnTo>
                    <a:pt x="0" y="231613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636"/>
            <p:cNvSpPr/>
            <p:nvPr>
              <p:custDataLst>
                <p:tags r:id="rId125"/>
              </p:custDataLst>
            </p:nvPr>
          </p:nvSpPr>
          <p:spPr>
            <a:xfrm>
              <a:off x="3810035" y="5052372"/>
              <a:ext cx="169927" cy="319287"/>
            </a:xfrm>
            <a:custGeom>
              <a:avLst/>
              <a:gdLst/>
              <a:ahLst/>
              <a:cxnLst/>
              <a:rect l="0" t="0" r="0" b="0"/>
              <a:pathLst>
                <a:path w="169927" h="319287">
                  <a:moveTo>
                    <a:pt x="19015" y="81603"/>
                  </a:moveTo>
                  <a:lnTo>
                    <a:pt x="19015" y="81603"/>
                  </a:lnTo>
                  <a:lnTo>
                    <a:pt x="13958" y="76547"/>
                  </a:lnTo>
                  <a:lnTo>
                    <a:pt x="11476" y="71242"/>
                  </a:lnTo>
                  <a:lnTo>
                    <a:pt x="8693" y="56093"/>
                  </a:lnTo>
                  <a:lnTo>
                    <a:pt x="4550" y="49805"/>
                  </a:lnTo>
                  <a:lnTo>
                    <a:pt x="3021" y="48762"/>
                  </a:lnTo>
                  <a:lnTo>
                    <a:pt x="2002" y="49126"/>
                  </a:lnTo>
                  <a:lnTo>
                    <a:pt x="1323" y="50427"/>
                  </a:lnTo>
                  <a:lnTo>
                    <a:pt x="870" y="49177"/>
                  </a:lnTo>
                  <a:lnTo>
                    <a:pt x="0" y="26494"/>
                  </a:lnTo>
                  <a:lnTo>
                    <a:pt x="9668" y="14872"/>
                  </a:lnTo>
                  <a:lnTo>
                    <a:pt x="14155" y="10317"/>
                  </a:lnTo>
                  <a:lnTo>
                    <a:pt x="19677" y="7587"/>
                  </a:lnTo>
                  <a:lnTo>
                    <a:pt x="50987" y="0"/>
                  </a:lnTo>
                  <a:lnTo>
                    <a:pt x="82438" y="6279"/>
                  </a:lnTo>
                  <a:lnTo>
                    <a:pt x="98380" y="18636"/>
                  </a:lnTo>
                  <a:lnTo>
                    <a:pt x="110030" y="30908"/>
                  </a:lnTo>
                  <a:lnTo>
                    <a:pt x="116251" y="43524"/>
                  </a:lnTo>
                  <a:lnTo>
                    <a:pt x="120439" y="49862"/>
                  </a:lnTo>
                  <a:lnTo>
                    <a:pt x="122301" y="56207"/>
                  </a:lnTo>
                  <a:lnTo>
                    <a:pt x="121739" y="59381"/>
                  </a:lnTo>
                  <a:lnTo>
                    <a:pt x="116055" y="72078"/>
                  </a:lnTo>
                  <a:lnTo>
                    <a:pt x="115458" y="75253"/>
                  </a:lnTo>
                  <a:lnTo>
                    <a:pt x="109562" y="84778"/>
                  </a:lnTo>
                  <a:lnTo>
                    <a:pt x="99147" y="97478"/>
                  </a:lnTo>
                  <a:lnTo>
                    <a:pt x="93169" y="110178"/>
                  </a:lnTo>
                  <a:lnTo>
                    <a:pt x="77927" y="127347"/>
                  </a:lnTo>
                  <a:lnTo>
                    <a:pt x="76948" y="131214"/>
                  </a:lnTo>
                  <a:lnTo>
                    <a:pt x="76167" y="148150"/>
                  </a:lnTo>
                  <a:lnTo>
                    <a:pt x="81222" y="153296"/>
                  </a:lnTo>
                  <a:lnTo>
                    <a:pt x="86526" y="155800"/>
                  </a:lnTo>
                  <a:lnTo>
                    <a:pt x="89422" y="156468"/>
                  </a:lnTo>
                  <a:lnTo>
                    <a:pt x="91353" y="157971"/>
                  </a:lnTo>
                  <a:lnTo>
                    <a:pt x="93498" y="162464"/>
                  </a:lnTo>
                  <a:lnTo>
                    <a:pt x="95129" y="164085"/>
                  </a:lnTo>
                  <a:lnTo>
                    <a:pt x="108322" y="171957"/>
                  </a:lnTo>
                  <a:lnTo>
                    <a:pt x="155541" y="218131"/>
                  </a:lnTo>
                  <a:lnTo>
                    <a:pt x="159068" y="227301"/>
                  </a:lnTo>
                  <a:lnTo>
                    <a:pt x="161694" y="237375"/>
                  </a:lnTo>
                  <a:lnTo>
                    <a:pt x="168064" y="250054"/>
                  </a:lnTo>
                  <a:lnTo>
                    <a:pt x="169926" y="260893"/>
                  </a:lnTo>
                  <a:lnTo>
                    <a:pt x="167931" y="269943"/>
                  </a:lnTo>
                  <a:lnTo>
                    <a:pt x="164575" y="277493"/>
                  </a:lnTo>
                  <a:lnTo>
                    <a:pt x="161627" y="287693"/>
                  </a:lnTo>
                  <a:lnTo>
                    <a:pt x="148737" y="303816"/>
                  </a:lnTo>
                  <a:lnTo>
                    <a:pt x="142639" y="307364"/>
                  </a:lnTo>
                  <a:lnTo>
                    <a:pt x="136400" y="310000"/>
                  </a:lnTo>
                  <a:lnTo>
                    <a:pt x="130100" y="314699"/>
                  </a:lnTo>
                  <a:lnTo>
                    <a:pt x="120950" y="317492"/>
                  </a:lnTo>
                  <a:lnTo>
                    <a:pt x="97829" y="319286"/>
                  </a:lnTo>
                  <a:lnTo>
                    <a:pt x="79174" y="314541"/>
                  </a:lnTo>
                  <a:lnTo>
                    <a:pt x="61512" y="303456"/>
                  </a:lnTo>
                  <a:lnTo>
                    <a:pt x="38065" y="281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5" name="SMARTInkShape-2637"/>
          <p:cNvSpPr/>
          <p:nvPr>
            <p:custDataLst>
              <p:tags r:id="rId5"/>
            </p:custDataLst>
          </p:nvPr>
        </p:nvSpPr>
        <p:spPr>
          <a:xfrm>
            <a:off x="3495675" y="5019792"/>
            <a:ext cx="47626" cy="314209"/>
          </a:xfrm>
          <a:custGeom>
            <a:avLst/>
            <a:gdLst/>
            <a:ahLst/>
            <a:cxnLst/>
            <a:rect l="0" t="0" r="0" b="0"/>
            <a:pathLst>
              <a:path w="47626" h="314209">
                <a:moveTo>
                  <a:pt x="0" y="18933"/>
                </a:moveTo>
                <a:lnTo>
                  <a:pt x="0" y="18933"/>
                </a:lnTo>
                <a:lnTo>
                  <a:pt x="0" y="9524"/>
                </a:lnTo>
                <a:lnTo>
                  <a:pt x="8201" y="1217"/>
                </a:lnTo>
                <a:lnTo>
                  <a:pt x="17610" y="0"/>
                </a:lnTo>
                <a:lnTo>
                  <a:pt x="18090" y="1019"/>
                </a:lnTo>
                <a:lnTo>
                  <a:pt x="18624" y="4974"/>
                </a:lnTo>
                <a:lnTo>
                  <a:pt x="19824" y="6452"/>
                </a:lnTo>
                <a:lnTo>
                  <a:pt x="23980" y="8095"/>
                </a:lnTo>
                <a:lnTo>
                  <a:pt x="25512" y="9591"/>
                </a:lnTo>
                <a:lnTo>
                  <a:pt x="27213" y="14076"/>
                </a:lnTo>
                <a:lnTo>
                  <a:pt x="28551" y="60168"/>
                </a:lnTo>
                <a:lnTo>
                  <a:pt x="28574" y="101915"/>
                </a:lnTo>
                <a:lnTo>
                  <a:pt x="28575" y="145958"/>
                </a:lnTo>
                <a:lnTo>
                  <a:pt x="28575" y="189523"/>
                </a:lnTo>
                <a:lnTo>
                  <a:pt x="28575" y="235109"/>
                </a:lnTo>
                <a:lnTo>
                  <a:pt x="31397" y="244834"/>
                </a:lnTo>
                <a:lnTo>
                  <a:pt x="35121" y="253742"/>
                </a:lnTo>
                <a:lnTo>
                  <a:pt x="39081" y="291690"/>
                </a:lnTo>
                <a:lnTo>
                  <a:pt x="46291" y="302763"/>
                </a:lnTo>
                <a:lnTo>
                  <a:pt x="47625" y="3142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9" name="SMARTInkShape-Group470"/>
          <p:cNvGrpSpPr/>
          <p:nvPr/>
        </p:nvGrpSpPr>
        <p:grpSpPr>
          <a:xfrm>
            <a:off x="2152650" y="5629275"/>
            <a:ext cx="4695826" cy="456795"/>
            <a:chOff x="2152650" y="5629275"/>
            <a:chExt cx="4695826" cy="456795"/>
          </a:xfrm>
        </p:grpSpPr>
        <p:sp>
          <p:nvSpPr>
            <p:cNvPr id="276" name="SMARTInkShape-2638"/>
            <p:cNvSpPr/>
            <p:nvPr>
              <p:custDataLst>
                <p:tags r:id="rId118"/>
              </p:custDataLst>
            </p:nvPr>
          </p:nvSpPr>
          <p:spPr>
            <a:xfrm>
              <a:off x="2152650" y="5629275"/>
              <a:ext cx="4695826" cy="133351"/>
            </a:xfrm>
            <a:custGeom>
              <a:avLst/>
              <a:gdLst/>
              <a:ahLst/>
              <a:cxnLst/>
              <a:rect l="0" t="0" r="0" b="0"/>
              <a:pathLst>
                <a:path w="4695826" h="133351">
                  <a:moveTo>
                    <a:pt x="0" y="133350"/>
                  </a:moveTo>
                  <a:lnTo>
                    <a:pt x="0" y="133350"/>
                  </a:lnTo>
                  <a:lnTo>
                    <a:pt x="17692" y="133350"/>
                  </a:lnTo>
                  <a:lnTo>
                    <a:pt x="23704" y="128294"/>
                  </a:lnTo>
                  <a:lnTo>
                    <a:pt x="26386" y="127862"/>
                  </a:lnTo>
                  <a:lnTo>
                    <a:pt x="29232" y="128634"/>
                  </a:lnTo>
                  <a:lnTo>
                    <a:pt x="32188" y="130206"/>
                  </a:lnTo>
                  <a:lnTo>
                    <a:pt x="35217" y="130195"/>
                  </a:lnTo>
                  <a:lnTo>
                    <a:pt x="50505" y="125397"/>
                  </a:lnTo>
                  <a:lnTo>
                    <a:pt x="92244" y="123918"/>
                  </a:lnTo>
                  <a:lnTo>
                    <a:pt x="134208" y="123837"/>
                  </a:lnTo>
                  <a:lnTo>
                    <a:pt x="175600" y="123827"/>
                  </a:lnTo>
                  <a:lnTo>
                    <a:pt x="220522" y="123825"/>
                  </a:lnTo>
                  <a:lnTo>
                    <a:pt x="257604" y="123825"/>
                  </a:lnTo>
                  <a:lnTo>
                    <a:pt x="298224" y="123825"/>
                  </a:lnTo>
                  <a:lnTo>
                    <a:pt x="343774" y="121003"/>
                  </a:lnTo>
                  <a:lnTo>
                    <a:pt x="376097" y="117280"/>
                  </a:lnTo>
                  <a:lnTo>
                    <a:pt x="411629" y="115624"/>
                  </a:lnTo>
                  <a:lnTo>
                    <a:pt x="448588" y="114888"/>
                  </a:lnTo>
                  <a:lnTo>
                    <a:pt x="487239" y="113504"/>
                  </a:lnTo>
                  <a:lnTo>
                    <a:pt x="529112" y="109360"/>
                  </a:lnTo>
                  <a:lnTo>
                    <a:pt x="572416" y="103991"/>
                  </a:lnTo>
                  <a:lnTo>
                    <a:pt x="617416" y="99135"/>
                  </a:lnTo>
                  <a:lnTo>
                    <a:pt x="641269" y="97839"/>
                  </a:lnTo>
                  <a:lnTo>
                    <a:pt x="665637" y="96977"/>
                  </a:lnTo>
                  <a:lnTo>
                    <a:pt x="690350" y="95343"/>
                  </a:lnTo>
                  <a:lnTo>
                    <a:pt x="715291" y="93195"/>
                  </a:lnTo>
                  <a:lnTo>
                    <a:pt x="740386" y="90706"/>
                  </a:lnTo>
                  <a:lnTo>
                    <a:pt x="766641" y="87987"/>
                  </a:lnTo>
                  <a:lnTo>
                    <a:pt x="793669" y="85116"/>
                  </a:lnTo>
                  <a:lnTo>
                    <a:pt x="821213" y="82144"/>
                  </a:lnTo>
                  <a:lnTo>
                    <a:pt x="850158" y="80163"/>
                  </a:lnTo>
                  <a:lnTo>
                    <a:pt x="880039" y="78842"/>
                  </a:lnTo>
                  <a:lnTo>
                    <a:pt x="910543" y="77961"/>
                  </a:lnTo>
                  <a:lnTo>
                    <a:pt x="941462" y="76316"/>
                  </a:lnTo>
                  <a:lnTo>
                    <a:pt x="972658" y="74161"/>
                  </a:lnTo>
                  <a:lnTo>
                    <a:pt x="1004039" y="71665"/>
                  </a:lnTo>
                  <a:lnTo>
                    <a:pt x="1036601" y="68943"/>
                  </a:lnTo>
                  <a:lnTo>
                    <a:pt x="1069950" y="66070"/>
                  </a:lnTo>
                  <a:lnTo>
                    <a:pt x="1103825" y="63097"/>
                  </a:lnTo>
                  <a:lnTo>
                    <a:pt x="1138050" y="60056"/>
                  </a:lnTo>
                  <a:lnTo>
                    <a:pt x="1172508" y="56971"/>
                  </a:lnTo>
                  <a:lnTo>
                    <a:pt x="1207122" y="53856"/>
                  </a:lnTo>
                  <a:lnTo>
                    <a:pt x="1242898" y="50721"/>
                  </a:lnTo>
                  <a:lnTo>
                    <a:pt x="1279449" y="47572"/>
                  </a:lnTo>
                  <a:lnTo>
                    <a:pt x="1316515" y="44415"/>
                  </a:lnTo>
                  <a:lnTo>
                    <a:pt x="1353927" y="41252"/>
                  </a:lnTo>
                  <a:lnTo>
                    <a:pt x="1391568" y="38083"/>
                  </a:lnTo>
                  <a:lnTo>
                    <a:pt x="1429362" y="34914"/>
                  </a:lnTo>
                  <a:lnTo>
                    <a:pt x="1468316" y="32801"/>
                  </a:lnTo>
                  <a:lnTo>
                    <a:pt x="1508044" y="31392"/>
                  </a:lnTo>
                  <a:lnTo>
                    <a:pt x="1548288" y="30454"/>
                  </a:lnTo>
                  <a:lnTo>
                    <a:pt x="1588875" y="28769"/>
                  </a:lnTo>
                  <a:lnTo>
                    <a:pt x="1629692" y="26588"/>
                  </a:lnTo>
                  <a:lnTo>
                    <a:pt x="1670661" y="24075"/>
                  </a:lnTo>
                  <a:lnTo>
                    <a:pt x="1712791" y="22400"/>
                  </a:lnTo>
                  <a:lnTo>
                    <a:pt x="1755694" y="21283"/>
                  </a:lnTo>
                  <a:lnTo>
                    <a:pt x="1799113" y="20538"/>
                  </a:lnTo>
                  <a:lnTo>
                    <a:pt x="1841817" y="18984"/>
                  </a:lnTo>
                  <a:lnTo>
                    <a:pt x="1884045" y="16890"/>
                  </a:lnTo>
                  <a:lnTo>
                    <a:pt x="1925955" y="14435"/>
                  </a:lnTo>
                  <a:lnTo>
                    <a:pt x="1968711" y="12798"/>
                  </a:lnTo>
                  <a:lnTo>
                    <a:pt x="2012033" y="11707"/>
                  </a:lnTo>
                  <a:lnTo>
                    <a:pt x="2055730" y="10980"/>
                  </a:lnTo>
                  <a:lnTo>
                    <a:pt x="2099678" y="9437"/>
                  </a:lnTo>
                  <a:lnTo>
                    <a:pt x="2143794" y="7350"/>
                  </a:lnTo>
                  <a:lnTo>
                    <a:pt x="2188021" y="4900"/>
                  </a:lnTo>
                  <a:lnTo>
                    <a:pt x="2232322" y="3266"/>
                  </a:lnTo>
                  <a:lnTo>
                    <a:pt x="2276673" y="2178"/>
                  </a:lnTo>
                  <a:lnTo>
                    <a:pt x="2321057" y="1452"/>
                  </a:lnTo>
                  <a:lnTo>
                    <a:pt x="2365463" y="969"/>
                  </a:lnTo>
                  <a:lnTo>
                    <a:pt x="2409884" y="645"/>
                  </a:lnTo>
                  <a:lnTo>
                    <a:pt x="2454314" y="430"/>
                  </a:lnTo>
                  <a:lnTo>
                    <a:pt x="2499810" y="287"/>
                  </a:lnTo>
                  <a:lnTo>
                    <a:pt x="2546015" y="191"/>
                  </a:lnTo>
                  <a:lnTo>
                    <a:pt x="2592693" y="127"/>
                  </a:lnTo>
                  <a:lnTo>
                    <a:pt x="2639687" y="85"/>
                  </a:lnTo>
                  <a:lnTo>
                    <a:pt x="2686891" y="56"/>
                  </a:lnTo>
                  <a:lnTo>
                    <a:pt x="2734236" y="37"/>
                  </a:lnTo>
                  <a:lnTo>
                    <a:pt x="2780616" y="25"/>
                  </a:lnTo>
                  <a:lnTo>
                    <a:pt x="2826352" y="17"/>
                  </a:lnTo>
                  <a:lnTo>
                    <a:pt x="2871659" y="11"/>
                  </a:lnTo>
                  <a:lnTo>
                    <a:pt x="2917739" y="8"/>
                  </a:lnTo>
                  <a:lnTo>
                    <a:pt x="2964335" y="5"/>
                  </a:lnTo>
                  <a:lnTo>
                    <a:pt x="3011273" y="3"/>
                  </a:lnTo>
                  <a:lnTo>
                    <a:pt x="3057382" y="2"/>
                  </a:lnTo>
                  <a:lnTo>
                    <a:pt x="3102938" y="1"/>
                  </a:lnTo>
                  <a:lnTo>
                    <a:pt x="3148125" y="0"/>
                  </a:lnTo>
                  <a:lnTo>
                    <a:pt x="3194126" y="0"/>
                  </a:lnTo>
                  <a:lnTo>
                    <a:pt x="3240667" y="0"/>
                  </a:lnTo>
                  <a:lnTo>
                    <a:pt x="3287570" y="0"/>
                  </a:lnTo>
                  <a:lnTo>
                    <a:pt x="3332596" y="1058"/>
                  </a:lnTo>
                  <a:lnTo>
                    <a:pt x="3376372" y="2822"/>
                  </a:lnTo>
                  <a:lnTo>
                    <a:pt x="3419315" y="5056"/>
                  </a:lnTo>
                  <a:lnTo>
                    <a:pt x="3461701" y="6545"/>
                  </a:lnTo>
                  <a:lnTo>
                    <a:pt x="3503718" y="7539"/>
                  </a:lnTo>
                  <a:lnTo>
                    <a:pt x="3545487" y="8201"/>
                  </a:lnTo>
                  <a:lnTo>
                    <a:pt x="3587092" y="8642"/>
                  </a:lnTo>
                  <a:lnTo>
                    <a:pt x="3628586" y="8937"/>
                  </a:lnTo>
                  <a:lnTo>
                    <a:pt x="3670007" y="9132"/>
                  </a:lnTo>
                  <a:lnTo>
                    <a:pt x="3711380" y="9263"/>
                  </a:lnTo>
                  <a:lnTo>
                    <a:pt x="3752720" y="9350"/>
                  </a:lnTo>
                  <a:lnTo>
                    <a:pt x="3794038" y="9409"/>
                  </a:lnTo>
                  <a:lnTo>
                    <a:pt x="3833225" y="10506"/>
                  </a:lnTo>
                  <a:lnTo>
                    <a:pt x="3870992" y="12296"/>
                  </a:lnTo>
                  <a:lnTo>
                    <a:pt x="3907812" y="14548"/>
                  </a:lnTo>
                  <a:lnTo>
                    <a:pt x="3944000" y="16049"/>
                  </a:lnTo>
                  <a:lnTo>
                    <a:pt x="3979766" y="17049"/>
                  </a:lnTo>
                  <a:lnTo>
                    <a:pt x="4015253" y="17716"/>
                  </a:lnTo>
                  <a:lnTo>
                    <a:pt x="4050552" y="18161"/>
                  </a:lnTo>
                  <a:lnTo>
                    <a:pt x="4085726" y="18457"/>
                  </a:lnTo>
                  <a:lnTo>
                    <a:pt x="4120818" y="18655"/>
                  </a:lnTo>
                  <a:lnTo>
                    <a:pt x="4154796" y="17728"/>
                  </a:lnTo>
                  <a:lnTo>
                    <a:pt x="4188031" y="16053"/>
                  </a:lnTo>
                  <a:lnTo>
                    <a:pt x="4220770" y="13877"/>
                  </a:lnTo>
                  <a:lnTo>
                    <a:pt x="4252121" y="13484"/>
                  </a:lnTo>
                  <a:lnTo>
                    <a:pt x="4282548" y="14281"/>
                  </a:lnTo>
                  <a:lnTo>
                    <a:pt x="4312357" y="15871"/>
                  </a:lnTo>
                  <a:lnTo>
                    <a:pt x="4341755" y="16930"/>
                  </a:lnTo>
                  <a:lnTo>
                    <a:pt x="4370878" y="17637"/>
                  </a:lnTo>
                  <a:lnTo>
                    <a:pt x="4399818" y="18109"/>
                  </a:lnTo>
                  <a:lnTo>
                    <a:pt x="4427579" y="17363"/>
                  </a:lnTo>
                  <a:lnTo>
                    <a:pt x="4454552" y="15809"/>
                  </a:lnTo>
                  <a:lnTo>
                    <a:pt x="4481002" y="13714"/>
                  </a:lnTo>
                  <a:lnTo>
                    <a:pt x="4506042" y="12317"/>
                  </a:lnTo>
                  <a:lnTo>
                    <a:pt x="4553622" y="10767"/>
                  </a:lnTo>
                  <a:lnTo>
                    <a:pt x="4596640" y="10077"/>
                  </a:lnTo>
                  <a:lnTo>
                    <a:pt x="4634809" y="8711"/>
                  </a:lnTo>
                  <a:lnTo>
                    <a:pt x="4675864" y="3052"/>
                  </a:lnTo>
                  <a:lnTo>
                    <a:pt x="4695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639"/>
            <p:cNvSpPr/>
            <p:nvPr>
              <p:custDataLst>
                <p:tags r:id="rId119"/>
              </p:custDataLst>
            </p:nvPr>
          </p:nvSpPr>
          <p:spPr>
            <a:xfrm>
              <a:off x="2419350" y="59245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6" y="16868"/>
                  </a:lnTo>
                  <a:lnTo>
                    <a:pt x="8642" y="25693"/>
                  </a:lnTo>
                  <a:lnTo>
                    <a:pt x="9524" y="70816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640"/>
            <p:cNvSpPr/>
            <p:nvPr>
              <p:custDataLst>
                <p:tags r:id="rId120"/>
              </p:custDataLst>
            </p:nvPr>
          </p:nvSpPr>
          <p:spPr>
            <a:xfrm>
              <a:off x="2334056" y="5848361"/>
              <a:ext cx="197622" cy="237709"/>
            </a:xfrm>
            <a:custGeom>
              <a:avLst/>
              <a:gdLst/>
              <a:ahLst/>
              <a:cxnLst/>
              <a:rect l="0" t="0" r="0" b="0"/>
              <a:pathLst>
                <a:path w="197622" h="237709">
                  <a:moveTo>
                    <a:pt x="123394" y="28564"/>
                  </a:moveTo>
                  <a:lnTo>
                    <a:pt x="123394" y="28564"/>
                  </a:lnTo>
                  <a:lnTo>
                    <a:pt x="115193" y="28564"/>
                  </a:lnTo>
                  <a:lnTo>
                    <a:pt x="114752" y="27506"/>
                  </a:lnTo>
                  <a:lnTo>
                    <a:pt x="113985" y="20363"/>
                  </a:lnTo>
                  <a:lnTo>
                    <a:pt x="95246" y="419"/>
                  </a:lnTo>
                  <a:lnTo>
                    <a:pt x="80641" y="0"/>
                  </a:lnTo>
                  <a:lnTo>
                    <a:pt x="79017" y="1054"/>
                  </a:lnTo>
                  <a:lnTo>
                    <a:pt x="77934" y="2816"/>
                  </a:lnTo>
                  <a:lnTo>
                    <a:pt x="77213" y="5049"/>
                  </a:lnTo>
                  <a:lnTo>
                    <a:pt x="74615" y="6537"/>
                  </a:lnTo>
                  <a:lnTo>
                    <a:pt x="59494" y="9122"/>
                  </a:lnTo>
                  <a:lnTo>
                    <a:pt x="52485" y="14454"/>
                  </a:lnTo>
                  <a:lnTo>
                    <a:pt x="49545" y="19823"/>
                  </a:lnTo>
                  <a:lnTo>
                    <a:pt x="47181" y="25737"/>
                  </a:lnTo>
                  <a:lnTo>
                    <a:pt x="21386" y="57145"/>
                  </a:lnTo>
                  <a:lnTo>
                    <a:pt x="4478" y="103079"/>
                  </a:lnTo>
                  <a:lnTo>
                    <a:pt x="1023" y="116024"/>
                  </a:lnTo>
                  <a:lnTo>
                    <a:pt x="0" y="131619"/>
                  </a:lnTo>
                  <a:lnTo>
                    <a:pt x="8713" y="179151"/>
                  </a:lnTo>
                  <a:lnTo>
                    <a:pt x="11747" y="188272"/>
                  </a:lnTo>
                  <a:lnTo>
                    <a:pt x="28377" y="209344"/>
                  </a:lnTo>
                  <a:lnTo>
                    <a:pt x="44050" y="224330"/>
                  </a:lnTo>
                  <a:lnTo>
                    <a:pt x="50383" y="226696"/>
                  </a:lnTo>
                  <a:lnTo>
                    <a:pt x="97602" y="237708"/>
                  </a:lnTo>
                  <a:lnTo>
                    <a:pt x="104170" y="235111"/>
                  </a:lnTo>
                  <a:lnTo>
                    <a:pt x="107403" y="232937"/>
                  </a:lnTo>
                  <a:lnTo>
                    <a:pt x="130918" y="226340"/>
                  </a:lnTo>
                  <a:lnTo>
                    <a:pt x="149589" y="213477"/>
                  </a:lnTo>
                  <a:lnTo>
                    <a:pt x="163729" y="209647"/>
                  </a:lnTo>
                  <a:lnTo>
                    <a:pt x="166159" y="207495"/>
                  </a:lnTo>
                  <a:lnTo>
                    <a:pt x="186018" y="183001"/>
                  </a:lnTo>
                  <a:lnTo>
                    <a:pt x="189269" y="161062"/>
                  </a:lnTo>
                  <a:lnTo>
                    <a:pt x="190772" y="149894"/>
                  </a:lnTo>
                  <a:lnTo>
                    <a:pt x="197538" y="131278"/>
                  </a:lnTo>
                  <a:lnTo>
                    <a:pt x="197621" y="119723"/>
                  </a:lnTo>
                  <a:lnTo>
                    <a:pt x="183761" y="73166"/>
                  </a:lnTo>
                  <a:lnTo>
                    <a:pt x="181974" y="64968"/>
                  </a:lnTo>
                  <a:lnTo>
                    <a:pt x="175535" y="57796"/>
                  </a:lnTo>
                  <a:lnTo>
                    <a:pt x="155739" y="42409"/>
                  </a:lnTo>
                  <a:lnTo>
                    <a:pt x="142561" y="36120"/>
                  </a:lnTo>
                  <a:lnTo>
                    <a:pt x="136147" y="31922"/>
                  </a:lnTo>
                  <a:lnTo>
                    <a:pt x="125526" y="29559"/>
                  </a:lnTo>
                  <a:lnTo>
                    <a:pt x="102495" y="28695"/>
                  </a:lnTo>
                  <a:lnTo>
                    <a:pt x="95408" y="31444"/>
                  </a:lnTo>
                  <a:lnTo>
                    <a:pt x="85294" y="38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471"/>
          <p:cNvGrpSpPr/>
          <p:nvPr/>
        </p:nvGrpSpPr>
        <p:grpSpPr>
          <a:xfrm>
            <a:off x="2792150" y="5772154"/>
            <a:ext cx="722576" cy="276222"/>
            <a:chOff x="2792150" y="5772154"/>
            <a:chExt cx="722576" cy="276222"/>
          </a:xfrm>
        </p:grpSpPr>
        <p:sp>
          <p:nvSpPr>
            <p:cNvPr id="280" name="SMARTInkShape-2641"/>
            <p:cNvSpPr/>
            <p:nvPr>
              <p:custDataLst>
                <p:tags r:id="rId112"/>
              </p:custDataLst>
            </p:nvPr>
          </p:nvSpPr>
          <p:spPr>
            <a:xfrm>
              <a:off x="2792150" y="5800736"/>
              <a:ext cx="132026" cy="200001"/>
            </a:xfrm>
            <a:custGeom>
              <a:avLst/>
              <a:gdLst/>
              <a:ahLst/>
              <a:cxnLst/>
              <a:rect l="0" t="0" r="0" b="0"/>
              <a:pathLst>
                <a:path w="132026" h="200001">
                  <a:moveTo>
                    <a:pt x="36775" y="95239"/>
                  </a:moveTo>
                  <a:lnTo>
                    <a:pt x="36775" y="95239"/>
                  </a:lnTo>
                  <a:lnTo>
                    <a:pt x="36775" y="85714"/>
                  </a:lnTo>
                  <a:lnTo>
                    <a:pt x="36775" y="93915"/>
                  </a:lnTo>
                  <a:lnTo>
                    <a:pt x="30229" y="102582"/>
                  </a:lnTo>
                  <a:lnTo>
                    <a:pt x="28133" y="111407"/>
                  </a:lnTo>
                  <a:lnTo>
                    <a:pt x="27642" y="117595"/>
                  </a:lnTo>
                  <a:lnTo>
                    <a:pt x="24603" y="123872"/>
                  </a:lnTo>
                  <a:lnTo>
                    <a:pt x="20781" y="130190"/>
                  </a:lnTo>
                  <a:lnTo>
                    <a:pt x="18329" y="142869"/>
                  </a:lnTo>
                  <a:lnTo>
                    <a:pt x="17760" y="165089"/>
                  </a:lnTo>
                  <a:lnTo>
                    <a:pt x="14918" y="171439"/>
                  </a:lnTo>
                  <a:lnTo>
                    <a:pt x="9527" y="179083"/>
                  </a:lnTo>
                  <a:lnTo>
                    <a:pt x="8462" y="188197"/>
                  </a:lnTo>
                  <a:lnTo>
                    <a:pt x="8210" y="199491"/>
                  </a:lnTo>
                  <a:lnTo>
                    <a:pt x="0" y="199969"/>
                  </a:lnTo>
                  <a:lnTo>
                    <a:pt x="4124" y="200000"/>
                  </a:lnTo>
                  <a:lnTo>
                    <a:pt x="5483" y="198946"/>
                  </a:lnTo>
                  <a:lnTo>
                    <a:pt x="7842" y="191812"/>
                  </a:lnTo>
                  <a:lnTo>
                    <a:pt x="8197" y="167833"/>
                  </a:lnTo>
                  <a:lnTo>
                    <a:pt x="11021" y="161722"/>
                  </a:lnTo>
                  <a:lnTo>
                    <a:pt x="14746" y="155478"/>
                  </a:lnTo>
                  <a:lnTo>
                    <a:pt x="16842" y="144955"/>
                  </a:lnTo>
                  <a:lnTo>
                    <a:pt x="18706" y="117286"/>
                  </a:lnTo>
                  <a:lnTo>
                    <a:pt x="25306" y="101654"/>
                  </a:lnTo>
                  <a:lnTo>
                    <a:pt x="34196" y="86354"/>
                  </a:lnTo>
                  <a:lnTo>
                    <a:pt x="36687" y="79649"/>
                  </a:lnTo>
                  <a:lnTo>
                    <a:pt x="42981" y="68865"/>
                  </a:lnTo>
                  <a:lnTo>
                    <a:pt x="46375" y="53793"/>
                  </a:lnTo>
                  <a:lnTo>
                    <a:pt x="53645" y="38682"/>
                  </a:lnTo>
                  <a:lnTo>
                    <a:pt x="56596" y="22293"/>
                  </a:lnTo>
                  <a:lnTo>
                    <a:pt x="63988" y="11407"/>
                  </a:lnTo>
                  <a:lnTo>
                    <a:pt x="64946" y="5018"/>
                  </a:lnTo>
                  <a:lnTo>
                    <a:pt x="66140" y="3342"/>
                  </a:lnTo>
                  <a:lnTo>
                    <a:pt x="67993" y="2225"/>
                  </a:lnTo>
                  <a:lnTo>
                    <a:pt x="74840" y="0"/>
                  </a:lnTo>
                  <a:lnTo>
                    <a:pt x="74865" y="5049"/>
                  </a:lnTo>
                  <a:lnTo>
                    <a:pt x="75926" y="6537"/>
                  </a:lnTo>
                  <a:lnTo>
                    <a:pt x="77693" y="7530"/>
                  </a:lnTo>
                  <a:lnTo>
                    <a:pt x="79928" y="8191"/>
                  </a:lnTo>
                  <a:lnTo>
                    <a:pt x="81419" y="9690"/>
                  </a:lnTo>
                  <a:lnTo>
                    <a:pt x="83075" y="14179"/>
                  </a:lnTo>
                  <a:lnTo>
                    <a:pt x="85196" y="25682"/>
                  </a:lnTo>
                  <a:lnTo>
                    <a:pt x="90869" y="36060"/>
                  </a:lnTo>
                  <a:lnTo>
                    <a:pt x="94078" y="51011"/>
                  </a:lnTo>
                  <a:lnTo>
                    <a:pt x="101285" y="66081"/>
                  </a:lnTo>
                  <a:lnTo>
                    <a:pt x="106082" y="93202"/>
                  </a:lnTo>
                  <a:lnTo>
                    <a:pt x="109912" y="100684"/>
                  </a:lnTo>
                  <a:lnTo>
                    <a:pt x="112571" y="117345"/>
                  </a:lnTo>
                  <a:lnTo>
                    <a:pt x="112855" y="126954"/>
                  </a:lnTo>
                  <a:lnTo>
                    <a:pt x="115744" y="133322"/>
                  </a:lnTo>
                  <a:lnTo>
                    <a:pt x="119497" y="139682"/>
                  </a:lnTo>
                  <a:lnTo>
                    <a:pt x="122668" y="149212"/>
                  </a:lnTo>
                  <a:lnTo>
                    <a:pt x="128783" y="158739"/>
                  </a:lnTo>
                  <a:lnTo>
                    <a:pt x="131598" y="169558"/>
                  </a:lnTo>
                  <a:lnTo>
                    <a:pt x="132025" y="180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642"/>
            <p:cNvSpPr/>
            <p:nvPr>
              <p:custDataLst>
                <p:tags r:id="rId113"/>
              </p:custDataLst>
            </p:nvPr>
          </p:nvSpPr>
          <p:spPr>
            <a:xfrm>
              <a:off x="2811233" y="5924550"/>
              <a:ext cx="93893" cy="28576"/>
            </a:xfrm>
            <a:custGeom>
              <a:avLst/>
              <a:gdLst/>
              <a:ahLst/>
              <a:cxnLst/>
              <a:rect l="0" t="0" r="0" b="0"/>
              <a:pathLst>
                <a:path w="93893" h="28576">
                  <a:moveTo>
                    <a:pt x="17692" y="28575"/>
                  </a:moveTo>
                  <a:lnTo>
                    <a:pt x="17692" y="28575"/>
                  </a:lnTo>
                  <a:lnTo>
                    <a:pt x="0" y="28575"/>
                  </a:lnTo>
                  <a:lnTo>
                    <a:pt x="4101" y="28575"/>
                  </a:lnTo>
                  <a:lnTo>
                    <a:pt x="9182" y="25753"/>
                  </a:lnTo>
                  <a:lnTo>
                    <a:pt x="14968" y="22030"/>
                  </a:lnTo>
                  <a:lnTo>
                    <a:pt x="24176" y="18874"/>
                  </a:lnTo>
                  <a:lnTo>
                    <a:pt x="33607" y="12765"/>
                  </a:lnTo>
                  <a:lnTo>
                    <a:pt x="43104" y="10485"/>
                  </a:lnTo>
                  <a:lnTo>
                    <a:pt x="49447" y="9952"/>
                  </a:lnTo>
                  <a:lnTo>
                    <a:pt x="55794" y="6893"/>
                  </a:lnTo>
                  <a:lnTo>
                    <a:pt x="58969" y="4595"/>
                  </a:lnTo>
                  <a:lnTo>
                    <a:pt x="73549" y="1362"/>
                  </a:lnTo>
                  <a:lnTo>
                    <a:pt x="938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643"/>
            <p:cNvSpPr/>
            <p:nvPr>
              <p:custDataLst>
                <p:tags r:id="rId114"/>
              </p:custDataLst>
            </p:nvPr>
          </p:nvSpPr>
          <p:spPr>
            <a:xfrm>
              <a:off x="3009900" y="59721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9133" y="9132"/>
                  </a:lnTo>
                  <a:lnTo>
                    <a:pt x="9525" y="50920"/>
                  </a:lnTo>
                  <a:lnTo>
                    <a:pt x="6703" y="57204"/>
                  </a:lnTo>
                  <a:lnTo>
                    <a:pt x="1324" y="6480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644"/>
            <p:cNvSpPr/>
            <p:nvPr>
              <p:custDataLst>
                <p:tags r:id="rId115"/>
              </p:custDataLst>
            </p:nvPr>
          </p:nvSpPr>
          <p:spPr>
            <a:xfrm>
              <a:off x="3171825" y="5772154"/>
              <a:ext cx="95212" cy="209391"/>
            </a:xfrm>
            <a:custGeom>
              <a:avLst/>
              <a:gdLst/>
              <a:ahLst/>
              <a:cxnLst/>
              <a:rect l="0" t="0" r="0" b="0"/>
              <a:pathLst>
                <a:path w="95212" h="209391">
                  <a:moveTo>
                    <a:pt x="0" y="85721"/>
                  </a:moveTo>
                  <a:lnTo>
                    <a:pt x="0" y="85721"/>
                  </a:lnTo>
                  <a:lnTo>
                    <a:pt x="0" y="132449"/>
                  </a:lnTo>
                  <a:lnTo>
                    <a:pt x="0" y="178937"/>
                  </a:lnTo>
                  <a:lnTo>
                    <a:pt x="0" y="209390"/>
                  </a:lnTo>
                  <a:lnTo>
                    <a:pt x="0" y="163200"/>
                  </a:lnTo>
                  <a:lnTo>
                    <a:pt x="0" y="117044"/>
                  </a:lnTo>
                  <a:lnTo>
                    <a:pt x="0" y="72756"/>
                  </a:lnTo>
                  <a:lnTo>
                    <a:pt x="0" y="35468"/>
                  </a:lnTo>
                  <a:lnTo>
                    <a:pt x="2822" y="28814"/>
                  </a:lnTo>
                  <a:lnTo>
                    <a:pt x="6546" y="22330"/>
                  </a:lnTo>
                  <a:lnTo>
                    <a:pt x="8936" y="9542"/>
                  </a:lnTo>
                  <a:lnTo>
                    <a:pt x="9133" y="6360"/>
                  </a:lnTo>
                  <a:lnTo>
                    <a:pt x="10322" y="4239"/>
                  </a:lnTo>
                  <a:lnTo>
                    <a:pt x="12172" y="2824"/>
                  </a:lnTo>
                  <a:lnTo>
                    <a:pt x="17692" y="554"/>
                  </a:lnTo>
                  <a:lnTo>
                    <a:pt x="42638" y="0"/>
                  </a:lnTo>
                  <a:lnTo>
                    <a:pt x="48231" y="2820"/>
                  </a:lnTo>
                  <a:lnTo>
                    <a:pt x="51204" y="5053"/>
                  </a:lnTo>
                  <a:lnTo>
                    <a:pt x="54507" y="10358"/>
                  </a:lnTo>
                  <a:lnTo>
                    <a:pt x="57034" y="16243"/>
                  </a:lnTo>
                  <a:lnTo>
                    <a:pt x="63348" y="25506"/>
                  </a:lnTo>
                  <a:lnTo>
                    <a:pt x="65689" y="34954"/>
                  </a:lnTo>
                  <a:lnTo>
                    <a:pt x="66545" y="50800"/>
                  </a:lnTo>
                  <a:lnTo>
                    <a:pt x="63795" y="57148"/>
                  </a:lnTo>
                  <a:lnTo>
                    <a:pt x="61580" y="60323"/>
                  </a:lnTo>
                  <a:lnTo>
                    <a:pt x="58463" y="74903"/>
                  </a:lnTo>
                  <a:lnTo>
                    <a:pt x="56351" y="91189"/>
                  </a:lnTo>
                  <a:lnTo>
                    <a:pt x="52209" y="98029"/>
                  </a:lnTo>
                  <a:lnTo>
                    <a:pt x="46840" y="101775"/>
                  </a:lnTo>
                  <a:lnTo>
                    <a:pt x="43927" y="102773"/>
                  </a:lnTo>
                  <a:lnTo>
                    <a:pt x="41984" y="104498"/>
                  </a:lnTo>
                  <a:lnTo>
                    <a:pt x="39826" y="109236"/>
                  </a:lnTo>
                  <a:lnTo>
                    <a:pt x="38192" y="110923"/>
                  </a:lnTo>
                  <a:lnTo>
                    <a:pt x="33555" y="112797"/>
                  </a:lnTo>
                  <a:lnTo>
                    <a:pt x="31895" y="114355"/>
                  </a:lnTo>
                  <a:lnTo>
                    <a:pt x="29012" y="122366"/>
                  </a:lnTo>
                  <a:lnTo>
                    <a:pt x="25947" y="123174"/>
                  </a:lnTo>
                  <a:lnTo>
                    <a:pt x="19170" y="123810"/>
                  </a:lnTo>
                  <a:lnTo>
                    <a:pt x="19085" y="118761"/>
                  </a:lnTo>
                  <a:lnTo>
                    <a:pt x="20132" y="117273"/>
                  </a:lnTo>
                  <a:lnTo>
                    <a:pt x="21888" y="116280"/>
                  </a:lnTo>
                  <a:lnTo>
                    <a:pt x="28753" y="114558"/>
                  </a:lnTo>
                  <a:lnTo>
                    <a:pt x="60453" y="114296"/>
                  </a:lnTo>
                  <a:lnTo>
                    <a:pt x="66732" y="117118"/>
                  </a:lnTo>
                  <a:lnTo>
                    <a:pt x="73050" y="120841"/>
                  </a:lnTo>
                  <a:lnTo>
                    <a:pt x="79386" y="122497"/>
                  </a:lnTo>
                  <a:lnTo>
                    <a:pt x="81499" y="123997"/>
                  </a:lnTo>
                  <a:lnTo>
                    <a:pt x="82908" y="126055"/>
                  </a:lnTo>
                  <a:lnTo>
                    <a:pt x="83846" y="128485"/>
                  </a:lnTo>
                  <a:lnTo>
                    <a:pt x="85531" y="130106"/>
                  </a:lnTo>
                  <a:lnTo>
                    <a:pt x="90225" y="131906"/>
                  </a:lnTo>
                  <a:lnTo>
                    <a:pt x="91900" y="133444"/>
                  </a:lnTo>
                  <a:lnTo>
                    <a:pt x="93761" y="137976"/>
                  </a:lnTo>
                  <a:lnTo>
                    <a:pt x="95211" y="156933"/>
                  </a:lnTo>
                  <a:lnTo>
                    <a:pt x="92411" y="162526"/>
                  </a:lnTo>
                  <a:lnTo>
                    <a:pt x="81060" y="175981"/>
                  </a:lnTo>
                  <a:lnTo>
                    <a:pt x="75537" y="178753"/>
                  </a:lnTo>
                  <a:lnTo>
                    <a:pt x="57092" y="180776"/>
                  </a:lnTo>
                  <a:lnTo>
                    <a:pt x="9525" y="180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645"/>
            <p:cNvSpPr/>
            <p:nvPr>
              <p:custDataLst>
                <p:tags r:id="rId116"/>
              </p:custDataLst>
            </p:nvPr>
          </p:nvSpPr>
          <p:spPr>
            <a:xfrm>
              <a:off x="3286125" y="598170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0374" y="8201"/>
                  </a:lnTo>
                  <a:lnTo>
                    <a:pt x="19443" y="14189"/>
                  </a:lnTo>
                  <a:lnTo>
                    <a:pt x="18253" y="15810"/>
                  </a:lnTo>
                  <a:lnTo>
                    <a:pt x="14110" y="17610"/>
                  </a:lnTo>
                  <a:lnTo>
                    <a:pt x="12581" y="19148"/>
                  </a:lnTo>
                  <a:lnTo>
                    <a:pt x="10883" y="23680"/>
                  </a:lnTo>
                  <a:lnTo>
                    <a:pt x="9372" y="25312"/>
                  </a:lnTo>
                  <a:lnTo>
                    <a:pt x="1444" y="28145"/>
                  </a:lnTo>
                  <a:lnTo>
                    <a:pt x="641" y="3120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646"/>
            <p:cNvSpPr/>
            <p:nvPr>
              <p:custDataLst>
                <p:tags r:id="rId117"/>
              </p:custDataLst>
            </p:nvPr>
          </p:nvSpPr>
          <p:spPr>
            <a:xfrm>
              <a:off x="3381513" y="5810654"/>
              <a:ext cx="133213" cy="171044"/>
            </a:xfrm>
            <a:custGeom>
              <a:avLst/>
              <a:gdLst/>
              <a:ahLst/>
              <a:cxnLst/>
              <a:rect l="0" t="0" r="0" b="0"/>
              <a:pathLst>
                <a:path w="133213" h="171044">
                  <a:moveTo>
                    <a:pt x="114162" y="28171"/>
                  </a:moveTo>
                  <a:lnTo>
                    <a:pt x="114162" y="28171"/>
                  </a:lnTo>
                  <a:lnTo>
                    <a:pt x="114162" y="13982"/>
                  </a:lnTo>
                  <a:lnTo>
                    <a:pt x="113104" y="12361"/>
                  </a:lnTo>
                  <a:lnTo>
                    <a:pt x="111340" y="11281"/>
                  </a:lnTo>
                  <a:lnTo>
                    <a:pt x="105961" y="9548"/>
                  </a:lnTo>
                  <a:lnTo>
                    <a:pt x="95538" y="0"/>
                  </a:lnTo>
                  <a:lnTo>
                    <a:pt x="87592" y="6222"/>
                  </a:lnTo>
                  <a:lnTo>
                    <a:pt x="78890" y="9321"/>
                  </a:lnTo>
                  <a:lnTo>
                    <a:pt x="69609" y="15412"/>
                  </a:lnTo>
                  <a:lnTo>
                    <a:pt x="60156" y="18746"/>
                  </a:lnTo>
                  <a:lnTo>
                    <a:pt x="34786" y="40999"/>
                  </a:lnTo>
                  <a:lnTo>
                    <a:pt x="31259" y="47278"/>
                  </a:lnTo>
                  <a:lnTo>
                    <a:pt x="30318" y="50434"/>
                  </a:lnTo>
                  <a:lnTo>
                    <a:pt x="13607" y="73815"/>
                  </a:lnTo>
                  <a:lnTo>
                    <a:pt x="10204" y="81266"/>
                  </a:lnTo>
                  <a:lnTo>
                    <a:pt x="3397" y="92468"/>
                  </a:lnTo>
                  <a:lnTo>
                    <a:pt x="0" y="126193"/>
                  </a:lnTo>
                  <a:lnTo>
                    <a:pt x="2746" y="132767"/>
                  </a:lnTo>
                  <a:lnTo>
                    <a:pt x="22256" y="155160"/>
                  </a:lnTo>
                  <a:lnTo>
                    <a:pt x="28512" y="158694"/>
                  </a:lnTo>
                  <a:lnTo>
                    <a:pt x="34820" y="161323"/>
                  </a:lnTo>
                  <a:lnTo>
                    <a:pt x="44322" y="167694"/>
                  </a:lnTo>
                  <a:lnTo>
                    <a:pt x="53840" y="170053"/>
                  </a:lnTo>
                  <a:lnTo>
                    <a:pt x="101200" y="171038"/>
                  </a:lnTo>
                  <a:lnTo>
                    <a:pt x="107695" y="171043"/>
                  </a:lnTo>
                  <a:lnTo>
                    <a:pt x="114110" y="168223"/>
                  </a:lnTo>
                  <a:lnTo>
                    <a:pt x="120489" y="164499"/>
                  </a:lnTo>
                  <a:lnTo>
                    <a:pt x="133212" y="161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472"/>
          <p:cNvGrpSpPr/>
          <p:nvPr/>
        </p:nvGrpSpPr>
        <p:grpSpPr>
          <a:xfrm>
            <a:off x="3877105" y="5848388"/>
            <a:ext cx="399621" cy="123749"/>
            <a:chOff x="3877105" y="5848388"/>
            <a:chExt cx="399621" cy="123749"/>
          </a:xfrm>
        </p:grpSpPr>
        <p:sp>
          <p:nvSpPr>
            <p:cNvPr id="287" name="SMARTInkShape-2647"/>
            <p:cNvSpPr/>
            <p:nvPr>
              <p:custDataLst>
                <p:tags r:id="rId109"/>
              </p:custDataLst>
            </p:nvPr>
          </p:nvSpPr>
          <p:spPr>
            <a:xfrm>
              <a:off x="3877105" y="5867519"/>
              <a:ext cx="123396" cy="104526"/>
            </a:xfrm>
            <a:custGeom>
              <a:avLst/>
              <a:gdLst/>
              <a:ahLst/>
              <a:cxnLst/>
              <a:rect l="0" t="0" r="0" b="0"/>
              <a:pathLst>
                <a:path w="123396" h="104526">
                  <a:moveTo>
                    <a:pt x="85295" y="28456"/>
                  </a:moveTo>
                  <a:lnTo>
                    <a:pt x="85295" y="28456"/>
                  </a:lnTo>
                  <a:lnTo>
                    <a:pt x="76163" y="28456"/>
                  </a:lnTo>
                  <a:lnTo>
                    <a:pt x="75770" y="9799"/>
                  </a:lnTo>
                  <a:lnTo>
                    <a:pt x="67569" y="1239"/>
                  </a:lnTo>
                  <a:lnTo>
                    <a:pt x="58160" y="0"/>
                  </a:lnTo>
                  <a:lnTo>
                    <a:pt x="49400" y="6450"/>
                  </a:lnTo>
                  <a:lnTo>
                    <a:pt x="40557" y="9589"/>
                  </a:lnTo>
                  <a:lnTo>
                    <a:pt x="23635" y="23561"/>
                  </a:lnTo>
                  <a:lnTo>
                    <a:pt x="20849" y="29103"/>
                  </a:lnTo>
                  <a:lnTo>
                    <a:pt x="20106" y="32062"/>
                  </a:lnTo>
                  <a:lnTo>
                    <a:pt x="11277" y="47563"/>
                  </a:lnTo>
                  <a:lnTo>
                    <a:pt x="10550" y="50719"/>
                  </a:lnTo>
                  <a:lnTo>
                    <a:pt x="1748" y="66561"/>
                  </a:lnTo>
                  <a:lnTo>
                    <a:pt x="0" y="79257"/>
                  </a:lnTo>
                  <a:lnTo>
                    <a:pt x="2583" y="85606"/>
                  </a:lnTo>
                  <a:lnTo>
                    <a:pt x="17183" y="103167"/>
                  </a:lnTo>
                  <a:lnTo>
                    <a:pt x="26695" y="104525"/>
                  </a:lnTo>
                  <a:lnTo>
                    <a:pt x="44420" y="96443"/>
                  </a:lnTo>
                  <a:lnTo>
                    <a:pt x="54251" y="88844"/>
                  </a:lnTo>
                  <a:lnTo>
                    <a:pt x="63280" y="85507"/>
                  </a:lnTo>
                  <a:lnTo>
                    <a:pt x="69513" y="80976"/>
                  </a:lnTo>
                  <a:lnTo>
                    <a:pt x="72989" y="75434"/>
                  </a:lnTo>
                  <a:lnTo>
                    <a:pt x="75221" y="63253"/>
                  </a:lnTo>
                  <a:lnTo>
                    <a:pt x="75770" y="37992"/>
                  </a:lnTo>
                  <a:lnTo>
                    <a:pt x="75770" y="61661"/>
                  </a:lnTo>
                  <a:lnTo>
                    <a:pt x="76828" y="63293"/>
                  </a:lnTo>
                  <a:lnTo>
                    <a:pt x="78592" y="64381"/>
                  </a:lnTo>
                  <a:lnTo>
                    <a:pt x="80827" y="65105"/>
                  </a:lnTo>
                  <a:lnTo>
                    <a:pt x="82316" y="66647"/>
                  </a:lnTo>
                  <a:lnTo>
                    <a:pt x="83971" y="71184"/>
                  </a:lnTo>
                  <a:lnTo>
                    <a:pt x="85471" y="72816"/>
                  </a:lnTo>
                  <a:lnTo>
                    <a:pt x="104541" y="83429"/>
                  </a:lnTo>
                  <a:lnTo>
                    <a:pt x="123395" y="8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648"/>
            <p:cNvSpPr/>
            <p:nvPr>
              <p:custDataLst>
                <p:tags r:id="rId110"/>
              </p:custDataLst>
            </p:nvPr>
          </p:nvSpPr>
          <p:spPr>
            <a:xfrm>
              <a:off x="4019667" y="5857875"/>
              <a:ext cx="95134" cy="114262"/>
            </a:xfrm>
            <a:custGeom>
              <a:avLst/>
              <a:gdLst/>
              <a:ahLst/>
              <a:cxnLst/>
              <a:rect l="0" t="0" r="0" b="0"/>
              <a:pathLst>
                <a:path w="95134" h="114262">
                  <a:moveTo>
                    <a:pt x="9408" y="19050"/>
                  </a:moveTo>
                  <a:lnTo>
                    <a:pt x="9408" y="19050"/>
                  </a:lnTo>
                  <a:lnTo>
                    <a:pt x="1207" y="19050"/>
                  </a:lnTo>
                  <a:lnTo>
                    <a:pt x="766" y="17992"/>
                  </a:lnTo>
                  <a:lnTo>
                    <a:pt x="0" y="10849"/>
                  </a:lnTo>
                  <a:lnTo>
                    <a:pt x="1019" y="10408"/>
                  </a:lnTo>
                  <a:lnTo>
                    <a:pt x="14076" y="9559"/>
                  </a:lnTo>
                  <a:lnTo>
                    <a:pt x="19596" y="12362"/>
                  </a:lnTo>
                  <a:lnTo>
                    <a:pt x="35716" y="25335"/>
                  </a:lnTo>
                  <a:lnTo>
                    <a:pt x="44602" y="28673"/>
                  </a:lnTo>
                  <a:lnTo>
                    <a:pt x="50803" y="33205"/>
                  </a:lnTo>
                  <a:lnTo>
                    <a:pt x="54264" y="38747"/>
                  </a:lnTo>
                  <a:lnTo>
                    <a:pt x="56861" y="44737"/>
                  </a:lnTo>
                  <a:lnTo>
                    <a:pt x="63214" y="54061"/>
                  </a:lnTo>
                  <a:lnTo>
                    <a:pt x="65567" y="64584"/>
                  </a:lnTo>
                  <a:lnTo>
                    <a:pt x="67323" y="79578"/>
                  </a:lnTo>
                  <a:lnTo>
                    <a:pt x="71484" y="87580"/>
                  </a:lnTo>
                  <a:lnTo>
                    <a:pt x="71958" y="91195"/>
                  </a:lnTo>
                  <a:lnTo>
                    <a:pt x="66582" y="113857"/>
                  </a:lnTo>
                  <a:lnTo>
                    <a:pt x="58359" y="114261"/>
                  </a:lnTo>
                  <a:lnTo>
                    <a:pt x="57917" y="113216"/>
                  </a:lnTo>
                  <a:lnTo>
                    <a:pt x="57038" y="68639"/>
                  </a:lnTo>
                  <a:lnTo>
                    <a:pt x="58093" y="60139"/>
                  </a:lnTo>
                  <a:lnTo>
                    <a:pt x="64638" y="44512"/>
                  </a:lnTo>
                  <a:lnTo>
                    <a:pt x="82859" y="19239"/>
                  </a:lnTo>
                  <a:lnTo>
                    <a:pt x="85444" y="12784"/>
                  </a:lnTo>
                  <a:lnTo>
                    <a:pt x="95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649"/>
            <p:cNvSpPr/>
            <p:nvPr>
              <p:custDataLst>
                <p:tags r:id="rId111"/>
              </p:custDataLst>
            </p:nvPr>
          </p:nvSpPr>
          <p:spPr>
            <a:xfrm>
              <a:off x="4152900" y="5848388"/>
              <a:ext cx="123826" cy="119741"/>
            </a:xfrm>
            <a:custGeom>
              <a:avLst/>
              <a:gdLst/>
              <a:ahLst/>
              <a:cxnLst/>
              <a:rect l="0" t="0" r="0" b="0"/>
              <a:pathLst>
                <a:path w="123826" h="119741">
                  <a:moveTo>
                    <a:pt x="0" y="47587"/>
                  </a:moveTo>
                  <a:lnTo>
                    <a:pt x="0" y="47587"/>
                  </a:lnTo>
                  <a:lnTo>
                    <a:pt x="0" y="55788"/>
                  </a:lnTo>
                  <a:lnTo>
                    <a:pt x="1058" y="56229"/>
                  </a:lnTo>
                  <a:lnTo>
                    <a:pt x="9132" y="57078"/>
                  </a:lnTo>
                  <a:lnTo>
                    <a:pt x="17692" y="48908"/>
                  </a:lnTo>
                  <a:lnTo>
                    <a:pt x="26386" y="46789"/>
                  </a:lnTo>
                  <a:lnTo>
                    <a:pt x="52244" y="23908"/>
                  </a:lnTo>
                  <a:lnTo>
                    <a:pt x="54970" y="18366"/>
                  </a:lnTo>
                  <a:lnTo>
                    <a:pt x="57139" y="400"/>
                  </a:lnTo>
                  <a:lnTo>
                    <a:pt x="48948" y="0"/>
                  </a:lnTo>
                  <a:lnTo>
                    <a:pt x="24969" y="22629"/>
                  </a:lnTo>
                  <a:lnTo>
                    <a:pt x="21680" y="28733"/>
                  </a:lnTo>
                  <a:lnTo>
                    <a:pt x="19161" y="34974"/>
                  </a:lnTo>
                  <a:lnTo>
                    <a:pt x="14513" y="41276"/>
                  </a:lnTo>
                  <a:lnTo>
                    <a:pt x="11742" y="50426"/>
                  </a:lnTo>
                  <a:lnTo>
                    <a:pt x="9452" y="60490"/>
                  </a:lnTo>
                  <a:lnTo>
                    <a:pt x="2181" y="75576"/>
                  </a:lnTo>
                  <a:lnTo>
                    <a:pt x="431" y="88746"/>
                  </a:lnTo>
                  <a:lnTo>
                    <a:pt x="3013" y="95160"/>
                  </a:lnTo>
                  <a:lnTo>
                    <a:pt x="6631" y="101539"/>
                  </a:lnTo>
                  <a:lnTo>
                    <a:pt x="8239" y="107902"/>
                  </a:lnTo>
                  <a:lnTo>
                    <a:pt x="9726" y="110022"/>
                  </a:lnTo>
                  <a:lnTo>
                    <a:pt x="11776" y="111435"/>
                  </a:lnTo>
                  <a:lnTo>
                    <a:pt x="19717" y="113424"/>
                  </a:lnTo>
                  <a:lnTo>
                    <a:pt x="41314" y="114214"/>
                  </a:lnTo>
                  <a:lnTo>
                    <a:pt x="47642" y="117062"/>
                  </a:lnTo>
                  <a:lnTo>
                    <a:pt x="50811" y="119304"/>
                  </a:lnTo>
                  <a:lnTo>
                    <a:pt x="55041" y="119740"/>
                  </a:lnTo>
                  <a:lnTo>
                    <a:pt x="99418" y="113388"/>
                  </a:lnTo>
                  <a:lnTo>
                    <a:pt x="123825" y="10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SMARTInkShape-Group473"/>
          <p:cNvGrpSpPr/>
          <p:nvPr/>
        </p:nvGrpSpPr>
        <p:grpSpPr>
          <a:xfrm>
            <a:off x="4582408" y="5800725"/>
            <a:ext cx="1284993" cy="247209"/>
            <a:chOff x="4582408" y="5800725"/>
            <a:chExt cx="1284993" cy="247209"/>
          </a:xfrm>
        </p:grpSpPr>
        <p:sp>
          <p:nvSpPr>
            <p:cNvPr id="291" name="SMARTInkShape-2650"/>
            <p:cNvSpPr/>
            <p:nvPr>
              <p:custDataLst>
                <p:tags r:id="rId98"/>
              </p:custDataLst>
            </p:nvPr>
          </p:nvSpPr>
          <p:spPr>
            <a:xfrm>
              <a:off x="4582408" y="5819823"/>
              <a:ext cx="84832" cy="228111"/>
            </a:xfrm>
            <a:custGeom>
              <a:avLst/>
              <a:gdLst/>
              <a:ahLst/>
              <a:cxnLst/>
              <a:rect l="0" t="0" r="0" b="0"/>
              <a:pathLst>
                <a:path w="84832" h="228111">
                  <a:moveTo>
                    <a:pt x="27692" y="85677"/>
                  </a:moveTo>
                  <a:lnTo>
                    <a:pt x="27692" y="85677"/>
                  </a:lnTo>
                  <a:lnTo>
                    <a:pt x="27692" y="93878"/>
                  </a:lnTo>
                  <a:lnTo>
                    <a:pt x="21146" y="102545"/>
                  </a:lnTo>
                  <a:lnTo>
                    <a:pt x="19050" y="111370"/>
                  </a:lnTo>
                  <a:lnTo>
                    <a:pt x="18170" y="155528"/>
                  </a:lnTo>
                  <a:lnTo>
                    <a:pt x="18167" y="203036"/>
                  </a:lnTo>
                  <a:lnTo>
                    <a:pt x="18167" y="228110"/>
                  </a:lnTo>
                  <a:lnTo>
                    <a:pt x="13110" y="223365"/>
                  </a:lnTo>
                  <a:lnTo>
                    <a:pt x="10628" y="218133"/>
                  </a:lnTo>
                  <a:lnTo>
                    <a:pt x="8676" y="174003"/>
                  </a:lnTo>
                  <a:lnTo>
                    <a:pt x="7585" y="135581"/>
                  </a:lnTo>
                  <a:lnTo>
                    <a:pt x="0" y="92645"/>
                  </a:lnTo>
                  <a:lnTo>
                    <a:pt x="437" y="74218"/>
                  </a:lnTo>
                  <a:lnTo>
                    <a:pt x="6708" y="55152"/>
                  </a:lnTo>
                  <a:lnTo>
                    <a:pt x="9625" y="22473"/>
                  </a:lnTo>
                  <a:lnTo>
                    <a:pt x="16166" y="9536"/>
                  </a:lnTo>
                  <a:lnTo>
                    <a:pt x="16833" y="6341"/>
                  </a:lnTo>
                  <a:lnTo>
                    <a:pt x="18336" y="4212"/>
                  </a:lnTo>
                  <a:lnTo>
                    <a:pt x="20396" y="2791"/>
                  </a:lnTo>
                  <a:lnTo>
                    <a:pt x="28352" y="793"/>
                  </a:lnTo>
                  <a:lnTo>
                    <a:pt x="41755" y="0"/>
                  </a:lnTo>
                  <a:lnTo>
                    <a:pt x="47348" y="2796"/>
                  </a:lnTo>
                  <a:lnTo>
                    <a:pt x="69003" y="22343"/>
                  </a:lnTo>
                  <a:lnTo>
                    <a:pt x="72511" y="28601"/>
                  </a:lnTo>
                  <a:lnTo>
                    <a:pt x="75128" y="34910"/>
                  </a:lnTo>
                  <a:lnTo>
                    <a:pt x="81493" y="44412"/>
                  </a:lnTo>
                  <a:lnTo>
                    <a:pt x="83850" y="53930"/>
                  </a:lnTo>
                  <a:lnTo>
                    <a:pt x="84831" y="88852"/>
                  </a:lnTo>
                  <a:lnTo>
                    <a:pt x="82015" y="95202"/>
                  </a:lnTo>
                  <a:lnTo>
                    <a:pt x="70653" y="109226"/>
                  </a:lnTo>
                  <a:lnTo>
                    <a:pt x="65130" y="112018"/>
                  </a:lnTo>
                  <a:lnTo>
                    <a:pt x="46683" y="114056"/>
                  </a:lnTo>
                  <a:lnTo>
                    <a:pt x="43528" y="114121"/>
                  </a:lnTo>
                  <a:lnTo>
                    <a:pt x="41424" y="113106"/>
                  </a:lnTo>
                  <a:lnTo>
                    <a:pt x="40022" y="111372"/>
                  </a:lnTo>
                  <a:lnTo>
                    <a:pt x="37771" y="106039"/>
                  </a:lnTo>
                  <a:lnTo>
                    <a:pt x="29065" y="96642"/>
                  </a:lnTo>
                  <a:lnTo>
                    <a:pt x="29666" y="96162"/>
                  </a:lnTo>
                  <a:lnTo>
                    <a:pt x="33155" y="95628"/>
                  </a:lnTo>
                  <a:lnTo>
                    <a:pt x="34509" y="94428"/>
                  </a:lnTo>
                  <a:lnTo>
                    <a:pt x="37217" y="85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2651"/>
            <p:cNvSpPr/>
            <p:nvPr>
              <p:custDataLst>
                <p:tags r:id="rId99"/>
              </p:custDataLst>
            </p:nvPr>
          </p:nvSpPr>
          <p:spPr>
            <a:xfrm>
              <a:off x="4714995" y="5858270"/>
              <a:ext cx="76081" cy="94856"/>
            </a:xfrm>
            <a:custGeom>
              <a:avLst/>
              <a:gdLst/>
              <a:ahLst/>
              <a:cxnLst/>
              <a:rect l="0" t="0" r="0" b="0"/>
              <a:pathLst>
                <a:path w="76081" h="94856">
                  <a:moveTo>
                    <a:pt x="57030" y="37705"/>
                  </a:moveTo>
                  <a:lnTo>
                    <a:pt x="57030" y="37705"/>
                  </a:lnTo>
                  <a:lnTo>
                    <a:pt x="57030" y="20013"/>
                  </a:lnTo>
                  <a:lnTo>
                    <a:pt x="55972" y="19561"/>
                  </a:lnTo>
                  <a:lnTo>
                    <a:pt x="51973" y="19057"/>
                  </a:lnTo>
                  <a:lnTo>
                    <a:pt x="50484" y="17865"/>
                  </a:lnTo>
                  <a:lnTo>
                    <a:pt x="47539" y="9249"/>
                  </a:lnTo>
                  <a:lnTo>
                    <a:pt x="39307" y="939"/>
                  </a:lnTo>
                  <a:lnTo>
                    <a:pt x="33317" y="0"/>
                  </a:lnTo>
                  <a:lnTo>
                    <a:pt x="31696" y="927"/>
                  </a:lnTo>
                  <a:lnTo>
                    <a:pt x="30616" y="2602"/>
                  </a:lnTo>
                  <a:lnTo>
                    <a:pt x="28882" y="7840"/>
                  </a:lnTo>
                  <a:lnTo>
                    <a:pt x="25823" y="8557"/>
                  </a:lnTo>
                  <a:lnTo>
                    <a:pt x="23525" y="8748"/>
                  </a:lnTo>
                  <a:lnTo>
                    <a:pt x="18150" y="11783"/>
                  </a:lnTo>
                  <a:lnTo>
                    <a:pt x="15235" y="14073"/>
                  </a:lnTo>
                  <a:lnTo>
                    <a:pt x="11997" y="19441"/>
                  </a:lnTo>
                  <a:lnTo>
                    <a:pt x="9917" y="26453"/>
                  </a:lnTo>
                  <a:lnTo>
                    <a:pt x="1249" y="36229"/>
                  </a:lnTo>
                  <a:lnTo>
                    <a:pt x="286" y="42324"/>
                  </a:lnTo>
                  <a:lnTo>
                    <a:pt x="0" y="50833"/>
                  </a:lnTo>
                  <a:lnTo>
                    <a:pt x="1018" y="52807"/>
                  </a:lnTo>
                  <a:lnTo>
                    <a:pt x="2755" y="54123"/>
                  </a:lnTo>
                  <a:lnTo>
                    <a:pt x="4972" y="55000"/>
                  </a:lnTo>
                  <a:lnTo>
                    <a:pt x="6450" y="56643"/>
                  </a:lnTo>
                  <a:lnTo>
                    <a:pt x="9016" y="64802"/>
                  </a:lnTo>
                  <a:lnTo>
                    <a:pt x="12054" y="65623"/>
                  </a:lnTo>
                  <a:lnTo>
                    <a:pt x="14346" y="65842"/>
                  </a:lnTo>
                  <a:lnTo>
                    <a:pt x="15874" y="67046"/>
                  </a:lnTo>
                  <a:lnTo>
                    <a:pt x="17572" y="71206"/>
                  </a:lnTo>
                  <a:lnTo>
                    <a:pt x="19083" y="72740"/>
                  </a:lnTo>
                  <a:lnTo>
                    <a:pt x="23584" y="74442"/>
                  </a:lnTo>
                  <a:lnTo>
                    <a:pt x="26266" y="73838"/>
                  </a:lnTo>
                  <a:lnTo>
                    <a:pt x="36229" y="67485"/>
                  </a:lnTo>
                  <a:lnTo>
                    <a:pt x="42518" y="66637"/>
                  </a:lnTo>
                  <a:lnTo>
                    <a:pt x="44180" y="65460"/>
                  </a:lnTo>
                  <a:lnTo>
                    <a:pt x="45288" y="63617"/>
                  </a:lnTo>
                  <a:lnTo>
                    <a:pt x="46848" y="55966"/>
                  </a:lnTo>
                  <a:lnTo>
                    <a:pt x="47067" y="53053"/>
                  </a:lnTo>
                  <a:lnTo>
                    <a:pt x="48271" y="51112"/>
                  </a:lnTo>
                  <a:lnTo>
                    <a:pt x="50132" y="49818"/>
                  </a:lnTo>
                  <a:lnTo>
                    <a:pt x="52431" y="48955"/>
                  </a:lnTo>
                  <a:lnTo>
                    <a:pt x="53964" y="47322"/>
                  </a:lnTo>
                  <a:lnTo>
                    <a:pt x="56627" y="39181"/>
                  </a:lnTo>
                  <a:lnTo>
                    <a:pt x="57027" y="28307"/>
                  </a:lnTo>
                  <a:lnTo>
                    <a:pt x="57030" y="61293"/>
                  </a:lnTo>
                  <a:lnTo>
                    <a:pt x="59852" y="66886"/>
                  </a:lnTo>
                  <a:lnTo>
                    <a:pt x="65231" y="74043"/>
                  </a:lnTo>
                  <a:lnTo>
                    <a:pt x="66438" y="83851"/>
                  </a:lnTo>
                  <a:lnTo>
                    <a:pt x="66521" y="89948"/>
                  </a:lnTo>
                  <a:lnTo>
                    <a:pt x="67591" y="91584"/>
                  </a:lnTo>
                  <a:lnTo>
                    <a:pt x="69362" y="92675"/>
                  </a:lnTo>
                  <a:lnTo>
                    <a:pt x="76080" y="94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652"/>
            <p:cNvSpPr/>
            <p:nvPr>
              <p:custDataLst>
                <p:tags r:id="rId100"/>
              </p:custDataLst>
            </p:nvPr>
          </p:nvSpPr>
          <p:spPr>
            <a:xfrm>
              <a:off x="4838700" y="587692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0" y="0"/>
                  </a:moveTo>
                  <a:lnTo>
                    <a:pt x="0" y="0"/>
                  </a:lnTo>
                  <a:lnTo>
                    <a:pt x="9133" y="9132"/>
                  </a:lnTo>
                  <a:lnTo>
                    <a:pt x="9525" y="36649"/>
                  </a:lnTo>
                  <a:lnTo>
                    <a:pt x="1905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2653"/>
            <p:cNvSpPr/>
            <p:nvPr>
              <p:custDataLst>
                <p:tags r:id="rId101"/>
              </p:custDataLst>
            </p:nvPr>
          </p:nvSpPr>
          <p:spPr>
            <a:xfrm>
              <a:off x="4819767" y="5800725"/>
              <a:ext cx="9409" cy="9526"/>
            </a:xfrm>
            <a:custGeom>
              <a:avLst/>
              <a:gdLst/>
              <a:ahLst/>
              <a:cxnLst/>
              <a:rect l="0" t="0" r="0" b="0"/>
              <a:pathLst>
                <a:path w="9409" h="9526">
                  <a:moveTo>
                    <a:pt x="9408" y="9525"/>
                  </a:moveTo>
                  <a:lnTo>
                    <a:pt x="9408" y="9525"/>
                  </a:lnTo>
                  <a:lnTo>
                    <a:pt x="0" y="116"/>
                  </a:lnTo>
                  <a:lnTo>
                    <a:pt x="9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2654"/>
            <p:cNvSpPr/>
            <p:nvPr>
              <p:custDataLst>
                <p:tags r:id="rId102"/>
              </p:custDataLst>
            </p:nvPr>
          </p:nvSpPr>
          <p:spPr>
            <a:xfrm>
              <a:off x="4886717" y="5800725"/>
              <a:ext cx="85334" cy="133220"/>
            </a:xfrm>
            <a:custGeom>
              <a:avLst/>
              <a:gdLst/>
              <a:ahLst/>
              <a:cxnLst/>
              <a:rect l="0" t="0" r="0" b="0"/>
              <a:pathLst>
                <a:path w="85334" h="133220">
                  <a:moveTo>
                    <a:pt x="9133" y="0"/>
                  </a:moveTo>
                  <a:lnTo>
                    <a:pt x="9133" y="0"/>
                  </a:lnTo>
                  <a:lnTo>
                    <a:pt x="4077" y="0"/>
                  </a:lnTo>
                  <a:lnTo>
                    <a:pt x="2588" y="2117"/>
                  </a:lnTo>
                  <a:lnTo>
                    <a:pt x="0" y="16402"/>
                  </a:lnTo>
                  <a:lnTo>
                    <a:pt x="928" y="17285"/>
                  </a:lnTo>
                  <a:lnTo>
                    <a:pt x="7844" y="18817"/>
                  </a:lnTo>
                  <a:lnTo>
                    <a:pt x="13807" y="24037"/>
                  </a:lnTo>
                  <a:lnTo>
                    <a:pt x="16502" y="29381"/>
                  </a:lnTo>
                  <a:lnTo>
                    <a:pt x="17221" y="32288"/>
                  </a:lnTo>
                  <a:lnTo>
                    <a:pt x="18758" y="34225"/>
                  </a:lnTo>
                  <a:lnTo>
                    <a:pt x="31789" y="42647"/>
                  </a:lnTo>
                  <a:lnTo>
                    <a:pt x="35078" y="48234"/>
                  </a:lnTo>
                  <a:lnTo>
                    <a:pt x="37598" y="54246"/>
                  </a:lnTo>
                  <a:lnTo>
                    <a:pt x="43908" y="63581"/>
                  </a:lnTo>
                  <a:lnTo>
                    <a:pt x="47306" y="73049"/>
                  </a:lnTo>
                  <a:lnTo>
                    <a:pt x="53487" y="82557"/>
                  </a:lnTo>
                  <a:lnTo>
                    <a:pt x="55789" y="92077"/>
                  </a:lnTo>
                  <a:lnTo>
                    <a:pt x="56327" y="98426"/>
                  </a:lnTo>
                  <a:lnTo>
                    <a:pt x="53744" y="104775"/>
                  </a:lnTo>
                  <a:lnTo>
                    <a:pt x="50127" y="111125"/>
                  </a:lnTo>
                  <a:lnTo>
                    <a:pt x="47614" y="121944"/>
                  </a:lnTo>
                  <a:lnTo>
                    <a:pt x="37827" y="133219"/>
                  </a:lnTo>
                  <a:lnTo>
                    <a:pt x="32687" y="128255"/>
                  </a:lnTo>
                  <a:lnTo>
                    <a:pt x="30184" y="122971"/>
                  </a:lnTo>
                  <a:lnTo>
                    <a:pt x="28578" y="110956"/>
                  </a:lnTo>
                  <a:lnTo>
                    <a:pt x="31180" y="104700"/>
                  </a:lnTo>
                  <a:lnTo>
                    <a:pt x="34807" y="98392"/>
                  </a:lnTo>
                  <a:lnTo>
                    <a:pt x="37135" y="85718"/>
                  </a:lnTo>
                  <a:lnTo>
                    <a:pt x="38512" y="78313"/>
                  </a:lnTo>
                  <a:lnTo>
                    <a:pt x="49452" y="48213"/>
                  </a:lnTo>
                  <a:lnTo>
                    <a:pt x="62342" y="31827"/>
                  </a:lnTo>
                  <a:lnTo>
                    <a:pt x="68327" y="19066"/>
                  </a:lnTo>
                  <a:lnTo>
                    <a:pt x="70821" y="15885"/>
                  </a:lnTo>
                  <a:lnTo>
                    <a:pt x="76414" y="12352"/>
                  </a:lnTo>
                  <a:lnTo>
                    <a:pt x="8533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655"/>
            <p:cNvSpPr/>
            <p:nvPr>
              <p:custDataLst>
                <p:tags r:id="rId103"/>
              </p:custDataLst>
            </p:nvPr>
          </p:nvSpPr>
          <p:spPr>
            <a:xfrm>
              <a:off x="5038725" y="5848350"/>
              <a:ext cx="104776" cy="94847"/>
            </a:xfrm>
            <a:custGeom>
              <a:avLst/>
              <a:gdLst/>
              <a:ahLst/>
              <a:cxnLst/>
              <a:rect l="0" t="0" r="0" b="0"/>
              <a:pathLst>
                <a:path w="104776" h="94847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0" y="44531"/>
                  </a:lnTo>
                  <a:lnTo>
                    <a:pt x="0" y="50836"/>
                  </a:lnTo>
                  <a:lnTo>
                    <a:pt x="2822" y="57167"/>
                  </a:lnTo>
                  <a:lnTo>
                    <a:pt x="8201" y="64796"/>
                  </a:lnTo>
                  <a:lnTo>
                    <a:pt x="9515" y="76069"/>
                  </a:lnTo>
                  <a:lnTo>
                    <a:pt x="17725" y="76189"/>
                  </a:lnTo>
                  <a:lnTo>
                    <a:pt x="18167" y="75135"/>
                  </a:lnTo>
                  <a:lnTo>
                    <a:pt x="19016" y="62010"/>
                  </a:lnTo>
                  <a:lnTo>
                    <a:pt x="20086" y="60390"/>
                  </a:lnTo>
                  <a:lnTo>
                    <a:pt x="21857" y="59310"/>
                  </a:lnTo>
                  <a:lnTo>
                    <a:pt x="28572" y="57150"/>
                  </a:lnTo>
                  <a:lnTo>
                    <a:pt x="28575" y="62206"/>
                  </a:lnTo>
                  <a:lnTo>
                    <a:pt x="29633" y="63695"/>
                  </a:lnTo>
                  <a:lnTo>
                    <a:pt x="31397" y="64689"/>
                  </a:lnTo>
                  <a:lnTo>
                    <a:pt x="33631" y="65351"/>
                  </a:lnTo>
                  <a:lnTo>
                    <a:pt x="35120" y="66851"/>
                  </a:lnTo>
                  <a:lnTo>
                    <a:pt x="38896" y="76298"/>
                  </a:lnTo>
                  <a:lnTo>
                    <a:pt x="43040" y="80830"/>
                  </a:lnTo>
                  <a:lnTo>
                    <a:pt x="48409" y="83550"/>
                  </a:lnTo>
                  <a:lnTo>
                    <a:pt x="55423" y="85295"/>
                  </a:lnTo>
                  <a:lnTo>
                    <a:pt x="65200" y="93888"/>
                  </a:lnTo>
                  <a:lnTo>
                    <a:pt x="71294" y="94846"/>
                  </a:lnTo>
                  <a:lnTo>
                    <a:pt x="76842" y="92247"/>
                  </a:lnTo>
                  <a:lnTo>
                    <a:pt x="82835" y="88624"/>
                  </a:lnTo>
                  <a:lnTo>
                    <a:pt x="89027" y="87013"/>
                  </a:lnTo>
                  <a:lnTo>
                    <a:pt x="91101" y="85525"/>
                  </a:lnTo>
                  <a:lnTo>
                    <a:pt x="92484" y="83476"/>
                  </a:lnTo>
                  <a:lnTo>
                    <a:pt x="94703" y="77637"/>
                  </a:lnTo>
                  <a:lnTo>
                    <a:pt x="101688" y="68880"/>
                  </a:lnTo>
                  <a:lnTo>
                    <a:pt x="103860" y="60038"/>
                  </a:lnTo>
                  <a:lnTo>
                    <a:pt x="104775" y="12875"/>
                  </a:lnTo>
                  <a:lnTo>
                    <a:pt x="104775" y="9966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656"/>
            <p:cNvSpPr/>
            <p:nvPr>
              <p:custDataLst>
                <p:tags r:id="rId104"/>
              </p:custDataLst>
            </p:nvPr>
          </p:nvSpPr>
          <p:spPr>
            <a:xfrm>
              <a:off x="5210175" y="585787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14465" y="14465"/>
                  </a:lnTo>
                  <a:lnTo>
                    <a:pt x="17013" y="19834"/>
                  </a:lnTo>
                  <a:lnTo>
                    <a:pt x="19040" y="45864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657"/>
            <p:cNvSpPr/>
            <p:nvPr>
              <p:custDataLst>
                <p:tags r:id="rId105"/>
              </p:custDataLst>
            </p:nvPr>
          </p:nvSpPr>
          <p:spPr>
            <a:xfrm>
              <a:off x="5210294" y="5819775"/>
              <a:ext cx="18932" cy="9526"/>
            </a:xfrm>
            <a:custGeom>
              <a:avLst/>
              <a:gdLst/>
              <a:ahLst/>
              <a:cxnLst/>
              <a:rect l="0" t="0" r="0" b="0"/>
              <a:pathLst>
                <a:path w="18932" h="9526">
                  <a:moveTo>
                    <a:pt x="18931" y="9525"/>
                  </a:moveTo>
                  <a:lnTo>
                    <a:pt x="18931" y="9525"/>
                  </a:lnTo>
                  <a:lnTo>
                    <a:pt x="13875" y="9525"/>
                  </a:lnTo>
                  <a:lnTo>
                    <a:pt x="12386" y="8467"/>
                  </a:lnTo>
                  <a:lnTo>
                    <a:pt x="11392" y="6703"/>
                  </a:lnTo>
                  <a:lnTo>
                    <a:pt x="9798" y="1324"/>
                  </a:lnTo>
                  <a:lnTo>
                    <a:pt x="6758" y="588"/>
                  </a:lnTo>
                  <a:lnTo>
                    <a:pt x="0" y="10"/>
                  </a:lnTo>
                  <a:lnTo>
                    <a:pt x="9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658"/>
            <p:cNvSpPr/>
            <p:nvPr>
              <p:custDataLst>
                <p:tags r:id="rId106"/>
              </p:custDataLst>
            </p:nvPr>
          </p:nvSpPr>
          <p:spPr>
            <a:xfrm>
              <a:off x="5267325" y="5819775"/>
              <a:ext cx="57140" cy="123788"/>
            </a:xfrm>
            <a:custGeom>
              <a:avLst/>
              <a:gdLst/>
              <a:ahLst/>
              <a:cxnLst/>
              <a:rect l="0" t="0" r="0" b="0"/>
              <a:pathLst>
                <a:path w="57140" h="123788">
                  <a:moveTo>
                    <a:pt x="47625" y="0"/>
                  </a:moveTo>
                  <a:lnTo>
                    <a:pt x="47625" y="0"/>
                  </a:lnTo>
                  <a:lnTo>
                    <a:pt x="47625" y="5056"/>
                  </a:lnTo>
                  <a:lnTo>
                    <a:pt x="46567" y="6545"/>
                  </a:lnTo>
                  <a:lnTo>
                    <a:pt x="44803" y="7539"/>
                  </a:lnTo>
                  <a:lnTo>
                    <a:pt x="42569" y="8201"/>
                  </a:lnTo>
                  <a:lnTo>
                    <a:pt x="41080" y="7584"/>
                  </a:lnTo>
                  <a:lnTo>
                    <a:pt x="40086" y="6114"/>
                  </a:lnTo>
                  <a:lnTo>
                    <a:pt x="39424" y="4076"/>
                  </a:lnTo>
                  <a:lnTo>
                    <a:pt x="37924" y="2717"/>
                  </a:lnTo>
                  <a:lnTo>
                    <a:pt x="30016" y="358"/>
                  </a:lnTo>
                  <a:lnTo>
                    <a:pt x="4872" y="0"/>
                  </a:lnTo>
                  <a:lnTo>
                    <a:pt x="3248" y="1058"/>
                  </a:lnTo>
                  <a:lnTo>
                    <a:pt x="2166" y="2822"/>
                  </a:lnTo>
                  <a:lnTo>
                    <a:pt x="285" y="9701"/>
                  </a:lnTo>
                  <a:lnTo>
                    <a:pt x="0" y="33203"/>
                  </a:lnTo>
                  <a:lnTo>
                    <a:pt x="2822" y="38745"/>
                  </a:lnTo>
                  <a:lnTo>
                    <a:pt x="5056" y="41705"/>
                  </a:lnTo>
                  <a:lnTo>
                    <a:pt x="10361" y="44994"/>
                  </a:lnTo>
                  <a:lnTo>
                    <a:pt x="13257" y="45871"/>
                  </a:lnTo>
                  <a:lnTo>
                    <a:pt x="15188" y="47514"/>
                  </a:lnTo>
                  <a:lnTo>
                    <a:pt x="23956" y="61769"/>
                  </a:lnTo>
                  <a:lnTo>
                    <a:pt x="29345" y="64495"/>
                  </a:lnTo>
                  <a:lnTo>
                    <a:pt x="32263" y="65221"/>
                  </a:lnTo>
                  <a:lnTo>
                    <a:pt x="45788" y="74749"/>
                  </a:lnTo>
                  <a:lnTo>
                    <a:pt x="52137" y="80826"/>
                  </a:lnTo>
                  <a:lnTo>
                    <a:pt x="54922" y="86370"/>
                  </a:lnTo>
                  <a:lnTo>
                    <a:pt x="57019" y="99786"/>
                  </a:lnTo>
                  <a:lnTo>
                    <a:pt x="57139" y="112538"/>
                  </a:lnTo>
                  <a:lnTo>
                    <a:pt x="48017" y="123387"/>
                  </a:lnTo>
                  <a:lnTo>
                    <a:pt x="34402" y="123787"/>
                  </a:lnTo>
                  <a:lnTo>
                    <a:pt x="32460" y="122741"/>
                  </a:lnTo>
                  <a:lnTo>
                    <a:pt x="31164" y="120986"/>
                  </a:lnTo>
                  <a:lnTo>
                    <a:pt x="285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659"/>
            <p:cNvSpPr/>
            <p:nvPr>
              <p:custDataLst>
                <p:tags r:id="rId107"/>
              </p:custDataLst>
            </p:nvPr>
          </p:nvSpPr>
          <p:spPr>
            <a:xfrm>
              <a:off x="5353050" y="5819779"/>
              <a:ext cx="133351" cy="104642"/>
            </a:xfrm>
            <a:custGeom>
              <a:avLst/>
              <a:gdLst/>
              <a:ahLst/>
              <a:cxnLst/>
              <a:rect l="0" t="0" r="0" b="0"/>
              <a:pathLst>
                <a:path w="133351" h="104642">
                  <a:moveTo>
                    <a:pt x="0" y="66671"/>
                  </a:moveTo>
                  <a:lnTo>
                    <a:pt x="0" y="66671"/>
                  </a:lnTo>
                  <a:lnTo>
                    <a:pt x="8201" y="66671"/>
                  </a:lnTo>
                  <a:lnTo>
                    <a:pt x="16868" y="60126"/>
                  </a:lnTo>
                  <a:lnTo>
                    <a:pt x="26824" y="57539"/>
                  </a:lnTo>
                  <a:lnTo>
                    <a:pt x="27408" y="56350"/>
                  </a:lnTo>
                  <a:lnTo>
                    <a:pt x="28056" y="52206"/>
                  </a:lnTo>
                  <a:lnTo>
                    <a:pt x="29288" y="50677"/>
                  </a:lnTo>
                  <a:lnTo>
                    <a:pt x="33478" y="48979"/>
                  </a:lnTo>
                  <a:lnTo>
                    <a:pt x="35019" y="47469"/>
                  </a:lnTo>
                  <a:lnTo>
                    <a:pt x="40313" y="37439"/>
                  </a:lnTo>
                  <a:lnTo>
                    <a:pt x="42750" y="34483"/>
                  </a:lnTo>
                  <a:lnTo>
                    <a:pt x="48281" y="31198"/>
                  </a:lnTo>
                  <a:lnTo>
                    <a:pt x="51237" y="30323"/>
                  </a:lnTo>
                  <a:lnTo>
                    <a:pt x="53208" y="28681"/>
                  </a:lnTo>
                  <a:lnTo>
                    <a:pt x="56630" y="20523"/>
                  </a:lnTo>
                  <a:lnTo>
                    <a:pt x="57136" y="1751"/>
                  </a:lnTo>
                  <a:lnTo>
                    <a:pt x="56082" y="1166"/>
                  </a:lnTo>
                  <a:lnTo>
                    <a:pt x="30050" y="0"/>
                  </a:lnTo>
                  <a:lnTo>
                    <a:pt x="23956" y="5053"/>
                  </a:lnTo>
                  <a:lnTo>
                    <a:pt x="21230" y="10358"/>
                  </a:lnTo>
                  <a:lnTo>
                    <a:pt x="20503" y="13254"/>
                  </a:lnTo>
                  <a:lnTo>
                    <a:pt x="11702" y="28644"/>
                  </a:lnTo>
                  <a:lnTo>
                    <a:pt x="10976" y="31794"/>
                  </a:lnTo>
                  <a:lnTo>
                    <a:pt x="2177" y="47628"/>
                  </a:lnTo>
                  <a:lnTo>
                    <a:pt x="127" y="69846"/>
                  </a:lnTo>
                  <a:lnTo>
                    <a:pt x="1144" y="71963"/>
                  </a:lnTo>
                  <a:lnTo>
                    <a:pt x="2879" y="73374"/>
                  </a:lnTo>
                  <a:lnTo>
                    <a:pt x="5094" y="74315"/>
                  </a:lnTo>
                  <a:lnTo>
                    <a:pt x="6571" y="76000"/>
                  </a:lnTo>
                  <a:lnTo>
                    <a:pt x="11764" y="86309"/>
                  </a:lnTo>
                  <a:lnTo>
                    <a:pt x="14193" y="89289"/>
                  </a:lnTo>
                  <a:lnTo>
                    <a:pt x="19714" y="92598"/>
                  </a:lnTo>
                  <a:lnTo>
                    <a:pt x="22667" y="93481"/>
                  </a:lnTo>
                  <a:lnTo>
                    <a:pt x="24636" y="95127"/>
                  </a:lnTo>
                  <a:lnTo>
                    <a:pt x="26825" y="99780"/>
                  </a:lnTo>
                  <a:lnTo>
                    <a:pt x="28467" y="101443"/>
                  </a:lnTo>
                  <a:lnTo>
                    <a:pt x="33113" y="103292"/>
                  </a:lnTo>
                  <a:lnTo>
                    <a:pt x="59121" y="104641"/>
                  </a:lnTo>
                  <a:lnTo>
                    <a:pt x="103058" y="90578"/>
                  </a:lnTo>
                  <a:lnTo>
                    <a:pt x="133350" y="76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660"/>
            <p:cNvSpPr/>
            <p:nvPr>
              <p:custDataLst>
                <p:tags r:id="rId108"/>
              </p:custDataLst>
            </p:nvPr>
          </p:nvSpPr>
          <p:spPr>
            <a:xfrm>
              <a:off x="5676903" y="5953125"/>
              <a:ext cx="190498" cy="19051"/>
            </a:xfrm>
            <a:custGeom>
              <a:avLst/>
              <a:gdLst/>
              <a:ahLst/>
              <a:cxnLst/>
              <a:rect l="0" t="0" r="0" b="0"/>
              <a:pathLst>
                <a:path w="190498" h="19051">
                  <a:moveTo>
                    <a:pt x="9522" y="9525"/>
                  </a:moveTo>
                  <a:lnTo>
                    <a:pt x="9522" y="9525"/>
                  </a:lnTo>
                  <a:lnTo>
                    <a:pt x="9522" y="14581"/>
                  </a:lnTo>
                  <a:lnTo>
                    <a:pt x="8464" y="16070"/>
                  </a:lnTo>
                  <a:lnTo>
                    <a:pt x="6700" y="17064"/>
                  </a:lnTo>
                  <a:lnTo>
                    <a:pt x="0" y="19050"/>
                  </a:lnTo>
                  <a:lnTo>
                    <a:pt x="44893" y="19050"/>
                  </a:lnTo>
                  <a:lnTo>
                    <a:pt x="89874" y="17992"/>
                  </a:lnTo>
                  <a:lnTo>
                    <a:pt x="127082" y="10408"/>
                  </a:lnTo>
                  <a:lnTo>
                    <a:pt x="145013" y="8729"/>
                  </a:lnTo>
                  <a:lnTo>
                    <a:pt x="163913" y="2037"/>
                  </a:lnTo>
                  <a:lnTo>
                    <a:pt x="1904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474"/>
          <p:cNvGrpSpPr/>
          <p:nvPr/>
        </p:nvGrpSpPr>
        <p:grpSpPr>
          <a:xfrm>
            <a:off x="5753100" y="5734170"/>
            <a:ext cx="581026" cy="266581"/>
            <a:chOff x="5753100" y="5734170"/>
            <a:chExt cx="581026" cy="266581"/>
          </a:xfrm>
        </p:grpSpPr>
        <p:sp>
          <p:nvSpPr>
            <p:cNvPr id="303" name="SMARTInkShape-2661"/>
            <p:cNvSpPr/>
            <p:nvPr>
              <p:custDataLst>
                <p:tags r:id="rId93"/>
              </p:custDataLst>
            </p:nvPr>
          </p:nvSpPr>
          <p:spPr>
            <a:xfrm>
              <a:off x="5753100" y="5762625"/>
              <a:ext cx="19051" cy="200026"/>
            </a:xfrm>
            <a:custGeom>
              <a:avLst/>
              <a:gdLst/>
              <a:ahLst/>
              <a:cxnLst/>
              <a:rect l="0" t="0" r="0" b="0"/>
              <a:pathLst>
                <a:path w="19051" h="2000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263" y="9701"/>
                  </a:lnTo>
                  <a:lnTo>
                    <a:pt x="9525" y="55868"/>
                  </a:lnTo>
                  <a:lnTo>
                    <a:pt x="9525" y="98535"/>
                  </a:lnTo>
                  <a:lnTo>
                    <a:pt x="9525" y="145878"/>
                  </a:lnTo>
                  <a:lnTo>
                    <a:pt x="10583" y="158816"/>
                  </a:lnTo>
                  <a:lnTo>
                    <a:pt x="18167" y="186355"/>
                  </a:lnTo>
                  <a:lnTo>
                    <a:pt x="190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2662"/>
            <p:cNvSpPr/>
            <p:nvPr>
              <p:custDataLst>
                <p:tags r:id="rId94"/>
              </p:custDataLst>
            </p:nvPr>
          </p:nvSpPr>
          <p:spPr>
            <a:xfrm>
              <a:off x="6172200" y="58864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393" y="14189"/>
                  </a:lnTo>
                  <a:lnTo>
                    <a:pt x="0" y="6032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2663"/>
            <p:cNvSpPr/>
            <p:nvPr>
              <p:custDataLst>
                <p:tags r:id="rId95"/>
              </p:custDataLst>
            </p:nvPr>
          </p:nvSpPr>
          <p:spPr>
            <a:xfrm>
              <a:off x="6162675" y="5829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664"/>
            <p:cNvSpPr/>
            <p:nvPr>
              <p:custDataLst>
                <p:tags r:id="rId96"/>
              </p:custDataLst>
            </p:nvPr>
          </p:nvSpPr>
          <p:spPr>
            <a:xfrm>
              <a:off x="6233830" y="5734170"/>
              <a:ext cx="62196" cy="266581"/>
            </a:xfrm>
            <a:custGeom>
              <a:avLst/>
              <a:gdLst/>
              <a:ahLst/>
              <a:cxnLst/>
              <a:rect l="0" t="0" r="0" b="0"/>
              <a:pathLst>
                <a:path w="62196" h="266581">
                  <a:moveTo>
                    <a:pt x="62195" y="28455"/>
                  </a:moveTo>
                  <a:lnTo>
                    <a:pt x="62195" y="28455"/>
                  </a:lnTo>
                  <a:lnTo>
                    <a:pt x="53994" y="20254"/>
                  </a:lnTo>
                  <a:lnTo>
                    <a:pt x="53063" y="14266"/>
                  </a:lnTo>
                  <a:lnTo>
                    <a:pt x="51874" y="12645"/>
                  </a:lnTo>
                  <a:lnTo>
                    <a:pt x="45182" y="10045"/>
                  </a:lnTo>
                  <a:lnTo>
                    <a:pt x="44503" y="9832"/>
                  </a:lnTo>
                  <a:lnTo>
                    <a:pt x="43749" y="6773"/>
                  </a:lnTo>
                  <a:lnTo>
                    <a:pt x="43547" y="4475"/>
                  </a:lnTo>
                  <a:lnTo>
                    <a:pt x="42355" y="2943"/>
                  </a:lnTo>
                  <a:lnTo>
                    <a:pt x="34978" y="284"/>
                  </a:lnTo>
                  <a:lnTo>
                    <a:pt x="28966" y="0"/>
                  </a:lnTo>
                  <a:lnTo>
                    <a:pt x="27342" y="1018"/>
                  </a:lnTo>
                  <a:lnTo>
                    <a:pt x="26260" y="2755"/>
                  </a:lnTo>
                  <a:lnTo>
                    <a:pt x="25538" y="4972"/>
                  </a:lnTo>
                  <a:lnTo>
                    <a:pt x="23999" y="6449"/>
                  </a:lnTo>
                  <a:lnTo>
                    <a:pt x="19466" y="8092"/>
                  </a:lnTo>
                  <a:lnTo>
                    <a:pt x="17835" y="9588"/>
                  </a:lnTo>
                  <a:lnTo>
                    <a:pt x="7222" y="28651"/>
                  </a:lnTo>
                  <a:lnTo>
                    <a:pt x="5101" y="64574"/>
                  </a:lnTo>
                  <a:lnTo>
                    <a:pt x="4011" y="73083"/>
                  </a:lnTo>
                  <a:lnTo>
                    <a:pt x="0" y="83920"/>
                  </a:lnTo>
                  <a:lnTo>
                    <a:pt x="333" y="95792"/>
                  </a:lnTo>
                  <a:lnTo>
                    <a:pt x="4631" y="133288"/>
                  </a:lnTo>
                  <a:lnTo>
                    <a:pt x="6087" y="174331"/>
                  </a:lnTo>
                  <a:lnTo>
                    <a:pt x="12581" y="192540"/>
                  </a:lnTo>
                  <a:lnTo>
                    <a:pt x="14745" y="202982"/>
                  </a:lnTo>
                  <a:lnTo>
                    <a:pt x="21935" y="218308"/>
                  </a:lnTo>
                  <a:lnTo>
                    <a:pt x="22655" y="221699"/>
                  </a:lnTo>
                  <a:lnTo>
                    <a:pt x="32169" y="241142"/>
                  </a:lnTo>
                  <a:lnTo>
                    <a:pt x="33620" y="266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665"/>
            <p:cNvSpPr/>
            <p:nvPr>
              <p:custDataLst>
                <p:tags r:id="rId97"/>
              </p:custDataLst>
            </p:nvPr>
          </p:nvSpPr>
          <p:spPr>
            <a:xfrm>
              <a:off x="6210300" y="5895975"/>
              <a:ext cx="123826" cy="57151"/>
            </a:xfrm>
            <a:custGeom>
              <a:avLst/>
              <a:gdLst/>
              <a:ahLst/>
              <a:cxnLst/>
              <a:rect l="0" t="0" r="0" b="0"/>
              <a:pathLst>
                <a:path w="123826" h="57151">
                  <a:moveTo>
                    <a:pt x="0" y="57150"/>
                  </a:moveTo>
                  <a:lnTo>
                    <a:pt x="0" y="57150"/>
                  </a:lnTo>
                  <a:lnTo>
                    <a:pt x="0" y="42961"/>
                  </a:lnTo>
                  <a:lnTo>
                    <a:pt x="1058" y="41340"/>
                  </a:lnTo>
                  <a:lnTo>
                    <a:pt x="2822" y="40260"/>
                  </a:lnTo>
                  <a:lnTo>
                    <a:pt x="5056" y="39540"/>
                  </a:lnTo>
                  <a:lnTo>
                    <a:pt x="19298" y="30750"/>
                  </a:lnTo>
                  <a:lnTo>
                    <a:pt x="22390" y="30026"/>
                  </a:lnTo>
                  <a:lnTo>
                    <a:pt x="36016" y="22315"/>
                  </a:lnTo>
                  <a:lnTo>
                    <a:pt x="51006" y="18959"/>
                  </a:lnTo>
                  <a:lnTo>
                    <a:pt x="63678" y="12791"/>
                  </a:lnTo>
                  <a:lnTo>
                    <a:pt x="111256" y="145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475"/>
          <p:cNvGrpSpPr/>
          <p:nvPr/>
        </p:nvGrpSpPr>
        <p:grpSpPr>
          <a:xfrm>
            <a:off x="6905625" y="5667390"/>
            <a:ext cx="704817" cy="304786"/>
            <a:chOff x="6905625" y="5667390"/>
            <a:chExt cx="704817" cy="304786"/>
          </a:xfrm>
        </p:grpSpPr>
        <p:sp>
          <p:nvSpPr>
            <p:cNvPr id="309" name="SMARTInkShape-2666"/>
            <p:cNvSpPr/>
            <p:nvPr>
              <p:custDataLst>
                <p:tags r:id="rId87"/>
              </p:custDataLst>
            </p:nvPr>
          </p:nvSpPr>
          <p:spPr>
            <a:xfrm>
              <a:off x="6905625" y="5716374"/>
              <a:ext cx="95251" cy="236597"/>
            </a:xfrm>
            <a:custGeom>
              <a:avLst/>
              <a:gdLst/>
              <a:ahLst/>
              <a:cxnLst/>
              <a:rect l="0" t="0" r="0" b="0"/>
              <a:pathLst>
                <a:path w="95251" h="236597">
                  <a:moveTo>
                    <a:pt x="28575" y="122451"/>
                  </a:moveTo>
                  <a:lnTo>
                    <a:pt x="28575" y="122451"/>
                  </a:lnTo>
                  <a:lnTo>
                    <a:pt x="28575" y="127507"/>
                  </a:lnTo>
                  <a:lnTo>
                    <a:pt x="27517" y="128996"/>
                  </a:lnTo>
                  <a:lnTo>
                    <a:pt x="25753" y="129990"/>
                  </a:lnTo>
                  <a:lnTo>
                    <a:pt x="23519" y="130652"/>
                  </a:lnTo>
                  <a:lnTo>
                    <a:pt x="22030" y="132152"/>
                  </a:lnTo>
                  <a:lnTo>
                    <a:pt x="20375" y="136640"/>
                  </a:lnTo>
                  <a:lnTo>
                    <a:pt x="18874" y="138261"/>
                  </a:lnTo>
                  <a:lnTo>
                    <a:pt x="14386" y="140061"/>
                  </a:lnTo>
                  <a:lnTo>
                    <a:pt x="12766" y="141599"/>
                  </a:lnTo>
                  <a:lnTo>
                    <a:pt x="10965" y="146131"/>
                  </a:lnTo>
                  <a:lnTo>
                    <a:pt x="8751" y="157663"/>
                  </a:lnTo>
                  <a:lnTo>
                    <a:pt x="3063" y="166987"/>
                  </a:lnTo>
                  <a:lnTo>
                    <a:pt x="605" y="179618"/>
                  </a:lnTo>
                  <a:lnTo>
                    <a:pt x="1" y="224934"/>
                  </a:lnTo>
                  <a:lnTo>
                    <a:pt x="0" y="236596"/>
                  </a:lnTo>
                  <a:lnTo>
                    <a:pt x="0" y="194135"/>
                  </a:lnTo>
                  <a:lnTo>
                    <a:pt x="1058" y="176029"/>
                  </a:lnTo>
                  <a:lnTo>
                    <a:pt x="11758" y="131953"/>
                  </a:lnTo>
                  <a:lnTo>
                    <a:pt x="25949" y="86335"/>
                  </a:lnTo>
                  <a:lnTo>
                    <a:pt x="29287" y="53921"/>
                  </a:lnTo>
                  <a:lnTo>
                    <a:pt x="40313" y="27465"/>
                  </a:lnTo>
                  <a:lnTo>
                    <a:pt x="44376" y="20968"/>
                  </a:lnTo>
                  <a:lnTo>
                    <a:pt x="47499" y="8713"/>
                  </a:lnTo>
                  <a:lnTo>
                    <a:pt x="55814" y="0"/>
                  </a:lnTo>
                  <a:lnTo>
                    <a:pt x="56260" y="600"/>
                  </a:lnTo>
                  <a:lnTo>
                    <a:pt x="58186" y="18672"/>
                  </a:lnTo>
                  <a:lnTo>
                    <a:pt x="64684" y="35354"/>
                  </a:lnTo>
                  <a:lnTo>
                    <a:pt x="73144" y="78319"/>
                  </a:lnTo>
                  <a:lnTo>
                    <a:pt x="83560" y="122470"/>
                  </a:lnTo>
                  <a:lnTo>
                    <a:pt x="85668" y="169240"/>
                  </a:lnTo>
                  <a:lnTo>
                    <a:pt x="85688" y="172694"/>
                  </a:lnTo>
                  <a:lnTo>
                    <a:pt x="95076" y="217520"/>
                  </a:lnTo>
                  <a:lnTo>
                    <a:pt x="95250" y="227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667"/>
            <p:cNvSpPr/>
            <p:nvPr>
              <p:custDataLst>
                <p:tags r:id="rId88"/>
              </p:custDataLst>
            </p:nvPr>
          </p:nvSpPr>
          <p:spPr>
            <a:xfrm>
              <a:off x="6905659" y="5857875"/>
              <a:ext cx="85692" cy="19051"/>
            </a:xfrm>
            <a:custGeom>
              <a:avLst/>
              <a:gdLst/>
              <a:ahLst/>
              <a:cxnLst/>
              <a:rect l="0" t="0" r="0" b="0"/>
              <a:pathLst>
                <a:path w="85692" h="19051">
                  <a:moveTo>
                    <a:pt x="9491" y="19050"/>
                  </a:moveTo>
                  <a:lnTo>
                    <a:pt x="9491" y="19050"/>
                  </a:lnTo>
                  <a:lnTo>
                    <a:pt x="1291" y="19050"/>
                  </a:lnTo>
                  <a:lnTo>
                    <a:pt x="849" y="17992"/>
                  </a:lnTo>
                  <a:lnTo>
                    <a:pt x="0" y="9918"/>
                  </a:lnTo>
                  <a:lnTo>
                    <a:pt x="34994" y="8467"/>
                  </a:lnTo>
                  <a:lnTo>
                    <a:pt x="47611" y="1986"/>
                  </a:lnTo>
                  <a:lnTo>
                    <a:pt x="85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668"/>
            <p:cNvSpPr/>
            <p:nvPr>
              <p:custDataLst>
                <p:tags r:id="rId89"/>
              </p:custDataLst>
            </p:nvPr>
          </p:nvSpPr>
          <p:spPr>
            <a:xfrm>
              <a:off x="7191375" y="5734166"/>
              <a:ext cx="9526" cy="152285"/>
            </a:xfrm>
            <a:custGeom>
              <a:avLst/>
              <a:gdLst/>
              <a:ahLst/>
              <a:cxnLst/>
              <a:rect l="0" t="0" r="0" b="0"/>
              <a:pathLst>
                <a:path w="9526" h="15228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1198"/>
                  </a:lnTo>
                  <a:lnTo>
                    <a:pt x="9132" y="83924"/>
                  </a:lnTo>
                  <a:lnTo>
                    <a:pt x="9515" y="131422"/>
                  </a:lnTo>
                  <a:lnTo>
                    <a:pt x="9525" y="152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669"/>
            <p:cNvSpPr/>
            <p:nvPr>
              <p:custDataLst>
                <p:tags r:id="rId90"/>
              </p:custDataLst>
            </p:nvPr>
          </p:nvSpPr>
          <p:spPr>
            <a:xfrm>
              <a:off x="7105684" y="5924550"/>
              <a:ext cx="152367" cy="19051"/>
            </a:xfrm>
            <a:custGeom>
              <a:avLst/>
              <a:gdLst/>
              <a:ahLst/>
              <a:cxnLst/>
              <a:rect l="0" t="0" r="0" b="0"/>
              <a:pathLst>
                <a:path w="152367" h="19051">
                  <a:moveTo>
                    <a:pt x="9491" y="19050"/>
                  </a:moveTo>
                  <a:lnTo>
                    <a:pt x="9491" y="19050"/>
                  </a:lnTo>
                  <a:lnTo>
                    <a:pt x="0" y="19050"/>
                  </a:lnTo>
                  <a:lnTo>
                    <a:pt x="45484" y="19050"/>
                  </a:lnTo>
                  <a:lnTo>
                    <a:pt x="61548" y="17992"/>
                  </a:lnTo>
                  <a:lnTo>
                    <a:pt x="91956" y="10408"/>
                  </a:lnTo>
                  <a:lnTo>
                    <a:pt x="115967" y="9641"/>
                  </a:lnTo>
                  <a:lnTo>
                    <a:pt x="123136" y="6754"/>
                  </a:lnTo>
                  <a:lnTo>
                    <a:pt x="126530" y="4502"/>
                  </a:lnTo>
                  <a:lnTo>
                    <a:pt x="152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670"/>
            <p:cNvSpPr/>
            <p:nvPr>
              <p:custDataLst>
                <p:tags r:id="rId91"/>
              </p:custDataLst>
            </p:nvPr>
          </p:nvSpPr>
          <p:spPr>
            <a:xfrm>
              <a:off x="7429500" y="5667390"/>
              <a:ext cx="76198" cy="238073"/>
            </a:xfrm>
            <a:custGeom>
              <a:avLst/>
              <a:gdLst/>
              <a:ahLst/>
              <a:cxnLst/>
              <a:rect l="0" t="0" r="0" b="0"/>
              <a:pathLst>
                <a:path w="76198" h="238073">
                  <a:moveTo>
                    <a:pt x="9525" y="95235"/>
                  </a:moveTo>
                  <a:lnTo>
                    <a:pt x="9525" y="95235"/>
                  </a:lnTo>
                  <a:lnTo>
                    <a:pt x="17725" y="95235"/>
                  </a:lnTo>
                  <a:lnTo>
                    <a:pt x="13601" y="95235"/>
                  </a:lnTo>
                  <a:lnTo>
                    <a:pt x="12242" y="96293"/>
                  </a:lnTo>
                  <a:lnTo>
                    <a:pt x="10733" y="100291"/>
                  </a:lnTo>
                  <a:lnTo>
                    <a:pt x="9529" y="145689"/>
                  </a:lnTo>
                  <a:lnTo>
                    <a:pt x="8467" y="168436"/>
                  </a:lnTo>
                  <a:lnTo>
                    <a:pt x="883" y="195875"/>
                  </a:lnTo>
                  <a:lnTo>
                    <a:pt x="0" y="228454"/>
                  </a:lnTo>
                  <a:lnTo>
                    <a:pt x="0" y="182239"/>
                  </a:lnTo>
                  <a:lnTo>
                    <a:pt x="0" y="139573"/>
                  </a:lnTo>
                  <a:lnTo>
                    <a:pt x="2822" y="92406"/>
                  </a:lnTo>
                  <a:lnTo>
                    <a:pt x="9132" y="49853"/>
                  </a:lnTo>
                  <a:lnTo>
                    <a:pt x="10506" y="26259"/>
                  </a:lnTo>
                  <a:lnTo>
                    <a:pt x="18933" y="589"/>
                  </a:lnTo>
                  <a:lnTo>
                    <a:pt x="33236" y="0"/>
                  </a:lnTo>
                  <a:lnTo>
                    <a:pt x="34858" y="1054"/>
                  </a:lnTo>
                  <a:lnTo>
                    <a:pt x="35938" y="2814"/>
                  </a:lnTo>
                  <a:lnTo>
                    <a:pt x="36659" y="5046"/>
                  </a:lnTo>
                  <a:lnTo>
                    <a:pt x="45449" y="19283"/>
                  </a:lnTo>
                  <a:lnTo>
                    <a:pt x="47568" y="47617"/>
                  </a:lnTo>
                  <a:lnTo>
                    <a:pt x="47625" y="94156"/>
                  </a:lnTo>
                  <a:lnTo>
                    <a:pt x="47625" y="99342"/>
                  </a:lnTo>
                  <a:lnTo>
                    <a:pt x="44803" y="105174"/>
                  </a:lnTo>
                  <a:lnTo>
                    <a:pt x="39425" y="112485"/>
                  </a:lnTo>
                  <a:lnTo>
                    <a:pt x="38216" y="122328"/>
                  </a:lnTo>
                  <a:lnTo>
                    <a:pt x="37119" y="122822"/>
                  </a:lnTo>
                  <a:lnTo>
                    <a:pt x="28970" y="123772"/>
                  </a:lnTo>
                  <a:lnTo>
                    <a:pt x="46268" y="123810"/>
                  </a:lnTo>
                  <a:lnTo>
                    <a:pt x="46720" y="124868"/>
                  </a:lnTo>
                  <a:lnTo>
                    <a:pt x="47223" y="128866"/>
                  </a:lnTo>
                  <a:lnTo>
                    <a:pt x="48415" y="130355"/>
                  </a:lnTo>
                  <a:lnTo>
                    <a:pt x="64949" y="141420"/>
                  </a:lnTo>
                  <a:lnTo>
                    <a:pt x="71220" y="147490"/>
                  </a:lnTo>
                  <a:lnTo>
                    <a:pt x="73987" y="153032"/>
                  </a:lnTo>
                  <a:lnTo>
                    <a:pt x="76071" y="174648"/>
                  </a:lnTo>
                  <a:lnTo>
                    <a:pt x="76197" y="203186"/>
                  </a:lnTo>
                  <a:lnTo>
                    <a:pt x="73376" y="209535"/>
                  </a:lnTo>
                  <a:lnTo>
                    <a:pt x="52602" y="233084"/>
                  </a:lnTo>
                  <a:lnTo>
                    <a:pt x="47015" y="235876"/>
                  </a:lnTo>
                  <a:lnTo>
                    <a:pt x="28522" y="237914"/>
                  </a:lnTo>
                  <a:lnTo>
                    <a:pt x="15864" y="238072"/>
                  </a:lnTo>
                  <a:lnTo>
                    <a:pt x="9520" y="235271"/>
                  </a:lnTo>
                  <a:lnTo>
                    <a:pt x="1881" y="229905"/>
                  </a:lnTo>
                  <a:lnTo>
                    <a:pt x="836" y="226349"/>
                  </a:lnTo>
                  <a:lnTo>
                    <a:pt x="0" y="21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671"/>
            <p:cNvSpPr/>
            <p:nvPr>
              <p:custDataLst>
                <p:tags r:id="rId92"/>
              </p:custDataLst>
            </p:nvPr>
          </p:nvSpPr>
          <p:spPr>
            <a:xfrm>
              <a:off x="7572375" y="5905500"/>
              <a:ext cx="38067" cy="66676"/>
            </a:xfrm>
            <a:custGeom>
              <a:avLst/>
              <a:gdLst/>
              <a:ahLst/>
              <a:cxnLst/>
              <a:rect l="0" t="0" r="0" b="0"/>
              <a:pathLst>
                <a:path w="38067" h="66676">
                  <a:moveTo>
                    <a:pt x="28575" y="0"/>
                  </a:moveTo>
                  <a:lnTo>
                    <a:pt x="28575" y="0"/>
                  </a:lnTo>
                  <a:lnTo>
                    <a:pt x="36775" y="8201"/>
                  </a:lnTo>
                  <a:lnTo>
                    <a:pt x="37984" y="17610"/>
                  </a:lnTo>
                  <a:lnTo>
                    <a:pt x="38066" y="23680"/>
                  </a:lnTo>
                  <a:lnTo>
                    <a:pt x="35262" y="29222"/>
                  </a:lnTo>
                  <a:lnTo>
                    <a:pt x="14420" y="61376"/>
                  </a:lnTo>
                  <a:lnTo>
                    <a:pt x="8878" y="6432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476"/>
          <p:cNvGrpSpPr/>
          <p:nvPr/>
        </p:nvGrpSpPr>
        <p:grpSpPr>
          <a:xfrm>
            <a:off x="7858125" y="5629326"/>
            <a:ext cx="1419226" cy="295225"/>
            <a:chOff x="7858125" y="5629326"/>
            <a:chExt cx="1419226" cy="295225"/>
          </a:xfrm>
        </p:grpSpPr>
        <p:sp>
          <p:nvSpPr>
            <p:cNvPr id="316" name="SMARTInkShape-2672"/>
            <p:cNvSpPr/>
            <p:nvPr>
              <p:custDataLst>
                <p:tags r:id="rId76"/>
              </p:custDataLst>
            </p:nvPr>
          </p:nvSpPr>
          <p:spPr>
            <a:xfrm>
              <a:off x="7858125" y="5709624"/>
              <a:ext cx="95248" cy="214916"/>
            </a:xfrm>
            <a:custGeom>
              <a:avLst/>
              <a:gdLst/>
              <a:ahLst/>
              <a:cxnLst/>
              <a:rect l="0" t="0" r="0" b="0"/>
              <a:pathLst>
                <a:path w="95248" h="214916">
                  <a:moveTo>
                    <a:pt x="0" y="81576"/>
                  </a:moveTo>
                  <a:lnTo>
                    <a:pt x="0" y="81576"/>
                  </a:lnTo>
                  <a:lnTo>
                    <a:pt x="8200" y="81576"/>
                  </a:lnTo>
                  <a:lnTo>
                    <a:pt x="8642" y="80518"/>
                  </a:lnTo>
                  <a:lnTo>
                    <a:pt x="9491" y="72444"/>
                  </a:lnTo>
                  <a:lnTo>
                    <a:pt x="4458" y="72167"/>
                  </a:lnTo>
                  <a:lnTo>
                    <a:pt x="2972" y="73187"/>
                  </a:lnTo>
                  <a:lnTo>
                    <a:pt x="1981" y="74925"/>
                  </a:lnTo>
                  <a:lnTo>
                    <a:pt x="261" y="81759"/>
                  </a:lnTo>
                  <a:lnTo>
                    <a:pt x="1" y="127233"/>
                  </a:lnTo>
                  <a:lnTo>
                    <a:pt x="0" y="173644"/>
                  </a:lnTo>
                  <a:lnTo>
                    <a:pt x="0" y="195435"/>
                  </a:lnTo>
                  <a:lnTo>
                    <a:pt x="0" y="153259"/>
                  </a:lnTo>
                  <a:lnTo>
                    <a:pt x="0" y="108805"/>
                  </a:lnTo>
                  <a:lnTo>
                    <a:pt x="0" y="62350"/>
                  </a:lnTo>
                  <a:lnTo>
                    <a:pt x="1058" y="50806"/>
                  </a:lnTo>
                  <a:lnTo>
                    <a:pt x="11758" y="24669"/>
                  </a:lnTo>
                  <a:lnTo>
                    <a:pt x="26824" y="7272"/>
                  </a:lnTo>
                  <a:lnTo>
                    <a:pt x="30619" y="6219"/>
                  </a:lnTo>
                  <a:lnTo>
                    <a:pt x="33113" y="5938"/>
                  </a:lnTo>
                  <a:lnTo>
                    <a:pt x="38705" y="2804"/>
                  </a:lnTo>
                  <a:lnTo>
                    <a:pt x="41679" y="486"/>
                  </a:lnTo>
                  <a:lnTo>
                    <a:pt x="43661" y="0"/>
                  </a:lnTo>
                  <a:lnTo>
                    <a:pt x="44983" y="733"/>
                  </a:lnTo>
                  <a:lnTo>
                    <a:pt x="45863" y="2280"/>
                  </a:lnTo>
                  <a:lnTo>
                    <a:pt x="47510" y="3313"/>
                  </a:lnTo>
                  <a:lnTo>
                    <a:pt x="54881" y="4764"/>
                  </a:lnTo>
                  <a:lnTo>
                    <a:pt x="60728" y="5105"/>
                  </a:lnTo>
                  <a:lnTo>
                    <a:pt x="66854" y="8078"/>
                  </a:lnTo>
                  <a:lnTo>
                    <a:pt x="80709" y="19558"/>
                  </a:lnTo>
                  <a:lnTo>
                    <a:pt x="83496" y="25085"/>
                  </a:lnTo>
                  <a:lnTo>
                    <a:pt x="85529" y="51074"/>
                  </a:lnTo>
                  <a:lnTo>
                    <a:pt x="85594" y="54890"/>
                  </a:lnTo>
                  <a:lnTo>
                    <a:pt x="82845" y="61954"/>
                  </a:lnTo>
                  <a:lnTo>
                    <a:pt x="69245" y="81526"/>
                  </a:lnTo>
                  <a:lnTo>
                    <a:pt x="68387" y="84718"/>
                  </a:lnTo>
                  <a:lnTo>
                    <a:pt x="66759" y="86845"/>
                  </a:lnTo>
                  <a:lnTo>
                    <a:pt x="60467" y="90898"/>
                  </a:lnTo>
                  <a:lnTo>
                    <a:pt x="58624" y="95598"/>
                  </a:lnTo>
                  <a:lnTo>
                    <a:pt x="57075" y="97274"/>
                  </a:lnTo>
                  <a:lnTo>
                    <a:pt x="52531" y="99137"/>
                  </a:lnTo>
                  <a:lnTo>
                    <a:pt x="50895" y="100691"/>
                  </a:lnTo>
                  <a:lnTo>
                    <a:pt x="49079" y="105241"/>
                  </a:lnTo>
                  <a:lnTo>
                    <a:pt x="47536" y="106878"/>
                  </a:lnTo>
                  <a:lnTo>
                    <a:pt x="38137" y="110140"/>
                  </a:lnTo>
                  <a:lnTo>
                    <a:pt x="38111" y="115204"/>
                  </a:lnTo>
                  <a:lnTo>
                    <a:pt x="39166" y="116695"/>
                  </a:lnTo>
                  <a:lnTo>
                    <a:pt x="40927" y="117689"/>
                  </a:lnTo>
                  <a:lnTo>
                    <a:pt x="47801" y="119414"/>
                  </a:lnTo>
                  <a:lnTo>
                    <a:pt x="52290" y="119560"/>
                  </a:lnTo>
                  <a:lnTo>
                    <a:pt x="53909" y="120657"/>
                  </a:lnTo>
                  <a:lnTo>
                    <a:pt x="54990" y="122447"/>
                  </a:lnTo>
                  <a:lnTo>
                    <a:pt x="55710" y="124699"/>
                  </a:lnTo>
                  <a:lnTo>
                    <a:pt x="57248" y="126200"/>
                  </a:lnTo>
                  <a:lnTo>
                    <a:pt x="67322" y="131430"/>
                  </a:lnTo>
                  <a:lnTo>
                    <a:pt x="90236" y="152789"/>
                  </a:lnTo>
                  <a:lnTo>
                    <a:pt x="93021" y="158382"/>
                  </a:lnTo>
                  <a:lnTo>
                    <a:pt x="95054" y="176880"/>
                  </a:lnTo>
                  <a:lnTo>
                    <a:pt x="95247" y="199444"/>
                  </a:lnTo>
                  <a:lnTo>
                    <a:pt x="94190" y="201430"/>
                  </a:lnTo>
                  <a:lnTo>
                    <a:pt x="92426" y="202753"/>
                  </a:lnTo>
                  <a:lnTo>
                    <a:pt x="87645" y="205282"/>
                  </a:lnTo>
                  <a:lnTo>
                    <a:pt x="79003" y="211598"/>
                  </a:lnTo>
                  <a:lnTo>
                    <a:pt x="69740" y="213940"/>
                  </a:lnTo>
                  <a:lnTo>
                    <a:pt x="43124" y="214915"/>
                  </a:lnTo>
                  <a:lnTo>
                    <a:pt x="37511" y="212099"/>
                  </a:lnTo>
                  <a:lnTo>
                    <a:pt x="31488" y="208378"/>
                  </a:lnTo>
                  <a:lnTo>
                    <a:pt x="20897" y="205793"/>
                  </a:lnTo>
                  <a:lnTo>
                    <a:pt x="9965" y="196278"/>
                  </a:lnTo>
                  <a:lnTo>
                    <a:pt x="9525" y="18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673"/>
            <p:cNvSpPr/>
            <p:nvPr>
              <p:custDataLst>
                <p:tags r:id="rId77"/>
              </p:custDataLst>
            </p:nvPr>
          </p:nvSpPr>
          <p:spPr>
            <a:xfrm>
              <a:off x="8143875" y="5715034"/>
              <a:ext cx="9526" cy="190467"/>
            </a:xfrm>
            <a:custGeom>
              <a:avLst/>
              <a:gdLst/>
              <a:ahLst/>
              <a:cxnLst/>
              <a:rect l="0" t="0" r="0" b="0"/>
              <a:pathLst>
                <a:path w="9526" h="190467">
                  <a:moveTo>
                    <a:pt x="9525" y="9491"/>
                  </a:moveTo>
                  <a:lnTo>
                    <a:pt x="9525" y="9491"/>
                  </a:lnTo>
                  <a:lnTo>
                    <a:pt x="9525" y="359"/>
                  </a:lnTo>
                  <a:lnTo>
                    <a:pt x="1325" y="0"/>
                  </a:lnTo>
                  <a:lnTo>
                    <a:pt x="883" y="1047"/>
                  </a:lnTo>
                  <a:lnTo>
                    <a:pt x="2" y="45484"/>
                  </a:lnTo>
                  <a:lnTo>
                    <a:pt x="0" y="91956"/>
                  </a:lnTo>
                  <a:lnTo>
                    <a:pt x="0" y="136395"/>
                  </a:lnTo>
                  <a:lnTo>
                    <a:pt x="0" y="183686"/>
                  </a:lnTo>
                  <a:lnTo>
                    <a:pt x="0" y="190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674"/>
            <p:cNvSpPr/>
            <p:nvPr>
              <p:custDataLst>
                <p:tags r:id="rId78"/>
              </p:custDataLst>
            </p:nvPr>
          </p:nvSpPr>
          <p:spPr>
            <a:xfrm>
              <a:off x="8058151" y="5915025"/>
              <a:ext cx="133350" cy="1"/>
            </a:xfrm>
            <a:custGeom>
              <a:avLst/>
              <a:gdLst/>
              <a:ahLst/>
              <a:cxnLst/>
              <a:rect l="0" t="0" r="0" b="0"/>
              <a:pathLst>
                <a:path w="133350" h="1">
                  <a:moveTo>
                    <a:pt x="28574" y="0"/>
                  </a:moveTo>
                  <a:lnTo>
                    <a:pt x="28574" y="0"/>
                  </a:lnTo>
                  <a:lnTo>
                    <a:pt x="0" y="0"/>
                  </a:lnTo>
                  <a:lnTo>
                    <a:pt x="46170" y="0"/>
                  </a:lnTo>
                  <a:lnTo>
                    <a:pt x="90235" y="0"/>
                  </a:lnTo>
                  <a:lnTo>
                    <a:pt x="133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675"/>
            <p:cNvSpPr/>
            <p:nvPr>
              <p:custDataLst>
                <p:tags r:id="rId79"/>
              </p:custDataLst>
            </p:nvPr>
          </p:nvSpPr>
          <p:spPr>
            <a:xfrm>
              <a:off x="8296286" y="5686436"/>
              <a:ext cx="104765" cy="189152"/>
            </a:xfrm>
            <a:custGeom>
              <a:avLst/>
              <a:gdLst/>
              <a:ahLst/>
              <a:cxnLst/>
              <a:rect l="0" t="0" r="0" b="0"/>
              <a:pathLst>
                <a:path w="104765" h="189152">
                  <a:moveTo>
                    <a:pt x="95239" y="19039"/>
                  </a:moveTo>
                  <a:lnTo>
                    <a:pt x="95239" y="19039"/>
                  </a:lnTo>
                  <a:lnTo>
                    <a:pt x="90183" y="19039"/>
                  </a:lnTo>
                  <a:lnTo>
                    <a:pt x="88694" y="17981"/>
                  </a:lnTo>
                  <a:lnTo>
                    <a:pt x="87701" y="16217"/>
                  </a:lnTo>
                  <a:lnTo>
                    <a:pt x="85830" y="9907"/>
                  </a:lnTo>
                  <a:lnTo>
                    <a:pt x="85717" y="391"/>
                  </a:lnTo>
                  <a:lnTo>
                    <a:pt x="68381" y="0"/>
                  </a:lnTo>
                  <a:lnTo>
                    <a:pt x="33856" y="23669"/>
                  </a:lnTo>
                  <a:lnTo>
                    <a:pt x="30916" y="29211"/>
                  </a:lnTo>
                  <a:lnTo>
                    <a:pt x="28551" y="35201"/>
                  </a:lnTo>
                  <a:lnTo>
                    <a:pt x="13468" y="60535"/>
                  </a:lnTo>
                  <a:lnTo>
                    <a:pt x="9626" y="72138"/>
                  </a:lnTo>
                  <a:lnTo>
                    <a:pt x="3314" y="83338"/>
                  </a:lnTo>
                  <a:lnTo>
                    <a:pt x="46" y="126457"/>
                  </a:lnTo>
                  <a:lnTo>
                    <a:pt x="0" y="144680"/>
                  </a:lnTo>
                  <a:lnTo>
                    <a:pt x="2816" y="151785"/>
                  </a:lnTo>
                  <a:lnTo>
                    <a:pt x="22379" y="174579"/>
                  </a:lnTo>
                  <a:lnTo>
                    <a:pt x="28638" y="178126"/>
                  </a:lnTo>
                  <a:lnTo>
                    <a:pt x="41279" y="180403"/>
                  </a:lnTo>
                  <a:lnTo>
                    <a:pt x="50793" y="180798"/>
                  </a:lnTo>
                  <a:lnTo>
                    <a:pt x="57141" y="183713"/>
                  </a:lnTo>
                  <a:lnTo>
                    <a:pt x="63490" y="187477"/>
                  </a:lnTo>
                  <a:lnTo>
                    <a:pt x="69839" y="189151"/>
                  </a:lnTo>
                  <a:lnTo>
                    <a:pt x="73014" y="188539"/>
                  </a:lnTo>
                  <a:lnTo>
                    <a:pt x="85714" y="182774"/>
                  </a:lnTo>
                  <a:lnTo>
                    <a:pt x="104764" y="180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676"/>
            <p:cNvSpPr/>
            <p:nvPr>
              <p:custDataLst>
                <p:tags r:id="rId80"/>
              </p:custDataLst>
            </p:nvPr>
          </p:nvSpPr>
          <p:spPr>
            <a:xfrm>
              <a:off x="8467725" y="5867400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8575" y="33203"/>
                  </a:lnTo>
                  <a:lnTo>
                    <a:pt x="27517" y="34835"/>
                  </a:lnTo>
                  <a:lnTo>
                    <a:pt x="25753" y="35923"/>
                  </a:lnTo>
                  <a:lnTo>
                    <a:pt x="23519" y="36649"/>
                  </a:lnTo>
                  <a:lnTo>
                    <a:pt x="22030" y="38191"/>
                  </a:lnTo>
                  <a:lnTo>
                    <a:pt x="19443" y="46174"/>
                  </a:lnTo>
                  <a:lnTo>
                    <a:pt x="16402" y="46980"/>
                  </a:lnTo>
                  <a:lnTo>
                    <a:pt x="14110" y="47195"/>
                  </a:lnTo>
                  <a:lnTo>
                    <a:pt x="12581" y="48397"/>
                  </a:lnTo>
                  <a:lnTo>
                    <a:pt x="10884" y="52555"/>
                  </a:lnTo>
                  <a:lnTo>
                    <a:pt x="9372" y="5408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677"/>
            <p:cNvSpPr/>
            <p:nvPr>
              <p:custDataLst>
                <p:tags r:id="rId81"/>
              </p:custDataLst>
            </p:nvPr>
          </p:nvSpPr>
          <p:spPr>
            <a:xfrm>
              <a:off x="8715376" y="5705475"/>
              <a:ext cx="114300" cy="180966"/>
            </a:xfrm>
            <a:custGeom>
              <a:avLst/>
              <a:gdLst/>
              <a:ahLst/>
              <a:cxnLst/>
              <a:rect l="0" t="0" r="0" b="0"/>
              <a:pathLst>
                <a:path w="114300" h="180966">
                  <a:moveTo>
                    <a:pt x="85724" y="38100"/>
                  </a:moveTo>
                  <a:lnTo>
                    <a:pt x="85724" y="38100"/>
                  </a:lnTo>
                  <a:lnTo>
                    <a:pt x="85724" y="23911"/>
                  </a:lnTo>
                  <a:lnTo>
                    <a:pt x="84666" y="22290"/>
                  </a:lnTo>
                  <a:lnTo>
                    <a:pt x="82902" y="21210"/>
                  </a:lnTo>
                  <a:lnTo>
                    <a:pt x="77523" y="19477"/>
                  </a:lnTo>
                  <a:lnTo>
                    <a:pt x="76787" y="16418"/>
                  </a:lnTo>
                  <a:lnTo>
                    <a:pt x="76202" y="1360"/>
                  </a:lnTo>
                  <a:lnTo>
                    <a:pt x="75142" y="907"/>
                  </a:lnTo>
                  <a:lnTo>
                    <a:pt x="48992" y="0"/>
                  </a:lnTo>
                  <a:lnTo>
                    <a:pt x="24037" y="23597"/>
                  </a:lnTo>
                  <a:lnTo>
                    <a:pt x="4154" y="54231"/>
                  </a:lnTo>
                  <a:lnTo>
                    <a:pt x="545" y="83002"/>
                  </a:lnTo>
                  <a:lnTo>
                    <a:pt x="14" y="130578"/>
                  </a:lnTo>
                  <a:lnTo>
                    <a:pt x="0" y="155053"/>
                  </a:lnTo>
                  <a:lnTo>
                    <a:pt x="2821" y="161693"/>
                  </a:lnTo>
                  <a:lnTo>
                    <a:pt x="13256" y="174580"/>
                  </a:lnTo>
                  <a:lnTo>
                    <a:pt x="19296" y="178133"/>
                  </a:lnTo>
                  <a:lnTo>
                    <a:pt x="31798" y="180413"/>
                  </a:lnTo>
                  <a:lnTo>
                    <a:pt x="79310" y="180965"/>
                  </a:lnTo>
                  <a:lnTo>
                    <a:pt x="92173" y="179914"/>
                  </a:lnTo>
                  <a:lnTo>
                    <a:pt x="11429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678"/>
            <p:cNvSpPr/>
            <p:nvPr>
              <p:custDataLst>
                <p:tags r:id="rId82"/>
              </p:custDataLst>
            </p:nvPr>
          </p:nvSpPr>
          <p:spPr>
            <a:xfrm>
              <a:off x="9029700" y="570547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6228" y="19298"/>
                  </a:lnTo>
                  <a:lnTo>
                    <a:pt x="12504" y="25510"/>
                  </a:lnTo>
                  <a:lnTo>
                    <a:pt x="10113" y="38122"/>
                  </a:lnTo>
                  <a:lnTo>
                    <a:pt x="8543" y="60523"/>
                  </a:lnTo>
                  <a:lnTo>
                    <a:pt x="2002" y="78434"/>
                  </a:lnTo>
                  <a:lnTo>
                    <a:pt x="52" y="12586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679"/>
            <p:cNvSpPr/>
            <p:nvPr>
              <p:custDataLst>
                <p:tags r:id="rId83"/>
              </p:custDataLst>
            </p:nvPr>
          </p:nvSpPr>
          <p:spPr>
            <a:xfrm>
              <a:off x="8915401" y="5867400"/>
              <a:ext cx="142875" cy="19051"/>
            </a:xfrm>
            <a:custGeom>
              <a:avLst/>
              <a:gdLst/>
              <a:ahLst/>
              <a:cxnLst/>
              <a:rect l="0" t="0" r="0" b="0"/>
              <a:pathLst>
                <a:path w="142875" h="19051">
                  <a:moveTo>
                    <a:pt x="19049" y="19050"/>
                  </a:moveTo>
                  <a:lnTo>
                    <a:pt x="19049" y="19050"/>
                  </a:lnTo>
                  <a:lnTo>
                    <a:pt x="0" y="19050"/>
                  </a:lnTo>
                  <a:lnTo>
                    <a:pt x="31798" y="19050"/>
                  </a:lnTo>
                  <a:lnTo>
                    <a:pt x="77659" y="9918"/>
                  </a:lnTo>
                  <a:lnTo>
                    <a:pt x="116106" y="9535"/>
                  </a:lnTo>
                  <a:lnTo>
                    <a:pt x="123216" y="6708"/>
                  </a:lnTo>
                  <a:lnTo>
                    <a:pt x="129904" y="2981"/>
                  </a:lnTo>
                  <a:lnTo>
                    <a:pt x="142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680"/>
            <p:cNvSpPr/>
            <p:nvPr>
              <p:custDataLst>
                <p:tags r:id="rId84"/>
              </p:custDataLst>
            </p:nvPr>
          </p:nvSpPr>
          <p:spPr>
            <a:xfrm>
              <a:off x="9153644" y="5629326"/>
              <a:ext cx="114148" cy="256993"/>
            </a:xfrm>
            <a:custGeom>
              <a:avLst/>
              <a:gdLst/>
              <a:ahLst/>
              <a:cxnLst/>
              <a:rect l="0" t="0" r="0" b="0"/>
              <a:pathLst>
                <a:path w="114148" h="256993">
                  <a:moveTo>
                    <a:pt x="57031" y="95199"/>
                  </a:moveTo>
                  <a:lnTo>
                    <a:pt x="57031" y="95199"/>
                  </a:lnTo>
                  <a:lnTo>
                    <a:pt x="57031" y="103400"/>
                  </a:lnTo>
                  <a:lnTo>
                    <a:pt x="50485" y="112067"/>
                  </a:lnTo>
                  <a:lnTo>
                    <a:pt x="48387" y="120892"/>
                  </a:lnTo>
                  <a:lnTo>
                    <a:pt x="47897" y="127080"/>
                  </a:lnTo>
                  <a:lnTo>
                    <a:pt x="44858" y="133357"/>
                  </a:lnTo>
                  <a:lnTo>
                    <a:pt x="41037" y="139675"/>
                  </a:lnTo>
                  <a:lnTo>
                    <a:pt x="38886" y="150239"/>
                  </a:lnTo>
                  <a:lnTo>
                    <a:pt x="37191" y="165247"/>
                  </a:lnTo>
                  <a:lnTo>
                    <a:pt x="31514" y="177925"/>
                  </a:lnTo>
                  <a:lnTo>
                    <a:pt x="28304" y="193559"/>
                  </a:lnTo>
                  <a:lnTo>
                    <a:pt x="22178" y="206422"/>
                  </a:lnTo>
                  <a:lnTo>
                    <a:pt x="18836" y="222111"/>
                  </a:lnTo>
                  <a:lnTo>
                    <a:pt x="11582" y="237430"/>
                  </a:lnTo>
                  <a:lnTo>
                    <a:pt x="9835" y="245590"/>
                  </a:lnTo>
                  <a:lnTo>
                    <a:pt x="0" y="256992"/>
                  </a:lnTo>
                  <a:lnTo>
                    <a:pt x="4973" y="252028"/>
                  </a:lnTo>
                  <a:lnTo>
                    <a:pt x="7436" y="246745"/>
                  </a:lnTo>
                  <a:lnTo>
                    <a:pt x="12056" y="220935"/>
                  </a:lnTo>
                  <a:lnTo>
                    <a:pt x="31786" y="178597"/>
                  </a:lnTo>
                  <a:lnTo>
                    <a:pt x="42809" y="140532"/>
                  </a:lnTo>
                  <a:lnTo>
                    <a:pt x="52817" y="116392"/>
                  </a:lnTo>
                  <a:lnTo>
                    <a:pt x="67023" y="68799"/>
                  </a:lnTo>
                  <a:lnTo>
                    <a:pt x="85427" y="23513"/>
                  </a:lnTo>
                  <a:lnTo>
                    <a:pt x="104610" y="0"/>
                  </a:lnTo>
                  <a:lnTo>
                    <a:pt x="104641" y="5020"/>
                  </a:lnTo>
                  <a:lnTo>
                    <a:pt x="107472" y="10317"/>
                  </a:lnTo>
                  <a:lnTo>
                    <a:pt x="111199" y="16199"/>
                  </a:lnTo>
                  <a:lnTo>
                    <a:pt x="113297" y="26518"/>
                  </a:lnTo>
                  <a:lnTo>
                    <a:pt x="114147" y="73143"/>
                  </a:lnTo>
                  <a:lnTo>
                    <a:pt x="113121" y="117434"/>
                  </a:lnTo>
                  <a:lnTo>
                    <a:pt x="105047" y="163168"/>
                  </a:lnTo>
                  <a:lnTo>
                    <a:pt x="104666" y="202708"/>
                  </a:lnTo>
                  <a:lnTo>
                    <a:pt x="101838" y="209303"/>
                  </a:lnTo>
                  <a:lnTo>
                    <a:pt x="98111" y="215762"/>
                  </a:lnTo>
                  <a:lnTo>
                    <a:pt x="95131" y="228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681"/>
            <p:cNvSpPr/>
            <p:nvPr>
              <p:custDataLst>
                <p:tags r:id="rId85"/>
              </p:custDataLst>
            </p:nvPr>
          </p:nvSpPr>
          <p:spPr>
            <a:xfrm>
              <a:off x="9163165" y="5791200"/>
              <a:ext cx="114186" cy="1"/>
            </a:xfrm>
            <a:custGeom>
              <a:avLst/>
              <a:gdLst/>
              <a:ahLst/>
              <a:cxnLst/>
              <a:rect l="0" t="0" r="0" b="0"/>
              <a:pathLst>
                <a:path w="114186" h="1">
                  <a:moveTo>
                    <a:pt x="9410" y="0"/>
                  </a:moveTo>
                  <a:lnTo>
                    <a:pt x="9410" y="0"/>
                  </a:lnTo>
                  <a:lnTo>
                    <a:pt x="0" y="0"/>
                  </a:lnTo>
                  <a:lnTo>
                    <a:pt x="44583" y="0"/>
                  </a:lnTo>
                  <a:lnTo>
                    <a:pt x="91700" y="0"/>
                  </a:lnTo>
                  <a:lnTo>
                    <a:pt x="114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682"/>
            <p:cNvSpPr/>
            <p:nvPr>
              <p:custDataLst>
                <p:tags r:id="rId86"/>
              </p:custDataLst>
            </p:nvPr>
          </p:nvSpPr>
          <p:spPr>
            <a:xfrm>
              <a:off x="8953510" y="5876925"/>
              <a:ext cx="114291" cy="19048"/>
            </a:xfrm>
            <a:custGeom>
              <a:avLst/>
              <a:gdLst/>
              <a:ahLst/>
              <a:cxnLst/>
              <a:rect l="0" t="0" r="0" b="0"/>
              <a:pathLst>
                <a:path w="114291" h="19048">
                  <a:moveTo>
                    <a:pt x="9515" y="9525"/>
                  </a:moveTo>
                  <a:lnTo>
                    <a:pt x="9515" y="9525"/>
                  </a:lnTo>
                  <a:lnTo>
                    <a:pt x="9515" y="17726"/>
                  </a:lnTo>
                  <a:lnTo>
                    <a:pt x="9515" y="10733"/>
                  </a:lnTo>
                  <a:lnTo>
                    <a:pt x="6693" y="10061"/>
                  </a:lnTo>
                  <a:lnTo>
                    <a:pt x="381" y="9557"/>
                  </a:lnTo>
                  <a:lnTo>
                    <a:pt x="0" y="18659"/>
                  </a:lnTo>
                  <a:lnTo>
                    <a:pt x="22656" y="19047"/>
                  </a:lnTo>
                  <a:lnTo>
                    <a:pt x="64295" y="9787"/>
                  </a:lnTo>
                  <a:lnTo>
                    <a:pt x="98013" y="9535"/>
                  </a:lnTo>
                  <a:lnTo>
                    <a:pt x="104586" y="6708"/>
                  </a:lnTo>
                  <a:lnTo>
                    <a:pt x="11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477"/>
          <p:cNvGrpSpPr/>
          <p:nvPr/>
        </p:nvGrpSpPr>
        <p:grpSpPr>
          <a:xfrm>
            <a:off x="2242530" y="6259384"/>
            <a:ext cx="1338871" cy="369943"/>
            <a:chOff x="2242530" y="6259384"/>
            <a:chExt cx="1338871" cy="369943"/>
          </a:xfrm>
        </p:grpSpPr>
        <p:sp>
          <p:nvSpPr>
            <p:cNvPr id="328" name="SMARTInkShape-2683"/>
            <p:cNvSpPr/>
            <p:nvPr>
              <p:custDataLst>
                <p:tags r:id="rId68"/>
              </p:custDataLst>
            </p:nvPr>
          </p:nvSpPr>
          <p:spPr>
            <a:xfrm>
              <a:off x="2381380" y="6419850"/>
              <a:ext cx="133221" cy="141513"/>
            </a:xfrm>
            <a:custGeom>
              <a:avLst/>
              <a:gdLst/>
              <a:ahLst/>
              <a:cxnLst/>
              <a:rect l="0" t="0" r="0" b="0"/>
              <a:pathLst>
                <a:path w="133221" h="141513">
                  <a:moveTo>
                    <a:pt x="47495" y="0"/>
                  </a:moveTo>
                  <a:lnTo>
                    <a:pt x="47495" y="0"/>
                  </a:lnTo>
                  <a:lnTo>
                    <a:pt x="55696" y="0"/>
                  </a:lnTo>
                  <a:lnTo>
                    <a:pt x="56137" y="1058"/>
                  </a:lnTo>
                  <a:lnTo>
                    <a:pt x="56628" y="5056"/>
                  </a:lnTo>
                  <a:lnTo>
                    <a:pt x="57817" y="6545"/>
                  </a:lnTo>
                  <a:lnTo>
                    <a:pt x="61960" y="8201"/>
                  </a:lnTo>
                  <a:lnTo>
                    <a:pt x="63489" y="9701"/>
                  </a:lnTo>
                  <a:lnTo>
                    <a:pt x="65187" y="14189"/>
                  </a:lnTo>
                  <a:lnTo>
                    <a:pt x="66535" y="50811"/>
                  </a:lnTo>
                  <a:lnTo>
                    <a:pt x="63718" y="57155"/>
                  </a:lnTo>
                  <a:lnTo>
                    <a:pt x="42093" y="91193"/>
                  </a:lnTo>
                  <a:lnTo>
                    <a:pt x="35962" y="104601"/>
                  </a:lnTo>
                  <a:lnTo>
                    <a:pt x="24873" y="117440"/>
                  </a:lnTo>
                  <a:lnTo>
                    <a:pt x="18743" y="120987"/>
                  </a:lnTo>
                  <a:lnTo>
                    <a:pt x="15627" y="121933"/>
                  </a:lnTo>
                  <a:lnTo>
                    <a:pt x="13550" y="123622"/>
                  </a:lnTo>
                  <a:lnTo>
                    <a:pt x="9568" y="129997"/>
                  </a:lnTo>
                  <a:lnTo>
                    <a:pt x="1356" y="132908"/>
                  </a:lnTo>
                  <a:lnTo>
                    <a:pt x="530" y="135976"/>
                  </a:lnTo>
                  <a:lnTo>
                    <a:pt x="0" y="141512"/>
                  </a:lnTo>
                  <a:lnTo>
                    <a:pt x="8082" y="134555"/>
                  </a:lnTo>
                  <a:lnTo>
                    <a:pt x="16740" y="132530"/>
                  </a:lnTo>
                  <a:lnTo>
                    <a:pt x="26623" y="126875"/>
                  </a:lnTo>
                  <a:lnTo>
                    <a:pt x="41429" y="123671"/>
                  </a:lnTo>
                  <a:lnTo>
                    <a:pt x="52988" y="116488"/>
                  </a:lnTo>
                  <a:lnTo>
                    <a:pt x="59814" y="110687"/>
                  </a:lnTo>
                  <a:lnTo>
                    <a:pt x="69198" y="107402"/>
                  </a:lnTo>
                  <a:lnTo>
                    <a:pt x="86381" y="102731"/>
                  </a:lnTo>
                  <a:lnTo>
                    <a:pt x="13322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2684"/>
            <p:cNvSpPr/>
            <p:nvPr>
              <p:custDataLst>
                <p:tags r:id="rId69"/>
              </p:custDataLst>
            </p:nvPr>
          </p:nvSpPr>
          <p:spPr>
            <a:xfrm>
              <a:off x="2324135" y="6419866"/>
              <a:ext cx="171416" cy="19035"/>
            </a:xfrm>
            <a:custGeom>
              <a:avLst/>
              <a:gdLst/>
              <a:ahLst/>
              <a:cxnLst/>
              <a:rect l="0" t="0" r="0" b="0"/>
              <a:pathLst>
                <a:path w="171416" h="19035">
                  <a:moveTo>
                    <a:pt x="19015" y="19034"/>
                  </a:moveTo>
                  <a:lnTo>
                    <a:pt x="19015" y="19034"/>
                  </a:lnTo>
                  <a:lnTo>
                    <a:pt x="1323" y="19034"/>
                  </a:lnTo>
                  <a:lnTo>
                    <a:pt x="871" y="17976"/>
                  </a:lnTo>
                  <a:lnTo>
                    <a:pt x="0" y="9902"/>
                  </a:lnTo>
                  <a:lnTo>
                    <a:pt x="14155" y="9519"/>
                  </a:lnTo>
                  <a:lnTo>
                    <a:pt x="19678" y="6692"/>
                  </a:lnTo>
                  <a:lnTo>
                    <a:pt x="25660" y="2965"/>
                  </a:lnTo>
                  <a:lnTo>
                    <a:pt x="36036" y="867"/>
                  </a:lnTo>
                  <a:lnTo>
                    <a:pt x="78814" y="0"/>
                  </a:lnTo>
                  <a:lnTo>
                    <a:pt x="88984" y="1049"/>
                  </a:lnTo>
                  <a:lnTo>
                    <a:pt x="106959" y="7525"/>
                  </a:lnTo>
                  <a:lnTo>
                    <a:pt x="152260" y="9486"/>
                  </a:lnTo>
                  <a:lnTo>
                    <a:pt x="171415" y="9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2685"/>
            <p:cNvSpPr/>
            <p:nvPr>
              <p:custDataLst>
                <p:tags r:id="rId70"/>
              </p:custDataLst>
            </p:nvPr>
          </p:nvSpPr>
          <p:spPr>
            <a:xfrm>
              <a:off x="2242530" y="6315195"/>
              <a:ext cx="414469" cy="314132"/>
            </a:xfrm>
            <a:custGeom>
              <a:avLst/>
              <a:gdLst/>
              <a:ahLst/>
              <a:cxnLst/>
              <a:rect l="0" t="0" r="0" b="0"/>
              <a:pathLst>
                <a:path w="414469" h="314132">
                  <a:moveTo>
                    <a:pt x="253020" y="47505"/>
                  </a:moveTo>
                  <a:lnTo>
                    <a:pt x="253020" y="47505"/>
                  </a:lnTo>
                  <a:lnTo>
                    <a:pt x="247964" y="42449"/>
                  </a:lnTo>
                  <a:lnTo>
                    <a:pt x="242659" y="39966"/>
                  </a:lnTo>
                  <a:lnTo>
                    <a:pt x="239762" y="39304"/>
                  </a:lnTo>
                  <a:lnTo>
                    <a:pt x="237832" y="37804"/>
                  </a:lnTo>
                  <a:lnTo>
                    <a:pt x="219794" y="14302"/>
                  </a:lnTo>
                  <a:lnTo>
                    <a:pt x="214264" y="11582"/>
                  </a:lnTo>
                  <a:lnTo>
                    <a:pt x="207147" y="9835"/>
                  </a:lnTo>
                  <a:lnTo>
                    <a:pt x="198137" y="2944"/>
                  </a:lnTo>
                  <a:lnTo>
                    <a:pt x="189251" y="787"/>
                  </a:lnTo>
                  <a:lnTo>
                    <a:pt x="173610" y="0"/>
                  </a:lnTo>
                  <a:lnTo>
                    <a:pt x="167279" y="2755"/>
                  </a:lnTo>
                  <a:lnTo>
                    <a:pt x="164109" y="4972"/>
                  </a:lnTo>
                  <a:lnTo>
                    <a:pt x="140705" y="11644"/>
                  </a:lnTo>
                  <a:lnTo>
                    <a:pt x="116560" y="24516"/>
                  </a:lnTo>
                  <a:lnTo>
                    <a:pt x="88008" y="35714"/>
                  </a:lnTo>
                  <a:lnTo>
                    <a:pt x="59435" y="54993"/>
                  </a:lnTo>
                  <a:lnTo>
                    <a:pt x="41293" y="74110"/>
                  </a:lnTo>
                  <a:lnTo>
                    <a:pt x="22696" y="88391"/>
                  </a:lnTo>
                  <a:lnTo>
                    <a:pt x="12150" y="103246"/>
                  </a:lnTo>
                  <a:lnTo>
                    <a:pt x="7379" y="115997"/>
                  </a:lnTo>
                  <a:lnTo>
                    <a:pt x="4709" y="136332"/>
                  </a:lnTo>
                  <a:lnTo>
                    <a:pt x="490" y="144486"/>
                  </a:lnTo>
                  <a:lnTo>
                    <a:pt x="0" y="149201"/>
                  </a:lnTo>
                  <a:lnTo>
                    <a:pt x="4963" y="190571"/>
                  </a:lnTo>
                  <a:lnTo>
                    <a:pt x="6247" y="203165"/>
                  </a:lnTo>
                  <a:lnTo>
                    <a:pt x="18603" y="234842"/>
                  </a:lnTo>
                  <a:lnTo>
                    <a:pt x="27480" y="244712"/>
                  </a:lnTo>
                  <a:lnTo>
                    <a:pt x="37421" y="253686"/>
                  </a:lnTo>
                  <a:lnTo>
                    <a:pt x="50027" y="269580"/>
                  </a:lnTo>
                  <a:lnTo>
                    <a:pt x="89376" y="298199"/>
                  </a:lnTo>
                  <a:lnTo>
                    <a:pt x="120154" y="309946"/>
                  </a:lnTo>
                  <a:lnTo>
                    <a:pt x="159297" y="313644"/>
                  </a:lnTo>
                  <a:lnTo>
                    <a:pt x="205596" y="314131"/>
                  </a:lnTo>
                  <a:lnTo>
                    <a:pt x="223476" y="313114"/>
                  </a:lnTo>
                  <a:lnTo>
                    <a:pt x="263881" y="300943"/>
                  </a:lnTo>
                  <a:lnTo>
                    <a:pt x="307524" y="285556"/>
                  </a:lnTo>
                  <a:lnTo>
                    <a:pt x="328436" y="273261"/>
                  </a:lnTo>
                  <a:lnTo>
                    <a:pt x="364429" y="245294"/>
                  </a:lnTo>
                  <a:lnTo>
                    <a:pt x="394432" y="202949"/>
                  </a:lnTo>
                  <a:lnTo>
                    <a:pt x="400537" y="190322"/>
                  </a:lnTo>
                  <a:lnTo>
                    <a:pt x="413335" y="145927"/>
                  </a:lnTo>
                  <a:lnTo>
                    <a:pt x="414468" y="126879"/>
                  </a:lnTo>
                  <a:lnTo>
                    <a:pt x="409747" y="107830"/>
                  </a:lnTo>
                  <a:lnTo>
                    <a:pt x="395629" y="78902"/>
                  </a:lnTo>
                  <a:lnTo>
                    <a:pt x="369426" y="42148"/>
                  </a:lnTo>
                  <a:lnTo>
                    <a:pt x="354421" y="32982"/>
                  </a:lnTo>
                  <a:lnTo>
                    <a:pt x="316211" y="21181"/>
                  </a:lnTo>
                  <a:lnTo>
                    <a:pt x="301213" y="20989"/>
                  </a:lnTo>
                  <a:lnTo>
                    <a:pt x="255908" y="33158"/>
                  </a:lnTo>
                  <a:lnTo>
                    <a:pt x="224445" y="47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686"/>
            <p:cNvSpPr/>
            <p:nvPr>
              <p:custDataLst>
                <p:tags r:id="rId71"/>
              </p:custDataLst>
            </p:nvPr>
          </p:nvSpPr>
          <p:spPr>
            <a:xfrm>
              <a:off x="2867025" y="6419850"/>
              <a:ext cx="123826" cy="28542"/>
            </a:xfrm>
            <a:custGeom>
              <a:avLst/>
              <a:gdLst/>
              <a:ahLst/>
              <a:cxnLst/>
              <a:rect l="0" t="0" r="0" b="0"/>
              <a:pathLst>
                <a:path w="123826" h="28542">
                  <a:moveTo>
                    <a:pt x="0" y="19050"/>
                  </a:moveTo>
                  <a:lnTo>
                    <a:pt x="0" y="19050"/>
                  </a:lnTo>
                  <a:lnTo>
                    <a:pt x="0" y="28541"/>
                  </a:lnTo>
                  <a:lnTo>
                    <a:pt x="0" y="23507"/>
                  </a:lnTo>
                  <a:lnTo>
                    <a:pt x="1058" y="22022"/>
                  </a:lnTo>
                  <a:lnTo>
                    <a:pt x="2822" y="21031"/>
                  </a:lnTo>
                  <a:lnTo>
                    <a:pt x="13258" y="19441"/>
                  </a:lnTo>
                  <a:lnTo>
                    <a:pt x="26568" y="18069"/>
                  </a:lnTo>
                  <a:lnTo>
                    <a:pt x="49491" y="10859"/>
                  </a:lnTo>
                  <a:lnTo>
                    <a:pt x="76864" y="6879"/>
                  </a:lnTo>
                  <a:lnTo>
                    <a:pt x="95446" y="203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2687"/>
            <p:cNvSpPr/>
            <p:nvPr>
              <p:custDataLst>
                <p:tags r:id="rId72"/>
              </p:custDataLst>
            </p:nvPr>
          </p:nvSpPr>
          <p:spPr>
            <a:xfrm>
              <a:off x="3086100" y="64579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10849" y="17610"/>
                  </a:lnTo>
                  <a:lnTo>
                    <a:pt x="9641" y="27124"/>
                  </a:lnTo>
                  <a:lnTo>
                    <a:pt x="396" y="3767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2688"/>
            <p:cNvSpPr/>
            <p:nvPr>
              <p:custDataLst>
                <p:tags r:id="rId73"/>
              </p:custDataLst>
            </p:nvPr>
          </p:nvSpPr>
          <p:spPr>
            <a:xfrm>
              <a:off x="3190875" y="6259384"/>
              <a:ext cx="104655" cy="217617"/>
            </a:xfrm>
            <a:custGeom>
              <a:avLst/>
              <a:gdLst/>
              <a:ahLst/>
              <a:cxnLst/>
              <a:rect l="0" t="0" r="0" b="0"/>
              <a:pathLst>
                <a:path w="104655" h="217617">
                  <a:moveTo>
                    <a:pt x="0" y="93791"/>
                  </a:moveTo>
                  <a:lnTo>
                    <a:pt x="0" y="93791"/>
                  </a:lnTo>
                  <a:lnTo>
                    <a:pt x="0" y="84382"/>
                  </a:lnTo>
                  <a:lnTo>
                    <a:pt x="0" y="116447"/>
                  </a:lnTo>
                  <a:lnTo>
                    <a:pt x="2822" y="122558"/>
                  </a:lnTo>
                  <a:lnTo>
                    <a:pt x="6546" y="128802"/>
                  </a:lnTo>
                  <a:lnTo>
                    <a:pt x="8642" y="139325"/>
                  </a:lnTo>
                  <a:lnTo>
                    <a:pt x="9518" y="185789"/>
                  </a:lnTo>
                  <a:lnTo>
                    <a:pt x="9525" y="208080"/>
                  </a:lnTo>
                  <a:lnTo>
                    <a:pt x="8467" y="165529"/>
                  </a:lnTo>
                  <a:lnTo>
                    <a:pt x="883" y="128603"/>
                  </a:lnTo>
                  <a:lnTo>
                    <a:pt x="1320" y="109632"/>
                  </a:lnTo>
                  <a:lnTo>
                    <a:pt x="8952" y="65214"/>
                  </a:lnTo>
                  <a:lnTo>
                    <a:pt x="10508" y="34524"/>
                  </a:lnTo>
                  <a:lnTo>
                    <a:pt x="17716" y="20030"/>
                  </a:lnTo>
                  <a:lnTo>
                    <a:pt x="33205" y="3465"/>
                  </a:lnTo>
                  <a:lnTo>
                    <a:pt x="38746" y="729"/>
                  </a:lnTo>
                  <a:lnTo>
                    <a:pt x="41706" y="0"/>
                  </a:lnTo>
                  <a:lnTo>
                    <a:pt x="43679" y="572"/>
                  </a:lnTo>
                  <a:lnTo>
                    <a:pt x="44994" y="2012"/>
                  </a:lnTo>
                  <a:lnTo>
                    <a:pt x="47106" y="6870"/>
                  </a:lnTo>
                  <a:lnTo>
                    <a:pt x="55780" y="16162"/>
                  </a:lnTo>
                  <a:lnTo>
                    <a:pt x="56744" y="22224"/>
                  </a:lnTo>
                  <a:lnTo>
                    <a:pt x="57146" y="63934"/>
                  </a:lnTo>
                  <a:lnTo>
                    <a:pt x="56089" y="67537"/>
                  </a:lnTo>
                  <a:lnTo>
                    <a:pt x="54326" y="69938"/>
                  </a:lnTo>
                  <a:lnTo>
                    <a:pt x="52092" y="71539"/>
                  </a:lnTo>
                  <a:lnTo>
                    <a:pt x="50603" y="73665"/>
                  </a:lnTo>
                  <a:lnTo>
                    <a:pt x="48948" y="78849"/>
                  </a:lnTo>
                  <a:lnTo>
                    <a:pt x="47625" y="117861"/>
                  </a:lnTo>
                  <a:lnTo>
                    <a:pt x="48683" y="119363"/>
                  </a:lnTo>
                  <a:lnTo>
                    <a:pt x="50447" y="120364"/>
                  </a:lnTo>
                  <a:lnTo>
                    <a:pt x="57326" y="122102"/>
                  </a:lnTo>
                  <a:lnTo>
                    <a:pt x="61814" y="122249"/>
                  </a:lnTo>
                  <a:lnTo>
                    <a:pt x="63434" y="123346"/>
                  </a:lnTo>
                  <a:lnTo>
                    <a:pt x="64515" y="125136"/>
                  </a:lnTo>
                  <a:lnTo>
                    <a:pt x="65235" y="127388"/>
                  </a:lnTo>
                  <a:lnTo>
                    <a:pt x="66773" y="128888"/>
                  </a:lnTo>
                  <a:lnTo>
                    <a:pt x="71305" y="130557"/>
                  </a:lnTo>
                  <a:lnTo>
                    <a:pt x="72937" y="132060"/>
                  </a:lnTo>
                  <a:lnTo>
                    <a:pt x="74749" y="136552"/>
                  </a:lnTo>
                  <a:lnTo>
                    <a:pt x="76291" y="138174"/>
                  </a:lnTo>
                  <a:lnTo>
                    <a:pt x="93496" y="149490"/>
                  </a:lnTo>
                  <a:lnTo>
                    <a:pt x="94471" y="153119"/>
                  </a:lnTo>
                  <a:lnTo>
                    <a:pt x="94731" y="155569"/>
                  </a:lnTo>
                  <a:lnTo>
                    <a:pt x="97841" y="161111"/>
                  </a:lnTo>
                  <a:lnTo>
                    <a:pt x="101693" y="167103"/>
                  </a:lnTo>
                  <a:lnTo>
                    <a:pt x="104369" y="177672"/>
                  </a:lnTo>
                  <a:lnTo>
                    <a:pt x="104654" y="184026"/>
                  </a:lnTo>
                  <a:lnTo>
                    <a:pt x="101900" y="189634"/>
                  </a:lnTo>
                  <a:lnTo>
                    <a:pt x="96563" y="196802"/>
                  </a:lnTo>
                  <a:lnTo>
                    <a:pt x="95639" y="203100"/>
                  </a:lnTo>
                  <a:lnTo>
                    <a:pt x="94451" y="204763"/>
                  </a:lnTo>
                  <a:lnTo>
                    <a:pt x="92601" y="205873"/>
                  </a:lnTo>
                  <a:lnTo>
                    <a:pt x="90309" y="206612"/>
                  </a:lnTo>
                  <a:lnTo>
                    <a:pt x="75967" y="215436"/>
                  </a:lnTo>
                  <a:lnTo>
                    <a:pt x="49113" y="217605"/>
                  </a:lnTo>
                  <a:lnTo>
                    <a:pt x="38100" y="21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689"/>
            <p:cNvSpPr/>
            <p:nvPr>
              <p:custDataLst>
                <p:tags r:id="rId74"/>
              </p:custDataLst>
            </p:nvPr>
          </p:nvSpPr>
          <p:spPr>
            <a:xfrm>
              <a:off x="3343275" y="647700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38100" y="14189"/>
                  </a:lnTo>
                  <a:lnTo>
                    <a:pt x="37042" y="15810"/>
                  </a:lnTo>
                  <a:lnTo>
                    <a:pt x="35278" y="16890"/>
                  </a:lnTo>
                  <a:lnTo>
                    <a:pt x="33043" y="17610"/>
                  </a:lnTo>
                  <a:lnTo>
                    <a:pt x="31554" y="19148"/>
                  </a:lnTo>
                  <a:lnTo>
                    <a:pt x="29899" y="23680"/>
                  </a:lnTo>
                  <a:lnTo>
                    <a:pt x="28399" y="25312"/>
                  </a:lnTo>
                  <a:lnTo>
                    <a:pt x="23911" y="27125"/>
                  </a:lnTo>
                  <a:lnTo>
                    <a:pt x="22291" y="28666"/>
                  </a:lnTo>
                  <a:lnTo>
                    <a:pt x="20490" y="33203"/>
                  </a:lnTo>
                  <a:lnTo>
                    <a:pt x="18952" y="34835"/>
                  </a:lnTo>
                  <a:lnTo>
                    <a:pt x="14420" y="36649"/>
                  </a:lnTo>
                  <a:lnTo>
                    <a:pt x="12788" y="38191"/>
                  </a:lnTo>
                  <a:lnTo>
                    <a:pt x="9955" y="46174"/>
                  </a:lnTo>
                  <a:lnTo>
                    <a:pt x="6894" y="4698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2690"/>
            <p:cNvSpPr/>
            <p:nvPr>
              <p:custDataLst>
                <p:tags r:id="rId75"/>
              </p:custDataLst>
            </p:nvPr>
          </p:nvSpPr>
          <p:spPr>
            <a:xfrm>
              <a:off x="3467103" y="6296059"/>
              <a:ext cx="114298" cy="177517"/>
            </a:xfrm>
            <a:custGeom>
              <a:avLst/>
              <a:gdLst/>
              <a:ahLst/>
              <a:cxnLst/>
              <a:rect l="0" t="0" r="0" b="0"/>
              <a:pathLst>
                <a:path w="114298" h="177517">
                  <a:moveTo>
                    <a:pt x="76197" y="9491"/>
                  </a:moveTo>
                  <a:lnTo>
                    <a:pt x="76197" y="9491"/>
                  </a:lnTo>
                  <a:lnTo>
                    <a:pt x="71140" y="9491"/>
                  </a:lnTo>
                  <a:lnTo>
                    <a:pt x="69651" y="8433"/>
                  </a:lnTo>
                  <a:lnTo>
                    <a:pt x="68658" y="6669"/>
                  </a:lnTo>
                  <a:lnTo>
                    <a:pt x="67065" y="1290"/>
                  </a:lnTo>
                  <a:lnTo>
                    <a:pt x="64024" y="554"/>
                  </a:lnTo>
                  <a:lnTo>
                    <a:pt x="52493" y="0"/>
                  </a:lnTo>
                  <a:lnTo>
                    <a:pt x="46965" y="2803"/>
                  </a:lnTo>
                  <a:lnTo>
                    <a:pt x="40980" y="6519"/>
                  </a:lnTo>
                  <a:lnTo>
                    <a:pt x="34792" y="8170"/>
                  </a:lnTo>
                  <a:lnTo>
                    <a:pt x="32719" y="9669"/>
                  </a:lnTo>
                  <a:lnTo>
                    <a:pt x="31337" y="11727"/>
                  </a:lnTo>
                  <a:lnTo>
                    <a:pt x="28742" y="16835"/>
                  </a:lnTo>
                  <a:lnTo>
                    <a:pt x="13492" y="34978"/>
                  </a:lnTo>
                  <a:lnTo>
                    <a:pt x="11286" y="41280"/>
                  </a:lnTo>
                  <a:lnTo>
                    <a:pt x="8812" y="60494"/>
                  </a:lnTo>
                  <a:lnTo>
                    <a:pt x="1367" y="78949"/>
                  </a:lnTo>
                  <a:lnTo>
                    <a:pt x="32" y="122095"/>
                  </a:lnTo>
                  <a:lnTo>
                    <a:pt x="0" y="145588"/>
                  </a:lnTo>
                  <a:lnTo>
                    <a:pt x="1058" y="147847"/>
                  </a:lnTo>
                  <a:lnTo>
                    <a:pt x="2821" y="149354"/>
                  </a:lnTo>
                  <a:lnTo>
                    <a:pt x="5054" y="150358"/>
                  </a:lnTo>
                  <a:lnTo>
                    <a:pt x="6543" y="152086"/>
                  </a:lnTo>
                  <a:lnTo>
                    <a:pt x="11756" y="162463"/>
                  </a:lnTo>
                  <a:lnTo>
                    <a:pt x="14186" y="165448"/>
                  </a:lnTo>
                  <a:lnTo>
                    <a:pt x="19709" y="168763"/>
                  </a:lnTo>
                  <a:lnTo>
                    <a:pt x="35009" y="172125"/>
                  </a:lnTo>
                  <a:lnTo>
                    <a:pt x="41310" y="176318"/>
                  </a:lnTo>
                  <a:lnTo>
                    <a:pt x="44473" y="176801"/>
                  </a:lnTo>
                  <a:lnTo>
                    <a:pt x="47639" y="176064"/>
                  </a:lnTo>
                  <a:lnTo>
                    <a:pt x="50808" y="174515"/>
                  </a:lnTo>
                  <a:lnTo>
                    <a:pt x="53979" y="174540"/>
                  </a:lnTo>
                  <a:lnTo>
                    <a:pt x="60325" y="177391"/>
                  </a:lnTo>
                  <a:lnTo>
                    <a:pt x="63499" y="177516"/>
                  </a:lnTo>
                  <a:lnTo>
                    <a:pt x="84429" y="172429"/>
                  </a:lnTo>
                  <a:lnTo>
                    <a:pt x="97098" y="171717"/>
                  </a:lnTo>
                  <a:lnTo>
                    <a:pt x="104183" y="168727"/>
                  </a:lnTo>
                  <a:lnTo>
                    <a:pt x="114297" y="16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" name="SMARTInkShape-2691"/>
          <p:cNvSpPr/>
          <p:nvPr>
            <p:custDataLst>
              <p:tags r:id="rId6"/>
            </p:custDataLst>
          </p:nvPr>
        </p:nvSpPr>
        <p:spPr>
          <a:xfrm>
            <a:off x="2876550" y="6259426"/>
            <a:ext cx="114301" cy="246019"/>
          </a:xfrm>
          <a:custGeom>
            <a:avLst/>
            <a:gdLst/>
            <a:ahLst/>
            <a:cxnLst/>
            <a:rect l="0" t="0" r="0" b="0"/>
            <a:pathLst>
              <a:path w="114301" h="246019">
                <a:moveTo>
                  <a:pt x="9525" y="93749"/>
                </a:moveTo>
                <a:lnTo>
                  <a:pt x="9525" y="93749"/>
                </a:lnTo>
                <a:lnTo>
                  <a:pt x="9525" y="139343"/>
                </a:lnTo>
                <a:lnTo>
                  <a:pt x="8467" y="154295"/>
                </a:lnTo>
                <a:lnTo>
                  <a:pt x="1324" y="172735"/>
                </a:lnTo>
                <a:lnTo>
                  <a:pt x="10" y="219422"/>
                </a:lnTo>
                <a:lnTo>
                  <a:pt x="0" y="246018"/>
                </a:lnTo>
                <a:lnTo>
                  <a:pt x="0" y="241053"/>
                </a:lnTo>
                <a:lnTo>
                  <a:pt x="2822" y="235770"/>
                </a:lnTo>
                <a:lnTo>
                  <a:pt x="6546" y="229895"/>
                </a:lnTo>
                <a:lnTo>
                  <a:pt x="8936" y="217499"/>
                </a:lnTo>
                <a:lnTo>
                  <a:pt x="9515" y="171634"/>
                </a:lnTo>
                <a:lnTo>
                  <a:pt x="17725" y="129837"/>
                </a:lnTo>
                <a:lnTo>
                  <a:pt x="18934" y="87780"/>
                </a:lnTo>
                <a:lnTo>
                  <a:pt x="27982" y="44153"/>
                </a:lnTo>
                <a:lnTo>
                  <a:pt x="29370" y="33606"/>
                </a:lnTo>
                <a:lnTo>
                  <a:pt x="38890" y="8308"/>
                </a:lnTo>
                <a:lnTo>
                  <a:pt x="46265" y="0"/>
                </a:lnTo>
                <a:lnTo>
                  <a:pt x="46719" y="558"/>
                </a:lnTo>
                <a:lnTo>
                  <a:pt x="47223" y="4001"/>
                </a:lnTo>
                <a:lnTo>
                  <a:pt x="48415" y="5342"/>
                </a:lnTo>
                <a:lnTo>
                  <a:pt x="52562" y="6832"/>
                </a:lnTo>
                <a:lnTo>
                  <a:pt x="54092" y="8288"/>
                </a:lnTo>
                <a:lnTo>
                  <a:pt x="59368" y="18228"/>
                </a:lnTo>
                <a:lnTo>
                  <a:pt x="63428" y="24201"/>
                </a:lnTo>
                <a:lnTo>
                  <a:pt x="66771" y="33513"/>
                </a:lnTo>
                <a:lnTo>
                  <a:pt x="72936" y="44034"/>
                </a:lnTo>
                <a:lnTo>
                  <a:pt x="78831" y="81651"/>
                </a:lnTo>
                <a:lnTo>
                  <a:pt x="82661" y="90489"/>
                </a:lnTo>
                <a:lnTo>
                  <a:pt x="88368" y="129207"/>
                </a:lnTo>
                <a:lnTo>
                  <a:pt x="92191" y="138083"/>
                </a:lnTo>
                <a:lnTo>
                  <a:pt x="103812" y="184649"/>
                </a:lnTo>
                <a:lnTo>
                  <a:pt x="104347" y="191652"/>
                </a:lnTo>
                <a:lnTo>
                  <a:pt x="107407" y="198292"/>
                </a:lnTo>
                <a:lnTo>
                  <a:pt x="112938" y="206122"/>
                </a:lnTo>
                <a:lnTo>
                  <a:pt x="114300" y="2175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1" name="SMARTInkShape-Group479"/>
          <p:cNvGrpSpPr/>
          <p:nvPr/>
        </p:nvGrpSpPr>
        <p:grpSpPr>
          <a:xfrm>
            <a:off x="3924311" y="6334255"/>
            <a:ext cx="352415" cy="123682"/>
            <a:chOff x="3924311" y="6334255"/>
            <a:chExt cx="352415" cy="123682"/>
          </a:xfrm>
        </p:grpSpPr>
        <p:sp>
          <p:nvSpPr>
            <p:cNvPr id="338" name="SMARTInkShape-2692"/>
            <p:cNvSpPr/>
            <p:nvPr>
              <p:custDataLst>
                <p:tags r:id="rId65"/>
              </p:custDataLst>
            </p:nvPr>
          </p:nvSpPr>
          <p:spPr>
            <a:xfrm>
              <a:off x="3924311" y="6362711"/>
              <a:ext cx="123815" cy="95226"/>
            </a:xfrm>
            <a:custGeom>
              <a:avLst/>
              <a:gdLst/>
              <a:ahLst/>
              <a:cxnLst/>
              <a:rect l="0" t="0" r="0" b="0"/>
              <a:pathLst>
                <a:path w="123815" h="95226">
                  <a:moveTo>
                    <a:pt x="76189" y="28564"/>
                  </a:moveTo>
                  <a:lnTo>
                    <a:pt x="76189" y="28564"/>
                  </a:lnTo>
                  <a:lnTo>
                    <a:pt x="76189" y="20363"/>
                  </a:lnTo>
                  <a:lnTo>
                    <a:pt x="75131" y="19922"/>
                  </a:lnTo>
                  <a:lnTo>
                    <a:pt x="67988" y="19155"/>
                  </a:lnTo>
                  <a:lnTo>
                    <a:pt x="67253" y="16268"/>
                  </a:lnTo>
                  <a:lnTo>
                    <a:pt x="66698" y="9909"/>
                  </a:lnTo>
                  <a:lnTo>
                    <a:pt x="57256" y="108"/>
                  </a:lnTo>
                  <a:lnTo>
                    <a:pt x="43892" y="0"/>
                  </a:lnTo>
                  <a:lnTo>
                    <a:pt x="41958" y="1054"/>
                  </a:lnTo>
                  <a:lnTo>
                    <a:pt x="40668" y="2816"/>
                  </a:lnTo>
                  <a:lnTo>
                    <a:pt x="39808" y="5049"/>
                  </a:lnTo>
                  <a:lnTo>
                    <a:pt x="38177" y="6537"/>
                  </a:lnTo>
                  <a:lnTo>
                    <a:pt x="33542" y="8191"/>
                  </a:lnTo>
                  <a:lnTo>
                    <a:pt x="31883" y="9690"/>
                  </a:lnTo>
                  <a:lnTo>
                    <a:pt x="23945" y="22655"/>
                  </a:lnTo>
                  <a:lnTo>
                    <a:pt x="18397" y="25938"/>
                  </a:lnTo>
                  <a:lnTo>
                    <a:pt x="15436" y="26813"/>
                  </a:lnTo>
                  <a:lnTo>
                    <a:pt x="13462" y="28455"/>
                  </a:lnTo>
                  <a:lnTo>
                    <a:pt x="3315" y="51254"/>
                  </a:lnTo>
                  <a:lnTo>
                    <a:pt x="119" y="74202"/>
                  </a:lnTo>
                  <a:lnTo>
                    <a:pt x="0" y="89272"/>
                  </a:lnTo>
                  <a:lnTo>
                    <a:pt x="1054" y="91261"/>
                  </a:lnTo>
                  <a:lnTo>
                    <a:pt x="2816" y="92587"/>
                  </a:lnTo>
                  <a:lnTo>
                    <a:pt x="8191" y="94715"/>
                  </a:lnTo>
                  <a:lnTo>
                    <a:pt x="26813" y="95225"/>
                  </a:lnTo>
                  <a:lnTo>
                    <a:pt x="47793" y="78764"/>
                  </a:lnTo>
                  <a:lnTo>
                    <a:pt x="50909" y="77905"/>
                  </a:lnTo>
                  <a:lnTo>
                    <a:pt x="52985" y="76274"/>
                  </a:lnTo>
                  <a:lnTo>
                    <a:pt x="55293" y="71641"/>
                  </a:lnTo>
                  <a:lnTo>
                    <a:pt x="56592" y="63082"/>
                  </a:lnTo>
                  <a:lnTo>
                    <a:pt x="57832" y="61102"/>
                  </a:lnTo>
                  <a:lnTo>
                    <a:pt x="59718" y="59781"/>
                  </a:lnTo>
                  <a:lnTo>
                    <a:pt x="62034" y="58900"/>
                  </a:lnTo>
                  <a:lnTo>
                    <a:pt x="63577" y="57255"/>
                  </a:lnTo>
                  <a:lnTo>
                    <a:pt x="66257" y="49093"/>
                  </a:lnTo>
                  <a:lnTo>
                    <a:pt x="66661" y="38216"/>
                  </a:lnTo>
                  <a:lnTo>
                    <a:pt x="66664" y="46301"/>
                  </a:lnTo>
                  <a:lnTo>
                    <a:pt x="73210" y="54959"/>
                  </a:lnTo>
                  <a:lnTo>
                    <a:pt x="75796" y="64914"/>
                  </a:lnTo>
                  <a:lnTo>
                    <a:pt x="76985" y="65497"/>
                  </a:lnTo>
                  <a:lnTo>
                    <a:pt x="81129" y="66146"/>
                  </a:lnTo>
                  <a:lnTo>
                    <a:pt x="86498" y="69256"/>
                  </a:lnTo>
                  <a:lnTo>
                    <a:pt x="92413" y="73108"/>
                  </a:lnTo>
                  <a:lnTo>
                    <a:pt x="101692" y="76334"/>
                  </a:lnTo>
                  <a:lnTo>
                    <a:pt x="111145" y="82465"/>
                  </a:lnTo>
                  <a:lnTo>
                    <a:pt x="123814" y="85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2693"/>
            <p:cNvSpPr/>
            <p:nvPr>
              <p:custDataLst>
                <p:tags r:id="rId66"/>
              </p:custDataLst>
            </p:nvPr>
          </p:nvSpPr>
          <p:spPr>
            <a:xfrm>
              <a:off x="4048125" y="6343650"/>
              <a:ext cx="85726" cy="104739"/>
            </a:xfrm>
            <a:custGeom>
              <a:avLst/>
              <a:gdLst/>
              <a:ahLst/>
              <a:cxnLst/>
              <a:rect l="0" t="0" r="0" b="0"/>
              <a:pathLst>
                <a:path w="85726" h="104739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1058" y="35120"/>
                  </a:lnTo>
                  <a:lnTo>
                    <a:pt x="2822" y="36114"/>
                  </a:lnTo>
                  <a:lnTo>
                    <a:pt x="5057" y="36776"/>
                  </a:lnTo>
                  <a:lnTo>
                    <a:pt x="6546" y="38276"/>
                  </a:lnTo>
                  <a:lnTo>
                    <a:pt x="8201" y="42764"/>
                  </a:lnTo>
                  <a:lnTo>
                    <a:pt x="9701" y="44385"/>
                  </a:lnTo>
                  <a:lnTo>
                    <a:pt x="19148" y="48399"/>
                  </a:lnTo>
                  <a:lnTo>
                    <a:pt x="35213" y="62788"/>
                  </a:lnTo>
                  <a:lnTo>
                    <a:pt x="41403" y="64948"/>
                  </a:lnTo>
                  <a:lnTo>
                    <a:pt x="43477" y="66582"/>
                  </a:lnTo>
                  <a:lnTo>
                    <a:pt x="55664" y="83964"/>
                  </a:lnTo>
                  <a:lnTo>
                    <a:pt x="57020" y="93771"/>
                  </a:lnTo>
                  <a:lnTo>
                    <a:pt x="57147" y="104344"/>
                  </a:lnTo>
                  <a:lnTo>
                    <a:pt x="48949" y="104738"/>
                  </a:lnTo>
                  <a:lnTo>
                    <a:pt x="48508" y="103692"/>
                  </a:lnTo>
                  <a:lnTo>
                    <a:pt x="47628" y="72894"/>
                  </a:lnTo>
                  <a:lnTo>
                    <a:pt x="57326" y="42150"/>
                  </a:lnTo>
                  <a:lnTo>
                    <a:pt x="64515" y="28747"/>
                  </a:lnTo>
                  <a:lnTo>
                    <a:pt x="65235" y="25515"/>
                  </a:lnTo>
                  <a:lnTo>
                    <a:pt x="71679" y="19102"/>
                  </a:lnTo>
                  <a:lnTo>
                    <a:pt x="79482" y="1272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694"/>
            <p:cNvSpPr/>
            <p:nvPr>
              <p:custDataLst>
                <p:tags r:id="rId67"/>
              </p:custDataLst>
            </p:nvPr>
          </p:nvSpPr>
          <p:spPr>
            <a:xfrm>
              <a:off x="4191000" y="6334255"/>
              <a:ext cx="85726" cy="110107"/>
            </a:xfrm>
            <a:custGeom>
              <a:avLst/>
              <a:gdLst/>
              <a:ahLst/>
              <a:cxnLst/>
              <a:rect l="0" t="0" r="0" b="0"/>
              <a:pathLst>
                <a:path w="85726" h="110107">
                  <a:moveTo>
                    <a:pt x="0" y="57020"/>
                  </a:moveTo>
                  <a:lnTo>
                    <a:pt x="0" y="57020"/>
                  </a:lnTo>
                  <a:lnTo>
                    <a:pt x="0" y="66429"/>
                  </a:lnTo>
                  <a:lnTo>
                    <a:pt x="0" y="58333"/>
                  </a:lnTo>
                  <a:lnTo>
                    <a:pt x="1058" y="57896"/>
                  </a:lnTo>
                  <a:lnTo>
                    <a:pt x="5057" y="57410"/>
                  </a:lnTo>
                  <a:lnTo>
                    <a:pt x="6546" y="56222"/>
                  </a:lnTo>
                  <a:lnTo>
                    <a:pt x="8201" y="52079"/>
                  </a:lnTo>
                  <a:lnTo>
                    <a:pt x="9701" y="50551"/>
                  </a:lnTo>
                  <a:lnTo>
                    <a:pt x="19712" y="45277"/>
                  </a:lnTo>
                  <a:lnTo>
                    <a:pt x="36623" y="29896"/>
                  </a:lnTo>
                  <a:lnTo>
                    <a:pt x="38867" y="21128"/>
                  </a:lnTo>
                  <a:lnTo>
                    <a:pt x="46263" y="11149"/>
                  </a:lnTo>
                  <a:lnTo>
                    <a:pt x="45658" y="9506"/>
                  </a:lnTo>
                  <a:lnTo>
                    <a:pt x="38457" y="308"/>
                  </a:lnTo>
                  <a:lnTo>
                    <a:pt x="33150" y="0"/>
                  </a:lnTo>
                  <a:lnTo>
                    <a:pt x="31624" y="1015"/>
                  </a:lnTo>
                  <a:lnTo>
                    <a:pt x="30608" y="2750"/>
                  </a:lnTo>
                  <a:lnTo>
                    <a:pt x="29930" y="4964"/>
                  </a:lnTo>
                  <a:lnTo>
                    <a:pt x="28420" y="6442"/>
                  </a:lnTo>
                  <a:lnTo>
                    <a:pt x="18392" y="11635"/>
                  </a:lnTo>
                  <a:lnTo>
                    <a:pt x="15437" y="14063"/>
                  </a:lnTo>
                  <a:lnTo>
                    <a:pt x="12152" y="19584"/>
                  </a:lnTo>
                  <a:lnTo>
                    <a:pt x="11276" y="22537"/>
                  </a:lnTo>
                  <a:lnTo>
                    <a:pt x="9634" y="24506"/>
                  </a:lnTo>
                  <a:lnTo>
                    <a:pt x="4988" y="26695"/>
                  </a:lnTo>
                  <a:lnTo>
                    <a:pt x="3325" y="28337"/>
                  </a:lnTo>
                  <a:lnTo>
                    <a:pt x="1477" y="32983"/>
                  </a:lnTo>
                  <a:lnTo>
                    <a:pt x="7" y="79448"/>
                  </a:lnTo>
                  <a:lnTo>
                    <a:pt x="3" y="87449"/>
                  </a:lnTo>
                  <a:lnTo>
                    <a:pt x="1061" y="90006"/>
                  </a:lnTo>
                  <a:lnTo>
                    <a:pt x="2824" y="91711"/>
                  </a:lnTo>
                  <a:lnTo>
                    <a:pt x="5057" y="92847"/>
                  </a:lnTo>
                  <a:lnTo>
                    <a:pt x="6546" y="94664"/>
                  </a:lnTo>
                  <a:lnTo>
                    <a:pt x="8201" y="99503"/>
                  </a:lnTo>
                  <a:lnTo>
                    <a:pt x="10759" y="101217"/>
                  </a:lnTo>
                  <a:lnTo>
                    <a:pt x="27791" y="104344"/>
                  </a:lnTo>
                  <a:lnTo>
                    <a:pt x="32812" y="104511"/>
                  </a:lnTo>
                  <a:lnTo>
                    <a:pt x="38572" y="107408"/>
                  </a:lnTo>
                  <a:lnTo>
                    <a:pt x="41590" y="109662"/>
                  </a:lnTo>
                  <a:lnTo>
                    <a:pt x="44660" y="110106"/>
                  </a:lnTo>
                  <a:lnTo>
                    <a:pt x="85725" y="104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480"/>
          <p:cNvGrpSpPr/>
          <p:nvPr/>
        </p:nvGrpSpPr>
        <p:grpSpPr>
          <a:xfrm>
            <a:off x="4610100" y="6229350"/>
            <a:ext cx="1285876" cy="361913"/>
            <a:chOff x="4610100" y="6229350"/>
            <a:chExt cx="1285876" cy="361913"/>
          </a:xfrm>
        </p:grpSpPr>
        <p:sp>
          <p:nvSpPr>
            <p:cNvPr id="342" name="SMARTInkShape-2695"/>
            <p:cNvSpPr/>
            <p:nvPr>
              <p:custDataLst>
                <p:tags r:id="rId58"/>
              </p:custDataLst>
            </p:nvPr>
          </p:nvSpPr>
          <p:spPr>
            <a:xfrm>
              <a:off x="4610100" y="6363140"/>
              <a:ext cx="114301" cy="123371"/>
            </a:xfrm>
            <a:custGeom>
              <a:avLst/>
              <a:gdLst/>
              <a:ahLst/>
              <a:cxnLst/>
              <a:rect l="0" t="0" r="0" b="0"/>
              <a:pathLst>
                <a:path w="114301" h="123371">
                  <a:moveTo>
                    <a:pt x="0" y="18610"/>
                  </a:moveTo>
                  <a:lnTo>
                    <a:pt x="0" y="18610"/>
                  </a:lnTo>
                  <a:lnTo>
                    <a:pt x="0" y="33075"/>
                  </a:lnTo>
                  <a:lnTo>
                    <a:pt x="1058" y="34604"/>
                  </a:lnTo>
                  <a:lnTo>
                    <a:pt x="2822" y="35623"/>
                  </a:lnTo>
                  <a:lnTo>
                    <a:pt x="5057" y="36302"/>
                  </a:lnTo>
                  <a:lnTo>
                    <a:pt x="6546" y="37812"/>
                  </a:lnTo>
                  <a:lnTo>
                    <a:pt x="8201" y="42314"/>
                  </a:lnTo>
                  <a:lnTo>
                    <a:pt x="9525" y="88577"/>
                  </a:lnTo>
                  <a:lnTo>
                    <a:pt x="9525" y="123370"/>
                  </a:lnTo>
                  <a:lnTo>
                    <a:pt x="9525" y="75807"/>
                  </a:lnTo>
                  <a:lnTo>
                    <a:pt x="9525" y="30024"/>
                  </a:lnTo>
                  <a:lnTo>
                    <a:pt x="18658" y="19051"/>
                  </a:lnTo>
                  <a:lnTo>
                    <a:pt x="33229" y="18621"/>
                  </a:lnTo>
                  <a:lnTo>
                    <a:pt x="34853" y="19675"/>
                  </a:lnTo>
                  <a:lnTo>
                    <a:pt x="35935" y="21437"/>
                  </a:lnTo>
                  <a:lnTo>
                    <a:pt x="37459" y="28973"/>
                  </a:lnTo>
                  <a:lnTo>
                    <a:pt x="37673" y="31868"/>
                  </a:lnTo>
                  <a:lnTo>
                    <a:pt x="38874" y="33799"/>
                  </a:lnTo>
                  <a:lnTo>
                    <a:pt x="40732" y="35085"/>
                  </a:lnTo>
                  <a:lnTo>
                    <a:pt x="43030" y="35944"/>
                  </a:lnTo>
                  <a:lnTo>
                    <a:pt x="44562" y="37575"/>
                  </a:lnTo>
                  <a:lnTo>
                    <a:pt x="46263" y="42208"/>
                  </a:lnTo>
                  <a:lnTo>
                    <a:pt x="47625" y="75724"/>
                  </a:lnTo>
                  <a:lnTo>
                    <a:pt x="47625" y="39502"/>
                  </a:lnTo>
                  <a:lnTo>
                    <a:pt x="54171" y="30420"/>
                  </a:lnTo>
                  <a:lnTo>
                    <a:pt x="56267" y="21521"/>
                  </a:lnTo>
                  <a:lnTo>
                    <a:pt x="56758" y="15318"/>
                  </a:lnTo>
                  <a:lnTo>
                    <a:pt x="57946" y="13240"/>
                  </a:lnTo>
                  <a:lnTo>
                    <a:pt x="59798" y="11855"/>
                  </a:lnTo>
                  <a:lnTo>
                    <a:pt x="62090" y="10931"/>
                  </a:lnTo>
                  <a:lnTo>
                    <a:pt x="63618" y="9257"/>
                  </a:lnTo>
                  <a:lnTo>
                    <a:pt x="65317" y="4576"/>
                  </a:lnTo>
                  <a:lnTo>
                    <a:pt x="66827" y="2904"/>
                  </a:lnTo>
                  <a:lnTo>
                    <a:pt x="74757" y="0"/>
                  </a:lnTo>
                  <a:lnTo>
                    <a:pt x="86371" y="7158"/>
                  </a:lnTo>
                  <a:lnTo>
                    <a:pt x="89331" y="7799"/>
                  </a:lnTo>
                  <a:lnTo>
                    <a:pt x="91304" y="9286"/>
                  </a:lnTo>
                  <a:lnTo>
                    <a:pt x="95139" y="15377"/>
                  </a:lnTo>
                  <a:lnTo>
                    <a:pt x="99787" y="17173"/>
                  </a:lnTo>
                  <a:lnTo>
                    <a:pt x="101449" y="18710"/>
                  </a:lnTo>
                  <a:lnTo>
                    <a:pt x="103297" y="23240"/>
                  </a:lnTo>
                  <a:lnTo>
                    <a:pt x="105826" y="63067"/>
                  </a:lnTo>
                  <a:lnTo>
                    <a:pt x="112313" y="75761"/>
                  </a:lnTo>
                  <a:lnTo>
                    <a:pt x="114300" y="94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696"/>
            <p:cNvSpPr/>
            <p:nvPr>
              <p:custDataLst>
                <p:tags r:id="rId59"/>
              </p:custDataLst>
            </p:nvPr>
          </p:nvSpPr>
          <p:spPr>
            <a:xfrm>
              <a:off x="4772025" y="6381866"/>
              <a:ext cx="85726" cy="93763"/>
            </a:xfrm>
            <a:custGeom>
              <a:avLst/>
              <a:gdLst/>
              <a:ahLst/>
              <a:cxnLst/>
              <a:rect l="0" t="0" r="0" b="0"/>
              <a:pathLst>
                <a:path w="85726" h="93763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7566"/>
                  </a:lnTo>
                  <a:lnTo>
                    <a:pt x="0" y="55164"/>
                  </a:lnTo>
                  <a:lnTo>
                    <a:pt x="6546" y="64269"/>
                  </a:lnTo>
                  <a:lnTo>
                    <a:pt x="8642" y="73171"/>
                  </a:lnTo>
                  <a:lnTo>
                    <a:pt x="9491" y="85062"/>
                  </a:lnTo>
                  <a:lnTo>
                    <a:pt x="17723" y="93762"/>
                  </a:lnTo>
                  <a:lnTo>
                    <a:pt x="18165" y="93161"/>
                  </a:lnTo>
                  <a:lnTo>
                    <a:pt x="18657" y="89671"/>
                  </a:lnTo>
                  <a:lnTo>
                    <a:pt x="19846" y="88317"/>
                  </a:lnTo>
                  <a:lnTo>
                    <a:pt x="23990" y="86813"/>
                  </a:lnTo>
                  <a:lnTo>
                    <a:pt x="25518" y="85353"/>
                  </a:lnTo>
                  <a:lnTo>
                    <a:pt x="27217" y="80910"/>
                  </a:lnTo>
                  <a:lnTo>
                    <a:pt x="28727" y="79301"/>
                  </a:lnTo>
                  <a:lnTo>
                    <a:pt x="33229" y="77515"/>
                  </a:lnTo>
                  <a:lnTo>
                    <a:pt x="34853" y="75980"/>
                  </a:lnTo>
                  <a:lnTo>
                    <a:pt x="36657" y="71451"/>
                  </a:lnTo>
                  <a:lnTo>
                    <a:pt x="38874" y="59921"/>
                  </a:lnTo>
                  <a:lnTo>
                    <a:pt x="44562" y="50598"/>
                  </a:lnTo>
                  <a:lnTo>
                    <a:pt x="47775" y="41134"/>
                  </a:lnTo>
                  <a:lnTo>
                    <a:pt x="53902" y="31627"/>
                  </a:lnTo>
                  <a:lnTo>
                    <a:pt x="57112" y="19099"/>
                  </a:lnTo>
                  <a:lnTo>
                    <a:pt x="57147" y="10747"/>
                  </a:lnTo>
                  <a:lnTo>
                    <a:pt x="57150" y="45756"/>
                  </a:lnTo>
                  <a:lnTo>
                    <a:pt x="63696" y="54767"/>
                  </a:lnTo>
                  <a:lnTo>
                    <a:pt x="66283" y="64797"/>
                  </a:lnTo>
                  <a:lnTo>
                    <a:pt x="66641" y="74605"/>
                  </a:lnTo>
                  <a:lnTo>
                    <a:pt x="74873" y="84155"/>
                  </a:lnTo>
                  <a:lnTo>
                    <a:pt x="78432" y="84963"/>
                  </a:lnTo>
                  <a:lnTo>
                    <a:pt x="85725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697"/>
            <p:cNvSpPr/>
            <p:nvPr>
              <p:custDataLst>
                <p:tags r:id="rId60"/>
              </p:custDataLst>
            </p:nvPr>
          </p:nvSpPr>
          <p:spPr>
            <a:xfrm>
              <a:off x="4914903" y="6229350"/>
              <a:ext cx="47623" cy="257128"/>
            </a:xfrm>
            <a:custGeom>
              <a:avLst/>
              <a:gdLst/>
              <a:ahLst/>
              <a:cxnLst/>
              <a:rect l="0" t="0" r="0" b="0"/>
              <a:pathLst>
                <a:path w="47623" h="257128">
                  <a:moveTo>
                    <a:pt x="19047" y="0"/>
                  </a:moveTo>
                  <a:lnTo>
                    <a:pt x="19047" y="0"/>
                  </a:lnTo>
                  <a:lnTo>
                    <a:pt x="28456" y="0"/>
                  </a:lnTo>
                  <a:lnTo>
                    <a:pt x="23481" y="0"/>
                  </a:lnTo>
                  <a:lnTo>
                    <a:pt x="22003" y="1058"/>
                  </a:lnTo>
                  <a:lnTo>
                    <a:pt x="20360" y="5056"/>
                  </a:lnTo>
                  <a:lnTo>
                    <a:pt x="19050" y="50804"/>
                  </a:lnTo>
                  <a:lnTo>
                    <a:pt x="19047" y="60327"/>
                  </a:lnTo>
                  <a:lnTo>
                    <a:pt x="10110" y="105023"/>
                  </a:lnTo>
                  <a:lnTo>
                    <a:pt x="9545" y="146942"/>
                  </a:lnTo>
                  <a:lnTo>
                    <a:pt x="8471" y="165365"/>
                  </a:lnTo>
                  <a:lnTo>
                    <a:pt x="586" y="206743"/>
                  </a:lnTo>
                  <a:lnTo>
                    <a:pt x="0" y="250811"/>
                  </a:lnTo>
                  <a:lnTo>
                    <a:pt x="1057" y="252932"/>
                  </a:lnTo>
                  <a:lnTo>
                    <a:pt x="2820" y="254347"/>
                  </a:lnTo>
                  <a:lnTo>
                    <a:pt x="8198" y="256617"/>
                  </a:lnTo>
                  <a:lnTo>
                    <a:pt x="22663" y="257127"/>
                  </a:lnTo>
                  <a:lnTo>
                    <a:pt x="28768" y="254331"/>
                  </a:lnTo>
                  <a:lnTo>
                    <a:pt x="42992" y="242710"/>
                  </a:lnTo>
                  <a:lnTo>
                    <a:pt x="45564" y="237341"/>
                  </a:lnTo>
                  <a:lnTo>
                    <a:pt x="47622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698"/>
            <p:cNvSpPr/>
            <p:nvPr>
              <p:custDataLst>
                <p:tags r:id="rId61"/>
              </p:custDataLst>
            </p:nvPr>
          </p:nvSpPr>
          <p:spPr>
            <a:xfrm>
              <a:off x="4886328" y="6343650"/>
              <a:ext cx="123823" cy="57151"/>
            </a:xfrm>
            <a:custGeom>
              <a:avLst/>
              <a:gdLst/>
              <a:ahLst/>
              <a:cxnLst/>
              <a:rect l="0" t="0" r="0" b="0"/>
              <a:pathLst>
                <a:path w="123823" h="57151">
                  <a:moveTo>
                    <a:pt x="9522" y="57150"/>
                  </a:moveTo>
                  <a:lnTo>
                    <a:pt x="9522" y="57150"/>
                  </a:lnTo>
                  <a:lnTo>
                    <a:pt x="31" y="57150"/>
                  </a:lnTo>
                  <a:lnTo>
                    <a:pt x="0" y="48949"/>
                  </a:lnTo>
                  <a:lnTo>
                    <a:pt x="1057" y="48508"/>
                  </a:lnTo>
                  <a:lnTo>
                    <a:pt x="5054" y="48018"/>
                  </a:lnTo>
                  <a:lnTo>
                    <a:pt x="10359" y="44977"/>
                  </a:lnTo>
                  <a:lnTo>
                    <a:pt x="16244" y="41156"/>
                  </a:lnTo>
                  <a:lnTo>
                    <a:pt x="25507" y="37948"/>
                  </a:lnTo>
                  <a:lnTo>
                    <a:pt x="34955" y="31822"/>
                  </a:lnTo>
                  <a:lnTo>
                    <a:pt x="45515" y="29537"/>
                  </a:lnTo>
                  <a:lnTo>
                    <a:pt x="60520" y="27802"/>
                  </a:lnTo>
                  <a:lnTo>
                    <a:pt x="73198" y="22113"/>
                  </a:lnTo>
                  <a:lnTo>
                    <a:pt x="88832" y="18900"/>
                  </a:lnTo>
                  <a:lnTo>
                    <a:pt x="1238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699"/>
            <p:cNvSpPr/>
            <p:nvPr>
              <p:custDataLst>
                <p:tags r:id="rId62"/>
              </p:custDataLst>
            </p:nvPr>
          </p:nvSpPr>
          <p:spPr>
            <a:xfrm>
              <a:off x="5010150" y="6391312"/>
              <a:ext cx="104776" cy="95199"/>
            </a:xfrm>
            <a:custGeom>
              <a:avLst/>
              <a:gdLst/>
              <a:ahLst/>
              <a:cxnLst/>
              <a:rect l="0" t="0" r="0" b="0"/>
              <a:pathLst>
                <a:path w="104776" h="95199">
                  <a:moveTo>
                    <a:pt x="9525" y="19013"/>
                  </a:moveTo>
                  <a:lnTo>
                    <a:pt x="9525" y="19013"/>
                  </a:lnTo>
                  <a:lnTo>
                    <a:pt x="1324" y="10812"/>
                  </a:lnTo>
                  <a:lnTo>
                    <a:pt x="3" y="0"/>
                  </a:lnTo>
                  <a:lnTo>
                    <a:pt x="0" y="44499"/>
                  </a:lnTo>
                  <a:lnTo>
                    <a:pt x="0" y="79339"/>
                  </a:lnTo>
                  <a:lnTo>
                    <a:pt x="2822" y="85688"/>
                  </a:lnTo>
                  <a:lnTo>
                    <a:pt x="8201" y="93332"/>
                  </a:lnTo>
                  <a:lnTo>
                    <a:pt x="11759" y="94377"/>
                  </a:lnTo>
                  <a:lnTo>
                    <a:pt x="27124" y="95198"/>
                  </a:lnTo>
                  <a:lnTo>
                    <a:pt x="51230" y="72547"/>
                  </a:lnTo>
                  <a:lnTo>
                    <a:pt x="54519" y="66442"/>
                  </a:lnTo>
                  <a:lnTo>
                    <a:pt x="57862" y="50737"/>
                  </a:lnTo>
                  <a:lnTo>
                    <a:pt x="63594" y="40173"/>
                  </a:lnTo>
                  <a:lnTo>
                    <a:pt x="66639" y="6037"/>
                  </a:lnTo>
                  <a:lnTo>
                    <a:pt x="67709" y="4013"/>
                  </a:lnTo>
                  <a:lnTo>
                    <a:pt x="69482" y="2662"/>
                  </a:lnTo>
                  <a:lnTo>
                    <a:pt x="76084" y="10"/>
                  </a:lnTo>
                  <a:lnTo>
                    <a:pt x="76200" y="41277"/>
                  </a:lnTo>
                  <a:lnTo>
                    <a:pt x="77258" y="43380"/>
                  </a:lnTo>
                  <a:lnTo>
                    <a:pt x="79022" y="44783"/>
                  </a:lnTo>
                  <a:lnTo>
                    <a:pt x="81256" y="45718"/>
                  </a:lnTo>
                  <a:lnTo>
                    <a:pt x="82745" y="47400"/>
                  </a:lnTo>
                  <a:lnTo>
                    <a:pt x="87959" y="57702"/>
                  </a:lnTo>
                  <a:lnTo>
                    <a:pt x="92010" y="63725"/>
                  </a:lnTo>
                  <a:lnTo>
                    <a:pt x="93809" y="69930"/>
                  </a:lnTo>
                  <a:lnTo>
                    <a:pt x="95348" y="72007"/>
                  </a:lnTo>
                  <a:lnTo>
                    <a:pt x="97432" y="73392"/>
                  </a:lnTo>
                  <a:lnTo>
                    <a:pt x="104775" y="76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700"/>
            <p:cNvSpPr/>
            <p:nvPr>
              <p:custDataLst>
                <p:tags r:id="rId63"/>
              </p:custDataLst>
            </p:nvPr>
          </p:nvSpPr>
          <p:spPr>
            <a:xfrm>
              <a:off x="5153061" y="6267465"/>
              <a:ext cx="312956" cy="323798"/>
            </a:xfrm>
            <a:custGeom>
              <a:avLst/>
              <a:gdLst/>
              <a:ahLst/>
              <a:cxnLst/>
              <a:rect l="0" t="0" r="0" b="0"/>
              <a:pathLst>
                <a:path w="312956" h="323798">
                  <a:moveTo>
                    <a:pt x="66639" y="142860"/>
                  </a:moveTo>
                  <a:lnTo>
                    <a:pt x="66639" y="142860"/>
                  </a:lnTo>
                  <a:lnTo>
                    <a:pt x="38467" y="114689"/>
                  </a:lnTo>
                  <a:lnTo>
                    <a:pt x="30539" y="120911"/>
                  </a:lnTo>
                  <a:lnTo>
                    <a:pt x="20741" y="123428"/>
                  </a:lnTo>
                  <a:lnTo>
                    <a:pt x="14470" y="128753"/>
                  </a:lnTo>
                  <a:lnTo>
                    <a:pt x="11702" y="134121"/>
                  </a:lnTo>
                  <a:lnTo>
                    <a:pt x="9926" y="146190"/>
                  </a:lnTo>
                  <a:lnTo>
                    <a:pt x="8722" y="148255"/>
                  </a:lnTo>
                  <a:lnTo>
                    <a:pt x="6861" y="149631"/>
                  </a:lnTo>
                  <a:lnTo>
                    <a:pt x="4562" y="150549"/>
                  </a:lnTo>
                  <a:lnTo>
                    <a:pt x="3029" y="152220"/>
                  </a:lnTo>
                  <a:lnTo>
                    <a:pt x="1326" y="156898"/>
                  </a:lnTo>
                  <a:lnTo>
                    <a:pt x="0" y="179114"/>
                  </a:lnTo>
                  <a:lnTo>
                    <a:pt x="9098" y="190045"/>
                  </a:lnTo>
                  <a:lnTo>
                    <a:pt x="31869" y="190474"/>
                  </a:lnTo>
                  <a:lnTo>
                    <a:pt x="33934" y="189420"/>
                  </a:lnTo>
                  <a:lnTo>
                    <a:pt x="35310" y="187658"/>
                  </a:lnTo>
                  <a:lnTo>
                    <a:pt x="37520" y="182283"/>
                  </a:lnTo>
                  <a:lnTo>
                    <a:pt x="46217" y="172875"/>
                  </a:lnTo>
                  <a:lnTo>
                    <a:pt x="52239" y="171862"/>
                  </a:lnTo>
                  <a:lnTo>
                    <a:pt x="53863" y="170661"/>
                  </a:lnTo>
                  <a:lnTo>
                    <a:pt x="56686" y="163272"/>
                  </a:lnTo>
                  <a:lnTo>
                    <a:pt x="59746" y="162515"/>
                  </a:lnTo>
                  <a:lnTo>
                    <a:pt x="66519" y="161921"/>
                  </a:lnTo>
                  <a:lnTo>
                    <a:pt x="66639" y="180558"/>
                  </a:lnTo>
                  <a:lnTo>
                    <a:pt x="75772" y="190083"/>
                  </a:lnTo>
                  <a:lnTo>
                    <a:pt x="76048" y="195423"/>
                  </a:lnTo>
                  <a:lnTo>
                    <a:pt x="77145" y="195894"/>
                  </a:lnTo>
                  <a:lnTo>
                    <a:pt x="85294" y="190758"/>
                  </a:lnTo>
                  <a:lnTo>
                    <a:pt x="90628" y="190567"/>
                  </a:lnTo>
                  <a:lnTo>
                    <a:pt x="92157" y="189481"/>
                  </a:lnTo>
                  <a:lnTo>
                    <a:pt x="93176" y="187699"/>
                  </a:lnTo>
                  <a:lnTo>
                    <a:pt x="93856" y="185452"/>
                  </a:lnTo>
                  <a:lnTo>
                    <a:pt x="102574" y="171190"/>
                  </a:lnTo>
                  <a:lnTo>
                    <a:pt x="103296" y="168097"/>
                  </a:lnTo>
                  <a:lnTo>
                    <a:pt x="112088" y="152364"/>
                  </a:lnTo>
                  <a:lnTo>
                    <a:pt x="112813" y="149196"/>
                  </a:lnTo>
                  <a:lnTo>
                    <a:pt x="120523" y="135448"/>
                  </a:lnTo>
                  <a:lnTo>
                    <a:pt x="132347" y="88970"/>
                  </a:lnTo>
                  <a:lnTo>
                    <a:pt x="133303" y="44564"/>
                  </a:lnTo>
                  <a:lnTo>
                    <a:pt x="133314" y="9651"/>
                  </a:lnTo>
                  <a:lnTo>
                    <a:pt x="125113" y="9522"/>
                  </a:lnTo>
                  <a:lnTo>
                    <a:pt x="124672" y="10577"/>
                  </a:lnTo>
                  <a:lnTo>
                    <a:pt x="124181" y="14570"/>
                  </a:lnTo>
                  <a:lnTo>
                    <a:pt x="121141" y="19873"/>
                  </a:lnTo>
                  <a:lnTo>
                    <a:pt x="117320" y="25757"/>
                  </a:lnTo>
                  <a:lnTo>
                    <a:pt x="115170" y="35020"/>
                  </a:lnTo>
                  <a:lnTo>
                    <a:pt x="114281" y="77023"/>
                  </a:lnTo>
                  <a:lnTo>
                    <a:pt x="114264" y="121598"/>
                  </a:lnTo>
                  <a:lnTo>
                    <a:pt x="115322" y="130236"/>
                  </a:lnTo>
                  <a:lnTo>
                    <a:pt x="122906" y="157766"/>
                  </a:lnTo>
                  <a:lnTo>
                    <a:pt x="123397" y="164654"/>
                  </a:lnTo>
                  <a:lnTo>
                    <a:pt x="126437" y="171244"/>
                  </a:lnTo>
                  <a:lnTo>
                    <a:pt x="132911" y="180391"/>
                  </a:lnTo>
                  <a:lnTo>
                    <a:pt x="133195" y="185848"/>
                  </a:lnTo>
                  <a:lnTo>
                    <a:pt x="134293" y="186335"/>
                  </a:lnTo>
                  <a:lnTo>
                    <a:pt x="143008" y="181572"/>
                  </a:lnTo>
                  <a:lnTo>
                    <a:pt x="147500" y="181231"/>
                  </a:lnTo>
                  <a:lnTo>
                    <a:pt x="153024" y="178258"/>
                  </a:lnTo>
                  <a:lnTo>
                    <a:pt x="155979" y="175984"/>
                  </a:lnTo>
                  <a:lnTo>
                    <a:pt x="159263" y="170635"/>
                  </a:lnTo>
                  <a:lnTo>
                    <a:pt x="161780" y="164730"/>
                  </a:lnTo>
                  <a:lnTo>
                    <a:pt x="176975" y="144945"/>
                  </a:lnTo>
                  <a:lnTo>
                    <a:pt x="188985" y="98244"/>
                  </a:lnTo>
                  <a:lnTo>
                    <a:pt x="191230" y="79523"/>
                  </a:lnTo>
                  <a:lnTo>
                    <a:pt x="197945" y="56540"/>
                  </a:lnTo>
                  <a:lnTo>
                    <a:pt x="199972" y="9579"/>
                  </a:lnTo>
                  <a:lnTo>
                    <a:pt x="199989" y="35"/>
                  </a:lnTo>
                  <a:lnTo>
                    <a:pt x="194933" y="0"/>
                  </a:lnTo>
                  <a:lnTo>
                    <a:pt x="193444" y="1054"/>
                  </a:lnTo>
                  <a:lnTo>
                    <a:pt x="192450" y="2814"/>
                  </a:lnTo>
                  <a:lnTo>
                    <a:pt x="190856" y="13243"/>
                  </a:lnTo>
                  <a:lnTo>
                    <a:pt x="190471" y="59633"/>
                  </a:lnTo>
                  <a:lnTo>
                    <a:pt x="190464" y="106927"/>
                  </a:lnTo>
                  <a:lnTo>
                    <a:pt x="191522" y="145944"/>
                  </a:lnTo>
                  <a:lnTo>
                    <a:pt x="200785" y="171154"/>
                  </a:lnTo>
                  <a:lnTo>
                    <a:pt x="208156" y="179459"/>
                  </a:lnTo>
                  <a:lnTo>
                    <a:pt x="211732" y="180292"/>
                  </a:lnTo>
                  <a:lnTo>
                    <a:pt x="223667" y="180921"/>
                  </a:lnTo>
                  <a:lnTo>
                    <a:pt x="225299" y="179876"/>
                  </a:lnTo>
                  <a:lnTo>
                    <a:pt x="226388" y="178121"/>
                  </a:lnTo>
                  <a:lnTo>
                    <a:pt x="228134" y="172755"/>
                  </a:lnTo>
                  <a:lnTo>
                    <a:pt x="235025" y="164091"/>
                  </a:lnTo>
                  <a:lnTo>
                    <a:pt x="238239" y="155265"/>
                  </a:lnTo>
                  <a:lnTo>
                    <a:pt x="244366" y="145948"/>
                  </a:lnTo>
                  <a:lnTo>
                    <a:pt x="246651" y="136484"/>
                  </a:lnTo>
                  <a:lnTo>
                    <a:pt x="247611" y="115657"/>
                  </a:lnTo>
                  <a:lnTo>
                    <a:pt x="246554" y="115200"/>
                  </a:lnTo>
                  <a:lnTo>
                    <a:pt x="242557" y="114691"/>
                  </a:lnTo>
                  <a:lnTo>
                    <a:pt x="241067" y="115615"/>
                  </a:lnTo>
                  <a:lnTo>
                    <a:pt x="240075" y="117288"/>
                  </a:lnTo>
                  <a:lnTo>
                    <a:pt x="238351" y="124010"/>
                  </a:lnTo>
                  <a:lnTo>
                    <a:pt x="238089" y="155964"/>
                  </a:lnTo>
                  <a:lnTo>
                    <a:pt x="240911" y="162089"/>
                  </a:lnTo>
                  <a:lnTo>
                    <a:pt x="247222" y="170888"/>
                  </a:lnTo>
                  <a:lnTo>
                    <a:pt x="271292" y="171434"/>
                  </a:lnTo>
                  <a:lnTo>
                    <a:pt x="272924" y="170376"/>
                  </a:lnTo>
                  <a:lnTo>
                    <a:pt x="274013" y="168612"/>
                  </a:lnTo>
                  <a:lnTo>
                    <a:pt x="275759" y="163234"/>
                  </a:lnTo>
                  <a:lnTo>
                    <a:pt x="285714" y="152385"/>
                  </a:lnTo>
                  <a:lnTo>
                    <a:pt x="285714" y="169718"/>
                  </a:lnTo>
                  <a:lnTo>
                    <a:pt x="292259" y="178700"/>
                  </a:lnTo>
                  <a:lnTo>
                    <a:pt x="294356" y="187581"/>
                  </a:lnTo>
                  <a:lnTo>
                    <a:pt x="295205" y="212721"/>
                  </a:lnTo>
                  <a:lnTo>
                    <a:pt x="298046" y="219065"/>
                  </a:lnTo>
                  <a:lnTo>
                    <a:pt x="301778" y="225412"/>
                  </a:lnTo>
                  <a:lnTo>
                    <a:pt x="303879" y="235994"/>
                  </a:lnTo>
                  <a:lnTo>
                    <a:pt x="304648" y="259010"/>
                  </a:lnTo>
                  <a:lnTo>
                    <a:pt x="307535" y="266097"/>
                  </a:lnTo>
                  <a:lnTo>
                    <a:pt x="311288" y="272773"/>
                  </a:lnTo>
                  <a:lnTo>
                    <a:pt x="312955" y="279269"/>
                  </a:lnTo>
                  <a:lnTo>
                    <a:pt x="312341" y="282482"/>
                  </a:lnTo>
                  <a:lnTo>
                    <a:pt x="306574" y="295244"/>
                  </a:lnTo>
                  <a:lnTo>
                    <a:pt x="305122" y="307958"/>
                  </a:lnTo>
                  <a:lnTo>
                    <a:pt x="303944" y="310075"/>
                  </a:lnTo>
                  <a:lnTo>
                    <a:pt x="302102" y="311486"/>
                  </a:lnTo>
                  <a:lnTo>
                    <a:pt x="299814" y="312427"/>
                  </a:lnTo>
                  <a:lnTo>
                    <a:pt x="298289" y="314114"/>
                  </a:lnTo>
                  <a:lnTo>
                    <a:pt x="296595" y="318808"/>
                  </a:lnTo>
                  <a:lnTo>
                    <a:pt x="295085" y="320484"/>
                  </a:lnTo>
                  <a:lnTo>
                    <a:pt x="287157" y="323394"/>
                  </a:lnTo>
                  <a:lnTo>
                    <a:pt x="277640" y="323797"/>
                  </a:lnTo>
                  <a:lnTo>
                    <a:pt x="271563" y="318766"/>
                  </a:lnTo>
                  <a:lnTo>
                    <a:pt x="268841" y="313469"/>
                  </a:lnTo>
                  <a:lnTo>
                    <a:pt x="266791" y="300237"/>
                  </a:lnTo>
                  <a:lnTo>
                    <a:pt x="266664" y="28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701"/>
            <p:cNvSpPr/>
            <p:nvPr>
              <p:custDataLst>
                <p:tags r:id="rId64"/>
              </p:custDataLst>
            </p:nvPr>
          </p:nvSpPr>
          <p:spPr>
            <a:xfrm>
              <a:off x="5658253" y="6486525"/>
              <a:ext cx="237723" cy="28576"/>
            </a:xfrm>
            <a:custGeom>
              <a:avLst/>
              <a:gdLst/>
              <a:ahLst/>
              <a:cxnLst/>
              <a:rect l="0" t="0" r="0" b="0"/>
              <a:pathLst>
                <a:path w="237723" h="28576">
                  <a:moveTo>
                    <a:pt x="28172" y="19050"/>
                  </a:moveTo>
                  <a:lnTo>
                    <a:pt x="28172" y="19050"/>
                  </a:lnTo>
                  <a:lnTo>
                    <a:pt x="23116" y="19050"/>
                  </a:lnTo>
                  <a:lnTo>
                    <a:pt x="21627" y="20108"/>
                  </a:lnTo>
                  <a:lnTo>
                    <a:pt x="20633" y="21872"/>
                  </a:lnTo>
                  <a:lnTo>
                    <a:pt x="19971" y="24106"/>
                  </a:lnTo>
                  <a:lnTo>
                    <a:pt x="18471" y="25595"/>
                  </a:lnTo>
                  <a:lnTo>
                    <a:pt x="9549" y="28459"/>
                  </a:lnTo>
                  <a:lnTo>
                    <a:pt x="0" y="28572"/>
                  </a:lnTo>
                  <a:lnTo>
                    <a:pt x="45295" y="28575"/>
                  </a:lnTo>
                  <a:lnTo>
                    <a:pt x="87648" y="28575"/>
                  </a:lnTo>
                  <a:lnTo>
                    <a:pt x="99761" y="25753"/>
                  </a:lnTo>
                  <a:lnTo>
                    <a:pt x="110790" y="22030"/>
                  </a:lnTo>
                  <a:lnTo>
                    <a:pt x="156345" y="16402"/>
                  </a:lnTo>
                  <a:lnTo>
                    <a:pt x="196346" y="10129"/>
                  </a:lnTo>
                  <a:lnTo>
                    <a:pt x="205574" y="8735"/>
                  </a:lnTo>
                  <a:lnTo>
                    <a:pt x="237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481"/>
          <p:cNvGrpSpPr/>
          <p:nvPr/>
        </p:nvGrpSpPr>
        <p:grpSpPr>
          <a:xfrm>
            <a:off x="5734050" y="6238912"/>
            <a:ext cx="561976" cy="276189"/>
            <a:chOff x="5734050" y="6238912"/>
            <a:chExt cx="561976" cy="276189"/>
          </a:xfrm>
        </p:grpSpPr>
        <p:sp>
          <p:nvSpPr>
            <p:cNvPr id="350" name="SMARTInkShape-2702"/>
            <p:cNvSpPr/>
            <p:nvPr>
              <p:custDataLst>
                <p:tags r:id="rId53"/>
              </p:custDataLst>
            </p:nvPr>
          </p:nvSpPr>
          <p:spPr>
            <a:xfrm>
              <a:off x="5734050" y="6296418"/>
              <a:ext cx="19051" cy="209158"/>
            </a:xfrm>
            <a:custGeom>
              <a:avLst/>
              <a:gdLst/>
              <a:ahLst/>
              <a:cxnLst/>
              <a:rect l="0" t="0" r="0" b="0"/>
              <a:pathLst>
                <a:path w="19051" h="209158">
                  <a:moveTo>
                    <a:pt x="0" y="9132"/>
                  </a:moveTo>
                  <a:lnTo>
                    <a:pt x="0" y="9132"/>
                  </a:lnTo>
                  <a:lnTo>
                    <a:pt x="9133" y="0"/>
                  </a:lnTo>
                  <a:lnTo>
                    <a:pt x="9525" y="45978"/>
                  </a:lnTo>
                  <a:lnTo>
                    <a:pt x="9525" y="93056"/>
                  </a:lnTo>
                  <a:lnTo>
                    <a:pt x="9525" y="139714"/>
                  </a:lnTo>
                  <a:lnTo>
                    <a:pt x="10583" y="164538"/>
                  </a:lnTo>
                  <a:lnTo>
                    <a:pt x="17726" y="183317"/>
                  </a:lnTo>
                  <a:lnTo>
                    <a:pt x="19050" y="209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2703"/>
            <p:cNvSpPr/>
            <p:nvPr>
              <p:custDataLst>
                <p:tags r:id="rId54"/>
              </p:custDataLst>
            </p:nvPr>
          </p:nvSpPr>
          <p:spPr>
            <a:xfrm>
              <a:off x="6181725" y="63817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9409" y="9409"/>
                  </a:lnTo>
                  <a:lnTo>
                    <a:pt x="9525" y="54244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2704"/>
            <p:cNvSpPr/>
            <p:nvPr>
              <p:custDataLst>
                <p:tags r:id="rId55"/>
              </p:custDataLst>
            </p:nvPr>
          </p:nvSpPr>
          <p:spPr>
            <a:xfrm>
              <a:off x="6162675" y="63150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955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705"/>
            <p:cNvSpPr/>
            <p:nvPr>
              <p:custDataLst>
                <p:tags r:id="rId56"/>
              </p:custDataLst>
            </p:nvPr>
          </p:nvSpPr>
          <p:spPr>
            <a:xfrm>
              <a:off x="6248405" y="6238912"/>
              <a:ext cx="47621" cy="276189"/>
            </a:xfrm>
            <a:custGeom>
              <a:avLst/>
              <a:gdLst/>
              <a:ahLst/>
              <a:cxnLst/>
              <a:rect l="0" t="0" r="0" b="0"/>
              <a:pathLst>
                <a:path w="47621" h="276189">
                  <a:moveTo>
                    <a:pt x="47620" y="38063"/>
                  </a:moveTo>
                  <a:lnTo>
                    <a:pt x="47620" y="38063"/>
                  </a:lnTo>
                  <a:lnTo>
                    <a:pt x="47620" y="24806"/>
                  </a:lnTo>
                  <a:lnTo>
                    <a:pt x="46562" y="22875"/>
                  </a:lnTo>
                  <a:lnTo>
                    <a:pt x="44798" y="21588"/>
                  </a:lnTo>
                  <a:lnTo>
                    <a:pt x="42564" y="20730"/>
                  </a:lnTo>
                  <a:lnTo>
                    <a:pt x="41075" y="19100"/>
                  </a:lnTo>
                  <a:lnTo>
                    <a:pt x="37299" y="9412"/>
                  </a:lnTo>
                  <a:lnTo>
                    <a:pt x="28972" y="394"/>
                  </a:lnTo>
                  <a:lnTo>
                    <a:pt x="20403" y="0"/>
                  </a:lnTo>
                  <a:lnTo>
                    <a:pt x="19951" y="1046"/>
                  </a:lnTo>
                  <a:lnTo>
                    <a:pt x="19447" y="5031"/>
                  </a:lnTo>
                  <a:lnTo>
                    <a:pt x="16402" y="10329"/>
                  </a:lnTo>
                  <a:lnTo>
                    <a:pt x="12579" y="16212"/>
                  </a:lnTo>
                  <a:lnTo>
                    <a:pt x="10426" y="25473"/>
                  </a:lnTo>
                  <a:lnTo>
                    <a:pt x="9922" y="31761"/>
                  </a:lnTo>
                  <a:lnTo>
                    <a:pt x="6877" y="38085"/>
                  </a:lnTo>
                  <a:lnTo>
                    <a:pt x="4582" y="41253"/>
                  </a:lnTo>
                  <a:lnTo>
                    <a:pt x="1353" y="55824"/>
                  </a:lnTo>
                  <a:lnTo>
                    <a:pt x="74" y="98498"/>
                  </a:lnTo>
                  <a:lnTo>
                    <a:pt x="0" y="142845"/>
                  </a:lnTo>
                  <a:lnTo>
                    <a:pt x="1054" y="174589"/>
                  </a:lnTo>
                  <a:lnTo>
                    <a:pt x="8932" y="211499"/>
                  </a:lnTo>
                  <a:lnTo>
                    <a:pt x="10316" y="222038"/>
                  </a:lnTo>
                  <a:lnTo>
                    <a:pt x="17008" y="240248"/>
                  </a:lnTo>
                  <a:lnTo>
                    <a:pt x="19835" y="262518"/>
                  </a:lnTo>
                  <a:lnTo>
                    <a:pt x="28570" y="27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706"/>
            <p:cNvSpPr/>
            <p:nvPr>
              <p:custDataLst>
                <p:tags r:id="rId57"/>
              </p:custDataLst>
            </p:nvPr>
          </p:nvSpPr>
          <p:spPr>
            <a:xfrm>
              <a:off x="6181841" y="6410325"/>
              <a:ext cx="114185" cy="38101"/>
            </a:xfrm>
            <a:custGeom>
              <a:avLst/>
              <a:gdLst/>
              <a:ahLst/>
              <a:cxnLst/>
              <a:rect l="0" t="0" r="0" b="0"/>
              <a:pathLst>
                <a:path w="114185" h="38101">
                  <a:moveTo>
                    <a:pt x="9409" y="38100"/>
                  </a:moveTo>
                  <a:lnTo>
                    <a:pt x="9409" y="38100"/>
                  </a:lnTo>
                  <a:lnTo>
                    <a:pt x="0" y="38100"/>
                  </a:lnTo>
                  <a:lnTo>
                    <a:pt x="28645" y="38100"/>
                  </a:lnTo>
                  <a:lnTo>
                    <a:pt x="36655" y="35278"/>
                  </a:lnTo>
                  <a:lnTo>
                    <a:pt x="43743" y="31555"/>
                  </a:lnTo>
                  <a:lnTo>
                    <a:pt x="89140" y="12407"/>
                  </a:lnTo>
                  <a:lnTo>
                    <a:pt x="114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482"/>
          <p:cNvGrpSpPr/>
          <p:nvPr/>
        </p:nvGrpSpPr>
        <p:grpSpPr>
          <a:xfrm>
            <a:off x="6868884" y="6219876"/>
            <a:ext cx="2179867" cy="257125"/>
            <a:chOff x="6868884" y="6219876"/>
            <a:chExt cx="2179867" cy="257125"/>
          </a:xfrm>
        </p:grpSpPr>
        <p:sp>
          <p:nvSpPr>
            <p:cNvPr id="356" name="SMARTInkShape-2707"/>
            <p:cNvSpPr/>
            <p:nvPr>
              <p:custDataLst>
                <p:tags r:id="rId35"/>
              </p:custDataLst>
            </p:nvPr>
          </p:nvSpPr>
          <p:spPr>
            <a:xfrm>
              <a:off x="6886575" y="6238875"/>
              <a:ext cx="85726" cy="219072"/>
            </a:xfrm>
            <a:custGeom>
              <a:avLst/>
              <a:gdLst/>
              <a:ahLst/>
              <a:cxnLst/>
              <a:rect l="0" t="0" r="0" b="0"/>
              <a:pathLst>
                <a:path w="85726" h="219072">
                  <a:moveTo>
                    <a:pt x="28575" y="57150"/>
                  </a:moveTo>
                  <a:lnTo>
                    <a:pt x="28575" y="57150"/>
                  </a:lnTo>
                  <a:lnTo>
                    <a:pt x="28575" y="47625"/>
                  </a:lnTo>
                  <a:lnTo>
                    <a:pt x="28575" y="65317"/>
                  </a:lnTo>
                  <a:lnTo>
                    <a:pt x="22030" y="74011"/>
                  </a:lnTo>
                  <a:lnTo>
                    <a:pt x="19933" y="82842"/>
                  </a:lnTo>
                  <a:lnTo>
                    <a:pt x="19053" y="127001"/>
                  </a:lnTo>
                  <a:lnTo>
                    <a:pt x="17992" y="158925"/>
                  </a:lnTo>
                  <a:lnTo>
                    <a:pt x="10408" y="186365"/>
                  </a:lnTo>
                  <a:lnTo>
                    <a:pt x="9918" y="193248"/>
                  </a:lnTo>
                  <a:lnTo>
                    <a:pt x="6877" y="199835"/>
                  </a:lnTo>
                  <a:lnTo>
                    <a:pt x="3056" y="206290"/>
                  </a:lnTo>
                  <a:lnTo>
                    <a:pt x="1" y="219071"/>
                  </a:lnTo>
                  <a:lnTo>
                    <a:pt x="0" y="214018"/>
                  </a:lnTo>
                  <a:lnTo>
                    <a:pt x="2822" y="208713"/>
                  </a:lnTo>
                  <a:lnTo>
                    <a:pt x="14189" y="195477"/>
                  </a:lnTo>
                  <a:lnTo>
                    <a:pt x="16890" y="187068"/>
                  </a:lnTo>
                  <a:lnTo>
                    <a:pt x="20024" y="155813"/>
                  </a:lnTo>
                  <a:lnTo>
                    <a:pt x="26572" y="142922"/>
                  </a:lnTo>
                  <a:lnTo>
                    <a:pt x="31345" y="106762"/>
                  </a:lnTo>
                  <a:lnTo>
                    <a:pt x="35098" y="99309"/>
                  </a:lnTo>
                  <a:lnTo>
                    <a:pt x="37705" y="82666"/>
                  </a:lnTo>
                  <a:lnTo>
                    <a:pt x="38066" y="63510"/>
                  </a:lnTo>
                  <a:lnTo>
                    <a:pt x="40907" y="57155"/>
                  </a:lnTo>
                  <a:lnTo>
                    <a:pt x="43146" y="53978"/>
                  </a:lnTo>
                  <a:lnTo>
                    <a:pt x="46298" y="39394"/>
                  </a:lnTo>
                  <a:lnTo>
                    <a:pt x="47625" y="3"/>
                  </a:lnTo>
                  <a:lnTo>
                    <a:pt x="52681" y="0"/>
                  </a:lnTo>
                  <a:lnTo>
                    <a:pt x="54170" y="1059"/>
                  </a:lnTo>
                  <a:lnTo>
                    <a:pt x="55163" y="2822"/>
                  </a:lnTo>
                  <a:lnTo>
                    <a:pt x="57034" y="17333"/>
                  </a:lnTo>
                  <a:lnTo>
                    <a:pt x="63674" y="27374"/>
                  </a:lnTo>
                  <a:lnTo>
                    <a:pt x="67470" y="53172"/>
                  </a:lnTo>
                  <a:lnTo>
                    <a:pt x="73143" y="64320"/>
                  </a:lnTo>
                  <a:lnTo>
                    <a:pt x="82666" y="107878"/>
                  </a:lnTo>
                  <a:lnTo>
                    <a:pt x="85606" y="144599"/>
                  </a:lnTo>
                  <a:lnTo>
                    <a:pt x="85724" y="190309"/>
                  </a:lnTo>
                  <a:lnTo>
                    <a:pt x="85725" y="209512"/>
                  </a:lnTo>
                  <a:lnTo>
                    <a:pt x="857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708"/>
            <p:cNvSpPr/>
            <p:nvPr>
              <p:custDataLst>
                <p:tags r:id="rId36"/>
              </p:custDataLst>
            </p:nvPr>
          </p:nvSpPr>
          <p:spPr>
            <a:xfrm>
              <a:off x="6868884" y="6362700"/>
              <a:ext cx="93892" cy="28576"/>
            </a:xfrm>
            <a:custGeom>
              <a:avLst/>
              <a:gdLst/>
              <a:ahLst/>
              <a:cxnLst/>
              <a:rect l="0" t="0" r="0" b="0"/>
              <a:pathLst>
                <a:path w="93892" h="28576">
                  <a:moveTo>
                    <a:pt x="17691" y="28575"/>
                  </a:moveTo>
                  <a:lnTo>
                    <a:pt x="17691" y="28575"/>
                  </a:lnTo>
                  <a:lnTo>
                    <a:pt x="0" y="28575"/>
                  </a:lnTo>
                  <a:lnTo>
                    <a:pt x="21318" y="28575"/>
                  </a:lnTo>
                  <a:lnTo>
                    <a:pt x="27417" y="25753"/>
                  </a:lnTo>
                  <a:lnTo>
                    <a:pt x="33655" y="22030"/>
                  </a:lnTo>
                  <a:lnTo>
                    <a:pt x="46284" y="19638"/>
                  </a:lnTo>
                  <a:lnTo>
                    <a:pt x="58968" y="19166"/>
                  </a:lnTo>
                  <a:lnTo>
                    <a:pt x="65317" y="16279"/>
                  </a:lnTo>
                  <a:lnTo>
                    <a:pt x="71666" y="12526"/>
                  </a:lnTo>
                  <a:lnTo>
                    <a:pt x="81191" y="9356"/>
                  </a:lnTo>
                  <a:lnTo>
                    <a:pt x="93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709"/>
            <p:cNvSpPr/>
            <p:nvPr>
              <p:custDataLst>
                <p:tags r:id="rId37"/>
              </p:custDataLst>
            </p:nvPr>
          </p:nvSpPr>
          <p:spPr>
            <a:xfrm>
              <a:off x="7096125" y="6230684"/>
              <a:ext cx="19051" cy="198692"/>
            </a:xfrm>
            <a:custGeom>
              <a:avLst/>
              <a:gdLst/>
              <a:ahLst/>
              <a:cxnLst/>
              <a:rect l="0" t="0" r="0" b="0"/>
              <a:pathLst>
                <a:path w="19051" h="198692">
                  <a:moveTo>
                    <a:pt x="0" y="17716"/>
                  </a:moveTo>
                  <a:lnTo>
                    <a:pt x="0" y="17716"/>
                  </a:lnTo>
                  <a:lnTo>
                    <a:pt x="0" y="8307"/>
                  </a:lnTo>
                  <a:lnTo>
                    <a:pt x="8200" y="0"/>
                  </a:lnTo>
                  <a:lnTo>
                    <a:pt x="8642" y="614"/>
                  </a:lnTo>
                  <a:lnTo>
                    <a:pt x="9525" y="45402"/>
                  </a:lnTo>
                  <a:lnTo>
                    <a:pt x="12347" y="54010"/>
                  </a:lnTo>
                  <a:lnTo>
                    <a:pt x="16070" y="61363"/>
                  </a:lnTo>
                  <a:lnTo>
                    <a:pt x="18462" y="77529"/>
                  </a:lnTo>
                  <a:lnTo>
                    <a:pt x="19040" y="124223"/>
                  </a:lnTo>
                  <a:lnTo>
                    <a:pt x="19050" y="169925"/>
                  </a:lnTo>
                  <a:lnTo>
                    <a:pt x="19050" y="198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710"/>
            <p:cNvSpPr/>
            <p:nvPr>
              <p:custDataLst>
                <p:tags r:id="rId38"/>
              </p:custDataLst>
            </p:nvPr>
          </p:nvSpPr>
          <p:spPr>
            <a:xfrm>
              <a:off x="7029453" y="6429375"/>
              <a:ext cx="133348" cy="28576"/>
            </a:xfrm>
            <a:custGeom>
              <a:avLst/>
              <a:gdLst/>
              <a:ahLst/>
              <a:cxnLst/>
              <a:rect l="0" t="0" r="0" b="0"/>
              <a:pathLst>
                <a:path w="133348" h="28576">
                  <a:moveTo>
                    <a:pt x="28572" y="19050"/>
                  </a:moveTo>
                  <a:lnTo>
                    <a:pt x="28572" y="19050"/>
                  </a:lnTo>
                  <a:lnTo>
                    <a:pt x="19440" y="19050"/>
                  </a:lnTo>
                  <a:lnTo>
                    <a:pt x="10881" y="27251"/>
                  </a:lnTo>
                  <a:lnTo>
                    <a:pt x="8" y="28575"/>
                  </a:lnTo>
                  <a:lnTo>
                    <a:pt x="0" y="28575"/>
                  </a:lnTo>
                  <a:lnTo>
                    <a:pt x="17607" y="28575"/>
                  </a:lnTo>
                  <a:lnTo>
                    <a:pt x="26367" y="22030"/>
                  </a:lnTo>
                  <a:lnTo>
                    <a:pt x="35210" y="19933"/>
                  </a:lnTo>
                  <a:lnTo>
                    <a:pt x="50835" y="19166"/>
                  </a:lnTo>
                  <a:lnTo>
                    <a:pt x="57164" y="16279"/>
                  </a:lnTo>
                  <a:lnTo>
                    <a:pt x="60333" y="14027"/>
                  </a:lnTo>
                  <a:lnTo>
                    <a:pt x="74907" y="10859"/>
                  </a:lnTo>
                  <a:lnTo>
                    <a:pt x="91191" y="8730"/>
                  </a:lnTo>
                  <a:lnTo>
                    <a:pt x="104598" y="2038"/>
                  </a:lnTo>
                  <a:lnTo>
                    <a:pt x="1333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2711"/>
            <p:cNvSpPr/>
            <p:nvPr>
              <p:custDataLst>
                <p:tags r:id="rId39"/>
              </p:custDataLst>
            </p:nvPr>
          </p:nvSpPr>
          <p:spPr>
            <a:xfrm>
              <a:off x="7248525" y="6229515"/>
              <a:ext cx="76200" cy="209341"/>
            </a:xfrm>
            <a:custGeom>
              <a:avLst/>
              <a:gdLst/>
              <a:ahLst/>
              <a:cxnLst/>
              <a:rect l="0" t="0" r="0" b="0"/>
              <a:pathLst>
                <a:path w="76200" h="209341">
                  <a:moveTo>
                    <a:pt x="9525" y="76035"/>
                  </a:moveTo>
                  <a:lnTo>
                    <a:pt x="9525" y="76035"/>
                  </a:lnTo>
                  <a:lnTo>
                    <a:pt x="9525" y="117349"/>
                  </a:lnTo>
                  <a:lnTo>
                    <a:pt x="6703" y="123677"/>
                  </a:lnTo>
                  <a:lnTo>
                    <a:pt x="2980" y="130017"/>
                  </a:lnTo>
                  <a:lnTo>
                    <a:pt x="883" y="140595"/>
                  </a:lnTo>
                  <a:lnTo>
                    <a:pt x="5" y="187461"/>
                  </a:lnTo>
                  <a:lnTo>
                    <a:pt x="0" y="209340"/>
                  </a:lnTo>
                  <a:lnTo>
                    <a:pt x="0" y="163039"/>
                  </a:lnTo>
                  <a:lnTo>
                    <a:pt x="2822" y="154215"/>
                  </a:lnTo>
                  <a:lnTo>
                    <a:pt x="6545" y="145707"/>
                  </a:lnTo>
                  <a:lnTo>
                    <a:pt x="9409" y="98129"/>
                  </a:lnTo>
                  <a:lnTo>
                    <a:pt x="10561" y="72834"/>
                  </a:lnTo>
                  <a:lnTo>
                    <a:pt x="19846" y="31956"/>
                  </a:lnTo>
                  <a:lnTo>
                    <a:pt x="26537" y="18958"/>
                  </a:lnTo>
                  <a:lnTo>
                    <a:pt x="27216" y="15759"/>
                  </a:lnTo>
                  <a:lnTo>
                    <a:pt x="37672" y="393"/>
                  </a:lnTo>
                  <a:lnTo>
                    <a:pt x="43030" y="0"/>
                  </a:lnTo>
                  <a:lnTo>
                    <a:pt x="44562" y="1004"/>
                  </a:lnTo>
                  <a:lnTo>
                    <a:pt x="45583" y="2731"/>
                  </a:lnTo>
                  <a:lnTo>
                    <a:pt x="47356" y="9546"/>
                  </a:lnTo>
                  <a:lnTo>
                    <a:pt x="47505" y="14029"/>
                  </a:lnTo>
                  <a:lnTo>
                    <a:pt x="48603" y="15648"/>
                  </a:lnTo>
                  <a:lnTo>
                    <a:pt x="50394" y="16727"/>
                  </a:lnTo>
                  <a:lnTo>
                    <a:pt x="52646" y="17446"/>
                  </a:lnTo>
                  <a:lnTo>
                    <a:pt x="54147" y="18984"/>
                  </a:lnTo>
                  <a:lnTo>
                    <a:pt x="55816" y="23515"/>
                  </a:lnTo>
                  <a:lnTo>
                    <a:pt x="56755" y="32016"/>
                  </a:lnTo>
                  <a:lnTo>
                    <a:pt x="54153" y="38127"/>
                  </a:lnTo>
                  <a:lnTo>
                    <a:pt x="50526" y="44371"/>
                  </a:lnTo>
                  <a:lnTo>
                    <a:pt x="48198" y="57002"/>
                  </a:lnTo>
                  <a:lnTo>
                    <a:pt x="48007" y="60171"/>
                  </a:lnTo>
                  <a:lnTo>
                    <a:pt x="44972" y="66515"/>
                  </a:lnTo>
                  <a:lnTo>
                    <a:pt x="41155" y="72862"/>
                  </a:lnTo>
                  <a:lnTo>
                    <a:pt x="39457" y="79211"/>
                  </a:lnTo>
                  <a:lnTo>
                    <a:pt x="37947" y="81327"/>
                  </a:lnTo>
                  <a:lnTo>
                    <a:pt x="35881" y="82738"/>
                  </a:lnTo>
                  <a:lnTo>
                    <a:pt x="33445" y="83679"/>
                  </a:lnTo>
                  <a:lnTo>
                    <a:pt x="31822" y="85364"/>
                  </a:lnTo>
                  <a:lnTo>
                    <a:pt x="30018" y="90059"/>
                  </a:lnTo>
                  <a:lnTo>
                    <a:pt x="28478" y="91735"/>
                  </a:lnTo>
                  <a:lnTo>
                    <a:pt x="23947" y="93596"/>
                  </a:lnTo>
                  <a:lnTo>
                    <a:pt x="22314" y="95150"/>
                  </a:lnTo>
                  <a:lnTo>
                    <a:pt x="19052" y="104602"/>
                  </a:lnTo>
                  <a:lnTo>
                    <a:pt x="19051" y="104607"/>
                  </a:lnTo>
                  <a:lnTo>
                    <a:pt x="33239" y="104610"/>
                  </a:lnTo>
                  <a:lnTo>
                    <a:pt x="38761" y="107432"/>
                  </a:lnTo>
                  <a:lnTo>
                    <a:pt x="45874" y="112811"/>
                  </a:lnTo>
                  <a:lnTo>
                    <a:pt x="54884" y="114931"/>
                  </a:lnTo>
                  <a:lnTo>
                    <a:pt x="69970" y="127358"/>
                  </a:lnTo>
                  <a:lnTo>
                    <a:pt x="73431" y="133418"/>
                  </a:lnTo>
                  <a:lnTo>
                    <a:pt x="76037" y="150367"/>
                  </a:lnTo>
                  <a:lnTo>
                    <a:pt x="76199" y="184019"/>
                  </a:lnTo>
                  <a:lnTo>
                    <a:pt x="75140" y="186125"/>
                  </a:lnTo>
                  <a:lnTo>
                    <a:pt x="73377" y="187528"/>
                  </a:lnTo>
                  <a:lnTo>
                    <a:pt x="68595" y="190145"/>
                  </a:lnTo>
                  <a:lnTo>
                    <a:pt x="59953" y="196511"/>
                  </a:lnTo>
                  <a:lnTo>
                    <a:pt x="50690" y="198868"/>
                  </a:lnTo>
                  <a:lnTo>
                    <a:pt x="44401" y="199419"/>
                  </a:lnTo>
                  <a:lnTo>
                    <a:pt x="42301" y="200624"/>
                  </a:lnTo>
                  <a:lnTo>
                    <a:pt x="40901" y="202486"/>
                  </a:lnTo>
                  <a:lnTo>
                    <a:pt x="39967" y="204786"/>
                  </a:lnTo>
                  <a:lnTo>
                    <a:pt x="38287" y="206319"/>
                  </a:lnTo>
                  <a:lnTo>
                    <a:pt x="33597" y="208022"/>
                  </a:lnTo>
                  <a:lnTo>
                    <a:pt x="30864" y="207418"/>
                  </a:lnTo>
                  <a:lnTo>
                    <a:pt x="18875" y="201666"/>
                  </a:lnTo>
                  <a:lnTo>
                    <a:pt x="5016" y="199967"/>
                  </a:lnTo>
                  <a:lnTo>
                    <a:pt x="3344" y="198872"/>
                  </a:lnTo>
                  <a:lnTo>
                    <a:pt x="2229" y="197085"/>
                  </a:lnTo>
                  <a:lnTo>
                    <a:pt x="0" y="1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2712"/>
            <p:cNvSpPr/>
            <p:nvPr>
              <p:custDataLst>
                <p:tags r:id="rId40"/>
              </p:custDataLst>
            </p:nvPr>
          </p:nvSpPr>
          <p:spPr>
            <a:xfrm>
              <a:off x="7372350" y="6429375"/>
              <a:ext cx="18935" cy="47626"/>
            </a:xfrm>
            <a:custGeom>
              <a:avLst/>
              <a:gdLst/>
              <a:ahLst/>
              <a:cxnLst/>
              <a:rect l="0" t="0" r="0" b="0"/>
              <a:pathLst>
                <a:path w="18935" h="47626">
                  <a:moveTo>
                    <a:pt x="0" y="0"/>
                  </a:moveTo>
                  <a:lnTo>
                    <a:pt x="0" y="0"/>
                  </a:lnTo>
                  <a:lnTo>
                    <a:pt x="9132" y="9132"/>
                  </a:lnTo>
                  <a:lnTo>
                    <a:pt x="9491" y="17692"/>
                  </a:lnTo>
                  <a:lnTo>
                    <a:pt x="18657" y="28147"/>
                  </a:lnTo>
                  <a:lnTo>
                    <a:pt x="18934" y="33505"/>
                  </a:lnTo>
                  <a:lnTo>
                    <a:pt x="16177" y="38880"/>
                  </a:lnTo>
                  <a:lnTo>
                    <a:pt x="10839" y="45898"/>
                  </a:lnTo>
                  <a:lnTo>
                    <a:pt x="7287" y="4685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713"/>
            <p:cNvSpPr/>
            <p:nvPr>
              <p:custDataLst>
                <p:tags r:id="rId41"/>
              </p:custDataLst>
            </p:nvPr>
          </p:nvSpPr>
          <p:spPr>
            <a:xfrm>
              <a:off x="7605282" y="6238923"/>
              <a:ext cx="105638" cy="199964"/>
            </a:xfrm>
            <a:custGeom>
              <a:avLst/>
              <a:gdLst/>
              <a:ahLst/>
              <a:cxnLst/>
              <a:rect l="0" t="0" r="0" b="0"/>
              <a:pathLst>
                <a:path w="105638" h="199964">
                  <a:moveTo>
                    <a:pt x="5193" y="47577"/>
                  </a:moveTo>
                  <a:lnTo>
                    <a:pt x="5193" y="47577"/>
                  </a:lnTo>
                  <a:lnTo>
                    <a:pt x="5193" y="38062"/>
                  </a:lnTo>
                  <a:lnTo>
                    <a:pt x="5193" y="82528"/>
                  </a:lnTo>
                  <a:lnTo>
                    <a:pt x="5193" y="88863"/>
                  </a:lnTo>
                  <a:lnTo>
                    <a:pt x="8015" y="95207"/>
                  </a:lnTo>
                  <a:lnTo>
                    <a:pt x="10249" y="98380"/>
                  </a:lnTo>
                  <a:lnTo>
                    <a:pt x="13393" y="112959"/>
                  </a:lnTo>
                  <a:lnTo>
                    <a:pt x="14711" y="158679"/>
                  </a:lnTo>
                  <a:lnTo>
                    <a:pt x="14715" y="165042"/>
                  </a:lnTo>
                  <a:lnTo>
                    <a:pt x="11894" y="171397"/>
                  </a:lnTo>
                  <a:lnTo>
                    <a:pt x="5308" y="180762"/>
                  </a:lnTo>
                  <a:lnTo>
                    <a:pt x="5193" y="133832"/>
                  </a:lnTo>
                  <a:lnTo>
                    <a:pt x="5193" y="91676"/>
                  </a:lnTo>
                  <a:lnTo>
                    <a:pt x="5193" y="46270"/>
                  </a:lnTo>
                  <a:lnTo>
                    <a:pt x="8015" y="38882"/>
                  </a:lnTo>
                  <a:lnTo>
                    <a:pt x="11738" y="32071"/>
                  </a:lnTo>
                  <a:lnTo>
                    <a:pt x="14130" y="19075"/>
                  </a:lnTo>
                  <a:lnTo>
                    <a:pt x="14325" y="15875"/>
                  </a:lnTo>
                  <a:lnTo>
                    <a:pt x="17366" y="9498"/>
                  </a:lnTo>
                  <a:lnTo>
                    <a:pt x="19658" y="6316"/>
                  </a:lnTo>
                  <a:lnTo>
                    <a:pt x="25027" y="2780"/>
                  </a:lnTo>
                  <a:lnTo>
                    <a:pt x="33675" y="324"/>
                  </a:lnTo>
                  <a:lnTo>
                    <a:pt x="41817" y="0"/>
                  </a:lnTo>
                  <a:lnTo>
                    <a:pt x="50606" y="6508"/>
                  </a:lnTo>
                  <a:lnTo>
                    <a:pt x="56421" y="8157"/>
                  </a:lnTo>
                  <a:lnTo>
                    <a:pt x="58395" y="9655"/>
                  </a:lnTo>
                  <a:lnTo>
                    <a:pt x="70390" y="26776"/>
                  </a:lnTo>
                  <a:lnTo>
                    <a:pt x="71430" y="33065"/>
                  </a:lnTo>
                  <a:lnTo>
                    <a:pt x="71865" y="69813"/>
                  </a:lnTo>
                  <a:lnTo>
                    <a:pt x="69044" y="76157"/>
                  </a:lnTo>
                  <a:lnTo>
                    <a:pt x="54258" y="93713"/>
                  </a:lnTo>
                  <a:lnTo>
                    <a:pt x="53245" y="99817"/>
                  </a:lnTo>
                  <a:lnTo>
                    <a:pt x="52044" y="101454"/>
                  </a:lnTo>
                  <a:lnTo>
                    <a:pt x="50186" y="102545"/>
                  </a:lnTo>
                  <a:lnTo>
                    <a:pt x="43296" y="104727"/>
                  </a:lnTo>
                  <a:lnTo>
                    <a:pt x="51494" y="104727"/>
                  </a:lnTo>
                  <a:lnTo>
                    <a:pt x="69663" y="120537"/>
                  </a:lnTo>
                  <a:lnTo>
                    <a:pt x="78506" y="123875"/>
                  </a:lnTo>
                  <a:lnTo>
                    <a:pt x="84696" y="128407"/>
                  </a:lnTo>
                  <a:lnTo>
                    <a:pt x="88153" y="133949"/>
                  </a:lnTo>
                  <a:lnTo>
                    <a:pt x="90747" y="139939"/>
                  </a:lnTo>
                  <a:lnTo>
                    <a:pt x="97100" y="149263"/>
                  </a:lnTo>
                  <a:lnTo>
                    <a:pt x="100511" y="158727"/>
                  </a:lnTo>
                  <a:lnTo>
                    <a:pt x="105060" y="165063"/>
                  </a:lnTo>
                  <a:lnTo>
                    <a:pt x="105637" y="168234"/>
                  </a:lnTo>
                  <a:lnTo>
                    <a:pt x="104964" y="171407"/>
                  </a:lnTo>
                  <a:lnTo>
                    <a:pt x="101336" y="179046"/>
                  </a:lnTo>
                  <a:lnTo>
                    <a:pt x="94074" y="188160"/>
                  </a:lnTo>
                  <a:lnTo>
                    <a:pt x="92321" y="194020"/>
                  </a:lnTo>
                  <a:lnTo>
                    <a:pt x="90795" y="196006"/>
                  </a:lnTo>
                  <a:lnTo>
                    <a:pt x="86277" y="198212"/>
                  </a:lnTo>
                  <a:lnTo>
                    <a:pt x="49632" y="199963"/>
                  </a:lnTo>
                  <a:lnTo>
                    <a:pt x="43288" y="197149"/>
                  </a:lnTo>
                  <a:lnTo>
                    <a:pt x="36941" y="193429"/>
                  </a:lnTo>
                  <a:lnTo>
                    <a:pt x="24243" y="191040"/>
                  </a:lnTo>
                  <a:lnTo>
                    <a:pt x="21068" y="190844"/>
                  </a:lnTo>
                  <a:lnTo>
                    <a:pt x="18951" y="189655"/>
                  </a:lnTo>
                  <a:lnTo>
                    <a:pt x="17540" y="187803"/>
                  </a:lnTo>
                  <a:lnTo>
                    <a:pt x="14914" y="182925"/>
                  </a:lnTo>
                  <a:lnTo>
                    <a:pt x="579" y="166858"/>
                  </a:lnTo>
                  <a:lnTo>
                    <a:pt x="0" y="165197"/>
                  </a:lnTo>
                  <a:lnTo>
                    <a:pt x="672" y="164090"/>
                  </a:lnTo>
                  <a:lnTo>
                    <a:pt x="5193" y="16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714"/>
            <p:cNvSpPr/>
            <p:nvPr>
              <p:custDataLst>
                <p:tags r:id="rId42"/>
              </p:custDataLst>
            </p:nvPr>
          </p:nvSpPr>
          <p:spPr>
            <a:xfrm>
              <a:off x="7858125" y="6238912"/>
              <a:ext cx="9526" cy="190464"/>
            </a:xfrm>
            <a:custGeom>
              <a:avLst/>
              <a:gdLst/>
              <a:ahLst/>
              <a:cxnLst/>
              <a:rect l="0" t="0" r="0" b="0"/>
              <a:pathLst>
                <a:path w="9526" h="190464">
                  <a:moveTo>
                    <a:pt x="0" y="28538"/>
                  </a:moveTo>
                  <a:lnTo>
                    <a:pt x="0" y="28538"/>
                  </a:lnTo>
                  <a:lnTo>
                    <a:pt x="5056" y="28538"/>
                  </a:lnTo>
                  <a:lnTo>
                    <a:pt x="6545" y="27480"/>
                  </a:lnTo>
                  <a:lnTo>
                    <a:pt x="7538" y="25716"/>
                  </a:lnTo>
                  <a:lnTo>
                    <a:pt x="9264" y="18837"/>
                  </a:lnTo>
                  <a:lnTo>
                    <a:pt x="9525" y="0"/>
                  </a:lnTo>
                  <a:lnTo>
                    <a:pt x="9525" y="45481"/>
                  </a:lnTo>
                  <a:lnTo>
                    <a:pt x="9525" y="91953"/>
                  </a:lnTo>
                  <a:lnTo>
                    <a:pt x="8467" y="107770"/>
                  </a:lnTo>
                  <a:lnTo>
                    <a:pt x="1987" y="125955"/>
                  </a:lnTo>
                  <a:lnTo>
                    <a:pt x="34" y="173137"/>
                  </a:lnTo>
                  <a:lnTo>
                    <a:pt x="0" y="190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715"/>
            <p:cNvSpPr/>
            <p:nvPr>
              <p:custDataLst>
                <p:tags r:id="rId43"/>
              </p:custDataLst>
            </p:nvPr>
          </p:nvSpPr>
          <p:spPr>
            <a:xfrm>
              <a:off x="7754684" y="6410325"/>
              <a:ext cx="160592" cy="19051"/>
            </a:xfrm>
            <a:custGeom>
              <a:avLst/>
              <a:gdLst/>
              <a:ahLst/>
              <a:cxnLst/>
              <a:rect l="0" t="0" r="0" b="0"/>
              <a:pathLst>
                <a:path w="160592" h="19051">
                  <a:moveTo>
                    <a:pt x="17716" y="19050"/>
                  </a:moveTo>
                  <a:lnTo>
                    <a:pt x="17716" y="19050"/>
                  </a:lnTo>
                  <a:lnTo>
                    <a:pt x="0" y="19050"/>
                  </a:lnTo>
                  <a:lnTo>
                    <a:pt x="45037" y="19050"/>
                  </a:lnTo>
                  <a:lnTo>
                    <a:pt x="86127" y="19050"/>
                  </a:lnTo>
                  <a:lnTo>
                    <a:pt x="93277" y="16228"/>
                  </a:lnTo>
                  <a:lnTo>
                    <a:pt x="96665" y="13994"/>
                  </a:lnTo>
                  <a:lnTo>
                    <a:pt x="120449" y="7291"/>
                  </a:lnTo>
                  <a:lnTo>
                    <a:pt x="127933" y="3240"/>
                  </a:lnTo>
                  <a:lnTo>
                    <a:pt x="134787" y="1440"/>
                  </a:lnTo>
                  <a:lnTo>
                    <a:pt x="138097" y="2018"/>
                  </a:lnTo>
                  <a:lnTo>
                    <a:pt x="144596" y="5483"/>
                  </a:lnTo>
                  <a:lnTo>
                    <a:pt x="146753" y="5772"/>
                  </a:lnTo>
                  <a:lnTo>
                    <a:pt x="148191" y="4907"/>
                  </a:lnTo>
                  <a:lnTo>
                    <a:pt x="150898" y="287"/>
                  </a:lnTo>
                  <a:lnTo>
                    <a:pt x="160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716"/>
            <p:cNvSpPr/>
            <p:nvPr>
              <p:custDataLst>
                <p:tags r:id="rId44"/>
              </p:custDataLst>
            </p:nvPr>
          </p:nvSpPr>
          <p:spPr>
            <a:xfrm>
              <a:off x="8001001" y="6238875"/>
              <a:ext cx="95250" cy="171451"/>
            </a:xfrm>
            <a:custGeom>
              <a:avLst/>
              <a:gdLst/>
              <a:ahLst/>
              <a:cxnLst/>
              <a:rect l="0" t="0" r="0" b="0"/>
              <a:pathLst>
                <a:path w="95250" h="171451">
                  <a:moveTo>
                    <a:pt x="95249" y="19050"/>
                  </a:moveTo>
                  <a:lnTo>
                    <a:pt x="95249" y="19050"/>
                  </a:lnTo>
                  <a:lnTo>
                    <a:pt x="95249" y="127"/>
                  </a:lnTo>
                  <a:lnTo>
                    <a:pt x="68425" y="0"/>
                  </a:lnTo>
                  <a:lnTo>
                    <a:pt x="59415" y="6545"/>
                  </a:lnTo>
                  <a:lnTo>
                    <a:pt x="50530" y="9701"/>
                  </a:lnTo>
                  <a:lnTo>
                    <a:pt x="34888" y="22666"/>
                  </a:lnTo>
                  <a:lnTo>
                    <a:pt x="31381" y="28771"/>
                  </a:lnTo>
                  <a:lnTo>
                    <a:pt x="24072" y="46370"/>
                  </a:lnTo>
                  <a:lnTo>
                    <a:pt x="2770" y="83566"/>
                  </a:lnTo>
                  <a:lnTo>
                    <a:pt x="107" y="117587"/>
                  </a:lnTo>
                  <a:lnTo>
                    <a:pt x="0" y="155539"/>
                  </a:lnTo>
                  <a:lnTo>
                    <a:pt x="1059" y="157668"/>
                  </a:lnTo>
                  <a:lnTo>
                    <a:pt x="2822" y="159087"/>
                  </a:lnTo>
                  <a:lnTo>
                    <a:pt x="5056" y="160032"/>
                  </a:lnTo>
                  <a:lnTo>
                    <a:pt x="6546" y="161722"/>
                  </a:lnTo>
                  <a:lnTo>
                    <a:pt x="8200" y="166421"/>
                  </a:lnTo>
                  <a:lnTo>
                    <a:pt x="10759" y="168097"/>
                  </a:lnTo>
                  <a:lnTo>
                    <a:pt x="27789" y="171156"/>
                  </a:lnTo>
                  <a:lnTo>
                    <a:pt x="6667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717"/>
            <p:cNvSpPr/>
            <p:nvPr>
              <p:custDataLst>
                <p:tags r:id="rId45"/>
              </p:custDataLst>
            </p:nvPr>
          </p:nvSpPr>
          <p:spPr>
            <a:xfrm>
              <a:off x="8124825" y="64103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23680"/>
                  </a:lnTo>
                  <a:lnTo>
                    <a:pt x="6703" y="29222"/>
                  </a:lnTo>
                  <a:lnTo>
                    <a:pt x="1325" y="3634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718"/>
            <p:cNvSpPr/>
            <p:nvPr>
              <p:custDataLst>
                <p:tags r:id="rId46"/>
              </p:custDataLst>
            </p:nvPr>
          </p:nvSpPr>
          <p:spPr>
            <a:xfrm>
              <a:off x="8296289" y="6240202"/>
              <a:ext cx="104762" cy="169993"/>
            </a:xfrm>
            <a:custGeom>
              <a:avLst/>
              <a:gdLst/>
              <a:ahLst/>
              <a:cxnLst/>
              <a:rect l="0" t="0" r="0" b="0"/>
              <a:pathLst>
                <a:path w="104762" h="169993">
                  <a:moveTo>
                    <a:pt x="104761" y="27248"/>
                  </a:moveTo>
                  <a:lnTo>
                    <a:pt x="104761" y="27248"/>
                  </a:lnTo>
                  <a:lnTo>
                    <a:pt x="104761" y="19047"/>
                  </a:lnTo>
                  <a:lnTo>
                    <a:pt x="87038" y="0"/>
                  </a:lnTo>
                  <a:lnTo>
                    <a:pt x="86595" y="616"/>
                  </a:lnTo>
                  <a:lnTo>
                    <a:pt x="86104" y="4123"/>
                  </a:lnTo>
                  <a:lnTo>
                    <a:pt x="84915" y="5481"/>
                  </a:lnTo>
                  <a:lnTo>
                    <a:pt x="76033" y="9018"/>
                  </a:lnTo>
                  <a:lnTo>
                    <a:pt x="44397" y="39995"/>
                  </a:lnTo>
                  <a:lnTo>
                    <a:pt x="40891" y="46319"/>
                  </a:lnTo>
                  <a:lnTo>
                    <a:pt x="33584" y="64058"/>
                  </a:lnTo>
                  <a:lnTo>
                    <a:pt x="2793" y="110936"/>
                  </a:lnTo>
                  <a:lnTo>
                    <a:pt x="95" y="138294"/>
                  </a:lnTo>
                  <a:lnTo>
                    <a:pt x="0" y="154237"/>
                  </a:lnTo>
                  <a:lnTo>
                    <a:pt x="1053" y="156358"/>
                  </a:lnTo>
                  <a:lnTo>
                    <a:pt x="2815" y="157771"/>
                  </a:lnTo>
                  <a:lnTo>
                    <a:pt x="7593" y="160400"/>
                  </a:lnTo>
                  <a:lnTo>
                    <a:pt x="16233" y="166771"/>
                  </a:lnTo>
                  <a:lnTo>
                    <a:pt x="25496" y="169130"/>
                  </a:lnTo>
                  <a:lnTo>
                    <a:pt x="41276" y="169992"/>
                  </a:lnTo>
                  <a:lnTo>
                    <a:pt x="47618" y="167243"/>
                  </a:lnTo>
                  <a:lnTo>
                    <a:pt x="50790" y="165028"/>
                  </a:lnTo>
                  <a:lnTo>
                    <a:pt x="65369" y="161910"/>
                  </a:lnTo>
                  <a:lnTo>
                    <a:pt x="81655" y="159798"/>
                  </a:lnTo>
                  <a:lnTo>
                    <a:pt x="95236" y="151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719"/>
            <p:cNvSpPr/>
            <p:nvPr>
              <p:custDataLst>
                <p:tags r:id="rId47"/>
              </p:custDataLst>
            </p:nvPr>
          </p:nvSpPr>
          <p:spPr>
            <a:xfrm>
              <a:off x="8486775" y="6238875"/>
              <a:ext cx="28566" cy="171451"/>
            </a:xfrm>
            <a:custGeom>
              <a:avLst/>
              <a:gdLst/>
              <a:ahLst/>
              <a:cxnLst/>
              <a:rect l="0" t="0" r="0" b="0"/>
              <a:pathLst>
                <a:path w="28566" h="171451">
                  <a:moveTo>
                    <a:pt x="19050" y="0"/>
                  </a:moveTo>
                  <a:lnTo>
                    <a:pt x="19050" y="0"/>
                  </a:lnTo>
                  <a:lnTo>
                    <a:pt x="28541" y="0"/>
                  </a:lnTo>
                  <a:lnTo>
                    <a:pt x="28565" y="5056"/>
                  </a:lnTo>
                  <a:lnTo>
                    <a:pt x="25748" y="10361"/>
                  </a:lnTo>
                  <a:lnTo>
                    <a:pt x="22027" y="16247"/>
                  </a:lnTo>
                  <a:lnTo>
                    <a:pt x="19638" y="28648"/>
                  </a:lnTo>
                  <a:lnTo>
                    <a:pt x="19441" y="31798"/>
                  </a:lnTo>
                  <a:lnTo>
                    <a:pt x="16401" y="38122"/>
                  </a:lnTo>
                  <a:lnTo>
                    <a:pt x="12581" y="44460"/>
                  </a:lnTo>
                  <a:lnTo>
                    <a:pt x="10431" y="55037"/>
                  </a:lnTo>
                  <a:lnTo>
                    <a:pt x="8735" y="70047"/>
                  </a:lnTo>
                  <a:lnTo>
                    <a:pt x="3059" y="82726"/>
                  </a:lnTo>
                  <a:lnTo>
                    <a:pt x="53" y="126457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720"/>
            <p:cNvSpPr/>
            <p:nvPr>
              <p:custDataLst>
                <p:tags r:id="rId48"/>
              </p:custDataLst>
            </p:nvPr>
          </p:nvSpPr>
          <p:spPr>
            <a:xfrm>
              <a:off x="8391536" y="6391275"/>
              <a:ext cx="133340" cy="47626"/>
            </a:xfrm>
            <a:custGeom>
              <a:avLst/>
              <a:gdLst/>
              <a:ahLst/>
              <a:cxnLst/>
              <a:rect l="0" t="0" r="0" b="0"/>
              <a:pathLst>
                <a:path w="133340" h="47626">
                  <a:moveTo>
                    <a:pt x="28564" y="38100"/>
                  </a:moveTo>
                  <a:lnTo>
                    <a:pt x="28564" y="38100"/>
                  </a:lnTo>
                  <a:lnTo>
                    <a:pt x="11231" y="38100"/>
                  </a:lnTo>
                  <a:lnTo>
                    <a:pt x="0" y="47615"/>
                  </a:lnTo>
                  <a:lnTo>
                    <a:pt x="13247" y="47625"/>
                  </a:lnTo>
                  <a:lnTo>
                    <a:pt x="19287" y="44803"/>
                  </a:lnTo>
                  <a:lnTo>
                    <a:pt x="25499" y="41080"/>
                  </a:lnTo>
                  <a:lnTo>
                    <a:pt x="38111" y="38688"/>
                  </a:lnTo>
                  <a:lnTo>
                    <a:pt x="45507" y="37304"/>
                  </a:lnTo>
                  <a:lnTo>
                    <a:pt x="75601" y="26357"/>
                  </a:lnTo>
                  <a:lnTo>
                    <a:pt x="82278" y="22297"/>
                  </a:lnTo>
                  <a:lnTo>
                    <a:pt x="91987" y="18954"/>
                  </a:lnTo>
                  <a:lnTo>
                    <a:pt x="102625" y="12790"/>
                  </a:lnTo>
                  <a:lnTo>
                    <a:pt x="117653" y="9434"/>
                  </a:lnTo>
                  <a:lnTo>
                    <a:pt x="133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721"/>
            <p:cNvSpPr/>
            <p:nvPr>
              <p:custDataLst>
                <p:tags r:id="rId49"/>
              </p:custDataLst>
            </p:nvPr>
          </p:nvSpPr>
          <p:spPr>
            <a:xfrm>
              <a:off x="8591553" y="6219876"/>
              <a:ext cx="76198" cy="199975"/>
            </a:xfrm>
            <a:custGeom>
              <a:avLst/>
              <a:gdLst/>
              <a:ahLst/>
              <a:cxnLst/>
              <a:rect l="0" t="0" r="0" b="0"/>
              <a:pathLst>
                <a:path w="76198" h="199975">
                  <a:moveTo>
                    <a:pt x="66672" y="47574"/>
                  </a:moveTo>
                  <a:lnTo>
                    <a:pt x="66672" y="47574"/>
                  </a:lnTo>
                  <a:lnTo>
                    <a:pt x="58472" y="55775"/>
                  </a:lnTo>
                  <a:lnTo>
                    <a:pt x="57540" y="61763"/>
                  </a:lnTo>
                  <a:lnTo>
                    <a:pt x="56351" y="63384"/>
                  </a:lnTo>
                  <a:lnTo>
                    <a:pt x="52207" y="65184"/>
                  </a:lnTo>
                  <a:lnTo>
                    <a:pt x="50678" y="66722"/>
                  </a:lnTo>
                  <a:lnTo>
                    <a:pt x="48981" y="71254"/>
                  </a:lnTo>
                  <a:lnTo>
                    <a:pt x="46832" y="82786"/>
                  </a:lnTo>
                  <a:lnTo>
                    <a:pt x="31162" y="104741"/>
                  </a:lnTo>
                  <a:lnTo>
                    <a:pt x="19655" y="151761"/>
                  </a:lnTo>
                  <a:lnTo>
                    <a:pt x="19452" y="155132"/>
                  </a:lnTo>
                  <a:lnTo>
                    <a:pt x="16405" y="161699"/>
                  </a:lnTo>
                  <a:lnTo>
                    <a:pt x="12582" y="168147"/>
                  </a:lnTo>
                  <a:lnTo>
                    <a:pt x="9370" y="177726"/>
                  </a:lnTo>
                  <a:lnTo>
                    <a:pt x="1440" y="188564"/>
                  </a:lnTo>
                  <a:lnTo>
                    <a:pt x="34" y="199533"/>
                  </a:lnTo>
                  <a:lnTo>
                    <a:pt x="0" y="186678"/>
                  </a:lnTo>
                  <a:lnTo>
                    <a:pt x="2821" y="180659"/>
                  </a:lnTo>
                  <a:lnTo>
                    <a:pt x="15186" y="165014"/>
                  </a:lnTo>
                  <a:lnTo>
                    <a:pt x="26360" y="132461"/>
                  </a:lnTo>
                  <a:lnTo>
                    <a:pt x="30739" y="114001"/>
                  </a:lnTo>
                  <a:lnTo>
                    <a:pt x="47510" y="69985"/>
                  </a:lnTo>
                  <a:lnTo>
                    <a:pt x="54930" y="46983"/>
                  </a:lnTo>
                  <a:lnTo>
                    <a:pt x="57221" y="35669"/>
                  </a:lnTo>
                  <a:lnTo>
                    <a:pt x="64460" y="23351"/>
                  </a:lnTo>
                  <a:lnTo>
                    <a:pt x="72248" y="12997"/>
                  </a:lnTo>
                  <a:lnTo>
                    <a:pt x="76183" y="0"/>
                  </a:lnTo>
                  <a:lnTo>
                    <a:pt x="76197" y="45647"/>
                  </a:lnTo>
                  <a:lnTo>
                    <a:pt x="76197" y="59893"/>
                  </a:lnTo>
                  <a:lnTo>
                    <a:pt x="67065" y="103028"/>
                  </a:lnTo>
                  <a:lnTo>
                    <a:pt x="66680" y="148207"/>
                  </a:lnTo>
                  <a:lnTo>
                    <a:pt x="66672" y="194947"/>
                  </a:lnTo>
                  <a:lnTo>
                    <a:pt x="66672" y="199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722"/>
            <p:cNvSpPr/>
            <p:nvPr>
              <p:custDataLst>
                <p:tags r:id="rId50"/>
              </p:custDataLst>
            </p:nvPr>
          </p:nvSpPr>
          <p:spPr>
            <a:xfrm>
              <a:off x="8572503" y="6353175"/>
              <a:ext cx="85723" cy="9526"/>
            </a:xfrm>
            <a:custGeom>
              <a:avLst/>
              <a:gdLst/>
              <a:ahLst/>
              <a:cxnLst/>
              <a:rect l="0" t="0" r="0" b="0"/>
              <a:pathLst>
                <a:path w="85723" h="9526">
                  <a:moveTo>
                    <a:pt x="9522" y="9525"/>
                  </a:moveTo>
                  <a:lnTo>
                    <a:pt x="9522" y="9525"/>
                  </a:lnTo>
                  <a:lnTo>
                    <a:pt x="7" y="9525"/>
                  </a:lnTo>
                  <a:lnTo>
                    <a:pt x="0" y="4469"/>
                  </a:lnTo>
                  <a:lnTo>
                    <a:pt x="1057" y="4037"/>
                  </a:lnTo>
                  <a:lnTo>
                    <a:pt x="5054" y="6381"/>
                  </a:lnTo>
                  <a:lnTo>
                    <a:pt x="7602" y="6370"/>
                  </a:lnTo>
                  <a:lnTo>
                    <a:pt x="22117" y="1572"/>
                  </a:lnTo>
                  <a:lnTo>
                    <a:pt x="65267" y="28"/>
                  </a:lnTo>
                  <a:lnTo>
                    <a:pt x="85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723"/>
            <p:cNvSpPr/>
            <p:nvPr>
              <p:custDataLst>
                <p:tags r:id="rId51"/>
              </p:custDataLst>
            </p:nvPr>
          </p:nvSpPr>
          <p:spPr>
            <a:xfrm>
              <a:off x="8734425" y="6419850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13257"/>
                  </a:lnTo>
                  <a:lnTo>
                    <a:pt x="16228" y="19298"/>
                  </a:lnTo>
                  <a:lnTo>
                    <a:pt x="1336" y="3676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2724"/>
            <p:cNvSpPr/>
            <p:nvPr>
              <p:custDataLst>
                <p:tags r:id="rId52"/>
              </p:custDataLst>
            </p:nvPr>
          </p:nvSpPr>
          <p:spPr>
            <a:xfrm>
              <a:off x="8907245" y="6238913"/>
              <a:ext cx="141506" cy="238088"/>
            </a:xfrm>
            <a:custGeom>
              <a:avLst/>
              <a:gdLst/>
              <a:ahLst/>
              <a:cxnLst/>
              <a:rect l="0" t="0" r="0" b="0"/>
              <a:pathLst>
                <a:path w="141506" h="238088">
                  <a:moveTo>
                    <a:pt x="141505" y="152362"/>
                  </a:moveTo>
                  <a:lnTo>
                    <a:pt x="141505" y="152362"/>
                  </a:lnTo>
                  <a:lnTo>
                    <a:pt x="141505" y="144161"/>
                  </a:lnTo>
                  <a:lnTo>
                    <a:pt x="136448" y="148286"/>
                  </a:lnTo>
                  <a:lnTo>
                    <a:pt x="134959" y="148586"/>
                  </a:lnTo>
                  <a:lnTo>
                    <a:pt x="133965" y="147728"/>
                  </a:lnTo>
                  <a:lnTo>
                    <a:pt x="133304" y="146097"/>
                  </a:lnTo>
                  <a:lnTo>
                    <a:pt x="117826" y="128732"/>
                  </a:lnTo>
                  <a:lnTo>
                    <a:pt x="112283" y="125985"/>
                  </a:lnTo>
                  <a:lnTo>
                    <a:pt x="109324" y="125252"/>
                  </a:lnTo>
                  <a:lnTo>
                    <a:pt x="107351" y="123705"/>
                  </a:lnTo>
                  <a:lnTo>
                    <a:pt x="86999" y="95156"/>
                  </a:lnTo>
                  <a:lnTo>
                    <a:pt x="84472" y="88837"/>
                  </a:lnTo>
                  <a:lnTo>
                    <a:pt x="78158" y="78272"/>
                  </a:lnTo>
                  <a:lnTo>
                    <a:pt x="74758" y="63264"/>
                  </a:lnTo>
                  <a:lnTo>
                    <a:pt x="67485" y="48175"/>
                  </a:lnTo>
                  <a:lnTo>
                    <a:pt x="66759" y="44804"/>
                  </a:lnTo>
                  <a:lnTo>
                    <a:pt x="67333" y="41499"/>
                  </a:lnTo>
                  <a:lnTo>
                    <a:pt x="73036" y="28589"/>
                  </a:lnTo>
                  <a:lnTo>
                    <a:pt x="73634" y="25396"/>
                  </a:lnTo>
                  <a:lnTo>
                    <a:pt x="82926" y="11372"/>
                  </a:lnTo>
                  <a:lnTo>
                    <a:pt x="92430" y="1451"/>
                  </a:lnTo>
                  <a:lnTo>
                    <a:pt x="98507" y="403"/>
                  </a:lnTo>
                  <a:lnTo>
                    <a:pt x="111176" y="0"/>
                  </a:lnTo>
                  <a:lnTo>
                    <a:pt x="120977" y="8167"/>
                  </a:lnTo>
                  <a:lnTo>
                    <a:pt x="121798" y="11723"/>
                  </a:lnTo>
                  <a:lnTo>
                    <a:pt x="122443" y="38131"/>
                  </a:lnTo>
                  <a:lnTo>
                    <a:pt x="121389" y="41282"/>
                  </a:lnTo>
                  <a:lnTo>
                    <a:pt x="119628" y="43384"/>
                  </a:lnTo>
                  <a:lnTo>
                    <a:pt x="117396" y="44786"/>
                  </a:lnTo>
                  <a:lnTo>
                    <a:pt x="98003" y="72311"/>
                  </a:lnTo>
                  <a:lnTo>
                    <a:pt x="92985" y="83370"/>
                  </a:lnTo>
                  <a:lnTo>
                    <a:pt x="49485" y="130058"/>
                  </a:lnTo>
                  <a:lnTo>
                    <a:pt x="31444" y="149180"/>
                  </a:lnTo>
                  <a:lnTo>
                    <a:pt x="25220" y="161886"/>
                  </a:lnTo>
                  <a:lnTo>
                    <a:pt x="22706" y="165061"/>
                  </a:lnTo>
                  <a:lnTo>
                    <a:pt x="17092" y="168590"/>
                  </a:lnTo>
                  <a:lnTo>
                    <a:pt x="14112" y="169531"/>
                  </a:lnTo>
                  <a:lnTo>
                    <a:pt x="12128" y="171216"/>
                  </a:lnTo>
                  <a:lnTo>
                    <a:pt x="0" y="189007"/>
                  </a:lnTo>
                  <a:lnTo>
                    <a:pt x="601" y="189492"/>
                  </a:lnTo>
                  <a:lnTo>
                    <a:pt x="41349" y="190462"/>
                  </a:lnTo>
                  <a:lnTo>
                    <a:pt x="42984" y="191520"/>
                  </a:lnTo>
                  <a:lnTo>
                    <a:pt x="44075" y="193284"/>
                  </a:lnTo>
                  <a:lnTo>
                    <a:pt x="45824" y="198663"/>
                  </a:lnTo>
                  <a:lnTo>
                    <a:pt x="48887" y="199399"/>
                  </a:lnTo>
                  <a:lnTo>
                    <a:pt x="54419" y="199871"/>
                  </a:lnTo>
                  <a:lnTo>
                    <a:pt x="63861" y="208178"/>
                  </a:lnTo>
                  <a:lnTo>
                    <a:pt x="65178" y="217596"/>
                  </a:lnTo>
                  <a:lnTo>
                    <a:pt x="65304" y="233492"/>
                  </a:lnTo>
                  <a:lnTo>
                    <a:pt x="66363" y="235023"/>
                  </a:lnTo>
                  <a:lnTo>
                    <a:pt x="68127" y="236044"/>
                  </a:lnTo>
                  <a:lnTo>
                    <a:pt x="75006" y="237818"/>
                  </a:lnTo>
                  <a:lnTo>
                    <a:pt x="84355" y="238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484"/>
          <p:cNvGrpSpPr/>
          <p:nvPr/>
        </p:nvGrpSpPr>
        <p:grpSpPr>
          <a:xfrm>
            <a:off x="9240739" y="5840149"/>
            <a:ext cx="2798735" cy="569735"/>
            <a:chOff x="9240739" y="5840149"/>
            <a:chExt cx="2798735" cy="569735"/>
          </a:xfrm>
        </p:grpSpPr>
        <p:sp>
          <p:nvSpPr>
            <p:cNvPr id="375" name="SMARTInkShape-2725"/>
            <p:cNvSpPr/>
            <p:nvPr>
              <p:custDataLst>
                <p:tags r:id="rId7"/>
              </p:custDataLst>
            </p:nvPr>
          </p:nvSpPr>
          <p:spPr>
            <a:xfrm>
              <a:off x="10106025" y="6109562"/>
              <a:ext cx="66608" cy="224564"/>
            </a:xfrm>
            <a:custGeom>
              <a:avLst/>
              <a:gdLst/>
              <a:ahLst/>
              <a:cxnLst/>
              <a:rect l="0" t="0" r="0" b="0"/>
              <a:pathLst>
                <a:path w="66608" h="224564">
                  <a:moveTo>
                    <a:pt x="0" y="5488"/>
                  </a:moveTo>
                  <a:lnTo>
                    <a:pt x="0" y="5488"/>
                  </a:lnTo>
                  <a:lnTo>
                    <a:pt x="8202" y="5488"/>
                  </a:lnTo>
                  <a:lnTo>
                    <a:pt x="8642" y="4430"/>
                  </a:lnTo>
                  <a:lnTo>
                    <a:pt x="9134" y="432"/>
                  </a:lnTo>
                  <a:lnTo>
                    <a:pt x="10323" y="0"/>
                  </a:lnTo>
                  <a:lnTo>
                    <a:pt x="14465" y="2344"/>
                  </a:lnTo>
                  <a:lnTo>
                    <a:pt x="33120" y="19595"/>
                  </a:lnTo>
                  <a:lnTo>
                    <a:pt x="35886" y="25163"/>
                  </a:lnTo>
                  <a:lnTo>
                    <a:pt x="36624" y="28130"/>
                  </a:lnTo>
                  <a:lnTo>
                    <a:pt x="44354" y="41554"/>
                  </a:lnTo>
                  <a:lnTo>
                    <a:pt x="47715" y="56509"/>
                  </a:lnTo>
                  <a:lnTo>
                    <a:pt x="64043" y="89054"/>
                  </a:lnTo>
                  <a:lnTo>
                    <a:pt x="66607" y="131491"/>
                  </a:lnTo>
                  <a:lnTo>
                    <a:pt x="65608" y="160291"/>
                  </a:lnTo>
                  <a:lnTo>
                    <a:pt x="49066" y="207318"/>
                  </a:lnTo>
                  <a:lnTo>
                    <a:pt x="47526" y="209891"/>
                  </a:lnTo>
                  <a:lnTo>
                    <a:pt x="45445" y="211607"/>
                  </a:lnTo>
                  <a:lnTo>
                    <a:pt x="40305" y="214571"/>
                  </a:lnTo>
                  <a:lnTo>
                    <a:pt x="31462" y="221132"/>
                  </a:lnTo>
                  <a:lnTo>
                    <a:pt x="19050" y="224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2726"/>
            <p:cNvSpPr/>
            <p:nvPr>
              <p:custDataLst>
                <p:tags r:id="rId8"/>
              </p:custDataLst>
            </p:nvPr>
          </p:nvSpPr>
          <p:spPr>
            <a:xfrm>
              <a:off x="9963278" y="6143625"/>
              <a:ext cx="85598" cy="175951"/>
            </a:xfrm>
            <a:custGeom>
              <a:avLst/>
              <a:gdLst/>
              <a:ahLst/>
              <a:cxnLst/>
              <a:rect l="0" t="0" r="0" b="0"/>
              <a:pathLst>
                <a:path w="85598" h="175951">
                  <a:moveTo>
                    <a:pt x="57022" y="28575"/>
                  </a:moveTo>
                  <a:lnTo>
                    <a:pt x="57022" y="28575"/>
                  </a:lnTo>
                  <a:lnTo>
                    <a:pt x="65224" y="28575"/>
                  </a:lnTo>
                  <a:lnTo>
                    <a:pt x="65664" y="27517"/>
                  </a:lnTo>
                  <a:lnTo>
                    <a:pt x="66546" y="1451"/>
                  </a:lnTo>
                  <a:lnTo>
                    <a:pt x="65489" y="967"/>
                  </a:lnTo>
                  <a:lnTo>
                    <a:pt x="48833" y="0"/>
                  </a:lnTo>
                  <a:lnTo>
                    <a:pt x="33342" y="14189"/>
                  </a:lnTo>
                  <a:lnTo>
                    <a:pt x="30623" y="19712"/>
                  </a:lnTo>
                  <a:lnTo>
                    <a:pt x="29897" y="22666"/>
                  </a:lnTo>
                  <a:lnTo>
                    <a:pt x="21099" y="38158"/>
                  </a:lnTo>
                  <a:lnTo>
                    <a:pt x="20373" y="41314"/>
                  </a:lnTo>
                  <a:lnTo>
                    <a:pt x="12662" y="55040"/>
                  </a:lnTo>
                  <a:lnTo>
                    <a:pt x="9306" y="70048"/>
                  </a:lnTo>
                  <a:lnTo>
                    <a:pt x="3137" y="82726"/>
                  </a:lnTo>
                  <a:lnTo>
                    <a:pt x="0" y="117048"/>
                  </a:lnTo>
                  <a:lnTo>
                    <a:pt x="9007" y="146971"/>
                  </a:lnTo>
                  <a:lnTo>
                    <a:pt x="14869" y="152809"/>
                  </a:lnTo>
                  <a:lnTo>
                    <a:pt x="41469" y="175025"/>
                  </a:lnTo>
                  <a:lnTo>
                    <a:pt x="44537" y="175950"/>
                  </a:lnTo>
                  <a:lnTo>
                    <a:pt x="47642" y="175508"/>
                  </a:lnTo>
                  <a:lnTo>
                    <a:pt x="57063" y="172652"/>
                  </a:lnTo>
                  <a:lnTo>
                    <a:pt x="72902" y="170550"/>
                  </a:lnTo>
                  <a:lnTo>
                    <a:pt x="85597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2727"/>
            <p:cNvSpPr/>
            <p:nvPr>
              <p:custDataLst>
                <p:tags r:id="rId9"/>
              </p:custDataLst>
            </p:nvPr>
          </p:nvSpPr>
          <p:spPr>
            <a:xfrm>
              <a:off x="9820275" y="6106888"/>
              <a:ext cx="104730" cy="227200"/>
            </a:xfrm>
            <a:custGeom>
              <a:avLst/>
              <a:gdLst/>
              <a:ahLst/>
              <a:cxnLst/>
              <a:rect l="0" t="0" r="0" b="0"/>
              <a:pathLst>
                <a:path w="104730" h="227200">
                  <a:moveTo>
                    <a:pt x="0" y="84362"/>
                  </a:moveTo>
                  <a:lnTo>
                    <a:pt x="0" y="84362"/>
                  </a:lnTo>
                  <a:lnTo>
                    <a:pt x="9134" y="84362"/>
                  </a:lnTo>
                  <a:lnTo>
                    <a:pt x="10583" y="119390"/>
                  </a:lnTo>
                  <a:lnTo>
                    <a:pt x="17063" y="132007"/>
                  </a:lnTo>
                  <a:lnTo>
                    <a:pt x="19034" y="177626"/>
                  </a:lnTo>
                  <a:lnTo>
                    <a:pt x="19049" y="201721"/>
                  </a:lnTo>
                  <a:lnTo>
                    <a:pt x="16226" y="208135"/>
                  </a:lnTo>
                  <a:lnTo>
                    <a:pt x="10848" y="215819"/>
                  </a:lnTo>
                  <a:lnTo>
                    <a:pt x="9528" y="227199"/>
                  </a:lnTo>
                  <a:lnTo>
                    <a:pt x="9525" y="195439"/>
                  </a:lnTo>
                  <a:lnTo>
                    <a:pt x="391" y="152722"/>
                  </a:lnTo>
                  <a:lnTo>
                    <a:pt x="16" y="106176"/>
                  </a:lnTo>
                  <a:lnTo>
                    <a:pt x="1058" y="68419"/>
                  </a:lnTo>
                  <a:lnTo>
                    <a:pt x="8642" y="40881"/>
                  </a:lnTo>
                  <a:lnTo>
                    <a:pt x="9410" y="24165"/>
                  </a:lnTo>
                  <a:lnTo>
                    <a:pt x="10507" y="22006"/>
                  </a:lnTo>
                  <a:lnTo>
                    <a:pt x="12296" y="20566"/>
                  </a:lnTo>
                  <a:lnTo>
                    <a:pt x="14547" y="19607"/>
                  </a:lnTo>
                  <a:lnTo>
                    <a:pt x="16048" y="17909"/>
                  </a:lnTo>
                  <a:lnTo>
                    <a:pt x="17714" y="13199"/>
                  </a:lnTo>
                  <a:lnTo>
                    <a:pt x="19218" y="11520"/>
                  </a:lnTo>
                  <a:lnTo>
                    <a:pt x="28672" y="7399"/>
                  </a:lnTo>
                  <a:lnTo>
                    <a:pt x="36650" y="0"/>
                  </a:lnTo>
                  <a:lnTo>
                    <a:pt x="37133" y="604"/>
                  </a:lnTo>
                  <a:lnTo>
                    <a:pt x="37671" y="4097"/>
                  </a:lnTo>
                  <a:lnTo>
                    <a:pt x="38872" y="5452"/>
                  </a:lnTo>
                  <a:lnTo>
                    <a:pt x="43029" y="6957"/>
                  </a:lnTo>
                  <a:lnTo>
                    <a:pt x="51319" y="7805"/>
                  </a:lnTo>
                  <a:lnTo>
                    <a:pt x="53263" y="8982"/>
                  </a:lnTo>
                  <a:lnTo>
                    <a:pt x="54560" y="10825"/>
                  </a:lnTo>
                  <a:lnTo>
                    <a:pt x="57056" y="15696"/>
                  </a:lnTo>
                  <a:lnTo>
                    <a:pt x="63354" y="24388"/>
                  </a:lnTo>
                  <a:lnTo>
                    <a:pt x="65691" y="33666"/>
                  </a:lnTo>
                  <a:lnTo>
                    <a:pt x="66663" y="68489"/>
                  </a:lnTo>
                  <a:lnTo>
                    <a:pt x="63848" y="74837"/>
                  </a:lnTo>
                  <a:lnTo>
                    <a:pt x="51485" y="90712"/>
                  </a:lnTo>
                  <a:lnTo>
                    <a:pt x="49340" y="97062"/>
                  </a:lnTo>
                  <a:lnTo>
                    <a:pt x="47709" y="99179"/>
                  </a:lnTo>
                  <a:lnTo>
                    <a:pt x="41418" y="103216"/>
                  </a:lnTo>
                  <a:lnTo>
                    <a:pt x="38537" y="111448"/>
                  </a:lnTo>
                  <a:lnTo>
                    <a:pt x="35473" y="112275"/>
                  </a:lnTo>
                  <a:lnTo>
                    <a:pt x="19170" y="112937"/>
                  </a:lnTo>
                  <a:lnTo>
                    <a:pt x="32317" y="112937"/>
                  </a:lnTo>
                  <a:lnTo>
                    <a:pt x="34246" y="113995"/>
                  </a:lnTo>
                  <a:lnTo>
                    <a:pt x="35530" y="115759"/>
                  </a:lnTo>
                  <a:lnTo>
                    <a:pt x="37592" y="121138"/>
                  </a:lnTo>
                  <a:lnTo>
                    <a:pt x="40698" y="121874"/>
                  </a:lnTo>
                  <a:lnTo>
                    <a:pt x="60477" y="122428"/>
                  </a:lnTo>
                  <a:lnTo>
                    <a:pt x="66742" y="125269"/>
                  </a:lnTo>
                  <a:lnTo>
                    <a:pt x="98818" y="154619"/>
                  </a:lnTo>
                  <a:lnTo>
                    <a:pt x="102127" y="160743"/>
                  </a:lnTo>
                  <a:lnTo>
                    <a:pt x="104542" y="172089"/>
                  </a:lnTo>
                  <a:lnTo>
                    <a:pt x="104729" y="183183"/>
                  </a:lnTo>
                  <a:lnTo>
                    <a:pt x="103687" y="185167"/>
                  </a:lnTo>
                  <a:lnTo>
                    <a:pt x="101933" y="186491"/>
                  </a:lnTo>
                  <a:lnTo>
                    <a:pt x="97162" y="189020"/>
                  </a:lnTo>
                  <a:lnTo>
                    <a:pt x="91513" y="193671"/>
                  </a:lnTo>
                  <a:lnTo>
                    <a:pt x="88296" y="199266"/>
                  </a:lnTo>
                  <a:lnTo>
                    <a:pt x="87440" y="202239"/>
                  </a:lnTo>
                  <a:lnTo>
                    <a:pt x="85809" y="204223"/>
                  </a:lnTo>
                  <a:lnTo>
                    <a:pt x="59928" y="216343"/>
                  </a:lnTo>
                  <a:lnTo>
                    <a:pt x="44137" y="217592"/>
                  </a:lnTo>
                  <a:lnTo>
                    <a:pt x="37960" y="214837"/>
                  </a:lnTo>
                  <a:lnTo>
                    <a:pt x="30428" y="209500"/>
                  </a:lnTo>
                  <a:lnTo>
                    <a:pt x="24067" y="208576"/>
                  </a:lnTo>
                  <a:lnTo>
                    <a:pt x="22396" y="207387"/>
                  </a:lnTo>
                  <a:lnTo>
                    <a:pt x="21280" y="205538"/>
                  </a:lnTo>
                  <a:lnTo>
                    <a:pt x="19050" y="198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728"/>
            <p:cNvSpPr/>
            <p:nvPr>
              <p:custDataLst>
                <p:tags r:id="rId10"/>
              </p:custDataLst>
            </p:nvPr>
          </p:nvSpPr>
          <p:spPr>
            <a:xfrm>
              <a:off x="10467975" y="6058031"/>
              <a:ext cx="75770" cy="256603"/>
            </a:xfrm>
            <a:custGeom>
              <a:avLst/>
              <a:gdLst/>
              <a:ahLst/>
              <a:cxnLst/>
              <a:rect l="0" t="0" r="0" b="0"/>
              <a:pathLst>
                <a:path w="75770" h="256603">
                  <a:moveTo>
                    <a:pt x="19050" y="76069"/>
                  </a:moveTo>
                  <a:lnTo>
                    <a:pt x="19050" y="76069"/>
                  </a:lnTo>
                  <a:lnTo>
                    <a:pt x="19050" y="121888"/>
                  </a:lnTo>
                  <a:lnTo>
                    <a:pt x="19050" y="136037"/>
                  </a:lnTo>
                  <a:lnTo>
                    <a:pt x="21874" y="142585"/>
                  </a:lnTo>
                  <a:lnTo>
                    <a:pt x="24107" y="145813"/>
                  </a:lnTo>
                  <a:lnTo>
                    <a:pt x="27252" y="160469"/>
                  </a:lnTo>
                  <a:lnTo>
                    <a:pt x="28540" y="207616"/>
                  </a:lnTo>
                  <a:lnTo>
                    <a:pt x="28574" y="241040"/>
                  </a:lnTo>
                  <a:lnTo>
                    <a:pt x="27517" y="243199"/>
                  </a:lnTo>
                  <a:lnTo>
                    <a:pt x="25751" y="244639"/>
                  </a:lnTo>
                  <a:lnTo>
                    <a:pt x="23518" y="245599"/>
                  </a:lnTo>
                  <a:lnTo>
                    <a:pt x="22029" y="247297"/>
                  </a:lnTo>
                  <a:lnTo>
                    <a:pt x="19165" y="256602"/>
                  </a:lnTo>
                  <a:lnTo>
                    <a:pt x="19059" y="243748"/>
                  </a:lnTo>
                  <a:lnTo>
                    <a:pt x="16232" y="237729"/>
                  </a:lnTo>
                  <a:lnTo>
                    <a:pt x="12505" y="231526"/>
                  </a:lnTo>
                  <a:lnTo>
                    <a:pt x="10408" y="221026"/>
                  </a:lnTo>
                  <a:lnTo>
                    <a:pt x="6754" y="180594"/>
                  </a:lnTo>
                  <a:lnTo>
                    <a:pt x="2002" y="161720"/>
                  </a:lnTo>
                  <a:lnTo>
                    <a:pt x="118" y="117340"/>
                  </a:lnTo>
                  <a:lnTo>
                    <a:pt x="7" y="72894"/>
                  </a:lnTo>
                  <a:lnTo>
                    <a:pt x="1060" y="54902"/>
                  </a:lnTo>
                  <a:lnTo>
                    <a:pt x="8202" y="35351"/>
                  </a:lnTo>
                  <a:lnTo>
                    <a:pt x="10323" y="22204"/>
                  </a:lnTo>
                  <a:lnTo>
                    <a:pt x="19202" y="9600"/>
                  </a:lnTo>
                  <a:lnTo>
                    <a:pt x="23703" y="4899"/>
                  </a:lnTo>
                  <a:lnTo>
                    <a:pt x="29230" y="2105"/>
                  </a:lnTo>
                  <a:lnTo>
                    <a:pt x="42637" y="0"/>
                  </a:lnTo>
                  <a:lnTo>
                    <a:pt x="48230" y="2749"/>
                  </a:lnTo>
                  <a:lnTo>
                    <a:pt x="51203" y="4964"/>
                  </a:lnTo>
                  <a:lnTo>
                    <a:pt x="54506" y="10248"/>
                  </a:lnTo>
                  <a:lnTo>
                    <a:pt x="55387" y="13138"/>
                  </a:lnTo>
                  <a:lnTo>
                    <a:pt x="57035" y="15065"/>
                  </a:lnTo>
                  <a:lnTo>
                    <a:pt x="61683" y="17206"/>
                  </a:lnTo>
                  <a:lnTo>
                    <a:pt x="63347" y="18835"/>
                  </a:lnTo>
                  <a:lnTo>
                    <a:pt x="74020" y="38150"/>
                  </a:lnTo>
                  <a:lnTo>
                    <a:pt x="75769" y="55762"/>
                  </a:lnTo>
                  <a:lnTo>
                    <a:pt x="73186" y="64574"/>
                  </a:lnTo>
                  <a:lnTo>
                    <a:pt x="58855" y="83597"/>
                  </a:lnTo>
                  <a:lnTo>
                    <a:pt x="44043" y="98676"/>
                  </a:lnTo>
                  <a:lnTo>
                    <a:pt x="37918" y="101991"/>
                  </a:lnTo>
                  <a:lnTo>
                    <a:pt x="31669" y="104523"/>
                  </a:lnTo>
                  <a:lnTo>
                    <a:pt x="22201" y="110841"/>
                  </a:lnTo>
                  <a:lnTo>
                    <a:pt x="11403" y="113731"/>
                  </a:lnTo>
                  <a:lnTo>
                    <a:pt x="0" y="114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2729"/>
            <p:cNvSpPr/>
            <p:nvPr>
              <p:custDataLst>
                <p:tags r:id="rId11"/>
              </p:custDataLst>
            </p:nvPr>
          </p:nvSpPr>
          <p:spPr>
            <a:xfrm>
              <a:off x="10248900" y="6286500"/>
              <a:ext cx="66676" cy="9492"/>
            </a:xfrm>
            <a:custGeom>
              <a:avLst/>
              <a:gdLst/>
              <a:ahLst/>
              <a:cxnLst/>
              <a:rect l="0" t="0" r="0" b="0"/>
              <a:pathLst>
                <a:path w="66676" h="949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4" y="7539"/>
                  </a:lnTo>
                  <a:lnTo>
                    <a:pt x="13184" y="8937"/>
                  </a:lnTo>
                  <a:lnTo>
                    <a:pt x="32731" y="9491"/>
                  </a:lnTo>
                  <a:lnTo>
                    <a:pt x="38536" y="6688"/>
                  </a:lnTo>
                  <a:lnTo>
                    <a:pt x="44645" y="2972"/>
                  </a:lnTo>
                  <a:lnTo>
                    <a:pt x="57190" y="58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2730"/>
            <p:cNvSpPr/>
            <p:nvPr>
              <p:custDataLst>
                <p:tags r:id="rId12"/>
              </p:custDataLst>
            </p:nvPr>
          </p:nvSpPr>
          <p:spPr>
            <a:xfrm>
              <a:off x="10248910" y="6200775"/>
              <a:ext cx="57141" cy="9526"/>
            </a:xfrm>
            <a:custGeom>
              <a:avLst/>
              <a:gdLst/>
              <a:ahLst/>
              <a:cxnLst/>
              <a:rect l="0" t="0" r="0" b="0"/>
              <a:pathLst>
                <a:path w="57141" h="9526">
                  <a:moveTo>
                    <a:pt x="9515" y="9525"/>
                  </a:moveTo>
                  <a:lnTo>
                    <a:pt x="9515" y="9525"/>
                  </a:lnTo>
                  <a:lnTo>
                    <a:pt x="0" y="9525"/>
                  </a:lnTo>
                  <a:lnTo>
                    <a:pt x="14181" y="9525"/>
                  </a:lnTo>
                  <a:lnTo>
                    <a:pt x="15800" y="8467"/>
                  </a:lnTo>
                  <a:lnTo>
                    <a:pt x="16880" y="6703"/>
                  </a:lnTo>
                  <a:lnTo>
                    <a:pt x="17599" y="4469"/>
                  </a:lnTo>
                  <a:lnTo>
                    <a:pt x="19139" y="2980"/>
                  </a:lnTo>
                  <a:lnTo>
                    <a:pt x="23670" y="1324"/>
                  </a:lnTo>
                  <a:lnTo>
                    <a:pt x="571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2731"/>
            <p:cNvSpPr/>
            <p:nvPr>
              <p:custDataLst>
                <p:tags r:id="rId13"/>
              </p:custDataLst>
            </p:nvPr>
          </p:nvSpPr>
          <p:spPr>
            <a:xfrm>
              <a:off x="9563100" y="626745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14191" y="28575"/>
                  </a:lnTo>
                  <a:lnTo>
                    <a:pt x="19713" y="25753"/>
                  </a:lnTo>
                  <a:lnTo>
                    <a:pt x="25694" y="22030"/>
                  </a:lnTo>
                  <a:lnTo>
                    <a:pt x="36070" y="19933"/>
                  </a:lnTo>
                  <a:lnTo>
                    <a:pt x="59013" y="19166"/>
                  </a:lnTo>
                  <a:lnTo>
                    <a:pt x="66092" y="16279"/>
                  </a:lnTo>
                  <a:lnTo>
                    <a:pt x="72765" y="12526"/>
                  </a:lnTo>
                  <a:lnTo>
                    <a:pt x="83531" y="10414"/>
                  </a:lnTo>
                  <a:lnTo>
                    <a:pt x="98598" y="873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732"/>
            <p:cNvSpPr/>
            <p:nvPr>
              <p:custDataLst>
                <p:tags r:id="rId14"/>
              </p:custDataLst>
            </p:nvPr>
          </p:nvSpPr>
          <p:spPr>
            <a:xfrm>
              <a:off x="9602524" y="6134115"/>
              <a:ext cx="112977" cy="237980"/>
            </a:xfrm>
            <a:custGeom>
              <a:avLst/>
              <a:gdLst/>
              <a:ahLst/>
              <a:cxnLst/>
              <a:rect l="0" t="0" r="0" b="0"/>
              <a:pathLst>
                <a:path w="112977" h="237980">
                  <a:moveTo>
                    <a:pt x="27251" y="95235"/>
                  </a:moveTo>
                  <a:lnTo>
                    <a:pt x="27251" y="95235"/>
                  </a:lnTo>
                  <a:lnTo>
                    <a:pt x="27251" y="85713"/>
                  </a:lnTo>
                  <a:lnTo>
                    <a:pt x="27251" y="130186"/>
                  </a:lnTo>
                  <a:lnTo>
                    <a:pt x="27251" y="136521"/>
                  </a:lnTo>
                  <a:lnTo>
                    <a:pt x="24429" y="142865"/>
                  </a:lnTo>
                  <a:lnTo>
                    <a:pt x="22194" y="146038"/>
                  </a:lnTo>
                  <a:lnTo>
                    <a:pt x="19050" y="160617"/>
                  </a:lnTo>
                  <a:lnTo>
                    <a:pt x="16744" y="193595"/>
                  </a:lnTo>
                  <a:lnTo>
                    <a:pt x="9537" y="212283"/>
                  </a:lnTo>
                  <a:lnTo>
                    <a:pt x="8202" y="237979"/>
                  </a:lnTo>
                  <a:lnTo>
                    <a:pt x="0" y="229897"/>
                  </a:lnTo>
                  <a:lnTo>
                    <a:pt x="8042" y="187779"/>
                  </a:lnTo>
                  <a:lnTo>
                    <a:pt x="9239" y="158379"/>
                  </a:lnTo>
                  <a:lnTo>
                    <a:pt x="22389" y="116122"/>
                  </a:lnTo>
                  <a:lnTo>
                    <a:pt x="29433" y="88356"/>
                  </a:lnTo>
                  <a:lnTo>
                    <a:pt x="33513" y="80536"/>
                  </a:lnTo>
                  <a:lnTo>
                    <a:pt x="44094" y="53867"/>
                  </a:lnTo>
                  <a:lnTo>
                    <a:pt x="51879" y="42173"/>
                  </a:lnTo>
                  <a:lnTo>
                    <a:pt x="57869" y="28740"/>
                  </a:lnTo>
                  <a:lnTo>
                    <a:pt x="62025" y="22290"/>
                  </a:lnTo>
                  <a:lnTo>
                    <a:pt x="64366" y="12709"/>
                  </a:lnTo>
                  <a:lnTo>
                    <a:pt x="65222" y="1870"/>
                  </a:lnTo>
                  <a:lnTo>
                    <a:pt x="66322" y="1242"/>
                  </a:lnTo>
                  <a:lnTo>
                    <a:pt x="74759" y="0"/>
                  </a:lnTo>
                  <a:lnTo>
                    <a:pt x="79898" y="5046"/>
                  </a:lnTo>
                  <a:lnTo>
                    <a:pt x="82399" y="10348"/>
                  </a:lnTo>
                  <a:lnTo>
                    <a:pt x="85437" y="44445"/>
                  </a:lnTo>
                  <a:lnTo>
                    <a:pt x="90940" y="55022"/>
                  </a:lnTo>
                  <a:lnTo>
                    <a:pt x="93874" y="102600"/>
                  </a:lnTo>
                  <a:lnTo>
                    <a:pt x="94962" y="111208"/>
                  </a:lnTo>
                  <a:lnTo>
                    <a:pt x="102567" y="138718"/>
                  </a:lnTo>
                  <a:lnTo>
                    <a:pt x="104433" y="159709"/>
                  </a:lnTo>
                  <a:lnTo>
                    <a:pt x="112086" y="186420"/>
                  </a:lnTo>
                  <a:lnTo>
                    <a:pt x="112976" y="20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733"/>
            <p:cNvSpPr/>
            <p:nvPr>
              <p:custDataLst>
                <p:tags r:id="rId15"/>
              </p:custDataLst>
            </p:nvPr>
          </p:nvSpPr>
          <p:spPr>
            <a:xfrm>
              <a:off x="9467970" y="6134103"/>
              <a:ext cx="95131" cy="257173"/>
            </a:xfrm>
            <a:custGeom>
              <a:avLst/>
              <a:gdLst/>
              <a:ahLst/>
              <a:cxnLst/>
              <a:rect l="0" t="0" r="0" b="0"/>
              <a:pathLst>
                <a:path w="95131" h="257173">
                  <a:moveTo>
                    <a:pt x="95130" y="19047"/>
                  </a:moveTo>
                  <a:lnTo>
                    <a:pt x="95130" y="19047"/>
                  </a:lnTo>
                  <a:lnTo>
                    <a:pt x="95130" y="1355"/>
                  </a:lnTo>
                  <a:lnTo>
                    <a:pt x="94072" y="903"/>
                  </a:lnTo>
                  <a:lnTo>
                    <a:pt x="80583" y="0"/>
                  </a:lnTo>
                  <a:lnTo>
                    <a:pt x="79082" y="1057"/>
                  </a:lnTo>
                  <a:lnTo>
                    <a:pt x="78082" y="2820"/>
                  </a:lnTo>
                  <a:lnTo>
                    <a:pt x="77416" y="5054"/>
                  </a:lnTo>
                  <a:lnTo>
                    <a:pt x="75910" y="6544"/>
                  </a:lnTo>
                  <a:lnTo>
                    <a:pt x="71419" y="8198"/>
                  </a:lnTo>
                  <a:lnTo>
                    <a:pt x="69798" y="9698"/>
                  </a:lnTo>
                  <a:lnTo>
                    <a:pt x="61926" y="22663"/>
                  </a:lnTo>
                  <a:lnTo>
                    <a:pt x="53424" y="31878"/>
                  </a:lnTo>
                  <a:lnTo>
                    <a:pt x="50135" y="40977"/>
                  </a:lnTo>
                  <a:lnTo>
                    <a:pt x="47616" y="51019"/>
                  </a:lnTo>
                  <a:lnTo>
                    <a:pt x="37375" y="66089"/>
                  </a:lnTo>
                  <a:lnTo>
                    <a:pt x="25161" y="84313"/>
                  </a:lnTo>
                  <a:lnTo>
                    <a:pt x="13615" y="108296"/>
                  </a:lnTo>
                  <a:lnTo>
                    <a:pt x="4513" y="150560"/>
                  </a:lnTo>
                  <a:lnTo>
                    <a:pt x="286" y="182383"/>
                  </a:lnTo>
                  <a:lnTo>
                    <a:pt x="0" y="198206"/>
                  </a:lnTo>
                  <a:lnTo>
                    <a:pt x="2757" y="207329"/>
                  </a:lnTo>
                  <a:lnTo>
                    <a:pt x="6450" y="214911"/>
                  </a:lnTo>
                  <a:lnTo>
                    <a:pt x="9588" y="225129"/>
                  </a:lnTo>
                  <a:lnTo>
                    <a:pt x="15692" y="234861"/>
                  </a:lnTo>
                  <a:lnTo>
                    <a:pt x="17491" y="241258"/>
                  </a:lnTo>
                  <a:lnTo>
                    <a:pt x="19029" y="243388"/>
                  </a:lnTo>
                  <a:lnTo>
                    <a:pt x="21113" y="244808"/>
                  </a:lnTo>
                  <a:lnTo>
                    <a:pt x="47505" y="25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734"/>
            <p:cNvSpPr/>
            <p:nvPr>
              <p:custDataLst>
                <p:tags r:id="rId16"/>
              </p:custDataLst>
            </p:nvPr>
          </p:nvSpPr>
          <p:spPr>
            <a:xfrm>
              <a:off x="9240739" y="6105563"/>
              <a:ext cx="93747" cy="304321"/>
            </a:xfrm>
            <a:custGeom>
              <a:avLst/>
              <a:gdLst/>
              <a:ahLst/>
              <a:cxnLst/>
              <a:rect l="0" t="0" r="0" b="0"/>
              <a:pathLst>
                <a:path w="93747" h="304321">
                  <a:moveTo>
                    <a:pt x="17561" y="123787"/>
                  </a:moveTo>
                  <a:lnTo>
                    <a:pt x="17561" y="123787"/>
                  </a:lnTo>
                  <a:lnTo>
                    <a:pt x="17561" y="104737"/>
                  </a:lnTo>
                  <a:lnTo>
                    <a:pt x="17561" y="118926"/>
                  </a:lnTo>
                  <a:lnTo>
                    <a:pt x="14739" y="124449"/>
                  </a:lnTo>
                  <a:lnTo>
                    <a:pt x="9360" y="131561"/>
                  </a:lnTo>
                  <a:lnTo>
                    <a:pt x="8427" y="137850"/>
                  </a:lnTo>
                  <a:lnTo>
                    <a:pt x="8039" y="184006"/>
                  </a:lnTo>
                  <a:lnTo>
                    <a:pt x="8036" y="230018"/>
                  </a:lnTo>
                  <a:lnTo>
                    <a:pt x="8036" y="275993"/>
                  </a:lnTo>
                  <a:lnTo>
                    <a:pt x="8036" y="304320"/>
                  </a:lnTo>
                  <a:lnTo>
                    <a:pt x="8036" y="258391"/>
                  </a:lnTo>
                  <a:lnTo>
                    <a:pt x="8036" y="211313"/>
                  </a:lnTo>
                  <a:lnTo>
                    <a:pt x="8036" y="168156"/>
                  </a:lnTo>
                  <a:lnTo>
                    <a:pt x="8036" y="123782"/>
                  </a:lnTo>
                  <a:lnTo>
                    <a:pt x="8036" y="79533"/>
                  </a:lnTo>
                  <a:lnTo>
                    <a:pt x="8036" y="55426"/>
                  </a:lnTo>
                  <a:lnTo>
                    <a:pt x="10858" y="48249"/>
                  </a:lnTo>
                  <a:lnTo>
                    <a:pt x="14582" y="41531"/>
                  </a:lnTo>
                  <a:lnTo>
                    <a:pt x="17737" y="31799"/>
                  </a:lnTo>
                  <a:lnTo>
                    <a:pt x="23846" y="22213"/>
                  </a:lnTo>
                  <a:lnTo>
                    <a:pt x="26659" y="11372"/>
                  </a:lnTo>
                  <a:lnTo>
                    <a:pt x="35250" y="1451"/>
                  </a:lnTo>
                  <a:lnTo>
                    <a:pt x="38828" y="624"/>
                  </a:lnTo>
                  <a:lnTo>
                    <a:pt x="50765" y="0"/>
                  </a:lnTo>
                  <a:lnTo>
                    <a:pt x="52397" y="1046"/>
                  </a:lnTo>
                  <a:lnTo>
                    <a:pt x="53485" y="2801"/>
                  </a:lnTo>
                  <a:lnTo>
                    <a:pt x="54211" y="5030"/>
                  </a:lnTo>
                  <a:lnTo>
                    <a:pt x="55753" y="6515"/>
                  </a:lnTo>
                  <a:lnTo>
                    <a:pt x="65832" y="11723"/>
                  </a:lnTo>
                  <a:lnTo>
                    <a:pt x="68792" y="14152"/>
                  </a:lnTo>
                  <a:lnTo>
                    <a:pt x="72079" y="19674"/>
                  </a:lnTo>
                  <a:lnTo>
                    <a:pt x="74600" y="25657"/>
                  </a:lnTo>
                  <a:lnTo>
                    <a:pt x="91117" y="47604"/>
                  </a:lnTo>
                  <a:lnTo>
                    <a:pt x="93239" y="65347"/>
                  </a:lnTo>
                  <a:lnTo>
                    <a:pt x="93746" y="98271"/>
                  </a:lnTo>
                  <a:lnTo>
                    <a:pt x="90932" y="104685"/>
                  </a:lnTo>
                  <a:lnTo>
                    <a:pt x="87213" y="111064"/>
                  </a:lnTo>
                  <a:lnTo>
                    <a:pt x="85559" y="117427"/>
                  </a:lnTo>
                  <a:lnTo>
                    <a:pt x="84060" y="119547"/>
                  </a:lnTo>
                  <a:lnTo>
                    <a:pt x="82001" y="120960"/>
                  </a:lnTo>
                  <a:lnTo>
                    <a:pt x="76893" y="123589"/>
                  </a:lnTo>
                  <a:lnTo>
                    <a:pt x="71095" y="128285"/>
                  </a:lnTo>
                  <a:lnTo>
                    <a:pt x="67812" y="133900"/>
                  </a:lnTo>
                  <a:lnTo>
                    <a:pt x="66937" y="136879"/>
                  </a:lnTo>
                  <a:lnTo>
                    <a:pt x="64236" y="138865"/>
                  </a:lnTo>
                  <a:lnTo>
                    <a:pt x="48938" y="142314"/>
                  </a:lnTo>
                  <a:lnTo>
                    <a:pt x="33125" y="142792"/>
                  </a:lnTo>
                  <a:lnTo>
                    <a:pt x="26947" y="139995"/>
                  </a:lnTo>
                  <a:lnTo>
                    <a:pt x="20674" y="136282"/>
                  </a:lnTo>
                  <a:lnTo>
                    <a:pt x="9910" y="133703"/>
                  </a:lnTo>
                  <a:lnTo>
                    <a:pt x="0" y="125145"/>
                  </a:lnTo>
                  <a:lnTo>
                    <a:pt x="561" y="124693"/>
                  </a:lnTo>
                  <a:lnTo>
                    <a:pt x="8036" y="12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735"/>
            <p:cNvSpPr/>
            <p:nvPr>
              <p:custDataLst>
                <p:tags r:id="rId17"/>
              </p:custDataLst>
            </p:nvPr>
          </p:nvSpPr>
          <p:spPr>
            <a:xfrm>
              <a:off x="9305925" y="6229350"/>
              <a:ext cx="123826" cy="167040"/>
            </a:xfrm>
            <a:custGeom>
              <a:avLst/>
              <a:gdLst/>
              <a:ahLst/>
              <a:cxnLst/>
              <a:rect l="0" t="0" r="0" b="0"/>
              <a:pathLst>
                <a:path w="123826" h="167040">
                  <a:moveTo>
                    <a:pt x="0" y="66675"/>
                  </a:moveTo>
                  <a:lnTo>
                    <a:pt x="0" y="66675"/>
                  </a:lnTo>
                  <a:lnTo>
                    <a:pt x="0" y="57184"/>
                  </a:lnTo>
                  <a:lnTo>
                    <a:pt x="9134" y="48018"/>
                  </a:lnTo>
                  <a:lnTo>
                    <a:pt x="22748" y="47659"/>
                  </a:lnTo>
                  <a:lnTo>
                    <a:pt x="24691" y="48706"/>
                  </a:lnTo>
                  <a:lnTo>
                    <a:pt x="25986" y="50462"/>
                  </a:lnTo>
                  <a:lnTo>
                    <a:pt x="26849" y="52693"/>
                  </a:lnTo>
                  <a:lnTo>
                    <a:pt x="28483" y="54178"/>
                  </a:lnTo>
                  <a:lnTo>
                    <a:pt x="38708" y="59386"/>
                  </a:lnTo>
                  <a:lnTo>
                    <a:pt x="45864" y="65235"/>
                  </a:lnTo>
                  <a:lnTo>
                    <a:pt x="53822" y="80541"/>
                  </a:lnTo>
                  <a:lnTo>
                    <a:pt x="65313" y="125652"/>
                  </a:lnTo>
                  <a:lnTo>
                    <a:pt x="64709" y="129276"/>
                  </a:lnTo>
                  <a:lnTo>
                    <a:pt x="58355" y="145931"/>
                  </a:lnTo>
                  <a:lnTo>
                    <a:pt x="57255" y="160032"/>
                  </a:lnTo>
                  <a:lnTo>
                    <a:pt x="52124" y="166421"/>
                  </a:lnTo>
                  <a:lnTo>
                    <a:pt x="50624" y="167039"/>
                  </a:lnTo>
                  <a:lnTo>
                    <a:pt x="49625" y="166392"/>
                  </a:lnTo>
                  <a:lnTo>
                    <a:pt x="48020" y="162807"/>
                  </a:lnTo>
                  <a:lnTo>
                    <a:pt x="47626" y="115858"/>
                  </a:lnTo>
                  <a:lnTo>
                    <a:pt x="48683" y="92813"/>
                  </a:lnTo>
                  <a:lnTo>
                    <a:pt x="55165" y="74151"/>
                  </a:lnTo>
                  <a:lnTo>
                    <a:pt x="57326" y="63647"/>
                  </a:lnTo>
                  <a:lnTo>
                    <a:pt x="64493" y="51784"/>
                  </a:lnTo>
                  <a:lnTo>
                    <a:pt x="88940" y="25439"/>
                  </a:lnTo>
                  <a:lnTo>
                    <a:pt x="95268" y="21889"/>
                  </a:lnTo>
                  <a:lnTo>
                    <a:pt x="101607" y="1925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736"/>
            <p:cNvSpPr/>
            <p:nvPr>
              <p:custDataLst>
                <p:tags r:id="rId18"/>
              </p:custDataLst>
            </p:nvPr>
          </p:nvSpPr>
          <p:spPr>
            <a:xfrm>
              <a:off x="10525125" y="6172200"/>
              <a:ext cx="104776" cy="142711"/>
            </a:xfrm>
            <a:custGeom>
              <a:avLst/>
              <a:gdLst/>
              <a:ahLst/>
              <a:cxnLst/>
              <a:rect l="0" t="0" r="0" b="0"/>
              <a:pathLst>
                <a:path w="104776" h="14271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1058" y="50605"/>
                  </a:lnTo>
                  <a:lnTo>
                    <a:pt x="2824" y="49611"/>
                  </a:lnTo>
                  <a:lnTo>
                    <a:pt x="5057" y="48949"/>
                  </a:lnTo>
                  <a:lnTo>
                    <a:pt x="6546" y="49566"/>
                  </a:lnTo>
                  <a:lnTo>
                    <a:pt x="7538" y="51036"/>
                  </a:lnTo>
                  <a:lnTo>
                    <a:pt x="8202" y="53074"/>
                  </a:lnTo>
                  <a:lnTo>
                    <a:pt x="9702" y="54433"/>
                  </a:lnTo>
                  <a:lnTo>
                    <a:pt x="14191" y="55942"/>
                  </a:lnTo>
                  <a:lnTo>
                    <a:pt x="25694" y="57970"/>
                  </a:lnTo>
                  <a:lnTo>
                    <a:pt x="40105" y="68895"/>
                  </a:lnTo>
                  <a:lnTo>
                    <a:pt x="42611" y="71330"/>
                  </a:lnTo>
                  <a:lnTo>
                    <a:pt x="45396" y="76858"/>
                  </a:lnTo>
                  <a:lnTo>
                    <a:pt x="48389" y="92161"/>
                  </a:lnTo>
                  <a:lnTo>
                    <a:pt x="52551" y="98464"/>
                  </a:lnTo>
                  <a:lnTo>
                    <a:pt x="53024" y="101626"/>
                  </a:lnTo>
                  <a:lnTo>
                    <a:pt x="52283" y="104792"/>
                  </a:lnTo>
                  <a:lnTo>
                    <a:pt x="49696" y="111132"/>
                  </a:lnTo>
                  <a:lnTo>
                    <a:pt x="47706" y="136525"/>
                  </a:lnTo>
                  <a:lnTo>
                    <a:pt x="46620" y="138642"/>
                  </a:lnTo>
                  <a:lnTo>
                    <a:pt x="44838" y="140053"/>
                  </a:lnTo>
                  <a:lnTo>
                    <a:pt x="39431" y="142317"/>
                  </a:lnTo>
                  <a:lnTo>
                    <a:pt x="33439" y="142710"/>
                  </a:lnTo>
                  <a:lnTo>
                    <a:pt x="31816" y="141706"/>
                  </a:lnTo>
                  <a:lnTo>
                    <a:pt x="30736" y="139979"/>
                  </a:lnTo>
                  <a:lnTo>
                    <a:pt x="28860" y="133164"/>
                  </a:lnTo>
                  <a:lnTo>
                    <a:pt x="28587" y="105937"/>
                  </a:lnTo>
                  <a:lnTo>
                    <a:pt x="31402" y="97177"/>
                  </a:lnTo>
                  <a:lnTo>
                    <a:pt x="35123" y="88698"/>
                  </a:lnTo>
                  <a:lnTo>
                    <a:pt x="38277" y="73083"/>
                  </a:lnTo>
                  <a:lnTo>
                    <a:pt x="60455" y="36375"/>
                  </a:lnTo>
                  <a:lnTo>
                    <a:pt x="88904" y="6387"/>
                  </a:lnTo>
                  <a:lnTo>
                    <a:pt x="95251" y="283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737"/>
            <p:cNvSpPr/>
            <p:nvPr>
              <p:custDataLst>
                <p:tags r:id="rId19"/>
              </p:custDataLst>
            </p:nvPr>
          </p:nvSpPr>
          <p:spPr>
            <a:xfrm>
              <a:off x="10696613" y="6048502"/>
              <a:ext cx="104738" cy="247524"/>
            </a:xfrm>
            <a:custGeom>
              <a:avLst/>
              <a:gdLst/>
              <a:ahLst/>
              <a:cxnLst/>
              <a:rect l="0" t="0" r="0" b="0"/>
              <a:pathLst>
                <a:path w="104738" h="247524">
                  <a:moveTo>
                    <a:pt x="104737" y="18923"/>
                  </a:moveTo>
                  <a:lnTo>
                    <a:pt x="104737" y="18923"/>
                  </a:lnTo>
                  <a:lnTo>
                    <a:pt x="96535" y="10722"/>
                  </a:lnTo>
                  <a:lnTo>
                    <a:pt x="95603" y="4734"/>
                  </a:lnTo>
                  <a:lnTo>
                    <a:pt x="93356" y="3113"/>
                  </a:lnTo>
                  <a:lnTo>
                    <a:pt x="77364" y="513"/>
                  </a:lnTo>
                  <a:lnTo>
                    <a:pt x="68757" y="0"/>
                  </a:lnTo>
                  <a:lnTo>
                    <a:pt x="56555" y="7428"/>
                  </a:lnTo>
                  <a:lnTo>
                    <a:pt x="53566" y="8085"/>
                  </a:lnTo>
                  <a:lnTo>
                    <a:pt x="51572" y="9581"/>
                  </a:lnTo>
                  <a:lnTo>
                    <a:pt x="50244" y="11637"/>
                  </a:lnTo>
                  <a:lnTo>
                    <a:pt x="40332" y="32113"/>
                  </a:lnTo>
                  <a:lnTo>
                    <a:pt x="25243" y="55376"/>
                  </a:lnTo>
                  <a:lnTo>
                    <a:pt x="12832" y="98388"/>
                  </a:lnTo>
                  <a:lnTo>
                    <a:pt x="2142" y="142753"/>
                  </a:lnTo>
                  <a:lnTo>
                    <a:pt x="90" y="187198"/>
                  </a:lnTo>
                  <a:lnTo>
                    <a:pt x="0" y="201192"/>
                  </a:lnTo>
                  <a:lnTo>
                    <a:pt x="2801" y="208587"/>
                  </a:lnTo>
                  <a:lnTo>
                    <a:pt x="6517" y="215401"/>
                  </a:lnTo>
                  <a:lnTo>
                    <a:pt x="8900" y="228400"/>
                  </a:lnTo>
                  <a:lnTo>
                    <a:pt x="9096" y="231599"/>
                  </a:lnTo>
                  <a:lnTo>
                    <a:pt x="12135" y="237976"/>
                  </a:lnTo>
                  <a:lnTo>
                    <a:pt x="19012" y="24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738"/>
            <p:cNvSpPr/>
            <p:nvPr>
              <p:custDataLst>
                <p:tags r:id="rId20"/>
              </p:custDataLst>
            </p:nvPr>
          </p:nvSpPr>
          <p:spPr>
            <a:xfrm>
              <a:off x="10782300" y="6067878"/>
              <a:ext cx="57151" cy="217122"/>
            </a:xfrm>
            <a:custGeom>
              <a:avLst/>
              <a:gdLst/>
              <a:ahLst/>
              <a:cxnLst/>
              <a:rect l="0" t="0" r="0" b="0"/>
              <a:pathLst>
                <a:path w="57151" h="217122">
                  <a:moveTo>
                    <a:pt x="28575" y="47172"/>
                  </a:moveTo>
                  <a:lnTo>
                    <a:pt x="28575" y="47172"/>
                  </a:lnTo>
                  <a:lnTo>
                    <a:pt x="28575" y="38971"/>
                  </a:lnTo>
                  <a:lnTo>
                    <a:pt x="28575" y="60399"/>
                  </a:lnTo>
                  <a:lnTo>
                    <a:pt x="25751" y="66456"/>
                  </a:lnTo>
                  <a:lnTo>
                    <a:pt x="22029" y="72676"/>
                  </a:lnTo>
                  <a:lnTo>
                    <a:pt x="10485" y="110850"/>
                  </a:lnTo>
                  <a:lnTo>
                    <a:pt x="8493" y="155034"/>
                  </a:lnTo>
                  <a:lnTo>
                    <a:pt x="1991" y="173175"/>
                  </a:lnTo>
                  <a:lnTo>
                    <a:pt x="3" y="217121"/>
                  </a:lnTo>
                  <a:lnTo>
                    <a:pt x="0" y="205233"/>
                  </a:lnTo>
                  <a:lnTo>
                    <a:pt x="1058" y="203347"/>
                  </a:lnTo>
                  <a:lnTo>
                    <a:pt x="2824" y="202088"/>
                  </a:lnTo>
                  <a:lnTo>
                    <a:pt x="5057" y="201249"/>
                  </a:lnTo>
                  <a:lnTo>
                    <a:pt x="6546" y="198573"/>
                  </a:lnTo>
                  <a:lnTo>
                    <a:pt x="17012" y="151231"/>
                  </a:lnTo>
                  <a:lnTo>
                    <a:pt x="21268" y="132685"/>
                  </a:lnTo>
                  <a:lnTo>
                    <a:pt x="25328" y="119045"/>
                  </a:lnTo>
                  <a:lnTo>
                    <a:pt x="29348" y="73446"/>
                  </a:lnTo>
                  <a:lnTo>
                    <a:pt x="36095" y="54840"/>
                  </a:lnTo>
                  <a:lnTo>
                    <a:pt x="43739" y="41095"/>
                  </a:lnTo>
                  <a:lnTo>
                    <a:pt x="47474" y="11398"/>
                  </a:lnTo>
                  <a:lnTo>
                    <a:pt x="56753" y="0"/>
                  </a:lnTo>
                  <a:lnTo>
                    <a:pt x="57149" y="45893"/>
                  </a:lnTo>
                  <a:lnTo>
                    <a:pt x="57150" y="92063"/>
                  </a:lnTo>
                  <a:lnTo>
                    <a:pt x="57150" y="134900"/>
                  </a:lnTo>
                  <a:lnTo>
                    <a:pt x="57150" y="182490"/>
                  </a:lnTo>
                  <a:lnTo>
                    <a:pt x="57150" y="190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739"/>
            <p:cNvSpPr/>
            <p:nvPr>
              <p:custDataLst>
                <p:tags r:id="rId21"/>
              </p:custDataLst>
            </p:nvPr>
          </p:nvSpPr>
          <p:spPr>
            <a:xfrm>
              <a:off x="10753760" y="6153150"/>
              <a:ext cx="95216" cy="47626"/>
            </a:xfrm>
            <a:custGeom>
              <a:avLst/>
              <a:gdLst/>
              <a:ahLst/>
              <a:cxnLst/>
              <a:rect l="0" t="0" r="0" b="0"/>
              <a:pathLst>
                <a:path w="95216" h="47626">
                  <a:moveTo>
                    <a:pt x="9490" y="47625"/>
                  </a:moveTo>
                  <a:lnTo>
                    <a:pt x="9490" y="47625"/>
                  </a:lnTo>
                  <a:lnTo>
                    <a:pt x="0" y="38134"/>
                  </a:lnTo>
                  <a:lnTo>
                    <a:pt x="8168" y="38103"/>
                  </a:lnTo>
                  <a:lnTo>
                    <a:pt x="16832" y="31555"/>
                  </a:lnTo>
                  <a:lnTo>
                    <a:pt x="25659" y="28399"/>
                  </a:lnTo>
                  <a:lnTo>
                    <a:pt x="36036" y="22290"/>
                  </a:lnTo>
                  <a:lnTo>
                    <a:pt x="81817" y="9375"/>
                  </a:lnTo>
                  <a:lnTo>
                    <a:pt x="952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740"/>
            <p:cNvSpPr/>
            <p:nvPr>
              <p:custDataLst>
                <p:tags r:id="rId22"/>
              </p:custDataLst>
            </p:nvPr>
          </p:nvSpPr>
          <p:spPr>
            <a:xfrm>
              <a:off x="10868025" y="6033362"/>
              <a:ext cx="57049" cy="205514"/>
            </a:xfrm>
            <a:custGeom>
              <a:avLst/>
              <a:gdLst/>
              <a:ahLst/>
              <a:cxnLst/>
              <a:rect l="0" t="0" r="0" b="0"/>
              <a:pathLst>
                <a:path w="57049" h="205514">
                  <a:moveTo>
                    <a:pt x="0" y="5488"/>
                  </a:moveTo>
                  <a:lnTo>
                    <a:pt x="0" y="5488"/>
                  </a:lnTo>
                  <a:lnTo>
                    <a:pt x="5057" y="432"/>
                  </a:lnTo>
                  <a:lnTo>
                    <a:pt x="7606" y="0"/>
                  </a:lnTo>
                  <a:lnTo>
                    <a:pt x="10361" y="772"/>
                  </a:lnTo>
                  <a:lnTo>
                    <a:pt x="13257" y="2344"/>
                  </a:lnTo>
                  <a:lnTo>
                    <a:pt x="15187" y="4450"/>
                  </a:lnTo>
                  <a:lnTo>
                    <a:pt x="17335" y="9613"/>
                  </a:lnTo>
                  <a:lnTo>
                    <a:pt x="18964" y="11413"/>
                  </a:lnTo>
                  <a:lnTo>
                    <a:pt x="32156" y="19595"/>
                  </a:lnTo>
                  <a:lnTo>
                    <a:pt x="35459" y="27985"/>
                  </a:lnTo>
                  <a:lnTo>
                    <a:pt x="37985" y="37712"/>
                  </a:lnTo>
                  <a:lnTo>
                    <a:pt x="53185" y="66830"/>
                  </a:lnTo>
                  <a:lnTo>
                    <a:pt x="57048" y="114348"/>
                  </a:lnTo>
                  <a:lnTo>
                    <a:pt x="56062" y="132757"/>
                  </a:lnTo>
                  <a:lnTo>
                    <a:pt x="42959" y="175097"/>
                  </a:lnTo>
                  <a:lnTo>
                    <a:pt x="31201" y="195328"/>
                  </a:lnTo>
                  <a:lnTo>
                    <a:pt x="30326" y="198723"/>
                  </a:lnTo>
                  <a:lnTo>
                    <a:pt x="28684" y="200986"/>
                  </a:lnTo>
                  <a:lnTo>
                    <a:pt x="26531" y="202495"/>
                  </a:lnTo>
                  <a:lnTo>
                    <a:pt x="19050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741"/>
            <p:cNvSpPr/>
            <p:nvPr>
              <p:custDataLst>
                <p:tags r:id="rId23"/>
              </p:custDataLst>
            </p:nvPr>
          </p:nvSpPr>
          <p:spPr>
            <a:xfrm>
              <a:off x="10982325" y="6200775"/>
              <a:ext cx="37710" cy="17717"/>
            </a:xfrm>
            <a:custGeom>
              <a:avLst/>
              <a:gdLst/>
              <a:ahLst/>
              <a:cxnLst/>
              <a:rect l="0" t="0" r="0" b="0"/>
              <a:pathLst>
                <a:path w="37710" h="17717">
                  <a:moveTo>
                    <a:pt x="28575" y="0"/>
                  </a:moveTo>
                  <a:lnTo>
                    <a:pt x="28575" y="0"/>
                  </a:lnTo>
                  <a:lnTo>
                    <a:pt x="33632" y="0"/>
                  </a:lnTo>
                  <a:lnTo>
                    <a:pt x="35121" y="1058"/>
                  </a:lnTo>
                  <a:lnTo>
                    <a:pt x="36113" y="2822"/>
                  </a:lnTo>
                  <a:lnTo>
                    <a:pt x="37709" y="8201"/>
                  </a:lnTo>
                  <a:lnTo>
                    <a:pt x="36780" y="8642"/>
                  </a:lnTo>
                  <a:lnTo>
                    <a:pt x="4084" y="17716"/>
                  </a:lnTo>
                  <a:lnTo>
                    <a:pt x="2723" y="17102"/>
                  </a:lnTo>
                  <a:lnTo>
                    <a:pt x="1815" y="1563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742"/>
            <p:cNvSpPr/>
            <p:nvPr>
              <p:custDataLst>
                <p:tags r:id="rId24"/>
              </p:custDataLst>
            </p:nvPr>
          </p:nvSpPr>
          <p:spPr>
            <a:xfrm>
              <a:off x="11058525" y="5953137"/>
              <a:ext cx="76046" cy="266639"/>
            </a:xfrm>
            <a:custGeom>
              <a:avLst/>
              <a:gdLst/>
              <a:ahLst/>
              <a:cxnLst/>
              <a:rect l="0" t="0" r="0" b="0"/>
              <a:pathLst>
                <a:path w="76046" h="266639">
                  <a:moveTo>
                    <a:pt x="0" y="133338"/>
                  </a:moveTo>
                  <a:lnTo>
                    <a:pt x="0" y="133338"/>
                  </a:lnTo>
                  <a:lnTo>
                    <a:pt x="0" y="123823"/>
                  </a:lnTo>
                  <a:lnTo>
                    <a:pt x="5057" y="123816"/>
                  </a:lnTo>
                  <a:lnTo>
                    <a:pt x="6546" y="124873"/>
                  </a:lnTo>
                  <a:lnTo>
                    <a:pt x="7538" y="126636"/>
                  </a:lnTo>
                  <a:lnTo>
                    <a:pt x="9134" y="137071"/>
                  </a:lnTo>
                  <a:lnTo>
                    <a:pt x="10577" y="174819"/>
                  </a:lnTo>
                  <a:lnTo>
                    <a:pt x="17063" y="192724"/>
                  </a:lnTo>
                  <a:lnTo>
                    <a:pt x="18998" y="237335"/>
                  </a:lnTo>
                  <a:lnTo>
                    <a:pt x="19050" y="266638"/>
                  </a:lnTo>
                  <a:lnTo>
                    <a:pt x="17992" y="233573"/>
                  </a:lnTo>
                  <a:lnTo>
                    <a:pt x="10848" y="197951"/>
                  </a:lnTo>
                  <a:lnTo>
                    <a:pt x="9640" y="150883"/>
                  </a:lnTo>
                  <a:lnTo>
                    <a:pt x="9534" y="103307"/>
                  </a:lnTo>
                  <a:lnTo>
                    <a:pt x="9526" y="55686"/>
                  </a:lnTo>
                  <a:lnTo>
                    <a:pt x="9525" y="13010"/>
                  </a:lnTo>
                  <a:lnTo>
                    <a:pt x="12349" y="8246"/>
                  </a:lnTo>
                  <a:lnTo>
                    <a:pt x="18659" y="472"/>
                  </a:lnTo>
                  <a:lnTo>
                    <a:pt x="36374" y="0"/>
                  </a:lnTo>
                  <a:lnTo>
                    <a:pt x="51206" y="13246"/>
                  </a:lnTo>
                  <a:lnTo>
                    <a:pt x="54508" y="19286"/>
                  </a:lnTo>
                  <a:lnTo>
                    <a:pt x="57035" y="25498"/>
                  </a:lnTo>
                  <a:lnTo>
                    <a:pt x="72235" y="45506"/>
                  </a:lnTo>
                  <a:lnTo>
                    <a:pt x="75850" y="72131"/>
                  </a:lnTo>
                  <a:lnTo>
                    <a:pt x="76045" y="78971"/>
                  </a:lnTo>
                  <a:lnTo>
                    <a:pt x="73309" y="85538"/>
                  </a:lnTo>
                  <a:lnTo>
                    <a:pt x="59718" y="104747"/>
                  </a:lnTo>
                  <a:lnTo>
                    <a:pt x="57233" y="111106"/>
                  </a:lnTo>
                  <a:lnTo>
                    <a:pt x="52601" y="117460"/>
                  </a:lnTo>
                  <a:lnTo>
                    <a:pt x="47014" y="120990"/>
                  </a:lnTo>
                  <a:lnTo>
                    <a:pt x="41003" y="123617"/>
                  </a:lnTo>
                  <a:lnTo>
                    <a:pt x="30421" y="131849"/>
                  </a:lnTo>
                  <a:lnTo>
                    <a:pt x="9525" y="12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2743"/>
            <p:cNvSpPr/>
            <p:nvPr>
              <p:custDataLst>
                <p:tags r:id="rId25"/>
              </p:custDataLst>
            </p:nvPr>
          </p:nvSpPr>
          <p:spPr>
            <a:xfrm>
              <a:off x="11106150" y="6057900"/>
              <a:ext cx="85726" cy="142745"/>
            </a:xfrm>
            <a:custGeom>
              <a:avLst/>
              <a:gdLst/>
              <a:ahLst/>
              <a:cxnLst/>
              <a:rect l="0" t="0" r="0" b="0"/>
              <a:pathLst>
                <a:path w="85726" h="142745">
                  <a:moveTo>
                    <a:pt x="0" y="47625"/>
                  </a:moveTo>
                  <a:lnTo>
                    <a:pt x="0" y="47625"/>
                  </a:lnTo>
                  <a:lnTo>
                    <a:pt x="0" y="56757"/>
                  </a:lnTo>
                  <a:lnTo>
                    <a:pt x="0" y="51584"/>
                  </a:lnTo>
                  <a:lnTo>
                    <a:pt x="0" y="53971"/>
                  </a:lnTo>
                  <a:lnTo>
                    <a:pt x="1058" y="55030"/>
                  </a:lnTo>
                  <a:lnTo>
                    <a:pt x="5057" y="56209"/>
                  </a:lnTo>
                  <a:lnTo>
                    <a:pt x="23598" y="57125"/>
                  </a:lnTo>
                  <a:lnTo>
                    <a:pt x="29185" y="59961"/>
                  </a:lnTo>
                  <a:lnTo>
                    <a:pt x="35196" y="63691"/>
                  </a:lnTo>
                  <a:lnTo>
                    <a:pt x="41395" y="65349"/>
                  </a:lnTo>
                  <a:lnTo>
                    <a:pt x="43473" y="66850"/>
                  </a:lnTo>
                  <a:lnTo>
                    <a:pt x="44856" y="68908"/>
                  </a:lnTo>
                  <a:lnTo>
                    <a:pt x="47451" y="74017"/>
                  </a:lnTo>
                  <a:lnTo>
                    <a:pt x="53805" y="82843"/>
                  </a:lnTo>
                  <a:lnTo>
                    <a:pt x="56160" y="92162"/>
                  </a:lnTo>
                  <a:lnTo>
                    <a:pt x="57149" y="137849"/>
                  </a:lnTo>
                  <a:lnTo>
                    <a:pt x="56092" y="139525"/>
                  </a:lnTo>
                  <a:lnTo>
                    <a:pt x="54326" y="140641"/>
                  </a:lnTo>
                  <a:lnTo>
                    <a:pt x="46789" y="142213"/>
                  </a:lnTo>
                  <a:lnTo>
                    <a:pt x="39815" y="142744"/>
                  </a:lnTo>
                  <a:lnTo>
                    <a:pt x="39244" y="141729"/>
                  </a:lnTo>
                  <a:lnTo>
                    <a:pt x="38106" y="97214"/>
                  </a:lnTo>
                  <a:lnTo>
                    <a:pt x="39160" y="73087"/>
                  </a:lnTo>
                  <a:lnTo>
                    <a:pt x="45638" y="54967"/>
                  </a:lnTo>
                  <a:lnTo>
                    <a:pt x="47802" y="44538"/>
                  </a:lnTo>
                  <a:lnTo>
                    <a:pt x="54989" y="29219"/>
                  </a:lnTo>
                  <a:lnTo>
                    <a:pt x="55709" y="25830"/>
                  </a:lnTo>
                  <a:lnTo>
                    <a:pt x="62154" y="19241"/>
                  </a:lnTo>
                  <a:lnTo>
                    <a:pt x="71016" y="13843"/>
                  </a:lnTo>
                  <a:lnTo>
                    <a:pt x="78481" y="11444"/>
                  </a:lnTo>
                  <a:lnTo>
                    <a:pt x="80897" y="9746"/>
                  </a:lnTo>
                  <a:lnTo>
                    <a:pt x="82506" y="755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2744"/>
            <p:cNvSpPr/>
            <p:nvPr>
              <p:custDataLst>
                <p:tags r:id="rId26"/>
              </p:custDataLst>
            </p:nvPr>
          </p:nvSpPr>
          <p:spPr>
            <a:xfrm>
              <a:off x="11258553" y="5963081"/>
              <a:ext cx="76198" cy="218645"/>
            </a:xfrm>
            <a:custGeom>
              <a:avLst/>
              <a:gdLst/>
              <a:ahLst/>
              <a:cxnLst/>
              <a:rect l="0" t="0" r="0" b="0"/>
              <a:pathLst>
                <a:path w="76198" h="218645">
                  <a:moveTo>
                    <a:pt x="76197" y="37669"/>
                  </a:moveTo>
                  <a:lnTo>
                    <a:pt x="76197" y="37669"/>
                  </a:lnTo>
                  <a:lnTo>
                    <a:pt x="71140" y="37669"/>
                  </a:lnTo>
                  <a:lnTo>
                    <a:pt x="69651" y="36611"/>
                  </a:lnTo>
                  <a:lnTo>
                    <a:pt x="68659" y="34847"/>
                  </a:lnTo>
                  <a:lnTo>
                    <a:pt x="67063" y="24412"/>
                  </a:lnTo>
                  <a:lnTo>
                    <a:pt x="65874" y="22481"/>
                  </a:lnTo>
                  <a:lnTo>
                    <a:pt x="64024" y="21194"/>
                  </a:lnTo>
                  <a:lnTo>
                    <a:pt x="61732" y="20336"/>
                  </a:lnTo>
                  <a:lnTo>
                    <a:pt x="60204" y="18706"/>
                  </a:lnTo>
                  <a:lnTo>
                    <a:pt x="58506" y="14072"/>
                  </a:lnTo>
                  <a:lnTo>
                    <a:pt x="56995" y="12413"/>
                  </a:lnTo>
                  <a:lnTo>
                    <a:pt x="52494" y="10568"/>
                  </a:lnTo>
                  <a:lnTo>
                    <a:pt x="50869" y="9018"/>
                  </a:lnTo>
                  <a:lnTo>
                    <a:pt x="49065" y="4475"/>
                  </a:lnTo>
                  <a:lnTo>
                    <a:pt x="47527" y="2840"/>
                  </a:lnTo>
                  <a:lnTo>
                    <a:pt x="39547" y="0"/>
                  </a:lnTo>
                  <a:lnTo>
                    <a:pt x="30023" y="7808"/>
                  </a:lnTo>
                  <a:lnTo>
                    <a:pt x="23946" y="13770"/>
                  </a:lnTo>
                  <a:lnTo>
                    <a:pt x="21224" y="22108"/>
                  </a:lnTo>
                  <a:lnTo>
                    <a:pt x="18956" y="31811"/>
                  </a:lnTo>
                  <a:lnTo>
                    <a:pt x="12787" y="44283"/>
                  </a:lnTo>
                  <a:lnTo>
                    <a:pt x="964" y="91537"/>
                  </a:lnTo>
                  <a:lnTo>
                    <a:pt x="54" y="133098"/>
                  </a:lnTo>
                  <a:lnTo>
                    <a:pt x="0" y="177380"/>
                  </a:lnTo>
                  <a:lnTo>
                    <a:pt x="2821" y="187252"/>
                  </a:lnTo>
                  <a:lnTo>
                    <a:pt x="13254" y="202212"/>
                  </a:lnTo>
                  <a:lnTo>
                    <a:pt x="28572" y="21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745"/>
            <p:cNvSpPr/>
            <p:nvPr>
              <p:custDataLst>
                <p:tags r:id="rId27"/>
              </p:custDataLst>
            </p:nvPr>
          </p:nvSpPr>
          <p:spPr>
            <a:xfrm>
              <a:off x="11363325" y="5924992"/>
              <a:ext cx="66630" cy="237680"/>
            </a:xfrm>
            <a:custGeom>
              <a:avLst/>
              <a:gdLst/>
              <a:ahLst/>
              <a:cxnLst/>
              <a:rect l="0" t="0" r="0" b="0"/>
              <a:pathLst>
                <a:path w="66630" h="237680">
                  <a:moveTo>
                    <a:pt x="19050" y="85283"/>
                  </a:moveTo>
                  <a:lnTo>
                    <a:pt x="19050" y="85283"/>
                  </a:lnTo>
                  <a:lnTo>
                    <a:pt x="13993" y="90339"/>
                  </a:lnTo>
                  <a:lnTo>
                    <a:pt x="11512" y="95644"/>
                  </a:lnTo>
                  <a:lnTo>
                    <a:pt x="9540" y="135737"/>
                  </a:lnTo>
                  <a:lnTo>
                    <a:pt x="9525" y="182268"/>
                  </a:lnTo>
                  <a:lnTo>
                    <a:pt x="9525" y="227693"/>
                  </a:lnTo>
                  <a:lnTo>
                    <a:pt x="9525" y="237549"/>
                  </a:lnTo>
                  <a:lnTo>
                    <a:pt x="9525" y="191337"/>
                  </a:lnTo>
                  <a:lnTo>
                    <a:pt x="9525" y="148671"/>
                  </a:lnTo>
                  <a:lnTo>
                    <a:pt x="9525" y="104326"/>
                  </a:lnTo>
                  <a:lnTo>
                    <a:pt x="8467" y="91630"/>
                  </a:lnTo>
                  <a:lnTo>
                    <a:pt x="4037" y="72582"/>
                  </a:lnTo>
                  <a:lnTo>
                    <a:pt x="9442" y="25123"/>
                  </a:lnTo>
                  <a:lnTo>
                    <a:pt x="9500" y="15482"/>
                  </a:lnTo>
                  <a:lnTo>
                    <a:pt x="10567" y="13349"/>
                  </a:lnTo>
                  <a:lnTo>
                    <a:pt x="12336" y="11927"/>
                  </a:lnTo>
                  <a:lnTo>
                    <a:pt x="14575" y="10979"/>
                  </a:lnTo>
                  <a:lnTo>
                    <a:pt x="16066" y="9289"/>
                  </a:lnTo>
                  <a:lnTo>
                    <a:pt x="18657" y="1048"/>
                  </a:lnTo>
                  <a:lnTo>
                    <a:pt x="21698" y="220"/>
                  </a:lnTo>
                  <a:lnTo>
                    <a:pt x="23990" y="0"/>
                  </a:lnTo>
                  <a:lnTo>
                    <a:pt x="25518" y="911"/>
                  </a:lnTo>
                  <a:lnTo>
                    <a:pt x="26537" y="2576"/>
                  </a:lnTo>
                  <a:lnTo>
                    <a:pt x="27216" y="4745"/>
                  </a:lnTo>
                  <a:lnTo>
                    <a:pt x="28727" y="6191"/>
                  </a:lnTo>
                  <a:lnTo>
                    <a:pt x="33228" y="7797"/>
                  </a:lnTo>
                  <a:lnTo>
                    <a:pt x="34853" y="9284"/>
                  </a:lnTo>
                  <a:lnTo>
                    <a:pt x="36657" y="13759"/>
                  </a:lnTo>
                  <a:lnTo>
                    <a:pt x="38873" y="25254"/>
                  </a:lnTo>
                  <a:lnTo>
                    <a:pt x="44562" y="34571"/>
                  </a:lnTo>
                  <a:lnTo>
                    <a:pt x="47020" y="47200"/>
                  </a:lnTo>
                  <a:lnTo>
                    <a:pt x="47615" y="78933"/>
                  </a:lnTo>
                  <a:lnTo>
                    <a:pt x="44798" y="85283"/>
                  </a:lnTo>
                  <a:lnTo>
                    <a:pt x="41077" y="91633"/>
                  </a:lnTo>
                  <a:lnTo>
                    <a:pt x="39423" y="97983"/>
                  </a:lnTo>
                  <a:lnTo>
                    <a:pt x="37923" y="100100"/>
                  </a:lnTo>
                  <a:lnTo>
                    <a:pt x="35865" y="101511"/>
                  </a:lnTo>
                  <a:lnTo>
                    <a:pt x="33434" y="102452"/>
                  </a:lnTo>
                  <a:lnTo>
                    <a:pt x="31815" y="104137"/>
                  </a:lnTo>
                  <a:lnTo>
                    <a:pt x="30016" y="108832"/>
                  </a:lnTo>
                  <a:lnTo>
                    <a:pt x="28478" y="110508"/>
                  </a:lnTo>
                  <a:lnTo>
                    <a:pt x="19088" y="113847"/>
                  </a:lnTo>
                  <a:lnTo>
                    <a:pt x="19062" y="113855"/>
                  </a:lnTo>
                  <a:lnTo>
                    <a:pt x="19050" y="128047"/>
                  </a:lnTo>
                  <a:lnTo>
                    <a:pt x="20108" y="129668"/>
                  </a:lnTo>
                  <a:lnTo>
                    <a:pt x="21874" y="130748"/>
                  </a:lnTo>
                  <a:lnTo>
                    <a:pt x="24107" y="131468"/>
                  </a:lnTo>
                  <a:lnTo>
                    <a:pt x="38014" y="142524"/>
                  </a:lnTo>
                  <a:lnTo>
                    <a:pt x="42648" y="147061"/>
                  </a:lnTo>
                  <a:lnTo>
                    <a:pt x="45414" y="152603"/>
                  </a:lnTo>
                  <a:lnTo>
                    <a:pt x="46151" y="155563"/>
                  </a:lnTo>
                  <a:lnTo>
                    <a:pt x="65504" y="188987"/>
                  </a:lnTo>
                  <a:lnTo>
                    <a:pt x="66629" y="212365"/>
                  </a:lnTo>
                  <a:lnTo>
                    <a:pt x="63833" y="218670"/>
                  </a:lnTo>
                  <a:lnTo>
                    <a:pt x="60120" y="225000"/>
                  </a:lnTo>
                  <a:lnTo>
                    <a:pt x="58470" y="231340"/>
                  </a:lnTo>
                  <a:lnTo>
                    <a:pt x="56972" y="233454"/>
                  </a:lnTo>
                  <a:lnTo>
                    <a:pt x="54914" y="234864"/>
                  </a:lnTo>
                  <a:lnTo>
                    <a:pt x="46962" y="236847"/>
                  </a:lnTo>
                  <a:lnTo>
                    <a:pt x="20536" y="237679"/>
                  </a:lnTo>
                  <a:lnTo>
                    <a:pt x="14434" y="227569"/>
                  </a:lnTo>
                  <a:lnTo>
                    <a:pt x="7349" y="209449"/>
                  </a:lnTo>
                  <a:lnTo>
                    <a:pt x="3267" y="202910"/>
                  </a:lnTo>
                  <a:lnTo>
                    <a:pt x="968" y="193278"/>
                  </a:lnTo>
                  <a:lnTo>
                    <a:pt x="0" y="180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746"/>
            <p:cNvSpPr/>
            <p:nvPr>
              <p:custDataLst>
                <p:tags r:id="rId28"/>
              </p:custDataLst>
            </p:nvPr>
          </p:nvSpPr>
          <p:spPr>
            <a:xfrm>
              <a:off x="11430000" y="5916465"/>
              <a:ext cx="76080" cy="265261"/>
            </a:xfrm>
            <a:custGeom>
              <a:avLst/>
              <a:gdLst/>
              <a:ahLst/>
              <a:cxnLst/>
              <a:rect l="0" t="0" r="0" b="0"/>
              <a:pathLst>
                <a:path w="76080" h="265261">
                  <a:moveTo>
                    <a:pt x="0" y="17610"/>
                  </a:moveTo>
                  <a:lnTo>
                    <a:pt x="0" y="17610"/>
                  </a:lnTo>
                  <a:lnTo>
                    <a:pt x="8202" y="9409"/>
                  </a:lnTo>
                  <a:lnTo>
                    <a:pt x="9410" y="0"/>
                  </a:lnTo>
                  <a:lnTo>
                    <a:pt x="9516" y="6887"/>
                  </a:lnTo>
                  <a:lnTo>
                    <a:pt x="12343" y="7553"/>
                  </a:lnTo>
                  <a:lnTo>
                    <a:pt x="14578" y="7730"/>
                  </a:lnTo>
                  <a:lnTo>
                    <a:pt x="16070" y="8907"/>
                  </a:lnTo>
                  <a:lnTo>
                    <a:pt x="17726" y="13037"/>
                  </a:lnTo>
                  <a:lnTo>
                    <a:pt x="19226" y="14561"/>
                  </a:lnTo>
                  <a:lnTo>
                    <a:pt x="23716" y="16255"/>
                  </a:lnTo>
                  <a:lnTo>
                    <a:pt x="25335" y="17765"/>
                  </a:lnTo>
                  <a:lnTo>
                    <a:pt x="35924" y="36855"/>
                  </a:lnTo>
                  <a:lnTo>
                    <a:pt x="36650" y="39964"/>
                  </a:lnTo>
                  <a:lnTo>
                    <a:pt x="63909" y="86521"/>
                  </a:lnTo>
                  <a:lnTo>
                    <a:pt x="67370" y="115271"/>
                  </a:lnTo>
                  <a:lnTo>
                    <a:pt x="74827" y="134567"/>
                  </a:lnTo>
                  <a:lnTo>
                    <a:pt x="76079" y="167347"/>
                  </a:lnTo>
                  <a:lnTo>
                    <a:pt x="71107" y="186037"/>
                  </a:lnTo>
                  <a:lnTo>
                    <a:pt x="50943" y="230423"/>
                  </a:lnTo>
                  <a:lnTo>
                    <a:pt x="47550" y="242121"/>
                  </a:lnTo>
                  <a:lnTo>
                    <a:pt x="30330" y="263343"/>
                  </a:lnTo>
                  <a:lnTo>
                    <a:pt x="26532" y="264407"/>
                  </a:lnTo>
                  <a:lnTo>
                    <a:pt x="9525" y="26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747"/>
            <p:cNvSpPr/>
            <p:nvPr>
              <p:custDataLst>
                <p:tags r:id="rId29"/>
              </p:custDataLst>
            </p:nvPr>
          </p:nvSpPr>
          <p:spPr>
            <a:xfrm>
              <a:off x="11525285" y="6096116"/>
              <a:ext cx="19016" cy="9410"/>
            </a:xfrm>
            <a:custGeom>
              <a:avLst/>
              <a:gdLst/>
              <a:ahLst/>
              <a:cxnLst/>
              <a:rect l="0" t="0" r="0" b="0"/>
              <a:pathLst>
                <a:path w="19016" h="9410">
                  <a:moveTo>
                    <a:pt x="19015" y="9409"/>
                  </a:moveTo>
                  <a:lnTo>
                    <a:pt x="19015" y="9409"/>
                  </a:lnTo>
                  <a:lnTo>
                    <a:pt x="10813" y="9409"/>
                  </a:lnTo>
                  <a:lnTo>
                    <a:pt x="10373" y="8351"/>
                  </a:lnTo>
                  <a:lnTo>
                    <a:pt x="9605" y="1208"/>
                  </a:lnTo>
                  <a:lnTo>
                    <a:pt x="6719" y="472"/>
                  </a:lnTo>
                  <a:lnTo>
                    <a:pt x="1301" y="0"/>
                  </a:lnTo>
                  <a:lnTo>
                    <a:pt x="855" y="1020"/>
                  </a:lnTo>
                  <a:lnTo>
                    <a:pt x="0" y="9019"/>
                  </a:lnTo>
                  <a:lnTo>
                    <a:pt x="949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748"/>
            <p:cNvSpPr/>
            <p:nvPr>
              <p:custDataLst>
                <p:tags r:id="rId30"/>
              </p:custDataLst>
            </p:nvPr>
          </p:nvSpPr>
          <p:spPr>
            <a:xfrm>
              <a:off x="11601450" y="5867411"/>
              <a:ext cx="66661" cy="276048"/>
            </a:xfrm>
            <a:custGeom>
              <a:avLst/>
              <a:gdLst/>
              <a:ahLst/>
              <a:cxnLst/>
              <a:rect l="0" t="0" r="0" b="0"/>
              <a:pathLst>
                <a:path w="66661" h="276048">
                  <a:moveTo>
                    <a:pt x="9525" y="95239"/>
                  </a:moveTo>
                  <a:lnTo>
                    <a:pt x="9525" y="95239"/>
                  </a:lnTo>
                  <a:lnTo>
                    <a:pt x="115" y="95239"/>
                  </a:lnTo>
                  <a:lnTo>
                    <a:pt x="5090" y="95239"/>
                  </a:lnTo>
                  <a:lnTo>
                    <a:pt x="6568" y="96297"/>
                  </a:lnTo>
                  <a:lnTo>
                    <a:pt x="7554" y="98061"/>
                  </a:lnTo>
                  <a:lnTo>
                    <a:pt x="9137" y="108496"/>
                  </a:lnTo>
                  <a:lnTo>
                    <a:pt x="10577" y="140757"/>
                  </a:lnTo>
                  <a:lnTo>
                    <a:pt x="17726" y="163766"/>
                  </a:lnTo>
                  <a:lnTo>
                    <a:pt x="19015" y="207819"/>
                  </a:lnTo>
                  <a:lnTo>
                    <a:pt x="19050" y="253643"/>
                  </a:lnTo>
                  <a:lnTo>
                    <a:pt x="19050" y="276047"/>
                  </a:lnTo>
                  <a:lnTo>
                    <a:pt x="13992" y="271108"/>
                  </a:lnTo>
                  <a:lnTo>
                    <a:pt x="11512" y="265831"/>
                  </a:lnTo>
                  <a:lnTo>
                    <a:pt x="9540" y="218221"/>
                  </a:lnTo>
                  <a:lnTo>
                    <a:pt x="8468" y="187202"/>
                  </a:lnTo>
                  <a:lnTo>
                    <a:pt x="883" y="142658"/>
                  </a:lnTo>
                  <a:lnTo>
                    <a:pt x="77" y="95304"/>
                  </a:lnTo>
                  <a:lnTo>
                    <a:pt x="4" y="50626"/>
                  </a:lnTo>
                  <a:lnTo>
                    <a:pt x="1058" y="25589"/>
                  </a:lnTo>
                  <a:lnTo>
                    <a:pt x="8642" y="10007"/>
                  </a:lnTo>
                  <a:lnTo>
                    <a:pt x="9410" y="1518"/>
                  </a:lnTo>
                  <a:lnTo>
                    <a:pt x="10507" y="1008"/>
                  </a:lnTo>
                  <a:lnTo>
                    <a:pt x="32191" y="0"/>
                  </a:lnTo>
                  <a:lnTo>
                    <a:pt x="34160" y="1055"/>
                  </a:lnTo>
                  <a:lnTo>
                    <a:pt x="35474" y="2816"/>
                  </a:lnTo>
                  <a:lnTo>
                    <a:pt x="37991" y="7596"/>
                  </a:lnTo>
                  <a:lnTo>
                    <a:pt x="42638" y="13247"/>
                  </a:lnTo>
                  <a:lnTo>
                    <a:pt x="48230" y="16464"/>
                  </a:lnTo>
                  <a:lnTo>
                    <a:pt x="54244" y="18954"/>
                  </a:lnTo>
                  <a:lnTo>
                    <a:pt x="60444" y="23587"/>
                  </a:lnTo>
                  <a:lnTo>
                    <a:pt x="63905" y="29174"/>
                  </a:lnTo>
                  <a:lnTo>
                    <a:pt x="65854" y="41092"/>
                  </a:lnTo>
                  <a:lnTo>
                    <a:pt x="66660" y="79251"/>
                  </a:lnTo>
                  <a:lnTo>
                    <a:pt x="65608" y="81406"/>
                  </a:lnTo>
                  <a:lnTo>
                    <a:pt x="63846" y="82841"/>
                  </a:lnTo>
                  <a:lnTo>
                    <a:pt x="59068" y="85495"/>
                  </a:lnTo>
                  <a:lnTo>
                    <a:pt x="40360" y="101490"/>
                  </a:lnTo>
                  <a:lnTo>
                    <a:pt x="31479" y="103794"/>
                  </a:lnTo>
                  <a:lnTo>
                    <a:pt x="11395" y="104726"/>
                  </a:lnTo>
                  <a:lnTo>
                    <a:pt x="0" y="1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749"/>
            <p:cNvSpPr/>
            <p:nvPr>
              <p:custDataLst>
                <p:tags r:id="rId31"/>
              </p:custDataLst>
            </p:nvPr>
          </p:nvSpPr>
          <p:spPr>
            <a:xfrm>
              <a:off x="11658600" y="5981700"/>
              <a:ext cx="85726" cy="123778"/>
            </a:xfrm>
            <a:custGeom>
              <a:avLst/>
              <a:gdLst/>
              <a:ahLst/>
              <a:cxnLst/>
              <a:rect l="0" t="0" r="0" b="0"/>
              <a:pathLst>
                <a:path w="85726" h="123778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8202" y="19166"/>
                  </a:lnTo>
                  <a:lnTo>
                    <a:pt x="16867" y="25619"/>
                  </a:lnTo>
                  <a:lnTo>
                    <a:pt x="22666" y="27262"/>
                  </a:lnTo>
                  <a:lnTo>
                    <a:pt x="24635" y="28758"/>
                  </a:lnTo>
                  <a:lnTo>
                    <a:pt x="35883" y="47821"/>
                  </a:lnTo>
                  <a:lnTo>
                    <a:pt x="36622" y="50931"/>
                  </a:lnTo>
                  <a:lnTo>
                    <a:pt x="45445" y="66692"/>
                  </a:lnTo>
                  <a:lnTo>
                    <a:pt x="47615" y="107950"/>
                  </a:lnTo>
                  <a:lnTo>
                    <a:pt x="47623" y="117475"/>
                  </a:lnTo>
                  <a:lnTo>
                    <a:pt x="46565" y="119592"/>
                  </a:lnTo>
                  <a:lnTo>
                    <a:pt x="44801" y="121003"/>
                  </a:lnTo>
                  <a:lnTo>
                    <a:pt x="38491" y="123660"/>
                  </a:lnTo>
                  <a:lnTo>
                    <a:pt x="33160" y="123777"/>
                  </a:lnTo>
                  <a:lnTo>
                    <a:pt x="31632" y="122734"/>
                  </a:lnTo>
                  <a:lnTo>
                    <a:pt x="30613" y="120981"/>
                  </a:lnTo>
                  <a:lnTo>
                    <a:pt x="29934" y="118754"/>
                  </a:lnTo>
                  <a:lnTo>
                    <a:pt x="28423" y="117269"/>
                  </a:lnTo>
                  <a:lnTo>
                    <a:pt x="23922" y="115620"/>
                  </a:lnTo>
                  <a:lnTo>
                    <a:pt x="22297" y="114122"/>
                  </a:lnTo>
                  <a:lnTo>
                    <a:pt x="20494" y="109635"/>
                  </a:lnTo>
                  <a:lnTo>
                    <a:pt x="29397" y="70086"/>
                  </a:lnTo>
                  <a:lnTo>
                    <a:pt x="54397" y="29168"/>
                  </a:lnTo>
                  <a:lnTo>
                    <a:pt x="55314" y="25795"/>
                  </a:lnTo>
                  <a:lnTo>
                    <a:pt x="56985" y="23547"/>
                  </a:lnTo>
                  <a:lnTo>
                    <a:pt x="59156" y="22047"/>
                  </a:lnTo>
                  <a:lnTo>
                    <a:pt x="64391" y="19324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750"/>
            <p:cNvSpPr/>
            <p:nvPr>
              <p:custDataLst>
                <p:tags r:id="rId32"/>
              </p:custDataLst>
            </p:nvPr>
          </p:nvSpPr>
          <p:spPr>
            <a:xfrm>
              <a:off x="11801477" y="5886450"/>
              <a:ext cx="85689" cy="199895"/>
            </a:xfrm>
            <a:custGeom>
              <a:avLst/>
              <a:gdLst/>
              <a:ahLst/>
              <a:cxnLst/>
              <a:rect l="0" t="0" r="0" b="0"/>
              <a:pathLst>
                <a:path w="85689" h="199895">
                  <a:moveTo>
                    <a:pt x="76198" y="19050"/>
                  </a:moveTo>
                  <a:lnTo>
                    <a:pt x="76198" y="19050"/>
                  </a:lnTo>
                  <a:lnTo>
                    <a:pt x="81256" y="19050"/>
                  </a:lnTo>
                  <a:lnTo>
                    <a:pt x="82744" y="17992"/>
                  </a:lnTo>
                  <a:lnTo>
                    <a:pt x="83736" y="16228"/>
                  </a:lnTo>
                  <a:lnTo>
                    <a:pt x="85608" y="9918"/>
                  </a:lnTo>
                  <a:lnTo>
                    <a:pt x="85688" y="4585"/>
                  </a:lnTo>
                  <a:lnTo>
                    <a:pt x="84642" y="3056"/>
                  </a:lnTo>
                  <a:lnTo>
                    <a:pt x="82886" y="2037"/>
                  </a:lnTo>
                  <a:lnTo>
                    <a:pt x="76313" y="35"/>
                  </a:lnTo>
                  <a:lnTo>
                    <a:pt x="61734" y="0"/>
                  </a:lnTo>
                  <a:lnTo>
                    <a:pt x="60206" y="1058"/>
                  </a:lnTo>
                  <a:lnTo>
                    <a:pt x="59186" y="2822"/>
                  </a:lnTo>
                  <a:lnTo>
                    <a:pt x="58507" y="5056"/>
                  </a:lnTo>
                  <a:lnTo>
                    <a:pt x="46968" y="19298"/>
                  </a:lnTo>
                  <a:lnTo>
                    <a:pt x="37903" y="31471"/>
                  </a:lnTo>
                  <a:lnTo>
                    <a:pt x="31338" y="45661"/>
                  </a:lnTo>
                  <a:lnTo>
                    <a:pt x="30417" y="49490"/>
                  </a:lnTo>
                  <a:lnTo>
                    <a:pt x="23748" y="56568"/>
                  </a:lnTo>
                  <a:lnTo>
                    <a:pt x="19007" y="59937"/>
                  </a:lnTo>
                  <a:lnTo>
                    <a:pt x="15846" y="64300"/>
                  </a:lnTo>
                  <a:lnTo>
                    <a:pt x="11396" y="79494"/>
                  </a:lnTo>
                  <a:lnTo>
                    <a:pt x="7070" y="97468"/>
                  </a:lnTo>
                  <a:lnTo>
                    <a:pt x="1396" y="116031"/>
                  </a:lnTo>
                  <a:lnTo>
                    <a:pt x="14" y="161320"/>
                  </a:lnTo>
                  <a:lnTo>
                    <a:pt x="0" y="174505"/>
                  </a:lnTo>
                  <a:lnTo>
                    <a:pt x="2822" y="180921"/>
                  </a:lnTo>
                  <a:lnTo>
                    <a:pt x="17606" y="198535"/>
                  </a:lnTo>
                  <a:lnTo>
                    <a:pt x="23678" y="199583"/>
                  </a:lnTo>
                  <a:lnTo>
                    <a:pt x="32180" y="199894"/>
                  </a:lnTo>
                  <a:lnTo>
                    <a:pt x="38288" y="197145"/>
                  </a:lnTo>
                  <a:lnTo>
                    <a:pt x="47623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751"/>
            <p:cNvSpPr/>
            <p:nvPr>
              <p:custDataLst>
                <p:tags r:id="rId33"/>
              </p:custDataLst>
            </p:nvPr>
          </p:nvSpPr>
          <p:spPr>
            <a:xfrm>
              <a:off x="11887210" y="5924550"/>
              <a:ext cx="85716" cy="123696"/>
            </a:xfrm>
            <a:custGeom>
              <a:avLst/>
              <a:gdLst/>
              <a:ahLst/>
              <a:cxnLst/>
              <a:rect l="0" t="0" r="0" b="0"/>
              <a:pathLst>
                <a:path w="85716" h="123696">
                  <a:moveTo>
                    <a:pt x="66665" y="9525"/>
                  </a:moveTo>
                  <a:lnTo>
                    <a:pt x="66665" y="9525"/>
                  </a:lnTo>
                  <a:lnTo>
                    <a:pt x="66665" y="116"/>
                  </a:lnTo>
                  <a:lnTo>
                    <a:pt x="42710" y="0"/>
                  </a:lnTo>
                  <a:lnTo>
                    <a:pt x="37321" y="2822"/>
                  </a:lnTo>
                  <a:lnTo>
                    <a:pt x="20876" y="17333"/>
                  </a:lnTo>
                  <a:lnTo>
                    <a:pt x="19855" y="21109"/>
                  </a:lnTo>
                  <a:lnTo>
                    <a:pt x="19583" y="23597"/>
                  </a:lnTo>
                  <a:lnTo>
                    <a:pt x="16458" y="29185"/>
                  </a:lnTo>
                  <a:lnTo>
                    <a:pt x="12602" y="35196"/>
                  </a:lnTo>
                  <a:lnTo>
                    <a:pt x="9372" y="44531"/>
                  </a:lnTo>
                  <a:lnTo>
                    <a:pt x="3239" y="53999"/>
                  </a:lnTo>
                  <a:lnTo>
                    <a:pt x="954" y="64565"/>
                  </a:lnTo>
                  <a:lnTo>
                    <a:pt x="0" y="99633"/>
                  </a:lnTo>
                  <a:lnTo>
                    <a:pt x="2817" y="105311"/>
                  </a:lnTo>
                  <a:lnTo>
                    <a:pt x="5050" y="108308"/>
                  </a:lnTo>
                  <a:lnTo>
                    <a:pt x="10353" y="111638"/>
                  </a:lnTo>
                  <a:lnTo>
                    <a:pt x="13250" y="112525"/>
                  </a:lnTo>
                  <a:lnTo>
                    <a:pt x="15180" y="114175"/>
                  </a:lnTo>
                  <a:lnTo>
                    <a:pt x="17325" y="118831"/>
                  </a:lnTo>
                  <a:lnTo>
                    <a:pt x="18956" y="120495"/>
                  </a:lnTo>
                  <a:lnTo>
                    <a:pt x="23588" y="122345"/>
                  </a:lnTo>
                  <a:lnTo>
                    <a:pt x="46442" y="123695"/>
                  </a:lnTo>
                  <a:lnTo>
                    <a:pt x="55208" y="120945"/>
                  </a:lnTo>
                  <a:lnTo>
                    <a:pt x="76019" y="107344"/>
                  </a:lnTo>
                  <a:lnTo>
                    <a:pt x="8571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752"/>
            <p:cNvSpPr/>
            <p:nvPr>
              <p:custDataLst>
                <p:tags r:id="rId34"/>
              </p:custDataLst>
            </p:nvPr>
          </p:nvSpPr>
          <p:spPr>
            <a:xfrm>
              <a:off x="11972925" y="5840149"/>
              <a:ext cx="66549" cy="227277"/>
            </a:xfrm>
            <a:custGeom>
              <a:avLst/>
              <a:gdLst/>
              <a:ahLst/>
              <a:cxnLst/>
              <a:rect l="0" t="0" r="0" b="0"/>
              <a:pathLst>
                <a:path w="66549" h="227277">
                  <a:moveTo>
                    <a:pt x="28575" y="8201"/>
                  </a:moveTo>
                  <a:lnTo>
                    <a:pt x="28575" y="8201"/>
                  </a:lnTo>
                  <a:lnTo>
                    <a:pt x="36777" y="0"/>
                  </a:lnTo>
                  <a:lnTo>
                    <a:pt x="37217" y="617"/>
                  </a:lnTo>
                  <a:lnTo>
                    <a:pt x="37709" y="4125"/>
                  </a:lnTo>
                  <a:lnTo>
                    <a:pt x="38898" y="5484"/>
                  </a:lnTo>
                  <a:lnTo>
                    <a:pt x="43040" y="6993"/>
                  </a:lnTo>
                  <a:lnTo>
                    <a:pt x="44568" y="9513"/>
                  </a:lnTo>
                  <a:lnTo>
                    <a:pt x="57302" y="51979"/>
                  </a:lnTo>
                  <a:lnTo>
                    <a:pt x="63428" y="63035"/>
                  </a:lnTo>
                  <a:lnTo>
                    <a:pt x="66548" y="101758"/>
                  </a:lnTo>
                  <a:lnTo>
                    <a:pt x="56967" y="143754"/>
                  </a:lnTo>
                  <a:lnTo>
                    <a:pt x="40726" y="180244"/>
                  </a:lnTo>
                  <a:lnTo>
                    <a:pt x="38209" y="191556"/>
                  </a:lnTo>
                  <a:lnTo>
                    <a:pt x="30842" y="203875"/>
                  </a:lnTo>
                  <a:lnTo>
                    <a:pt x="15756" y="220772"/>
                  </a:lnTo>
                  <a:lnTo>
                    <a:pt x="9472" y="224385"/>
                  </a:lnTo>
                  <a:lnTo>
                    <a:pt x="0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40883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485"/>
          <p:cNvGrpSpPr/>
          <p:nvPr/>
        </p:nvGrpSpPr>
        <p:grpSpPr>
          <a:xfrm>
            <a:off x="305309" y="285877"/>
            <a:ext cx="1923542" cy="657046"/>
            <a:chOff x="305309" y="285877"/>
            <a:chExt cx="1923542" cy="657046"/>
          </a:xfrm>
        </p:grpSpPr>
        <p:sp>
          <p:nvSpPr>
            <p:cNvPr id="2" name="SMARTInkShape-2753"/>
            <p:cNvSpPr/>
            <p:nvPr>
              <p:custDataLst>
                <p:tags r:id="rId216"/>
              </p:custDataLst>
            </p:nvPr>
          </p:nvSpPr>
          <p:spPr>
            <a:xfrm>
              <a:off x="2219325" y="5048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19037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54"/>
            <p:cNvSpPr/>
            <p:nvPr>
              <p:custDataLst>
                <p:tags r:id="rId217"/>
              </p:custDataLst>
            </p:nvPr>
          </p:nvSpPr>
          <p:spPr>
            <a:xfrm>
              <a:off x="2200275" y="3429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55"/>
            <p:cNvSpPr/>
            <p:nvPr>
              <p:custDataLst>
                <p:tags r:id="rId218"/>
              </p:custDataLst>
            </p:nvPr>
          </p:nvSpPr>
          <p:spPr>
            <a:xfrm>
              <a:off x="571892" y="742950"/>
              <a:ext cx="1428359" cy="199973"/>
            </a:xfrm>
            <a:custGeom>
              <a:avLst/>
              <a:gdLst/>
              <a:ahLst/>
              <a:cxnLst/>
              <a:rect l="0" t="0" r="0" b="0"/>
              <a:pathLst>
                <a:path w="1428359" h="199973">
                  <a:moveTo>
                    <a:pt x="9133" y="171450"/>
                  </a:moveTo>
                  <a:lnTo>
                    <a:pt x="9133" y="171450"/>
                  </a:lnTo>
                  <a:lnTo>
                    <a:pt x="932" y="179651"/>
                  </a:lnTo>
                  <a:lnTo>
                    <a:pt x="0" y="185639"/>
                  </a:lnTo>
                  <a:lnTo>
                    <a:pt x="928" y="187260"/>
                  </a:lnTo>
                  <a:lnTo>
                    <a:pt x="2605" y="188340"/>
                  </a:lnTo>
                  <a:lnTo>
                    <a:pt x="7843" y="190073"/>
                  </a:lnTo>
                  <a:lnTo>
                    <a:pt x="16483" y="196962"/>
                  </a:lnTo>
                  <a:lnTo>
                    <a:pt x="22277" y="198663"/>
                  </a:lnTo>
                  <a:lnTo>
                    <a:pt x="69370" y="199972"/>
                  </a:lnTo>
                  <a:lnTo>
                    <a:pt x="85647" y="198943"/>
                  </a:lnTo>
                  <a:lnTo>
                    <a:pt x="129994" y="191821"/>
                  </a:lnTo>
                  <a:lnTo>
                    <a:pt x="171531" y="189702"/>
                  </a:lnTo>
                  <a:lnTo>
                    <a:pt x="207064" y="184031"/>
                  </a:lnTo>
                  <a:lnTo>
                    <a:pt x="245462" y="181881"/>
                  </a:lnTo>
                  <a:lnTo>
                    <a:pt x="289882" y="180185"/>
                  </a:lnTo>
                  <a:lnTo>
                    <a:pt x="336558" y="173450"/>
                  </a:lnTo>
                  <a:lnTo>
                    <a:pt x="383902" y="165810"/>
                  </a:lnTo>
                  <a:lnTo>
                    <a:pt x="415586" y="163652"/>
                  </a:lnTo>
                  <a:lnTo>
                    <a:pt x="450129" y="159870"/>
                  </a:lnTo>
                  <a:lnTo>
                    <a:pt x="485589" y="154662"/>
                  </a:lnTo>
                  <a:lnTo>
                    <a:pt x="518989" y="148819"/>
                  </a:lnTo>
                  <a:lnTo>
                    <a:pt x="554294" y="145517"/>
                  </a:lnTo>
                  <a:lnTo>
                    <a:pt x="591152" y="142991"/>
                  </a:lnTo>
                  <a:lnTo>
                    <a:pt x="628700" y="138340"/>
                  </a:lnTo>
                  <a:lnTo>
                    <a:pt x="666554" y="135568"/>
                  </a:lnTo>
                  <a:lnTo>
                    <a:pt x="704545" y="133277"/>
                  </a:lnTo>
                  <a:lnTo>
                    <a:pt x="742597" y="128732"/>
                  </a:lnTo>
                  <a:lnTo>
                    <a:pt x="783497" y="123183"/>
                  </a:lnTo>
                  <a:lnTo>
                    <a:pt x="825312" y="118248"/>
                  </a:lnTo>
                  <a:lnTo>
                    <a:pt x="865062" y="116055"/>
                  </a:lnTo>
                  <a:lnTo>
                    <a:pt x="903896" y="112258"/>
                  </a:lnTo>
                  <a:lnTo>
                    <a:pt x="941264" y="107042"/>
                  </a:lnTo>
                  <a:lnTo>
                    <a:pt x="975510" y="101197"/>
                  </a:lnTo>
                  <a:lnTo>
                    <a:pt x="1011192" y="95071"/>
                  </a:lnTo>
                  <a:lnTo>
                    <a:pt x="1048218" y="87762"/>
                  </a:lnTo>
                  <a:lnTo>
                    <a:pt x="1085840" y="77458"/>
                  </a:lnTo>
                  <a:lnTo>
                    <a:pt x="1120906" y="71467"/>
                  </a:lnTo>
                  <a:lnTo>
                    <a:pt x="1154129" y="67747"/>
                  </a:lnTo>
                  <a:lnTo>
                    <a:pt x="1186534" y="62565"/>
                  </a:lnTo>
                  <a:lnTo>
                    <a:pt x="1218575" y="56735"/>
                  </a:lnTo>
                  <a:lnTo>
                    <a:pt x="1263542" y="47502"/>
                  </a:lnTo>
                  <a:lnTo>
                    <a:pt x="1303676" y="38064"/>
                  </a:lnTo>
                  <a:lnTo>
                    <a:pt x="1350107" y="25393"/>
                  </a:lnTo>
                  <a:lnTo>
                    <a:pt x="1396691" y="17063"/>
                  </a:lnTo>
                  <a:lnTo>
                    <a:pt x="1415095" y="8936"/>
                  </a:lnTo>
                  <a:lnTo>
                    <a:pt x="1428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756"/>
            <p:cNvSpPr/>
            <p:nvPr>
              <p:custDataLst>
                <p:tags r:id="rId219"/>
              </p:custDataLst>
            </p:nvPr>
          </p:nvSpPr>
          <p:spPr>
            <a:xfrm>
              <a:off x="419495" y="609600"/>
              <a:ext cx="1609101" cy="219069"/>
            </a:xfrm>
            <a:custGeom>
              <a:avLst/>
              <a:gdLst/>
              <a:ahLst/>
              <a:cxnLst/>
              <a:rect l="0" t="0" r="0" b="0"/>
              <a:pathLst>
                <a:path w="1609101" h="219069">
                  <a:moveTo>
                    <a:pt x="18655" y="200025"/>
                  </a:moveTo>
                  <a:lnTo>
                    <a:pt x="18655" y="200025"/>
                  </a:lnTo>
                  <a:lnTo>
                    <a:pt x="9246" y="209434"/>
                  </a:lnTo>
                  <a:lnTo>
                    <a:pt x="0" y="209547"/>
                  </a:lnTo>
                  <a:lnTo>
                    <a:pt x="7841" y="217751"/>
                  </a:lnTo>
                  <a:lnTo>
                    <a:pt x="13804" y="218683"/>
                  </a:lnTo>
                  <a:lnTo>
                    <a:pt x="60328" y="219068"/>
                  </a:lnTo>
                  <a:lnTo>
                    <a:pt x="79098" y="218015"/>
                  </a:lnTo>
                  <a:lnTo>
                    <a:pt x="124695" y="210432"/>
                  </a:lnTo>
                  <a:lnTo>
                    <a:pt x="164602" y="206902"/>
                  </a:lnTo>
                  <a:lnTo>
                    <a:pt x="200540" y="202063"/>
                  </a:lnTo>
                  <a:lnTo>
                    <a:pt x="240822" y="197807"/>
                  </a:lnTo>
                  <a:lnTo>
                    <a:pt x="286271" y="189843"/>
                  </a:lnTo>
                  <a:lnTo>
                    <a:pt x="333251" y="180780"/>
                  </a:lnTo>
                  <a:lnTo>
                    <a:pt x="365909" y="174538"/>
                  </a:lnTo>
                  <a:lnTo>
                    <a:pt x="401590" y="168236"/>
                  </a:lnTo>
                  <a:lnTo>
                    <a:pt x="438615" y="161908"/>
                  </a:lnTo>
                  <a:lnTo>
                    <a:pt x="477296" y="155567"/>
                  </a:lnTo>
                  <a:lnTo>
                    <a:pt x="519181" y="149222"/>
                  </a:lnTo>
                  <a:lnTo>
                    <a:pt x="559670" y="142873"/>
                  </a:lnTo>
                  <a:lnTo>
                    <a:pt x="599889" y="136524"/>
                  </a:lnTo>
                  <a:lnTo>
                    <a:pt x="642459" y="130175"/>
                  </a:lnTo>
                  <a:lnTo>
                    <a:pt x="688896" y="123825"/>
                  </a:lnTo>
                  <a:lnTo>
                    <a:pt x="735640" y="117475"/>
                  </a:lnTo>
                  <a:lnTo>
                    <a:pt x="777582" y="111125"/>
                  </a:lnTo>
                  <a:lnTo>
                    <a:pt x="823034" y="104775"/>
                  </a:lnTo>
                  <a:lnTo>
                    <a:pt x="870398" y="98425"/>
                  </a:lnTo>
                  <a:lnTo>
                    <a:pt x="916144" y="92075"/>
                  </a:lnTo>
                  <a:lnTo>
                    <a:pt x="939772" y="88900"/>
                  </a:lnTo>
                  <a:lnTo>
                    <a:pt x="963992" y="85725"/>
                  </a:lnTo>
                  <a:lnTo>
                    <a:pt x="988604" y="82550"/>
                  </a:lnTo>
                  <a:lnTo>
                    <a:pt x="1035707" y="76200"/>
                  </a:lnTo>
                  <a:lnTo>
                    <a:pt x="1080278" y="69850"/>
                  </a:lnTo>
                  <a:lnTo>
                    <a:pt x="1121254" y="63500"/>
                  </a:lnTo>
                  <a:lnTo>
                    <a:pt x="1163455" y="57150"/>
                  </a:lnTo>
                  <a:lnTo>
                    <a:pt x="1205847" y="51858"/>
                  </a:lnTo>
                  <a:lnTo>
                    <a:pt x="1245854" y="49507"/>
                  </a:lnTo>
                  <a:lnTo>
                    <a:pt x="1284802" y="45639"/>
                  </a:lnTo>
                  <a:lnTo>
                    <a:pt x="1323279" y="40392"/>
                  </a:lnTo>
                  <a:lnTo>
                    <a:pt x="1361546" y="34533"/>
                  </a:lnTo>
                  <a:lnTo>
                    <a:pt x="1396898" y="28401"/>
                  </a:lnTo>
                  <a:lnTo>
                    <a:pt x="1443729" y="21821"/>
                  </a:lnTo>
                  <a:lnTo>
                    <a:pt x="1484416" y="19871"/>
                  </a:lnTo>
                  <a:lnTo>
                    <a:pt x="1531033" y="14156"/>
                  </a:lnTo>
                  <a:lnTo>
                    <a:pt x="1577657" y="10135"/>
                  </a:lnTo>
                  <a:lnTo>
                    <a:pt x="1591019" y="8738"/>
                  </a:lnTo>
                  <a:lnTo>
                    <a:pt x="1609100" y="119"/>
                  </a:lnTo>
                  <a:lnTo>
                    <a:pt x="1580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757"/>
            <p:cNvSpPr/>
            <p:nvPr>
              <p:custDataLst>
                <p:tags r:id="rId220"/>
              </p:custDataLst>
            </p:nvPr>
          </p:nvSpPr>
          <p:spPr>
            <a:xfrm>
              <a:off x="1819275" y="285877"/>
              <a:ext cx="247651" cy="218875"/>
            </a:xfrm>
            <a:custGeom>
              <a:avLst/>
              <a:gdLst/>
              <a:ahLst/>
              <a:cxnLst/>
              <a:rect l="0" t="0" r="0" b="0"/>
              <a:pathLst>
                <a:path w="247651" h="218875">
                  <a:moveTo>
                    <a:pt x="0" y="47498"/>
                  </a:moveTo>
                  <a:lnTo>
                    <a:pt x="0" y="47498"/>
                  </a:lnTo>
                  <a:lnTo>
                    <a:pt x="0" y="39297"/>
                  </a:lnTo>
                  <a:lnTo>
                    <a:pt x="36649" y="1324"/>
                  </a:lnTo>
                  <a:lnTo>
                    <a:pt x="42726" y="303"/>
                  </a:lnTo>
                  <a:lnTo>
                    <a:pt x="51230" y="0"/>
                  </a:lnTo>
                  <a:lnTo>
                    <a:pt x="53203" y="1016"/>
                  </a:lnTo>
                  <a:lnTo>
                    <a:pt x="54519" y="2752"/>
                  </a:lnTo>
                  <a:lnTo>
                    <a:pt x="57039" y="7502"/>
                  </a:lnTo>
                  <a:lnTo>
                    <a:pt x="71294" y="28528"/>
                  </a:lnTo>
                  <a:lnTo>
                    <a:pt x="74746" y="40231"/>
                  </a:lnTo>
                  <a:lnTo>
                    <a:pt x="74172" y="43712"/>
                  </a:lnTo>
                  <a:lnTo>
                    <a:pt x="69367" y="54725"/>
                  </a:lnTo>
                  <a:lnTo>
                    <a:pt x="64010" y="92538"/>
                  </a:lnTo>
                  <a:lnTo>
                    <a:pt x="51507" y="118262"/>
                  </a:lnTo>
                  <a:lnTo>
                    <a:pt x="47717" y="135610"/>
                  </a:lnTo>
                  <a:lnTo>
                    <a:pt x="41420" y="148982"/>
                  </a:lnTo>
                  <a:lnTo>
                    <a:pt x="38025" y="164821"/>
                  </a:lnTo>
                  <a:lnTo>
                    <a:pt x="30787" y="176687"/>
                  </a:lnTo>
                  <a:lnTo>
                    <a:pt x="22998" y="186906"/>
                  </a:lnTo>
                  <a:lnTo>
                    <a:pt x="20220" y="196636"/>
                  </a:lnTo>
                  <a:lnTo>
                    <a:pt x="19096" y="217063"/>
                  </a:lnTo>
                  <a:lnTo>
                    <a:pt x="20139" y="217691"/>
                  </a:lnTo>
                  <a:lnTo>
                    <a:pt x="38350" y="218874"/>
                  </a:lnTo>
                  <a:lnTo>
                    <a:pt x="68158" y="217880"/>
                  </a:lnTo>
                  <a:lnTo>
                    <a:pt x="114201" y="207189"/>
                  </a:lnTo>
                  <a:lnTo>
                    <a:pt x="128014" y="203138"/>
                  </a:lnTo>
                  <a:lnTo>
                    <a:pt x="172002" y="200325"/>
                  </a:lnTo>
                  <a:lnTo>
                    <a:pt x="215391" y="191734"/>
                  </a:lnTo>
                  <a:lnTo>
                    <a:pt x="229743" y="190776"/>
                  </a:lnTo>
                  <a:lnTo>
                    <a:pt x="237222" y="193375"/>
                  </a:lnTo>
                  <a:lnTo>
                    <a:pt x="247650" y="199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758"/>
            <p:cNvSpPr/>
            <p:nvPr>
              <p:custDataLst>
                <p:tags r:id="rId221"/>
              </p:custDataLst>
            </p:nvPr>
          </p:nvSpPr>
          <p:spPr>
            <a:xfrm>
              <a:off x="1247813" y="430153"/>
              <a:ext cx="361913" cy="303142"/>
            </a:xfrm>
            <a:custGeom>
              <a:avLst/>
              <a:gdLst/>
              <a:ahLst/>
              <a:cxnLst/>
              <a:rect l="0" t="0" r="0" b="0"/>
              <a:pathLst>
                <a:path w="361913" h="303142">
                  <a:moveTo>
                    <a:pt x="85687" y="65147"/>
                  </a:moveTo>
                  <a:lnTo>
                    <a:pt x="85687" y="65147"/>
                  </a:lnTo>
                  <a:lnTo>
                    <a:pt x="80630" y="65147"/>
                  </a:lnTo>
                  <a:lnTo>
                    <a:pt x="79141" y="64089"/>
                  </a:lnTo>
                  <a:lnTo>
                    <a:pt x="78148" y="62325"/>
                  </a:lnTo>
                  <a:lnTo>
                    <a:pt x="77486" y="60090"/>
                  </a:lnTo>
                  <a:lnTo>
                    <a:pt x="75986" y="58601"/>
                  </a:lnTo>
                  <a:lnTo>
                    <a:pt x="71498" y="56946"/>
                  </a:lnTo>
                  <a:lnTo>
                    <a:pt x="58863" y="55738"/>
                  </a:lnTo>
                  <a:lnTo>
                    <a:pt x="49065" y="47431"/>
                  </a:lnTo>
                  <a:lnTo>
                    <a:pt x="39516" y="46214"/>
                  </a:lnTo>
                  <a:lnTo>
                    <a:pt x="33436" y="46132"/>
                  </a:lnTo>
                  <a:lnTo>
                    <a:pt x="31803" y="47178"/>
                  </a:lnTo>
                  <a:lnTo>
                    <a:pt x="30714" y="48935"/>
                  </a:lnTo>
                  <a:lnTo>
                    <a:pt x="29989" y="51164"/>
                  </a:lnTo>
                  <a:lnTo>
                    <a:pt x="28446" y="52650"/>
                  </a:lnTo>
                  <a:lnTo>
                    <a:pt x="23911" y="54301"/>
                  </a:lnTo>
                  <a:lnTo>
                    <a:pt x="22278" y="55800"/>
                  </a:lnTo>
                  <a:lnTo>
                    <a:pt x="20463" y="60287"/>
                  </a:lnTo>
                  <a:lnTo>
                    <a:pt x="18921" y="61907"/>
                  </a:lnTo>
                  <a:lnTo>
                    <a:pt x="14386" y="63707"/>
                  </a:lnTo>
                  <a:lnTo>
                    <a:pt x="12753" y="65245"/>
                  </a:lnTo>
                  <a:lnTo>
                    <a:pt x="2139" y="84389"/>
                  </a:lnTo>
                  <a:lnTo>
                    <a:pt x="0" y="115950"/>
                  </a:lnTo>
                  <a:lnTo>
                    <a:pt x="2801" y="122298"/>
                  </a:lnTo>
                  <a:lnTo>
                    <a:pt x="5030" y="125473"/>
                  </a:lnTo>
                  <a:lnTo>
                    <a:pt x="10328" y="129000"/>
                  </a:lnTo>
                  <a:lnTo>
                    <a:pt x="17297" y="131265"/>
                  </a:lnTo>
                  <a:lnTo>
                    <a:pt x="23560" y="136713"/>
                  </a:lnTo>
                  <a:lnTo>
                    <a:pt x="26278" y="137200"/>
                  </a:lnTo>
                  <a:lnTo>
                    <a:pt x="29147" y="136465"/>
                  </a:lnTo>
                  <a:lnTo>
                    <a:pt x="36301" y="132739"/>
                  </a:lnTo>
                  <a:lnTo>
                    <a:pt x="42597" y="132094"/>
                  </a:lnTo>
                  <a:lnTo>
                    <a:pt x="44260" y="130945"/>
                  </a:lnTo>
                  <a:lnTo>
                    <a:pt x="45369" y="129121"/>
                  </a:lnTo>
                  <a:lnTo>
                    <a:pt x="46108" y="126846"/>
                  </a:lnTo>
                  <a:lnTo>
                    <a:pt x="47659" y="125330"/>
                  </a:lnTo>
                  <a:lnTo>
                    <a:pt x="52205" y="123645"/>
                  </a:lnTo>
                  <a:lnTo>
                    <a:pt x="53841" y="122137"/>
                  </a:lnTo>
                  <a:lnTo>
                    <a:pt x="55658" y="117640"/>
                  </a:lnTo>
                  <a:lnTo>
                    <a:pt x="57883" y="106129"/>
                  </a:lnTo>
                  <a:lnTo>
                    <a:pt x="66234" y="94268"/>
                  </a:lnTo>
                  <a:lnTo>
                    <a:pt x="66627" y="84604"/>
                  </a:lnTo>
                  <a:lnTo>
                    <a:pt x="61577" y="84317"/>
                  </a:lnTo>
                  <a:lnTo>
                    <a:pt x="60089" y="85336"/>
                  </a:lnTo>
                  <a:lnTo>
                    <a:pt x="59097" y="87073"/>
                  </a:lnTo>
                  <a:lnTo>
                    <a:pt x="57228" y="101534"/>
                  </a:lnTo>
                  <a:lnTo>
                    <a:pt x="57113" y="147896"/>
                  </a:lnTo>
                  <a:lnTo>
                    <a:pt x="56054" y="181860"/>
                  </a:lnTo>
                  <a:lnTo>
                    <a:pt x="49573" y="200542"/>
                  </a:lnTo>
                  <a:lnTo>
                    <a:pt x="47639" y="248161"/>
                  </a:lnTo>
                  <a:lnTo>
                    <a:pt x="47587" y="295716"/>
                  </a:lnTo>
                  <a:lnTo>
                    <a:pt x="47587" y="301779"/>
                  </a:lnTo>
                  <a:lnTo>
                    <a:pt x="48645" y="302277"/>
                  </a:lnTo>
                  <a:lnTo>
                    <a:pt x="55788" y="303141"/>
                  </a:lnTo>
                  <a:lnTo>
                    <a:pt x="61776" y="298177"/>
                  </a:lnTo>
                  <a:lnTo>
                    <a:pt x="64477" y="292894"/>
                  </a:lnTo>
                  <a:lnTo>
                    <a:pt x="65197" y="290003"/>
                  </a:lnTo>
                  <a:lnTo>
                    <a:pt x="73986" y="274622"/>
                  </a:lnTo>
                  <a:lnTo>
                    <a:pt x="82623" y="233047"/>
                  </a:lnTo>
                  <a:lnTo>
                    <a:pt x="91964" y="188743"/>
                  </a:lnTo>
                  <a:lnTo>
                    <a:pt x="99841" y="149379"/>
                  </a:lnTo>
                  <a:lnTo>
                    <a:pt x="106914" y="105873"/>
                  </a:lnTo>
                  <a:lnTo>
                    <a:pt x="122033" y="58951"/>
                  </a:lnTo>
                  <a:lnTo>
                    <a:pt x="125830" y="48988"/>
                  </a:lnTo>
                  <a:lnTo>
                    <a:pt x="129987" y="39973"/>
                  </a:lnTo>
                  <a:lnTo>
                    <a:pt x="133300" y="0"/>
                  </a:lnTo>
                  <a:lnTo>
                    <a:pt x="133312" y="26206"/>
                  </a:lnTo>
                  <a:lnTo>
                    <a:pt x="130490" y="34787"/>
                  </a:lnTo>
                  <a:lnTo>
                    <a:pt x="126766" y="42129"/>
                  </a:lnTo>
                  <a:lnTo>
                    <a:pt x="124375" y="58288"/>
                  </a:lnTo>
                  <a:lnTo>
                    <a:pt x="123822" y="95172"/>
                  </a:lnTo>
                  <a:lnTo>
                    <a:pt x="133138" y="141153"/>
                  </a:lnTo>
                  <a:lnTo>
                    <a:pt x="133278" y="148952"/>
                  </a:lnTo>
                  <a:lnTo>
                    <a:pt x="141510" y="158904"/>
                  </a:lnTo>
                  <a:lnTo>
                    <a:pt x="145069" y="159734"/>
                  </a:lnTo>
                  <a:lnTo>
                    <a:pt x="147500" y="159955"/>
                  </a:lnTo>
                  <a:lnTo>
                    <a:pt x="149121" y="159044"/>
                  </a:lnTo>
                  <a:lnTo>
                    <a:pt x="150201" y="157378"/>
                  </a:lnTo>
                  <a:lnTo>
                    <a:pt x="150921" y="155209"/>
                  </a:lnTo>
                  <a:lnTo>
                    <a:pt x="152460" y="153764"/>
                  </a:lnTo>
                  <a:lnTo>
                    <a:pt x="156992" y="152157"/>
                  </a:lnTo>
                  <a:lnTo>
                    <a:pt x="158623" y="150670"/>
                  </a:lnTo>
                  <a:lnTo>
                    <a:pt x="168348" y="127480"/>
                  </a:lnTo>
                  <a:lnTo>
                    <a:pt x="171563" y="116542"/>
                  </a:lnTo>
                  <a:lnTo>
                    <a:pt x="177689" y="105540"/>
                  </a:lnTo>
                  <a:lnTo>
                    <a:pt x="181033" y="91462"/>
                  </a:lnTo>
                  <a:lnTo>
                    <a:pt x="183118" y="89040"/>
                  </a:lnTo>
                  <a:lnTo>
                    <a:pt x="185566" y="87426"/>
                  </a:lnTo>
                  <a:lnTo>
                    <a:pt x="187198" y="85291"/>
                  </a:lnTo>
                  <a:lnTo>
                    <a:pt x="189011" y="80097"/>
                  </a:lnTo>
                  <a:lnTo>
                    <a:pt x="191234" y="68139"/>
                  </a:lnTo>
                  <a:lnTo>
                    <a:pt x="199977" y="55636"/>
                  </a:lnTo>
                  <a:lnTo>
                    <a:pt x="199987" y="92244"/>
                  </a:lnTo>
                  <a:lnTo>
                    <a:pt x="205043" y="98341"/>
                  </a:lnTo>
                  <a:lnTo>
                    <a:pt x="210348" y="101066"/>
                  </a:lnTo>
                  <a:lnTo>
                    <a:pt x="223585" y="103119"/>
                  </a:lnTo>
                  <a:lnTo>
                    <a:pt x="225244" y="102104"/>
                  </a:lnTo>
                  <a:lnTo>
                    <a:pt x="226350" y="100368"/>
                  </a:lnTo>
                  <a:lnTo>
                    <a:pt x="227087" y="98153"/>
                  </a:lnTo>
                  <a:lnTo>
                    <a:pt x="229696" y="96676"/>
                  </a:lnTo>
                  <a:lnTo>
                    <a:pt x="241363" y="93539"/>
                  </a:lnTo>
                  <a:lnTo>
                    <a:pt x="243446" y="91483"/>
                  </a:lnTo>
                  <a:lnTo>
                    <a:pt x="251845" y="80580"/>
                  </a:lnTo>
                  <a:lnTo>
                    <a:pt x="272016" y="58771"/>
                  </a:lnTo>
                  <a:lnTo>
                    <a:pt x="278185" y="46092"/>
                  </a:lnTo>
                  <a:lnTo>
                    <a:pt x="282367" y="39745"/>
                  </a:lnTo>
                  <a:lnTo>
                    <a:pt x="284721" y="30221"/>
                  </a:lnTo>
                  <a:lnTo>
                    <a:pt x="285674" y="13023"/>
                  </a:lnTo>
                  <a:lnTo>
                    <a:pt x="284628" y="11348"/>
                  </a:lnTo>
                  <a:lnTo>
                    <a:pt x="282873" y="10231"/>
                  </a:lnTo>
                  <a:lnTo>
                    <a:pt x="277508" y="8438"/>
                  </a:lnTo>
                  <a:lnTo>
                    <a:pt x="266564" y="17723"/>
                  </a:lnTo>
                  <a:lnTo>
                    <a:pt x="262032" y="22198"/>
                  </a:lnTo>
                  <a:lnTo>
                    <a:pt x="259313" y="27714"/>
                  </a:lnTo>
                  <a:lnTo>
                    <a:pt x="258587" y="30667"/>
                  </a:lnTo>
                  <a:lnTo>
                    <a:pt x="249789" y="46156"/>
                  </a:lnTo>
                  <a:lnTo>
                    <a:pt x="247629" y="92151"/>
                  </a:lnTo>
                  <a:lnTo>
                    <a:pt x="247623" y="95849"/>
                  </a:lnTo>
                  <a:lnTo>
                    <a:pt x="250439" y="102781"/>
                  </a:lnTo>
                  <a:lnTo>
                    <a:pt x="254160" y="109390"/>
                  </a:lnTo>
                  <a:lnTo>
                    <a:pt x="255814" y="115855"/>
                  </a:lnTo>
                  <a:lnTo>
                    <a:pt x="258372" y="118002"/>
                  </a:lnTo>
                  <a:lnTo>
                    <a:pt x="296545" y="129762"/>
                  </a:lnTo>
                  <a:lnTo>
                    <a:pt x="315839" y="131415"/>
                  </a:lnTo>
                  <a:lnTo>
                    <a:pt x="342933" y="124137"/>
                  </a:lnTo>
                  <a:lnTo>
                    <a:pt x="361912" y="112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759"/>
            <p:cNvSpPr/>
            <p:nvPr>
              <p:custDataLst>
                <p:tags r:id="rId222"/>
              </p:custDataLst>
            </p:nvPr>
          </p:nvSpPr>
          <p:spPr>
            <a:xfrm>
              <a:off x="1190660" y="411028"/>
              <a:ext cx="28541" cy="36648"/>
            </a:xfrm>
            <a:custGeom>
              <a:avLst/>
              <a:gdLst/>
              <a:ahLst/>
              <a:cxnLst/>
              <a:rect l="0" t="0" r="0" b="0"/>
              <a:pathLst>
                <a:path w="28541" h="36648">
                  <a:moveTo>
                    <a:pt x="19015" y="36647"/>
                  </a:moveTo>
                  <a:lnTo>
                    <a:pt x="19015" y="36647"/>
                  </a:lnTo>
                  <a:lnTo>
                    <a:pt x="13959" y="31590"/>
                  </a:lnTo>
                  <a:lnTo>
                    <a:pt x="11476" y="26286"/>
                  </a:lnTo>
                  <a:lnTo>
                    <a:pt x="9882" y="19313"/>
                  </a:lnTo>
                  <a:lnTo>
                    <a:pt x="1323" y="9547"/>
                  </a:lnTo>
                  <a:lnTo>
                    <a:pt x="84" y="0"/>
                  </a:lnTo>
                  <a:lnTo>
                    <a:pt x="0" y="4034"/>
                  </a:lnTo>
                  <a:lnTo>
                    <a:pt x="1047" y="5380"/>
                  </a:lnTo>
                  <a:lnTo>
                    <a:pt x="8169" y="7718"/>
                  </a:lnTo>
                  <a:lnTo>
                    <a:pt x="14155" y="7967"/>
                  </a:lnTo>
                  <a:lnTo>
                    <a:pt x="19677" y="10848"/>
                  </a:lnTo>
                  <a:lnTo>
                    <a:pt x="28540" y="17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60"/>
            <p:cNvSpPr/>
            <p:nvPr>
              <p:custDataLst>
                <p:tags r:id="rId223"/>
              </p:custDataLst>
            </p:nvPr>
          </p:nvSpPr>
          <p:spPr>
            <a:xfrm>
              <a:off x="1190625" y="496624"/>
              <a:ext cx="19051" cy="74877"/>
            </a:xfrm>
            <a:custGeom>
              <a:avLst/>
              <a:gdLst/>
              <a:ahLst/>
              <a:cxnLst/>
              <a:rect l="0" t="0" r="0" b="0"/>
              <a:pathLst>
                <a:path w="19051" h="748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25503"/>
                  </a:lnTo>
                  <a:lnTo>
                    <a:pt x="8201" y="48556"/>
                  </a:lnTo>
                  <a:lnTo>
                    <a:pt x="9133" y="58728"/>
                  </a:lnTo>
                  <a:lnTo>
                    <a:pt x="10322" y="60936"/>
                  </a:lnTo>
                  <a:lnTo>
                    <a:pt x="12173" y="62408"/>
                  </a:lnTo>
                  <a:lnTo>
                    <a:pt x="14465" y="63389"/>
                  </a:lnTo>
                  <a:lnTo>
                    <a:pt x="15994" y="65101"/>
                  </a:lnTo>
                  <a:lnTo>
                    <a:pt x="1905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761"/>
            <p:cNvSpPr/>
            <p:nvPr>
              <p:custDataLst>
                <p:tags r:id="rId224"/>
              </p:custDataLst>
            </p:nvPr>
          </p:nvSpPr>
          <p:spPr>
            <a:xfrm>
              <a:off x="1057278" y="477730"/>
              <a:ext cx="95248" cy="103296"/>
            </a:xfrm>
            <a:custGeom>
              <a:avLst/>
              <a:gdLst/>
              <a:ahLst/>
              <a:cxnLst/>
              <a:rect l="0" t="0" r="0" b="0"/>
              <a:pathLst>
                <a:path w="95248" h="103296">
                  <a:moveTo>
                    <a:pt x="9522" y="17570"/>
                  </a:moveTo>
                  <a:lnTo>
                    <a:pt x="9522" y="17570"/>
                  </a:lnTo>
                  <a:lnTo>
                    <a:pt x="1321" y="17570"/>
                  </a:lnTo>
                  <a:lnTo>
                    <a:pt x="880" y="18628"/>
                  </a:lnTo>
                  <a:lnTo>
                    <a:pt x="0" y="40318"/>
                  </a:lnTo>
                  <a:lnTo>
                    <a:pt x="1057" y="42260"/>
                  </a:lnTo>
                  <a:lnTo>
                    <a:pt x="2821" y="43555"/>
                  </a:lnTo>
                  <a:lnTo>
                    <a:pt x="5054" y="44419"/>
                  </a:lnTo>
                  <a:lnTo>
                    <a:pt x="6544" y="46052"/>
                  </a:lnTo>
                  <a:lnTo>
                    <a:pt x="8198" y="50690"/>
                  </a:lnTo>
                  <a:lnTo>
                    <a:pt x="9512" y="82374"/>
                  </a:lnTo>
                  <a:lnTo>
                    <a:pt x="19013" y="93731"/>
                  </a:lnTo>
                  <a:lnTo>
                    <a:pt x="19047" y="47400"/>
                  </a:lnTo>
                  <a:lnTo>
                    <a:pt x="19047" y="34757"/>
                  </a:lnTo>
                  <a:lnTo>
                    <a:pt x="20105" y="32203"/>
                  </a:lnTo>
                  <a:lnTo>
                    <a:pt x="21869" y="30501"/>
                  </a:lnTo>
                  <a:lnTo>
                    <a:pt x="24104" y="29365"/>
                  </a:lnTo>
                  <a:lnTo>
                    <a:pt x="25593" y="27550"/>
                  </a:lnTo>
                  <a:lnTo>
                    <a:pt x="30806" y="17033"/>
                  </a:lnTo>
                  <a:lnTo>
                    <a:pt x="46172" y="0"/>
                  </a:lnTo>
                  <a:lnTo>
                    <a:pt x="47713" y="565"/>
                  </a:lnTo>
                  <a:lnTo>
                    <a:pt x="62076" y="12997"/>
                  </a:lnTo>
                  <a:lnTo>
                    <a:pt x="64629" y="18360"/>
                  </a:lnTo>
                  <a:lnTo>
                    <a:pt x="65310" y="21271"/>
                  </a:lnTo>
                  <a:lnTo>
                    <a:pt x="74032" y="36689"/>
                  </a:lnTo>
                  <a:lnTo>
                    <a:pt x="74753" y="39841"/>
                  </a:lnTo>
                  <a:lnTo>
                    <a:pt x="83546" y="55676"/>
                  </a:lnTo>
                  <a:lnTo>
                    <a:pt x="86695" y="86558"/>
                  </a:lnTo>
                  <a:lnTo>
                    <a:pt x="88488" y="88962"/>
                  </a:lnTo>
                  <a:lnTo>
                    <a:pt x="90741" y="90565"/>
                  </a:lnTo>
                  <a:lnTo>
                    <a:pt x="92243" y="92691"/>
                  </a:lnTo>
                  <a:lnTo>
                    <a:pt x="95247" y="103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762"/>
            <p:cNvSpPr/>
            <p:nvPr>
              <p:custDataLst>
                <p:tags r:id="rId225"/>
              </p:custDataLst>
            </p:nvPr>
          </p:nvSpPr>
          <p:spPr>
            <a:xfrm>
              <a:off x="895350" y="333505"/>
              <a:ext cx="95251" cy="266571"/>
            </a:xfrm>
            <a:custGeom>
              <a:avLst/>
              <a:gdLst/>
              <a:ahLst/>
              <a:cxnLst/>
              <a:rect l="0" t="0" r="0" b="0"/>
              <a:pathLst>
                <a:path w="95251" h="266571">
                  <a:moveTo>
                    <a:pt x="0" y="37970"/>
                  </a:moveTo>
                  <a:lnTo>
                    <a:pt x="0" y="37970"/>
                  </a:lnTo>
                  <a:lnTo>
                    <a:pt x="0" y="0"/>
                  </a:lnTo>
                  <a:lnTo>
                    <a:pt x="0" y="45567"/>
                  </a:lnTo>
                  <a:lnTo>
                    <a:pt x="1058" y="90125"/>
                  </a:lnTo>
                  <a:lnTo>
                    <a:pt x="8642" y="135538"/>
                  </a:lnTo>
                  <a:lnTo>
                    <a:pt x="9473" y="180795"/>
                  </a:lnTo>
                  <a:lnTo>
                    <a:pt x="9522" y="225292"/>
                  </a:lnTo>
                  <a:lnTo>
                    <a:pt x="9524" y="234231"/>
                  </a:lnTo>
                  <a:lnTo>
                    <a:pt x="12347" y="239144"/>
                  </a:lnTo>
                  <a:lnTo>
                    <a:pt x="16071" y="244856"/>
                  </a:lnTo>
                  <a:lnTo>
                    <a:pt x="18658" y="255231"/>
                  </a:lnTo>
                  <a:lnTo>
                    <a:pt x="18876" y="253416"/>
                  </a:lnTo>
                  <a:lnTo>
                    <a:pt x="19050" y="206597"/>
                  </a:lnTo>
                  <a:lnTo>
                    <a:pt x="20108" y="187069"/>
                  </a:lnTo>
                  <a:lnTo>
                    <a:pt x="30809" y="161973"/>
                  </a:lnTo>
                  <a:lnTo>
                    <a:pt x="36660" y="154187"/>
                  </a:lnTo>
                  <a:lnTo>
                    <a:pt x="40282" y="153122"/>
                  </a:lnTo>
                  <a:lnTo>
                    <a:pt x="52252" y="152320"/>
                  </a:lnTo>
                  <a:lnTo>
                    <a:pt x="53885" y="153362"/>
                  </a:lnTo>
                  <a:lnTo>
                    <a:pt x="54973" y="155114"/>
                  </a:lnTo>
                  <a:lnTo>
                    <a:pt x="55699" y="157341"/>
                  </a:lnTo>
                  <a:lnTo>
                    <a:pt x="64498" y="171570"/>
                  </a:lnTo>
                  <a:lnTo>
                    <a:pt x="76291" y="205372"/>
                  </a:lnTo>
                  <a:lnTo>
                    <a:pt x="83548" y="218773"/>
                  </a:lnTo>
                  <a:lnTo>
                    <a:pt x="86497" y="234797"/>
                  </a:lnTo>
                  <a:lnTo>
                    <a:pt x="93207" y="247515"/>
                  </a:lnTo>
                  <a:lnTo>
                    <a:pt x="95250" y="266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763"/>
            <p:cNvSpPr/>
            <p:nvPr>
              <p:custDataLst>
                <p:tags r:id="rId226"/>
              </p:custDataLst>
            </p:nvPr>
          </p:nvSpPr>
          <p:spPr>
            <a:xfrm>
              <a:off x="772977" y="504825"/>
              <a:ext cx="93799" cy="104727"/>
            </a:xfrm>
            <a:custGeom>
              <a:avLst/>
              <a:gdLst/>
              <a:ahLst/>
              <a:cxnLst/>
              <a:rect l="0" t="0" r="0" b="0"/>
              <a:pathLst>
                <a:path w="93799" h="104727">
                  <a:moveTo>
                    <a:pt x="84273" y="9525"/>
                  </a:moveTo>
                  <a:lnTo>
                    <a:pt x="84273" y="9525"/>
                  </a:lnTo>
                  <a:lnTo>
                    <a:pt x="84273" y="116"/>
                  </a:lnTo>
                  <a:lnTo>
                    <a:pt x="38867" y="0"/>
                  </a:lnTo>
                  <a:lnTo>
                    <a:pt x="33048" y="0"/>
                  </a:lnTo>
                  <a:lnTo>
                    <a:pt x="31073" y="1058"/>
                  </a:lnTo>
                  <a:lnTo>
                    <a:pt x="29756" y="2822"/>
                  </a:lnTo>
                  <a:lnTo>
                    <a:pt x="27235" y="7604"/>
                  </a:lnTo>
                  <a:lnTo>
                    <a:pt x="11344" y="26315"/>
                  </a:lnTo>
                  <a:lnTo>
                    <a:pt x="0" y="59037"/>
                  </a:lnTo>
                  <a:lnTo>
                    <a:pt x="574" y="61583"/>
                  </a:lnTo>
                  <a:lnTo>
                    <a:pt x="2015" y="63280"/>
                  </a:lnTo>
                  <a:lnTo>
                    <a:pt x="4035" y="64412"/>
                  </a:lnTo>
                  <a:lnTo>
                    <a:pt x="5381" y="66224"/>
                  </a:lnTo>
                  <a:lnTo>
                    <a:pt x="8334" y="73832"/>
                  </a:lnTo>
                  <a:lnTo>
                    <a:pt x="14383" y="82789"/>
                  </a:lnTo>
                  <a:lnTo>
                    <a:pt x="17704" y="92146"/>
                  </a:lnTo>
                  <a:lnTo>
                    <a:pt x="22231" y="98457"/>
                  </a:lnTo>
                  <a:lnTo>
                    <a:pt x="27771" y="101967"/>
                  </a:lnTo>
                  <a:lnTo>
                    <a:pt x="39951" y="104220"/>
                  </a:lnTo>
                  <a:lnTo>
                    <a:pt x="58884" y="104726"/>
                  </a:lnTo>
                  <a:lnTo>
                    <a:pt x="65228" y="101931"/>
                  </a:lnTo>
                  <a:lnTo>
                    <a:pt x="71575" y="98219"/>
                  </a:lnTo>
                  <a:lnTo>
                    <a:pt x="81099" y="95072"/>
                  </a:lnTo>
                  <a:lnTo>
                    <a:pt x="9379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64"/>
            <p:cNvSpPr/>
            <p:nvPr>
              <p:custDataLst>
                <p:tags r:id="rId227"/>
              </p:custDataLst>
            </p:nvPr>
          </p:nvSpPr>
          <p:spPr>
            <a:xfrm>
              <a:off x="619125" y="504828"/>
              <a:ext cx="104776" cy="114260"/>
            </a:xfrm>
            <a:custGeom>
              <a:avLst/>
              <a:gdLst/>
              <a:ahLst/>
              <a:cxnLst/>
              <a:rect l="0" t="0" r="0" b="0"/>
              <a:pathLst>
                <a:path w="104776" h="114260">
                  <a:moveTo>
                    <a:pt x="0" y="38097"/>
                  </a:moveTo>
                  <a:lnTo>
                    <a:pt x="0" y="38097"/>
                  </a:lnTo>
                  <a:lnTo>
                    <a:pt x="0" y="47588"/>
                  </a:lnTo>
                  <a:lnTo>
                    <a:pt x="8201" y="55820"/>
                  </a:lnTo>
                  <a:lnTo>
                    <a:pt x="14189" y="56754"/>
                  </a:lnTo>
                  <a:lnTo>
                    <a:pt x="26824" y="57113"/>
                  </a:lnTo>
                  <a:lnTo>
                    <a:pt x="35833" y="50594"/>
                  </a:lnTo>
                  <a:lnTo>
                    <a:pt x="44719" y="48503"/>
                  </a:lnTo>
                  <a:lnTo>
                    <a:pt x="55304" y="47738"/>
                  </a:lnTo>
                  <a:lnTo>
                    <a:pt x="65189" y="39431"/>
                  </a:lnTo>
                  <a:lnTo>
                    <a:pt x="66015" y="35868"/>
                  </a:lnTo>
                  <a:lnTo>
                    <a:pt x="66235" y="33436"/>
                  </a:lnTo>
                  <a:lnTo>
                    <a:pt x="69302" y="27911"/>
                  </a:lnTo>
                  <a:lnTo>
                    <a:pt x="74837" y="20798"/>
                  </a:lnTo>
                  <a:lnTo>
                    <a:pt x="76080" y="11000"/>
                  </a:lnTo>
                  <a:lnTo>
                    <a:pt x="76165" y="4903"/>
                  </a:lnTo>
                  <a:lnTo>
                    <a:pt x="75118" y="3268"/>
                  </a:lnTo>
                  <a:lnTo>
                    <a:pt x="73362" y="2178"/>
                  </a:lnTo>
                  <a:lnTo>
                    <a:pt x="67066" y="125"/>
                  </a:lnTo>
                  <a:lnTo>
                    <a:pt x="49351" y="0"/>
                  </a:lnTo>
                  <a:lnTo>
                    <a:pt x="40362" y="6544"/>
                  </a:lnTo>
                  <a:lnTo>
                    <a:pt x="31479" y="9698"/>
                  </a:lnTo>
                  <a:lnTo>
                    <a:pt x="25280" y="14186"/>
                  </a:lnTo>
                  <a:lnTo>
                    <a:pt x="21819" y="19709"/>
                  </a:lnTo>
                  <a:lnTo>
                    <a:pt x="19222" y="25691"/>
                  </a:lnTo>
                  <a:lnTo>
                    <a:pt x="12869" y="35009"/>
                  </a:lnTo>
                  <a:lnTo>
                    <a:pt x="9457" y="44473"/>
                  </a:lnTo>
                  <a:lnTo>
                    <a:pt x="3273" y="53980"/>
                  </a:lnTo>
                  <a:lnTo>
                    <a:pt x="970" y="63499"/>
                  </a:lnTo>
                  <a:lnTo>
                    <a:pt x="431" y="69848"/>
                  </a:lnTo>
                  <a:lnTo>
                    <a:pt x="3014" y="76197"/>
                  </a:lnTo>
                  <a:lnTo>
                    <a:pt x="6631" y="82547"/>
                  </a:lnTo>
                  <a:lnTo>
                    <a:pt x="9271" y="95051"/>
                  </a:lnTo>
                  <a:lnTo>
                    <a:pt x="9412" y="99746"/>
                  </a:lnTo>
                  <a:lnTo>
                    <a:pt x="10508" y="101421"/>
                  </a:lnTo>
                  <a:lnTo>
                    <a:pt x="12297" y="102538"/>
                  </a:lnTo>
                  <a:lnTo>
                    <a:pt x="14548" y="103283"/>
                  </a:lnTo>
                  <a:lnTo>
                    <a:pt x="28818" y="112115"/>
                  </a:lnTo>
                  <a:lnTo>
                    <a:pt x="52128" y="114259"/>
                  </a:lnTo>
                  <a:lnTo>
                    <a:pt x="57740" y="111458"/>
                  </a:lnTo>
                  <a:lnTo>
                    <a:pt x="60719" y="109229"/>
                  </a:lnTo>
                  <a:lnTo>
                    <a:pt x="69672" y="106753"/>
                  </a:lnTo>
                  <a:lnTo>
                    <a:pt x="79649" y="104594"/>
                  </a:lnTo>
                  <a:lnTo>
                    <a:pt x="91215" y="97429"/>
                  </a:lnTo>
                  <a:lnTo>
                    <a:pt x="104775" y="85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765"/>
            <p:cNvSpPr/>
            <p:nvPr>
              <p:custDataLst>
                <p:tags r:id="rId228"/>
              </p:custDataLst>
            </p:nvPr>
          </p:nvSpPr>
          <p:spPr>
            <a:xfrm>
              <a:off x="305309" y="323850"/>
              <a:ext cx="342392" cy="113909"/>
            </a:xfrm>
            <a:custGeom>
              <a:avLst/>
              <a:gdLst/>
              <a:ahLst/>
              <a:cxnLst/>
              <a:rect l="0" t="0" r="0" b="0"/>
              <a:pathLst>
                <a:path w="342392" h="113909">
                  <a:moveTo>
                    <a:pt x="18541" y="104775"/>
                  </a:moveTo>
                  <a:lnTo>
                    <a:pt x="18541" y="104775"/>
                  </a:lnTo>
                  <a:lnTo>
                    <a:pt x="13485" y="104775"/>
                  </a:lnTo>
                  <a:lnTo>
                    <a:pt x="8180" y="107597"/>
                  </a:lnTo>
                  <a:lnTo>
                    <a:pt x="0" y="113908"/>
                  </a:lnTo>
                  <a:lnTo>
                    <a:pt x="4698" y="109127"/>
                  </a:lnTo>
                  <a:lnTo>
                    <a:pt x="9919" y="106709"/>
                  </a:lnTo>
                  <a:lnTo>
                    <a:pt x="25010" y="103971"/>
                  </a:lnTo>
                  <a:lnTo>
                    <a:pt x="51556" y="89609"/>
                  </a:lnTo>
                  <a:lnTo>
                    <a:pt x="82208" y="81180"/>
                  </a:lnTo>
                  <a:lnTo>
                    <a:pt x="126996" y="58955"/>
                  </a:lnTo>
                  <a:lnTo>
                    <a:pt x="169786" y="44807"/>
                  </a:lnTo>
                  <a:lnTo>
                    <a:pt x="208813" y="32879"/>
                  </a:lnTo>
                  <a:lnTo>
                    <a:pt x="247096" y="26603"/>
                  </a:lnTo>
                  <a:lnTo>
                    <a:pt x="293702" y="13499"/>
                  </a:lnTo>
                  <a:lnTo>
                    <a:pt x="3423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766"/>
            <p:cNvSpPr/>
            <p:nvPr>
              <p:custDataLst>
                <p:tags r:id="rId229"/>
              </p:custDataLst>
            </p:nvPr>
          </p:nvSpPr>
          <p:spPr>
            <a:xfrm>
              <a:off x="466725" y="333375"/>
              <a:ext cx="57151" cy="266532"/>
            </a:xfrm>
            <a:custGeom>
              <a:avLst/>
              <a:gdLst/>
              <a:ahLst/>
              <a:cxnLst/>
              <a:rect l="0" t="0" r="0" b="0"/>
              <a:pathLst>
                <a:path w="57151" h="266532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3" y="14189"/>
                  </a:lnTo>
                  <a:lnTo>
                    <a:pt x="10322" y="15809"/>
                  </a:lnTo>
                  <a:lnTo>
                    <a:pt x="14465" y="17610"/>
                  </a:lnTo>
                  <a:lnTo>
                    <a:pt x="15994" y="19148"/>
                  </a:lnTo>
                  <a:lnTo>
                    <a:pt x="21269" y="29222"/>
                  </a:lnTo>
                  <a:lnTo>
                    <a:pt x="23704" y="32181"/>
                  </a:lnTo>
                  <a:lnTo>
                    <a:pt x="26410" y="41114"/>
                  </a:lnTo>
                  <a:lnTo>
                    <a:pt x="28671" y="51081"/>
                  </a:lnTo>
                  <a:lnTo>
                    <a:pt x="34836" y="63701"/>
                  </a:lnTo>
                  <a:lnTo>
                    <a:pt x="43029" y="111257"/>
                  </a:lnTo>
                  <a:lnTo>
                    <a:pt x="53902" y="156641"/>
                  </a:lnTo>
                  <a:lnTo>
                    <a:pt x="56865" y="201260"/>
                  </a:lnTo>
                  <a:lnTo>
                    <a:pt x="57145" y="246973"/>
                  </a:lnTo>
                  <a:lnTo>
                    <a:pt x="57150" y="266531"/>
                  </a:lnTo>
                  <a:lnTo>
                    <a:pt x="5715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86"/>
          <p:cNvGrpSpPr/>
          <p:nvPr/>
        </p:nvGrpSpPr>
        <p:grpSpPr>
          <a:xfrm>
            <a:off x="2638867" y="219075"/>
            <a:ext cx="1152081" cy="503337"/>
            <a:chOff x="2638867" y="219075"/>
            <a:chExt cx="1152081" cy="503337"/>
          </a:xfrm>
        </p:grpSpPr>
        <p:sp>
          <p:nvSpPr>
            <p:cNvPr id="17" name="SMARTInkShape-2767"/>
            <p:cNvSpPr/>
            <p:nvPr>
              <p:custDataLst>
                <p:tags r:id="rId206"/>
              </p:custDataLst>
            </p:nvPr>
          </p:nvSpPr>
          <p:spPr>
            <a:xfrm>
              <a:off x="3505200" y="400050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4530"/>
                  </a:lnTo>
                  <a:lnTo>
                    <a:pt x="0" y="9207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768"/>
            <p:cNvSpPr/>
            <p:nvPr>
              <p:custDataLst>
                <p:tags r:id="rId207"/>
              </p:custDataLst>
            </p:nvPr>
          </p:nvSpPr>
          <p:spPr>
            <a:xfrm>
              <a:off x="3495675" y="3238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9525" y="3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769"/>
            <p:cNvSpPr/>
            <p:nvPr>
              <p:custDataLst>
                <p:tags r:id="rId208"/>
              </p:custDataLst>
            </p:nvPr>
          </p:nvSpPr>
          <p:spPr>
            <a:xfrm>
              <a:off x="3571875" y="381523"/>
              <a:ext cx="85726" cy="121848"/>
            </a:xfrm>
            <a:custGeom>
              <a:avLst/>
              <a:gdLst/>
              <a:ahLst/>
              <a:cxnLst/>
              <a:rect l="0" t="0" r="0" b="0"/>
              <a:pathLst>
                <a:path w="85726" h="121848">
                  <a:moveTo>
                    <a:pt x="9525" y="9002"/>
                  </a:moveTo>
                  <a:lnTo>
                    <a:pt x="9525" y="9002"/>
                  </a:lnTo>
                  <a:lnTo>
                    <a:pt x="9525" y="54536"/>
                  </a:lnTo>
                  <a:lnTo>
                    <a:pt x="9525" y="101378"/>
                  </a:lnTo>
                  <a:lnTo>
                    <a:pt x="9525" y="102336"/>
                  </a:lnTo>
                  <a:lnTo>
                    <a:pt x="1324" y="112285"/>
                  </a:lnTo>
                  <a:lnTo>
                    <a:pt x="117" y="121847"/>
                  </a:lnTo>
                  <a:lnTo>
                    <a:pt x="0" y="91120"/>
                  </a:lnTo>
                  <a:lnTo>
                    <a:pt x="5057" y="76842"/>
                  </a:lnTo>
                  <a:lnTo>
                    <a:pt x="16475" y="57199"/>
                  </a:lnTo>
                  <a:lnTo>
                    <a:pt x="18964" y="50531"/>
                  </a:lnTo>
                  <a:lnTo>
                    <a:pt x="25257" y="40827"/>
                  </a:lnTo>
                  <a:lnTo>
                    <a:pt x="28650" y="31249"/>
                  </a:lnTo>
                  <a:lnTo>
                    <a:pt x="33194" y="24887"/>
                  </a:lnTo>
                  <a:lnTo>
                    <a:pt x="38742" y="21354"/>
                  </a:lnTo>
                  <a:lnTo>
                    <a:pt x="41703" y="20411"/>
                  </a:lnTo>
                  <a:lnTo>
                    <a:pt x="43677" y="18725"/>
                  </a:lnTo>
                  <a:lnTo>
                    <a:pt x="52162" y="5435"/>
                  </a:lnTo>
                  <a:lnTo>
                    <a:pt x="57755" y="2125"/>
                  </a:lnTo>
                  <a:lnTo>
                    <a:pt x="69970" y="0"/>
                  </a:lnTo>
                  <a:lnTo>
                    <a:pt x="72046" y="884"/>
                  </a:lnTo>
                  <a:lnTo>
                    <a:pt x="73431" y="2532"/>
                  </a:lnTo>
                  <a:lnTo>
                    <a:pt x="75653" y="7724"/>
                  </a:lnTo>
                  <a:lnTo>
                    <a:pt x="82638" y="16354"/>
                  </a:lnTo>
                  <a:lnTo>
                    <a:pt x="85318" y="26302"/>
                  </a:lnTo>
                  <a:lnTo>
                    <a:pt x="85724" y="72482"/>
                  </a:lnTo>
                  <a:lnTo>
                    <a:pt x="85725" y="79787"/>
                  </a:lnTo>
                  <a:lnTo>
                    <a:pt x="82903" y="85617"/>
                  </a:lnTo>
                  <a:lnTo>
                    <a:pt x="76200" y="94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70"/>
            <p:cNvSpPr/>
            <p:nvPr>
              <p:custDataLst>
                <p:tags r:id="rId209"/>
              </p:custDataLst>
            </p:nvPr>
          </p:nvSpPr>
          <p:spPr>
            <a:xfrm>
              <a:off x="3162301" y="400099"/>
              <a:ext cx="95247" cy="114204"/>
            </a:xfrm>
            <a:custGeom>
              <a:avLst/>
              <a:gdLst/>
              <a:ahLst/>
              <a:cxnLst/>
              <a:rect l="0" t="0" r="0" b="0"/>
              <a:pathLst>
                <a:path w="95247" h="114204">
                  <a:moveTo>
                    <a:pt x="28574" y="28526"/>
                  </a:moveTo>
                  <a:lnTo>
                    <a:pt x="28574" y="28526"/>
                  </a:lnTo>
                  <a:lnTo>
                    <a:pt x="28574" y="19035"/>
                  </a:lnTo>
                  <a:lnTo>
                    <a:pt x="10964" y="19001"/>
                  </a:lnTo>
                  <a:lnTo>
                    <a:pt x="10484" y="20060"/>
                  </a:lnTo>
                  <a:lnTo>
                    <a:pt x="9525" y="65453"/>
                  </a:lnTo>
                  <a:lnTo>
                    <a:pt x="9524" y="83413"/>
                  </a:lnTo>
                  <a:lnTo>
                    <a:pt x="1985" y="95739"/>
                  </a:lnTo>
                  <a:lnTo>
                    <a:pt x="2" y="114203"/>
                  </a:lnTo>
                  <a:lnTo>
                    <a:pt x="0" y="109180"/>
                  </a:lnTo>
                  <a:lnTo>
                    <a:pt x="2822" y="103883"/>
                  </a:lnTo>
                  <a:lnTo>
                    <a:pt x="6545" y="98001"/>
                  </a:lnTo>
                  <a:lnTo>
                    <a:pt x="9700" y="88740"/>
                  </a:lnTo>
                  <a:lnTo>
                    <a:pt x="15808" y="79293"/>
                  </a:lnTo>
                  <a:lnTo>
                    <a:pt x="30752" y="38639"/>
                  </a:lnTo>
                  <a:lnTo>
                    <a:pt x="43678" y="22253"/>
                  </a:lnTo>
                  <a:lnTo>
                    <a:pt x="49667" y="9491"/>
                  </a:lnTo>
                  <a:lnTo>
                    <a:pt x="52161" y="6311"/>
                  </a:lnTo>
                  <a:lnTo>
                    <a:pt x="57754" y="2778"/>
                  </a:lnTo>
                  <a:lnTo>
                    <a:pt x="66558" y="323"/>
                  </a:lnTo>
                  <a:lnTo>
                    <a:pt x="74720" y="0"/>
                  </a:lnTo>
                  <a:lnTo>
                    <a:pt x="75213" y="1042"/>
                  </a:lnTo>
                  <a:lnTo>
                    <a:pt x="75761" y="5022"/>
                  </a:lnTo>
                  <a:lnTo>
                    <a:pt x="76965" y="6507"/>
                  </a:lnTo>
                  <a:lnTo>
                    <a:pt x="81125" y="8156"/>
                  </a:lnTo>
                  <a:lnTo>
                    <a:pt x="82658" y="9655"/>
                  </a:lnTo>
                  <a:lnTo>
                    <a:pt x="87940" y="19663"/>
                  </a:lnTo>
                  <a:lnTo>
                    <a:pt x="92001" y="25645"/>
                  </a:lnTo>
                  <a:lnTo>
                    <a:pt x="94287" y="34963"/>
                  </a:lnTo>
                  <a:lnTo>
                    <a:pt x="95246" y="79326"/>
                  </a:lnTo>
                  <a:lnTo>
                    <a:pt x="92425" y="85676"/>
                  </a:lnTo>
                  <a:lnTo>
                    <a:pt x="85724" y="95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71"/>
            <p:cNvSpPr/>
            <p:nvPr>
              <p:custDataLst>
                <p:tags r:id="rId210"/>
              </p:custDataLst>
            </p:nvPr>
          </p:nvSpPr>
          <p:spPr>
            <a:xfrm>
              <a:off x="3390903" y="219075"/>
              <a:ext cx="57029" cy="309916"/>
            </a:xfrm>
            <a:custGeom>
              <a:avLst/>
              <a:gdLst/>
              <a:ahLst/>
              <a:cxnLst/>
              <a:rect l="0" t="0" r="0" b="0"/>
              <a:pathLst>
                <a:path w="57029" h="309916">
                  <a:moveTo>
                    <a:pt x="38097" y="9525"/>
                  </a:moveTo>
                  <a:lnTo>
                    <a:pt x="38097" y="9525"/>
                  </a:lnTo>
                  <a:lnTo>
                    <a:pt x="47229" y="392"/>
                  </a:lnTo>
                  <a:lnTo>
                    <a:pt x="57028" y="3"/>
                  </a:lnTo>
                  <a:lnTo>
                    <a:pt x="48935" y="0"/>
                  </a:lnTo>
                  <a:lnTo>
                    <a:pt x="48498" y="1059"/>
                  </a:lnTo>
                  <a:lnTo>
                    <a:pt x="48011" y="5057"/>
                  </a:lnTo>
                  <a:lnTo>
                    <a:pt x="44973" y="10361"/>
                  </a:lnTo>
                  <a:lnTo>
                    <a:pt x="42681" y="13257"/>
                  </a:lnTo>
                  <a:lnTo>
                    <a:pt x="40134" y="22120"/>
                  </a:lnTo>
                  <a:lnTo>
                    <a:pt x="31630" y="67873"/>
                  </a:lnTo>
                  <a:lnTo>
                    <a:pt x="27782" y="108835"/>
                  </a:lnTo>
                  <a:lnTo>
                    <a:pt x="13407" y="154677"/>
                  </a:lnTo>
                  <a:lnTo>
                    <a:pt x="6927" y="199972"/>
                  </a:lnTo>
                  <a:lnTo>
                    <a:pt x="2050" y="219059"/>
                  </a:lnTo>
                  <a:lnTo>
                    <a:pt x="50" y="265863"/>
                  </a:lnTo>
                  <a:lnTo>
                    <a:pt x="0" y="288876"/>
                  </a:lnTo>
                  <a:lnTo>
                    <a:pt x="2821" y="295253"/>
                  </a:lnTo>
                  <a:lnTo>
                    <a:pt x="8198" y="302914"/>
                  </a:lnTo>
                  <a:lnTo>
                    <a:pt x="9130" y="309298"/>
                  </a:lnTo>
                  <a:lnTo>
                    <a:pt x="10319" y="309915"/>
                  </a:lnTo>
                  <a:lnTo>
                    <a:pt x="12170" y="309268"/>
                  </a:lnTo>
                  <a:lnTo>
                    <a:pt x="17689" y="305683"/>
                  </a:lnTo>
                  <a:lnTo>
                    <a:pt x="18443" y="302370"/>
                  </a:lnTo>
                  <a:lnTo>
                    <a:pt x="19047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72"/>
            <p:cNvSpPr/>
            <p:nvPr>
              <p:custDataLst>
                <p:tags r:id="rId211"/>
              </p:custDataLst>
            </p:nvPr>
          </p:nvSpPr>
          <p:spPr>
            <a:xfrm>
              <a:off x="3333754" y="390525"/>
              <a:ext cx="142872" cy="28576"/>
            </a:xfrm>
            <a:custGeom>
              <a:avLst/>
              <a:gdLst/>
              <a:ahLst/>
              <a:cxnLst/>
              <a:rect l="0" t="0" r="0" b="0"/>
              <a:pathLst>
                <a:path w="142872" h="28576">
                  <a:moveTo>
                    <a:pt x="19046" y="28575"/>
                  </a:moveTo>
                  <a:lnTo>
                    <a:pt x="19046" y="28575"/>
                  </a:lnTo>
                  <a:lnTo>
                    <a:pt x="0" y="28575"/>
                  </a:lnTo>
                  <a:lnTo>
                    <a:pt x="22386" y="28575"/>
                  </a:lnTo>
                  <a:lnTo>
                    <a:pt x="28644" y="25753"/>
                  </a:lnTo>
                  <a:lnTo>
                    <a:pt x="31795" y="23518"/>
                  </a:lnTo>
                  <a:lnTo>
                    <a:pt x="46342" y="20374"/>
                  </a:lnTo>
                  <a:lnTo>
                    <a:pt x="86383" y="16279"/>
                  </a:lnTo>
                  <a:lnTo>
                    <a:pt x="106195" y="10859"/>
                  </a:lnTo>
                  <a:lnTo>
                    <a:pt x="126846" y="8730"/>
                  </a:lnTo>
                  <a:lnTo>
                    <a:pt x="142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73"/>
            <p:cNvSpPr/>
            <p:nvPr>
              <p:custDataLst>
                <p:tags r:id="rId212"/>
              </p:custDataLst>
            </p:nvPr>
          </p:nvSpPr>
          <p:spPr>
            <a:xfrm>
              <a:off x="3695700" y="381440"/>
              <a:ext cx="95248" cy="340972"/>
            </a:xfrm>
            <a:custGeom>
              <a:avLst/>
              <a:gdLst/>
              <a:ahLst/>
              <a:cxnLst/>
              <a:rect l="0" t="0" r="0" b="0"/>
              <a:pathLst>
                <a:path w="95248" h="340972">
                  <a:moveTo>
                    <a:pt x="85725" y="75760"/>
                  </a:moveTo>
                  <a:lnTo>
                    <a:pt x="85725" y="75760"/>
                  </a:lnTo>
                  <a:lnTo>
                    <a:pt x="90782" y="70703"/>
                  </a:lnTo>
                  <a:lnTo>
                    <a:pt x="93264" y="65399"/>
                  </a:lnTo>
                  <a:lnTo>
                    <a:pt x="95245" y="27545"/>
                  </a:lnTo>
                  <a:lnTo>
                    <a:pt x="95247" y="24566"/>
                  </a:lnTo>
                  <a:lnTo>
                    <a:pt x="92427" y="18435"/>
                  </a:lnTo>
                  <a:lnTo>
                    <a:pt x="81061" y="4576"/>
                  </a:lnTo>
                  <a:lnTo>
                    <a:pt x="75538" y="1789"/>
                  </a:lnTo>
                  <a:lnTo>
                    <a:pt x="68426" y="0"/>
                  </a:lnTo>
                  <a:lnTo>
                    <a:pt x="56544" y="7157"/>
                  </a:lnTo>
                  <a:lnTo>
                    <a:pt x="53571" y="7800"/>
                  </a:lnTo>
                  <a:lnTo>
                    <a:pt x="51589" y="9286"/>
                  </a:lnTo>
                  <a:lnTo>
                    <a:pt x="50268" y="11336"/>
                  </a:lnTo>
                  <a:lnTo>
                    <a:pt x="47741" y="16435"/>
                  </a:lnTo>
                  <a:lnTo>
                    <a:pt x="41427" y="25256"/>
                  </a:lnTo>
                  <a:lnTo>
                    <a:pt x="39579" y="31442"/>
                  </a:lnTo>
                  <a:lnTo>
                    <a:pt x="38028" y="33515"/>
                  </a:lnTo>
                  <a:lnTo>
                    <a:pt x="35935" y="34896"/>
                  </a:lnTo>
                  <a:lnTo>
                    <a:pt x="33481" y="35818"/>
                  </a:lnTo>
                  <a:lnTo>
                    <a:pt x="31846" y="37490"/>
                  </a:lnTo>
                  <a:lnTo>
                    <a:pt x="30029" y="42171"/>
                  </a:lnTo>
                  <a:lnTo>
                    <a:pt x="28586" y="70744"/>
                  </a:lnTo>
                  <a:lnTo>
                    <a:pt x="29640" y="72416"/>
                  </a:lnTo>
                  <a:lnTo>
                    <a:pt x="31402" y="73531"/>
                  </a:lnTo>
                  <a:lnTo>
                    <a:pt x="36777" y="75320"/>
                  </a:lnTo>
                  <a:lnTo>
                    <a:pt x="37512" y="78387"/>
                  </a:lnTo>
                  <a:lnTo>
                    <a:pt x="37708" y="80686"/>
                  </a:lnTo>
                  <a:lnTo>
                    <a:pt x="38897" y="82219"/>
                  </a:lnTo>
                  <a:lnTo>
                    <a:pt x="43040" y="83922"/>
                  </a:lnTo>
                  <a:lnTo>
                    <a:pt x="44569" y="83318"/>
                  </a:lnTo>
                  <a:lnTo>
                    <a:pt x="45588" y="81857"/>
                  </a:lnTo>
                  <a:lnTo>
                    <a:pt x="46267" y="79825"/>
                  </a:lnTo>
                  <a:lnTo>
                    <a:pt x="47778" y="78470"/>
                  </a:lnTo>
                  <a:lnTo>
                    <a:pt x="55706" y="76117"/>
                  </a:lnTo>
                  <a:lnTo>
                    <a:pt x="61779" y="75866"/>
                  </a:lnTo>
                  <a:lnTo>
                    <a:pt x="63411" y="74772"/>
                  </a:lnTo>
                  <a:lnTo>
                    <a:pt x="64499" y="72985"/>
                  </a:lnTo>
                  <a:lnTo>
                    <a:pt x="66664" y="66270"/>
                  </a:lnTo>
                  <a:lnTo>
                    <a:pt x="74875" y="66238"/>
                  </a:lnTo>
                  <a:lnTo>
                    <a:pt x="75317" y="67295"/>
                  </a:lnTo>
                  <a:lnTo>
                    <a:pt x="77251" y="98038"/>
                  </a:lnTo>
                  <a:lnTo>
                    <a:pt x="79018" y="100137"/>
                  </a:lnTo>
                  <a:lnTo>
                    <a:pt x="81253" y="101536"/>
                  </a:lnTo>
                  <a:lnTo>
                    <a:pt x="83738" y="108736"/>
                  </a:lnTo>
                  <a:lnTo>
                    <a:pt x="85673" y="154060"/>
                  </a:lnTo>
                  <a:lnTo>
                    <a:pt x="86781" y="196296"/>
                  </a:lnTo>
                  <a:lnTo>
                    <a:pt x="93926" y="225388"/>
                  </a:lnTo>
                  <a:lnTo>
                    <a:pt x="95133" y="258064"/>
                  </a:lnTo>
                  <a:lnTo>
                    <a:pt x="85543" y="290669"/>
                  </a:lnTo>
                  <a:lnTo>
                    <a:pt x="78359" y="304164"/>
                  </a:lnTo>
                  <a:lnTo>
                    <a:pt x="77639" y="307405"/>
                  </a:lnTo>
                  <a:lnTo>
                    <a:pt x="66584" y="328694"/>
                  </a:lnTo>
                  <a:lnTo>
                    <a:pt x="64497" y="330108"/>
                  </a:lnTo>
                  <a:lnTo>
                    <a:pt x="59357" y="332737"/>
                  </a:lnTo>
                  <a:lnTo>
                    <a:pt x="50514" y="339109"/>
                  </a:lnTo>
                  <a:lnTo>
                    <a:pt x="44322" y="340971"/>
                  </a:lnTo>
                  <a:lnTo>
                    <a:pt x="41190" y="340409"/>
                  </a:lnTo>
                  <a:lnTo>
                    <a:pt x="31725" y="334562"/>
                  </a:lnTo>
                  <a:lnTo>
                    <a:pt x="15872" y="320031"/>
                  </a:lnTo>
                  <a:lnTo>
                    <a:pt x="12346" y="313794"/>
                  </a:lnTo>
                  <a:lnTo>
                    <a:pt x="0" y="285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74"/>
            <p:cNvSpPr/>
            <p:nvPr>
              <p:custDataLst>
                <p:tags r:id="rId213"/>
              </p:custDataLst>
            </p:nvPr>
          </p:nvSpPr>
          <p:spPr>
            <a:xfrm>
              <a:off x="2982650" y="419100"/>
              <a:ext cx="122501" cy="114252"/>
            </a:xfrm>
            <a:custGeom>
              <a:avLst/>
              <a:gdLst/>
              <a:ahLst/>
              <a:cxnLst/>
              <a:rect l="0" t="0" r="0" b="0"/>
              <a:pathLst>
                <a:path w="122501" h="114252">
                  <a:moveTo>
                    <a:pt x="8200" y="19050"/>
                  </a:moveTo>
                  <a:lnTo>
                    <a:pt x="8200" y="19050"/>
                  </a:lnTo>
                  <a:lnTo>
                    <a:pt x="8200" y="13993"/>
                  </a:lnTo>
                  <a:lnTo>
                    <a:pt x="9258" y="12504"/>
                  </a:lnTo>
                  <a:lnTo>
                    <a:pt x="11022" y="11511"/>
                  </a:lnTo>
                  <a:lnTo>
                    <a:pt x="16401" y="9917"/>
                  </a:lnTo>
                  <a:lnTo>
                    <a:pt x="17136" y="6877"/>
                  </a:lnTo>
                  <a:lnTo>
                    <a:pt x="17725" y="0"/>
                  </a:lnTo>
                  <a:lnTo>
                    <a:pt x="12669" y="0"/>
                  </a:lnTo>
                  <a:lnTo>
                    <a:pt x="11179" y="1058"/>
                  </a:lnTo>
                  <a:lnTo>
                    <a:pt x="10186" y="2822"/>
                  </a:lnTo>
                  <a:lnTo>
                    <a:pt x="8461" y="9701"/>
                  </a:lnTo>
                  <a:lnTo>
                    <a:pt x="7149" y="41558"/>
                  </a:lnTo>
                  <a:lnTo>
                    <a:pt x="0" y="59944"/>
                  </a:lnTo>
                  <a:lnTo>
                    <a:pt x="617" y="63246"/>
                  </a:lnTo>
                  <a:lnTo>
                    <a:pt x="6388" y="76150"/>
                  </a:lnTo>
                  <a:lnTo>
                    <a:pt x="9020" y="92068"/>
                  </a:lnTo>
                  <a:lnTo>
                    <a:pt x="15692" y="104774"/>
                  </a:lnTo>
                  <a:lnTo>
                    <a:pt x="16369" y="107949"/>
                  </a:lnTo>
                  <a:lnTo>
                    <a:pt x="17879" y="110066"/>
                  </a:lnTo>
                  <a:lnTo>
                    <a:pt x="19944" y="111477"/>
                  </a:lnTo>
                  <a:lnTo>
                    <a:pt x="25807" y="113742"/>
                  </a:lnTo>
                  <a:lnTo>
                    <a:pt x="40380" y="114251"/>
                  </a:lnTo>
                  <a:lnTo>
                    <a:pt x="42354" y="113209"/>
                  </a:lnTo>
                  <a:lnTo>
                    <a:pt x="43669" y="111456"/>
                  </a:lnTo>
                  <a:lnTo>
                    <a:pt x="44546" y="109229"/>
                  </a:lnTo>
                  <a:lnTo>
                    <a:pt x="46189" y="107744"/>
                  </a:lnTo>
                  <a:lnTo>
                    <a:pt x="56430" y="102539"/>
                  </a:lnTo>
                  <a:lnTo>
                    <a:pt x="59404" y="100110"/>
                  </a:lnTo>
                  <a:lnTo>
                    <a:pt x="62707" y="94588"/>
                  </a:lnTo>
                  <a:lnTo>
                    <a:pt x="66060" y="79288"/>
                  </a:lnTo>
                  <a:lnTo>
                    <a:pt x="71793" y="69824"/>
                  </a:lnTo>
                  <a:lnTo>
                    <a:pt x="74266" y="57145"/>
                  </a:lnTo>
                  <a:lnTo>
                    <a:pt x="74469" y="53972"/>
                  </a:lnTo>
                  <a:lnTo>
                    <a:pt x="77517" y="47623"/>
                  </a:lnTo>
                  <a:lnTo>
                    <a:pt x="81341" y="41274"/>
                  </a:lnTo>
                  <a:lnTo>
                    <a:pt x="83998" y="30456"/>
                  </a:lnTo>
                  <a:lnTo>
                    <a:pt x="84397" y="19181"/>
                  </a:lnTo>
                  <a:lnTo>
                    <a:pt x="84400" y="42730"/>
                  </a:lnTo>
                  <a:lnTo>
                    <a:pt x="87222" y="48272"/>
                  </a:lnTo>
                  <a:lnTo>
                    <a:pt x="92601" y="55396"/>
                  </a:lnTo>
                  <a:lnTo>
                    <a:pt x="94722" y="64408"/>
                  </a:lnTo>
                  <a:lnTo>
                    <a:pt x="100394" y="73294"/>
                  </a:lnTo>
                  <a:lnTo>
                    <a:pt x="102092" y="79495"/>
                  </a:lnTo>
                  <a:lnTo>
                    <a:pt x="103603" y="81571"/>
                  </a:lnTo>
                  <a:lnTo>
                    <a:pt x="105668" y="82956"/>
                  </a:lnTo>
                  <a:lnTo>
                    <a:pt x="111531" y="85178"/>
                  </a:lnTo>
                  <a:lnTo>
                    <a:pt x="12250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775"/>
            <p:cNvSpPr/>
            <p:nvPr>
              <p:custDataLst>
                <p:tags r:id="rId214"/>
              </p:custDataLst>
            </p:nvPr>
          </p:nvSpPr>
          <p:spPr>
            <a:xfrm>
              <a:off x="2857511" y="409612"/>
              <a:ext cx="74818" cy="133302"/>
            </a:xfrm>
            <a:custGeom>
              <a:avLst/>
              <a:gdLst/>
              <a:ahLst/>
              <a:cxnLst/>
              <a:rect l="0" t="0" r="0" b="0"/>
              <a:pathLst>
                <a:path w="74818" h="133302">
                  <a:moveTo>
                    <a:pt x="66664" y="19013"/>
                  </a:moveTo>
                  <a:lnTo>
                    <a:pt x="66664" y="19013"/>
                  </a:lnTo>
                  <a:lnTo>
                    <a:pt x="61608" y="13956"/>
                  </a:lnTo>
                  <a:lnTo>
                    <a:pt x="56303" y="11474"/>
                  </a:lnTo>
                  <a:lnTo>
                    <a:pt x="53407" y="10812"/>
                  </a:lnTo>
                  <a:lnTo>
                    <a:pt x="51476" y="9312"/>
                  </a:lnTo>
                  <a:lnTo>
                    <a:pt x="47765" y="390"/>
                  </a:lnTo>
                  <a:lnTo>
                    <a:pt x="39426" y="0"/>
                  </a:lnTo>
                  <a:lnTo>
                    <a:pt x="30749" y="6516"/>
                  </a:lnTo>
                  <a:lnTo>
                    <a:pt x="24949" y="8167"/>
                  </a:lnTo>
                  <a:lnTo>
                    <a:pt x="22979" y="9666"/>
                  </a:lnTo>
                  <a:lnTo>
                    <a:pt x="20790" y="14153"/>
                  </a:lnTo>
                  <a:lnTo>
                    <a:pt x="18327" y="25657"/>
                  </a:lnTo>
                  <a:lnTo>
                    <a:pt x="12595" y="34975"/>
                  </a:lnTo>
                  <a:lnTo>
                    <a:pt x="9369" y="44439"/>
                  </a:lnTo>
                  <a:lnTo>
                    <a:pt x="3238" y="53946"/>
                  </a:lnTo>
                  <a:lnTo>
                    <a:pt x="952" y="63465"/>
                  </a:lnTo>
                  <a:lnTo>
                    <a:pt x="0" y="106589"/>
                  </a:lnTo>
                  <a:lnTo>
                    <a:pt x="2816" y="113675"/>
                  </a:lnTo>
                  <a:lnTo>
                    <a:pt x="14179" y="128253"/>
                  </a:lnTo>
                  <a:lnTo>
                    <a:pt x="19701" y="131064"/>
                  </a:lnTo>
                  <a:lnTo>
                    <a:pt x="37919" y="133225"/>
                  </a:lnTo>
                  <a:lnTo>
                    <a:pt x="51184" y="133301"/>
                  </a:lnTo>
                  <a:lnTo>
                    <a:pt x="57315" y="130486"/>
                  </a:lnTo>
                  <a:lnTo>
                    <a:pt x="64817" y="125111"/>
                  </a:lnTo>
                  <a:lnTo>
                    <a:pt x="65843" y="121554"/>
                  </a:lnTo>
                  <a:lnTo>
                    <a:pt x="66117" y="119124"/>
                  </a:lnTo>
                  <a:lnTo>
                    <a:pt x="69243" y="113601"/>
                  </a:lnTo>
                  <a:lnTo>
                    <a:pt x="73102" y="107619"/>
                  </a:lnTo>
                  <a:lnTo>
                    <a:pt x="74817" y="101432"/>
                  </a:lnTo>
                  <a:lnTo>
                    <a:pt x="74216" y="98301"/>
                  </a:lnTo>
                  <a:lnTo>
                    <a:pt x="68470" y="85671"/>
                  </a:lnTo>
                  <a:lnTo>
                    <a:pt x="65676" y="60287"/>
                  </a:lnTo>
                  <a:lnTo>
                    <a:pt x="56969" y="47784"/>
                  </a:lnTo>
                  <a:lnTo>
                    <a:pt x="47614" y="38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776"/>
            <p:cNvSpPr/>
            <p:nvPr>
              <p:custDataLst>
                <p:tags r:id="rId215"/>
              </p:custDataLst>
            </p:nvPr>
          </p:nvSpPr>
          <p:spPr>
            <a:xfrm>
              <a:off x="2638867" y="247678"/>
              <a:ext cx="199584" cy="304724"/>
            </a:xfrm>
            <a:custGeom>
              <a:avLst/>
              <a:gdLst/>
              <a:ahLst/>
              <a:cxnLst/>
              <a:rect l="0" t="0" r="0" b="0"/>
              <a:pathLst>
                <a:path w="199584" h="304724">
                  <a:moveTo>
                    <a:pt x="199583" y="19022"/>
                  </a:moveTo>
                  <a:lnTo>
                    <a:pt x="199583" y="19022"/>
                  </a:lnTo>
                  <a:lnTo>
                    <a:pt x="199583" y="4892"/>
                  </a:lnTo>
                  <a:lnTo>
                    <a:pt x="199583" y="6745"/>
                  </a:lnTo>
                  <a:lnTo>
                    <a:pt x="198525" y="6604"/>
                  </a:lnTo>
                  <a:lnTo>
                    <a:pt x="191979" y="2407"/>
                  </a:lnTo>
                  <a:lnTo>
                    <a:pt x="180619" y="186"/>
                  </a:lnTo>
                  <a:lnTo>
                    <a:pt x="167426" y="0"/>
                  </a:lnTo>
                  <a:lnTo>
                    <a:pt x="161302" y="2807"/>
                  </a:lnTo>
                  <a:lnTo>
                    <a:pt x="155053" y="6524"/>
                  </a:lnTo>
                  <a:lnTo>
                    <a:pt x="142417" y="8910"/>
                  </a:lnTo>
                  <a:lnTo>
                    <a:pt x="139247" y="9105"/>
                  </a:lnTo>
                  <a:lnTo>
                    <a:pt x="132903" y="12145"/>
                  </a:lnTo>
                  <a:lnTo>
                    <a:pt x="126556" y="15966"/>
                  </a:lnTo>
                  <a:lnTo>
                    <a:pt x="100962" y="26358"/>
                  </a:lnTo>
                  <a:lnTo>
                    <a:pt x="82500" y="41377"/>
                  </a:lnTo>
                  <a:lnTo>
                    <a:pt x="53901" y="83128"/>
                  </a:lnTo>
                  <a:lnTo>
                    <a:pt x="43819" y="91963"/>
                  </a:lnTo>
                  <a:lnTo>
                    <a:pt x="18783" y="133503"/>
                  </a:lnTo>
                  <a:lnTo>
                    <a:pt x="13394" y="146102"/>
                  </a:lnTo>
                  <a:lnTo>
                    <a:pt x="7112" y="168616"/>
                  </a:lnTo>
                  <a:lnTo>
                    <a:pt x="2915" y="177583"/>
                  </a:lnTo>
                  <a:lnTo>
                    <a:pt x="0" y="206740"/>
                  </a:lnTo>
                  <a:lnTo>
                    <a:pt x="2577" y="216400"/>
                  </a:lnTo>
                  <a:lnTo>
                    <a:pt x="6191" y="225279"/>
                  </a:lnTo>
                  <a:lnTo>
                    <a:pt x="9285" y="241119"/>
                  </a:lnTo>
                  <a:lnTo>
                    <a:pt x="16434" y="252986"/>
                  </a:lnTo>
                  <a:lnTo>
                    <a:pt x="24196" y="263205"/>
                  </a:lnTo>
                  <a:lnTo>
                    <a:pt x="30177" y="276139"/>
                  </a:lnTo>
                  <a:lnTo>
                    <a:pt x="36450" y="282521"/>
                  </a:lnTo>
                  <a:lnTo>
                    <a:pt x="63313" y="300536"/>
                  </a:lnTo>
                  <a:lnTo>
                    <a:pt x="87028" y="304214"/>
                  </a:lnTo>
                  <a:lnTo>
                    <a:pt x="123785" y="304723"/>
                  </a:lnTo>
                  <a:lnTo>
                    <a:pt x="171008" y="2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87"/>
          <p:cNvGrpSpPr/>
          <p:nvPr/>
        </p:nvGrpSpPr>
        <p:grpSpPr>
          <a:xfrm>
            <a:off x="4219982" y="200038"/>
            <a:ext cx="856840" cy="304788"/>
            <a:chOff x="4219982" y="200038"/>
            <a:chExt cx="856840" cy="304788"/>
          </a:xfrm>
        </p:grpSpPr>
        <p:sp>
          <p:nvSpPr>
            <p:cNvPr id="28" name="SMARTInkShape-2777"/>
            <p:cNvSpPr/>
            <p:nvPr>
              <p:custDataLst>
                <p:tags r:id="rId199"/>
              </p:custDataLst>
            </p:nvPr>
          </p:nvSpPr>
          <p:spPr>
            <a:xfrm>
              <a:off x="5029235" y="333375"/>
              <a:ext cx="47587" cy="152401"/>
            </a:xfrm>
            <a:custGeom>
              <a:avLst/>
              <a:gdLst/>
              <a:ahLst/>
              <a:cxnLst/>
              <a:rect l="0" t="0" r="0" b="0"/>
              <a:pathLst>
                <a:path w="47587" h="152401">
                  <a:moveTo>
                    <a:pt x="38065" y="0"/>
                  </a:moveTo>
                  <a:lnTo>
                    <a:pt x="38065" y="0"/>
                  </a:lnTo>
                  <a:lnTo>
                    <a:pt x="13866" y="0"/>
                  </a:lnTo>
                  <a:lnTo>
                    <a:pt x="16021" y="0"/>
                  </a:lnTo>
                  <a:lnTo>
                    <a:pt x="13072" y="0"/>
                  </a:lnTo>
                  <a:lnTo>
                    <a:pt x="11877" y="1058"/>
                  </a:lnTo>
                  <a:lnTo>
                    <a:pt x="9805" y="8201"/>
                  </a:lnTo>
                  <a:lnTo>
                    <a:pt x="1317" y="17610"/>
                  </a:lnTo>
                  <a:lnTo>
                    <a:pt x="84" y="27125"/>
                  </a:lnTo>
                  <a:lnTo>
                    <a:pt x="0" y="33202"/>
                  </a:lnTo>
                  <a:lnTo>
                    <a:pt x="2803" y="38745"/>
                  </a:lnTo>
                  <a:lnTo>
                    <a:pt x="6518" y="44737"/>
                  </a:lnTo>
                  <a:lnTo>
                    <a:pt x="9668" y="54060"/>
                  </a:lnTo>
                  <a:lnTo>
                    <a:pt x="15775" y="63525"/>
                  </a:lnTo>
                  <a:lnTo>
                    <a:pt x="18588" y="74322"/>
                  </a:lnTo>
                  <a:lnTo>
                    <a:pt x="44836" y="104827"/>
                  </a:lnTo>
                  <a:lnTo>
                    <a:pt x="47429" y="121947"/>
                  </a:lnTo>
                  <a:lnTo>
                    <a:pt x="47586" y="137965"/>
                  </a:lnTo>
                  <a:lnTo>
                    <a:pt x="45470" y="139602"/>
                  </a:lnTo>
                  <a:lnTo>
                    <a:pt x="34497" y="142964"/>
                  </a:lnTo>
                  <a:lnTo>
                    <a:pt x="32511" y="145051"/>
                  </a:lnTo>
                  <a:lnTo>
                    <a:pt x="31188" y="147500"/>
                  </a:lnTo>
                  <a:lnTo>
                    <a:pt x="29247" y="149134"/>
                  </a:lnTo>
                  <a:lnTo>
                    <a:pt x="1901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78"/>
            <p:cNvSpPr/>
            <p:nvPr>
              <p:custDataLst>
                <p:tags r:id="rId200"/>
              </p:custDataLst>
            </p:nvPr>
          </p:nvSpPr>
          <p:spPr>
            <a:xfrm>
              <a:off x="4857788" y="347015"/>
              <a:ext cx="76163" cy="115586"/>
            </a:xfrm>
            <a:custGeom>
              <a:avLst/>
              <a:gdLst/>
              <a:ahLst/>
              <a:cxnLst/>
              <a:rect l="0" t="0" r="0" b="0"/>
              <a:pathLst>
                <a:path w="76163" h="115586">
                  <a:moveTo>
                    <a:pt x="76162" y="14935"/>
                  </a:moveTo>
                  <a:lnTo>
                    <a:pt x="76162" y="14935"/>
                  </a:lnTo>
                  <a:lnTo>
                    <a:pt x="76162" y="5802"/>
                  </a:lnTo>
                  <a:lnTo>
                    <a:pt x="71106" y="470"/>
                  </a:lnTo>
                  <a:lnTo>
                    <a:pt x="69617" y="0"/>
                  </a:lnTo>
                  <a:lnTo>
                    <a:pt x="68623" y="745"/>
                  </a:lnTo>
                  <a:lnTo>
                    <a:pt x="66753" y="5137"/>
                  </a:lnTo>
                  <a:lnTo>
                    <a:pt x="61615" y="5329"/>
                  </a:lnTo>
                  <a:lnTo>
                    <a:pt x="56292" y="8196"/>
                  </a:lnTo>
                  <a:lnTo>
                    <a:pt x="24934" y="37591"/>
                  </a:lnTo>
                  <a:lnTo>
                    <a:pt x="21644" y="43702"/>
                  </a:lnTo>
                  <a:lnTo>
                    <a:pt x="18300" y="59410"/>
                  </a:lnTo>
                  <a:lnTo>
                    <a:pt x="11541" y="72090"/>
                  </a:lnTo>
                  <a:lnTo>
                    <a:pt x="10856" y="75263"/>
                  </a:lnTo>
                  <a:lnTo>
                    <a:pt x="390" y="98779"/>
                  </a:lnTo>
                  <a:lnTo>
                    <a:pt x="0" y="108696"/>
                  </a:lnTo>
                  <a:lnTo>
                    <a:pt x="1045" y="109192"/>
                  </a:lnTo>
                  <a:lnTo>
                    <a:pt x="5030" y="109744"/>
                  </a:lnTo>
                  <a:lnTo>
                    <a:pt x="6515" y="110949"/>
                  </a:lnTo>
                  <a:lnTo>
                    <a:pt x="8166" y="115111"/>
                  </a:lnTo>
                  <a:lnTo>
                    <a:pt x="9665" y="115585"/>
                  </a:lnTo>
                  <a:lnTo>
                    <a:pt x="22628" y="111105"/>
                  </a:lnTo>
                  <a:lnTo>
                    <a:pt x="31843" y="110458"/>
                  </a:lnTo>
                  <a:lnTo>
                    <a:pt x="38120" y="107484"/>
                  </a:lnTo>
                  <a:lnTo>
                    <a:pt x="76162" y="81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79"/>
            <p:cNvSpPr/>
            <p:nvPr>
              <p:custDataLst>
                <p:tags r:id="rId201"/>
              </p:custDataLst>
            </p:nvPr>
          </p:nvSpPr>
          <p:spPr>
            <a:xfrm>
              <a:off x="4857750" y="200038"/>
              <a:ext cx="18934" cy="266688"/>
            </a:xfrm>
            <a:custGeom>
              <a:avLst/>
              <a:gdLst/>
              <a:ahLst/>
              <a:cxnLst/>
              <a:rect l="0" t="0" r="0" b="0"/>
              <a:pathLst>
                <a:path w="18934" h="266688">
                  <a:moveTo>
                    <a:pt x="9525" y="19037"/>
                  </a:moveTo>
                  <a:lnTo>
                    <a:pt x="9525" y="19037"/>
                  </a:lnTo>
                  <a:lnTo>
                    <a:pt x="9525" y="13981"/>
                  </a:lnTo>
                  <a:lnTo>
                    <a:pt x="12347" y="8676"/>
                  </a:lnTo>
                  <a:lnTo>
                    <a:pt x="18933" y="138"/>
                  </a:lnTo>
                  <a:lnTo>
                    <a:pt x="10838" y="0"/>
                  </a:lnTo>
                  <a:lnTo>
                    <a:pt x="10401" y="1054"/>
                  </a:lnTo>
                  <a:lnTo>
                    <a:pt x="9528" y="46333"/>
                  </a:lnTo>
                  <a:lnTo>
                    <a:pt x="9525" y="92504"/>
                  </a:lnTo>
                  <a:lnTo>
                    <a:pt x="9525" y="136538"/>
                  </a:lnTo>
                  <a:lnTo>
                    <a:pt x="6703" y="164739"/>
                  </a:lnTo>
                  <a:lnTo>
                    <a:pt x="392" y="207294"/>
                  </a:lnTo>
                  <a:lnTo>
                    <a:pt x="7" y="253010"/>
                  </a:lnTo>
                  <a:lnTo>
                    <a:pt x="0" y="266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80"/>
            <p:cNvSpPr/>
            <p:nvPr>
              <p:custDataLst>
                <p:tags r:id="rId202"/>
              </p:custDataLst>
            </p:nvPr>
          </p:nvSpPr>
          <p:spPr>
            <a:xfrm>
              <a:off x="4219982" y="223112"/>
              <a:ext cx="113894" cy="281714"/>
            </a:xfrm>
            <a:custGeom>
              <a:avLst/>
              <a:gdLst/>
              <a:ahLst/>
              <a:cxnLst/>
              <a:rect l="0" t="0" r="0" b="0"/>
              <a:pathLst>
                <a:path w="113894" h="281714">
                  <a:moveTo>
                    <a:pt x="113893" y="5488"/>
                  </a:moveTo>
                  <a:lnTo>
                    <a:pt x="113893" y="5488"/>
                  </a:lnTo>
                  <a:lnTo>
                    <a:pt x="105692" y="5488"/>
                  </a:lnTo>
                  <a:lnTo>
                    <a:pt x="105251" y="4430"/>
                  </a:lnTo>
                  <a:lnTo>
                    <a:pt x="104630" y="0"/>
                  </a:lnTo>
                  <a:lnTo>
                    <a:pt x="104485" y="2343"/>
                  </a:lnTo>
                  <a:lnTo>
                    <a:pt x="103387" y="3392"/>
                  </a:lnTo>
                  <a:lnTo>
                    <a:pt x="96177" y="5212"/>
                  </a:lnTo>
                  <a:lnTo>
                    <a:pt x="90182" y="5406"/>
                  </a:lnTo>
                  <a:lnTo>
                    <a:pt x="84658" y="8274"/>
                  </a:lnTo>
                  <a:lnTo>
                    <a:pt x="81703" y="10520"/>
                  </a:lnTo>
                  <a:lnTo>
                    <a:pt x="78420" y="15838"/>
                  </a:lnTo>
                  <a:lnTo>
                    <a:pt x="75902" y="21730"/>
                  </a:lnTo>
                  <a:lnTo>
                    <a:pt x="50313" y="66194"/>
                  </a:lnTo>
                  <a:lnTo>
                    <a:pt x="28163" y="113108"/>
                  </a:lnTo>
                  <a:lnTo>
                    <a:pt x="11940" y="157301"/>
                  </a:lnTo>
                  <a:lnTo>
                    <a:pt x="6543" y="198759"/>
                  </a:lnTo>
                  <a:lnTo>
                    <a:pt x="0" y="244511"/>
                  </a:lnTo>
                  <a:lnTo>
                    <a:pt x="2596" y="252126"/>
                  </a:lnTo>
                  <a:lnTo>
                    <a:pt x="21994" y="275304"/>
                  </a:lnTo>
                  <a:lnTo>
                    <a:pt x="28246" y="278864"/>
                  </a:lnTo>
                  <a:lnTo>
                    <a:pt x="40539" y="280869"/>
                  </a:lnTo>
                  <a:lnTo>
                    <a:pt x="66268" y="28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81"/>
            <p:cNvSpPr/>
            <p:nvPr>
              <p:custDataLst>
                <p:tags r:id="rId203"/>
              </p:custDataLst>
            </p:nvPr>
          </p:nvSpPr>
          <p:spPr>
            <a:xfrm>
              <a:off x="4381500" y="352425"/>
              <a:ext cx="142876" cy="123815"/>
            </a:xfrm>
            <a:custGeom>
              <a:avLst/>
              <a:gdLst/>
              <a:ahLst/>
              <a:cxnLst/>
              <a:rect l="0" t="0" r="0" b="0"/>
              <a:pathLst>
                <a:path w="142876" h="123815">
                  <a:moveTo>
                    <a:pt x="9525" y="28575"/>
                  </a:moveTo>
                  <a:lnTo>
                    <a:pt x="9525" y="28575"/>
                  </a:lnTo>
                  <a:lnTo>
                    <a:pt x="0" y="19051"/>
                  </a:lnTo>
                  <a:lnTo>
                    <a:pt x="0" y="63526"/>
                  </a:lnTo>
                  <a:lnTo>
                    <a:pt x="0" y="98425"/>
                  </a:lnTo>
                  <a:lnTo>
                    <a:pt x="2822" y="104775"/>
                  </a:lnTo>
                  <a:lnTo>
                    <a:pt x="18623" y="123384"/>
                  </a:lnTo>
                  <a:lnTo>
                    <a:pt x="27213" y="123786"/>
                  </a:lnTo>
                  <a:lnTo>
                    <a:pt x="33228" y="118757"/>
                  </a:lnTo>
                  <a:lnTo>
                    <a:pt x="35935" y="113459"/>
                  </a:lnTo>
                  <a:lnTo>
                    <a:pt x="36657" y="110564"/>
                  </a:lnTo>
                  <a:lnTo>
                    <a:pt x="38196" y="108634"/>
                  </a:lnTo>
                  <a:lnTo>
                    <a:pt x="42729" y="106490"/>
                  </a:lnTo>
                  <a:lnTo>
                    <a:pt x="44361" y="104860"/>
                  </a:lnTo>
                  <a:lnTo>
                    <a:pt x="46174" y="100227"/>
                  </a:lnTo>
                  <a:lnTo>
                    <a:pt x="47625" y="57278"/>
                  </a:lnTo>
                  <a:lnTo>
                    <a:pt x="47625" y="80749"/>
                  </a:lnTo>
                  <a:lnTo>
                    <a:pt x="48683" y="82408"/>
                  </a:lnTo>
                  <a:lnTo>
                    <a:pt x="50447" y="83513"/>
                  </a:lnTo>
                  <a:lnTo>
                    <a:pt x="52682" y="84251"/>
                  </a:lnTo>
                  <a:lnTo>
                    <a:pt x="54171" y="85800"/>
                  </a:lnTo>
                  <a:lnTo>
                    <a:pt x="55826" y="90345"/>
                  </a:lnTo>
                  <a:lnTo>
                    <a:pt x="56758" y="98853"/>
                  </a:lnTo>
                  <a:lnTo>
                    <a:pt x="57946" y="100827"/>
                  </a:lnTo>
                  <a:lnTo>
                    <a:pt x="59798" y="102143"/>
                  </a:lnTo>
                  <a:lnTo>
                    <a:pt x="62090" y="103020"/>
                  </a:lnTo>
                  <a:lnTo>
                    <a:pt x="63618" y="104664"/>
                  </a:lnTo>
                  <a:lnTo>
                    <a:pt x="65317" y="109312"/>
                  </a:lnTo>
                  <a:lnTo>
                    <a:pt x="66827" y="110974"/>
                  </a:lnTo>
                  <a:lnTo>
                    <a:pt x="71329" y="112822"/>
                  </a:lnTo>
                  <a:lnTo>
                    <a:pt x="72953" y="114373"/>
                  </a:lnTo>
                  <a:lnTo>
                    <a:pt x="74757" y="118918"/>
                  </a:lnTo>
                  <a:lnTo>
                    <a:pt x="76296" y="120554"/>
                  </a:lnTo>
                  <a:lnTo>
                    <a:pt x="80829" y="122371"/>
                  </a:lnTo>
                  <a:lnTo>
                    <a:pt x="103297" y="123814"/>
                  </a:lnTo>
                  <a:lnTo>
                    <a:pt x="109394" y="118765"/>
                  </a:lnTo>
                  <a:lnTo>
                    <a:pt x="112119" y="113462"/>
                  </a:lnTo>
                  <a:lnTo>
                    <a:pt x="112846" y="110567"/>
                  </a:lnTo>
                  <a:lnTo>
                    <a:pt x="118926" y="101435"/>
                  </a:lnTo>
                  <a:lnTo>
                    <a:pt x="124470" y="97999"/>
                  </a:lnTo>
                  <a:lnTo>
                    <a:pt x="127430" y="97082"/>
                  </a:lnTo>
                  <a:lnTo>
                    <a:pt x="129403" y="95413"/>
                  </a:lnTo>
                  <a:lnTo>
                    <a:pt x="139549" y="72565"/>
                  </a:lnTo>
                  <a:lnTo>
                    <a:pt x="142583" y="51038"/>
                  </a:lnTo>
                  <a:lnTo>
                    <a:pt x="142875" y="397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82"/>
            <p:cNvSpPr/>
            <p:nvPr>
              <p:custDataLst>
                <p:tags r:id="rId204"/>
              </p:custDataLst>
            </p:nvPr>
          </p:nvSpPr>
          <p:spPr>
            <a:xfrm>
              <a:off x="4676775" y="314325"/>
              <a:ext cx="114301" cy="142830"/>
            </a:xfrm>
            <a:custGeom>
              <a:avLst/>
              <a:gdLst/>
              <a:ahLst/>
              <a:cxnLst/>
              <a:rect l="0" t="0" r="0" b="0"/>
              <a:pathLst>
                <a:path w="114301" h="142830">
                  <a:moveTo>
                    <a:pt x="0" y="57150"/>
                  </a:moveTo>
                  <a:lnTo>
                    <a:pt x="0" y="57150"/>
                  </a:lnTo>
                  <a:lnTo>
                    <a:pt x="0" y="47741"/>
                  </a:lnTo>
                  <a:lnTo>
                    <a:pt x="9408" y="38217"/>
                  </a:lnTo>
                  <a:lnTo>
                    <a:pt x="22772" y="38110"/>
                  </a:lnTo>
                  <a:lnTo>
                    <a:pt x="24707" y="39165"/>
                  </a:lnTo>
                  <a:lnTo>
                    <a:pt x="25996" y="40927"/>
                  </a:lnTo>
                  <a:lnTo>
                    <a:pt x="26856" y="43160"/>
                  </a:lnTo>
                  <a:lnTo>
                    <a:pt x="28487" y="44648"/>
                  </a:lnTo>
                  <a:lnTo>
                    <a:pt x="33122" y="46302"/>
                  </a:lnTo>
                  <a:lnTo>
                    <a:pt x="34781" y="47801"/>
                  </a:lnTo>
                  <a:lnTo>
                    <a:pt x="36625" y="52289"/>
                  </a:lnTo>
                  <a:lnTo>
                    <a:pt x="38176" y="53910"/>
                  </a:lnTo>
                  <a:lnTo>
                    <a:pt x="51228" y="61780"/>
                  </a:lnTo>
                  <a:lnTo>
                    <a:pt x="60452" y="70281"/>
                  </a:lnTo>
                  <a:lnTo>
                    <a:pt x="63909" y="76392"/>
                  </a:lnTo>
                  <a:lnTo>
                    <a:pt x="67369" y="92100"/>
                  </a:lnTo>
                  <a:lnTo>
                    <a:pt x="74142" y="104780"/>
                  </a:lnTo>
                  <a:lnTo>
                    <a:pt x="75793" y="117476"/>
                  </a:lnTo>
                  <a:lnTo>
                    <a:pt x="74871" y="119592"/>
                  </a:lnTo>
                  <a:lnTo>
                    <a:pt x="73197" y="121003"/>
                  </a:lnTo>
                  <a:lnTo>
                    <a:pt x="71023" y="121944"/>
                  </a:lnTo>
                  <a:lnTo>
                    <a:pt x="69574" y="123629"/>
                  </a:lnTo>
                  <a:lnTo>
                    <a:pt x="67963" y="128324"/>
                  </a:lnTo>
                  <a:lnTo>
                    <a:pt x="67057" y="136917"/>
                  </a:lnTo>
                  <a:lnTo>
                    <a:pt x="65872" y="138903"/>
                  </a:lnTo>
                  <a:lnTo>
                    <a:pt x="64022" y="140227"/>
                  </a:lnTo>
                  <a:lnTo>
                    <a:pt x="57269" y="142829"/>
                  </a:lnTo>
                  <a:lnTo>
                    <a:pt x="57150" y="102793"/>
                  </a:lnTo>
                  <a:lnTo>
                    <a:pt x="59972" y="95780"/>
                  </a:lnTo>
                  <a:lnTo>
                    <a:pt x="62207" y="92429"/>
                  </a:lnTo>
                  <a:lnTo>
                    <a:pt x="65351" y="77598"/>
                  </a:lnTo>
                  <a:lnTo>
                    <a:pt x="67471" y="61228"/>
                  </a:lnTo>
                  <a:lnTo>
                    <a:pt x="76984" y="47803"/>
                  </a:lnTo>
                  <a:lnTo>
                    <a:pt x="81840" y="41354"/>
                  </a:lnTo>
                  <a:lnTo>
                    <a:pt x="87780" y="2859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83"/>
            <p:cNvSpPr/>
            <p:nvPr>
              <p:custDataLst>
                <p:tags r:id="rId205"/>
              </p:custDataLst>
            </p:nvPr>
          </p:nvSpPr>
          <p:spPr>
            <a:xfrm>
              <a:off x="4600578" y="371513"/>
              <a:ext cx="57148" cy="113822"/>
            </a:xfrm>
            <a:custGeom>
              <a:avLst/>
              <a:gdLst/>
              <a:ahLst/>
              <a:cxnLst/>
              <a:rect l="0" t="0" r="0" b="0"/>
              <a:pathLst>
                <a:path w="57148" h="113822">
                  <a:moveTo>
                    <a:pt x="57147" y="28537"/>
                  </a:moveTo>
                  <a:lnTo>
                    <a:pt x="57147" y="28537"/>
                  </a:lnTo>
                  <a:lnTo>
                    <a:pt x="28999" y="390"/>
                  </a:lnTo>
                  <a:lnTo>
                    <a:pt x="20409" y="0"/>
                  </a:lnTo>
                  <a:lnTo>
                    <a:pt x="19955" y="1045"/>
                  </a:lnTo>
                  <a:lnTo>
                    <a:pt x="19450" y="5030"/>
                  </a:lnTo>
                  <a:lnTo>
                    <a:pt x="18258" y="6515"/>
                  </a:lnTo>
                  <a:lnTo>
                    <a:pt x="14110" y="8166"/>
                  </a:lnTo>
                  <a:lnTo>
                    <a:pt x="12581" y="9665"/>
                  </a:lnTo>
                  <a:lnTo>
                    <a:pt x="7304" y="19674"/>
                  </a:lnTo>
                  <a:lnTo>
                    <a:pt x="3244" y="25656"/>
                  </a:lnTo>
                  <a:lnTo>
                    <a:pt x="959" y="34974"/>
                  </a:lnTo>
                  <a:lnTo>
                    <a:pt x="0" y="79337"/>
                  </a:lnTo>
                  <a:lnTo>
                    <a:pt x="2820" y="85687"/>
                  </a:lnTo>
                  <a:lnTo>
                    <a:pt x="6544" y="92037"/>
                  </a:lnTo>
                  <a:lnTo>
                    <a:pt x="9130" y="102855"/>
                  </a:lnTo>
                  <a:lnTo>
                    <a:pt x="18644" y="113821"/>
                  </a:lnTo>
                  <a:lnTo>
                    <a:pt x="33509" y="99793"/>
                  </a:lnTo>
                  <a:lnTo>
                    <a:pt x="36058" y="94426"/>
                  </a:lnTo>
                  <a:lnTo>
                    <a:pt x="36738" y="91513"/>
                  </a:lnTo>
                  <a:lnTo>
                    <a:pt x="45457" y="76093"/>
                  </a:lnTo>
                  <a:lnTo>
                    <a:pt x="47617" y="36076"/>
                  </a:lnTo>
                  <a:lnTo>
                    <a:pt x="47622" y="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488"/>
          <p:cNvGrpSpPr/>
          <p:nvPr/>
        </p:nvGrpSpPr>
        <p:grpSpPr>
          <a:xfrm>
            <a:off x="5476875" y="152435"/>
            <a:ext cx="400051" cy="333341"/>
            <a:chOff x="5476875" y="152435"/>
            <a:chExt cx="400051" cy="333341"/>
          </a:xfrm>
        </p:grpSpPr>
        <p:sp>
          <p:nvSpPr>
            <p:cNvPr id="36" name="SMARTInkShape-2784"/>
            <p:cNvSpPr/>
            <p:nvPr>
              <p:custDataLst>
                <p:tags r:id="rId195"/>
              </p:custDataLst>
            </p:nvPr>
          </p:nvSpPr>
          <p:spPr>
            <a:xfrm>
              <a:off x="5734050" y="323850"/>
              <a:ext cx="142876" cy="133302"/>
            </a:xfrm>
            <a:custGeom>
              <a:avLst/>
              <a:gdLst/>
              <a:ahLst/>
              <a:cxnLst/>
              <a:rect l="0" t="0" r="0" b="0"/>
              <a:pathLst>
                <a:path w="142876" h="133302">
                  <a:moveTo>
                    <a:pt x="0" y="28575"/>
                  </a:moveTo>
                  <a:lnTo>
                    <a:pt x="0" y="28575"/>
                  </a:lnTo>
                  <a:lnTo>
                    <a:pt x="0" y="33632"/>
                  </a:lnTo>
                  <a:lnTo>
                    <a:pt x="1058" y="34063"/>
                  </a:lnTo>
                  <a:lnTo>
                    <a:pt x="9133" y="28851"/>
                  </a:lnTo>
                  <a:lnTo>
                    <a:pt x="22748" y="28599"/>
                  </a:lnTo>
                  <a:lnTo>
                    <a:pt x="24690" y="29649"/>
                  </a:lnTo>
                  <a:lnTo>
                    <a:pt x="25986" y="31408"/>
                  </a:lnTo>
                  <a:lnTo>
                    <a:pt x="26849" y="33639"/>
                  </a:lnTo>
                  <a:lnTo>
                    <a:pt x="28482" y="35126"/>
                  </a:lnTo>
                  <a:lnTo>
                    <a:pt x="38709" y="40335"/>
                  </a:lnTo>
                  <a:lnTo>
                    <a:pt x="60361" y="60456"/>
                  </a:lnTo>
                  <a:lnTo>
                    <a:pt x="63868" y="66733"/>
                  </a:lnTo>
                  <a:lnTo>
                    <a:pt x="66485" y="73051"/>
                  </a:lnTo>
                  <a:lnTo>
                    <a:pt x="82452" y="92958"/>
                  </a:lnTo>
                  <a:lnTo>
                    <a:pt x="84755" y="101862"/>
                  </a:lnTo>
                  <a:lnTo>
                    <a:pt x="85294" y="108066"/>
                  </a:lnTo>
                  <a:lnTo>
                    <a:pt x="82711" y="114352"/>
                  </a:lnTo>
                  <a:lnTo>
                    <a:pt x="79094" y="120673"/>
                  </a:lnTo>
                  <a:lnTo>
                    <a:pt x="76210" y="133301"/>
                  </a:lnTo>
                  <a:lnTo>
                    <a:pt x="76200" y="101551"/>
                  </a:lnTo>
                  <a:lnTo>
                    <a:pt x="79022" y="95228"/>
                  </a:lnTo>
                  <a:lnTo>
                    <a:pt x="81256" y="92060"/>
                  </a:lnTo>
                  <a:lnTo>
                    <a:pt x="84401" y="77489"/>
                  </a:lnTo>
                  <a:lnTo>
                    <a:pt x="86521" y="60149"/>
                  </a:lnTo>
                  <a:lnTo>
                    <a:pt x="90665" y="49310"/>
                  </a:lnTo>
                  <a:lnTo>
                    <a:pt x="98857" y="40260"/>
                  </a:lnTo>
                  <a:lnTo>
                    <a:pt x="116306" y="25827"/>
                  </a:lnTo>
                  <a:lnTo>
                    <a:pt x="120484" y="19240"/>
                  </a:lnTo>
                  <a:lnTo>
                    <a:pt x="121597" y="16001"/>
                  </a:lnTo>
                  <a:lnTo>
                    <a:pt x="123398" y="1384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785"/>
            <p:cNvSpPr/>
            <p:nvPr>
              <p:custDataLst>
                <p:tags r:id="rId196"/>
              </p:custDataLst>
            </p:nvPr>
          </p:nvSpPr>
          <p:spPr>
            <a:xfrm>
              <a:off x="5638814" y="352425"/>
              <a:ext cx="76032" cy="104645"/>
            </a:xfrm>
            <a:custGeom>
              <a:avLst/>
              <a:gdLst/>
              <a:ahLst/>
              <a:cxnLst/>
              <a:rect l="0" t="0" r="0" b="0"/>
              <a:pathLst>
                <a:path w="76032" h="104645">
                  <a:moveTo>
                    <a:pt x="47611" y="0"/>
                  </a:moveTo>
                  <a:lnTo>
                    <a:pt x="47611" y="0"/>
                  </a:lnTo>
                  <a:lnTo>
                    <a:pt x="33422" y="0"/>
                  </a:lnTo>
                  <a:lnTo>
                    <a:pt x="27899" y="2822"/>
                  </a:lnTo>
                  <a:lnTo>
                    <a:pt x="1748" y="26824"/>
                  </a:lnTo>
                  <a:lnTo>
                    <a:pt x="769" y="30619"/>
                  </a:lnTo>
                  <a:lnTo>
                    <a:pt x="0" y="60361"/>
                  </a:lnTo>
                  <a:lnTo>
                    <a:pt x="2814" y="66691"/>
                  </a:lnTo>
                  <a:lnTo>
                    <a:pt x="15175" y="82552"/>
                  </a:lnTo>
                  <a:lnTo>
                    <a:pt x="17320" y="88901"/>
                  </a:lnTo>
                  <a:lnTo>
                    <a:pt x="18951" y="91017"/>
                  </a:lnTo>
                  <a:lnTo>
                    <a:pt x="35182" y="101424"/>
                  </a:lnTo>
                  <a:lnTo>
                    <a:pt x="44517" y="103782"/>
                  </a:lnTo>
                  <a:lnTo>
                    <a:pt x="55265" y="104644"/>
                  </a:lnTo>
                  <a:lnTo>
                    <a:pt x="67250" y="97219"/>
                  </a:lnTo>
                  <a:lnTo>
                    <a:pt x="70229" y="96562"/>
                  </a:lnTo>
                  <a:lnTo>
                    <a:pt x="72215" y="95067"/>
                  </a:lnTo>
                  <a:lnTo>
                    <a:pt x="74421" y="90582"/>
                  </a:lnTo>
                  <a:lnTo>
                    <a:pt x="76031" y="72894"/>
                  </a:lnTo>
                  <a:lnTo>
                    <a:pt x="73295" y="66617"/>
                  </a:lnTo>
                  <a:lnTo>
                    <a:pt x="69610" y="60299"/>
                  </a:lnTo>
                  <a:lnTo>
                    <a:pt x="66476" y="50792"/>
                  </a:lnTo>
                  <a:lnTo>
                    <a:pt x="60374" y="41273"/>
                  </a:lnTo>
                  <a:lnTo>
                    <a:pt x="58575" y="34924"/>
                  </a:lnTo>
                  <a:lnTo>
                    <a:pt x="57037" y="32808"/>
                  </a:lnTo>
                  <a:lnTo>
                    <a:pt x="54953" y="31397"/>
                  </a:lnTo>
                  <a:lnTo>
                    <a:pt x="52506" y="30456"/>
                  </a:lnTo>
                  <a:lnTo>
                    <a:pt x="50874" y="28771"/>
                  </a:lnTo>
                  <a:lnTo>
                    <a:pt x="49062" y="24076"/>
                  </a:lnTo>
                  <a:lnTo>
                    <a:pt x="4761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786"/>
            <p:cNvSpPr/>
            <p:nvPr>
              <p:custDataLst>
                <p:tags r:id="rId197"/>
              </p:custDataLst>
            </p:nvPr>
          </p:nvSpPr>
          <p:spPr>
            <a:xfrm>
              <a:off x="5476875" y="34290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8201" y="38100"/>
                  </a:lnTo>
                  <a:lnTo>
                    <a:pt x="8642" y="37042"/>
                  </a:lnTo>
                  <a:lnTo>
                    <a:pt x="9133" y="33043"/>
                  </a:lnTo>
                  <a:lnTo>
                    <a:pt x="10321" y="31554"/>
                  </a:lnTo>
                  <a:lnTo>
                    <a:pt x="19202" y="27778"/>
                  </a:lnTo>
                  <a:lnTo>
                    <a:pt x="26386" y="22106"/>
                  </a:lnTo>
                  <a:lnTo>
                    <a:pt x="35217" y="19956"/>
                  </a:lnTo>
                  <a:lnTo>
                    <a:pt x="45782" y="19169"/>
                  </a:lnTo>
                  <a:lnTo>
                    <a:pt x="68921" y="10859"/>
                  </a:lnTo>
                  <a:lnTo>
                    <a:pt x="111906" y="849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787"/>
            <p:cNvSpPr/>
            <p:nvPr>
              <p:custDataLst>
                <p:tags r:id="rId198"/>
              </p:custDataLst>
            </p:nvPr>
          </p:nvSpPr>
          <p:spPr>
            <a:xfrm>
              <a:off x="5534036" y="152435"/>
              <a:ext cx="47615" cy="333341"/>
            </a:xfrm>
            <a:custGeom>
              <a:avLst/>
              <a:gdLst/>
              <a:ahLst/>
              <a:cxnLst/>
              <a:rect l="0" t="0" r="0" b="0"/>
              <a:pathLst>
                <a:path w="47615" h="333341">
                  <a:moveTo>
                    <a:pt x="47614" y="47590"/>
                  </a:moveTo>
                  <a:lnTo>
                    <a:pt x="47614" y="47590"/>
                  </a:lnTo>
                  <a:lnTo>
                    <a:pt x="47614" y="369"/>
                  </a:lnTo>
                  <a:lnTo>
                    <a:pt x="39413" y="0"/>
                  </a:lnTo>
                  <a:lnTo>
                    <a:pt x="30005" y="8169"/>
                  </a:lnTo>
                  <a:lnTo>
                    <a:pt x="27790" y="16833"/>
                  </a:lnTo>
                  <a:lnTo>
                    <a:pt x="13401" y="36036"/>
                  </a:lnTo>
                  <a:lnTo>
                    <a:pt x="7459" y="55146"/>
                  </a:lnTo>
                  <a:lnTo>
                    <a:pt x="4970" y="58978"/>
                  </a:lnTo>
                  <a:lnTo>
                    <a:pt x="1464" y="74483"/>
                  </a:lnTo>
                  <a:lnTo>
                    <a:pt x="119" y="116278"/>
                  </a:lnTo>
                  <a:lnTo>
                    <a:pt x="0" y="158334"/>
                  </a:lnTo>
                  <a:lnTo>
                    <a:pt x="9690" y="203143"/>
                  </a:lnTo>
                  <a:lnTo>
                    <a:pt x="21221" y="247614"/>
                  </a:lnTo>
                  <a:lnTo>
                    <a:pt x="40132" y="294404"/>
                  </a:lnTo>
                  <a:lnTo>
                    <a:pt x="42626" y="297858"/>
                  </a:lnTo>
                  <a:lnTo>
                    <a:pt x="45397" y="307340"/>
                  </a:lnTo>
                  <a:lnTo>
                    <a:pt x="47614" y="3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2788"/>
          <p:cNvSpPr/>
          <p:nvPr>
            <p:custDataLst>
              <p:tags r:id="rId1"/>
            </p:custDataLst>
          </p:nvPr>
        </p:nvSpPr>
        <p:spPr>
          <a:xfrm>
            <a:off x="6182120" y="333385"/>
            <a:ext cx="85331" cy="114279"/>
          </a:xfrm>
          <a:custGeom>
            <a:avLst/>
            <a:gdLst/>
            <a:ahLst/>
            <a:cxnLst/>
            <a:rect l="0" t="0" r="0" b="0"/>
            <a:pathLst>
              <a:path w="85331" h="114279">
                <a:moveTo>
                  <a:pt x="9130" y="38090"/>
                </a:moveTo>
                <a:lnTo>
                  <a:pt x="9130" y="38090"/>
                </a:lnTo>
                <a:lnTo>
                  <a:pt x="9130" y="29889"/>
                </a:lnTo>
                <a:lnTo>
                  <a:pt x="9130" y="37732"/>
                </a:lnTo>
                <a:lnTo>
                  <a:pt x="45388" y="38090"/>
                </a:lnTo>
                <a:lnTo>
                  <a:pt x="55270" y="29889"/>
                </a:lnTo>
                <a:lnTo>
                  <a:pt x="56095" y="26331"/>
                </a:lnTo>
                <a:lnTo>
                  <a:pt x="56315" y="23901"/>
                </a:lnTo>
                <a:lnTo>
                  <a:pt x="57520" y="22281"/>
                </a:lnTo>
                <a:lnTo>
                  <a:pt x="65876" y="19166"/>
                </a:lnTo>
                <a:lnTo>
                  <a:pt x="66160" y="14021"/>
                </a:lnTo>
                <a:lnTo>
                  <a:pt x="65142" y="12519"/>
                </a:lnTo>
                <a:lnTo>
                  <a:pt x="63405" y="11518"/>
                </a:lnTo>
                <a:lnTo>
                  <a:pt x="58068" y="9911"/>
                </a:lnTo>
                <a:lnTo>
                  <a:pt x="57339" y="6869"/>
                </a:lnTo>
                <a:lnTo>
                  <a:pt x="56870" y="1349"/>
                </a:lnTo>
                <a:lnTo>
                  <a:pt x="55774" y="896"/>
                </a:lnTo>
                <a:lnTo>
                  <a:pt x="39146" y="0"/>
                </a:lnTo>
                <a:lnTo>
                  <a:pt x="30385" y="6538"/>
                </a:lnTo>
                <a:lnTo>
                  <a:pt x="24574" y="8192"/>
                </a:lnTo>
                <a:lnTo>
                  <a:pt x="22600" y="9691"/>
                </a:lnTo>
                <a:lnTo>
                  <a:pt x="11347" y="28761"/>
                </a:lnTo>
                <a:lnTo>
                  <a:pt x="8158" y="53973"/>
                </a:lnTo>
                <a:lnTo>
                  <a:pt x="1608" y="66667"/>
                </a:lnTo>
                <a:lnTo>
                  <a:pt x="0" y="79365"/>
                </a:lnTo>
                <a:lnTo>
                  <a:pt x="2602" y="85715"/>
                </a:lnTo>
                <a:lnTo>
                  <a:pt x="6229" y="92065"/>
                </a:lnTo>
                <a:lnTo>
                  <a:pt x="7840" y="98415"/>
                </a:lnTo>
                <a:lnTo>
                  <a:pt x="9328" y="100532"/>
                </a:lnTo>
                <a:lnTo>
                  <a:pt x="11379" y="101943"/>
                </a:lnTo>
                <a:lnTo>
                  <a:pt x="13804" y="102883"/>
                </a:lnTo>
                <a:lnTo>
                  <a:pt x="15421" y="104569"/>
                </a:lnTo>
                <a:lnTo>
                  <a:pt x="17218" y="109264"/>
                </a:lnTo>
                <a:lnTo>
                  <a:pt x="18755" y="110939"/>
                </a:lnTo>
                <a:lnTo>
                  <a:pt x="23285" y="112801"/>
                </a:lnTo>
                <a:lnTo>
                  <a:pt x="64998" y="114278"/>
                </a:lnTo>
                <a:lnTo>
                  <a:pt x="73824" y="111463"/>
                </a:lnTo>
                <a:lnTo>
                  <a:pt x="85330" y="1047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Shape-2789"/>
          <p:cNvSpPr/>
          <p:nvPr>
            <p:custDataLst>
              <p:tags r:id="rId2"/>
            </p:custDataLst>
          </p:nvPr>
        </p:nvSpPr>
        <p:spPr>
          <a:xfrm>
            <a:off x="6296029" y="152450"/>
            <a:ext cx="638146" cy="476161"/>
          </a:xfrm>
          <a:custGeom>
            <a:avLst/>
            <a:gdLst/>
            <a:ahLst/>
            <a:cxnLst/>
            <a:rect l="0" t="0" r="0" b="0"/>
            <a:pathLst>
              <a:path w="638146" h="476161">
                <a:moveTo>
                  <a:pt x="76196" y="219025"/>
                </a:moveTo>
                <a:lnTo>
                  <a:pt x="76196" y="219025"/>
                </a:lnTo>
                <a:lnTo>
                  <a:pt x="76196" y="210824"/>
                </a:lnTo>
                <a:lnTo>
                  <a:pt x="75138" y="210383"/>
                </a:lnTo>
                <a:lnTo>
                  <a:pt x="67995" y="209616"/>
                </a:lnTo>
                <a:lnTo>
                  <a:pt x="67259" y="206729"/>
                </a:lnTo>
                <a:lnTo>
                  <a:pt x="66705" y="200370"/>
                </a:lnTo>
                <a:lnTo>
                  <a:pt x="57539" y="190853"/>
                </a:lnTo>
                <a:lnTo>
                  <a:pt x="30323" y="190451"/>
                </a:lnTo>
                <a:lnTo>
                  <a:pt x="24033" y="195507"/>
                </a:lnTo>
                <a:lnTo>
                  <a:pt x="21262" y="200811"/>
                </a:lnTo>
                <a:lnTo>
                  <a:pt x="20523" y="203708"/>
                </a:lnTo>
                <a:lnTo>
                  <a:pt x="18973" y="205638"/>
                </a:lnTo>
                <a:lnTo>
                  <a:pt x="5918" y="214048"/>
                </a:lnTo>
                <a:lnTo>
                  <a:pt x="2628" y="219635"/>
                </a:lnTo>
                <a:lnTo>
                  <a:pt x="517" y="231846"/>
                </a:lnTo>
                <a:lnTo>
                  <a:pt x="0" y="264770"/>
                </a:lnTo>
                <a:lnTo>
                  <a:pt x="8197" y="274686"/>
                </a:lnTo>
                <a:lnTo>
                  <a:pt x="11755" y="275513"/>
                </a:lnTo>
                <a:lnTo>
                  <a:pt x="26820" y="276136"/>
                </a:lnTo>
                <a:lnTo>
                  <a:pt x="65336" y="239410"/>
                </a:lnTo>
                <a:lnTo>
                  <a:pt x="65781" y="240023"/>
                </a:lnTo>
                <a:lnTo>
                  <a:pt x="66671" y="283670"/>
                </a:lnTo>
                <a:lnTo>
                  <a:pt x="65613" y="326912"/>
                </a:lnTo>
                <a:lnTo>
                  <a:pt x="59132" y="345033"/>
                </a:lnTo>
                <a:lnTo>
                  <a:pt x="57180" y="392199"/>
                </a:lnTo>
                <a:lnTo>
                  <a:pt x="57146" y="428096"/>
                </a:lnTo>
                <a:lnTo>
                  <a:pt x="62202" y="433490"/>
                </a:lnTo>
                <a:lnTo>
                  <a:pt x="63691" y="433968"/>
                </a:lnTo>
                <a:lnTo>
                  <a:pt x="64685" y="433229"/>
                </a:lnTo>
                <a:lnTo>
                  <a:pt x="65347" y="431678"/>
                </a:lnTo>
                <a:lnTo>
                  <a:pt x="66847" y="430643"/>
                </a:lnTo>
                <a:lnTo>
                  <a:pt x="71335" y="429494"/>
                </a:lnTo>
                <a:lnTo>
                  <a:pt x="72956" y="428129"/>
                </a:lnTo>
                <a:lnTo>
                  <a:pt x="83546" y="409313"/>
                </a:lnTo>
                <a:lnTo>
                  <a:pt x="90349" y="391727"/>
                </a:lnTo>
                <a:lnTo>
                  <a:pt x="110147" y="357730"/>
                </a:lnTo>
                <a:lnTo>
                  <a:pt x="124414" y="314217"/>
                </a:lnTo>
                <a:lnTo>
                  <a:pt x="129376" y="301549"/>
                </a:lnTo>
                <a:lnTo>
                  <a:pt x="133192" y="255831"/>
                </a:lnTo>
                <a:lnTo>
                  <a:pt x="142837" y="210096"/>
                </a:lnTo>
                <a:lnTo>
                  <a:pt x="134667" y="201351"/>
                </a:lnTo>
                <a:lnTo>
                  <a:pt x="134227" y="201951"/>
                </a:lnTo>
                <a:lnTo>
                  <a:pt x="133346" y="247618"/>
                </a:lnTo>
                <a:lnTo>
                  <a:pt x="133346" y="269826"/>
                </a:lnTo>
                <a:lnTo>
                  <a:pt x="136168" y="276175"/>
                </a:lnTo>
                <a:lnTo>
                  <a:pt x="139891" y="282525"/>
                </a:lnTo>
                <a:lnTo>
                  <a:pt x="143047" y="292050"/>
                </a:lnTo>
                <a:lnTo>
                  <a:pt x="147535" y="298400"/>
                </a:lnTo>
                <a:lnTo>
                  <a:pt x="153058" y="301928"/>
                </a:lnTo>
                <a:lnTo>
                  <a:pt x="161812" y="304378"/>
                </a:lnTo>
                <a:lnTo>
                  <a:pt x="175025" y="304701"/>
                </a:lnTo>
                <a:lnTo>
                  <a:pt x="177007" y="303659"/>
                </a:lnTo>
                <a:lnTo>
                  <a:pt x="178328" y="301906"/>
                </a:lnTo>
                <a:lnTo>
                  <a:pt x="179209" y="299679"/>
                </a:lnTo>
                <a:lnTo>
                  <a:pt x="180855" y="298194"/>
                </a:lnTo>
                <a:lnTo>
                  <a:pt x="185506" y="296545"/>
                </a:lnTo>
                <a:lnTo>
                  <a:pt x="187169" y="295046"/>
                </a:lnTo>
                <a:lnTo>
                  <a:pt x="195114" y="282083"/>
                </a:lnTo>
                <a:lnTo>
                  <a:pt x="205598" y="269738"/>
                </a:lnTo>
                <a:lnTo>
                  <a:pt x="208376" y="260274"/>
                </a:lnTo>
                <a:lnTo>
                  <a:pt x="210501" y="241248"/>
                </a:lnTo>
                <a:lnTo>
                  <a:pt x="217064" y="228550"/>
                </a:lnTo>
                <a:lnTo>
                  <a:pt x="219068" y="209631"/>
                </a:lnTo>
                <a:lnTo>
                  <a:pt x="219071" y="245764"/>
                </a:lnTo>
                <a:lnTo>
                  <a:pt x="236681" y="265196"/>
                </a:lnTo>
                <a:lnTo>
                  <a:pt x="242751" y="266219"/>
                </a:lnTo>
                <a:lnTo>
                  <a:pt x="269909" y="266639"/>
                </a:lnTo>
                <a:lnTo>
                  <a:pt x="276238" y="263823"/>
                </a:lnTo>
                <a:lnTo>
                  <a:pt x="279407" y="261590"/>
                </a:lnTo>
                <a:lnTo>
                  <a:pt x="302812" y="254891"/>
                </a:lnTo>
                <a:lnTo>
                  <a:pt x="317104" y="243984"/>
                </a:lnTo>
                <a:lnTo>
                  <a:pt x="320850" y="237879"/>
                </a:lnTo>
                <a:lnTo>
                  <a:pt x="323572" y="231638"/>
                </a:lnTo>
                <a:lnTo>
                  <a:pt x="339621" y="211790"/>
                </a:lnTo>
                <a:lnTo>
                  <a:pt x="341926" y="202888"/>
                </a:lnTo>
                <a:lnTo>
                  <a:pt x="342768" y="187241"/>
                </a:lnTo>
                <a:lnTo>
                  <a:pt x="341753" y="185135"/>
                </a:lnTo>
                <a:lnTo>
                  <a:pt x="340016" y="183732"/>
                </a:lnTo>
                <a:lnTo>
                  <a:pt x="337802" y="182796"/>
                </a:lnTo>
                <a:lnTo>
                  <a:pt x="336324" y="181114"/>
                </a:lnTo>
                <a:lnTo>
                  <a:pt x="334683" y="176423"/>
                </a:lnTo>
                <a:lnTo>
                  <a:pt x="333188" y="174749"/>
                </a:lnTo>
                <a:lnTo>
                  <a:pt x="325285" y="171841"/>
                </a:lnTo>
                <a:lnTo>
                  <a:pt x="315771" y="171439"/>
                </a:lnTo>
                <a:lnTo>
                  <a:pt x="306247" y="179604"/>
                </a:lnTo>
                <a:lnTo>
                  <a:pt x="305441" y="183160"/>
                </a:lnTo>
                <a:lnTo>
                  <a:pt x="305226" y="185590"/>
                </a:lnTo>
                <a:lnTo>
                  <a:pt x="302164" y="191112"/>
                </a:lnTo>
                <a:lnTo>
                  <a:pt x="298335" y="197094"/>
                </a:lnTo>
                <a:lnTo>
                  <a:pt x="295121" y="206412"/>
                </a:lnTo>
                <a:lnTo>
                  <a:pt x="288994" y="215876"/>
                </a:lnTo>
                <a:lnTo>
                  <a:pt x="286709" y="225383"/>
                </a:lnTo>
                <a:lnTo>
                  <a:pt x="286174" y="231728"/>
                </a:lnTo>
                <a:lnTo>
                  <a:pt x="288758" y="238077"/>
                </a:lnTo>
                <a:lnTo>
                  <a:pt x="292377" y="244426"/>
                </a:lnTo>
                <a:lnTo>
                  <a:pt x="294889" y="255244"/>
                </a:lnTo>
                <a:lnTo>
                  <a:pt x="303439" y="265161"/>
                </a:lnTo>
                <a:lnTo>
                  <a:pt x="307015" y="265988"/>
                </a:lnTo>
                <a:lnTo>
                  <a:pt x="313894" y="266611"/>
                </a:lnTo>
                <a:lnTo>
                  <a:pt x="322484" y="258446"/>
                </a:lnTo>
                <a:lnTo>
                  <a:pt x="323442" y="252460"/>
                </a:lnTo>
                <a:lnTo>
                  <a:pt x="324635" y="250840"/>
                </a:lnTo>
                <a:lnTo>
                  <a:pt x="332011" y="248027"/>
                </a:lnTo>
                <a:lnTo>
                  <a:pt x="332766" y="244967"/>
                </a:lnTo>
                <a:lnTo>
                  <a:pt x="333371" y="238078"/>
                </a:lnTo>
                <a:lnTo>
                  <a:pt x="333371" y="255685"/>
                </a:lnTo>
                <a:lnTo>
                  <a:pt x="341571" y="265200"/>
                </a:lnTo>
                <a:lnTo>
                  <a:pt x="342780" y="274724"/>
                </a:lnTo>
                <a:lnTo>
                  <a:pt x="343877" y="275207"/>
                </a:lnTo>
                <a:lnTo>
                  <a:pt x="352026" y="276137"/>
                </a:lnTo>
                <a:lnTo>
                  <a:pt x="366600" y="261985"/>
                </a:lnTo>
                <a:lnTo>
                  <a:pt x="369306" y="256463"/>
                </a:lnTo>
                <a:lnTo>
                  <a:pt x="370028" y="253508"/>
                </a:lnTo>
                <a:lnTo>
                  <a:pt x="378820" y="238017"/>
                </a:lnTo>
                <a:lnTo>
                  <a:pt x="379545" y="234861"/>
                </a:lnTo>
                <a:lnTo>
                  <a:pt x="396099" y="205068"/>
                </a:lnTo>
                <a:lnTo>
                  <a:pt x="399935" y="187961"/>
                </a:lnTo>
                <a:lnTo>
                  <a:pt x="406246" y="174661"/>
                </a:lnTo>
                <a:lnTo>
                  <a:pt x="416916" y="133119"/>
                </a:lnTo>
                <a:lnTo>
                  <a:pt x="421728" y="102723"/>
                </a:lnTo>
                <a:lnTo>
                  <a:pt x="427259" y="83986"/>
                </a:lnTo>
                <a:lnTo>
                  <a:pt x="428613" y="38331"/>
                </a:lnTo>
                <a:lnTo>
                  <a:pt x="428621" y="28970"/>
                </a:lnTo>
                <a:lnTo>
                  <a:pt x="423565" y="33713"/>
                </a:lnTo>
                <a:lnTo>
                  <a:pt x="421083" y="38945"/>
                </a:lnTo>
                <a:lnTo>
                  <a:pt x="411572" y="86518"/>
                </a:lnTo>
                <a:lnTo>
                  <a:pt x="409688" y="130174"/>
                </a:lnTo>
                <a:lnTo>
                  <a:pt x="401380" y="176430"/>
                </a:lnTo>
                <a:lnTo>
                  <a:pt x="401182" y="222123"/>
                </a:lnTo>
                <a:lnTo>
                  <a:pt x="409181" y="267941"/>
                </a:lnTo>
                <a:lnTo>
                  <a:pt x="409537" y="288710"/>
                </a:lnTo>
                <a:lnTo>
                  <a:pt x="412378" y="295151"/>
                </a:lnTo>
                <a:lnTo>
                  <a:pt x="417769" y="302854"/>
                </a:lnTo>
                <a:lnTo>
                  <a:pt x="421328" y="303907"/>
                </a:lnTo>
                <a:lnTo>
                  <a:pt x="427181" y="304584"/>
                </a:lnTo>
                <a:lnTo>
                  <a:pt x="433251" y="299644"/>
                </a:lnTo>
                <a:lnTo>
                  <a:pt x="435970" y="294367"/>
                </a:lnTo>
                <a:lnTo>
                  <a:pt x="436696" y="291478"/>
                </a:lnTo>
                <a:lnTo>
                  <a:pt x="462572" y="249531"/>
                </a:lnTo>
                <a:lnTo>
                  <a:pt x="473962" y="206913"/>
                </a:lnTo>
                <a:lnTo>
                  <a:pt x="483125" y="181041"/>
                </a:lnTo>
                <a:lnTo>
                  <a:pt x="493078" y="135296"/>
                </a:lnTo>
                <a:lnTo>
                  <a:pt x="497461" y="114842"/>
                </a:lnTo>
                <a:lnTo>
                  <a:pt x="501551" y="100755"/>
                </a:lnTo>
                <a:lnTo>
                  <a:pt x="511080" y="54831"/>
                </a:lnTo>
                <a:lnTo>
                  <a:pt x="514289" y="9739"/>
                </a:lnTo>
                <a:lnTo>
                  <a:pt x="514346" y="0"/>
                </a:lnTo>
                <a:lnTo>
                  <a:pt x="514346" y="10078"/>
                </a:lnTo>
                <a:lnTo>
                  <a:pt x="511524" y="17857"/>
                </a:lnTo>
                <a:lnTo>
                  <a:pt x="507801" y="24842"/>
                </a:lnTo>
                <a:lnTo>
                  <a:pt x="496256" y="70158"/>
                </a:lnTo>
                <a:lnTo>
                  <a:pt x="488834" y="114477"/>
                </a:lnTo>
                <a:lnTo>
                  <a:pt x="485950" y="161703"/>
                </a:lnTo>
                <a:lnTo>
                  <a:pt x="485779" y="206122"/>
                </a:lnTo>
                <a:lnTo>
                  <a:pt x="486831" y="222022"/>
                </a:lnTo>
                <a:lnTo>
                  <a:pt x="494905" y="245588"/>
                </a:lnTo>
                <a:lnTo>
                  <a:pt x="495181" y="252060"/>
                </a:lnTo>
                <a:lnTo>
                  <a:pt x="496277" y="253748"/>
                </a:lnTo>
                <a:lnTo>
                  <a:pt x="498067" y="254874"/>
                </a:lnTo>
                <a:lnTo>
                  <a:pt x="503487" y="256680"/>
                </a:lnTo>
                <a:lnTo>
                  <a:pt x="509482" y="251937"/>
                </a:lnTo>
                <a:lnTo>
                  <a:pt x="512184" y="246705"/>
                </a:lnTo>
                <a:lnTo>
                  <a:pt x="512905" y="243829"/>
                </a:lnTo>
                <a:lnTo>
                  <a:pt x="521695" y="228471"/>
                </a:lnTo>
                <a:lnTo>
                  <a:pt x="522421" y="225323"/>
                </a:lnTo>
                <a:lnTo>
                  <a:pt x="530131" y="211606"/>
                </a:lnTo>
                <a:lnTo>
                  <a:pt x="533487" y="196601"/>
                </a:lnTo>
                <a:lnTo>
                  <a:pt x="538022" y="188598"/>
                </a:lnTo>
                <a:lnTo>
                  <a:pt x="543566" y="184335"/>
                </a:lnTo>
                <a:lnTo>
                  <a:pt x="546526" y="183198"/>
                </a:lnTo>
                <a:lnTo>
                  <a:pt x="548499" y="181382"/>
                </a:lnTo>
                <a:lnTo>
                  <a:pt x="550692" y="176542"/>
                </a:lnTo>
                <a:lnTo>
                  <a:pt x="552445" y="161889"/>
                </a:lnTo>
                <a:lnTo>
                  <a:pt x="547389" y="166936"/>
                </a:lnTo>
                <a:lnTo>
                  <a:pt x="544906" y="172238"/>
                </a:lnTo>
                <a:lnTo>
                  <a:pt x="543312" y="179209"/>
                </a:lnTo>
                <a:lnTo>
                  <a:pt x="551156" y="188975"/>
                </a:lnTo>
                <a:lnTo>
                  <a:pt x="552191" y="197763"/>
                </a:lnTo>
                <a:lnTo>
                  <a:pt x="552413" y="207745"/>
                </a:lnTo>
                <a:lnTo>
                  <a:pt x="561855" y="218895"/>
                </a:lnTo>
                <a:lnTo>
                  <a:pt x="566993" y="218987"/>
                </a:lnTo>
                <a:lnTo>
                  <a:pt x="572317" y="216186"/>
                </a:lnTo>
                <a:lnTo>
                  <a:pt x="589072" y="201415"/>
                </a:lnTo>
                <a:lnTo>
                  <a:pt x="590110" y="195345"/>
                </a:lnTo>
                <a:lnTo>
                  <a:pt x="591313" y="193713"/>
                </a:lnTo>
                <a:lnTo>
                  <a:pt x="599667" y="190577"/>
                </a:lnTo>
                <a:lnTo>
                  <a:pt x="600060" y="181321"/>
                </a:lnTo>
                <a:lnTo>
                  <a:pt x="600071" y="228604"/>
                </a:lnTo>
                <a:lnTo>
                  <a:pt x="601129" y="250978"/>
                </a:lnTo>
                <a:lnTo>
                  <a:pt x="607609" y="268885"/>
                </a:lnTo>
                <a:lnTo>
                  <a:pt x="612244" y="304946"/>
                </a:lnTo>
                <a:lnTo>
                  <a:pt x="626920" y="349212"/>
                </a:lnTo>
                <a:lnTo>
                  <a:pt x="637187" y="392592"/>
                </a:lnTo>
                <a:lnTo>
                  <a:pt x="638145" y="434991"/>
                </a:lnTo>
                <a:lnTo>
                  <a:pt x="637105" y="450702"/>
                </a:lnTo>
                <a:lnTo>
                  <a:pt x="629969" y="464362"/>
                </a:lnTo>
                <a:lnTo>
                  <a:pt x="623981" y="471046"/>
                </a:lnTo>
                <a:lnTo>
                  <a:pt x="618459" y="473909"/>
                </a:lnTo>
                <a:lnTo>
                  <a:pt x="607552" y="475999"/>
                </a:lnTo>
                <a:lnTo>
                  <a:pt x="596492" y="476160"/>
                </a:lnTo>
                <a:lnTo>
                  <a:pt x="590367" y="473360"/>
                </a:lnTo>
                <a:lnTo>
                  <a:pt x="587251" y="471132"/>
                </a:lnTo>
                <a:lnTo>
                  <a:pt x="583790" y="465834"/>
                </a:lnTo>
                <a:lnTo>
                  <a:pt x="581193" y="459951"/>
                </a:lnTo>
                <a:lnTo>
                  <a:pt x="574840" y="450689"/>
                </a:lnTo>
                <a:lnTo>
                  <a:pt x="572487" y="441242"/>
                </a:lnTo>
                <a:lnTo>
                  <a:pt x="571496" y="400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491"/>
          <p:cNvGrpSpPr/>
          <p:nvPr/>
        </p:nvGrpSpPr>
        <p:grpSpPr>
          <a:xfrm>
            <a:off x="7191375" y="115775"/>
            <a:ext cx="514348" cy="512827"/>
            <a:chOff x="7191375" y="115775"/>
            <a:chExt cx="514348" cy="512827"/>
          </a:xfrm>
        </p:grpSpPr>
        <p:sp>
          <p:nvSpPr>
            <p:cNvPr id="43" name="SMARTInkShape-2790"/>
            <p:cNvSpPr/>
            <p:nvPr>
              <p:custDataLst>
                <p:tags r:id="rId188"/>
              </p:custDataLst>
            </p:nvPr>
          </p:nvSpPr>
          <p:spPr>
            <a:xfrm>
              <a:off x="7581900" y="115775"/>
              <a:ext cx="123823" cy="512827"/>
            </a:xfrm>
            <a:custGeom>
              <a:avLst/>
              <a:gdLst/>
              <a:ahLst/>
              <a:cxnLst/>
              <a:rect l="0" t="0" r="0" b="0"/>
              <a:pathLst>
                <a:path w="123823" h="512827">
                  <a:moveTo>
                    <a:pt x="19050" y="27100"/>
                  </a:moveTo>
                  <a:lnTo>
                    <a:pt x="19050" y="27100"/>
                  </a:lnTo>
                  <a:lnTo>
                    <a:pt x="19050" y="0"/>
                  </a:lnTo>
                  <a:lnTo>
                    <a:pt x="19050" y="4018"/>
                  </a:lnTo>
                  <a:lnTo>
                    <a:pt x="17992" y="5362"/>
                  </a:lnTo>
                  <a:lnTo>
                    <a:pt x="13994" y="6855"/>
                  </a:lnTo>
                  <a:lnTo>
                    <a:pt x="12505" y="9370"/>
                  </a:lnTo>
                  <a:lnTo>
                    <a:pt x="9786" y="32869"/>
                  </a:lnTo>
                  <a:lnTo>
                    <a:pt x="8473" y="78257"/>
                  </a:lnTo>
                  <a:lnTo>
                    <a:pt x="883" y="122577"/>
                  </a:lnTo>
                  <a:lnTo>
                    <a:pt x="78" y="169912"/>
                  </a:lnTo>
                  <a:lnTo>
                    <a:pt x="5" y="217411"/>
                  </a:lnTo>
                  <a:lnTo>
                    <a:pt x="0" y="260400"/>
                  </a:lnTo>
                  <a:lnTo>
                    <a:pt x="0" y="307817"/>
                  </a:lnTo>
                  <a:lnTo>
                    <a:pt x="1058" y="308436"/>
                  </a:lnTo>
                  <a:lnTo>
                    <a:pt x="2822" y="307791"/>
                  </a:lnTo>
                  <a:lnTo>
                    <a:pt x="7604" y="305310"/>
                  </a:lnTo>
                  <a:lnTo>
                    <a:pt x="13257" y="304207"/>
                  </a:lnTo>
                  <a:lnTo>
                    <a:pt x="15188" y="302855"/>
                  </a:lnTo>
                  <a:lnTo>
                    <a:pt x="16475" y="300895"/>
                  </a:lnTo>
                  <a:lnTo>
                    <a:pt x="18963" y="295895"/>
                  </a:lnTo>
                  <a:lnTo>
                    <a:pt x="25257" y="287130"/>
                  </a:lnTo>
                  <a:lnTo>
                    <a:pt x="40276" y="243936"/>
                  </a:lnTo>
                  <a:lnTo>
                    <a:pt x="45448" y="229284"/>
                  </a:lnTo>
                  <a:lnTo>
                    <a:pt x="48598" y="201809"/>
                  </a:lnTo>
                  <a:lnTo>
                    <a:pt x="55147" y="189042"/>
                  </a:lnTo>
                  <a:lnTo>
                    <a:pt x="57140" y="179549"/>
                  </a:lnTo>
                  <a:lnTo>
                    <a:pt x="57147" y="184571"/>
                  </a:lnTo>
                  <a:lnTo>
                    <a:pt x="56090" y="186056"/>
                  </a:lnTo>
                  <a:lnTo>
                    <a:pt x="54326" y="187045"/>
                  </a:lnTo>
                  <a:lnTo>
                    <a:pt x="52093" y="187705"/>
                  </a:lnTo>
                  <a:lnTo>
                    <a:pt x="50603" y="189204"/>
                  </a:lnTo>
                  <a:lnTo>
                    <a:pt x="48949" y="193690"/>
                  </a:lnTo>
                  <a:lnTo>
                    <a:pt x="47628" y="239828"/>
                  </a:lnTo>
                  <a:lnTo>
                    <a:pt x="47625" y="259267"/>
                  </a:lnTo>
                  <a:lnTo>
                    <a:pt x="48683" y="261253"/>
                  </a:lnTo>
                  <a:lnTo>
                    <a:pt x="50447" y="262577"/>
                  </a:lnTo>
                  <a:lnTo>
                    <a:pt x="55825" y="264702"/>
                  </a:lnTo>
                  <a:lnTo>
                    <a:pt x="61814" y="265070"/>
                  </a:lnTo>
                  <a:lnTo>
                    <a:pt x="63434" y="264063"/>
                  </a:lnTo>
                  <a:lnTo>
                    <a:pt x="64515" y="262334"/>
                  </a:lnTo>
                  <a:lnTo>
                    <a:pt x="65235" y="260123"/>
                  </a:lnTo>
                  <a:lnTo>
                    <a:pt x="66773" y="258648"/>
                  </a:lnTo>
                  <a:lnTo>
                    <a:pt x="76847" y="253460"/>
                  </a:lnTo>
                  <a:lnTo>
                    <a:pt x="103013" y="228879"/>
                  </a:lnTo>
                  <a:lnTo>
                    <a:pt x="103992" y="225082"/>
                  </a:lnTo>
                  <a:lnTo>
                    <a:pt x="104621" y="219078"/>
                  </a:lnTo>
                  <a:lnTo>
                    <a:pt x="105730" y="218585"/>
                  </a:lnTo>
                  <a:lnTo>
                    <a:pt x="110232" y="217892"/>
                  </a:lnTo>
                  <a:lnTo>
                    <a:pt x="107906" y="217730"/>
                  </a:lnTo>
                  <a:lnTo>
                    <a:pt x="106862" y="218745"/>
                  </a:lnTo>
                  <a:lnTo>
                    <a:pt x="105702" y="222695"/>
                  </a:lnTo>
                  <a:lnTo>
                    <a:pt x="104776" y="268436"/>
                  </a:lnTo>
                  <a:lnTo>
                    <a:pt x="104775" y="277936"/>
                  </a:lnTo>
                  <a:lnTo>
                    <a:pt x="113907" y="320689"/>
                  </a:lnTo>
                  <a:lnTo>
                    <a:pt x="114284" y="367236"/>
                  </a:lnTo>
                  <a:lnTo>
                    <a:pt x="115352" y="376180"/>
                  </a:lnTo>
                  <a:lnTo>
                    <a:pt x="122500" y="405321"/>
                  </a:lnTo>
                  <a:lnTo>
                    <a:pt x="123773" y="448201"/>
                  </a:lnTo>
                  <a:lnTo>
                    <a:pt x="123822" y="477510"/>
                  </a:lnTo>
                  <a:lnTo>
                    <a:pt x="121001" y="484104"/>
                  </a:lnTo>
                  <a:lnTo>
                    <a:pt x="107349" y="503333"/>
                  </a:lnTo>
                  <a:lnTo>
                    <a:pt x="106490" y="506514"/>
                  </a:lnTo>
                  <a:lnTo>
                    <a:pt x="104860" y="508634"/>
                  </a:lnTo>
                  <a:lnTo>
                    <a:pt x="96724" y="512317"/>
                  </a:lnTo>
                  <a:lnTo>
                    <a:pt x="87179" y="512826"/>
                  </a:lnTo>
                  <a:lnTo>
                    <a:pt x="78408" y="506319"/>
                  </a:lnTo>
                  <a:lnTo>
                    <a:pt x="72595" y="504670"/>
                  </a:lnTo>
                  <a:lnTo>
                    <a:pt x="70622" y="502113"/>
                  </a:lnTo>
                  <a:lnTo>
                    <a:pt x="66675" y="48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791"/>
            <p:cNvSpPr/>
            <p:nvPr>
              <p:custDataLst>
                <p:tags r:id="rId189"/>
              </p:custDataLst>
            </p:nvPr>
          </p:nvSpPr>
          <p:spPr>
            <a:xfrm>
              <a:off x="7458202" y="258630"/>
              <a:ext cx="76074" cy="146537"/>
            </a:xfrm>
            <a:custGeom>
              <a:avLst/>
              <a:gdLst/>
              <a:ahLst/>
              <a:cxnLst/>
              <a:rect l="0" t="0" r="0" b="0"/>
              <a:pathLst>
                <a:path w="76074" h="146537">
                  <a:moveTo>
                    <a:pt x="18923" y="36645"/>
                  </a:moveTo>
                  <a:lnTo>
                    <a:pt x="18923" y="36645"/>
                  </a:lnTo>
                  <a:lnTo>
                    <a:pt x="18923" y="50834"/>
                  </a:lnTo>
                  <a:lnTo>
                    <a:pt x="19981" y="52454"/>
                  </a:lnTo>
                  <a:lnTo>
                    <a:pt x="21745" y="53535"/>
                  </a:lnTo>
                  <a:lnTo>
                    <a:pt x="23979" y="54255"/>
                  </a:lnTo>
                  <a:lnTo>
                    <a:pt x="25468" y="55793"/>
                  </a:lnTo>
                  <a:lnTo>
                    <a:pt x="29244" y="65311"/>
                  </a:lnTo>
                  <a:lnTo>
                    <a:pt x="36614" y="73294"/>
                  </a:lnTo>
                  <a:lnTo>
                    <a:pt x="42627" y="74315"/>
                  </a:lnTo>
                  <a:lnTo>
                    <a:pt x="44251" y="73400"/>
                  </a:lnTo>
                  <a:lnTo>
                    <a:pt x="45333" y="71732"/>
                  </a:lnTo>
                  <a:lnTo>
                    <a:pt x="46055" y="69561"/>
                  </a:lnTo>
                  <a:lnTo>
                    <a:pt x="47594" y="68114"/>
                  </a:lnTo>
                  <a:lnTo>
                    <a:pt x="52126" y="66506"/>
                  </a:lnTo>
                  <a:lnTo>
                    <a:pt x="53759" y="65019"/>
                  </a:lnTo>
                  <a:lnTo>
                    <a:pt x="57794" y="55595"/>
                  </a:lnTo>
                  <a:lnTo>
                    <a:pt x="63484" y="48375"/>
                  </a:lnTo>
                  <a:lnTo>
                    <a:pt x="65640" y="39532"/>
                  </a:lnTo>
                  <a:lnTo>
                    <a:pt x="66512" y="19465"/>
                  </a:lnTo>
                  <a:lnTo>
                    <a:pt x="48938" y="0"/>
                  </a:lnTo>
                  <a:lnTo>
                    <a:pt x="47400" y="573"/>
                  </a:lnTo>
                  <a:lnTo>
                    <a:pt x="24843" y="21222"/>
                  </a:lnTo>
                  <a:lnTo>
                    <a:pt x="21555" y="27321"/>
                  </a:lnTo>
                  <a:lnTo>
                    <a:pt x="19034" y="33559"/>
                  </a:lnTo>
                  <a:lnTo>
                    <a:pt x="12723" y="43021"/>
                  </a:lnTo>
                  <a:lnTo>
                    <a:pt x="842" y="74725"/>
                  </a:lnTo>
                  <a:lnTo>
                    <a:pt x="0" y="95922"/>
                  </a:lnTo>
                  <a:lnTo>
                    <a:pt x="2751" y="102854"/>
                  </a:lnTo>
                  <a:lnTo>
                    <a:pt x="6444" y="109463"/>
                  </a:lnTo>
                  <a:lnTo>
                    <a:pt x="9580" y="119134"/>
                  </a:lnTo>
                  <a:lnTo>
                    <a:pt x="15685" y="128702"/>
                  </a:lnTo>
                  <a:lnTo>
                    <a:pt x="18497" y="139536"/>
                  </a:lnTo>
                  <a:lnTo>
                    <a:pt x="23854" y="145918"/>
                  </a:lnTo>
                  <a:lnTo>
                    <a:pt x="26443" y="146536"/>
                  </a:lnTo>
                  <a:lnTo>
                    <a:pt x="29229" y="145889"/>
                  </a:lnTo>
                  <a:lnTo>
                    <a:pt x="35144" y="143406"/>
                  </a:lnTo>
                  <a:lnTo>
                    <a:pt x="44426" y="140950"/>
                  </a:lnTo>
                  <a:lnTo>
                    <a:pt x="76073" y="112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792"/>
            <p:cNvSpPr/>
            <p:nvPr>
              <p:custDataLst>
                <p:tags r:id="rId190"/>
              </p:custDataLst>
            </p:nvPr>
          </p:nvSpPr>
          <p:spPr>
            <a:xfrm>
              <a:off x="7334381" y="219088"/>
              <a:ext cx="85595" cy="171438"/>
            </a:xfrm>
            <a:custGeom>
              <a:avLst/>
              <a:gdLst/>
              <a:ahLst/>
              <a:cxnLst/>
              <a:rect l="0" t="0" r="0" b="0"/>
              <a:pathLst>
                <a:path w="85595" h="171438">
                  <a:moveTo>
                    <a:pt x="76069" y="19037"/>
                  </a:moveTo>
                  <a:lnTo>
                    <a:pt x="76069" y="19037"/>
                  </a:lnTo>
                  <a:lnTo>
                    <a:pt x="76069" y="13980"/>
                  </a:lnTo>
                  <a:lnTo>
                    <a:pt x="78891" y="8676"/>
                  </a:lnTo>
                  <a:lnTo>
                    <a:pt x="85560" y="32"/>
                  </a:lnTo>
                  <a:lnTo>
                    <a:pt x="80527" y="0"/>
                  </a:lnTo>
                  <a:lnTo>
                    <a:pt x="79041" y="1054"/>
                  </a:lnTo>
                  <a:lnTo>
                    <a:pt x="78050" y="2815"/>
                  </a:lnTo>
                  <a:lnTo>
                    <a:pt x="76460" y="8189"/>
                  </a:lnTo>
                  <a:lnTo>
                    <a:pt x="69600" y="16855"/>
                  </a:lnTo>
                  <a:lnTo>
                    <a:pt x="66391" y="25681"/>
                  </a:lnTo>
                  <a:lnTo>
                    <a:pt x="40734" y="57142"/>
                  </a:lnTo>
                  <a:lnTo>
                    <a:pt x="33458" y="74895"/>
                  </a:lnTo>
                  <a:lnTo>
                    <a:pt x="11240" y="102764"/>
                  </a:lnTo>
                  <a:lnTo>
                    <a:pt x="3213" y="111972"/>
                  </a:lnTo>
                  <a:lnTo>
                    <a:pt x="309" y="122044"/>
                  </a:lnTo>
                  <a:lnTo>
                    <a:pt x="0" y="128345"/>
                  </a:lnTo>
                  <a:lnTo>
                    <a:pt x="1015" y="130009"/>
                  </a:lnTo>
                  <a:lnTo>
                    <a:pt x="2749" y="131118"/>
                  </a:lnTo>
                  <a:lnTo>
                    <a:pt x="4964" y="131858"/>
                  </a:lnTo>
                  <a:lnTo>
                    <a:pt x="6441" y="133409"/>
                  </a:lnTo>
                  <a:lnTo>
                    <a:pt x="8082" y="137955"/>
                  </a:lnTo>
                  <a:lnTo>
                    <a:pt x="9578" y="139591"/>
                  </a:lnTo>
                  <a:lnTo>
                    <a:pt x="19017" y="143633"/>
                  </a:lnTo>
                  <a:lnTo>
                    <a:pt x="26239" y="149323"/>
                  </a:lnTo>
                  <a:lnTo>
                    <a:pt x="35082" y="151479"/>
                  </a:lnTo>
                  <a:lnTo>
                    <a:pt x="41272" y="151983"/>
                  </a:lnTo>
                  <a:lnTo>
                    <a:pt x="43346" y="153176"/>
                  </a:lnTo>
                  <a:lnTo>
                    <a:pt x="44729" y="155030"/>
                  </a:lnTo>
                  <a:lnTo>
                    <a:pt x="45650" y="157324"/>
                  </a:lnTo>
                  <a:lnTo>
                    <a:pt x="47323" y="158853"/>
                  </a:lnTo>
                  <a:lnTo>
                    <a:pt x="57612" y="164130"/>
                  </a:lnTo>
                  <a:lnTo>
                    <a:pt x="63633" y="168189"/>
                  </a:lnTo>
                  <a:lnTo>
                    <a:pt x="72972" y="170475"/>
                  </a:lnTo>
                  <a:lnTo>
                    <a:pt x="85594" y="171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93"/>
            <p:cNvSpPr/>
            <p:nvPr>
              <p:custDataLst>
                <p:tags r:id="rId191"/>
              </p:custDataLst>
            </p:nvPr>
          </p:nvSpPr>
          <p:spPr>
            <a:xfrm>
              <a:off x="7334250" y="133469"/>
              <a:ext cx="28576" cy="276107"/>
            </a:xfrm>
            <a:custGeom>
              <a:avLst/>
              <a:gdLst/>
              <a:ahLst/>
              <a:cxnLst/>
              <a:rect l="0" t="0" r="0" b="0"/>
              <a:pathLst>
                <a:path w="28576" h="276107">
                  <a:moveTo>
                    <a:pt x="0" y="18931"/>
                  </a:moveTo>
                  <a:lnTo>
                    <a:pt x="0" y="18931"/>
                  </a:lnTo>
                  <a:lnTo>
                    <a:pt x="0" y="1239"/>
                  </a:lnTo>
                  <a:lnTo>
                    <a:pt x="1058" y="787"/>
                  </a:lnTo>
                  <a:lnTo>
                    <a:pt x="8200" y="0"/>
                  </a:lnTo>
                  <a:lnTo>
                    <a:pt x="8642" y="1019"/>
                  </a:lnTo>
                  <a:lnTo>
                    <a:pt x="9522" y="46227"/>
                  </a:lnTo>
                  <a:lnTo>
                    <a:pt x="10583" y="88892"/>
                  </a:lnTo>
                  <a:lnTo>
                    <a:pt x="18167" y="133437"/>
                  </a:lnTo>
                  <a:lnTo>
                    <a:pt x="18998" y="180682"/>
                  </a:lnTo>
                  <a:lnTo>
                    <a:pt x="20086" y="193479"/>
                  </a:lnTo>
                  <a:lnTo>
                    <a:pt x="27691" y="231649"/>
                  </a:lnTo>
                  <a:lnTo>
                    <a:pt x="28575" y="276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794"/>
            <p:cNvSpPr/>
            <p:nvPr>
              <p:custDataLst>
                <p:tags r:id="rId192"/>
              </p:custDataLst>
            </p:nvPr>
          </p:nvSpPr>
          <p:spPr>
            <a:xfrm>
              <a:off x="7248641" y="200025"/>
              <a:ext cx="18935" cy="47626"/>
            </a:xfrm>
            <a:custGeom>
              <a:avLst/>
              <a:gdLst/>
              <a:ahLst/>
              <a:cxnLst/>
              <a:rect l="0" t="0" r="0" b="0"/>
              <a:pathLst>
                <a:path w="18935" h="47626">
                  <a:moveTo>
                    <a:pt x="18934" y="47625"/>
                  </a:moveTo>
                  <a:lnTo>
                    <a:pt x="18934" y="47625"/>
                  </a:lnTo>
                  <a:lnTo>
                    <a:pt x="18934" y="37512"/>
                  </a:lnTo>
                  <a:lnTo>
                    <a:pt x="16112" y="29725"/>
                  </a:lnTo>
                  <a:lnTo>
                    <a:pt x="12389" y="22736"/>
                  </a:lnTo>
                  <a:lnTo>
                    <a:pt x="9670" y="9766"/>
                  </a:lnTo>
                  <a:lnTo>
                    <a:pt x="9443" y="1495"/>
                  </a:lnTo>
                  <a:lnTo>
                    <a:pt x="8373" y="997"/>
                  </a:lnTo>
                  <a:lnTo>
                    <a:pt x="0" y="12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795"/>
            <p:cNvSpPr/>
            <p:nvPr>
              <p:custDataLst>
                <p:tags r:id="rId193"/>
              </p:custDataLst>
            </p:nvPr>
          </p:nvSpPr>
          <p:spPr>
            <a:xfrm>
              <a:off x="7267575" y="2952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31881"/>
                  </a:lnTo>
                  <a:lnTo>
                    <a:pt x="2822" y="38158"/>
                  </a:lnTo>
                  <a:lnTo>
                    <a:pt x="5056" y="41314"/>
                  </a:lnTo>
                  <a:lnTo>
                    <a:pt x="9132" y="63473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96"/>
            <p:cNvSpPr/>
            <p:nvPr>
              <p:custDataLst>
                <p:tags r:id="rId194"/>
              </p:custDataLst>
            </p:nvPr>
          </p:nvSpPr>
          <p:spPr>
            <a:xfrm>
              <a:off x="7191375" y="133360"/>
              <a:ext cx="28576" cy="276216"/>
            </a:xfrm>
            <a:custGeom>
              <a:avLst/>
              <a:gdLst/>
              <a:ahLst/>
              <a:cxnLst/>
              <a:rect l="0" t="0" r="0" b="0"/>
              <a:pathLst>
                <a:path w="28576" h="276216">
                  <a:moveTo>
                    <a:pt x="0" y="9515"/>
                  </a:moveTo>
                  <a:lnTo>
                    <a:pt x="0" y="9515"/>
                  </a:lnTo>
                  <a:lnTo>
                    <a:pt x="0" y="4459"/>
                  </a:lnTo>
                  <a:lnTo>
                    <a:pt x="1058" y="2969"/>
                  </a:lnTo>
                  <a:lnTo>
                    <a:pt x="2822" y="1976"/>
                  </a:lnTo>
                  <a:lnTo>
                    <a:pt x="9491" y="0"/>
                  </a:lnTo>
                  <a:lnTo>
                    <a:pt x="9522" y="13248"/>
                  </a:lnTo>
                  <a:lnTo>
                    <a:pt x="12346" y="19288"/>
                  </a:lnTo>
                  <a:lnTo>
                    <a:pt x="16070" y="25500"/>
                  </a:lnTo>
                  <a:lnTo>
                    <a:pt x="18167" y="36006"/>
                  </a:lnTo>
                  <a:lnTo>
                    <a:pt x="18998" y="79262"/>
                  </a:lnTo>
                  <a:lnTo>
                    <a:pt x="19045" y="123248"/>
                  </a:lnTo>
                  <a:lnTo>
                    <a:pt x="19050" y="169404"/>
                  </a:lnTo>
                  <a:lnTo>
                    <a:pt x="20108" y="183235"/>
                  </a:lnTo>
                  <a:lnTo>
                    <a:pt x="27250" y="215771"/>
                  </a:lnTo>
                  <a:lnTo>
                    <a:pt x="25164" y="225715"/>
                  </a:lnTo>
                  <a:lnTo>
                    <a:pt x="21767" y="234720"/>
                  </a:lnTo>
                  <a:lnTo>
                    <a:pt x="19407" y="258848"/>
                  </a:lnTo>
                  <a:lnTo>
                    <a:pt x="22031" y="266027"/>
                  </a:lnTo>
                  <a:lnTo>
                    <a:pt x="28575" y="27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93"/>
          <p:cNvGrpSpPr/>
          <p:nvPr/>
        </p:nvGrpSpPr>
        <p:grpSpPr>
          <a:xfrm>
            <a:off x="7991486" y="152400"/>
            <a:ext cx="1017836" cy="314326"/>
            <a:chOff x="7991486" y="152400"/>
            <a:chExt cx="1017836" cy="314326"/>
          </a:xfrm>
        </p:grpSpPr>
        <p:sp>
          <p:nvSpPr>
            <p:cNvPr id="51" name="SMARTInkShape-2797"/>
            <p:cNvSpPr/>
            <p:nvPr>
              <p:custDataLst>
                <p:tags r:id="rId180"/>
              </p:custDataLst>
            </p:nvPr>
          </p:nvSpPr>
          <p:spPr>
            <a:xfrm>
              <a:off x="8934450" y="152400"/>
              <a:ext cx="74872" cy="314326"/>
            </a:xfrm>
            <a:custGeom>
              <a:avLst/>
              <a:gdLst/>
              <a:ahLst/>
              <a:cxnLst/>
              <a:rect l="0" t="0" r="0" b="0"/>
              <a:pathLst>
                <a:path w="74872" h="314326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19522" y="5056"/>
                  </a:lnTo>
                  <a:lnTo>
                    <a:pt x="22539" y="7604"/>
                  </a:lnTo>
                  <a:lnTo>
                    <a:pt x="33396" y="28654"/>
                  </a:lnTo>
                  <a:lnTo>
                    <a:pt x="36706" y="40358"/>
                  </a:lnTo>
                  <a:lnTo>
                    <a:pt x="40739" y="67390"/>
                  </a:lnTo>
                  <a:lnTo>
                    <a:pt x="57382" y="107660"/>
                  </a:lnTo>
                  <a:lnTo>
                    <a:pt x="64839" y="138388"/>
                  </a:lnTo>
                  <a:lnTo>
                    <a:pt x="69255" y="178816"/>
                  </a:lnTo>
                  <a:lnTo>
                    <a:pt x="74827" y="205949"/>
                  </a:lnTo>
                  <a:lnTo>
                    <a:pt x="74871" y="231691"/>
                  </a:lnTo>
                  <a:lnTo>
                    <a:pt x="56886" y="276220"/>
                  </a:lnTo>
                  <a:lnTo>
                    <a:pt x="44398" y="296568"/>
                  </a:lnTo>
                  <a:lnTo>
                    <a:pt x="1905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798"/>
            <p:cNvSpPr/>
            <p:nvPr>
              <p:custDataLst>
                <p:tags r:id="rId181"/>
              </p:custDataLst>
            </p:nvPr>
          </p:nvSpPr>
          <p:spPr>
            <a:xfrm>
              <a:off x="8724901" y="257186"/>
              <a:ext cx="171414" cy="180927"/>
            </a:xfrm>
            <a:custGeom>
              <a:avLst/>
              <a:gdLst/>
              <a:ahLst/>
              <a:cxnLst/>
              <a:rect l="0" t="0" r="0" b="0"/>
              <a:pathLst>
                <a:path w="171414" h="180927">
                  <a:moveTo>
                    <a:pt x="28574" y="76189"/>
                  </a:moveTo>
                  <a:lnTo>
                    <a:pt x="28574" y="76189"/>
                  </a:lnTo>
                  <a:lnTo>
                    <a:pt x="19083" y="76189"/>
                  </a:lnTo>
                  <a:lnTo>
                    <a:pt x="19050" y="85322"/>
                  </a:lnTo>
                  <a:lnTo>
                    <a:pt x="36660" y="85711"/>
                  </a:lnTo>
                  <a:lnTo>
                    <a:pt x="37139" y="84654"/>
                  </a:lnTo>
                  <a:lnTo>
                    <a:pt x="37672" y="80657"/>
                  </a:lnTo>
                  <a:lnTo>
                    <a:pt x="38873" y="79167"/>
                  </a:lnTo>
                  <a:lnTo>
                    <a:pt x="55422" y="68104"/>
                  </a:lnTo>
                  <a:lnTo>
                    <a:pt x="56381" y="64482"/>
                  </a:lnTo>
                  <a:lnTo>
                    <a:pt x="56637" y="62034"/>
                  </a:lnTo>
                  <a:lnTo>
                    <a:pt x="57866" y="60403"/>
                  </a:lnTo>
                  <a:lnTo>
                    <a:pt x="62053" y="58589"/>
                  </a:lnTo>
                  <a:lnTo>
                    <a:pt x="63593" y="57048"/>
                  </a:lnTo>
                  <a:lnTo>
                    <a:pt x="66268" y="49065"/>
                  </a:lnTo>
                  <a:lnTo>
                    <a:pt x="65346" y="48582"/>
                  </a:lnTo>
                  <a:lnTo>
                    <a:pt x="39825" y="47615"/>
                  </a:lnTo>
                  <a:lnTo>
                    <a:pt x="39249" y="48673"/>
                  </a:lnTo>
                  <a:lnTo>
                    <a:pt x="38610" y="52671"/>
                  </a:lnTo>
                  <a:lnTo>
                    <a:pt x="37382" y="54160"/>
                  </a:lnTo>
                  <a:lnTo>
                    <a:pt x="24887" y="61803"/>
                  </a:lnTo>
                  <a:lnTo>
                    <a:pt x="21643" y="67326"/>
                  </a:lnTo>
                  <a:lnTo>
                    <a:pt x="19144" y="73308"/>
                  </a:lnTo>
                  <a:lnTo>
                    <a:pt x="12844" y="82626"/>
                  </a:lnTo>
                  <a:lnTo>
                    <a:pt x="9450" y="92090"/>
                  </a:lnTo>
                  <a:lnTo>
                    <a:pt x="3270" y="101597"/>
                  </a:lnTo>
                  <a:lnTo>
                    <a:pt x="969" y="111116"/>
                  </a:lnTo>
                  <a:lnTo>
                    <a:pt x="0" y="150542"/>
                  </a:lnTo>
                  <a:lnTo>
                    <a:pt x="8200" y="160428"/>
                  </a:lnTo>
                  <a:lnTo>
                    <a:pt x="11759" y="161253"/>
                  </a:lnTo>
                  <a:lnTo>
                    <a:pt x="31880" y="161875"/>
                  </a:lnTo>
                  <a:lnTo>
                    <a:pt x="38157" y="159075"/>
                  </a:lnTo>
                  <a:lnTo>
                    <a:pt x="44475" y="155360"/>
                  </a:lnTo>
                  <a:lnTo>
                    <a:pt x="53981" y="152211"/>
                  </a:lnTo>
                  <a:lnTo>
                    <a:pt x="63501" y="146104"/>
                  </a:lnTo>
                  <a:lnTo>
                    <a:pt x="84430" y="138234"/>
                  </a:lnTo>
                  <a:lnTo>
                    <a:pt x="93264" y="129870"/>
                  </a:lnTo>
                  <a:lnTo>
                    <a:pt x="130152" y="82413"/>
                  </a:lnTo>
                  <a:lnTo>
                    <a:pt x="146045" y="58834"/>
                  </a:lnTo>
                  <a:lnTo>
                    <a:pt x="150517" y="45882"/>
                  </a:lnTo>
                  <a:lnTo>
                    <a:pt x="153087" y="32024"/>
                  </a:lnTo>
                  <a:lnTo>
                    <a:pt x="159865" y="19095"/>
                  </a:lnTo>
                  <a:lnTo>
                    <a:pt x="160551" y="15902"/>
                  </a:lnTo>
                  <a:lnTo>
                    <a:pt x="159951" y="13772"/>
                  </a:lnTo>
                  <a:lnTo>
                    <a:pt x="158492" y="12353"/>
                  </a:lnTo>
                  <a:lnTo>
                    <a:pt x="156461" y="11407"/>
                  </a:lnTo>
                  <a:lnTo>
                    <a:pt x="155108" y="9717"/>
                  </a:lnTo>
                  <a:lnTo>
                    <a:pt x="152504" y="431"/>
                  </a:lnTo>
                  <a:lnTo>
                    <a:pt x="138213" y="0"/>
                  </a:lnTo>
                  <a:lnTo>
                    <a:pt x="136592" y="1055"/>
                  </a:lnTo>
                  <a:lnTo>
                    <a:pt x="135511" y="2816"/>
                  </a:lnTo>
                  <a:lnTo>
                    <a:pt x="133776" y="8191"/>
                  </a:lnTo>
                  <a:lnTo>
                    <a:pt x="126887" y="16857"/>
                  </a:lnTo>
                  <a:lnTo>
                    <a:pt x="124732" y="25683"/>
                  </a:lnTo>
                  <a:lnTo>
                    <a:pt x="123824" y="71979"/>
                  </a:lnTo>
                  <a:lnTo>
                    <a:pt x="123824" y="74318"/>
                  </a:lnTo>
                  <a:lnTo>
                    <a:pt x="130370" y="83424"/>
                  </a:lnTo>
                  <a:lnTo>
                    <a:pt x="132468" y="92326"/>
                  </a:lnTo>
                  <a:lnTo>
                    <a:pt x="132958" y="98531"/>
                  </a:lnTo>
                  <a:lnTo>
                    <a:pt x="135997" y="104816"/>
                  </a:lnTo>
                  <a:lnTo>
                    <a:pt x="146572" y="117474"/>
                  </a:lnTo>
                  <a:lnTo>
                    <a:pt x="152632" y="120996"/>
                  </a:lnTo>
                  <a:lnTo>
                    <a:pt x="155729" y="121936"/>
                  </a:lnTo>
                  <a:lnTo>
                    <a:pt x="157793" y="123620"/>
                  </a:lnTo>
                  <a:lnTo>
                    <a:pt x="160088" y="128314"/>
                  </a:lnTo>
                  <a:lnTo>
                    <a:pt x="161381" y="136907"/>
                  </a:lnTo>
                  <a:lnTo>
                    <a:pt x="162621" y="138892"/>
                  </a:lnTo>
                  <a:lnTo>
                    <a:pt x="164504" y="140216"/>
                  </a:lnTo>
                  <a:lnTo>
                    <a:pt x="166820" y="141099"/>
                  </a:lnTo>
                  <a:lnTo>
                    <a:pt x="168362" y="142746"/>
                  </a:lnTo>
                  <a:lnTo>
                    <a:pt x="171043" y="150910"/>
                  </a:lnTo>
                  <a:lnTo>
                    <a:pt x="171413" y="165517"/>
                  </a:lnTo>
                  <a:lnTo>
                    <a:pt x="170367" y="167491"/>
                  </a:lnTo>
                  <a:lnTo>
                    <a:pt x="168611" y="168807"/>
                  </a:lnTo>
                  <a:lnTo>
                    <a:pt x="166382" y="169684"/>
                  </a:lnTo>
                  <a:lnTo>
                    <a:pt x="164897" y="171328"/>
                  </a:lnTo>
                  <a:lnTo>
                    <a:pt x="163245" y="175975"/>
                  </a:lnTo>
                  <a:lnTo>
                    <a:pt x="161745" y="177638"/>
                  </a:lnTo>
                  <a:lnTo>
                    <a:pt x="157258" y="179486"/>
                  </a:lnTo>
                  <a:lnTo>
                    <a:pt x="143393" y="180926"/>
                  </a:lnTo>
                  <a:lnTo>
                    <a:pt x="133349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799"/>
            <p:cNvSpPr/>
            <p:nvPr>
              <p:custDataLst>
                <p:tags r:id="rId182"/>
              </p:custDataLst>
            </p:nvPr>
          </p:nvSpPr>
          <p:spPr>
            <a:xfrm>
              <a:off x="8553450" y="295406"/>
              <a:ext cx="133348" cy="104645"/>
            </a:xfrm>
            <a:custGeom>
              <a:avLst/>
              <a:gdLst/>
              <a:ahLst/>
              <a:cxnLst/>
              <a:rect l="0" t="0" r="0" b="0"/>
              <a:pathLst>
                <a:path w="133348" h="104645">
                  <a:moveTo>
                    <a:pt x="0" y="28444"/>
                  </a:moveTo>
                  <a:lnTo>
                    <a:pt x="0" y="28444"/>
                  </a:lnTo>
                  <a:lnTo>
                    <a:pt x="0" y="18919"/>
                  </a:lnTo>
                  <a:lnTo>
                    <a:pt x="0" y="23976"/>
                  </a:lnTo>
                  <a:lnTo>
                    <a:pt x="2822" y="29280"/>
                  </a:lnTo>
                  <a:lnTo>
                    <a:pt x="8200" y="36253"/>
                  </a:lnTo>
                  <a:lnTo>
                    <a:pt x="7584" y="37883"/>
                  </a:lnTo>
                  <a:lnTo>
                    <a:pt x="2717" y="45234"/>
                  </a:lnTo>
                  <a:lnTo>
                    <a:pt x="536" y="57200"/>
                  </a:lnTo>
                  <a:lnTo>
                    <a:pt x="0" y="104640"/>
                  </a:lnTo>
                  <a:lnTo>
                    <a:pt x="0" y="91386"/>
                  </a:lnTo>
                  <a:lnTo>
                    <a:pt x="2822" y="85346"/>
                  </a:lnTo>
                  <a:lnTo>
                    <a:pt x="5056" y="82254"/>
                  </a:lnTo>
                  <a:lnTo>
                    <a:pt x="18090" y="41403"/>
                  </a:lnTo>
                  <a:lnTo>
                    <a:pt x="18623" y="34909"/>
                  </a:lnTo>
                  <a:lnTo>
                    <a:pt x="21682" y="28495"/>
                  </a:lnTo>
                  <a:lnTo>
                    <a:pt x="25512" y="22117"/>
                  </a:lnTo>
                  <a:lnTo>
                    <a:pt x="28171" y="11278"/>
                  </a:lnTo>
                  <a:lnTo>
                    <a:pt x="37697" y="310"/>
                  </a:lnTo>
                  <a:lnTo>
                    <a:pt x="46266" y="8109"/>
                  </a:lnTo>
                  <a:lnTo>
                    <a:pt x="47506" y="17482"/>
                  </a:lnTo>
                  <a:lnTo>
                    <a:pt x="47625" y="63376"/>
                  </a:lnTo>
                  <a:lnTo>
                    <a:pt x="47625" y="94964"/>
                  </a:lnTo>
                  <a:lnTo>
                    <a:pt x="47625" y="77781"/>
                  </a:lnTo>
                  <a:lnTo>
                    <a:pt x="54170" y="68803"/>
                  </a:lnTo>
                  <a:lnTo>
                    <a:pt x="57326" y="59923"/>
                  </a:lnTo>
                  <a:lnTo>
                    <a:pt x="63434" y="50589"/>
                  </a:lnTo>
                  <a:lnTo>
                    <a:pt x="66773" y="41120"/>
                  </a:lnTo>
                  <a:lnTo>
                    <a:pt x="83095" y="18918"/>
                  </a:lnTo>
                  <a:lnTo>
                    <a:pt x="83972" y="15743"/>
                  </a:lnTo>
                  <a:lnTo>
                    <a:pt x="86673" y="13627"/>
                  </a:lnTo>
                  <a:lnTo>
                    <a:pt x="98471" y="9590"/>
                  </a:lnTo>
                  <a:lnTo>
                    <a:pt x="100572" y="7408"/>
                  </a:lnTo>
                  <a:lnTo>
                    <a:pt x="101974" y="4895"/>
                  </a:lnTo>
                  <a:lnTo>
                    <a:pt x="103966" y="3220"/>
                  </a:lnTo>
                  <a:lnTo>
                    <a:pt x="112730" y="310"/>
                  </a:lnTo>
                  <a:lnTo>
                    <a:pt x="118892" y="0"/>
                  </a:lnTo>
                  <a:lnTo>
                    <a:pt x="120536" y="1014"/>
                  </a:lnTo>
                  <a:lnTo>
                    <a:pt x="121633" y="2749"/>
                  </a:lnTo>
                  <a:lnTo>
                    <a:pt x="122364" y="4964"/>
                  </a:lnTo>
                  <a:lnTo>
                    <a:pt x="123909" y="6441"/>
                  </a:lnTo>
                  <a:lnTo>
                    <a:pt x="128449" y="8082"/>
                  </a:lnTo>
                  <a:lnTo>
                    <a:pt x="130083" y="9577"/>
                  </a:lnTo>
                  <a:lnTo>
                    <a:pt x="131898" y="14062"/>
                  </a:lnTo>
                  <a:lnTo>
                    <a:pt x="133347" y="60197"/>
                  </a:lnTo>
                  <a:lnTo>
                    <a:pt x="130526" y="66546"/>
                  </a:lnTo>
                  <a:lnTo>
                    <a:pt x="126804" y="72895"/>
                  </a:lnTo>
                  <a:lnTo>
                    <a:pt x="124413" y="85594"/>
                  </a:lnTo>
                  <a:lnTo>
                    <a:pt x="123825" y="104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800"/>
            <p:cNvSpPr/>
            <p:nvPr>
              <p:custDataLst>
                <p:tags r:id="rId183"/>
              </p:custDataLst>
            </p:nvPr>
          </p:nvSpPr>
          <p:spPr>
            <a:xfrm>
              <a:off x="8458204" y="296715"/>
              <a:ext cx="57147" cy="112861"/>
            </a:xfrm>
            <a:custGeom>
              <a:avLst/>
              <a:gdLst/>
              <a:ahLst/>
              <a:cxnLst/>
              <a:rect l="0" t="0" r="0" b="0"/>
              <a:pathLst>
                <a:path w="57147" h="112861">
                  <a:moveTo>
                    <a:pt x="57146" y="17610"/>
                  </a:moveTo>
                  <a:lnTo>
                    <a:pt x="57146" y="17610"/>
                  </a:lnTo>
                  <a:lnTo>
                    <a:pt x="57146" y="3421"/>
                  </a:lnTo>
                  <a:lnTo>
                    <a:pt x="56088" y="1801"/>
                  </a:lnTo>
                  <a:lnTo>
                    <a:pt x="54324" y="720"/>
                  </a:lnTo>
                  <a:lnTo>
                    <a:pt x="52090" y="0"/>
                  </a:lnTo>
                  <a:lnTo>
                    <a:pt x="50601" y="578"/>
                  </a:lnTo>
                  <a:lnTo>
                    <a:pt x="49608" y="2022"/>
                  </a:lnTo>
                  <a:lnTo>
                    <a:pt x="48946" y="4043"/>
                  </a:lnTo>
                  <a:lnTo>
                    <a:pt x="42957" y="11944"/>
                  </a:lnTo>
                  <a:lnTo>
                    <a:pt x="37435" y="15092"/>
                  </a:lnTo>
                  <a:lnTo>
                    <a:pt x="30322" y="17113"/>
                  </a:lnTo>
                  <a:lnTo>
                    <a:pt x="5918" y="40272"/>
                  </a:lnTo>
                  <a:lnTo>
                    <a:pt x="2628" y="46379"/>
                  </a:lnTo>
                  <a:lnTo>
                    <a:pt x="343" y="62086"/>
                  </a:lnTo>
                  <a:lnTo>
                    <a:pt x="0" y="96985"/>
                  </a:lnTo>
                  <a:lnTo>
                    <a:pt x="2820" y="103335"/>
                  </a:lnTo>
                  <a:lnTo>
                    <a:pt x="5053" y="106510"/>
                  </a:lnTo>
                  <a:lnTo>
                    <a:pt x="10357" y="110038"/>
                  </a:lnTo>
                  <a:lnTo>
                    <a:pt x="18538" y="112695"/>
                  </a:lnTo>
                  <a:lnTo>
                    <a:pt x="42724" y="112860"/>
                  </a:lnTo>
                  <a:lnTo>
                    <a:pt x="44357" y="111801"/>
                  </a:lnTo>
                  <a:lnTo>
                    <a:pt x="45445" y="110038"/>
                  </a:lnTo>
                  <a:lnTo>
                    <a:pt x="46976" y="102499"/>
                  </a:lnTo>
                  <a:lnTo>
                    <a:pt x="47620" y="61943"/>
                  </a:lnTo>
                  <a:lnTo>
                    <a:pt x="46563" y="59865"/>
                  </a:lnTo>
                  <a:lnTo>
                    <a:pt x="44799" y="58480"/>
                  </a:lnTo>
                  <a:lnTo>
                    <a:pt x="42565" y="57557"/>
                  </a:lnTo>
                  <a:lnTo>
                    <a:pt x="41076" y="55883"/>
                  </a:lnTo>
                  <a:lnTo>
                    <a:pt x="38212" y="46625"/>
                  </a:lnTo>
                  <a:lnTo>
                    <a:pt x="28966" y="37064"/>
                  </a:lnTo>
                  <a:lnTo>
                    <a:pt x="47621" y="3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801"/>
            <p:cNvSpPr/>
            <p:nvPr>
              <p:custDataLst>
                <p:tags r:id="rId184"/>
              </p:custDataLst>
            </p:nvPr>
          </p:nvSpPr>
          <p:spPr>
            <a:xfrm>
              <a:off x="8343937" y="304800"/>
              <a:ext cx="114264" cy="114261"/>
            </a:xfrm>
            <a:custGeom>
              <a:avLst/>
              <a:gdLst/>
              <a:ahLst/>
              <a:cxnLst/>
              <a:rect l="0" t="0" r="0" b="0"/>
              <a:pathLst>
                <a:path w="114264" h="114261">
                  <a:moveTo>
                    <a:pt x="47588" y="28575"/>
                  </a:moveTo>
                  <a:lnTo>
                    <a:pt x="47588" y="28575"/>
                  </a:lnTo>
                  <a:lnTo>
                    <a:pt x="47588" y="3"/>
                  </a:lnTo>
                  <a:lnTo>
                    <a:pt x="38456" y="0"/>
                  </a:lnTo>
                  <a:lnTo>
                    <a:pt x="38179" y="5057"/>
                  </a:lnTo>
                  <a:lnTo>
                    <a:pt x="37082" y="6546"/>
                  </a:lnTo>
                  <a:lnTo>
                    <a:pt x="24817" y="14189"/>
                  </a:lnTo>
                  <a:lnTo>
                    <a:pt x="21592" y="19712"/>
                  </a:lnTo>
                  <a:lnTo>
                    <a:pt x="19101" y="25694"/>
                  </a:lnTo>
                  <a:lnTo>
                    <a:pt x="12806" y="35012"/>
                  </a:lnTo>
                  <a:lnTo>
                    <a:pt x="9413" y="44476"/>
                  </a:lnTo>
                  <a:lnTo>
                    <a:pt x="3233" y="53983"/>
                  </a:lnTo>
                  <a:lnTo>
                    <a:pt x="932" y="63502"/>
                  </a:lnTo>
                  <a:lnTo>
                    <a:pt x="0" y="97101"/>
                  </a:lnTo>
                  <a:lnTo>
                    <a:pt x="1046" y="99659"/>
                  </a:lnTo>
                  <a:lnTo>
                    <a:pt x="2802" y="101364"/>
                  </a:lnTo>
                  <a:lnTo>
                    <a:pt x="10329" y="106587"/>
                  </a:lnTo>
                  <a:lnTo>
                    <a:pt x="16212" y="110872"/>
                  </a:lnTo>
                  <a:lnTo>
                    <a:pt x="25473" y="113284"/>
                  </a:lnTo>
                  <a:lnTo>
                    <a:pt x="58968" y="114260"/>
                  </a:lnTo>
                  <a:lnTo>
                    <a:pt x="92479" y="101039"/>
                  </a:lnTo>
                  <a:lnTo>
                    <a:pt x="114263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802"/>
            <p:cNvSpPr/>
            <p:nvPr>
              <p:custDataLst>
                <p:tags r:id="rId185"/>
              </p:custDataLst>
            </p:nvPr>
          </p:nvSpPr>
          <p:spPr>
            <a:xfrm>
              <a:off x="8201059" y="247650"/>
              <a:ext cx="180942" cy="66676"/>
            </a:xfrm>
            <a:custGeom>
              <a:avLst/>
              <a:gdLst/>
              <a:ahLst/>
              <a:cxnLst/>
              <a:rect l="0" t="0" r="0" b="0"/>
              <a:pathLst>
                <a:path w="180942" h="66676">
                  <a:moveTo>
                    <a:pt x="9491" y="66675"/>
                  </a:moveTo>
                  <a:lnTo>
                    <a:pt x="9491" y="66675"/>
                  </a:lnTo>
                  <a:lnTo>
                    <a:pt x="0" y="66675"/>
                  </a:lnTo>
                  <a:lnTo>
                    <a:pt x="5033" y="61618"/>
                  </a:lnTo>
                  <a:lnTo>
                    <a:pt x="10332" y="59136"/>
                  </a:lnTo>
                  <a:lnTo>
                    <a:pt x="25476" y="56353"/>
                  </a:lnTo>
                  <a:lnTo>
                    <a:pt x="38088" y="49663"/>
                  </a:lnTo>
                  <a:lnTo>
                    <a:pt x="55827" y="42971"/>
                  </a:lnTo>
                  <a:lnTo>
                    <a:pt x="97262" y="17069"/>
                  </a:lnTo>
                  <a:lnTo>
                    <a:pt x="139289" y="5131"/>
                  </a:lnTo>
                  <a:lnTo>
                    <a:pt x="180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803"/>
            <p:cNvSpPr/>
            <p:nvPr>
              <p:custDataLst>
                <p:tags r:id="rId186"/>
              </p:custDataLst>
            </p:nvPr>
          </p:nvSpPr>
          <p:spPr>
            <a:xfrm>
              <a:off x="7991486" y="314371"/>
              <a:ext cx="66654" cy="123650"/>
            </a:xfrm>
            <a:custGeom>
              <a:avLst/>
              <a:gdLst/>
              <a:ahLst/>
              <a:cxnLst/>
              <a:rect l="0" t="0" r="0" b="0"/>
              <a:pathLst>
                <a:path w="66654" h="123650">
                  <a:moveTo>
                    <a:pt x="47614" y="28529"/>
                  </a:moveTo>
                  <a:lnTo>
                    <a:pt x="47614" y="28529"/>
                  </a:lnTo>
                  <a:lnTo>
                    <a:pt x="55814" y="28529"/>
                  </a:lnTo>
                  <a:lnTo>
                    <a:pt x="56256" y="27471"/>
                  </a:lnTo>
                  <a:lnTo>
                    <a:pt x="57139" y="10806"/>
                  </a:lnTo>
                  <a:lnTo>
                    <a:pt x="47730" y="18898"/>
                  </a:lnTo>
                  <a:lnTo>
                    <a:pt x="39423" y="18995"/>
                  </a:lnTo>
                  <a:lnTo>
                    <a:pt x="23935" y="33193"/>
                  </a:lnTo>
                  <a:lnTo>
                    <a:pt x="21215" y="38716"/>
                  </a:lnTo>
                  <a:lnTo>
                    <a:pt x="20489" y="41670"/>
                  </a:lnTo>
                  <a:lnTo>
                    <a:pt x="11691" y="57162"/>
                  </a:lnTo>
                  <a:lnTo>
                    <a:pt x="8743" y="72987"/>
                  </a:lnTo>
                  <a:lnTo>
                    <a:pt x="2032" y="85681"/>
                  </a:lnTo>
                  <a:lnTo>
                    <a:pt x="0" y="112489"/>
                  </a:lnTo>
                  <a:lnTo>
                    <a:pt x="8191" y="122300"/>
                  </a:lnTo>
                  <a:lnTo>
                    <a:pt x="11749" y="123122"/>
                  </a:lnTo>
                  <a:lnTo>
                    <a:pt x="17599" y="123649"/>
                  </a:lnTo>
                  <a:lnTo>
                    <a:pt x="26359" y="117207"/>
                  </a:lnTo>
                  <a:lnTo>
                    <a:pt x="35202" y="115129"/>
                  </a:lnTo>
                  <a:lnTo>
                    <a:pt x="41392" y="114643"/>
                  </a:lnTo>
                  <a:lnTo>
                    <a:pt x="47671" y="111605"/>
                  </a:lnTo>
                  <a:lnTo>
                    <a:pt x="50827" y="109313"/>
                  </a:lnTo>
                  <a:lnTo>
                    <a:pt x="54334" y="103944"/>
                  </a:lnTo>
                  <a:lnTo>
                    <a:pt x="56585" y="96930"/>
                  </a:lnTo>
                  <a:lnTo>
                    <a:pt x="63575" y="87941"/>
                  </a:lnTo>
                  <a:lnTo>
                    <a:pt x="65749" y="79058"/>
                  </a:lnTo>
                  <a:lnTo>
                    <a:pt x="66653" y="44401"/>
                  </a:lnTo>
                  <a:lnTo>
                    <a:pt x="63837" y="38053"/>
                  </a:lnTo>
                  <a:lnTo>
                    <a:pt x="60116" y="31703"/>
                  </a:lnTo>
                  <a:lnTo>
                    <a:pt x="57530" y="20885"/>
                  </a:lnTo>
                  <a:lnTo>
                    <a:pt x="50670" y="11771"/>
                  </a:lnTo>
                  <a:lnTo>
                    <a:pt x="48973" y="5912"/>
                  </a:lnTo>
                  <a:lnTo>
                    <a:pt x="47461" y="3926"/>
                  </a:lnTo>
                  <a:lnTo>
                    <a:pt x="39532" y="477"/>
                  </a:lnTo>
                  <a:lnTo>
                    <a:pt x="30015" y="0"/>
                  </a:lnTo>
                  <a:lnTo>
                    <a:pt x="19469" y="9088"/>
                  </a:lnTo>
                  <a:lnTo>
                    <a:pt x="19039" y="19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04"/>
            <p:cNvSpPr/>
            <p:nvPr>
              <p:custDataLst>
                <p:tags r:id="rId187"/>
              </p:custDataLst>
            </p:nvPr>
          </p:nvSpPr>
          <p:spPr>
            <a:xfrm>
              <a:off x="8087118" y="162094"/>
              <a:ext cx="209158" cy="281510"/>
            </a:xfrm>
            <a:custGeom>
              <a:avLst/>
              <a:gdLst/>
              <a:ahLst/>
              <a:cxnLst/>
              <a:rect l="0" t="0" r="0" b="0"/>
              <a:pathLst>
                <a:path w="209158" h="281510">
                  <a:moveTo>
                    <a:pt x="9132" y="171281"/>
                  </a:moveTo>
                  <a:lnTo>
                    <a:pt x="9132" y="171281"/>
                  </a:lnTo>
                  <a:lnTo>
                    <a:pt x="9132" y="152347"/>
                  </a:lnTo>
                  <a:lnTo>
                    <a:pt x="9132" y="198062"/>
                  </a:lnTo>
                  <a:lnTo>
                    <a:pt x="9132" y="201835"/>
                  </a:lnTo>
                  <a:lnTo>
                    <a:pt x="6310" y="208849"/>
                  </a:lnTo>
                  <a:lnTo>
                    <a:pt x="2587" y="215495"/>
                  </a:lnTo>
                  <a:lnTo>
                    <a:pt x="195" y="228384"/>
                  </a:lnTo>
                  <a:lnTo>
                    <a:pt x="0" y="231575"/>
                  </a:lnTo>
                  <a:lnTo>
                    <a:pt x="2604" y="237942"/>
                  </a:lnTo>
                  <a:lnTo>
                    <a:pt x="7842" y="245597"/>
                  </a:lnTo>
                  <a:lnTo>
                    <a:pt x="8750" y="251979"/>
                  </a:lnTo>
                  <a:lnTo>
                    <a:pt x="9936" y="253655"/>
                  </a:lnTo>
                  <a:lnTo>
                    <a:pt x="11785" y="254772"/>
                  </a:lnTo>
                  <a:lnTo>
                    <a:pt x="18810" y="256712"/>
                  </a:lnTo>
                  <a:lnTo>
                    <a:pt x="26739" y="256967"/>
                  </a:lnTo>
                  <a:lnTo>
                    <a:pt x="35502" y="250452"/>
                  </a:lnTo>
                  <a:lnTo>
                    <a:pt x="41312" y="248802"/>
                  </a:lnTo>
                  <a:lnTo>
                    <a:pt x="43285" y="247303"/>
                  </a:lnTo>
                  <a:lnTo>
                    <a:pt x="54540" y="228235"/>
                  </a:lnTo>
                  <a:lnTo>
                    <a:pt x="56670" y="203023"/>
                  </a:lnTo>
                  <a:lnTo>
                    <a:pt x="56757" y="180807"/>
                  </a:lnTo>
                  <a:lnTo>
                    <a:pt x="56757" y="189007"/>
                  </a:lnTo>
                  <a:lnTo>
                    <a:pt x="63302" y="197674"/>
                  </a:lnTo>
                  <a:lnTo>
                    <a:pt x="65889" y="207630"/>
                  </a:lnTo>
                  <a:lnTo>
                    <a:pt x="74448" y="217428"/>
                  </a:lnTo>
                  <a:lnTo>
                    <a:pt x="75405" y="223525"/>
                  </a:lnTo>
                  <a:lnTo>
                    <a:pt x="76597" y="225160"/>
                  </a:lnTo>
                  <a:lnTo>
                    <a:pt x="78450" y="226250"/>
                  </a:lnTo>
                  <a:lnTo>
                    <a:pt x="85485" y="228144"/>
                  </a:lnTo>
                  <a:lnTo>
                    <a:pt x="102630" y="228420"/>
                  </a:lnTo>
                  <a:lnTo>
                    <a:pt x="108920" y="223371"/>
                  </a:lnTo>
                  <a:lnTo>
                    <a:pt x="111691" y="218068"/>
                  </a:lnTo>
                  <a:lnTo>
                    <a:pt x="112430" y="215173"/>
                  </a:lnTo>
                  <a:lnTo>
                    <a:pt x="113981" y="213242"/>
                  </a:lnTo>
                  <a:lnTo>
                    <a:pt x="118526" y="211097"/>
                  </a:lnTo>
                  <a:lnTo>
                    <a:pt x="124074" y="204499"/>
                  </a:lnTo>
                  <a:lnTo>
                    <a:pt x="129008" y="194511"/>
                  </a:lnTo>
                  <a:lnTo>
                    <a:pt x="132845" y="178047"/>
                  </a:lnTo>
                  <a:lnTo>
                    <a:pt x="148043" y="148117"/>
                  </a:lnTo>
                  <a:lnTo>
                    <a:pt x="159314" y="104551"/>
                  </a:lnTo>
                  <a:lnTo>
                    <a:pt x="164159" y="66501"/>
                  </a:lnTo>
                  <a:lnTo>
                    <a:pt x="169013" y="47455"/>
                  </a:lnTo>
                  <a:lnTo>
                    <a:pt x="171846" y="23310"/>
                  </a:lnTo>
                  <a:lnTo>
                    <a:pt x="178543" y="9604"/>
                  </a:lnTo>
                  <a:lnTo>
                    <a:pt x="180547" y="0"/>
                  </a:lnTo>
                  <a:lnTo>
                    <a:pt x="172378" y="8047"/>
                  </a:lnTo>
                  <a:lnTo>
                    <a:pt x="171080" y="51711"/>
                  </a:lnTo>
                  <a:lnTo>
                    <a:pt x="170006" y="70001"/>
                  </a:lnTo>
                  <a:lnTo>
                    <a:pt x="162416" y="107809"/>
                  </a:lnTo>
                  <a:lnTo>
                    <a:pt x="161584" y="152233"/>
                  </a:lnTo>
                  <a:lnTo>
                    <a:pt x="161535" y="196681"/>
                  </a:lnTo>
                  <a:lnTo>
                    <a:pt x="161532" y="239942"/>
                  </a:lnTo>
                  <a:lnTo>
                    <a:pt x="161532" y="269265"/>
                  </a:lnTo>
                  <a:lnTo>
                    <a:pt x="162590" y="271529"/>
                  </a:lnTo>
                  <a:lnTo>
                    <a:pt x="164354" y="273038"/>
                  </a:lnTo>
                  <a:lnTo>
                    <a:pt x="170664" y="275879"/>
                  </a:lnTo>
                  <a:lnTo>
                    <a:pt x="175997" y="281060"/>
                  </a:lnTo>
                  <a:lnTo>
                    <a:pt x="177526" y="281509"/>
                  </a:lnTo>
                  <a:lnTo>
                    <a:pt x="178544" y="280750"/>
                  </a:lnTo>
                  <a:lnTo>
                    <a:pt x="179223" y="279185"/>
                  </a:lnTo>
                  <a:lnTo>
                    <a:pt x="180735" y="278142"/>
                  </a:lnTo>
                  <a:lnTo>
                    <a:pt x="187917" y="275616"/>
                  </a:lnTo>
                  <a:lnTo>
                    <a:pt x="197880" y="267936"/>
                  </a:lnTo>
                  <a:lnTo>
                    <a:pt x="198854" y="264333"/>
                  </a:lnTo>
                  <a:lnTo>
                    <a:pt x="199113" y="261891"/>
                  </a:lnTo>
                  <a:lnTo>
                    <a:pt x="202224" y="256355"/>
                  </a:lnTo>
                  <a:lnTo>
                    <a:pt x="206076" y="250367"/>
                  </a:lnTo>
                  <a:lnTo>
                    <a:pt x="209157" y="237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494"/>
          <p:cNvGrpSpPr/>
          <p:nvPr/>
        </p:nvGrpSpPr>
        <p:grpSpPr>
          <a:xfrm>
            <a:off x="6220378" y="571500"/>
            <a:ext cx="1256748" cy="171437"/>
            <a:chOff x="6220378" y="571500"/>
            <a:chExt cx="1256748" cy="171437"/>
          </a:xfrm>
        </p:grpSpPr>
        <p:sp>
          <p:nvSpPr>
            <p:cNvPr id="60" name="SMARTInkShape-2805"/>
            <p:cNvSpPr/>
            <p:nvPr>
              <p:custDataLst>
                <p:tags r:id="rId177"/>
              </p:custDataLst>
            </p:nvPr>
          </p:nvSpPr>
          <p:spPr>
            <a:xfrm>
              <a:off x="6382595" y="695325"/>
              <a:ext cx="1094531" cy="47612"/>
            </a:xfrm>
            <a:custGeom>
              <a:avLst/>
              <a:gdLst/>
              <a:ahLst/>
              <a:cxnLst/>
              <a:rect l="0" t="0" r="0" b="0"/>
              <a:pathLst>
                <a:path w="1094531" h="47612">
                  <a:moveTo>
                    <a:pt x="65830" y="9525"/>
                  </a:moveTo>
                  <a:lnTo>
                    <a:pt x="65830" y="9525"/>
                  </a:lnTo>
                  <a:lnTo>
                    <a:pt x="19206" y="25772"/>
                  </a:lnTo>
                  <a:lnTo>
                    <a:pt x="8773" y="31915"/>
                  </a:lnTo>
                  <a:lnTo>
                    <a:pt x="3429" y="38173"/>
                  </a:lnTo>
                  <a:lnTo>
                    <a:pt x="0" y="45758"/>
                  </a:lnTo>
                  <a:lnTo>
                    <a:pt x="777" y="46380"/>
                  </a:lnTo>
                  <a:lnTo>
                    <a:pt x="9043" y="47256"/>
                  </a:lnTo>
                  <a:lnTo>
                    <a:pt x="48082" y="47576"/>
                  </a:lnTo>
                  <a:lnTo>
                    <a:pt x="85855" y="47611"/>
                  </a:lnTo>
                  <a:lnTo>
                    <a:pt x="118121" y="44796"/>
                  </a:lnTo>
                  <a:lnTo>
                    <a:pt x="154687" y="40018"/>
                  </a:lnTo>
                  <a:lnTo>
                    <a:pt x="195633" y="34366"/>
                  </a:lnTo>
                  <a:lnTo>
                    <a:pt x="219040" y="32436"/>
                  </a:lnTo>
                  <a:lnTo>
                    <a:pt x="244170" y="31149"/>
                  </a:lnTo>
                  <a:lnTo>
                    <a:pt x="270448" y="30291"/>
                  </a:lnTo>
                  <a:lnTo>
                    <a:pt x="298550" y="28661"/>
                  </a:lnTo>
                  <a:lnTo>
                    <a:pt x="327869" y="26515"/>
                  </a:lnTo>
                  <a:lnTo>
                    <a:pt x="357997" y="24027"/>
                  </a:lnTo>
                  <a:lnTo>
                    <a:pt x="388667" y="21310"/>
                  </a:lnTo>
                  <a:lnTo>
                    <a:pt x="419696" y="18440"/>
                  </a:lnTo>
                  <a:lnTo>
                    <a:pt x="450965" y="15468"/>
                  </a:lnTo>
                  <a:lnTo>
                    <a:pt x="483454" y="13487"/>
                  </a:lnTo>
                  <a:lnTo>
                    <a:pt x="516754" y="12166"/>
                  </a:lnTo>
                  <a:lnTo>
                    <a:pt x="550597" y="11286"/>
                  </a:lnTo>
                  <a:lnTo>
                    <a:pt x="583741" y="9641"/>
                  </a:lnTo>
                  <a:lnTo>
                    <a:pt x="616420" y="7485"/>
                  </a:lnTo>
                  <a:lnTo>
                    <a:pt x="648791" y="4990"/>
                  </a:lnTo>
                  <a:lnTo>
                    <a:pt x="680954" y="3327"/>
                  </a:lnTo>
                  <a:lnTo>
                    <a:pt x="712979" y="2218"/>
                  </a:lnTo>
                  <a:lnTo>
                    <a:pt x="744912" y="1479"/>
                  </a:lnTo>
                  <a:lnTo>
                    <a:pt x="776785" y="986"/>
                  </a:lnTo>
                  <a:lnTo>
                    <a:pt x="808616" y="657"/>
                  </a:lnTo>
                  <a:lnTo>
                    <a:pt x="840421" y="438"/>
                  </a:lnTo>
                  <a:lnTo>
                    <a:pt x="871149" y="292"/>
                  </a:lnTo>
                  <a:lnTo>
                    <a:pt x="901160" y="195"/>
                  </a:lnTo>
                  <a:lnTo>
                    <a:pt x="930691" y="130"/>
                  </a:lnTo>
                  <a:lnTo>
                    <a:pt x="956729" y="87"/>
                  </a:lnTo>
                  <a:lnTo>
                    <a:pt x="1002594" y="39"/>
                  </a:lnTo>
                  <a:lnTo>
                    <a:pt x="1041322" y="17"/>
                  </a:lnTo>
                  <a:lnTo>
                    <a:pt x="10945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806"/>
            <p:cNvSpPr/>
            <p:nvPr>
              <p:custDataLst>
                <p:tags r:id="rId178"/>
              </p:custDataLst>
            </p:nvPr>
          </p:nvSpPr>
          <p:spPr>
            <a:xfrm>
              <a:off x="6220378" y="571500"/>
              <a:ext cx="1126841" cy="85726"/>
            </a:xfrm>
            <a:custGeom>
              <a:avLst/>
              <a:gdLst/>
              <a:ahLst/>
              <a:cxnLst/>
              <a:rect l="0" t="0" r="0" b="0"/>
              <a:pathLst>
                <a:path w="1126841" h="85726">
                  <a:moveTo>
                    <a:pt x="37547" y="85725"/>
                  </a:moveTo>
                  <a:lnTo>
                    <a:pt x="37547" y="85725"/>
                  </a:lnTo>
                  <a:lnTo>
                    <a:pt x="0" y="85725"/>
                  </a:lnTo>
                  <a:lnTo>
                    <a:pt x="4667" y="80668"/>
                  </a:lnTo>
                  <a:lnTo>
                    <a:pt x="9882" y="78186"/>
                  </a:lnTo>
                  <a:lnTo>
                    <a:pt x="49564" y="76316"/>
                  </a:lnTo>
                  <a:lnTo>
                    <a:pt x="94326" y="76223"/>
                  </a:lnTo>
                  <a:lnTo>
                    <a:pt x="137744" y="75148"/>
                  </a:lnTo>
                  <a:lnTo>
                    <a:pt x="185180" y="69656"/>
                  </a:lnTo>
                  <a:lnTo>
                    <a:pt x="220637" y="68000"/>
                  </a:lnTo>
                  <a:lnTo>
                    <a:pt x="266028" y="67264"/>
                  </a:lnTo>
                  <a:lnTo>
                    <a:pt x="291467" y="67068"/>
                  </a:lnTo>
                  <a:lnTo>
                    <a:pt x="315836" y="65878"/>
                  </a:lnTo>
                  <a:lnTo>
                    <a:pt x="362667" y="61735"/>
                  </a:lnTo>
                  <a:lnTo>
                    <a:pt x="388702" y="60207"/>
                  </a:lnTo>
                  <a:lnTo>
                    <a:pt x="416642" y="59188"/>
                  </a:lnTo>
                  <a:lnTo>
                    <a:pt x="445852" y="58508"/>
                  </a:lnTo>
                  <a:lnTo>
                    <a:pt x="474851" y="56997"/>
                  </a:lnTo>
                  <a:lnTo>
                    <a:pt x="503707" y="54932"/>
                  </a:lnTo>
                  <a:lnTo>
                    <a:pt x="532471" y="52496"/>
                  </a:lnTo>
                  <a:lnTo>
                    <a:pt x="561172" y="50872"/>
                  </a:lnTo>
                  <a:lnTo>
                    <a:pt x="589830" y="49790"/>
                  </a:lnTo>
                  <a:lnTo>
                    <a:pt x="618460" y="49068"/>
                  </a:lnTo>
                  <a:lnTo>
                    <a:pt x="647073" y="48587"/>
                  </a:lnTo>
                  <a:lnTo>
                    <a:pt x="675672" y="48267"/>
                  </a:lnTo>
                  <a:lnTo>
                    <a:pt x="704264" y="48053"/>
                  </a:lnTo>
                  <a:lnTo>
                    <a:pt x="731792" y="47910"/>
                  </a:lnTo>
                  <a:lnTo>
                    <a:pt x="758610" y="47815"/>
                  </a:lnTo>
                  <a:lnTo>
                    <a:pt x="784956" y="47752"/>
                  </a:lnTo>
                  <a:lnTo>
                    <a:pt x="810986" y="46651"/>
                  </a:lnTo>
                  <a:lnTo>
                    <a:pt x="836807" y="44859"/>
                  </a:lnTo>
                  <a:lnTo>
                    <a:pt x="862487" y="42606"/>
                  </a:lnTo>
                  <a:lnTo>
                    <a:pt x="907954" y="40103"/>
                  </a:lnTo>
                  <a:lnTo>
                    <a:pt x="948269" y="38990"/>
                  </a:lnTo>
                  <a:lnTo>
                    <a:pt x="983826" y="38496"/>
                  </a:lnTo>
                  <a:lnTo>
                    <a:pt x="1028538" y="38217"/>
                  </a:lnTo>
                  <a:lnTo>
                    <a:pt x="1073967" y="31577"/>
                  </a:lnTo>
                  <a:lnTo>
                    <a:pt x="1107872" y="26346"/>
                  </a:lnTo>
                  <a:lnTo>
                    <a:pt x="1121619" y="21212"/>
                  </a:lnTo>
                  <a:lnTo>
                    <a:pt x="1126840" y="20011"/>
                  </a:lnTo>
                  <a:lnTo>
                    <a:pt x="1126751" y="19690"/>
                  </a:lnTo>
                  <a:lnTo>
                    <a:pt x="1125633" y="19477"/>
                  </a:lnTo>
                  <a:lnTo>
                    <a:pt x="1124888" y="18276"/>
                  </a:lnTo>
                  <a:lnTo>
                    <a:pt x="1124059" y="14120"/>
                  </a:lnTo>
                  <a:lnTo>
                    <a:pt x="1122780" y="12588"/>
                  </a:lnTo>
                  <a:lnTo>
                    <a:pt x="1118537" y="10886"/>
                  </a:lnTo>
                  <a:lnTo>
                    <a:pt x="10662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807"/>
            <p:cNvSpPr/>
            <p:nvPr>
              <p:custDataLst>
                <p:tags r:id="rId179"/>
              </p:custDataLst>
            </p:nvPr>
          </p:nvSpPr>
          <p:spPr>
            <a:xfrm>
              <a:off x="6286500" y="666750"/>
              <a:ext cx="66676" cy="28576"/>
            </a:xfrm>
            <a:custGeom>
              <a:avLst/>
              <a:gdLst/>
              <a:ahLst/>
              <a:cxnLst/>
              <a:rect l="0" t="0" r="0" b="0"/>
              <a:pathLst>
                <a:path w="66676" h="28576">
                  <a:moveTo>
                    <a:pt x="66675" y="28575"/>
                  </a:moveTo>
                  <a:lnTo>
                    <a:pt x="66675" y="28575"/>
                  </a:lnTo>
                  <a:lnTo>
                    <a:pt x="61619" y="28575"/>
                  </a:lnTo>
                  <a:lnTo>
                    <a:pt x="56314" y="25753"/>
                  </a:lnTo>
                  <a:lnTo>
                    <a:pt x="50428" y="22029"/>
                  </a:lnTo>
                  <a:lnTo>
                    <a:pt x="38027" y="19638"/>
                  </a:lnTo>
                  <a:lnTo>
                    <a:pt x="34877" y="19442"/>
                  </a:lnTo>
                  <a:lnTo>
                    <a:pt x="28553" y="16402"/>
                  </a:lnTo>
                  <a:lnTo>
                    <a:pt x="12697" y="38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495"/>
          <p:cNvGrpSpPr/>
          <p:nvPr/>
        </p:nvGrpSpPr>
        <p:grpSpPr>
          <a:xfrm>
            <a:off x="1438279" y="1323975"/>
            <a:ext cx="1523867" cy="453078"/>
            <a:chOff x="1438279" y="1323975"/>
            <a:chExt cx="1523867" cy="453078"/>
          </a:xfrm>
        </p:grpSpPr>
        <p:sp>
          <p:nvSpPr>
            <p:cNvPr id="64" name="SMARTInkShape-2808"/>
            <p:cNvSpPr/>
            <p:nvPr>
              <p:custDataLst>
                <p:tags r:id="rId169"/>
              </p:custDataLst>
            </p:nvPr>
          </p:nvSpPr>
          <p:spPr>
            <a:xfrm>
              <a:off x="2886075" y="1323975"/>
              <a:ext cx="76071" cy="342901"/>
            </a:xfrm>
            <a:custGeom>
              <a:avLst/>
              <a:gdLst/>
              <a:ahLst/>
              <a:cxnLst/>
              <a:rect l="0" t="0" r="0" b="0"/>
              <a:pathLst>
                <a:path w="76071" h="342901">
                  <a:moveTo>
                    <a:pt x="0" y="9525"/>
                  </a:moveTo>
                  <a:lnTo>
                    <a:pt x="0" y="9525"/>
                  </a:lnTo>
                  <a:lnTo>
                    <a:pt x="0" y="116"/>
                  </a:lnTo>
                  <a:lnTo>
                    <a:pt x="26824" y="0"/>
                  </a:lnTo>
                  <a:lnTo>
                    <a:pt x="35833" y="6546"/>
                  </a:lnTo>
                  <a:lnTo>
                    <a:pt x="44719" y="9701"/>
                  </a:lnTo>
                  <a:lnTo>
                    <a:pt x="50920" y="14189"/>
                  </a:lnTo>
                  <a:lnTo>
                    <a:pt x="54381" y="19712"/>
                  </a:lnTo>
                  <a:lnTo>
                    <a:pt x="56603" y="31881"/>
                  </a:lnTo>
                  <a:lnTo>
                    <a:pt x="57102" y="50811"/>
                  </a:lnTo>
                  <a:lnTo>
                    <a:pt x="47446" y="81668"/>
                  </a:lnTo>
                  <a:lnTo>
                    <a:pt x="40260" y="95076"/>
                  </a:lnTo>
                  <a:lnTo>
                    <a:pt x="27803" y="139437"/>
                  </a:lnTo>
                  <a:lnTo>
                    <a:pt x="21093" y="152348"/>
                  </a:lnTo>
                  <a:lnTo>
                    <a:pt x="19066" y="199436"/>
                  </a:lnTo>
                  <a:lnTo>
                    <a:pt x="19054" y="212608"/>
                  </a:lnTo>
                  <a:lnTo>
                    <a:pt x="21874" y="219023"/>
                  </a:lnTo>
                  <a:lnTo>
                    <a:pt x="44876" y="247649"/>
                  </a:lnTo>
                  <a:lnTo>
                    <a:pt x="47462" y="253999"/>
                  </a:lnTo>
                  <a:lnTo>
                    <a:pt x="64029" y="276225"/>
                  </a:lnTo>
                  <a:lnTo>
                    <a:pt x="66557" y="282575"/>
                  </a:lnTo>
                  <a:lnTo>
                    <a:pt x="72872" y="292100"/>
                  </a:lnTo>
                  <a:lnTo>
                    <a:pt x="75214" y="301625"/>
                  </a:lnTo>
                  <a:lnTo>
                    <a:pt x="76070" y="317500"/>
                  </a:lnTo>
                  <a:lnTo>
                    <a:pt x="75055" y="319617"/>
                  </a:lnTo>
                  <a:lnTo>
                    <a:pt x="73320" y="321028"/>
                  </a:lnTo>
                  <a:lnTo>
                    <a:pt x="71105" y="321969"/>
                  </a:lnTo>
                  <a:lnTo>
                    <a:pt x="69629" y="323654"/>
                  </a:lnTo>
                  <a:lnTo>
                    <a:pt x="67988" y="328349"/>
                  </a:lnTo>
                  <a:lnTo>
                    <a:pt x="66491" y="330024"/>
                  </a:lnTo>
                  <a:lnTo>
                    <a:pt x="49447" y="339627"/>
                  </a:lnTo>
                  <a:lnTo>
                    <a:pt x="1905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09"/>
            <p:cNvSpPr/>
            <p:nvPr>
              <p:custDataLst>
                <p:tags r:id="rId170"/>
              </p:custDataLst>
            </p:nvPr>
          </p:nvSpPr>
          <p:spPr>
            <a:xfrm>
              <a:off x="2619540" y="1400292"/>
              <a:ext cx="190336" cy="199860"/>
            </a:xfrm>
            <a:custGeom>
              <a:avLst/>
              <a:gdLst/>
              <a:ahLst/>
              <a:cxnLst/>
              <a:rect l="0" t="0" r="0" b="0"/>
              <a:pathLst>
                <a:path w="190336" h="199860">
                  <a:moveTo>
                    <a:pt x="142710" y="18933"/>
                  </a:moveTo>
                  <a:lnTo>
                    <a:pt x="142710" y="18933"/>
                  </a:lnTo>
                  <a:lnTo>
                    <a:pt x="142710" y="13877"/>
                  </a:lnTo>
                  <a:lnTo>
                    <a:pt x="141652" y="12387"/>
                  </a:lnTo>
                  <a:lnTo>
                    <a:pt x="139888" y="11394"/>
                  </a:lnTo>
                  <a:lnTo>
                    <a:pt x="133577" y="9524"/>
                  </a:lnTo>
                  <a:lnTo>
                    <a:pt x="133301" y="4386"/>
                  </a:lnTo>
                  <a:lnTo>
                    <a:pt x="132204" y="2885"/>
                  </a:lnTo>
                  <a:lnTo>
                    <a:pt x="124994" y="278"/>
                  </a:lnTo>
                  <a:lnTo>
                    <a:pt x="118999" y="0"/>
                  </a:lnTo>
                  <a:lnTo>
                    <a:pt x="113475" y="2757"/>
                  </a:lnTo>
                  <a:lnTo>
                    <a:pt x="107491" y="6452"/>
                  </a:lnTo>
                  <a:lnTo>
                    <a:pt x="98173" y="9591"/>
                  </a:lnTo>
                  <a:lnTo>
                    <a:pt x="53613" y="45417"/>
                  </a:lnTo>
                  <a:lnTo>
                    <a:pt x="22138" y="91873"/>
                  </a:lnTo>
                  <a:lnTo>
                    <a:pt x="4075" y="126096"/>
                  </a:lnTo>
                  <a:lnTo>
                    <a:pt x="1091" y="139467"/>
                  </a:lnTo>
                  <a:lnTo>
                    <a:pt x="0" y="163504"/>
                  </a:lnTo>
                  <a:lnTo>
                    <a:pt x="2731" y="170676"/>
                  </a:lnTo>
                  <a:lnTo>
                    <a:pt x="22230" y="193520"/>
                  </a:lnTo>
                  <a:lnTo>
                    <a:pt x="28485" y="197069"/>
                  </a:lnTo>
                  <a:lnTo>
                    <a:pt x="40780" y="199067"/>
                  </a:lnTo>
                  <a:lnTo>
                    <a:pt x="82551" y="199859"/>
                  </a:lnTo>
                  <a:lnTo>
                    <a:pt x="126845" y="198847"/>
                  </a:lnTo>
                  <a:lnTo>
                    <a:pt x="171286" y="180610"/>
                  </a:lnTo>
                  <a:lnTo>
                    <a:pt x="190335" y="171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810"/>
            <p:cNvSpPr/>
            <p:nvPr>
              <p:custDataLst>
                <p:tags r:id="rId171"/>
              </p:custDataLst>
            </p:nvPr>
          </p:nvSpPr>
          <p:spPr>
            <a:xfrm>
              <a:off x="2428875" y="1619250"/>
              <a:ext cx="55827" cy="76201"/>
            </a:xfrm>
            <a:custGeom>
              <a:avLst/>
              <a:gdLst/>
              <a:ahLst/>
              <a:cxnLst/>
              <a:rect l="0" t="0" r="0" b="0"/>
              <a:pathLst>
                <a:path w="55827" h="76201">
                  <a:moveTo>
                    <a:pt x="47625" y="0"/>
                  </a:moveTo>
                  <a:lnTo>
                    <a:pt x="47625" y="0"/>
                  </a:lnTo>
                  <a:lnTo>
                    <a:pt x="52681" y="5056"/>
                  </a:lnTo>
                  <a:lnTo>
                    <a:pt x="55164" y="10361"/>
                  </a:lnTo>
                  <a:lnTo>
                    <a:pt x="55826" y="13258"/>
                  </a:lnTo>
                  <a:lnTo>
                    <a:pt x="55209" y="15188"/>
                  </a:lnTo>
                  <a:lnTo>
                    <a:pt x="53739" y="16476"/>
                  </a:lnTo>
                  <a:lnTo>
                    <a:pt x="51701" y="17334"/>
                  </a:lnTo>
                  <a:lnTo>
                    <a:pt x="50343" y="20022"/>
                  </a:lnTo>
                  <a:lnTo>
                    <a:pt x="47983" y="40358"/>
                  </a:lnTo>
                  <a:lnTo>
                    <a:pt x="46805" y="42780"/>
                  </a:lnTo>
                  <a:lnTo>
                    <a:pt x="44962" y="44395"/>
                  </a:lnTo>
                  <a:lnTo>
                    <a:pt x="40091" y="47248"/>
                  </a:lnTo>
                  <a:lnTo>
                    <a:pt x="31399" y="53746"/>
                  </a:lnTo>
                  <a:lnTo>
                    <a:pt x="25244" y="55637"/>
                  </a:lnTo>
                  <a:lnTo>
                    <a:pt x="23179" y="57200"/>
                  </a:lnTo>
                  <a:lnTo>
                    <a:pt x="20885" y="61758"/>
                  </a:lnTo>
                  <a:lnTo>
                    <a:pt x="19594" y="70275"/>
                  </a:lnTo>
                  <a:lnTo>
                    <a:pt x="18354" y="72250"/>
                  </a:lnTo>
                  <a:lnTo>
                    <a:pt x="16469" y="73566"/>
                  </a:lnTo>
                  <a:lnTo>
                    <a:pt x="8761" y="7542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811"/>
            <p:cNvSpPr/>
            <p:nvPr>
              <p:custDataLst>
                <p:tags r:id="rId172"/>
              </p:custDataLst>
            </p:nvPr>
          </p:nvSpPr>
          <p:spPr>
            <a:xfrm>
              <a:off x="2209803" y="1390819"/>
              <a:ext cx="161874" cy="247471"/>
            </a:xfrm>
            <a:custGeom>
              <a:avLst/>
              <a:gdLst/>
              <a:ahLst/>
              <a:cxnLst/>
              <a:rect l="0" t="0" r="0" b="0"/>
              <a:pathLst>
                <a:path w="161874" h="247471">
                  <a:moveTo>
                    <a:pt x="28572" y="95081"/>
                  </a:moveTo>
                  <a:lnTo>
                    <a:pt x="28572" y="95081"/>
                  </a:lnTo>
                  <a:lnTo>
                    <a:pt x="28572" y="139616"/>
                  </a:lnTo>
                  <a:lnTo>
                    <a:pt x="28572" y="173135"/>
                  </a:lnTo>
                  <a:lnTo>
                    <a:pt x="31394" y="180219"/>
                  </a:lnTo>
                  <a:lnTo>
                    <a:pt x="33628" y="183590"/>
                  </a:lnTo>
                  <a:lnTo>
                    <a:pt x="37705" y="206141"/>
                  </a:lnTo>
                  <a:lnTo>
                    <a:pt x="38096" y="245688"/>
                  </a:lnTo>
                  <a:lnTo>
                    <a:pt x="37038" y="246286"/>
                  </a:lnTo>
                  <a:lnTo>
                    <a:pt x="33041" y="246950"/>
                  </a:lnTo>
                  <a:lnTo>
                    <a:pt x="31551" y="246068"/>
                  </a:lnTo>
                  <a:lnTo>
                    <a:pt x="30558" y="244423"/>
                  </a:lnTo>
                  <a:lnTo>
                    <a:pt x="28833" y="237749"/>
                  </a:lnTo>
                  <a:lnTo>
                    <a:pt x="28688" y="233278"/>
                  </a:lnTo>
                  <a:lnTo>
                    <a:pt x="12764" y="186137"/>
                  </a:lnTo>
                  <a:lnTo>
                    <a:pt x="6890" y="142646"/>
                  </a:lnTo>
                  <a:lnTo>
                    <a:pt x="2039" y="123638"/>
                  </a:lnTo>
                  <a:lnTo>
                    <a:pt x="176" y="78015"/>
                  </a:lnTo>
                  <a:lnTo>
                    <a:pt x="2" y="30691"/>
                  </a:lnTo>
                  <a:lnTo>
                    <a:pt x="0" y="26755"/>
                  </a:lnTo>
                  <a:lnTo>
                    <a:pt x="2821" y="19558"/>
                  </a:lnTo>
                  <a:lnTo>
                    <a:pt x="6544" y="12832"/>
                  </a:lnTo>
                  <a:lnTo>
                    <a:pt x="8198" y="6315"/>
                  </a:lnTo>
                  <a:lnTo>
                    <a:pt x="9698" y="4154"/>
                  </a:lnTo>
                  <a:lnTo>
                    <a:pt x="11756" y="2713"/>
                  </a:lnTo>
                  <a:lnTo>
                    <a:pt x="16865" y="1112"/>
                  </a:lnTo>
                  <a:lnTo>
                    <a:pt x="31878" y="0"/>
                  </a:lnTo>
                  <a:lnTo>
                    <a:pt x="38155" y="2728"/>
                  </a:lnTo>
                  <a:lnTo>
                    <a:pt x="60344" y="16702"/>
                  </a:lnTo>
                  <a:lnTo>
                    <a:pt x="72662" y="34844"/>
                  </a:lnTo>
                  <a:lnTo>
                    <a:pt x="74626" y="41145"/>
                  </a:lnTo>
                  <a:lnTo>
                    <a:pt x="76185" y="88615"/>
                  </a:lnTo>
                  <a:lnTo>
                    <a:pt x="76196" y="110915"/>
                  </a:lnTo>
                  <a:lnTo>
                    <a:pt x="73374" y="115524"/>
                  </a:lnTo>
                  <a:lnTo>
                    <a:pt x="69651" y="121100"/>
                  </a:lnTo>
                  <a:lnTo>
                    <a:pt x="67996" y="127106"/>
                  </a:lnTo>
                  <a:lnTo>
                    <a:pt x="66496" y="129131"/>
                  </a:lnTo>
                  <a:lnTo>
                    <a:pt x="64438" y="130481"/>
                  </a:lnTo>
                  <a:lnTo>
                    <a:pt x="57273" y="133134"/>
                  </a:lnTo>
                  <a:lnTo>
                    <a:pt x="57184" y="138224"/>
                  </a:lnTo>
                  <a:lnTo>
                    <a:pt x="58230" y="139718"/>
                  </a:lnTo>
                  <a:lnTo>
                    <a:pt x="59986" y="140714"/>
                  </a:lnTo>
                  <a:lnTo>
                    <a:pt x="66850" y="142444"/>
                  </a:lnTo>
                  <a:lnTo>
                    <a:pt x="107682" y="142705"/>
                  </a:lnTo>
                  <a:lnTo>
                    <a:pt x="114179" y="145528"/>
                  </a:lnTo>
                  <a:lnTo>
                    <a:pt x="120594" y="149252"/>
                  </a:lnTo>
                  <a:lnTo>
                    <a:pt x="130156" y="152407"/>
                  </a:lnTo>
                  <a:lnTo>
                    <a:pt x="139692" y="158515"/>
                  </a:lnTo>
                  <a:lnTo>
                    <a:pt x="149221" y="161854"/>
                  </a:lnTo>
                  <a:lnTo>
                    <a:pt x="155571" y="166386"/>
                  </a:lnTo>
                  <a:lnTo>
                    <a:pt x="159099" y="171927"/>
                  </a:lnTo>
                  <a:lnTo>
                    <a:pt x="161364" y="184109"/>
                  </a:lnTo>
                  <a:lnTo>
                    <a:pt x="161873" y="203042"/>
                  </a:lnTo>
                  <a:lnTo>
                    <a:pt x="160831" y="205155"/>
                  </a:lnTo>
                  <a:lnTo>
                    <a:pt x="159078" y="206564"/>
                  </a:lnTo>
                  <a:lnTo>
                    <a:pt x="154308" y="209187"/>
                  </a:lnTo>
                  <a:lnTo>
                    <a:pt x="126964" y="233800"/>
                  </a:lnTo>
                  <a:lnTo>
                    <a:pt x="114291" y="239957"/>
                  </a:lnTo>
                  <a:lnTo>
                    <a:pt x="111118" y="242465"/>
                  </a:lnTo>
                  <a:lnTo>
                    <a:pt x="101948" y="245252"/>
                  </a:lnTo>
                  <a:lnTo>
                    <a:pt x="57199" y="247464"/>
                  </a:lnTo>
                  <a:lnTo>
                    <a:pt x="54007" y="247470"/>
                  </a:lnTo>
                  <a:lnTo>
                    <a:pt x="51878" y="246415"/>
                  </a:lnTo>
                  <a:lnTo>
                    <a:pt x="50460" y="244654"/>
                  </a:lnTo>
                  <a:lnTo>
                    <a:pt x="47622" y="237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812"/>
            <p:cNvSpPr/>
            <p:nvPr>
              <p:custDataLst>
                <p:tags r:id="rId173"/>
              </p:custDataLst>
            </p:nvPr>
          </p:nvSpPr>
          <p:spPr>
            <a:xfrm>
              <a:off x="2009775" y="16383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4460"/>
                  </a:lnTo>
                  <a:lnTo>
                    <a:pt x="9525" y="60326"/>
                  </a:lnTo>
                  <a:lnTo>
                    <a:pt x="6703" y="66676"/>
                  </a:lnTo>
                  <a:lnTo>
                    <a:pt x="2979" y="7302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813"/>
            <p:cNvSpPr/>
            <p:nvPr>
              <p:custDataLst>
                <p:tags r:id="rId174"/>
              </p:custDataLst>
            </p:nvPr>
          </p:nvSpPr>
          <p:spPr>
            <a:xfrm>
              <a:off x="1763449" y="1590675"/>
              <a:ext cx="112977" cy="37985"/>
            </a:xfrm>
            <a:custGeom>
              <a:avLst/>
              <a:gdLst/>
              <a:ahLst/>
              <a:cxnLst/>
              <a:rect l="0" t="0" r="0" b="0"/>
              <a:pathLst>
                <a:path w="112977" h="37985">
                  <a:moveTo>
                    <a:pt x="8201" y="28575"/>
                  </a:moveTo>
                  <a:lnTo>
                    <a:pt x="8201" y="28575"/>
                  </a:lnTo>
                  <a:lnTo>
                    <a:pt x="8201" y="36776"/>
                  </a:lnTo>
                  <a:lnTo>
                    <a:pt x="7143" y="37217"/>
                  </a:lnTo>
                  <a:lnTo>
                    <a:pt x="0" y="37984"/>
                  </a:lnTo>
                  <a:lnTo>
                    <a:pt x="4125" y="33009"/>
                  </a:lnTo>
                  <a:lnTo>
                    <a:pt x="9212" y="30546"/>
                  </a:lnTo>
                  <a:lnTo>
                    <a:pt x="16044" y="28964"/>
                  </a:lnTo>
                  <a:lnTo>
                    <a:pt x="22284" y="23634"/>
                  </a:lnTo>
                  <a:lnTo>
                    <a:pt x="30688" y="21087"/>
                  </a:lnTo>
                  <a:lnTo>
                    <a:pt x="58114" y="16406"/>
                  </a:lnTo>
                  <a:lnTo>
                    <a:pt x="75554" y="11564"/>
                  </a:lnTo>
                  <a:lnTo>
                    <a:pt x="94127" y="7307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814"/>
            <p:cNvSpPr/>
            <p:nvPr>
              <p:custDataLst>
                <p:tags r:id="rId175"/>
              </p:custDataLst>
            </p:nvPr>
          </p:nvSpPr>
          <p:spPr>
            <a:xfrm>
              <a:off x="1724060" y="1409750"/>
              <a:ext cx="152366" cy="276137"/>
            </a:xfrm>
            <a:custGeom>
              <a:avLst/>
              <a:gdLst/>
              <a:ahLst/>
              <a:cxnLst/>
              <a:rect l="0" t="0" r="0" b="0"/>
              <a:pathLst>
                <a:path w="152366" h="276137">
                  <a:moveTo>
                    <a:pt x="57115" y="104725"/>
                  </a:moveTo>
                  <a:lnTo>
                    <a:pt x="57115" y="104725"/>
                  </a:lnTo>
                  <a:lnTo>
                    <a:pt x="48914" y="104725"/>
                  </a:lnTo>
                  <a:lnTo>
                    <a:pt x="48473" y="105783"/>
                  </a:lnTo>
                  <a:lnTo>
                    <a:pt x="47982" y="109781"/>
                  </a:lnTo>
                  <a:lnTo>
                    <a:pt x="44942" y="115086"/>
                  </a:lnTo>
                  <a:lnTo>
                    <a:pt x="41122" y="120972"/>
                  </a:lnTo>
                  <a:lnTo>
                    <a:pt x="38971" y="130235"/>
                  </a:lnTo>
                  <a:lnTo>
                    <a:pt x="37086" y="150243"/>
                  </a:lnTo>
                  <a:lnTo>
                    <a:pt x="29875" y="173252"/>
                  </a:lnTo>
                  <a:lnTo>
                    <a:pt x="25893" y="200637"/>
                  </a:lnTo>
                  <a:lnTo>
                    <a:pt x="11655" y="245383"/>
                  </a:lnTo>
                  <a:lnTo>
                    <a:pt x="9617" y="264639"/>
                  </a:lnTo>
                  <a:lnTo>
                    <a:pt x="0" y="276136"/>
                  </a:lnTo>
                  <a:lnTo>
                    <a:pt x="5032" y="271107"/>
                  </a:lnTo>
                  <a:lnTo>
                    <a:pt x="7509" y="265809"/>
                  </a:lnTo>
                  <a:lnTo>
                    <a:pt x="17017" y="223912"/>
                  </a:lnTo>
                  <a:lnTo>
                    <a:pt x="28447" y="177539"/>
                  </a:lnTo>
                  <a:lnTo>
                    <a:pt x="36590" y="132854"/>
                  </a:lnTo>
                  <a:lnTo>
                    <a:pt x="48232" y="93155"/>
                  </a:lnTo>
                  <a:lnTo>
                    <a:pt x="63874" y="48232"/>
                  </a:lnTo>
                  <a:lnTo>
                    <a:pt x="66469" y="36225"/>
                  </a:lnTo>
                  <a:lnTo>
                    <a:pt x="85259" y="523"/>
                  </a:lnTo>
                  <a:lnTo>
                    <a:pt x="93853" y="0"/>
                  </a:lnTo>
                  <a:lnTo>
                    <a:pt x="94307" y="1042"/>
                  </a:lnTo>
                  <a:lnTo>
                    <a:pt x="96194" y="22746"/>
                  </a:lnTo>
                  <a:lnTo>
                    <a:pt x="101737" y="35162"/>
                  </a:lnTo>
                  <a:lnTo>
                    <a:pt x="109679" y="82635"/>
                  </a:lnTo>
                  <a:lnTo>
                    <a:pt x="113863" y="125668"/>
                  </a:lnTo>
                  <a:lnTo>
                    <a:pt x="122431" y="167834"/>
                  </a:lnTo>
                  <a:lnTo>
                    <a:pt x="126433" y="199924"/>
                  </a:lnTo>
                  <a:lnTo>
                    <a:pt x="131276" y="219010"/>
                  </a:lnTo>
                  <a:lnTo>
                    <a:pt x="133196" y="245160"/>
                  </a:lnTo>
                  <a:lnTo>
                    <a:pt x="140838" y="257640"/>
                  </a:lnTo>
                  <a:lnTo>
                    <a:pt x="141505" y="260643"/>
                  </a:lnTo>
                  <a:lnTo>
                    <a:pt x="143009" y="262645"/>
                  </a:lnTo>
                  <a:lnTo>
                    <a:pt x="147501" y="264870"/>
                  </a:lnTo>
                  <a:lnTo>
                    <a:pt x="152365" y="266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815"/>
            <p:cNvSpPr/>
            <p:nvPr>
              <p:custDataLst>
                <p:tags r:id="rId176"/>
              </p:custDataLst>
            </p:nvPr>
          </p:nvSpPr>
          <p:spPr>
            <a:xfrm>
              <a:off x="1438279" y="1375644"/>
              <a:ext cx="142872" cy="401409"/>
            </a:xfrm>
            <a:custGeom>
              <a:avLst/>
              <a:gdLst/>
              <a:ahLst/>
              <a:cxnLst/>
              <a:rect l="0" t="0" r="0" b="0"/>
              <a:pathLst>
                <a:path w="142872" h="401409">
                  <a:moveTo>
                    <a:pt x="123821" y="24531"/>
                  </a:moveTo>
                  <a:lnTo>
                    <a:pt x="123821" y="24531"/>
                  </a:lnTo>
                  <a:lnTo>
                    <a:pt x="123821" y="15040"/>
                  </a:lnTo>
                  <a:lnTo>
                    <a:pt x="115620" y="6808"/>
                  </a:lnTo>
                  <a:lnTo>
                    <a:pt x="106211" y="5597"/>
                  </a:lnTo>
                  <a:lnTo>
                    <a:pt x="100141" y="5515"/>
                  </a:lnTo>
                  <a:lnTo>
                    <a:pt x="94599" y="2674"/>
                  </a:lnTo>
                  <a:lnTo>
                    <a:pt x="91640" y="435"/>
                  </a:lnTo>
                  <a:lnTo>
                    <a:pt x="88609" y="0"/>
                  </a:lnTo>
                  <a:lnTo>
                    <a:pt x="45377" y="13658"/>
                  </a:lnTo>
                  <a:lnTo>
                    <a:pt x="42950" y="15165"/>
                  </a:lnTo>
                  <a:lnTo>
                    <a:pt x="41332" y="17229"/>
                  </a:lnTo>
                  <a:lnTo>
                    <a:pt x="40253" y="19663"/>
                  </a:lnTo>
                  <a:lnTo>
                    <a:pt x="37417" y="21286"/>
                  </a:lnTo>
                  <a:lnTo>
                    <a:pt x="25430" y="24628"/>
                  </a:lnTo>
                  <a:lnTo>
                    <a:pt x="23302" y="26712"/>
                  </a:lnTo>
                  <a:lnTo>
                    <a:pt x="11094" y="41827"/>
                  </a:lnTo>
                  <a:lnTo>
                    <a:pt x="7398" y="42801"/>
                  </a:lnTo>
                  <a:lnTo>
                    <a:pt x="4931" y="43061"/>
                  </a:lnTo>
                  <a:lnTo>
                    <a:pt x="3286" y="44293"/>
                  </a:lnTo>
                  <a:lnTo>
                    <a:pt x="429" y="51736"/>
                  </a:lnTo>
                  <a:lnTo>
                    <a:pt x="1343" y="52193"/>
                  </a:lnTo>
                  <a:lnTo>
                    <a:pt x="16268" y="54084"/>
                  </a:lnTo>
                  <a:lnTo>
                    <a:pt x="28650" y="60629"/>
                  </a:lnTo>
                  <a:lnTo>
                    <a:pt x="44456" y="63426"/>
                  </a:lnTo>
                  <a:lnTo>
                    <a:pt x="70043" y="77796"/>
                  </a:lnTo>
                  <a:lnTo>
                    <a:pt x="81663" y="81588"/>
                  </a:lnTo>
                  <a:lnTo>
                    <a:pt x="98305" y="94787"/>
                  </a:lnTo>
                  <a:lnTo>
                    <a:pt x="101897" y="100911"/>
                  </a:lnTo>
                  <a:lnTo>
                    <a:pt x="113633" y="138247"/>
                  </a:lnTo>
                  <a:lnTo>
                    <a:pt x="113854" y="141617"/>
                  </a:lnTo>
                  <a:lnTo>
                    <a:pt x="109108" y="156472"/>
                  </a:lnTo>
                  <a:lnTo>
                    <a:pt x="98023" y="172851"/>
                  </a:lnTo>
                  <a:lnTo>
                    <a:pt x="91894" y="179704"/>
                  </a:lnTo>
                  <a:lnTo>
                    <a:pt x="88465" y="189100"/>
                  </a:lnTo>
                  <a:lnTo>
                    <a:pt x="87550" y="194568"/>
                  </a:lnTo>
                  <a:lnTo>
                    <a:pt x="84824" y="199273"/>
                  </a:lnTo>
                  <a:lnTo>
                    <a:pt x="59881" y="221112"/>
                  </a:lnTo>
                  <a:lnTo>
                    <a:pt x="12778" y="258421"/>
                  </a:lnTo>
                  <a:lnTo>
                    <a:pt x="1888" y="262098"/>
                  </a:lnTo>
                  <a:lnTo>
                    <a:pt x="1258" y="263342"/>
                  </a:lnTo>
                  <a:lnTo>
                    <a:pt x="0" y="272145"/>
                  </a:lnTo>
                  <a:lnTo>
                    <a:pt x="8197" y="272178"/>
                  </a:lnTo>
                  <a:lnTo>
                    <a:pt x="33109" y="295779"/>
                  </a:lnTo>
                  <a:lnTo>
                    <a:pt x="35879" y="301366"/>
                  </a:lnTo>
                  <a:lnTo>
                    <a:pt x="36618" y="304338"/>
                  </a:lnTo>
                  <a:lnTo>
                    <a:pt x="45440" y="319860"/>
                  </a:lnTo>
                  <a:lnTo>
                    <a:pt x="46167" y="323017"/>
                  </a:lnTo>
                  <a:lnTo>
                    <a:pt x="54969" y="338861"/>
                  </a:lnTo>
                  <a:lnTo>
                    <a:pt x="57135" y="381339"/>
                  </a:lnTo>
                  <a:lnTo>
                    <a:pt x="58197" y="383053"/>
                  </a:lnTo>
                  <a:lnTo>
                    <a:pt x="59963" y="384196"/>
                  </a:lnTo>
                  <a:lnTo>
                    <a:pt x="62199" y="384957"/>
                  </a:lnTo>
                  <a:lnTo>
                    <a:pt x="63690" y="386524"/>
                  </a:lnTo>
                  <a:lnTo>
                    <a:pt x="65346" y="391086"/>
                  </a:lnTo>
                  <a:lnTo>
                    <a:pt x="66846" y="392726"/>
                  </a:lnTo>
                  <a:lnTo>
                    <a:pt x="76294" y="396776"/>
                  </a:lnTo>
                  <a:lnTo>
                    <a:pt x="80826" y="400935"/>
                  </a:lnTo>
                  <a:lnTo>
                    <a:pt x="82457" y="401408"/>
                  </a:lnTo>
                  <a:lnTo>
                    <a:pt x="83545" y="400666"/>
                  </a:lnTo>
                  <a:lnTo>
                    <a:pt x="84271" y="399113"/>
                  </a:lnTo>
                  <a:lnTo>
                    <a:pt x="90721" y="397387"/>
                  </a:lnTo>
                  <a:lnTo>
                    <a:pt x="99585" y="395561"/>
                  </a:lnTo>
                  <a:lnTo>
                    <a:pt x="113899" y="388588"/>
                  </a:lnTo>
                  <a:lnTo>
                    <a:pt x="142871" y="376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96"/>
          <p:cNvGrpSpPr/>
          <p:nvPr/>
        </p:nvGrpSpPr>
        <p:grpSpPr>
          <a:xfrm>
            <a:off x="4352925" y="1333516"/>
            <a:ext cx="1371601" cy="484260"/>
            <a:chOff x="4352925" y="1333516"/>
            <a:chExt cx="1371601" cy="484260"/>
          </a:xfrm>
        </p:grpSpPr>
        <p:sp>
          <p:nvSpPr>
            <p:cNvPr id="73" name="SMARTInkShape-2816"/>
            <p:cNvSpPr/>
            <p:nvPr>
              <p:custDataLst>
                <p:tags r:id="rId162"/>
              </p:custDataLst>
            </p:nvPr>
          </p:nvSpPr>
          <p:spPr>
            <a:xfrm>
              <a:off x="5411563" y="1353112"/>
              <a:ext cx="312963" cy="236075"/>
            </a:xfrm>
            <a:custGeom>
              <a:avLst/>
              <a:gdLst/>
              <a:ahLst/>
              <a:cxnLst/>
              <a:rect l="0" t="0" r="0" b="0"/>
              <a:pathLst>
                <a:path w="312963" h="236075">
                  <a:moveTo>
                    <a:pt x="65312" y="170888"/>
                  </a:moveTo>
                  <a:lnTo>
                    <a:pt x="65312" y="170888"/>
                  </a:lnTo>
                  <a:lnTo>
                    <a:pt x="65312" y="134241"/>
                  </a:lnTo>
                  <a:lnTo>
                    <a:pt x="57111" y="124715"/>
                  </a:lnTo>
                  <a:lnTo>
                    <a:pt x="51123" y="123693"/>
                  </a:lnTo>
                  <a:lnTo>
                    <a:pt x="32199" y="123274"/>
                  </a:lnTo>
                  <a:lnTo>
                    <a:pt x="26606" y="126090"/>
                  </a:lnTo>
                  <a:lnTo>
                    <a:pt x="23633" y="128323"/>
                  </a:lnTo>
                  <a:lnTo>
                    <a:pt x="20330" y="133626"/>
                  </a:lnTo>
                  <a:lnTo>
                    <a:pt x="17803" y="139510"/>
                  </a:lnTo>
                  <a:lnTo>
                    <a:pt x="11489" y="148773"/>
                  </a:lnTo>
                  <a:lnTo>
                    <a:pt x="9148" y="158221"/>
                  </a:lnTo>
                  <a:lnTo>
                    <a:pt x="8600" y="164552"/>
                  </a:lnTo>
                  <a:lnTo>
                    <a:pt x="5535" y="170894"/>
                  </a:lnTo>
                  <a:lnTo>
                    <a:pt x="1702" y="177241"/>
                  </a:lnTo>
                  <a:lnTo>
                    <a:pt x="0" y="183589"/>
                  </a:lnTo>
                  <a:lnTo>
                    <a:pt x="604" y="186764"/>
                  </a:lnTo>
                  <a:lnTo>
                    <a:pt x="6356" y="199463"/>
                  </a:lnTo>
                  <a:lnTo>
                    <a:pt x="8982" y="215338"/>
                  </a:lnTo>
                  <a:lnTo>
                    <a:pt x="17841" y="227842"/>
                  </a:lnTo>
                  <a:lnTo>
                    <a:pt x="22342" y="232537"/>
                  </a:lnTo>
                  <a:lnTo>
                    <a:pt x="27870" y="235329"/>
                  </a:lnTo>
                  <a:lnTo>
                    <a:pt x="30826" y="236074"/>
                  </a:lnTo>
                  <a:lnTo>
                    <a:pt x="33854" y="235512"/>
                  </a:lnTo>
                  <a:lnTo>
                    <a:pt x="46319" y="229828"/>
                  </a:lnTo>
                  <a:lnTo>
                    <a:pt x="49475" y="229231"/>
                  </a:lnTo>
                  <a:lnTo>
                    <a:pt x="51579" y="227775"/>
                  </a:lnTo>
                  <a:lnTo>
                    <a:pt x="52982" y="225746"/>
                  </a:lnTo>
                  <a:lnTo>
                    <a:pt x="55599" y="220669"/>
                  </a:lnTo>
                  <a:lnTo>
                    <a:pt x="61963" y="211861"/>
                  </a:lnTo>
                  <a:lnTo>
                    <a:pt x="80413" y="167334"/>
                  </a:lnTo>
                  <a:lnTo>
                    <a:pt x="91670" y="123241"/>
                  </a:lnTo>
                  <a:lnTo>
                    <a:pt x="101232" y="77622"/>
                  </a:lnTo>
                  <a:lnTo>
                    <a:pt x="103327" y="32520"/>
                  </a:lnTo>
                  <a:lnTo>
                    <a:pt x="103412" y="0"/>
                  </a:lnTo>
                  <a:lnTo>
                    <a:pt x="89223" y="13642"/>
                  </a:lnTo>
                  <a:lnTo>
                    <a:pt x="86522" y="19156"/>
                  </a:lnTo>
                  <a:lnTo>
                    <a:pt x="76879" y="66378"/>
                  </a:lnTo>
                  <a:lnTo>
                    <a:pt x="72194" y="104236"/>
                  </a:lnTo>
                  <a:lnTo>
                    <a:pt x="69900" y="110579"/>
                  </a:lnTo>
                  <a:lnTo>
                    <a:pt x="70174" y="123270"/>
                  </a:lnTo>
                  <a:lnTo>
                    <a:pt x="75713" y="167517"/>
                  </a:lnTo>
                  <a:lnTo>
                    <a:pt x="86585" y="198801"/>
                  </a:lnTo>
                  <a:lnTo>
                    <a:pt x="99472" y="215251"/>
                  </a:lnTo>
                  <a:lnTo>
                    <a:pt x="101661" y="221650"/>
                  </a:lnTo>
                  <a:lnTo>
                    <a:pt x="103302" y="223779"/>
                  </a:lnTo>
                  <a:lnTo>
                    <a:pt x="116516" y="232534"/>
                  </a:lnTo>
                  <a:lnTo>
                    <a:pt x="120614" y="233152"/>
                  </a:lnTo>
                  <a:lnTo>
                    <a:pt x="157133" y="227154"/>
                  </a:lnTo>
                  <a:lnTo>
                    <a:pt x="194598" y="202532"/>
                  </a:lnTo>
                  <a:lnTo>
                    <a:pt x="203690" y="193082"/>
                  </a:lnTo>
                  <a:lnTo>
                    <a:pt x="225469" y="149055"/>
                  </a:lnTo>
                  <a:lnTo>
                    <a:pt x="227223" y="115622"/>
                  </a:lnTo>
                  <a:lnTo>
                    <a:pt x="226169" y="114994"/>
                  </a:lnTo>
                  <a:lnTo>
                    <a:pt x="213979" y="113903"/>
                  </a:lnTo>
                  <a:lnTo>
                    <a:pt x="207939" y="116634"/>
                  </a:lnTo>
                  <a:lnTo>
                    <a:pt x="185566" y="136406"/>
                  </a:lnTo>
                  <a:lnTo>
                    <a:pt x="182258" y="142510"/>
                  </a:lnTo>
                  <a:lnTo>
                    <a:pt x="179729" y="148750"/>
                  </a:lnTo>
                  <a:lnTo>
                    <a:pt x="173415" y="158214"/>
                  </a:lnTo>
                  <a:lnTo>
                    <a:pt x="171566" y="164549"/>
                  </a:lnTo>
                  <a:lnTo>
                    <a:pt x="172131" y="167721"/>
                  </a:lnTo>
                  <a:lnTo>
                    <a:pt x="177820" y="180415"/>
                  </a:lnTo>
                  <a:lnTo>
                    <a:pt x="180434" y="196288"/>
                  </a:lnTo>
                  <a:lnTo>
                    <a:pt x="192839" y="212163"/>
                  </a:lnTo>
                  <a:lnTo>
                    <a:pt x="198896" y="215691"/>
                  </a:lnTo>
                  <a:lnTo>
                    <a:pt x="243718" y="227376"/>
                  </a:lnTo>
                  <a:lnTo>
                    <a:pt x="247749" y="227597"/>
                  </a:lnTo>
                  <a:lnTo>
                    <a:pt x="294093" y="219084"/>
                  </a:lnTo>
                  <a:lnTo>
                    <a:pt x="312962" y="218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17"/>
            <p:cNvSpPr/>
            <p:nvPr>
              <p:custDataLst>
                <p:tags r:id="rId163"/>
              </p:custDataLst>
            </p:nvPr>
          </p:nvSpPr>
          <p:spPr>
            <a:xfrm>
              <a:off x="5267731" y="1496784"/>
              <a:ext cx="123420" cy="93878"/>
            </a:xfrm>
            <a:custGeom>
              <a:avLst/>
              <a:gdLst/>
              <a:ahLst/>
              <a:cxnLst/>
              <a:rect l="0" t="0" r="0" b="0"/>
              <a:pathLst>
                <a:path w="123420" h="93878">
                  <a:moveTo>
                    <a:pt x="56744" y="46266"/>
                  </a:moveTo>
                  <a:lnTo>
                    <a:pt x="56744" y="46266"/>
                  </a:lnTo>
                  <a:lnTo>
                    <a:pt x="56744" y="38065"/>
                  </a:lnTo>
                  <a:lnTo>
                    <a:pt x="64945" y="28656"/>
                  </a:lnTo>
                  <a:lnTo>
                    <a:pt x="65877" y="22586"/>
                  </a:lnTo>
                  <a:lnTo>
                    <a:pt x="64949" y="20954"/>
                  </a:lnTo>
                  <a:lnTo>
                    <a:pt x="63272" y="19867"/>
                  </a:lnTo>
                  <a:lnTo>
                    <a:pt x="58033" y="18121"/>
                  </a:lnTo>
                  <a:lnTo>
                    <a:pt x="57317" y="15060"/>
                  </a:lnTo>
                  <a:lnTo>
                    <a:pt x="57126" y="12762"/>
                  </a:lnTo>
                  <a:lnTo>
                    <a:pt x="55940" y="11230"/>
                  </a:lnTo>
                  <a:lnTo>
                    <a:pt x="47066" y="7377"/>
                  </a:lnTo>
                  <a:lnTo>
                    <a:pt x="39137" y="0"/>
                  </a:lnTo>
                  <a:lnTo>
                    <a:pt x="37597" y="606"/>
                  </a:lnTo>
                  <a:lnTo>
                    <a:pt x="29620" y="6961"/>
                  </a:lnTo>
                  <a:lnTo>
                    <a:pt x="20852" y="8986"/>
                  </a:lnTo>
                  <a:lnTo>
                    <a:pt x="15039" y="13117"/>
                  </a:lnTo>
                  <a:lnTo>
                    <a:pt x="11750" y="18480"/>
                  </a:lnTo>
                  <a:lnTo>
                    <a:pt x="9639" y="25490"/>
                  </a:lnTo>
                  <a:lnTo>
                    <a:pt x="4217" y="31761"/>
                  </a:lnTo>
                  <a:lnTo>
                    <a:pt x="1648" y="40172"/>
                  </a:lnTo>
                  <a:lnTo>
                    <a:pt x="0" y="57762"/>
                  </a:lnTo>
                  <a:lnTo>
                    <a:pt x="2597" y="64781"/>
                  </a:lnTo>
                  <a:lnTo>
                    <a:pt x="16488" y="84940"/>
                  </a:lnTo>
                  <a:lnTo>
                    <a:pt x="17207" y="87924"/>
                  </a:lnTo>
                  <a:lnTo>
                    <a:pt x="18744" y="89913"/>
                  </a:lnTo>
                  <a:lnTo>
                    <a:pt x="26718" y="93367"/>
                  </a:lnTo>
                  <a:lnTo>
                    <a:pt x="50522" y="93877"/>
                  </a:lnTo>
                  <a:lnTo>
                    <a:pt x="52595" y="92824"/>
                  </a:lnTo>
                  <a:lnTo>
                    <a:pt x="53978" y="91063"/>
                  </a:lnTo>
                  <a:lnTo>
                    <a:pt x="56197" y="85689"/>
                  </a:lnTo>
                  <a:lnTo>
                    <a:pt x="64897" y="76281"/>
                  </a:lnTo>
                  <a:lnTo>
                    <a:pt x="66266" y="65354"/>
                  </a:lnTo>
                  <a:lnTo>
                    <a:pt x="74470" y="65319"/>
                  </a:lnTo>
                  <a:lnTo>
                    <a:pt x="74911" y="66377"/>
                  </a:lnTo>
                  <a:lnTo>
                    <a:pt x="75678" y="73517"/>
                  </a:lnTo>
                  <a:lnTo>
                    <a:pt x="83985" y="82926"/>
                  </a:lnTo>
                  <a:lnTo>
                    <a:pt x="93403" y="84240"/>
                  </a:lnTo>
                  <a:lnTo>
                    <a:pt x="123419" y="84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818"/>
            <p:cNvSpPr/>
            <p:nvPr>
              <p:custDataLst>
                <p:tags r:id="rId164"/>
              </p:custDataLst>
            </p:nvPr>
          </p:nvSpPr>
          <p:spPr>
            <a:xfrm>
              <a:off x="5143500" y="1485900"/>
              <a:ext cx="114301" cy="122337"/>
            </a:xfrm>
            <a:custGeom>
              <a:avLst/>
              <a:gdLst/>
              <a:ahLst/>
              <a:cxnLst/>
              <a:rect l="0" t="0" r="0" b="0"/>
              <a:pathLst>
                <a:path w="114301" h="122337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515" y="9528"/>
                  </a:lnTo>
                  <a:lnTo>
                    <a:pt x="17725" y="9525"/>
                  </a:lnTo>
                  <a:lnTo>
                    <a:pt x="26392" y="16071"/>
                  </a:lnTo>
                  <a:lnTo>
                    <a:pt x="35218" y="19226"/>
                  </a:lnTo>
                  <a:lnTo>
                    <a:pt x="41406" y="23714"/>
                  </a:lnTo>
                  <a:lnTo>
                    <a:pt x="44861" y="29237"/>
                  </a:lnTo>
                  <a:lnTo>
                    <a:pt x="47456" y="35219"/>
                  </a:lnTo>
                  <a:lnTo>
                    <a:pt x="62705" y="60547"/>
                  </a:lnTo>
                  <a:lnTo>
                    <a:pt x="66558" y="72150"/>
                  </a:lnTo>
                  <a:lnTo>
                    <a:pt x="72872" y="82291"/>
                  </a:lnTo>
                  <a:lnTo>
                    <a:pt x="75214" y="91998"/>
                  </a:lnTo>
                  <a:lnTo>
                    <a:pt x="76162" y="112416"/>
                  </a:lnTo>
                  <a:lnTo>
                    <a:pt x="67995" y="122336"/>
                  </a:lnTo>
                  <a:lnTo>
                    <a:pt x="67555" y="121774"/>
                  </a:lnTo>
                  <a:lnTo>
                    <a:pt x="67066" y="118327"/>
                  </a:lnTo>
                  <a:lnTo>
                    <a:pt x="65877" y="116985"/>
                  </a:lnTo>
                  <a:lnTo>
                    <a:pt x="61735" y="115493"/>
                  </a:lnTo>
                  <a:lnTo>
                    <a:pt x="60206" y="114037"/>
                  </a:lnTo>
                  <a:lnTo>
                    <a:pt x="54932" y="104096"/>
                  </a:lnTo>
                  <a:lnTo>
                    <a:pt x="52496" y="101147"/>
                  </a:lnTo>
                  <a:lnTo>
                    <a:pt x="49790" y="92227"/>
                  </a:lnTo>
                  <a:lnTo>
                    <a:pt x="47663" y="45887"/>
                  </a:lnTo>
                  <a:lnTo>
                    <a:pt x="50464" y="38738"/>
                  </a:lnTo>
                  <a:lnTo>
                    <a:pt x="54178" y="32034"/>
                  </a:lnTo>
                  <a:lnTo>
                    <a:pt x="57328" y="22309"/>
                  </a:lnTo>
                  <a:lnTo>
                    <a:pt x="70292" y="6361"/>
                  </a:lnTo>
                  <a:lnTo>
                    <a:pt x="76396" y="2827"/>
                  </a:lnTo>
                  <a:lnTo>
                    <a:pt x="88939" y="55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819"/>
            <p:cNvSpPr/>
            <p:nvPr>
              <p:custDataLst>
                <p:tags r:id="rId165"/>
              </p:custDataLst>
            </p:nvPr>
          </p:nvSpPr>
          <p:spPr>
            <a:xfrm>
              <a:off x="4981586" y="1504951"/>
              <a:ext cx="114170" cy="312825"/>
            </a:xfrm>
            <a:custGeom>
              <a:avLst/>
              <a:gdLst/>
              <a:ahLst/>
              <a:cxnLst/>
              <a:rect l="0" t="0" r="0" b="0"/>
              <a:pathLst>
                <a:path w="114170" h="312825">
                  <a:moveTo>
                    <a:pt x="76189" y="28574"/>
                  </a:moveTo>
                  <a:lnTo>
                    <a:pt x="76189" y="28574"/>
                  </a:lnTo>
                  <a:lnTo>
                    <a:pt x="76189" y="9641"/>
                  </a:lnTo>
                  <a:lnTo>
                    <a:pt x="67988" y="1333"/>
                  </a:lnTo>
                  <a:lnTo>
                    <a:pt x="58580" y="116"/>
                  </a:lnTo>
                  <a:lnTo>
                    <a:pt x="30407" y="0"/>
                  </a:lnTo>
                  <a:lnTo>
                    <a:pt x="21324" y="6545"/>
                  </a:lnTo>
                  <a:lnTo>
                    <a:pt x="15468" y="8200"/>
                  </a:lnTo>
                  <a:lnTo>
                    <a:pt x="13484" y="9700"/>
                  </a:lnTo>
                  <a:lnTo>
                    <a:pt x="3317" y="25693"/>
                  </a:lnTo>
                  <a:lnTo>
                    <a:pt x="975" y="35011"/>
                  </a:lnTo>
                  <a:lnTo>
                    <a:pt x="0" y="61649"/>
                  </a:lnTo>
                  <a:lnTo>
                    <a:pt x="2816" y="67263"/>
                  </a:lnTo>
                  <a:lnTo>
                    <a:pt x="5049" y="70242"/>
                  </a:lnTo>
                  <a:lnTo>
                    <a:pt x="10352" y="73551"/>
                  </a:lnTo>
                  <a:lnTo>
                    <a:pt x="18954" y="75850"/>
                  </a:lnTo>
                  <a:lnTo>
                    <a:pt x="41385" y="76185"/>
                  </a:lnTo>
                  <a:lnTo>
                    <a:pt x="47668" y="73371"/>
                  </a:lnTo>
                  <a:lnTo>
                    <a:pt x="65176" y="58589"/>
                  </a:lnTo>
                  <a:lnTo>
                    <a:pt x="66625" y="48054"/>
                  </a:lnTo>
                  <a:lnTo>
                    <a:pt x="66661" y="39461"/>
                  </a:lnTo>
                  <a:lnTo>
                    <a:pt x="74865" y="46420"/>
                  </a:lnTo>
                  <a:lnTo>
                    <a:pt x="76073" y="55719"/>
                  </a:lnTo>
                  <a:lnTo>
                    <a:pt x="76155" y="61782"/>
                  </a:lnTo>
                  <a:lnTo>
                    <a:pt x="78996" y="67322"/>
                  </a:lnTo>
                  <a:lnTo>
                    <a:pt x="81235" y="70281"/>
                  </a:lnTo>
                  <a:lnTo>
                    <a:pt x="83723" y="79213"/>
                  </a:lnTo>
                  <a:lnTo>
                    <a:pt x="88362" y="107025"/>
                  </a:lnTo>
                  <a:lnTo>
                    <a:pt x="102599" y="153046"/>
                  </a:lnTo>
                  <a:lnTo>
                    <a:pt x="107396" y="190556"/>
                  </a:lnTo>
                  <a:lnTo>
                    <a:pt x="112247" y="209566"/>
                  </a:lnTo>
                  <a:lnTo>
                    <a:pt x="114169" y="245799"/>
                  </a:lnTo>
                  <a:lnTo>
                    <a:pt x="111414" y="254941"/>
                  </a:lnTo>
                  <a:lnTo>
                    <a:pt x="107720" y="263590"/>
                  </a:lnTo>
                  <a:lnTo>
                    <a:pt x="104581" y="279301"/>
                  </a:lnTo>
                  <a:lnTo>
                    <a:pt x="97419" y="291129"/>
                  </a:lnTo>
                  <a:lnTo>
                    <a:pt x="91622" y="298018"/>
                  </a:lnTo>
                  <a:lnTo>
                    <a:pt x="85518" y="301785"/>
                  </a:lnTo>
                  <a:lnTo>
                    <a:pt x="82408" y="302790"/>
                  </a:lnTo>
                  <a:lnTo>
                    <a:pt x="80336" y="304518"/>
                  </a:lnTo>
                  <a:lnTo>
                    <a:pt x="76358" y="310948"/>
                  </a:lnTo>
                  <a:lnTo>
                    <a:pt x="71678" y="312824"/>
                  </a:lnTo>
                  <a:lnTo>
                    <a:pt x="68949" y="312265"/>
                  </a:lnTo>
                  <a:lnTo>
                    <a:pt x="56963" y="306587"/>
                  </a:lnTo>
                  <a:lnTo>
                    <a:pt x="53847" y="305991"/>
                  </a:lnTo>
                  <a:lnTo>
                    <a:pt x="44405" y="300096"/>
                  </a:lnTo>
                  <a:lnTo>
                    <a:pt x="40896" y="291773"/>
                  </a:lnTo>
                  <a:lnTo>
                    <a:pt x="28564" y="24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820"/>
            <p:cNvSpPr/>
            <p:nvPr>
              <p:custDataLst>
                <p:tags r:id="rId166"/>
              </p:custDataLst>
            </p:nvPr>
          </p:nvSpPr>
          <p:spPr>
            <a:xfrm>
              <a:off x="4773422" y="1362109"/>
              <a:ext cx="170054" cy="284928"/>
            </a:xfrm>
            <a:custGeom>
              <a:avLst/>
              <a:gdLst/>
              <a:ahLst/>
              <a:cxnLst/>
              <a:rect l="0" t="0" r="0" b="0"/>
              <a:pathLst>
                <a:path w="170054" h="284928">
                  <a:moveTo>
                    <a:pt x="112903" y="9491"/>
                  </a:moveTo>
                  <a:lnTo>
                    <a:pt x="112903" y="9491"/>
                  </a:lnTo>
                  <a:lnTo>
                    <a:pt x="104702" y="1290"/>
                  </a:lnTo>
                  <a:lnTo>
                    <a:pt x="95293" y="82"/>
                  </a:lnTo>
                  <a:lnTo>
                    <a:pt x="89223" y="0"/>
                  </a:lnTo>
                  <a:lnTo>
                    <a:pt x="87591" y="1047"/>
                  </a:lnTo>
                  <a:lnTo>
                    <a:pt x="86503" y="2804"/>
                  </a:lnTo>
                  <a:lnTo>
                    <a:pt x="85779" y="5033"/>
                  </a:lnTo>
                  <a:lnTo>
                    <a:pt x="84237" y="6519"/>
                  </a:lnTo>
                  <a:lnTo>
                    <a:pt x="74158" y="11726"/>
                  </a:lnTo>
                  <a:lnTo>
                    <a:pt x="61975" y="22632"/>
                  </a:lnTo>
                  <a:lnTo>
                    <a:pt x="33525" y="64967"/>
                  </a:lnTo>
                  <a:lnTo>
                    <a:pt x="22369" y="95414"/>
                  </a:lnTo>
                  <a:lnTo>
                    <a:pt x="14458" y="108004"/>
                  </a:lnTo>
                  <a:lnTo>
                    <a:pt x="10003" y="128050"/>
                  </a:lnTo>
                  <a:lnTo>
                    <a:pt x="5677" y="159910"/>
                  </a:lnTo>
                  <a:lnTo>
                    <a:pt x="0" y="186900"/>
                  </a:lnTo>
                  <a:lnTo>
                    <a:pt x="2046" y="196995"/>
                  </a:lnTo>
                  <a:lnTo>
                    <a:pt x="5425" y="206068"/>
                  </a:lnTo>
                  <a:lnTo>
                    <a:pt x="8385" y="222018"/>
                  </a:lnTo>
                  <a:lnTo>
                    <a:pt x="27379" y="254958"/>
                  </a:lnTo>
                  <a:lnTo>
                    <a:pt x="33617" y="261462"/>
                  </a:lnTo>
                  <a:lnTo>
                    <a:pt x="77294" y="281719"/>
                  </a:lnTo>
                  <a:lnTo>
                    <a:pt x="95913" y="284927"/>
                  </a:lnTo>
                  <a:lnTo>
                    <a:pt x="125874" y="284553"/>
                  </a:lnTo>
                  <a:lnTo>
                    <a:pt x="170053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821"/>
            <p:cNvSpPr/>
            <p:nvPr>
              <p:custDataLst>
                <p:tags r:id="rId167"/>
              </p:custDataLst>
            </p:nvPr>
          </p:nvSpPr>
          <p:spPr>
            <a:xfrm>
              <a:off x="4486392" y="1504950"/>
              <a:ext cx="142759" cy="171392"/>
            </a:xfrm>
            <a:custGeom>
              <a:avLst/>
              <a:gdLst/>
              <a:ahLst/>
              <a:cxnLst/>
              <a:rect l="0" t="0" r="0" b="0"/>
              <a:pathLst>
                <a:path w="142759" h="171392">
                  <a:moveTo>
                    <a:pt x="9408" y="47625"/>
                  </a:moveTo>
                  <a:lnTo>
                    <a:pt x="9408" y="47625"/>
                  </a:lnTo>
                  <a:lnTo>
                    <a:pt x="0" y="47625"/>
                  </a:lnTo>
                  <a:lnTo>
                    <a:pt x="14349" y="47625"/>
                  </a:lnTo>
                  <a:lnTo>
                    <a:pt x="19718" y="50447"/>
                  </a:lnTo>
                  <a:lnTo>
                    <a:pt x="25632" y="54171"/>
                  </a:lnTo>
                  <a:lnTo>
                    <a:pt x="34911" y="57326"/>
                  </a:lnTo>
                  <a:lnTo>
                    <a:pt x="41203" y="61814"/>
                  </a:lnTo>
                  <a:lnTo>
                    <a:pt x="44706" y="67337"/>
                  </a:lnTo>
                  <a:lnTo>
                    <a:pt x="47321" y="73319"/>
                  </a:lnTo>
                  <a:lnTo>
                    <a:pt x="63911" y="95267"/>
                  </a:lnTo>
                  <a:lnTo>
                    <a:pt x="66035" y="113010"/>
                  </a:lnTo>
                  <a:lnTo>
                    <a:pt x="66403" y="125677"/>
                  </a:lnTo>
                  <a:lnTo>
                    <a:pt x="63667" y="132762"/>
                  </a:lnTo>
                  <a:lnTo>
                    <a:pt x="51360" y="155694"/>
                  </a:lnTo>
                  <a:lnTo>
                    <a:pt x="48015" y="169166"/>
                  </a:lnTo>
                  <a:lnTo>
                    <a:pt x="46788" y="169927"/>
                  </a:lnTo>
                  <a:lnTo>
                    <a:pt x="38389" y="171391"/>
                  </a:lnTo>
                  <a:lnTo>
                    <a:pt x="37985" y="128888"/>
                  </a:lnTo>
                  <a:lnTo>
                    <a:pt x="39042" y="111802"/>
                  </a:lnTo>
                  <a:lnTo>
                    <a:pt x="51240" y="87526"/>
                  </a:lnTo>
                  <a:lnTo>
                    <a:pt x="85042" y="40869"/>
                  </a:lnTo>
                  <a:lnTo>
                    <a:pt x="92765" y="32981"/>
                  </a:lnTo>
                  <a:lnTo>
                    <a:pt x="142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822"/>
            <p:cNvSpPr/>
            <p:nvPr>
              <p:custDataLst>
                <p:tags r:id="rId168"/>
              </p:custDataLst>
            </p:nvPr>
          </p:nvSpPr>
          <p:spPr>
            <a:xfrm>
              <a:off x="4352925" y="1333516"/>
              <a:ext cx="113743" cy="341358"/>
            </a:xfrm>
            <a:custGeom>
              <a:avLst/>
              <a:gdLst/>
              <a:ahLst/>
              <a:cxnLst/>
              <a:rect l="0" t="0" r="0" b="0"/>
              <a:pathLst>
                <a:path w="113743" h="341358">
                  <a:moveTo>
                    <a:pt x="9525" y="123809"/>
                  </a:moveTo>
                  <a:lnTo>
                    <a:pt x="9525" y="123809"/>
                  </a:lnTo>
                  <a:lnTo>
                    <a:pt x="9525" y="114400"/>
                  </a:lnTo>
                  <a:lnTo>
                    <a:pt x="392" y="105154"/>
                  </a:lnTo>
                  <a:lnTo>
                    <a:pt x="5173" y="104876"/>
                  </a:lnTo>
                  <a:lnTo>
                    <a:pt x="6624" y="105895"/>
                  </a:lnTo>
                  <a:lnTo>
                    <a:pt x="7591" y="107633"/>
                  </a:lnTo>
                  <a:lnTo>
                    <a:pt x="9271" y="114467"/>
                  </a:lnTo>
                  <a:lnTo>
                    <a:pt x="9412" y="118951"/>
                  </a:lnTo>
                  <a:lnTo>
                    <a:pt x="12297" y="124472"/>
                  </a:lnTo>
                  <a:lnTo>
                    <a:pt x="16049" y="130454"/>
                  </a:lnTo>
                  <a:lnTo>
                    <a:pt x="18161" y="140830"/>
                  </a:lnTo>
                  <a:lnTo>
                    <a:pt x="19027" y="185129"/>
                  </a:lnTo>
                  <a:lnTo>
                    <a:pt x="19049" y="228642"/>
                  </a:lnTo>
                  <a:lnTo>
                    <a:pt x="20108" y="241310"/>
                  </a:lnTo>
                  <a:lnTo>
                    <a:pt x="27986" y="278196"/>
                  </a:lnTo>
                  <a:lnTo>
                    <a:pt x="28565" y="325554"/>
                  </a:lnTo>
                  <a:lnTo>
                    <a:pt x="28575" y="341357"/>
                  </a:lnTo>
                  <a:lnTo>
                    <a:pt x="28575" y="296811"/>
                  </a:lnTo>
                  <a:lnTo>
                    <a:pt x="20374" y="255135"/>
                  </a:lnTo>
                  <a:lnTo>
                    <a:pt x="19225" y="209267"/>
                  </a:lnTo>
                  <a:lnTo>
                    <a:pt x="19073" y="161874"/>
                  </a:lnTo>
                  <a:lnTo>
                    <a:pt x="16233" y="123802"/>
                  </a:lnTo>
                  <a:lnTo>
                    <a:pt x="10850" y="85708"/>
                  </a:lnTo>
                  <a:lnTo>
                    <a:pt x="18245" y="41827"/>
                  </a:lnTo>
                  <a:lnTo>
                    <a:pt x="18944" y="17397"/>
                  </a:lnTo>
                  <a:lnTo>
                    <a:pt x="21825" y="10193"/>
                  </a:lnTo>
                  <a:lnTo>
                    <a:pt x="28180" y="581"/>
                  </a:lnTo>
                  <a:lnTo>
                    <a:pt x="50955" y="0"/>
                  </a:lnTo>
                  <a:lnTo>
                    <a:pt x="57219" y="2813"/>
                  </a:lnTo>
                  <a:lnTo>
                    <a:pt x="88901" y="31783"/>
                  </a:lnTo>
                  <a:lnTo>
                    <a:pt x="110067" y="62604"/>
                  </a:lnTo>
                  <a:lnTo>
                    <a:pt x="112419" y="69443"/>
                  </a:lnTo>
                  <a:lnTo>
                    <a:pt x="113742" y="84300"/>
                  </a:lnTo>
                  <a:lnTo>
                    <a:pt x="111230" y="93197"/>
                  </a:lnTo>
                  <a:lnTo>
                    <a:pt x="107644" y="100678"/>
                  </a:lnTo>
                  <a:lnTo>
                    <a:pt x="104567" y="110841"/>
                  </a:lnTo>
                  <a:lnTo>
                    <a:pt x="82418" y="136499"/>
                  </a:lnTo>
                  <a:lnTo>
                    <a:pt x="76141" y="140032"/>
                  </a:lnTo>
                  <a:lnTo>
                    <a:pt x="38686" y="151722"/>
                  </a:lnTo>
                  <a:lnTo>
                    <a:pt x="0" y="152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97"/>
          <p:cNvGrpSpPr/>
          <p:nvPr/>
        </p:nvGrpSpPr>
        <p:grpSpPr>
          <a:xfrm>
            <a:off x="6076950" y="1323975"/>
            <a:ext cx="723901" cy="285609"/>
            <a:chOff x="6076950" y="1323975"/>
            <a:chExt cx="723901" cy="285609"/>
          </a:xfrm>
        </p:grpSpPr>
        <p:sp>
          <p:nvSpPr>
            <p:cNvPr id="81" name="SMARTInkShape-2823"/>
            <p:cNvSpPr/>
            <p:nvPr>
              <p:custDataLst>
                <p:tags r:id="rId154"/>
              </p:custDataLst>
            </p:nvPr>
          </p:nvSpPr>
          <p:spPr>
            <a:xfrm>
              <a:off x="6715125" y="1419225"/>
              <a:ext cx="85726" cy="151878"/>
            </a:xfrm>
            <a:custGeom>
              <a:avLst/>
              <a:gdLst/>
              <a:ahLst/>
              <a:cxnLst/>
              <a:rect l="0" t="0" r="0" b="0"/>
              <a:pathLst>
                <a:path w="85726" h="151878">
                  <a:moveTo>
                    <a:pt x="0" y="9525"/>
                  </a:moveTo>
                  <a:lnTo>
                    <a:pt x="0" y="9525"/>
                  </a:lnTo>
                  <a:lnTo>
                    <a:pt x="0" y="27135"/>
                  </a:lnTo>
                  <a:lnTo>
                    <a:pt x="6545" y="35895"/>
                  </a:lnTo>
                  <a:lnTo>
                    <a:pt x="9701" y="44737"/>
                  </a:lnTo>
                  <a:lnTo>
                    <a:pt x="25949" y="66692"/>
                  </a:lnTo>
                  <a:lnTo>
                    <a:pt x="28466" y="73032"/>
                  </a:lnTo>
                  <a:lnTo>
                    <a:pt x="34775" y="83610"/>
                  </a:lnTo>
                  <a:lnTo>
                    <a:pt x="38083" y="130476"/>
                  </a:lnTo>
                  <a:lnTo>
                    <a:pt x="38100" y="150634"/>
                  </a:lnTo>
                  <a:lnTo>
                    <a:pt x="37042" y="151223"/>
                  </a:lnTo>
                  <a:lnTo>
                    <a:pt x="33044" y="151877"/>
                  </a:lnTo>
                  <a:lnTo>
                    <a:pt x="31555" y="150993"/>
                  </a:lnTo>
                  <a:lnTo>
                    <a:pt x="30562" y="149345"/>
                  </a:lnTo>
                  <a:lnTo>
                    <a:pt x="28836" y="142669"/>
                  </a:lnTo>
                  <a:lnTo>
                    <a:pt x="28578" y="102885"/>
                  </a:lnTo>
                  <a:lnTo>
                    <a:pt x="40335" y="56952"/>
                  </a:lnTo>
                  <a:lnTo>
                    <a:pt x="48287" y="40864"/>
                  </a:lnTo>
                  <a:lnTo>
                    <a:pt x="53211" y="32978"/>
                  </a:lnTo>
                  <a:lnTo>
                    <a:pt x="57041" y="22589"/>
                  </a:lnTo>
                  <a:lnTo>
                    <a:pt x="61688" y="1603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24"/>
            <p:cNvSpPr/>
            <p:nvPr>
              <p:custDataLst>
                <p:tags r:id="rId155"/>
              </p:custDataLst>
            </p:nvPr>
          </p:nvSpPr>
          <p:spPr>
            <a:xfrm>
              <a:off x="6572366" y="1438289"/>
              <a:ext cx="85172" cy="114156"/>
            </a:xfrm>
            <a:custGeom>
              <a:avLst/>
              <a:gdLst/>
              <a:ahLst/>
              <a:cxnLst/>
              <a:rect l="0" t="0" r="0" b="0"/>
              <a:pathLst>
                <a:path w="85172" h="114156">
                  <a:moveTo>
                    <a:pt x="9409" y="38086"/>
                  </a:moveTo>
                  <a:lnTo>
                    <a:pt x="9409" y="38086"/>
                  </a:lnTo>
                  <a:lnTo>
                    <a:pt x="1209" y="38086"/>
                  </a:lnTo>
                  <a:lnTo>
                    <a:pt x="0" y="54488"/>
                  </a:lnTo>
                  <a:lnTo>
                    <a:pt x="1020" y="55371"/>
                  </a:lnTo>
                  <a:lnTo>
                    <a:pt x="8095" y="56903"/>
                  </a:lnTo>
                  <a:lnTo>
                    <a:pt x="23564" y="57130"/>
                  </a:lnTo>
                  <a:lnTo>
                    <a:pt x="29106" y="54311"/>
                  </a:lnTo>
                  <a:lnTo>
                    <a:pt x="35097" y="50589"/>
                  </a:lnTo>
                  <a:lnTo>
                    <a:pt x="44420" y="47435"/>
                  </a:lnTo>
                  <a:lnTo>
                    <a:pt x="80618" y="14499"/>
                  </a:lnTo>
                  <a:lnTo>
                    <a:pt x="83391" y="8906"/>
                  </a:lnTo>
                  <a:lnTo>
                    <a:pt x="85171" y="1748"/>
                  </a:lnTo>
                  <a:lnTo>
                    <a:pt x="84259" y="1160"/>
                  </a:lnTo>
                  <a:lnTo>
                    <a:pt x="71011" y="55"/>
                  </a:lnTo>
                  <a:lnTo>
                    <a:pt x="59795" y="0"/>
                  </a:lnTo>
                  <a:lnTo>
                    <a:pt x="52796" y="5046"/>
                  </a:lnTo>
                  <a:lnTo>
                    <a:pt x="40948" y="15175"/>
                  </a:lnTo>
                  <a:lnTo>
                    <a:pt x="34715" y="17320"/>
                  </a:lnTo>
                  <a:lnTo>
                    <a:pt x="32630" y="18950"/>
                  </a:lnTo>
                  <a:lnTo>
                    <a:pt x="22279" y="36241"/>
                  </a:lnTo>
                  <a:lnTo>
                    <a:pt x="18867" y="51062"/>
                  </a:lnTo>
                  <a:lnTo>
                    <a:pt x="11591" y="66088"/>
                  </a:lnTo>
                  <a:lnTo>
                    <a:pt x="9841" y="79248"/>
                  </a:lnTo>
                  <a:lnTo>
                    <a:pt x="12423" y="85661"/>
                  </a:lnTo>
                  <a:lnTo>
                    <a:pt x="16040" y="92039"/>
                  </a:lnTo>
                  <a:lnTo>
                    <a:pt x="18553" y="102877"/>
                  </a:lnTo>
                  <a:lnTo>
                    <a:pt x="23878" y="109259"/>
                  </a:lnTo>
                  <a:lnTo>
                    <a:pt x="29246" y="112052"/>
                  </a:lnTo>
                  <a:lnTo>
                    <a:pt x="47578" y="114090"/>
                  </a:lnTo>
                  <a:lnTo>
                    <a:pt x="50730" y="114155"/>
                  </a:lnTo>
                  <a:lnTo>
                    <a:pt x="57054" y="111406"/>
                  </a:lnTo>
                  <a:lnTo>
                    <a:pt x="66559" y="10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825"/>
            <p:cNvSpPr/>
            <p:nvPr>
              <p:custDataLst>
                <p:tags r:id="rId156"/>
              </p:custDataLst>
            </p:nvPr>
          </p:nvSpPr>
          <p:spPr>
            <a:xfrm>
              <a:off x="6419884" y="1466850"/>
              <a:ext cx="114267" cy="19051"/>
            </a:xfrm>
            <a:custGeom>
              <a:avLst/>
              <a:gdLst/>
              <a:ahLst/>
              <a:cxnLst/>
              <a:rect l="0" t="0" r="0" b="0"/>
              <a:pathLst>
                <a:path w="114267" h="19051">
                  <a:moveTo>
                    <a:pt x="9491" y="19050"/>
                  </a:moveTo>
                  <a:lnTo>
                    <a:pt x="9491" y="19050"/>
                  </a:lnTo>
                  <a:lnTo>
                    <a:pt x="4435" y="13994"/>
                  </a:lnTo>
                  <a:lnTo>
                    <a:pt x="2946" y="13562"/>
                  </a:lnTo>
                  <a:lnTo>
                    <a:pt x="1952" y="14333"/>
                  </a:lnTo>
                  <a:lnTo>
                    <a:pt x="0" y="18968"/>
                  </a:lnTo>
                  <a:lnTo>
                    <a:pt x="17871" y="11500"/>
                  </a:lnTo>
                  <a:lnTo>
                    <a:pt x="64521" y="9532"/>
                  </a:lnTo>
                  <a:lnTo>
                    <a:pt x="80594" y="8469"/>
                  </a:lnTo>
                  <a:lnTo>
                    <a:pt x="114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26"/>
            <p:cNvSpPr/>
            <p:nvPr>
              <p:custDataLst>
                <p:tags r:id="rId157"/>
              </p:custDataLst>
            </p:nvPr>
          </p:nvSpPr>
          <p:spPr>
            <a:xfrm>
              <a:off x="6477000" y="1323975"/>
              <a:ext cx="47626" cy="276177"/>
            </a:xfrm>
            <a:custGeom>
              <a:avLst/>
              <a:gdLst/>
              <a:ahLst/>
              <a:cxnLst/>
              <a:rect l="0" t="0" r="0" b="0"/>
              <a:pathLst>
                <a:path w="47626" h="276177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4621" y="6546"/>
                  </a:lnTo>
                  <a:lnTo>
                    <a:pt x="20962" y="8201"/>
                  </a:lnTo>
                  <a:lnTo>
                    <a:pt x="22441" y="9701"/>
                  </a:lnTo>
                  <a:lnTo>
                    <a:pt x="22370" y="11759"/>
                  </a:lnTo>
                  <a:lnTo>
                    <a:pt x="19706" y="17610"/>
                  </a:lnTo>
                  <a:lnTo>
                    <a:pt x="19057" y="59855"/>
                  </a:lnTo>
                  <a:lnTo>
                    <a:pt x="17995" y="71052"/>
                  </a:lnTo>
                  <a:lnTo>
                    <a:pt x="7291" y="114370"/>
                  </a:lnTo>
                  <a:lnTo>
                    <a:pt x="2160" y="133371"/>
                  </a:lnTo>
                  <a:lnTo>
                    <a:pt x="127" y="177801"/>
                  </a:lnTo>
                  <a:lnTo>
                    <a:pt x="5" y="221061"/>
                  </a:lnTo>
                  <a:lnTo>
                    <a:pt x="0" y="260219"/>
                  </a:lnTo>
                  <a:lnTo>
                    <a:pt x="2822" y="266642"/>
                  </a:lnTo>
                  <a:lnTo>
                    <a:pt x="8201" y="274332"/>
                  </a:lnTo>
                  <a:lnTo>
                    <a:pt x="11759" y="275384"/>
                  </a:lnTo>
                  <a:lnTo>
                    <a:pt x="26824" y="276176"/>
                  </a:lnTo>
                  <a:lnTo>
                    <a:pt x="33113" y="271154"/>
                  </a:lnTo>
                  <a:lnTo>
                    <a:pt x="35884" y="265857"/>
                  </a:lnTo>
                  <a:lnTo>
                    <a:pt x="36623" y="262963"/>
                  </a:lnTo>
                  <a:lnTo>
                    <a:pt x="476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27"/>
            <p:cNvSpPr/>
            <p:nvPr>
              <p:custDataLst>
                <p:tags r:id="rId158"/>
              </p:custDataLst>
            </p:nvPr>
          </p:nvSpPr>
          <p:spPr>
            <a:xfrm>
              <a:off x="6306908" y="1419225"/>
              <a:ext cx="112943" cy="38101"/>
            </a:xfrm>
            <a:custGeom>
              <a:avLst/>
              <a:gdLst/>
              <a:ahLst/>
              <a:cxnLst/>
              <a:rect l="0" t="0" r="0" b="0"/>
              <a:pathLst>
                <a:path w="112943" h="38101">
                  <a:moveTo>
                    <a:pt x="17692" y="38100"/>
                  </a:moveTo>
                  <a:lnTo>
                    <a:pt x="17692" y="38100"/>
                  </a:lnTo>
                  <a:lnTo>
                    <a:pt x="0" y="38100"/>
                  </a:lnTo>
                  <a:lnTo>
                    <a:pt x="12018" y="38100"/>
                  </a:lnTo>
                  <a:lnTo>
                    <a:pt x="13910" y="37042"/>
                  </a:lnTo>
                  <a:lnTo>
                    <a:pt x="15171" y="35278"/>
                  </a:lnTo>
                  <a:lnTo>
                    <a:pt x="16010" y="33044"/>
                  </a:lnTo>
                  <a:lnTo>
                    <a:pt x="17630" y="31554"/>
                  </a:lnTo>
                  <a:lnTo>
                    <a:pt x="44464" y="21210"/>
                  </a:lnTo>
                  <a:lnTo>
                    <a:pt x="72698" y="16417"/>
                  </a:lnTo>
                  <a:lnTo>
                    <a:pt x="91493" y="3887"/>
                  </a:lnTo>
                  <a:lnTo>
                    <a:pt x="112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828"/>
            <p:cNvSpPr/>
            <p:nvPr>
              <p:custDataLst>
                <p:tags r:id="rId159"/>
              </p:custDataLst>
            </p:nvPr>
          </p:nvSpPr>
          <p:spPr>
            <a:xfrm>
              <a:off x="6362816" y="1323975"/>
              <a:ext cx="37985" cy="266248"/>
            </a:xfrm>
            <a:custGeom>
              <a:avLst/>
              <a:gdLst/>
              <a:ahLst/>
              <a:cxnLst/>
              <a:rect l="0" t="0" r="0" b="0"/>
              <a:pathLst>
                <a:path w="37985" h="266248">
                  <a:moveTo>
                    <a:pt x="37984" y="0"/>
                  </a:moveTo>
                  <a:lnTo>
                    <a:pt x="37984" y="0"/>
                  </a:lnTo>
                  <a:lnTo>
                    <a:pt x="32928" y="0"/>
                  </a:lnTo>
                  <a:lnTo>
                    <a:pt x="31439" y="1058"/>
                  </a:lnTo>
                  <a:lnTo>
                    <a:pt x="30445" y="2822"/>
                  </a:lnTo>
                  <a:lnTo>
                    <a:pt x="29783" y="5056"/>
                  </a:lnTo>
                  <a:lnTo>
                    <a:pt x="28283" y="6546"/>
                  </a:lnTo>
                  <a:lnTo>
                    <a:pt x="23795" y="8201"/>
                  </a:lnTo>
                  <a:lnTo>
                    <a:pt x="22174" y="10759"/>
                  </a:lnTo>
                  <a:lnTo>
                    <a:pt x="16752" y="27251"/>
                  </a:lnTo>
                  <a:lnTo>
                    <a:pt x="12672" y="34337"/>
                  </a:lnTo>
                  <a:lnTo>
                    <a:pt x="10376" y="45334"/>
                  </a:lnTo>
                  <a:lnTo>
                    <a:pt x="9446" y="92234"/>
                  </a:lnTo>
                  <a:lnTo>
                    <a:pt x="9411" y="136534"/>
                  </a:lnTo>
                  <a:lnTo>
                    <a:pt x="9409" y="180975"/>
                  </a:lnTo>
                  <a:lnTo>
                    <a:pt x="8351" y="193675"/>
                  </a:lnTo>
                  <a:lnTo>
                    <a:pt x="472" y="230586"/>
                  </a:lnTo>
                  <a:lnTo>
                    <a:pt x="0" y="249336"/>
                  </a:lnTo>
                  <a:lnTo>
                    <a:pt x="1020" y="251949"/>
                  </a:lnTo>
                  <a:lnTo>
                    <a:pt x="2758" y="253691"/>
                  </a:lnTo>
                  <a:lnTo>
                    <a:pt x="4974" y="254852"/>
                  </a:lnTo>
                  <a:lnTo>
                    <a:pt x="6453" y="256685"/>
                  </a:lnTo>
                  <a:lnTo>
                    <a:pt x="8096" y="261543"/>
                  </a:lnTo>
                  <a:lnTo>
                    <a:pt x="9592" y="263262"/>
                  </a:lnTo>
                  <a:lnTo>
                    <a:pt x="17494" y="266247"/>
                  </a:lnTo>
                  <a:lnTo>
                    <a:pt x="27008" y="258459"/>
                  </a:lnTo>
                  <a:lnTo>
                    <a:pt x="3798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829"/>
            <p:cNvSpPr/>
            <p:nvPr>
              <p:custDataLst>
                <p:tags r:id="rId160"/>
              </p:custDataLst>
            </p:nvPr>
          </p:nvSpPr>
          <p:spPr>
            <a:xfrm>
              <a:off x="6192069" y="1457456"/>
              <a:ext cx="94432" cy="112681"/>
            </a:xfrm>
            <a:custGeom>
              <a:avLst/>
              <a:gdLst/>
              <a:ahLst/>
              <a:cxnLst/>
              <a:rect l="0" t="0" r="0" b="0"/>
              <a:pathLst>
                <a:path w="94432" h="112681">
                  <a:moveTo>
                    <a:pt x="27756" y="66544"/>
                  </a:moveTo>
                  <a:lnTo>
                    <a:pt x="27756" y="66544"/>
                  </a:lnTo>
                  <a:lnTo>
                    <a:pt x="0" y="66544"/>
                  </a:lnTo>
                  <a:lnTo>
                    <a:pt x="13391" y="66544"/>
                  </a:lnTo>
                  <a:lnTo>
                    <a:pt x="18902" y="63722"/>
                  </a:lnTo>
                  <a:lnTo>
                    <a:pt x="45044" y="39720"/>
                  </a:lnTo>
                  <a:lnTo>
                    <a:pt x="46023" y="35925"/>
                  </a:lnTo>
                  <a:lnTo>
                    <a:pt x="46284" y="33431"/>
                  </a:lnTo>
                  <a:lnTo>
                    <a:pt x="49396" y="27838"/>
                  </a:lnTo>
                  <a:lnTo>
                    <a:pt x="53249" y="21825"/>
                  </a:lnTo>
                  <a:lnTo>
                    <a:pt x="55925" y="11240"/>
                  </a:lnTo>
                  <a:lnTo>
                    <a:pt x="56295" y="1355"/>
                  </a:lnTo>
                  <a:lnTo>
                    <a:pt x="55249" y="860"/>
                  </a:lnTo>
                  <a:lnTo>
                    <a:pt x="48127" y="0"/>
                  </a:lnTo>
                  <a:lnTo>
                    <a:pt x="47687" y="1014"/>
                  </a:lnTo>
                  <a:lnTo>
                    <a:pt x="47197" y="4964"/>
                  </a:lnTo>
                  <a:lnTo>
                    <a:pt x="46008" y="6441"/>
                  </a:lnTo>
                  <a:lnTo>
                    <a:pt x="41866" y="8081"/>
                  </a:lnTo>
                  <a:lnTo>
                    <a:pt x="40337" y="9577"/>
                  </a:lnTo>
                  <a:lnTo>
                    <a:pt x="35063" y="19582"/>
                  </a:lnTo>
                  <a:lnTo>
                    <a:pt x="31003" y="25564"/>
                  </a:lnTo>
                  <a:lnTo>
                    <a:pt x="28718" y="34881"/>
                  </a:lnTo>
                  <a:lnTo>
                    <a:pt x="28184" y="41183"/>
                  </a:lnTo>
                  <a:lnTo>
                    <a:pt x="25124" y="47511"/>
                  </a:lnTo>
                  <a:lnTo>
                    <a:pt x="21294" y="53852"/>
                  </a:lnTo>
                  <a:lnTo>
                    <a:pt x="18836" y="66546"/>
                  </a:lnTo>
                  <a:lnTo>
                    <a:pt x="18635" y="69720"/>
                  </a:lnTo>
                  <a:lnTo>
                    <a:pt x="21234" y="76069"/>
                  </a:lnTo>
                  <a:lnTo>
                    <a:pt x="24857" y="82419"/>
                  </a:lnTo>
                  <a:lnTo>
                    <a:pt x="27184" y="95119"/>
                  </a:lnTo>
                  <a:lnTo>
                    <a:pt x="27374" y="98294"/>
                  </a:lnTo>
                  <a:lnTo>
                    <a:pt x="28560" y="100411"/>
                  </a:lnTo>
                  <a:lnTo>
                    <a:pt x="30409" y="101822"/>
                  </a:lnTo>
                  <a:lnTo>
                    <a:pt x="35285" y="104448"/>
                  </a:lnTo>
                  <a:lnTo>
                    <a:pt x="45079" y="112680"/>
                  </a:lnTo>
                  <a:lnTo>
                    <a:pt x="46713" y="112118"/>
                  </a:lnTo>
                  <a:lnTo>
                    <a:pt x="54069" y="107329"/>
                  </a:lnTo>
                  <a:lnTo>
                    <a:pt x="62952" y="104381"/>
                  </a:lnTo>
                  <a:lnTo>
                    <a:pt x="94431" y="8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830"/>
            <p:cNvSpPr/>
            <p:nvPr>
              <p:custDataLst>
                <p:tags r:id="rId161"/>
              </p:custDataLst>
            </p:nvPr>
          </p:nvSpPr>
          <p:spPr>
            <a:xfrm>
              <a:off x="6076950" y="1363399"/>
              <a:ext cx="85722" cy="246185"/>
            </a:xfrm>
            <a:custGeom>
              <a:avLst/>
              <a:gdLst/>
              <a:ahLst/>
              <a:cxnLst/>
              <a:rect l="0" t="0" r="0" b="0"/>
              <a:pathLst>
                <a:path w="85722" h="246185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9" y="5379"/>
                  </a:lnTo>
                  <a:lnTo>
                    <a:pt x="9132" y="0"/>
                  </a:lnTo>
                  <a:lnTo>
                    <a:pt x="9515" y="17956"/>
                  </a:lnTo>
                  <a:lnTo>
                    <a:pt x="6698" y="25942"/>
                  </a:lnTo>
                  <a:lnTo>
                    <a:pt x="2977" y="33019"/>
                  </a:lnTo>
                  <a:lnTo>
                    <a:pt x="1323" y="39692"/>
                  </a:lnTo>
                  <a:lnTo>
                    <a:pt x="8989" y="84639"/>
                  </a:lnTo>
                  <a:lnTo>
                    <a:pt x="10513" y="116182"/>
                  </a:lnTo>
                  <a:lnTo>
                    <a:pt x="14991" y="135210"/>
                  </a:lnTo>
                  <a:lnTo>
                    <a:pt x="12674" y="153196"/>
                  </a:lnTo>
                  <a:lnTo>
                    <a:pt x="18739" y="195919"/>
                  </a:lnTo>
                  <a:lnTo>
                    <a:pt x="19022" y="225459"/>
                  </a:lnTo>
                  <a:lnTo>
                    <a:pt x="17973" y="229240"/>
                  </a:lnTo>
                  <a:lnTo>
                    <a:pt x="16215" y="231760"/>
                  </a:lnTo>
                  <a:lnTo>
                    <a:pt x="13986" y="233441"/>
                  </a:lnTo>
                  <a:lnTo>
                    <a:pt x="11507" y="238130"/>
                  </a:lnTo>
                  <a:lnTo>
                    <a:pt x="9559" y="246184"/>
                  </a:lnTo>
                  <a:lnTo>
                    <a:pt x="9525" y="209470"/>
                  </a:lnTo>
                  <a:lnTo>
                    <a:pt x="12347" y="200665"/>
                  </a:lnTo>
                  <a:lnTo>
                    <a:pt x="16070" y="193224"/>
                  </a:lnTo>
                  <a:lnTo>
                    <a:pt x="18462" y="177001"/>
                  </a:lnTo>
                  <a:lnTo>
                    <a:pt x="19846" y="166832"/>
                  </a:lnTo>
                  <a:lnTo>
                    <a:pt x="28727" y="146053"/>
                  </a:lnTo>
                  <a:lnTo>
                    <a:pt x="30793" y="144552"/>
                  </a:lnTo>
                  <a:lnTo>
                    <a:pt x="35911" y="141827"/>
                  </a:lnTo>
                  <a:lnTo>
                    <a:pt x="45873" y="133526"/>
                  </a:lnTo>
                  <a:lnTo>
                    <a:pt x="55673" y="132157"/>
                  </a:lnTo>
                  <a:lnTo>
                    <a:pt x="61769" y="132065"/>
                  </a:lnTo>
                  <a:lnTo>
                    <a:pt x="63404" y="133110"/>
                  </a:lnTo>
                  <a:lnTo>
                    <a:pt x="64495" y="134865"/>
                  </a:lnTo>
                  <a:lnTo>
                    <a:pt x="65221" y="137094"/>
                  </a:lnTo>
                  <a:lnTo>
                    <a:pt x="66764" y="138580"/>
                  </a:lnTo>
                  <a:lnTo>
                    <a:pt x="76845" y="143786"/>
                  </a:lnTo>
                  <a:lnTo>
                    <a:pt x="83971" y="149636"/>
                  </a:lnTo>
                  <a:lnTo>
                    <a:pt x="84945" y="153258"/>
                  </a:lnTo>
                  <a:lnTo>
                    <a:pt x="85721" y="187306"/>
                  </a:lnTo>
                  <a:lnTo>
                    <a:pt x="62127" y="212760"/>
                  </a:lnTo>
                  <a:lnTo>
                    <a:pt x="56540" y="215533"/>
                  </a:lnTo>
                  <a:lnTo>
                    <a:pt x="34889" y="217621"/>
                  </a:lnTo>
                  <a:lnTo>
                    <a:pt x="15872" y="217740"/>
                  </a:lnTo>
                  <a:lnTo>
                    <a:pt x="9524" y="214924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498"/>
          <p:cNvGrpSpPr/>
          <p:nvPr/>
        </p:nvGrpSpPr>
        <p:grpSpPr>
          <a:xfrm>
            <a:off x="7086716" y="1285875"/>
            <a:ext cx="466610" cy="285751"/>
            <a:chOff x="7086716" y="1285875"/>
            <a:chExt cx="466610" cy="285751"/>
          </a:xfrm>
        </p:grpSpPr>
        <p:sp>
          <p:nvSpPr>
            <p:cNvPr id="90" name="SMARTInkShape-2831"/>
            <p:cNvSpPr/>
            <p:nvPr>
              <p:custDataLst>
                <p:tags r:id="rId150"/>
              </p:custDataLst>
            </p:nvPr>
          </p:nvSpPr>
          <p:spPr>
            <a:xfrm>
              <a:off x="7334251" y="1419393"/>
              <a:ext cx="219075" cy="152233"/>
            </a:xfrm>
            <a:custGeom>
              <a:avLst/>
              <a:gdLst/>
              <a:ahLst/>
              <a:cxnLst/>
              <a:rect l="0" t="0" r="0" b="0"/>
              <a:pathLst>
                <a:path w="219075" h="152233">
                  <a:moveTo>
                    <a:pt x="76199" y="66507"/>
                  </a:moveTo>
                  <a:lnTo>
                    <a:pt x="76199" y="66507"/>
                  </a:lnTo>
                  <a:lnTo>
                    <a:pt x="71143" y="61451"/>
                  </a:lnTo>
                  <a:lnTo>
                    <a:pt x="68661" y="56146"/>
                  </a:lnTo>
                  <a:lnTo>
                    <a:pt x="66790" y="42909"/>
                  </a:lnTo>
                  <a:lnTo>
                    <a:pt x="65693" y="41250"/>
                  </a:lnTo>
                  <a:lnTo>
                    <a:pt x="63903" y="40144"/>
                  </a:lnTo>
                  <a:lnTo>
                    <a:pt x="61652" y="39407"/>
                  </a:lnTo>
                  <a:lnTo>
                    <a:pt x="60150" y="37857"/>
                  </a:lnTo>
                  <a:lnTo>
                    <a:pt x="58483" y="33313"/>
                  </a:lnTo>
                  <a:lnTo>
                    <a:pt x="56980" y="31677"/>
                  </a:lnTo>
                  <a:lnTo>
                    <a:pt x="49065" y="28838"/>
                  </a:lnTo>
                  <a:lnTo>
                    <a:pt x="25271" y="28418"/>
                  </a:lnTo>
                  <a:lnTo>
                    <a:pt x="23197" y="29473"/>
                  </a:lnTo>
                  <a:lnTo>
                    <a:pt x="21814" y="31234"/>
                  </a:lnTo>
                  <a:lnTo>
                    <a:pt x="20893" y="33467"/>
                  </a:lnTo>
                  <a:lnTo>
                    <a:pt x="19220" y="34955"/>
                  </a:lnTo>
                  <a:lnTo>
                    <a:pt x="14538" y="36609"/>
                  </a:lnTo>
                  <a:lnTo>
                    <a:pt x="8931" y="42989"/>
                  </a:lnTo>
                  <a:lnTo>
                    <a:pt x="3969" y="51821"/>
                  </a:lnTo>
                  <a:lnTo>
                    <a:pt x="783" y="66115"/>
                  </a:lnTo>
                  <a:lnTo>
                    <a:pt x="2" y="110956"/>
                  </a:lnTo>
                  <a:lnTo>
                    <a:pt x="0" y="117306"/>
                  </a:lnTo>
                  <a:lnTo>
                    <a:pt x="1059" y="119423"/>
                  </a:lnTo>
                  <a:lnTo>
                    <a:pt x="2822" y="120834"/>
                  </a:lnTo>
                  <a:lnTo>
                    <a:pt x="5056" y="121775"/>
                  </a:lnTo>
                  <a:lnTo>
                    <a:pt x="6546" y="123461"/>
                  </a:lnTo>
                  <a:lnTo>
                    <a:pt x="8200" y="128156"/>
                  </a:lnTo>
                  <a:lnTo>
                    <a:pt x="9700" y="129831"/>
                  </a:lnTo>
                  <a:lnTo>
                    <a:pt x="14189" y="131693"/>
                  </a:lnTo>
                  <a:lnTo>
                    <a:pt x="33112" y="133143"/>
                  </a:lnTo>
                  <a:lnTo>
                    <a:pt x="38704" y="130343"/>
                  </a:lnTo>
                  <a:lnTo>
                    <a:pt x="41678" y="128114"/>
                  </a:lnTo>
                  <a:lnTo>
                    <a:pt x="44982" y="122816"/>
                  </a:lnTo>
                  <a:lnTo>
                    <a:pt x="47508" y="116933"/>
                  </a:lnTo>
                  <a:lnTo>
                    <a:pt x="55671" y="106439"/>
                  </a:lnTo>
                  <a:lnTo>
                    <a:pt x="56711" y="100093"/>
                  </a:lnTo>
                  <a:lnTo>
                    <a:pt x="57111" y="82264"/>
                  </a:lnTo>
                  <a:lnTo>
                    <a:pt x="58181" y="80187"/>
                  </a:lnTo>
                  <a:lnTo>
                    <a:pt x="59954" y="78802"/>
                  </a:lnTo>
                  <a:lnTo>
                    <a:pt x="66640" y="76046"/>
                  </a:lnTo>
                  <a:lnTo>
                    <a:pt x="66674" y="112378"/>
                  </a:lnTo>
                  <a:lnTo>
                    <a:pt x="75806" y="123219"/>
                  </a:lnTo>
                  <a:lnTo>
                    <a:pt x="90378" y="123646"/>
                  </a:lnTo>
                  <a:lnTo>
                    <a:pt x="92002" y="122591"/>
                  </a:lnTo>
                  <a:lnTo>
                    <a:pt x="93084" y="120830"/>
                  </a:lnTo>
                  <a:lnTo>
                    <a:pt x="94607" y="113294"/>
                  </a:lnTo>
                  <a:lnTo>
                    <a:pt x="94821" y="110399"/>
                  </a:lnTo>
                  <a:lnTo>
                    <a:pt x="97881" y="104359"/>
                  </a:lnTo>
                  <a:lnTo>
                    <a:pt x="101711" y="98147"/>
                  </a:lnTo>
                  <a:lnTo>
                    <a:pt x="104924" y="88699"/>
                  </a:lnTo>
                  <a:lnTo>
                    <a:pt x="111051" y="79197"/>
                  </a:lnTo>
                  <a:lnTo>
                    <a:pt x="112855" y="72853"/>
                  </a:lnTo>
                  <a:lnTo>
                    <a:pt x="114394" y="70737"/>
                  </a:lnTo>
                  <a:lnTo>
                    <a:pt x="116479" y="69327"/>
                  </a:lnTo>
                  <a:lnTo>
                    <a:pt x="118927" y="68387"/>
                  </a:lnTo>
                  <a:lnTo>
                    <a:pt x="120560" y="66702"/>
                  </a:lnTo>
                  <a:lnTo>
                    <a:pt x="122373" y="62008"/>
                  </a:lnTo>
                  <a:lnTo>
                    <a:pt x="123394" y="53415"/>
                  </a:lnTo>
                  <a:lnTo>
                    <a:pt x="124595" y="51429"/>
                  </a:lnTo>
                  <a:lnTo>
                    <a:pt x="126456" y="50105"/>
                  </a:lnTo>
                  <a:lnTo>
                    <a:pt x="132945" y="47612"/>
                  </a:lnTo>
                  <a:lnTo>
                    <a:pt x="133338" y="61650"/>
                  </a:lnTo>
                  <a:lnTo>
                    <a:pt x="130522" y="67171"/>
                  </a:lnTo>
                  <a:lnTo>
                    <a:pt x="125147" y="74281"/>
                  </a:lnTo>
                  <a:lnTo>
                    <a:pt x="124085" y="83291"/>
                  </a:lnTo>
                  <a:lnTo>
                    <a:pt x="123824" y="123643"/>
                  </a:lnTo>
                  <a:lnTo>
                    <a:pt x="123824" y="110398"/>
                  </a:lnTo>
                  <a:lnTo>
                    <a:pt x="126646" y="104359"/>
                  </a:lnTo>
                  <a:lnTo>
                    <a:pt x="130369" y="98147"/>
                  </a:lnTo>
                  <a:lnTo>
                    <a:pt x="133525" y="88699"/>
                  </a:lnTo>
                  <a:lnTo>
                    <a:pt x="139633" y="78139"/>
                  </a:lnTo>
                  <a:lnTo>
                    <a:pt x="142972" y="63133"/>
                  </a:lnTo>
                  <a:lnTo>
                    <a:pt x="149136" y="50456"/>
                  </a:lnTo>
                  <a:lnTo>
                    <a:pt x="152490" y="34822"/>
                  </a:lnTo>
                  <a:lnTo>
                    <a:pt x="159717" y="23017"/>
                  </a:lnTo>
                  <a:lnTo>
                    <a:pt x="179130" y="1751"/>
                  </a:lnTo>
                  <a:lnTo>
                    <a:pt x="182977" y="685"/>
                  </a:lnTo>
                  <a:lnTo>
                    <a:pt x="194070" y="0"/>
                  </a:lnTo>
                  <a:lnTo>
                    <a:pt x="196054" y="1003"/>
                  </a:lnTo>
                  <a:lnTo>
                    <a:pt x="197378" y="2729"/>
                  </a:lnTo>
                  <a:lnTo>
                    <a:pt x="199502" y="8048"/>
                  </a:lnTo>
                  <a:lnTo>
                    <a:pt x="206466" y="16703"/>
                  </a:lnTo>
                  <a:lnTo>
                    <a:pt x="218111" y="52950"/>
                  </a:lnTo>
                  <a:lnTo>
                    <a:pt x="219049" y="97548"/>
                  </a:lnTo>
                  <a:lnTo>
                    <a:pt x="219074" y="136312"/>
                  </a:lnTo>
                  <a:lnTo>
                    <a:pt x="216252" y="142687"/>
                  </a:lnTo>
                  <a:lnTo>
                    <a:pt x="209549" y="152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832"/>
            <p:cNvSpPr/>
            <p:nvPr>
              <p:custDataLst>
                <p:tags r:id="rId151"/>
              </p:custDataLst>
            </p:nvPr>
          </p:nvSpPr>
          <p:spPr>
            <a:xfrm>
              <a:off x="7239000" y="1304925"/>
              <a:ext cx="66676" cy="237957"/>
            </a:xfrm>
            <a:custGeom>
              <a:avLst/>
              <a:gdLst/>
              <a:ahLst/>
              <a:cxnLst/>
              <a:rect l="0" t="0" r="0" b="0"/>
              <a:pathLst>
                <a:path w="66676" h="237957">
                  <a:moveTo>
                    <a:pt x="28575" y="0"/>
                  </a:moveTo>
                  <a:lnTo>
                    <a:pt x="28575" y="0"/>
                  </a:lnTo>
                  <a:lnTo>
                    <a:pt x="19443" y="0"/>
                  </a:lnTo>
                  <a:lnTo>
                    <a:pt x="19060" y="14189"/>
                  </a:lnTo>
                  <a:lnTo>
                    <a:pt x="16232" y="19712"/>
                  </a:lnTo>
                  <a:lnTo>
                    <a:pt x="13997" y="22666"/>
                  </a:lnTo>
                  <a:lnTo>
                    <a:pt x="11512" y="31593"/>
                  </a:lnTo>
                  <a:lnTo>
                    <a:pt x="9577" y="76867"/>
                  </a:lnTo>
                  <a:lnTo>
                    <a:pt x="9528" y="120689"/>
                  </a:lnTo>
                  <a:lnTo>
                    <a:pt x="8467" y="152604"/>
                  </a:lnTo>
                  <a:lnTo>
                    <a:pt x="393" y="198058"/>
                  </a:lnTo>
                  <a:lnTo>
                    <a:pt x="0" y="237956"/>
                  </a:lnTo>
                  <a:lnTo>
                    <a:pt x="0" y="220787"/>
                  </a:lnTo>
                  <a:lnTo>
                    <a:pt x="11758" y="190907"/>
                  </a:lnTo>
                  <a:lnTo>
                    <a:pt x="24636" y="174679"/>
                  </a:lnTo>
                  <a:lnTo>
                    <a:pt x="26824" y="168299"/>
                  </a:lnTo>
                  <a:lnTo>
                    <a:pt x="28466" y="166174"/>
                  </a:lnTo>
                  <a:lnTo>
                    <a:pt x="34775" y="162126"/>
                  </a:lnTo>
                  <a:lnTo>
                    <a:pt x="36623" y="157428"/>
                  </a:lnTo>
                  <a:lnTo>
                    <a:pt x="38174" y="156810"/>
                  </a:lnTo>
                  <a:lnTo>
                    <a:pt x="40266" y="157457"/>
                  </a:lnTo>
                  <a:lnTo>
                    <a:pt x="46171" y="161042"/>
                  </a:lnTo>
                  <a:lnTo>
                    <a:pt x="52251" y="161663"/>
                  </a:lnTo>
                  <a:lnTo>
                    <a:pt x="53884" y="162809"/>
                  </a:lnTo>
                  <a:lnTo>
                    <a:pt x="54973" y="164631"/>
                  </a:lnTo>
                  <a:lnTo>
                    <a:pt x="56505" y="172252"/>
                  </a:lnTo>
                  <a:lnTo>
                    <a:pt x="57139" y="203214"/>
                  </a:lnTo>
                  <a:lnTo>
                    <a:pt x="59968" y="209556"/>
                  </a:lnTo>
                  <a:lnTo>
                    <a:pt x="63694" y="215903"/>
                  </a:lnTo>
                  <a:lnTo>
                    <a:pt x="6667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33"/>
            <p:cNvSpPr/>
            <p:nvPr>
              <p:custDataLst>
                <p:tags r:id="rId152"/>
              </p:custDataLst>
            </p:nvPr>
          </p:nvSpPr>
          <p:spPr>
            <a:xfrm>
              <a:off x="7086716" y="1371600"/>
              <a:ext cx="133235" cy="90782"/>
            </a:xfrm>
            <a:custGeom>
              <a:avLst/>
              <a:gdLst/>
              <a:ahLst/>
              <a:cxnLst/>
              <a:rect l="0" t="0" r="0" b="0"/>
              <a:pathLst>
                <a:path w="133235" h="90782">
                  <a:moveTo>
                    <a:pt x="9409" y="85725"/>
                  </a:moveTo>
                  <a:lnTo>
                    <a:pt x="9409" y="85725"/>
                  </a:lnTo>
                  <a:lnTo>
                    <a:pt x="1209" y="85725"/>
                  </a:lnTo>
                  <a:lnTo>
                    <a:pt x="767" y="86783"/>
                  </a:lnTo>
                  <a:lnTo>
                    <a:pt x="277" y="90781"/>
                  </a:lnTo>
                  <a:lnTo>
                    <a:pt x="0" y="83813"/>
                  </a:lnTo>
                  <a:lnTo>
                    <a:pt x="1020" y="81275"/>
                  </a:lnTo>
                  <a:lnTo>
                    <a:pt x="2757" y="79584"/>
                  </a:lnTo>
                  <a:lnTo>
                    <a:pt x="4974" y="78456"/>
                  </a:lnTo>
                  <a:lnTo>
                    <a:pt x="6453" y="76645"/>
                  </a:lnTo>
                  <a:lnTo>
                    <a:pt x="8095" y="71812"/>
                  </a:lnTo>
                  <a:lnTo>
                    <a:pt x="9591" y="70100"/>
                  </a:lnTo>
                  <a:lnTo>
                    <a:pt x="46979" y="47437"/>
                  </a:lnTo>
                  <a:lnTo>
                    <a:pt x="55740" y="41191"/>
                  </a:lnTo>
                  <a:lnTo>
                    <a:pt x="102572" y="15872"/>
                  </a:lnTo>
                  <a:lnTo>
                    <a:pt x="133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834"/>
            <p:cNvSpPr/>
            <p:nvPr>
              <p:custDataLst>
                <p:tags r:id="rId153"/>
              </p:custDataLst>
            </p:nvPr>
          </p:nvSpPr>
          <p:spPr>
            <a:xfrm>
              <a:off x="7153312" y="1285875"/>
              <a:ext cx="47589" cy="285617"/>
            </a:xfrm>
            <a:custGeom>
              <a:avLst/>
              <a:gdLst/>
              <a:ahLst/>
              <a:cxnLst/>
              <a:rect l="0" t="0" r="0" b="0"/>
              <a:pathLst>
                <a:path w="47589" h="285617">
                  <a:moveTo>
                    <a:pt x="38063" y="0"/>
                  </a:moveTo>
                  <a:lnTo>
                    <a:pt x="38063" y="0"/>
                  </a:lnTo>
                  <a:lnTo>
                    <a:pt x="38063" y="46070"/>
                  </a:lnTo>
                  <a:lnTo>
                    <a:pt x="28362" y="88995"/>
                  </a:lnTo>
                  <a:lnTo>
                    <a:pt x="21173" y="117141"/>
                  </a:lnTo>
                  <a:lnTo>
                    <a:pt x="16381" y="161338"/>
                  </a:lnTo>
                  <a:lnTo>
                    <a:pt x="11530" y="180801"/>
                  </a:lnTo>
                  <a:lnTo>
                    <a:pt x="7271" y="199974"/>
                  </a:lnTo>
                  <a:lnTo>
                    <a:pt x="2129" y="219060"/>
                  </a:lnTo>
                  <a:lnTo>
                    <a:pt x="20" y="264466"/>
                  </a:lnTo>
                  <a:lnTo>
                    <a:pt x="0" y="268386"/>
                  </a:lnTo>
                  <a:lnTo>
                    <a:pt x="1046" y="270999"/>
                  </a:lnTo>
                  <a:lnTo>
                    <a:pt x="2802" y="272741"/>
                  </a:lnTo>
                  <a:lnTo>
                    <a:pt x="10329" y="278015"/>
                  </a:lnTo>
                  <a:lnTo>
                    <a:pt x="17298" y="284222"/>
                  </a:lnTo>
                  <a:lnTo>
                    <a:pt x="27064" y="285616"/>
                  </a:lnTo>
                  <a:lnTo>
                    <a:pt x="33157" y="280654"/>
                  </a:lnTo>
                  <a:lnTo>
                    <a:pt x="35883" y="275371"/>
                  </a:lnTo>
                  <a:lnTo>
                    <a:pt x="36609" y="272481"/>
                  </a:lnTo>
                  <a:lnTo>
                    <a:pt x="45411" y="257100"/>
                  </a:lnTo>
                  <a:lnTo>
                    <a:pt x="47588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499"/>
          <p:cNvGrpSpPr/>
          <p:nvPr/>
        </p:nvGrpSpPr>
        <p:grpSpPr>
          <a:xfrm>
            <a:off x="7863151" y="1295410"/>
            <a:ext cx="297644" cy="333366"/>
            <a:chOff x="7863151" y="1295410"/>
            <a:chExt cx="297644" cy="333366"/>
          </a:xfrm>
        </p:grpSpPr>
        <p:sp>
          <p:nvSpPr>
            <p:cNvPr id="95" name="SMARTInkShape-2835"/>
            <p:cNvSpPr/>
            <p:nvPr>
              <p:custDataLst>
                <p:tags r:id="rId148"/>
              </p:custDataLst>
            </p:nvPr>
          </p:nvSpPr>
          <p:spPr>
            <a:xfrm>
              <a:off x="8058150" y="1295410"/>
              <a:ext cx="102645" cy="333366"/>
            </a:xfrm>
            <a:custGeom>
              <a:avLst/>
              <a:gdLst/>
              <a:ahLst/>
              <a:cxnLst/>
              <a:rect l="0" t="0" r="0" b="0"/>
              <a:pathLst>
                <a:path w="102645" h="333366">
                  <a:moveTo>
                    <a:pt x="19050" y="9515"/>
                  </a:moveTo>
                  <a:lnTo>
                    <a:pt x="19050" y="9515"/>
                  </a:lnTo>
                  <a:lnTo>
                    <a:pt x="9535" y="0"/>
                  </a:lnTo>
                  <a:lnTo>
                    <a:pt x="9528" y="5049"/>
                  </a:lnTo>
                  <a:lnTo>
                    <a:pt x="12349" y="10353"/>
                  </a:lnTo>
                  <a:lnTo>
                    <a:pt x="31915" y="31789"/>
                  </a:lnTo>
                  <a:lnTo>
                    <a:pt x="55186" y="50444"/>
                  </a:lnTo>
                  <a:lnTo>
                    <a:pt x="84317" y="92231"/>
                  </a:lnTo>
                  <a:lnTo>
                    <a:pt x="90391" y="107661"/>
                  </a:lnTo>
                  <a:lnTo>
                    <a:pt x="102363" y="154630"/>
                  </a:lnTo>
                  <a:lnTo>
                    <a:pt x="102644" y="171377"/>
                  </a:lnTo>
                  <a:lnTo>
                    <a:pt x="94979" y="218977"/>
                  </a:lnTo>
                  <a:lnTo>
                    <a:pt x="90544" y="233490"/>
                  </a:lnTo>
                  <a:lnTo>
                    <a:pt x="60061" y="279305"/>
                  </a:lnTo>
                  <a:lnTo>
                    <a:pt x="16000" y="326849"/>
                  </a:lnTo>
                  <a:lnTo>
                    <a:pt x="9581" y="330469"/>
                  </a:lnTo>
                  <a:lnTo>
                    <a:pt x="0" y="33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836"/>
            <p:cNvSpPr/>
            <p:nvPr>
              <p:custDataLst>
                <p:tags r:id="rId149"/>
              </p:custDataLst>
            </p:nvPr>
          </p:nvSpPr>
          <p:spPr>
            <a:xfrm>
              <a:off x="7863151" y="1362110"/>
              <a:ext cx="166425" cy="227708"/>
            </a:xfrm>
            <a:custGeom>
              <a:avLst/>
              <a:gdLst/>
              <a:ahLst/>
              <a:cxnLst/>
              <a:rect l="0" t="0" r="0" b="0"/>
              <a:pathLst>
                <a:path w="166425" h="227708">
                  <a:moveTo>
                    <a:pt x="109274" y="38065"/>
                  </a:moveTo>
                  <a:lnTo>
                    <a:pt x="109274" y="38065"/>
                  </a:lnTo>
                  <a:lnTo>
                    <a:pt x="117474" y="29864"/>
                  </a:lnTo>
                  <a:lnTo>
                    <a:pt x="118683" y="20455"/>
                  </a:lnTo>
                  <a:lnTo>
                    <a:pt x="118796" y="9920"/>
                  </a:lnTo>
                  <a:lnTo>
                    <a:pt x="110598" y="1327"/>
                  </a:lnTo>
                  <a:lnTo>
                    <a:pt x="104609" y="368"/>
                  </a:lnTo>
                  <a:lnTo>
                    <a:pt x="91975" y="0"/>
                  </a:lnTo>
                  <a:lnTo>
                    <a:pt x="76419" y="7576"/>
                  </a:lnTo>
                  <a:lnTo>
                    <a:pt x="58747" y="22356"/>
                  </a:lnTo>
                  <a:lnTo>
                    <a:pt x="33085" y="66894"/>
                  </a:lnTo>
                  <a:lnTo>
                    <a:pt x="10850" y="111105"/>
                  </a:lnTo>
                  <a:lnTo>
                    <a:pt x="0" y="149191"/>
                  </a:lnTo>
                  <a:lnTo>
                    <a:pt x="30" y="161890"/>
                  </a:lnTo>
                  <a:lnTo>
                    <a:pt x="12439" y="201284"/>
                  </a:lnTo>
                  <a:lnTo>
                    <a:pt x="18964" y="208679"/>
                  </a:lnTo>
                  <a:lnTo>
                    <a:pt x="39879" y="224221"/>
                  </a:lnTo>
                  <a:lnTo>
                    <a:pt x="62366" y="227707"/>
                  </a:lnTo>
                  <a:lnTo>
                    <a:pt x="94552" y="227394"/>
                  </a:lnTo>
                  <a:lnTo>
                    <a:pt x="111198" y="223458"/>
                  </a:lnTo>
                  <a:lnTo>
                    <a:pt x="123534" y="215359"/>
                  </a:lnTo>
                  <a:lnTo>
                    <a:pt x="134662" y="205762"/>
                  </a:lnTo>
                  <a:lnTo>
                    <a:pt x="166424" y="190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00"/>
          <p:cNvGrpSpPr/>
          <p:nvPr/>
        </p:nvGrpSpPr>
        <p:grpSpPr>
          <a:xfrm>
            <a:off x="8420134" y="1457325"/>
            <a:ext cx="219042" cy="161036"/>
            <a:chOff x="8420134" y="1457325"/>
            <a:chExt cx="219042" cy="161036"/>
          </a:xfrm>
        </p:grpSpPr>
        <p:sp>
          <p:nvSpPr>
            <p:cNvPr id="98" name="SMARTInkShape-2837"/>
            <p:cNvSpPr/>
            <p:nvPr>
              <p:custDataLst>
                <p:tags r:id="rId146"/>
              </p:custDataLst>
            </p:nvPr>
          </p:nvSpPr>
          <p:spPr>
            <a:xfrm>
              <a:off x="8448675" y="1581150"/>
              <a:ext cx="190501" cy="37211"/>
            </a:xfrm>
            <a:custGeom>
              <a:avLst/>
              <a:gdLst/>
              <a:ahLst/>
              <a:cxnLst/>
              <a:rect l="0" t="0" r="0" b="0"/>
              <a:pathLst>
                <a:path w="190501" h="37211">
                  <a:moveTo>
                    <a:pt x="0" y="0"/>
                  </a:moveTo>
                  <a:lnTo>
                    <a:pt x="0" y="0"/>
                  </a:lnTo>
                  <a:lnTo>
                    <a:pt x="0" y="18542"/>
                  </a:lnTo>
                  <a:lnTo>
                    <a:pt x="5056" y="23956"/>
                  </a:lnTo>
                  <a:lnTo>
                    <a:pt x="10361" y="26522"/>
                  </a:lnTo>
                  <a:lnTo>
                    <a:pt x="51305" y="31344"/>
                  </a:lnTo>
                  <a:lnTo>
                    <a:pt x="89189" y="37210"/>
                  </a:lnTo>
                  <a:lnTo>
                    <a:pt x="136634" y="36964"/>
                  </a:lnTo>
                  <a:lnTo>
                    <a:pt x="1905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838"/>
            <p:cNvSpPr/>
            <p:nvPr>
              <p:custDataLst>
                <p:tags r:id="rId147"/>
              </p:custDataLst>
            </p:nvPr>
          </p:nvSpPr>
          <p:spPr>
            <a:xfrm>
              <a:off x="8420134" y="1457325"/>
              <a:ext cx="152367" cy="9526"/>
            </a:xfrm>
            <a:custGeom>
              <a:avLst/>
              <a:gdLst/>
              <a:ahLst/>
              <a:cxnLst/>
              <a:rect l="0" t="0" r="0" b="0"/>
              <a:pathLst>
                <a:path w="152367" h="9526">
                  <a:moveTo>
                    <a:pt x="9491" y="0"/>
                  </a:moveTo>
                  <a:lnTo>
                    <a:pt x="9491" y="0"/>
                  </a:lnTo>
                  <a:lnTo>
                    <a:pt x="0" y="9491"/>
                  </a:lnTo>
                  <a:lnTo>
                    <a:pt x="42582" y="9525"/>
                  </a:lnTo>
                  <a:lnTo>
                    <a:pt x="85769" y="9525"/>
                  </a:lnTo>
                  <a:lnTo>
                    <a:pt x="98426" y="8467"/>
                  </a:lnTo>
                  <a:lnTo>
                    <a:pt x="144135" y="393"/>
                  </a:lnTo>
                  <a:lnTo>
                    <a:pt x="152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501"/>
          <p:cNvGrpSpPr/>
          <p:nvPr/>
        </p:nvGrpSpPr>
        <p:grpSpPr>
          <a:xfrm>
            <a:off x="9050074" y="1219236"/>
            <a:ext cx="351102" cy="619090"/>
            <a:chOff x="9050074" y="1219236"/>
            <a:chExt cx="351102" cy="619090"/>
          </a:xfrm>
        </p:grpSpPr>
        <p:sp>
          <p:nvSpPr>
            <p:cNvPr id="101" name="SMARTInkShape-2839"/>
            <p:cNvSpPr/>
            <p:nvPr>
              <p:custDataLst>
                <p:tags r:id="rId143"/>
              </p:custDataLst>
            </p:nvPr>
          </p:nvSpPr>
          <p:spPr>
            <a:xfrm>
              <a:off x="9182138" y="1628775"/>
              <a:ext cx="171398" cy="209551"/>
            </a:xfrm>
            <a:custGeom>
              <a:avLst/>
              <a:gdLst/>
              <a:ahLst/>
              <a:cxnLst/>
              <a:rect l="0" t="0" r="0" b="0"/>
              <a:pathLst>
                <a:path w="171398" h="209551">
                  <a:moveTo>
                    <a:pt x="28537" y="0"/>
                  </a:moveTo>
                  <a:lnTo>
                    <a:pt x="28537" y="0"/>
                  </a:lnTo>
                  <a:lnTo>
                    <a:pt x="20336" y="8201"/>
                  </a:lnTo>
                  <a:lnTo>
                    <a:pt x="14346" y="9133"/>
                  </a:lnTo>
                  <a:lnTo>
                    <a:pt x="12727" y="10322"/>
                  </a:lnTo>
                  <a:lnTo>
                    <a:pt x="10926" y="14465"/>
                  </a:lnTo>
                  <a:lnTo>
                    <a:pt x="9389" y="15993"/>
                  </a:lnTo>
                  <a:lnTo>
                    <a:pt x="0" y="19040"/>
                  </a:lnTo>
                  <a:lnTo>
                    <a:pt x="8167" y="10848"/>
                  </a:lnTo>
                  <a:lnTo>
                    <a:pt x="16832" y="8728"/>
                  </a:lnTo>
                  <a:lnTo>
                    <a:pt x="26715" y="3057"/>
                  </a:lnTo>
                  <a:lnTo>
                    <a:pt x="74007" y="53"/>
                  </a:lnTo>
                  <a:lnTo>
                    <a:pt x="117425" y="0"/>
                  </a:lnTo>
                  <a:lnTo>
                    <a:pt x="119546" y="1058"/>
                  </a:lnTo>
                  <a:lnTo>
                    <a:pt x="120960" y="2823"/>
                  </a:lnTo>
                  <a:lnTo>
                    <a:pt x="121903" y="5057"/>
                  </a:lnTo>
                  <a:lnTo>
                    <a:pt x="123589" y="6546"/>
                  </a:lnTo>
                  <a:lnTo>
                    <a:pt x="128285" y="8201"/>
                  </a:lnTo>
                  <a:lnTo>
                    <a:pt x="129960" y="9701"/>
                  </a:lnTo>
                  <a:lnTo>
                    <a:pt x="131823" y="14189"/>
                  </a:lnTo>
                  <a:lnTo>
                    <a:pt x="131260" y="16868"/>
                  </a:lnTo>
                  <a:lnTo>
                    <a:pt x="124981" y="26824"/>
                  </a:lnTo>
                  <a:lnTo>
                    <a:pt x="122965" y="35834"/>
                  </a:lnTo>
                  <a:lnTo>
                    <a:pt x="104761" y="57126"/>
                  </a:lnTo>
                  <a:lnTo>
                    <a:pt x="104740" y="57147"/>
                  </a:lnTo>
                  <a:lnTo>
                    <a:pt x="104738" y="62206"/>
                  </a:lnTo>
                  <a:lnTo>
                    <a:pt x="105795" y="63695"/>
                  </a:lnTo>
                  <a:lnTo>
                    <a:pt x="107559" y="64689"/>
                  </a:lnTo>
                  <a:lnTo>
                    <a:pt x="117994" y="66283"/>
                  </a:lnTo>
                  <a:lnTo>
                    <a:pt x="119924" y="67472"/>
                  </a:lnTo>
                  <a:lnTo>
                    <a:pt x="121213" y="69323"/>
                  </a:lnTo>
                  <a:lnTo>
                    <a:pt x="123700" y="74202"/>
                  </a:lnTo>
                  <a:lnTo>
                    <a:pt x="128335" y="79898"/>
                  </a:lnTo>
                  <a:lnTo>
                    <a:pt x="133922" y="83135"/>
                  </a:lnTo>
                  <a:lnTo>
                    <a:pt x="139933" y="85632"/>
                  </a:lnTo>
                  <a:lnTo>
                    <a:pt x="165072" y="108070"/>
                  </a:lnTo>
                  <a:lnTo>
                    <a:pt x="168594" y="114353"/>
                  </a:lnTo>
                  <a:lnTo>
                    <a:pt x="170855" y="127011"/>
                  </a:lnTo>
                  <a:lnTo>
                    <a:pt x="171397" y="152431"/>
                  </a:lnTo>
                  <a:lnTo>
                    <a:pt x="168583" y="160527"/>
                  </a:lnTo>
                  <a:lnTo>
                    <a:pt x="154935" y="180852"/>
                  </a:lnTo>
                  <a:lnTo>
                    <a:pt x="154077" y="184068"/>
                  </a:lnTo>
                  <a:lnTo>
                    <a:pt x="147479" y="190464"/>
                  </a:lnTo>
                  <a:lnTo>
                    <a:pt x="124196" y="206725"/>
                  </a:lnTo>
                  <a:lnTo>
                    <a:pt x="111561" y="208713"/>
                  </a:lnTo>
                  <a:lnTo>
                    <a:pt x="8568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840"/>
            <p:cNvSpPr/>
            <p:nvPr>
              <p:custDataLst>
                <p:tags r:id="rId144"/>
              </p:custDataLst>
            </p:nvPr>
          </p:nvSpPr>
          <p:spPr>
            <a:xfrm>
              <a:off x="9050074" y="1543050"/>
              <a:ext cx="351102" cy="37985"/>
            </a:xfrm>
            <a:custGeom>
              <a:avLst/>
              <a:gdLst/>
              <a:ahLst/>
              <a:cxnLst/>
              <a:rect l="0" t="0" r="0" b="0"/>
              <a:pathLst>
                <a:path w="351102" h="37985">
                  <a:moveTo>
                    <a:pt x="8201" y="28575"/>
                  </a:moveTo>
                  <a:lnTo>
                    <a:pt x="8201" y="28575"/>
                  </a:lnTo>
                  <a:lnTo>
                    <a:pt x="0" y="36776"/>
                  </a:lnTo>
                  <a:lnTo>
                    <a:pt x="616" y="37217"/>
                  </a:lnTo>
                  <a:lnTo>
                    <a:pt x="12050" y="37984"/>
                  </a:lnTo>
                  <a:lnTo>
                    <a:pt x="18026" y="35226"/>
                  </a:lnTo>
                  <a:lnTo>
                    <a:pt x="24209" y="31531"/>
                  </a:lnTo>
                  <a:lnTo>
                    <a:pt x="36802" y="29159"/>
                  </a:lnTo>
                  <a:lnTo>
                    <a:pt x="51953" y="25926"/>
                  </a:lnTo>
                  <a:lnTo>
                    <a:pt x="80460" y="20408"/>
                  </a:lnTo>
                  <a:lnTo>
                    <a:pt x="123236" y="16406"/>
                  </a:lnTo>
                  <a:lnTo>
                    <a:pt x="160747" y="10884"/>
                  </a:lnTo>
                  <a:lnTo>
                    <a:pt x="205275" y="8735"/>
                  </a:lnTo>
                  <a:lnTo>
                    <a:pt x="245743" y="2039"/>
                  </a:lnTo>
                  <a:lnTo>
                    <a:pt x="292815" y="268"/>
                  </a:lnTo>
                  <a:lnTo>
                    <a:pt x="338501" y="16"/>
                  </a:lnTo>
                  <a:lnTo>
                    <a:pt x="351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41"/>
            <p:cNvSpPr/>
            <p:nvPr>
              <p:custDataLst>
                <p:tags r:id="rId145"/>
              </p:custDataLst>
            </p:nvPr>
          </p:nvSpPr>
          <p:spPr>
            <a:xfrm>
              <a:off x="9067800" y="1219236"/>
              <a:ext cx="247651" cy="247615"/>
            </a:xfrm>
            <a:custGeom>
              <a:avLst/>
              <a:gdLst/>
              <a:ahLst/>
              <a:cxnLst/>
              <a:rect l="0" t="0" r="0" b="0"/>
              <a:pathLst>
                <a:path w="247651" h="247615">
                  <a:moveTo>
                    <a:pt x="0" y="47589"/>
                  </a:moveTo>
                  <a:lnTo>
                    <a:pt x="0" y="47589"/>
                  </a:lnTo>
                  <a:lnTo>
                    <a:pt x="5057" y="47589"/>
                  </a:lnTo>
                  <a:lnTo>
                    <a:pt x="6546" y="46531"/>
                  </a:lnTo>
                  <a:lnTo>
                    <a:pt x="7540" y="44767"/>
                  </a:lnTo>
                  <a:lnTo>
                    <a:pt x="10323" y="31342"/>
                  </a:lnTo>
                  <a:lnTo>
                    <a:pt x="22748" y="15790"/>
                  </a:lnTo>
                  <a:lnTo>
                    <a:pt x="28808" y="12289"/>
                  </a:lnTo>
                  <a:lnTo>
                    <a:pt x="44480" y="8800"/>
                  </a:lnTo>
                  <a:lnTo>
                    <a:pt x="57156" y="2023"/>
                  </a:lnTo>
                  <a:lnTo>
                    <a:pt x="98034" y="0"/>
                  </a:lnTo>
                  <a:lnTo>
                    <a:pt x="112890" y="5031"/>
                  </a:lnTo>
                  <a:lnTo>
                    <a:pt x="116536" y="7575"/>
                  </a:lnTo>
                  <a:lnTo>
                    <a:pt x="146131" y="46310"/>
                  </a:lnTo>
                  <a:lnTo>
                    <a:pt x="150543" y="58969"/>
                  </a:lnTo>
                  <a:lnTo>
                    <a:pt x="152236" y="87424"/>
                  </a:lnTo>
                  <a:lnTo>
                    <a:pt x="142017" y="114911"/>
                  </a:lnTo>
                  <a:lnTo>
                    <a:pt x="135918" y="130683"/>
                  </a:lnTo>
                  <a:lnTo>
                    <a:pt x="128801" y="150551"/>
                  </a:lnTo>
                  <a:lnTo>
                    <a:pt x="120243" y="163586"/>
                  </a:lnTo>
                  <a:lnTo>
                    <a:pt x="97182" y="183567"/>
                  </a:lnTo>
                  <a:lnTo>
                    <a:pt x="73137" y="212285"/>
                  </a:lnTo>
                  <a:lnTo>
                    <a:pt x="66725" y="216037"/>
                  </a:lnTo>
                  <a:lnTo>
                    <a:pt x="60347" y="218763"/>
                  </a:lnTo>
                  <a:lnTo>
                    <a:pt x="48184" y="228120"/>
                  </a:lnTo>
                  <a:lnTo>
                    <a:pt x="47640" y="237685"/>
                  </a:lnTo>
                  <a:lnTo>
                    <a:pt x="90370" y="238087"/>
                  </a:lnTo>
                  <a:lnTo>
                    <a:pt x="133436" y="238089"/>
                  </a:lnTo>
                  <a:lnTo>
                    <a:pt x="177805" y="238089"/>
                  </a:lnTo>
                  <a:lnTo>
                    <a:pt x="223288" y="238089"/>
                  </a:lnTo>
                  <a:lnTo>
                    <a:pt x="241019" y="238089"/>
                  </a:lnTo>
                  <a:lnTo>
                    <a:pt x="243229" y="239147"/>
                  </a:lnTo>
                  <a:lnTo>
                    <a:pt x="244702" y="240911"/>
                  </a:lnTo>
                  <a:lnTo>
                    <a:pt x="247650" y="247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502"/>
          <p:cNvGrpSpPr/>
          <p:nvPr/>
        </p:nvGrpSpPr>
        <p:grpSpPr>
          <a:xfrm>
            <a:off x="9705975" y="1458373"/>
            <a:ext cx="152401" cy="122778"/>
            <a:chOff x="9705975" y="1458373"/>
            <a:chExt cx="152401" cy="122778"/>
          </a:xfrm>
        </p:grpSpPr>
        <p:sp>
          <p:nvSpPr>
            <p:cNvPr id="105" name="SMARTInkShape-2842"/>
            <p:cNvSpPr/>
            <p:nvPr>
              <p:custDataLst>
                <p:tags r:id="rId141"/>
              </p:custDataLst>
            </p:nvPr>
          </p:nvSpPr>
          <p:spPr>
            <a:xfrm>
              <a:off x="9715513" y="1552575"/>
              <a:ext cx="142863" cy="28576"/>
            </a:xfrm>
            <a:custGeom>
              <a:avLst/>
              <a:gdLst/>
              <a:ahLst/>
              <a:cxnLst/>
              <a:rect l="0" t="0" r="0" b="0"/>
              <a:pathLst>
                <a:path w="142863" h="28576">
                  <a:moveTo>
                    <a:pt x="19037" y="0"/>
                  </a:moveTo>
                  <a:lnTo>
                    <a:pt x="19037" y="0"/>
                  </a:lnTo>
                  <a:lnTo>
                    <a:pt x="19037" y="5056"/>
                  </a:lnTo>
                  <a:lnTo>
                    <a:pt x="16215" y="10361"/>
                  </a:lnTo>
                  <a:lnTo>
                    <a:pt x="13980" y="13257"/>
                  </a:lnTo>
                  <a:lnTo>
                    <a:pt x="8676" y="16475"/>
                  </a:lnTo>
                  <a:lnTo>
                    <a:pt x="1702" y="18542"/>
                  </a:lnTo>
                  <a:lnTo>
                    <a:pt x="1132" y="19769"/>
                  </a:lnTo>
                  <a:lnTo>
                    <a:pt x="0" y="28455"/>
                  </a:lnTo>
                  <a:lnTo>
                    <a:pt x="44646" y="28574"/>
                  </a:lnTo>
                  <a:lnTo>
                    <a:pt x="92195" y="28575"/>
                  </a:lnTo>
                  <a:lnTo>
                    <a:pt x="117488" y="27517"/>
                  </a:lnTo>
                  <a:lnTo>
                    <a:pt x="14286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843"/>
            <p:cNvSpPr/>
            <p:nvPr>
              <p:custDataLst>
                <p:tags r:id="rId142"/>
              </p:custDataLst>
            </p:nvPr>
          </p:nvSpPr>
          <p:spPr>
            <a:xfrm>
              <a:off x="9705975" y="1458373"/>
              <a:ext cx="142876" cy="27528"/>
            </a:xfrm>
            <a:custGeom>
              <a:avLst/>
              <a:gdLst/>
              <a:ahLst/>
              <a:cxnLst/>
              <a:rect l="0" t="0" r="0" b="0"/>
              <a:pathLst>
                <a:path w="142876" h="27528">
                  <a:moveTo>
                    <a:pt x="0" y="27527"/>
                  </a:moveTo>
                  <a:lnTo>
                    <a:pt x="0" y="27527"/>
                  </a:lnTo>
                  <a:lnTo>
                    <a:pt x="0" y="18118"/>
                  </a:lnTo>
                  <a:lnTo>
                    <a:pt x="14191" y="18005"/>
                  </a:lnTo>
                  <a:lnTo>
                    <a:pt x="15810" y="16946"/>
                  </a:lnTo>
                  <a:lnTo>
                    <a:pt x="16890" y="15181"/>
                  </a:lnTo>
                  <a:lnTo>
                    <a:pt x="17611" y="12946"/>
                  </a:lnTo>
                  <a:lnTo>
                    <a:pt x="20207" y="11457"/>
                  </a:lnTo>
                  <a:lnTo>
                    <a:pt x="43855" y="8739"/>
                  </a:lnTo>
                  <a:lnTo>
                    <a:pt x="71051" y="7442"/>
                  </a:lnTo>
                  <a:lnTo>
                    <a:pt x="88198" y="2996"/>
                  </a:lnTo>
                  <a:lnTo>
                    <a:pt x="100452" y="5324"/>
                  </a:lnTo>
                  <a:lnTo>
                    <a:pt x="122380" y="0"/>
                  </a:lnTo>
                  <a:lnTo>
                    <a:pt x="126038" y="709"/>
                  </a:lnTo>
                  <a:lnTo>
                    <a:pt x="128475" y="2240"/>
                  </a:lnTo>
                  <a:lnTo>
                    <a:pt x="130101" y="4319"/>
                  </a:lnTo>
                  <a:lnTo>
                    <a:pt x="134727" y="6629"/>
                  </a:lnTo>
                  <a:lnTo>
                    <a:pt x="142875" y="8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503"/>
          <p:cNvGrpSpPr/>
          <p:nvPr/>
        </p:nvGrpSpPr>
        <p:grpSpPr>
          <a:xfrm>
            <a:off x="10134612" y="1086280"/>
            <a:ext cx="1914514" cy="1009089"/>
            <a:chOff x="10134612" y="1086280"/>
            <a:chExt cx="1914514" cy="1009089"/>
          </a:xfrm>
        </p:grpSpPr>
        <p:sp>
          <p:nvSpPr>
            <p:cNvPr id="108" name="SMARTInkShape-2844"/>
            <p:cNvSpPr/>
            <p:nvPr>
              <p:custDataLst>
                <p:tags r:id="rId118"/>
              </p:custDataLst>
            </p:nvPr>
          </p:nvSpPr>
          <p:spPr>
            <a:xfrm>
              <a:off x="11201400" y="1687400"/>
              <a:ext cx="28573" cy="312851"/>
            </a:xfrm>
            <a:custGeom>
              <a:avLst/>
              <a:gdLst/>
              <a:ahLst/>
              <a:cxnLst/>
              <a:rect l="0" t="0" r="0" b="0"/>
              <a:pathLst>
                <a:path w="28573" h="312851">
                  <a:moveTo>
                    <a:pt x="0" y="27100"/>
                  </a:moveTo>
                  <a:lnTo>
                    <a:pt x="0" y="27100"/>
                  </a:lnTo>
                  <a:lnTo>
                    <a:pt x="0" y="22044"/>
                  </a:lnTo>
                  <a:lnTo>
                    <a:pt x="2824" y="16739"/>
                  </a:lnTo>
                  <a:lnTo>
                    <a:pt x="8202" y="9766"/>
                  </a:lnTo>
                  <a:lnTo>
                    <a:pt x="9134" y="3502"/>
                  </a:lnTo>
                  <a:lnTo>
                    <a:pt x="10323" y="1843"/>
                  </a:lnTo>
                  <a:lnTo>
                    <a:pt x="12173" y="737"/>
                  </a:lnTo>
                  <a:lnTo>
                    <a:pt x="14465" y="0"/>
                  </a:lnTo>
                  <a:lnTo>
                    <a:pt x="15993" y="566"/>
                  </a:lnTo>
                  <a:lnTo>
                    <a:pt x="17012" y="2003"/>
                  </a:lnTo>
                  <a:lnTo>
                    <a:pt x="18648" y="6856"/>
                  </a:lnTo>
                  <a:lnTo>
                    <a:pt x="20085" y="30773"/>
                  </a:lnTo>
                  <a:lnTo>
                    <a:pt x="25589" y="44298"/>
                  </a:lnTo>
                  <a:lnTo>
                    <a:pt x="28312" y="87903"/>
                  </a:lnTo>
                  <a:lnTo>
                    <a:pt x="28553" y="135175"/>
                  </a:lnTo>
                  <a:lnTo>
                    <a:pt x="28572" y="179935"/>
                  </a:lnTo>
                  <a:lnTo>
                    <a:pt x="21037" y="224360"/>
                  </a:lnTo>
                  <a:lnTo>
                    <a:pt x="19165" y="271413"/>
                  </a:lnTo>
                  <a:lnTo>
                    <a:pt x="19085" y="285520"/>
                  </a:lnTo>
                  <a:lnTo>
                    <a:pt x="16243" y="292942"/>
                  </a:lnTo>
                  <a:lnTo>
                    <a:pt x="12511" y="299769"/>
                  </a:lnTo>
                  <a:lnTo>
                    <a:pt x="9525" y="31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845"/>
            <p:cNvSpPr/>
            <p:nvPr>
              <p:custDataLst>
                <p:tags r:id="rId119"/>
              </p:custDataLst>
            </p:nvPr>
          </p:nvSpPr>
          <p:spPr>
            <a:xfrm>
              <a:off x="10725159" y="1714526"/>
              <a:ext cx="428617" cy="295250"/>
            </a:xfrm>
            <a:custGeom>
              <a:avLst/>
              <a:gdLst/>
              <a:ahLst/>
              <a:cxnLst/>
              <a:rect l="0" t="0" r="0" b="0"/>
              <a:pathLst>
                <a:path w="428617" h="295250">
                  <a:moveTo>
                    <a:pt x="9516" y="295249"/>
                  </a:moveTo>
                  <a:lnTo>
                    <a:pt x="9516" y="295249"/>
                  </a:lnTo>
                  <a:lnTo>
                    <a:pt x="382" y="295249"/>
                  </a:lnTo>
                  <a:lnTo>
                    <a:pt x="0" y="286116"/>
                  </a:lnTo>
                  <a:lnTo>
                    <a:pt x="32232" y="284668"/>
                  </a:lnTo>
                  <a:lnTo>
                    <a:pt x="49907" y="278186"/>
                  </a:lnTo>
                  <a:lnTo>
                    <a:pt x="78379" y="273551"/>
                  </a:lnTo>
                  <a:lnTo>
                    <a:pt x="95889" y="268712"/>
                  </a:lnTo>
                  <a:lnTo>
                    <a:pt x="139520" y="266753"/>
                  </a:lnTo>
                  <a:lnTo>
                    <a:pt x="186171" y="266674"/>
                  </a:lnTo>
                  <a:lnTo>
                    <a:pt x="195498" y="266674"/>
                  </a:lnTo>
                  <a:lnTo>
                    <a:pt x="197003" y="265616"/>
                  </a:lnTo>
                  <a:lnTo>
                    <a:pt x="198007" y="263852"/>
                  </a:lnTo>
                  <a:lnTo>
                    <a:pt x="199619" y="258473"/>
                  </a:lnTo>
                  <a:lnTo>
                    <a:pt x="191781" y="249064"/>
                  </a:lnTo>
                  <a:lnTo>
                    <a:pt x="190605" y="239549"/>
                  </a:lnTo>
                  <a:lnTo>
                    <a:pt x="183967" y="230781"/>
                  </a:lnTo>
                  <a:lnTo>
                    <a:pt x="180798" y="221937"/>
                  </a:lnTo>
                  <a:lnTo>
                    <a:pt x="174684" y="212614"/>
                  </a:lnTo>
                  <a:lnTo>
                    <a:pt x="171344" y="203149"/>
                  </a:lnTo>
                  <a:lnTo>
                    <a:pt x="165180" y="192583"/>
                  </a:lnTo>
                  <a:lnTo>
                    <a:pt x="161824" y="177576"/>
                  </a:lnTo>
                  <a:lnTo>
                    <a:pt x="146812" y="148206"/>
                  </a:lnTo>
                  <a:lnTo>
                    <a:pt x="142978" y="130913"/>
                  </a:lnTo>
                  <a:lnTo>
                    <a:pt x="136667" y="117558"/>
                  </a:lnTo>
                  <a:lnTo>
                    <a:pt x="133427" y="69940"/>
                  </a:lnTo>
                  <a:lnTo>
                    <a:pt x="133344" y="35337"/>
                  </a:lnTo>
                  <a:lnTo>
                    <a:pt x="136165" y="28744"/>
                  </a:lnTo>
                  <a:lnTo>
                    <a:pt x="139887" y="22286"/>
                  </a:lnTo>
                  <a:lnTo>
                    <a:pt x="141543" y="15888"/>
                  </a:lnTo>
                  <a:lnTo>
                    <a:pt x="143043" y="13758"/>
                  </a:lnTo>
                  <a:lnTo>
                    <a:pt x="145101" y="12338"/>
                  </a:lnTo>
                  <a:lnTo>
                    <a:pt x="150208" y="9702"/>
                  </a:lnTo>
                  <a:lnTo>
                    <a:pt x="159035" y="3327"/>
                  </a:lnTo>
                  <a:lnTo>
                    <a:pt x="165221" y="1464"/>
                  </a:lnTo>
                  <a:lnTo>
                    <a:pt x="212654" y="0"/>
                  </a:lnTo>
                  <a:lnTo>
                    <a:pt x="225515" y="1040"/>
                  </a:lnTo>
                  <a:lnTo>
                    <a:pt x="269776" y="16842"/>
                  </a:lnTo>
                  <a:lnTo>
                    <a:pt x="288486" y="31855"/>
                  </a:lnTo>
                  <a:lnTo>
                    <a:pt x="292252" y="38132"/>
                  </a:lnTo>
                  <a:lnTo>
                    <a:pt x="294985" y="44450"/>
                  </a:lnTo>
                  <a:lnTo>
                    <a:pt x="310336" y="64535"/>
                  </a:lnTo>
                  <a:lnTo>
                    <a:pt x="313792" y="87550"/>
                  </a:lnTo>
                  <a:lnTo>
                    <a:pt x="314161" y="103063"/>
                  </a:lnTo>
                  <a:lnTo>
                    <a:pt x="311425" y="112114"/>
                  </a:lnTo>
                  <a:lnTo>
                    <a:pt x="297834" y="140673"/>
                  </a:lnTo>
                  <a:lnTo>
                    <a:pt x="283574" y="183126"/>
                  </a:lnTo>
                  <a:lnTo>
                    <a:pt x="278396" y="197822"/>
                  </a:lnTo>
                  <a:lnTo>
                    <a:pt x="276126" y="205382"/>
                  </a:lnTo>
                  <a:lnTo>
                    <a:pt x="268868" y="218858"/>
                  </a:lnTo>
                  <a:lnTo>
                    <a:pt x="266729" y="242595"/>
                  </a:lnTo>
                  <a:lnTo>
                    <a:pt x="269530" y="248211"/>
                  </a:lnTo>
                  <a:lnTo>
                    <a:pt x="271760" y="251190"/>
                  </a:lnTo>
                  <a:lnTo>
                    <a:pt x="277057" y="254501"/>
                  </a:lnTo>
                  <a:lnTo>
                    <a:pt x="285657" y="256800"/>
                  </a:lnTo>
                  <a:lnTo>
                    <a:pt x="331012" y="257146"/>
                  </a:lnTo>
                  <a:lnTo>
                    <a:pt x="364408" y="256091"/>
                  </a:lnTo>
                  <a:lnTo>
                    <a:pt x="383654" y="248948"/>
                  </a:lnTo>
                  <a:lnTo>
                    <a:pt x="396764" y="246827"/>
                  </a:lnTo>
                  <a:lnTo>
                    <a:pt x="409547" y="240137"/>
                  </a:lnTo>
                  <a:lnTo>
                    <a:pt x="417205" y="238501"/>
                  </a:lnTo>
                  <a:lnTo>
                    <a:pt x="427127" y="229933"/>
                  </a:lnTo>
                  <a:lnTo>
                    <a:pt x="427955" y="226356"/>
                  </a:lnTo>
                  <a:lnTo>
                    <a:pt x="428616" y="219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846"/>
            <p:cNvSpPr/>
            <p:nvPr>
              <p:custDataLst>
                <p:tags r:id="rId120"/>
              </p:custDataLst>
            </p:nvPr>
          </p:nvSpPr>
          <p:spPr>
            <a:xfrm>
              <a:off x="10620375" y="1743110"/>
              <a:ext cx="47626" cy="352259"/>
            </a:xfrm>
            <a:custGeom>
              <a:avLst/>
              <a:gdLst/>
              <a:ahLst/>
              <a:cxnLst/>
              <a:rect l="0" t="0" r="0" b="0"/>
              <a:pathLst>
                <a:path w="47626" h="352259">
                  <a:moveTo>
                    <a:pt x="0" y="19015"/>
                  </a:moveTo>
                  <a:lnTo>
                    <a:pt x="0" y="19015"/>
                  </a:lnTo>
                  <a:lnTo>
                    <a:pt x="0" y="1299"/>
                  </a:lnTo>
                  <a:lnTo>
                    <a:pt x="1058" y="854"/>
                  </a:lnTo>
                  <a:lnTo>
                    <a:pt x="9134" y="0"/>
                  </a:lnTo>
                  <a:lnTo>
                    <a:pt x="9524" y="46311"/>
                  </a:lnTo>
                  <a:lnTo>
                    <a:pt x="18167" y="90035"/>
                  </a:lnTo>
                  <a:lnTo>
                    <a:pt x="18935" y="133887"/>
                  </a:lnTo>
                  <a:lnTo>
                    <a:pt x="19035" y="178193"/>
                  </a:lnTo>
                  <a:lnTo>
                    <a:pt x="20107" y="219933"/>
                  </a:lnTo>
                  <a:lnTo>
                    <a:pt x="27251" y="261726"/>
                  </a:lnTo>
                  <a:lnTo>
                    <a:pt x="29557" y="301291"/>
                  </a:lnTo>
                  <a:lnTo>
                    <a:pt x="40329" y="332672"/>
                  </a:lnTo>
                  <a:lnTo>
                    <a:pt x="46183" y="340852"/>
                  </a:lnTo>
                  <a:lnTo>
                    <a:pt x="47613" y="352258"/>
                  </a:lnTo>
                  <a:lnTo>
                    <a:pt x="47625" y="3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847"/>
            <p:cNvSpPr/>
            <p:nvPr>
              <p:custDataLst>
                <p:tags r:id="rId121"/>
              </p:custDataLst>
            </p:nvPr>
          </p:nvSpPr>
          <p:spPr>
            <a:xfrm>
              <a:off x="10134612" y="1571671"/>
              <a:ext cx="1581139" cy="47546"/>
            </a:xfrm>
            <a:custGeom>
              <a:avLst/>
              <a:gdLst/>
              <a:ahLst/>
              <a:cxnLst/>
              <a:rect l="0" t="0" r="0" b="0"/>
              <a:pathLst>
                <a:path w="1581139" h="47546">
                  <a:moveTo>
                    <a:pt x="19038" y="38054"/>
                  </a:moveTo>
                  <a:lnTo>
                    <a:pt x="19038" y="38054"/>
                  </a:lnTo>
                  <a:lnTo>
                    <a:pt x="0" y="38054"/>
                  </a:lnTo>
                  <a:lnTo>
                    <a:pt x="13246" y="38054"/>
                  </a:lnTo>
                  <a:lnTo>
                    <a:pt x="19287" y="40876"/>
                  </a:lnTo>
                  <a:lnTo>
                    <a:pt x="22378" y="43110"/>
                  </a:lnTo>
                  <a:lnTo>
                    <a:pt x="36844" y="46255"/>
                  </a:lnTo>
                  <a:lnTo>
                    <a:pt x="77279" y="47405"/>
                  </a:lnTo>
                  <a:lnTo>
                    <a:pt x="119561" y="47545"/>
                  </a:lnTo>
                  <a:lnTo>
                    <a:pt x="156184" y="42512"/>
                  </a:lnTo>
                  <a:lnTo>
                    <a:pt x="186883" y="40035"/>
                  </a:lnTo>
                  <a:lnTo>
                    <a:pt x="221695" y="37876"/>
                  </a:lnTo>
                  <a:lnTo>
                    <a:pt x="258333" y="33389"/>
                  </a:lnTo>
                  <a:lnTo>
                    <a:pt x="304249" y="30689"/>
                  </a:lnTo>
                  <a:lnTo>
                    <a:pt x="329829" y="29969"/>
                  </a:lnTo>
                  <a:lnTo>
                    <a:pt x="356407" y="28431"/>
                  </a:lnTo>
                  <a:lnTo>
                    <a:pt x="383651" y="26347"/>
                  </a:lnTo>
                  <a:lnTo>
                    <a:pt x="411339" y="23899"/>
                  </a:lnTo>
                  <a:lnTo>
                    <a:pt x="439322" y="22267"/>
                  </a:lnTo>
                  <a:lnTo>
                    <a:pt x="467501" y="21180"/>
                  </a:lnTo>
                  <a:lnTo>
                    <a:pt x="495813" y="20454"/>
                  </a:lnTo>
                  <a:lnTo>
                    <a:pt x="525273" y="18913"/>
                  </a:lnTo>
                  <a:lnTo>
                    <a:pt x="555493" y="16826"/>
                  </a:lnTo>
                  <a:lnTo>
                    <a:pt x="586225" y="14377"/>
                  </a:lnTo>
                  <a:lnTo>
                    <a:pt x="618353" y="11686"/>
                  </a:lnTo>
                  <a:lnTo>
                    <a:pt x="651416" y="8834"/>
                  </a:lnTo>
                  <a:lnTo>
                    <a:pt x="685099" y="5874"/>
                  </a:lnTo>
                  <a:lnTo>
                    <a:pt x="719196" y="3901"/>
                  </a:lnTo>
                  <a:lnTo>
                    <a:pt x="753568" y="2585"/>
                  </a:lnTo>
                  <a:lnTo>
                    <a:pt x="788125" y="1708"/>
                  </a:lnTo>
                  <a:lnTo>
                    <a:pt x="823863" y="1124"/>
                  </a:lnTo>
                  <a:lnTo>
                    <a:pt x="860386" y="734"/>
                  </a:lnTo>
                  <a:lnTo>
                    <a:pt x="897438" y="474"/>
                  </a:lnTo>
                  <a:lnTo>
                    <a:pt x="932722" y="301"/>
                  </a:lnTo>
                  <a:lnTo>
                    <a:pt x="966827" y="185"/>
                  </a:lnTo>
                  <a:lnTo>
                    <a:pt x="1000148" y="108"/>
                  </a:lnTo>
                  <a:lnTo>
                    <a:pt x="1032945" y="57"/>
                  </a:lnTo>
                  <a:lnTo>
                    <a:pt x="1065392" y="23"/>
                  </a:lnTo>
                  <a:lnTo>
                    <a:pt x="1097607" y="0"/>
                  </a:lnTo>
                  <a:lnTo>
                    <a:pt x="1128608" y="1043"/>
                  </a:lnTo>
                  <a:lnTo>
                    <a:pt x="1158802" y="2796"/>
                  </a:lnTo>
                  <a:lnTo>
                    <a:pt x="1188456" y="5024"/>
                  </a:lnTo>
                  <a:lnTo>
                    <a:pt x="1217749" y="6509"/>
                  </a:lnTo>
                  <a:lnTo>
                    <a:pt x="1246804" y="7499"/>
                  </a:lnTo>
                  <a:lnTo>
                    <a:pt x="1275699" y="8159"/>
                  </a:lnTo>
                  <a:lnTo>
                    <a:pt x="1302371" y="9657"/>
                  </a:lnTo>
                  <a:lnTo>
                    <a:pt x="1327560" y="11715"/>
                  </a:lnTo>
                  <a:lnTo>
                    <a:pt x="1374245" y="15764"/>
                  </a:lnTo>
                  <a:lnTo>
                    <a:pt x="1416161" y="17564"/>
                  </a:lnTo>
                  <a:lnTo>
                    <a:pt x="1450311" y="18364"/>
                  </a:lnTo>
                  <a:lnTo>
                    <a:pt x="1493338" y="21637"/>
                  </a:lnTo>
                  <a:lnTo>
                    <a:pt x="1535690" y="27167"/>
                  </a:lnTo>
                  <a:lnTo>
                    <a:pt x="1580384" y="28519"/>
                  </a:lnTo>
                  <a:lnTo>
                    <a:pt x="1581072" y="36729"/>
                  </a:lnTo>
                  <a:lnTo>
                    <a:pt x="1581138" y="28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848"/>
            <p:cNvSpPr/>
            <p:nvPr>
              <p:custDataLst>
                <p:tags r:id="rId122"/>
              </p:custDataLst>
            </p:nvPr>
          </p:nvSpPr>
          <p:spPr>
            <a:xfrm>
              <a:off x="12020550" y="1086280"/>
              <a:ext cx="28576" cy="266271"/>
            </a:xfrm>
            <a:custGeom>
              <a:avLst/>
              <a:gdLst/>
              <a:ahLst/>
              <a:cxnLst/>
              <a:rect l="0" t="0" r="0" b="0"/>
              <a:pathLst>
                <a:path w="28576" h="266271">
                  <a:moveTo>
                    <a:pt x="19050" y="28145"/>
                  </a:moveTo>
                  <a:lnTo>
                    <a:pt x="19050" y="28145"/>
                  </a:lnTo>
                  <a:lnTo>
                    <a:pt x="19050" y="19944"/>
                  </a:lnTo>
                  <a:lnTo>
                    <a:pt x="27252" y="10535"/>
                  </a:lnTo>
                  <a:lnTo>
                    <a:pt x="28540" y="0"/>
                  </a:lnTo>
                  <a:lnTo>
                    <a:pt x="28575" y="45390"/>
                  </a:lnTo>
                  <a:lnTo>
                    <a:pt x="28575" y="49167"/>
                  </a:lnTo>
                  <a:lnTo>
                    <a:pt x="19638" y="95021"/>
                  </a:lnTo>
                  <a:lnTo>
                    <a:pt x="16279" y="135760"/>
                  </a:lnTo>
                  <a:lnTo>
                    <a:pt x="10118" y="179958"/>
                  </a:lnTo>
                  <a:lnTo>
                    <a:pt x="8490" y="224776"/>
                  </a:lnTo>
                  <a:lnTo>
                    <a:pt x="884" y="252575"/>
                  </a:lnTo>
                  <a:lnTo>
                    <a:pt x="0" y="26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849"/>
            <p:cNvSpPr/>
            <p:nvPr>
              <p:custDataLst>
                <p:tags r:id="rId123"/>
              </p:custDataLst>
            </p:nvPr>
          </p:nvSpPr>
          <p:spPr>
            <a:xfrm>
              <a:off x="11887319" y="1200554"/>
              <a:ext cx="104657" cy="131577"/>
            </a:xfrm>
            <a:custGeom>
              <a:avLst/>
              <a:gdLst/>
              <a:ahLst/>
              <a:cxnLst/>
              <a:rect l="0" t="0" r="0" b="0"/>
              <a:pathLst>
                <a:path w="104657" h="131577">
                  <a:moveTo>
                    <a:pt x="18931" y="47221"/>
                  </a:moveTo>
                  <a:lnTo>
                    <a:pt x="18931" y="47221"/>
                  </a:lnTo>
                  <a:lnTo>
                    <a:pt x="37473" y="47221"/>
                  </a:lnTo>
                  <a:lnTo>
                    <a:pt x="55587" y="29611"/>
                  </a:lnTo>
                  <a:lnTo>
                    <a:pt x="56993" y="19076"/>
                  </a:lnTo>
                  <a:lnTo>
                    <a:pt x="42840" y="18657"/>
                  </a:lnTo>
                  <a:lnTo>
                    <a:pt x="41220" y="19712"/>
                  </a:lnTo>
                  <a:lnTo>
                    <a:pt x="40140" y="21473"/>
                  </a:lnTo>
                  <a:lnTo>
                    <a:pt x="39420" y="23706"/>
                  </a:lnTo>
                  <a:lnTo>
                    <a:pt x="33351" y="31904"/>
                  </a:lnTo>
                  <a:lnTo>
                    <a:pt x="27809" y="35122"/>
                  </a:lnTo>
                  <a:lnTo>
                    <a:pt x="24849" y="35980"/>
                  </a:lnTo>
                  <a:lnTo>
                    <a:pt x="22877" y="37610"/>
                  </a:lnTo>
                  <a:lnTo>
                    <a:pt x="11623" y="56927"/>
                  </a:lnTo>
                  <a:lnTo>
                    <a:pt x="8640" y="72645"/>
                  </a:lnTo>
                  <a:lnTo>
                    <a:pt x="1242" y="83443"/>
                  </a:lnTo>
                  <a:lnTo>
                    <a:pt x="0" y="93357"/>
                  </a:lnTo>
                  <a:lnTo>
                    <a:pt x="8094" y="102916"/>
                  </a:lnTo>
                  <a:lnTo>
                    <a:pt x="11645" y="103725"/>
                  </a:lnTo>
                  <a:lnTo>
                    <a:pt x="32063" y="104360"/>
                  </a:lnTo>
                  <a:lnTo>
                    <a:pt x="38171" y="101544"/>
                  </a:lnTo>
                  <a:lnTo>
                    <a:pt x="66733" y="78422"/>
                  </a:lnTo>
                  <a:lnTo>
                    <a:pt x="69850" y="77547"/>
                  </a:lnTo>
                  <a:lnTo>
                    <a:pt x="76134" y="70930"/>
                  </a:lnTo>
                  <a:lnTo>
                    <a:pt x="81398" y="61991"/>
                  </a:lnTo>
                  <a:lnTo>
                    <a:pt x="84359" y="51009"/>
                  </a:lnTo>
                  <a:lnTo>
                    <a:pt x="85052" y="44319"/>
                  </a:lnTo>
                  <a:lnTo>
                    <a:pt x="88182" y="37817"/>
                  </a:lnTo>
                  <a:lnTo>
                    <a:pt x="92043" y="31400"/>
                  </a:lnTo>
                  <a:lnTo>
                    <a:pt x="94724" y="20535"/>
                  </a:lnTo>
                  <a:lnTo>
                    <a:pt x="95121" y="9562"/>
                  </a:lnTo>
                  <a:lnTo>
                    <a:pt x="85997" y="0"/>
                  </a:lnTo>
                  <a:lnTo>
                    <a:pt x="85641" y="7832"/>
                  </a:lnTo>
                  <a:lnTo>
                    <a:pt x="82799" y="8548"/>
                  </a:lnTo>
                  <a:lnTo>
                    <a:pt x="80561" y="8739"/>
                  </a:lnTo>
                  <a:lnTo>
                    <a:pt x="79067" y="9925"/>
                  </a:lnTo>
                  <a:lnTo>
                    <a:pt x="76475" y="17288"/>
                  </a:lnTo>
                  <a:lnTo>
                    <a:pt x="76116" y="26728"/>
                  </a:lnTo>
                  <a:lnTo>
                    <a:pt x="82633" y="35490"/>
                  </a:lnTo>
                  <a:lnTo>
                    <a:pt x="84725" y="44333"/>
                  </a:lnTo>
                  <a:lnTo>
                    <a:pt x="85491" y="54902"/>
                  </a:lnTo>
                  <a:lnTo>
                    <a:pt x="102936" y="74032"/>
                  </a:lnTo>
                  <a:lnTo>
                    <a:pt x="103891" y="77834"/>
                  </a:lnTo>
                  <a:lnTo>
                    <a:pt x="104656" y="124131"/>
                  </a:lnTo>
                  <a:lnTo>
                    <a:pt x="104656" y="131576"/>
                  </a:lnTo>
                  <a:lnTo>
                    <a:pt x="94295" y="125227"/>
                  </a:lnTo>
                  <a:lnTo>
                    <a:pt x="91400" y="124625"/>
                  </a:lnTo>
                  <a:lnTo>
                    <a:pt x="89469" y="123165"/>
                  </a:lnTo>
                  <a:lnTo>
                    <a:pt x="86114" y="115326"/>
                  </a:lnTo>
                  <a:lnTo>
                    <a:pt x="85606" y="104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850"/>
            <p:cNvSpPr/>
            <p:nvPr>
              <p:custDataLst>
                <p:tags r:id="rId124"/>
              </p:custDataLst>
            </p:nvPr>
          </p:nvSpPr>
          <p:spPr>
            <a:xfrm>
              <a:off x="11763375" y="1228771"/>
              <a:ext cx="85726" cy="76117"/>
            </a:xfrm>
            <a:custGeom>
              <a:avLst/>
              <a:gdLst/>
              <a:ahLst/>
              <a:cxnLst/>
              <a:rect l="0" t="0" r="0" b="0"/>
              <a:pathLst>
                <a:path w="85726" h="76117">
                  <a:moveTo>
                    <a:pt x="9525" y="9479"/>
                  </a:moveTo>
                  <a:lnTo>
                    <a:pt x="9525" y="9479"/>
                  </a:lnTo>
                  <a:lnTo>
                    <a:pt x="9525" y="347"/>
                  </a:lnTo>
                  <a:lnTo>
                    <a:pt x="9525" y="47636"/>
                  </a:lnTo>
                  <a:lnTo>
                    <a:pt x="9525" y="61606"/>
                  </a:lnTo>
                  <a:lnTo>
                    <a:pt x="8467" y="63281"/>
                  </a:lnTo>
                  <a:lnTo>
                    <a:pt x="6701" y="64397"/>
                  </a:lnTo>
                  <a:lnTo>
                    <a:pt x="4467" y="65141"/>
                  </a:lnTo>
                  <a:lnTo>
                    <a:pt x="2979" y="66695"/>
                  </a:lnTo>
                  <a:lnTo>
                    <a:pt x="9" y="76116"/>
                  </a:lnTo>
                  <a:lnTo>
                    <a:pt x="0" y="67950"/>
                  </a:lnTo>
                  <a:lnTo>
                    <a:pt x="6546" y="59286"/>
                  </a:lnTo>
                  <a:lnTo>
                    <a:pt x="8642" y="50460"/>
                  </a:lnTo>
                  <a:lnTo>
                    <a:pt x="9134" y="44273"/>
                  </a:lnTo>
                  <a:lnTo>
                    <a:pt x="12173" y="37996"/>
                  </a:lnTo>
                  <a:lnTo>
                    <a:pt x="15993" y="31678"/>
                  </a:lnTo>
                  <a:lnTo>
                    <a:pt x="18648" y="20882"/>
                  </a:lnTo>
                  <a:lnTo>
                    <a:pt x="25517" y="11771"/>
                  </a:lnTo>
                  <a:lnTo>
                    <a:pt x="28173" y="1719"/>
                  </a:lnTo>
                  <a:lnTo>
                    <a:pt x="29366" y="1131"/>
                  </a:lnTo>
                  <a:lnTo>
                    <a:pt x="37698" y="0"/>
                  </a:lnTo>
                  <a:lnTo>
                    <a:pt x="46266" y="8159"/>
                  </a:lnTo>
                  <a:lnTo>
                    <a:pt x="47506" y="17564"/>
                  </a:lnTo>
                  <a:lnTo>
                    <a:pt x="47625" y="55741"/>
                  </a:lnTo>
                  <a:lnTo>
                    <a:pt x="47625" y="33421"/>
                  </a:lnTo>
                  <a:lnTo>
                    <a:pt x="50449" y="27881"/>
                  </a:lnTo>
                  <a:lnTo>
                    <a:pt x="55827" y="20757"/>
                  </a:lnTo>
                  <a:lnTo>
                    <a:pt x="56759" y="14467"/>
                  </a:lnTo>
                  <a:lnTo>
                    <a:pt x="57948" y="12804"/>
                  </a:lnTo>
                  <a:lnTo>
                    <a:pt x="59798" y="11696"/>
                  </a:lnTo>
                  <a:lnTo>
                    <a:pt x="62090" y="10957"/>
                  </a:lnTo>
                  <a:lnTo>
                    <a:pt x="63618" y="9406"/>
                  </a:lnTo>
                  <a:lnTo>
                    <a:pt x="65316" y="4861"/>
                  </a:lnTo>
                  <a:lnTo>
                    <a:pt x="66827" y="3225"/>
                  </a:lnTo>
                  <a:lnTo>
                    <a:pt x="74756" y="385"/>
                  </a:lnTo>
                  <a:lnTo>
                    <a:pt x="75236" y="1299"/>
                  </a:lnTo>
                  <a:lnTo>
                    <a:pt x="75773" y="5138"/>
                  </a:lnTo>
                  <a:lnTo>
                    <a:pt x="76973" y="6585"/>
                  </a:lnTo>
                  <a:lnTo>
                    <a:pt x="84364" y="9098"/>
                  </a:lnTo>
                  <a:lnTo>
                    <a:pt x="85120" y="12132"/>
                  </a:lnTo>
                  <a:lnTo>
                    <a:pt x="85725" y="59142"/>
                  </a:lnTo>
                  <a:lnTo>
                    <a:pt x="85725" y="66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851"/>
            <p:cNvSpPr/>
            <p:nvPr>
              <p:custDataLst>
                <p:tags r:id="rId125"/>
              </p:custDataLst>
            </p:nvPr>
          </p:nvSpPr>
          <p:spPr>
            <a:xfrm>
              <a:off x="11687577" y="1238643"/>
              <a:ext cx="65869" cy="81264"/>
            </a:xfrm>
            <a:custGeom>
              <a:avLst/>
              <a:gdLst/>
              <a:ahLst/>
              <a:cxnLst/>
              <a:rect l="0" t="0" r="0" b="0"/>
              <a:pathLst>
                <a:path w="65869" h="81264">
                  <a:moveTo>
                    <a:pt x="47223" y="9132"/>
                  </a:moveTo>
                  <a:lnTo>
                    <a:pt x="47223" y="9132"/>
                  </a:lnTo>
                  <a:lnTo>
                    <a:pt x="47223" y="4076"/>
                  </a:lnTo>
                  <a:lnTo>
                    <a:pt x="46165" y="2586"/>
                  </a:lnTo>
                  <a:lnTo>
                    <a:pt x="44399" y="1593"/>
                  </a:lnTo>
                  <a:lnTo>
                    <a:pt x="39021" y="0"/>
                  </a:lnTo>
                  <a:lnTo>
                    <a:pt x="38581" y="927"/>
                  </a:lnTo>
                  <a:lnTo>
                    <a:pt x="38089" y="4780"/>
                  </a:lnTo>
                  <a:lnTo>
                    <a:pt x="36900" y="6231"/>
                  </a:lnTo>
                  <a:lnTo>
                    <a:pt x="29532" y="8750"/>
                  </a:lnTo>
                  <a:lnTo>
                    <a:pt x="23520" y="9019"/>
                  </a:lnTo>
                  <a:lnTo>
                    <a:pt x="21895" y="10115"/>
                  </a:lnTo>
                  <a:lnTo>
                    <a:pt x="20813" y="11904"/>
                  </a:lnTo>
                  <a:lnTo>
                    <a:pt x="20092" y="14155"/>
                  </a:lnTo>
                  <a:lnTo>
                    <a:pt x="18553" y="15656"/>
                  </a:lnTo>
                  <a:lnTo>
                    <a:pt x="14019" y="17323"/>
                  </a:lnTo>
                  <a:lnTo>
                    <a:pt x="12387" y="18826"/>
                  </a:lnTo>
                  <a:lnTo>
                    <a:pt x="10573" y="23318"/>
                  </a:lnTo>
                  <a:lnTo>
                    <a:pt x="8351" y="34825"/>
                  </a:lnTo>
                  <a:lnTo>
                    <a:pt x="959" y="45389"/>
                  </a:lnTo>
                  <a:lnTo>
                    <a:pt x="0" y="51742"/>
                  </a:lnTo>
                  <a:lnTo>
                    <a:pt x="2599" y="57350"/>
                  </a:lnTo>
                  <a:lnTo>
                    <a:pt x="6223" y="63371"/>
                  </a:lnTo>
                  <a:lnTo>
                    <a:pt x="8741" y="73960"/>
                  </a:lnTo>
                  <a:lnTo>
                    <a:pt x="9926" y="74576"/>
                  </a:lnTo>
                  <a:lnTo>
                    <a:pt x="22347" y="75645"/>
                  </a:lnTo>
                  <a:lnTo>
                    <a:pt x="24288" y="76757"/>
                  </a:lnTo>
                  <a:lnTo>
                    <a:pt x="25584" y="78557"/>
                  </a:lnTo>
                  <a:lnTo>
                    <a:pt x="26447" y="80816"/>
                  </a:lnTo>
                  <a:lnTo>
                    <a:pt x="28081" y="81263"/>
                  </a:lnTo>
                  <a:lnTo>
                    <a:pt x="37772" y="76425"/>
                  </a:lnTo>
                  <a:lnTo>
                    <a:pt x="42318" y="76082"/>
                  </a:lnTo>
                  <a:lnTo>
                    <a:pt x="47865" y="73107"/>
                  </a:lnTo>
                  <a:lnTo>
                    <a:pt x="50825" y="70832"/>
                  </a:lnTo>
                  <a:lnTo>
                    <a:pt x="54116" y="65482"/>
                  </a:lnTo>
                  <a:lnTo>
                    <a:pt x="57459" y="50302"/>
                  </a:lnTo>
                  <a:lnTo>
                    <a:pt x="63192" y="40851"/>
                  </a:lnTo>
                  <a:lnTo>
                    <a:pt x="65868" y="30059"/>
                  </a:lnTo>
                  <a:lnTo>
                    <a:pt x="58036" y="20146"/>
                  </a:lnTo>
                  <a:lnTo>
                    <a:pt x="56757" y="926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852"/>
            <p:cNvSpPr/>
            <p:nvPr>
              <p:custDataLst>
                <p:tags r:id="rId126"/>
              </p:custDataLst>
            </p:nvPr>
          </p:nvSpPr>
          <p:spPr>
            <a:xfrm>
              <a:off x="11620510" y="1219200"/>
              <a:ext cx="57141" cy="85726"/>
            </a:xfrm>
            <a:custGeom>
              <a:avLst/>
              <a:gdLst/>
              <a:ahLst/>
              <a:cxnLst/>
              <a:rect l="0" t="0" r="0" b="0"/>
              <a:pathLst>
                <a:path w="57141" h="85726">
                  <a:moveTo>
                    <a:pt x="57140" y="0"/>
                  </a:moveTo>
                  <a:lnTo>
                    <a:pt x="57140" y="0"/>
                  </a:lnTo>
                  <a:lnTo>
                    <a:pt x="29924" y="0"/>
                  </a:lnTo>
                  <a:lnTo>
                    <a:pt x="21229" y="6546"/>
                  </a:lnTo>
                  <a:lnTo>
                    <a:pt x="15427" y="8201"/>
                  </a:lnTo>
                  <a:lnTo>
                    <a:pt x="13457" y="9701"/>
                  </a:lnTo>
                  <a:lnTo>
                    <a:pt x="11266" y="14189"/>
                  </a:lnTo>
                  <a:lnTo>
                    <a:pt x="10035" y="22666"/>
                  </a:lnTo>
                  <a:lnTo>
                    <a:pt x="8804" y="24636"/>
                  </a:lnTo>
                  <a:lnTo>
                    <a:pt x="6923" y="25949"/>
                  </a:lnTo>
                  <a:lnTo>
                    <a:pt x="4612" y="26824"/>
                  </a:lnTo>
                  <a:lnTo>
                    <a:pt x="3071" y="28466"/>
                  </a:lnTo>
                  <a:lnTo>
                    <a:pt x="1360" y="33113"/>
                  </a:lnTo>
                  <a:lnTo>
                    <a:pt x="0" y="64804"/>
                  </a:lnTo>
                  <a:lnTo>
                    <a:pt x="14181" y="80816"/>
                  </a:lnTo>
                  <a:lnTo>
                    <a:pt x="19701" y="83543"/>
                  </a:lnTo>
                  <a:lnTo>
                    <a:pt x="41305" y="85597"/>
                  </a:lnTo>
                  <a:lnTo>
                    <a:pt x="5714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853"/>
            <p:cNvSpPr/>
            <p:nvPr>
              <p:custDataLst>
                <p:tags r:id="rId127"/>
              </p:custDataLst>
            </p:nvPr>
          </p:nvSpPr>
          <p:spPr>
            <a:xfrm>
              <a:off x="11496710" y="1219200"/>
              <a:ext cx="104741" cy="1"/>
            </a:xfrm>
            <a:custGeom>
              <a:avLst/>
              <a:gdLst/>
              <a:ahLst/>
              <a:cxnLst/>
              <a:rect l="0" t="0" r="0" b="0"/>
              <a:pathLst>
                <a:path w="104741" h="1">
                  <a:moveTo>
                    <a:pt x="9490" y="0"/>
                  </a:moveTo>
                  <a:lnTo>
                    <a:pt x="9490" y="0"/>
                  </a:lnTo>
                  <a:lnTo>
                    <a:pt x="0" y="0"/>
                  </a:lnTo>
                  <a:lnTo>
                    <a:pt x="45482" y="0"/>
                  </a:lnTo>
                  <a:lnTo>
                    <a:pt x="92205" y="0"/>
                  </a:lnTo>
                  <a:lnTo>
                    <a:pt x="104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854"/>
            <p:cNvSpPr/>
            <p:nvPr>
              <p:custDataLst>
                <p:tags r:id="rId128"/>
              </p:custDataLst>
            </p:nvPr>
          </p:nvSpPr>
          <p:spPr>
            <a:xfrm>
              <a:off x="11410950" y="1105066"/>
              <a:ext cx="200026" cy="227900"/>
            </a:xfrm>
            <a:custGeom>
              <a:avLst/>
              <a:gdLst/>
              <a:ahLst/>
              <a:cxnLst/>
              <a:rect l="0" t="0" r="0" b="0"/>
              <a:pathLst>
                <a:path w="200026" h="227900">
                  <a:moveTo>
                    <a:pt x="9525" y="104609"/>
                  </a:moveTo>
                  <a:lnTo>
                    <a:pt x="9525" y="104609"/>
                  </a:lnTo>
                  <a:lnTo>
                    <a:pt x="9525" y="95094"/>
                  </a:lnTo>
                  <a:lnTo>
                    <a:pt x="391" y="104217"/>
                  </a:lnTo>
                  <a:lnTo>
                    <a:pt x="1" y="150954"/>
                  </a:lnTo>
                  <a:lnTo>
                    <a:pt x="0" y="178812"/>
                  </a:lnTo>
                  <a:lnTo>
                    <a:pt x="7538" y="190907"/>
                  </a:lnTo>
                  <a:lnTo>
                    <a:pt x="9134" y="198091"/>
                  </a:lnTo>
                  <a:lnTo>
                    <a:pt x="17691" y="207905"/>
                  </a:lnTo>
                  <a:lnTo>
                    <a:pt x="19202" y="207340"/>
                  </a:lnTo>
                  <a:lnTo>
                    <a:pt x="27132" y="201053"/>
                  </a:lnTo>
                  <a:lnTo>
                    <a:pt x="33204" y="200213"/>
                  </a:lnTo>
                  <a:lnTo>
                    <a:pt x="34836" y="199037"/>
                  </a:lnTo>
                  <a:lnTo>
                    <a:pt x="35924" y="197194"/>
                  </a:lnTo>
                  <a:lnTo>
                    <a:pt x="37456" y="189544"/>
                  </a:lnTo>
                  <a:lnTo>
                    <a:pt x="37671" y="186633"/>
                  </a:lnTo>
                  <a:lnTo>
                    <a:pt x="38872" y="184691"/>
                  </a:lnTo>
                  <a:lnTo>
                    <a:pt x="40732" y="183397"/>
                  </a:lnTo>
                  <a:lnTo>
                    <a:pt x="43029" y="182534"/>
                  </a:lnTo>
                  <a:lnTo>
                    <a:pt x="44562" y="180901"/>
                  </a:lnTo>
                  <a:lnTo>
                    <a:pt x="46263" y="176264"/>
                  </a:lnTo>
                  <a:lnTo>
                    <a:pt x="47776" y="174604"/>
                  </a:lnTo>
                  <a:lnTo>
                    <a:pt x="52278" y="172759"/>
                  </a:lnTo>
                  <a:lnTo>
                    <a:pt x="53901" y="171209"/>
                  </a:lnTo>
                  <a:lnTo>
                    <a:pt x="57138" y="161797"/>
                  </a:lnTo>
                  <a:lnTo>
                    <a:pt x="57150" y="180382"/>
                  </a:lnTo>
                  <a:lnTo>
                    <a:pt x="65352" y="188972"/>
                  </a:lnTo>
                  <a:lnTo>
                    <a:pt x="66284" y="194987"/>
                  </a:lnTo>
                  <a:lnTo>
                    <a:pt x="67473" y="196611"/>
                  </a:lnTo>
                  <a:lnTo>
                    <a:pt x="69323" y="197694"/>
                  </a:lnTo>
                  <a:lnTo>
                    <a:pt x="76984" y="199217"/>
                  </a:lnTo>
                  <a:lnTo>
                    <a:pt x="79898" y="199431"/>
                  </a:lnTo>
                  <a:lnTo>
                    <a:pt x="85958" y="196847"/>
                  </a:lnTo>
                  <a:lnTo>
                    <a:pt x="117593" y="167977"/>
                  </a:lnTo>
                  <a:lnTo>
                    <a:pt x="121055" y="161700"/>
                  </a:lnTo>
                  <a:lnTo>
                    <a:pt x="138905" y="120110"/>
                  </a:lnTo>
                  <a:lnTo>
                    <a:pt x="150182" y="76012"/>
                  </a:lnTo>
                  <a:lnTo>
                    <a:pt x="153166" y="45339"/>
                  </a:lnTo>
                  <a:lnTo>
                    <a:pt x="160564" y="25791"/>
                  </a:lnTo>
                  <a:lnTo>
                    <a:pt x="161915" y="396"/>
                  </a:lnTo>
                  <a:lnTo>
                    <a:pt x="156865" y="0"/>
                  </a:lnTo>
                  <a:lnTo>
                    <a:pt x="155377" y="1003"/>
                  </a:lnTo>
                  <a:lnTo>
                    <a:pt x="154384" y="2730"/>
                  </a:lnTo>
                  <a:lnTo>
                    <a:pt x="152791" y="13106"/>
                  </a:lnTo>
                  <a:lnTo>
                    <a:pt x="152515" y="22228"/>
                  </a:lnTo>
                  <a:lnTo>
                    <a:pt x="149629" y="28484"/>
                  </a:lnTo>
                  <a:lnTo>
                    <a:pt x="147378" y="31634"/>
                  </a:lnTo>
                  <a:lnTo>
                    <a:pt x="144211" y="46180"/>
                  </a:lnTo>
                  <a:lnTo>
                    <a:pt x="142928" y="92336"/>
                  </a:lnTo>
                  <a:lnTo>
                    <a:pt x="142877" y="138720"/>
                  </a:lnTo>
                  <a:lnTo>
                    <a:pt x="143933" y="173608"/>
                  </a:lnTo>
                  <a:lnTo>
                    <a:pt x="150413" y="192361"/>
                  </a:lnTo>
                  <a:lnTo>
                    <a:pt x="151077" y="198035"/>
                  </a:lnTo>
                  <a:lnTo>
                    <a:pt x="152577" y="201818"/>
                  </a:lnTo>
                  <a:lnTo>
                    <a:pt x="154635" y="204340"/>
                  </a:lnTo>
                  <a:lnTo>
                    <a:pt x="157066" y="206021"/>
                  </a:lnTo>
                  <a:lnTo>
                    <a:pt x="158685" y="208201"/>
                  </a:lnTo>
                  <a:lnTo>
                    <a:pt x="164105" y="219302"/>
                  </a:lnTo>
                  <a:lnTo>
                    <a:pt x="166555" y="222346"/>
                  </a:lnTo>
                  <a:lnTo>
                    <a:pt x="172097" y="225728"/>
                  </a:lnTo>
                  <a:lnTo>
                    <a:pt x="184277" y="227899"/>
                  </a:lnTo>
                  <a:lnTo>
                    <a:pt x="186351" y="227019"/>
                  </a:lnTo>
                  <a:lnTo>
                    <a:pt x="187734" y="225374"/>
                  </a:lnTo>
                  <a:lnTo>
                    <a:pt x="190329" y="220724"/>
                  </a:lnTo>
                  <a:lnTo>
                    <a:pt x="200025" y="20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855"/>
            <p:cNvSpPr/>
            <p:nvPr>
              <p:custDataLst>
                <p:tags r:id="rId129"/>
              </p:custDataLst>
            </p:nvPr>
          </p:nvSpPr>
          <p:spPr>
            <a:xfrm>
              <a:off x="11315738" y="1219200"/>
              <a:ext cx="66598" cy="110154"/>
            </a:xfrm>
            <a:custGeom>
              <a:avLst/>
              <a:gdLst/>
              <a:ahLst/>
              <a:cxnLst/>
              <a:rect l="0" t="0" r="0" b="0"/>
              <a:pathLst>
                <a:path w="66598" h="110154">
                  <a:moveTo>
                    <a:pt x="38062" y="9525"/>
                  </a:moveTo>
                  <a:lnTo>
                    <a:pt x="38062" y="9525"/>
                  </a:lnTo>
                  <a:lnTo>
                    <a:pt x="38062" y="0"/>
                  </a:lnTo>
                  <a:lnTo>
                    <a:pt x="33005" y="0"/>
                  </a:lnTo>
                  <a:lnTo>
                    <a:pt x="31516" y="1058"/>
                  </a:lnTo>
                  <a:lnTo>
                    <a:pt x="30524" y="2822"/>
                  </a:lnTo>
                  <a:lnTo>
                    <a:pt x="28928" y="8201"/>
                  </a:lnTo>
                  <a:lnTo>
                    <a:pt x="22069" y="16868"/>
                  </a:lnTo>
                  <a:lnTo>
                    <a:pt x="18860" y="25694"/>
                  </a:lnTo>
                  <a:lnTo>
                    <a:pt x="12734" y="35012"/>
                  </a:lnTo>
                  <a:lnTo>
                    <a:pt x="9392" y="44476"/>
                  </a:lnTo>
                  <a:lnTo>
                    <a:pt x="3226" y="53983"/>
                  </a:lnTo>
                  <a:lnTo>
                    <a:pt x="929" y="63502"/>
                  </a:lnTo>
                  <a:lnTo>
                    <a:pt x="0" y="88900"/>
                  </a:lnTo>
                  <a:lnTo>
                    <a:pt x="2801" y="95250"/>
                  </a:lnTo>
                  <a:lnTo>
                    <a:pt x="8167" y="102894"/>
                  </a:lnTo>
                  <a:lnTo>
                    <a:pt x="11723" y="103939"/>
                  </a:lnTo>
                  <a:lnTo>
                    <a:pt x="14153" y="104218"/>
                  </a:lnTo>
                  <a:lnTo>
                    <a:pt x="15773" y="105462"/>
                  </a:lnTo>
                  <a:lnTo>
                    <a:pt x="17573" y="109666"/>
                  </a:lnTo>
                  <a:lnTo>
                    <a:pt x="19111" y="110153"/>
                  </a:lnTo>
                  <a:lnTo>
                    <a:pt x="21195" y="109418"/>
                  </a:lnTo>
                  <a:lnTo>
                    <a:pt x="26332" y="106839"/>
                  </a:lnTo>
                  <a:lnTo>
                    <a:pt x="44496" y="103898"/>
                  </a:lnTo>
                  <a:lnTo>
                    <a:pt x="50799" y="99799"/>
                  </a:lnTo>
                  <a:lnTo>
                    <a:pt x="54307" y="94450"/>
                  </a:lnTo>
                  <a:lnTo>
                    <a:pt x="56924" y="88544"/>
                  </a:lnTo>
                  <a:lnTo>
                    <a:pt x="63289" y="79270"/>
                  </a:lnTo>
                  <a:lnTo>
                    <a:pt x="65149" y="72978"/>
                  </a:lnTo>
                  <a:lnTo>
                    <a:pt x="66597" y="35316"/>
                  </a:lnTo>
                  <a:lnTo>
                    <a:pt x="63798" y="28749"/>
                  </a:lnTo>
                  <a:lnTo>
                    <a:pt x="58432" y="20966"/>
                  </a:lnTo>
                  <a:lnTo>
                    <a:pt x="57503" y="14561"/>
                  </a:lnTo>
                  <a:lnTo>
                    <a:pt x="56314" y="12882"/>
                  </a:lnTo>
                  <a:lnTo>
                    <a:pt x="54464" y="11763"/>
                  </a:lnTo>
                  <a:lnTo>
                    <a:pt x="52172" y="11017"/>
                  </a:lnTo>
                  <a:lnTo>
                    <a:pt x="39788" y="1455"/>
                  </a:lnTo>
                  <a:lnTo>
                    <a:pt x="38154" y="2028"/>
                  </a:lnTo>
                  <a:lnTo>
                    <a:pt x="2853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856"/>
            <p:cNvSpPr/>
            <p:nvPr>
              <p:custDataLst>
                <p:tags r:id="rId130"/>
              </p:custDataLst>
            </p:nvPr>
          </p:nvSpPr>
          <p:spPr>
            <a:xfrm>
              <a:off x="11068062" y="1247786"/>
              <a:ext cx="76189" cy="95085"/>
            </a:xfrm>
            <a:custGeom>
              <a:avLst/>
              <a:gdLst/>
              <a:ahLst/>
              <a:cxnLst/>
              <a:rect l="0" t="0" r="0" b="0"/>
              <a:pathLst>
                <a:path w="76189" h="95085">
                  <a:moveTo>
                    <a:pt x="28563" y="47614"/>
                  </a:moveTo>
                  <a:lnTo>
                    <a:pt x="28563" y="47614"/>
                  </a:lnTo>
                  <a:lnTo>
                    <a:pt x="28563" y="38123"/>
                  </a:lnTo>
                  <a:lnTo>
                    <a:pt x="3693" y="38091"/>
                  </a:lnTo>
                  <a:lnTo>
                    <a:pt x="22763" y="38089"/>
                  </a:lnTo>
                  <a:lnTo>
                    <a:pt x="24697" y="37031"/>
                  </a:lnTo>
                  <a:lnTo>
                    <a:pt x="25986" y="35267"/>
                  </a:lnTo>
                  <a:lnTo>
                    <a:pt x="28052" y="29888"/>
                  </a:lnTo>
                  <a:lnTo>
                    <a:pt x="31158" y="29152"/>
                  </a:lnTo>
                  <a:lnTo>
                    <a:pt x="33468" y="28957"/>
                  </a:lnTo>
                  <a:lnTo>
                    <a:pt x="35009" y="27767"/>
                  </a:lnTo>
                  <a:lnTo>
                    <a:pt x="38876" y="18886"/>
                  </a:lnTo>
                  <a:lnTo>
                    <a:pt x="46254" y="10957"/>
                  </a:lnTo>
                  <a:lnTo>
                    <a:pt x="47578" y="419"/>
                  </a:lnTo>
                  <a:lnTo>
                    <a:pt x="33422" y="0"/>
                  </a:lnTo>
                  <a:lnTo>
                    <a:pt x="31803" y="1055"/>
                  </a:lnTo>
                  <a:lnTo>
                    <a:pt x="30724" y="2816"/>
                  </a:lnTo>
                  <a:lnTo>
                    <a:pt x="28990" y="8191"/>
                  </a:lnTo>
                  <a:lnTo>
                    <a:pt x="13399" y="25683"/>
                  </a:lnTo>
                  <a:lnTo>
                    <a:pt x="7458" y="38147"/>
                  </a:lnTo>
                  <a:lnTo>
                    <a:pt x="3309" y="44465"/>
                  </a:lnTo>
                  <a:lnTo>
                    <a:pt x="972" y="53972"/>
                  </a:lnTo>
                  <a:lnTo>
                    <a:pt x="0" y="80688"/>
                  </a:lnTo>
                  <a:lnTo>
                    <a:pt x="2815" y="86303"/>
                  </a:lnTo>
                  <a:lnTo>
                    <a:pt x="8190" y="93474"/>
                  </a:lnTo>
                  <a:lnTo>
                    <a:pt x="25800" y="95084"/>
                  </a:lnTo>
                  <a:lnTo>
                    <a:pt x="64228" y="83474"/>
                  </a:lnTo>
                  <a:lnTo>
                    <a:pt x="76188" y="7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857"/>
            <p:cNvSpPr/>
            <p:nvPr>
              <p:custDataLst>
                <p:tags r:id="rId131"/>
              </p:custDataLst>
            </p:nvPr>
          </p:nvSpPr>
          <p:spPr>
            <a:xfrm>
              <a:off x="11020425" y="1143010"/>
              <a:ext cx="28576" cy="180966"/>
            </a:xfrm>
            <a:custGeom>
              <a:avLst/>
              <a:gdLst/>
              <a:ahLst/>
              <a:cxnLst/>
              <a:rect l="0" t="0" r="0" b="0"/>
              <a:pathLst>
                <a:path w="28576" h="180966">
                  <a:moveTo>
                    <a:pt x="19050" y="9515"/>
                  </a:moveTo>
                  <a:lnTo>
                    <a:pt x="19050" y="9515"/>
                  </a:lnTo>
                  <a:lnTo>
                    <a:pt x="28566" y="0"/>
                  </a:lnTo>
                  <a:lnTo>
                    <a:pt x="28575" y="44703"/>
                  </a:lnTo>
                  <a:lnTo>
                    <a:pt x="27517" y="73121"/>
                  </a:lnTo>
                  <a:lnTo>
                    <a:pt x="20373" y="102022"/>
                  </a:lnTo>
                  <a:lnTo>
                    <a:pt x="18252" y="126017"/>
                  </a:lnTo>
                  <a:lnTo>
                    <a:pt x="11563" y="144868"/>
                  </a:lnTo>
                  <a:lnTo>
                    <a:pt x="9373" y="155397"/>
                  </a:lnTo>
                  <a:lnTo>
                    <a:pt x="2165" y="170780"/>
                  </a:lnTo>
                  <a:lnTo>
                    <a:pt x="0" y="18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58"/>
            <p:cNvSpPr/>
            <p:nvPr>
              <p:custDataLst>
                <p:tags r:id="rId132"/>
              </p:custDataLst>
            </p:nvPr>
          </p:nvSpPr>
          <p:spPr>
            <a:xfrm>
              <a:off x="10934700" y="1114541"/>
              <a:ext cx="76191" cy="247531"/>
            </a:xfrm>
            <a:custGeom>
              <a:avLst/>
              <a:gdLst/>
              <a:ahLst/>
              <a:cxnLst/>
              <a:rect l="0" t="0" r="0" b="0"/>
              <a:pathLst>
                <a:path w="76191" h="247531">
                  <a:moveTo>
                    <a:pt x="38100" y="9409"/>
                  </a:moveTo>
                  <a:lnTo>
                    <a:pt x="38100" y="9409"/>
                  </a:lnTo>
                  <a:lnTo>
                    <a:pt x="38100" y="277"/>
                  </a:lnTo>
                  <a:lnTo>
                    <a:pt x="33043" y="0"/>
                  </a:lnTo>
                  <a:lnTo>
                    <a:pt x="31554" y="1020"/>
                  </a:lnTo>
                  <a:lnTo>
                    <a:pt x="30562" y="2758"/>
                  </a:lnTo>
                  <a:lnTo>
                    <a:pt x="19955" y="41826"/>
                  </a:lnTo>
                  <a:lnTo>
                    <a:pt x="19103" y="85648"/>
                  </a:lnTo>
                  <a:lnTo>
                    <a:pt x="17999" y="117364"/>
                  </a:lnTo>
                  <a:lnTo>
                    <a:pt x="9916" y="163103"/>
                  </a:lnTo>
                  <a:lnTo>
                    <a:pt x="9527" y="209151"/>
                  </a:lnTo>
                  <a:lnTo>
                    <a:pt x="9525" y="217458"/>
                  </a:lnTo>
                  <a:lnTo>
                    <a:pt x="9525" y="210626"/>
                  </a:lnTo>
                  <a:lnTo>
                    <a:pt x="16071" y="202065"/>
                  </a:lnTo>
                  <a:lnTo>
                    <a:pt x="19227" y="193257"/>
                  </a:lnTo>
                  <a:lnTo>
                    <a:pt x="25335" y="183945"/>
                  </a:lnTo>
                  <a:lnTo>
                    <a:pt x="27134" y="177644"/>
                  </a:lnTo>
                  <a:lnTo>
                    <a:pt x="28672" y="175541"/>
                  </a:lnTo>
                  <a:lnTo>
                    <a:pt x="30755" y="174139"/>
                  </a:lnTo>
                  <a:lnTo>
                    <a:pt x="35895" y="171522"/>
                  </a:lnTo>
                  <a:lnTo>
                    <a:pt x="55672" y="153739"/>
                  </a:lnTo>
                  <a:lnTo>
                    <a:pt x="61768" y="152715"/>
                  </a:lnTo>
                  <a:lnTo>
                    <a:pt x="63404" y="153630"/>
                  </a:lnTo>
                  <a:lnTo>
                    <a:pt x="64495" y="155298"/>
                  </a:lnTo>
                  <a:lnTo>
                    <a:pt x="66244" y="160523"/>
                  </a:lnTo>
                  <a:lnTo>
                    <a:pt x="73137" y="169159"/>
                  </a:lnTo>
                  <a:lnTo>
                    <a:pt x="75292" y="177980"/>
                  </a:lnTo>
                  <a:lnTo>
                    <a:pt x="76190" y="212612"/>
                  </a:lnTo>
                  <a:lnTo>
                    <a:pt x="73373" y="218961"/>
                  </a:lnTo>
                  <a:lnTo>
                    <a:pt x="67998" y="226603"/>
                  </a:lnTo>
                  <a:lnTo>
                    <a:pt x="65877" y="235717"/>
                  </a:lnTo>
                  <a:lnTo>
                    <a:pt x="58509" y="245769"/>
                  </a:lnTo>
                  <a:lnTo>
                    <a:pt x="54932" y="246749"/>
                  </a:lnTo>
                  <a:lnTo>
                    <a:pt x="20920" y="247530"/>
                  </a:lnTo>
                  <a:lnTo>
                    <a:pt x="4909" y="233345"/>
                  </a:lnTo>
                  <a:lnTo>
                    <a:pt x="2180" y="227822"/>
                  </a:lnTo>
                  <a:lnTo>
                    <a:pt x="0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59"/>
            <p:cNvSpPr/>
            <p:nvPr>
              <p:custDataLst>
                <p:tags r:id="rId133"/>
              </p:custDataLst>
            </p:nvPr>
          </p:nvSpPr>
          <p:spPr>
            <a:xfrm>
              <a:off x="10801353" y="1229128"/>
              <a:ext cx="85723" cy="94848"/>
            </a:xfrm>
            <a:custGeom>
              <a:avLst/>
              <a:gdLst/>
              <a:ahLst/>
              <a:cxnLst/>
              <a:rect l="0" t="0" r="0" b="0"/>
              <a:pathLst>
                <a:path w="85723" h="94848">
                  <a:moveTo>
                    <a:pt x="76197" y="47222"/>
                  </a:moveTo>
                  <a:lnTo>
                    <a:pt x="76197" y="47222"/>
                  </a:lnTo>
                  <a:lnTo>
                    <a:pt x="76197" y="42166"/>
                  </a:lnTo>
                  <a:lnTo>
                    <a:pt x="75139" y="40676"/>
                  </a:lnTo>
                  <a:lnTo>
                    <a:pt x="73373" y="39683"/>
                  </a:lnTo>
                  <a:lnTo>
                    <a:pt x="71140" y="39021"/>
                  </a:lnTo>
                  <a:lnTo>
                    <a:pt x="69651" y="37521"/>
                  </a:lnTo>
                  <a:lnTo>
                    <a:pt x="65874" y="28074"/>
                  </a:lnTo>
                  <a:lnTo>
                    <a:pt x="58506" y="20097"/>
                  </a:lnTo>
                  <a:lnTo>
                    <a:pt x="57182" y="9552"/>
                  </a:lnTo>
                  <a:lnTo>
                    <a:pt x="48949" y="959"/>
                  </a:lnTo>
                  <a:lnTo>
                    <a:pt x="42959" y="0"/>
                  </a:lnTo>
                  <a:lnTo>
                    <a:pt x="37436" y="2599"/>
                  </a:lnTo>
                  <a:lnTo>
                    <a:pt x="15469" y="22266"/>
                  </a:lnTo>
                  <a:lnTo>
                    <a:pt x="12166" y="28370"/>
                  </a:lnTo>
                  <a:lnTo>
                    <a:pt x="9637" y="34610"/>
                  </a:lnTo>
                  <a:lnTo>
                    <a:pt x="3325" y="44073"/>
                  </a:lnTo>
                  <a:lnTo>
                    <a:pt x="983" y="53580"/>
                  </a:lnTo>
                  <a:lnTo>
                    <a:pt x="0" y="89821"/>
                  </a:lnTo>
                  <a:lnTo>
                    <a:pt x="1057" y="91496"/>
                  </a:lnTo>
                  <a:lnTo>
                    <a:pt x="2821" y="92613"/>
                  </a:lnTo>
                  <a:lnTo>
                    <a:pt x="9699" y="94553"/>
                  </a:lnTo>
                  <a:lnTo>
                    <a:pt x="22663" y="94808"/>
                  </a:lnTo>
                  <a:lnTo>
                    <a:pt x="24632" y="93763"/>
                  </a:lnTo>
                  <a:lnTo>
                    <a:pt x="25946" y="92008"/>
                  </a:lnTo>
                  <a:lnTo>
                    <a:pt x="26821" y="89779"/>
                  </a:lnTo>
                  <a:lnTo>
                    <a:pt x="28463" y="88293"/>
                  </a:lnTo>
                  <a:lnTo>
                    <a:pt x="38702" y="83087"/>
                  </a:lnTo>
                  <a:lnTo>
                    <a:pt x="41675" y="80657"/>
                  </a:lnTo>
                  <a:lnTo>
                    <a:pt x="44978" y="75135"/>
                  </a:lnTo>
                  <a:lnTo>
                    <a:pt x="45859" y="72181"/>
                  </a:lnTo>
                  <a:lnTo>
                    <a:pt x="47507" y="70211"/>
                  </a:lnTo>
                  <a:lnTo>
                    <a:pt x="52155" y="68023"/>
                  </a:lnTo>
                  <a:lnTo>
                    <a:pt x="53819" y="66381"/>
                  </a:lnTo>
                  <a:lnTo>
                    <a:pt x="55668" y="61734"/>
                  </a:lnTo>
                  <a:lnTo>
                    <a:pt x="56710" y="53168"/>
                  </a:lnTo>
                  <a:lnTo>
                    <a:pt x="57913" y="51186"/>
                  </a:lnTo>
                  <a:lnTo>
                    <a:pt x="59774" y="49865"/>
                  </a:lnTo>
                  <a:lnTo>
                    <a:pt x="66269" y="47377"/>
                  </a:lnTo>
                  <a:lnTo>
                    <a:pt x="75795" y="47226"/>
                  </a:lnTo>
                  <a:lnTo>
                    <a:pt x="76196" y="74322"/>
                  </a:lnTo>
                  <a:lnTo>
                    <a:pt x="82743" y="83110"/>
                  </a:lnTo>
                  <a:lnTo>
                    <a:pt x="85722" y="94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60"/>
            <p:cNvSpPr/>
            <p:nvPr>
              <p:custDataLst>
                <p:tags r:id="rId134"/>
              </p:custDataLst>
            </p:nvPr>
          </p:nvSpPr>
          <p:spPr>
            <a:xfrm>
              <a:off x="10706100" y="1238250"/>
              <a:ext cx="85726" cy="113870"/>
            </a:xfrm>
            <a:custGeom>
              <a:avLst/>
              <a:gdLst/>
              <a:ahLst/>
              <a:cxnLst/>
              <a:rect l="0" t="0" r="0" b="0"/>
              <a:pathLst>
                <a:path w="85726" h="113870">
                  <a:moveTo>
                    <a:pt x="0" y="9525"/>
                  </a:moveTo>
                  <a:lnTo>
                    <a:pt x="0" y="9525"/>
                  </a:lnTo>
                  <a:lnTo>
                    <a:pt x="0" y="393"/>
                  </a:lnTo>
                  <a:lnTo>
                    <a:pt x="23680" y="23680"/>
                  </a:lnTo>
                  <a:lnTo>
                    <a:pt x="26399" y="29222"/>
                  </a:lnTo>
                  <a:lnTo>
                    <a:pt x="29347" y="44535"/>
                  </a:lnTo>
                  <a:lnTo>
                    <a:pt x="36057" y="57167"/>
                  </a:lnTo>
                  <a:lnTo>
                    <a:pt x="38099" y="103286"/>
                  </a:lnTo>
                  <a:lnTo>
                    <a:pt x="38100" y="112845"/>
                  </a:lnTo>
                  <a:lnTo>
                    <a:pt x="37042" y="113330"/>
                  </a:lnTo>
                  <a:lnTo>
                    <a:pt x="33043" y="113869"/>
                  </a:lnTo>
                  <a:lnTo>
                    <a:pt x="31554" y="112954"/>
                  </a:lnTo>
                  <a:lnTo>
                    <a:pt x="30562" y="111286"/>
                  </a:lnTo>
                  <a:lnTo>
                    <a:pt x="29163" y="103882"/>
                  </a:lnTo>
                  <a:lnTo>
                    <a:pt x="28690" y="91899"/>
                  </a:lnTo>
                  <a:lnTo>
                    <a:pt x="31448" y="85646"/>
                  </a:lnTo>
                  <a:lnTo>
                    <a:pt x="35143" y="79340"/>
                  </a:lnTo>
                  <a:lnTo>
                    <a:pt x="37223" y="68781"/>
                  </a:lnTo>
                  <a:lnTo>
                    <a:pt x="38899" y="53776"/>
                  </a:lnTo>
                  <a:lnTo>
                    <a:pt x="45627" y="42157"/>
                  </a:lnTo>
                  <a:lnTo>
                    <a:pt x="53265" y="32011"/>
                  </a:lnTo>
                  <a:lnTo>
                    <a:pt x="59206" y="19102"/>
                  </a:lnTo>
                  <a:lnTo>
                    <a:pt x="71293" y="5029"/>
                  </a:lnTo>
                  <a:lnTo>
                    <a:pt x="76842" y="223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61"/>
            <p:cNvSpPr/>
            <p:nvPr>
              <p:custDataLst>
                <p:tags r:id="rId135"/>
              </p:custDataLst>
            </p:nvPr>
          </p:nvSpPr>
          <p:spPr>
            <a:xfrm>
              <a:off x="10639428" y="1257310"/>
              <a:ext cx="47588" cy="95230"/>
            </a:xfrm>
            <a:custGeom>
              <a:avLst/>
              <a:gdLst/>
              <a:ahLst/>
              <a:cxnLst/>
              <a:rect l="0" t="0" r="0" b="0"/>
              <a:pathLst>
                <a:path w="47588" h="95230">
                  <a:moveTo>
                    <a:pt x="28572" y="28565"/>
                  </a:moveTo>
                  <a:lnTo>
                    <a:pt x="28572" y="28565"/>
                  </a:lnTo>
                  <a:lnTo>
                    <a:pt x="37706" y="19433"/>
                  </a:lnTo>
                  <a:lnTo>
                    <a:pt x="38097" y="385"/>
                  </a:lnTo>
                  <a:lnTo>
                    <a:pt x="28963" y="0"/>
                  </a:lnTo>
                  <a:lnTo>
                    <a:pt x="23632" y="5049"/>
                  </a:lnTo>
                  <a:lnTo>
                    <a:pt x="21085" y="10353"/>
                  </a:lnTo>
                  <a:lnTo>
                    <a:pt x="20406" y="13248"/>
                  </a:lnTo>
                  <a:lnTo>
                    <a:pt x="18895" y="15179"/>
                  </a:lnTo>
                  <a:lnTo>
                    <a:pt x="14394" y="17324"/>
                  </a:lnTo>
                  <a:lnTo>
                    <a:pt x="12769" y="18954"/>
                  </a:lnTo>
                  <a:lnTo>
                    <a:pt x="2173" y="38271"/>
                  </a:lnTo>
                  <a:lnTo>
                    <a:pt x="35" y="69843"/>
                  </a:lnTo>
                  <a:lnTo>
                    <a:pt x="0" y="83834"/>
                  </a:lnTo>
                  <a:lnTo>
                    <a:pt x="8199" y="93751"/>
                  </a:lnTo>
                  <a:lnTo>
                    <a:pt x="11757" y="94578"/>
                  </a:lnTo>
                  <a:lnTo>
                    <a:pt x="33110" y="95229"/>
                  </a:lnTo>
                  <a:lnTo>
                    <a:pt x="34773" y="94174"/>
                  </a:lnTo>
                  <a:lnTo>
                    <a:pt x="35880" y="92413"/>
                  </a:lnTo>
                  <a:lnTo>
                    <a:pt x="37442" y="84877"/>
                  </a:lnTo>
                  <a:lnTo>
                    <a:pt x="37660" y="81982"/>
                  </a:lnTo>
                  <a:lnTo>
                    <a:pt x="38863" y="80051"/>
                  </a:lnTo>
                  <a:lnTo>
                    <a:pt x="40724" y="78764"/>
                  </a:lnTo>
                  <a:lnTo>
                    <a:pt x="43024" y="77906"/>
                  </a:lnTo>
                  <a:lnTo>
                    <a:pt x="44556" y="76276"/>
                  </a:lnTo>
                  <a:lnTo>
                    <a:pt x="46260" y="71642"/>
                  </a:lnTo>
                  <a:lnTo>
                    <a:pt x="47587" y="44404"/>
                  </a:lnTo>
                  <a:lnTo>
                    <a:pt x="44784" y="38074"/>
                  </a:lnTo>
                  <a:lnTo>
                    <a:pt x="41070" y="31733"/>
                  </a:lnTo>
                  <a:lnTo>
                    <a:pt x="38488" y="20921"/>
                  </a:lnTo>
                  <a:lnTo>
                    <a:pt x="28572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862"/>
            <p:cNvSpPr/>
            <p:nvPr>
              <p:custDataLst>
                <p:tags r:id="rId136"/>
              </p:custDataLst>
            </p:nvPr>
          </p:nvSpPr>
          <p:spPr>
            <a:xfrm>
              <a:off x="10544175" y="1257741"/>
              <a:ext cx="85726" cy="94796"/>
            </a:xfrm>
            <a:custGeom>
              <a:avLst/>
              <a:gdLst/>
              <a:ahLst/>
              <a:cxnLst/>
              <a:rect l="0" t="0" r="0" b="0"/>
              <a:pathLst>
                <a:path w="85726" h="94796">
                  <a:moveTo>
                    <a:pt x="0" y="18609"/>
                  </a:moveTo>
                  <a:lnTo>
                    <a:pt x="0" y="18609"/>
                  </a:lnTo>
                  <a:lnTo>
                    <a:pt x="0" y="9477"/>
                  </a:lnTo>
                  <a:lnTo>
                    <a:pt x="0" y="31833"/>
                  </a:lnTo>
                  <a:lnTo>
                    <a:pt x="1058" y="33775"/>
                  </a:lnTo>
                  <a:lnTo>
                    <a:pt x="2824" y="35070"/>
                  </a:lnTo>
                  <a:lnTo>
                    <a:pt x="5057" y="35933"/>
                  </a:lnTo>
                  <a:lnTo>
                    <a:pt x="6546" y="37566"/>
                  </a:lnTo>
                  <a:lnTo>
                    <a:pt x="8202" y="42204"/>
                  </a:lnTo>
                  <a:lnTo>
                    <a:pt x="10323" y="53805"/>
                  </a:lnTo>
                  <a:lnTo>
                    <a:pt x="27425" y="75570"/>
                  </a:lnTo>
                  <a:lnTo>
                    <a:pt x="28424" y="88852"/>
                  </a:lnTo>
                  <a:lnTo>
                    <a:pt x="29532" y="90838"/>
                  </a:lnTo>
                  <a:lnTo>
                    <a:pt x="31329" y="92161"/>
                  </a:lnTo>
                  <a:lnTo>
                    <a:pt x="36763" y="94286"/>
                  </a:lnTo>
                  <a:lnTo>
                    <a:pt x="47198" y="94795"/>
                  </a:lnTo>
                  <a:lnTo>
                    <a:pt x="52555" y="89749"/>
                  </a:lnTo>
                  <a:lnTo>
                    <a:pt x="55107" y="84446"/>
                  </a:lnTo>
                  <a:lnTo>
                    <a:pt x="55789" y="81550"/>
                  </a:lnTo>
                  <a:lnTo>
                    <a:pt x="64510" y="66160"/>
                  </a:lnTo>
                  <a:lnTo>
                    <a:pt x="66668" y="21784"/>
                  </a:lnTo>
                  <a:lnTo>
                    <a:pt x="66672" y="15434"/>
                  </a:lnTo>
                  <a:lnTo>
                    <a:pt x="67732" y="13317"/>
                  </a:lnTo>
                  <a:lnTo>
                    <a:pt x="69496" y="11906"/>
                  </a:lnTo>
                  <a:lnTo>
                    <a:pt x="71731" y="10965"/>
                  </a:lnTo>
                  <a:lnTo>
                    <a:pt x="73220" y="9280"/>
                  </a:lnTo>
                  <a:lnTo>
                    <a:pt x="76085" y="0"/>
                  </a:lnTo>
                  <a:lnTo>
                    <a:pt x="85725" y="9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863"/>
            <p:cNvSpPr/>
            <p:nvPr>
              <p:custDataLst>
                <p:tags r:id="rId137"/>
              </p:custDataLst>
            </p:nvPr>
          </p:nvSpPr>
          <p:spPr>
            <a:xfrm>
              <a:off x="10420471" y="1268159"/>
              <a:ext cx="104655" cy="92462"/>
            </a:xfrm>
            <a:custGeom>
              <a:avLst/>
              <a:gdLst/>
              <a:ahLst/>
              <a:cxnLst/>
              <a:rect l="0" t="0" r="0" b="0"/>
              <a:pathLst>
                <a:path w="104655" h="92462">
                  <a:moveTo>
                    <a:pt x="76079" y="27241"/>
                  </a:moveTo>
                  <a:lnTo>
                    <a:pt x="76079" y="27241"/>
                  </a:lnTo>
                  <a:lnTo>
                    <a:pt x="67877" y="27241"/>
                  </a:lnTo>
                  <a:lnTo>
                    <a:pt x="67437" y="26183"/>
                  </a:lnTo>
                  <a:lnTo>
                    <a:pt x="66557" y="12694"/>
                  </a:lnTo>
                  <a:lnTo>
                    <a:pt x="65497" y="11193"/>
                  </a:lnTo>
                  <a:lnTo>
                    <a:pt x="63733" y="10192"/>
                  </a:lnTo>
                  <a:lnTo>
                    <a:pt x="57420" y="8308"/>
                  </a:lnTo>
                  <a:lnTo>
                    <a:pt x="48863" y="0"/>
                  </a:lnTo>
                  <a:lnTo>
                    <a:pt x="47352" y="614"/>
                  </a:lnTo>
                  <a:lnTo>
                    <a:pt x="30659" y="14499"/>
                  </a:lnTo>
                  <a:lnTo>
                    <a:pt x="21816" y="17821"/>
                  </a:lnTo>
                  <a:lnTo>
                    <a:pt x="15627" y="22349"/>
                  </a:lnTo>
                  <a:lnTo>
                    <a:pt x="12170" y="27889"/>
                  </a:lnTo>
                  <a:lnTo>
                    <a:pt x="8709" y="43201"/>
                  </a:lnTo>
                  <a:lnTo>
                    <a:pt x="2966" y="52666"/>
                  </a:lnTo>
                  <a:lnTo>
                    <a:pt x="489" y="65346"/>
                  </a:lnTo>
                  <a:lnTo>
                    <a:pt x="0" y="72986"/>
                  </a:lnTo>
                  <a:lnTo>
                    <a:pt x="8092" y="82902"/>
                  </a:lnTo>
                  <a:lnTo>
                    <a:pt x="9016" y="89007"/>
                  </a:lnTo>
                  <a:lnTo>
                    <a:pt x="10203" y="90643"/>
                  </a:lnTo>
                  <a:lnTo>
                    <a:pt x="12054" y="91734"/>
                  </a:lnTo>
                  <a:lnTo>
                    <a:pt x="14346" y="92461"/>
                  </a:lnTo>
                  <a:lnTo>
                    <a:pt x="16931" y="91888"/>
                  </a:lnTo>
                  <a:lnTo>
                    <a:pt x="26728" y="85587"/>
                  </a:lnTo>
                  <a:lnTo>
                    <a:pt x="35718" y="83569"/>
                  </a:lnTo>
                  <a:lnTo>
                    <a:pt x="41560" y="79440"/>
                  </a:lnTo>
                  <a:lnTo>
                    <a:pt x="44862" y="74077"/>
                  </a:lnTo>
                  <a:lnTo>
                    <a:pt x="45743" y="71165"/>
                  </a:lnTo>
                  <a:lnTo>
                    <a:pt x="47389" y="69223"/>
                  </a:lnTo>
                  <a:lnTo>
                    <a:pt x="52039" y="67066"/>
                  </a:lnTo>
                  <a:lnTo>
                    <a:pt x="53701" y="65433"/>
                  </a:lnTo>
                  <a:lnTo>
                    <a:pt x="57795" y="55741"/>
                  </a:lnTo>
                  <a:lnTo>
                    <a:pt x="66519" y="46329"/>
                  </a:lnTo>
                  <a:lnTo>
                    <a:pt x="74752" y="46294"/>
                  </a:lnTo>
                  <a:lnTo>
                    <a:pt x="75195" y="47351"/>
                  </a:lnTo>
                  <a:lnTo>
                    <a:pt x="76044" y="60480"/>
                  </a:lnTo>
                  <a:lnTo>
                    <a:pt x="77114" y="62101"/>
                  </a:lnTo>
                  <a:lnTo>
                    <a:pt x="78886" y="63181"/>
                  </a:lnTo>
                  <a:lnTo>
                    <a:pt x="81124" y="63901"/>
                  </a:lnTo>
                  <a:lnTo>
                    <a:pt x="82618" y="65439"/>
                  </a:lnTo>
                  <a:lnTo>
                    <a:pt x="84277" y="69971"/>
                  </a:lnTo>
                  <a:lnTo>
                    <a:pt x="85778" y="71603"/>
                  </a:lnTo>
                  <a:lnTo>
                    <a:pt x="90267" y="73416"/>
                  </a:lnTo>
                  <a:lnTo>
                    <a:pt x="91888" y="74957"/>
                  </a:lnTo>
                  <a:lnTo>
                    <a:pt x="94702" y="82940"/>
                  </a:lnTo>
                  <a:lnTo>
                    <a:pt x="97761" y="83746"/>
                  </a:lnTo>
                  <a:lnTo>
                    <a:pt x="104654" y="84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864"/>
            <p:cNvSpPr/>
            <p:nvPr>
              <p:custDataLst>
                <p:tags r:id="rId138"/>
              </p:custDataLst>
            </p:nvPr>
          </p:nvSpPr>
          <p:spPr>
            <a:xfrm>
              <a:off x="10315575" y="1285875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0" y="38110"/>
                  </a:lnTo>
                  <a:lnTo>
                    <a:pt x="8202" y="29900"/>
                  </a:lnTo>
                  <a:lnTo>
                    <a:pt x="16867" y="27778"/>
                  </a:lnTo>
                  <a:lnTo>
                    <a:pt x="25694" y="22107"/>
                  </a:lnTo>
                  <a:lnTo>
                    <a:pt x="35012" y="19956"/>
                  </a:lnTo>
                  <a:lnTo>
                    <a:pt x="41315" y="19452"/>
                  </a:lnTo>
                  <a:lnTo>
                    <a:pt x="47643" y="16406"/>
                  </a:lnTo>
                  <a:lnTo>
                    <a:pt x="53984" y="12583"/>
                  </a:lnTo>
                  <a:lnTo>
                    <a:pt x="66676" y="10129"/>
                  </a:lnTo>
                  <a:lnTo>
                    <a:pt x="74083" y="8735"/>
                  </a:lnTo>
                  <a:lnTo>
                    <a:pt x="97101" y="135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65"/>
            <p:cNvSpPr/>
            <p:nvPr>
              <p:custDataLst>
                <p:tags r:id="rId139"/>
              </p:custDataLst>
            </p:nvPr>
          </p:nvSpPr>
          <p:spPr>
            <a:xfrm>
              <a:off x="10353682" y="1124346"/>
              <a:ext cx="66669" cy="275830"/>
            </a:xfrm>
            <a:custGeom>
              <a:avLst/>
              <a:gdLst/>
              <a:ahLst/>
              <a:cxnLst/>
              <a:rect l="0" t="0" r="0" b="0"/>
              <a:pathLst>
                <a:path w="66669" h="275830">
                  <a:moveTo>
                    <a:pt x="66668" y="47229"/>
                  </a:moveTo>
                  <a:lnTo>
                    <a:pt x="66668" y="47229"/>
                  </a:lnTo>
                  <a:lnTo>
                    <a:pt x="66668" y="19989"/>
                  </a:lnTo>
                  <a:lnTo>
                    <a:pt x="57534" y="9556"/>
                  </a:lnTo>
                  <a:lnTo>
                    <a:pt x="52203" y="9256"/>
                  </a:lnTo>
                  <a:lnTo>
                    <a:pt x="50675" y="8155"/>
                  </a:lnTo>
                  <a:lnTo>
                    <a:pt x="49656" y="6363"/>
                  </a:lnTo>
                  <a:lnTo>
                    <a:pt x="48020" y="939"/>
                  </a:lnTo>
                  <a:lnTo>
                    <a:pt x="44974" y="197"/>
                  </a:lnTo>
                  <a:lnTo>
                    <a:pt x="42680" y="0"/>
                  </a:lnTo>
                  <a:lnTo>
                    <a:pt x="41151" y="926"/>
                  </a:lnTo>
                  <a:lnTo>
                    <a:pt x="40131" y="2602"/>
                  </a:lnTo>
                  <a:lnTo>
                    <a:pt x="39452" y="4778"/>
                  </a:lnTo>
                  <a:lnTo>
                    <a:pt x="37941" y="6228"/>
                  </a:lnTo>
                  <a:lnTo>
                    <a:pt x="28473" y="9933"/>
                  </a:lnTo>
                  <a:lnTo>
                    <a:pt x="23939" y="14072"/>
                  </a:lnTo>
                  <a:lnTo>
                    <a:pt x="21219" y="19440"/>
                  </a:lnTo>
                  <a:lnTo>
                    <a:pt x="20493" y="22353"/>
                  </a:lnTo>
                  <a:lnTo>
                    <a:pt x="11695" y="37773"/>
                  </a:lnTo>
                  <a:lnTo>
                    <a:pt x="6886" y="64299"/>
                  </a:lnTo>
                  <a:lnTo>
                    <a:pt x="3056" y="72807"/>
                  </a:lnTo>
                  <a:lnTo>
                    <a:pt x="113" y="120385"/>
                  </a:lnTo>
                  <a:lnTo>
                    <a:pt x="0" y="164711"/>
                  </a:lnTo>
                  <a:lnTo>
                    <a:pt x="1051" y="212154"/>
                  </a:lnTo>
                  <a:lnTo>
                    <a:pt x="8195" y="230938"/>
                  </a:lnTo>
                  <a:lnTo>
                    <a:pt x="10316" y="250538"/>
                  </a:lnTo>
                  <a:lnTo>
                    <a:pt x="18138" y="265839"/>
                  </a:lnTo>
                  <a:lnTo>
                    <a:pt x="19043" y="275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66"/>
            <p:cNvSpPr/>
            <p:nvPr>
              <p:custDataLst>
                <p:tags r:id="rId140"/>
              </p:custDataLst>
            </p:nvPr>
          </p:nvSpPr>
          <p:spPr>
            <a:xfrm>
              <a:off x="10210800" y="1162051"/>
              <a:ext cx="38101" cy="285616"/>
            </a:xfrm>
            <a:custGeom>
              <a:avLst/>
              <a:gdLst/>
              <a:ahLst/>
              <a:cxnLst/>
              <a:rect l="0" t="0" r="0" b="0"/>
              <a:pathLst>
                <a:path w="38101" h="285616">
                  <a:moveTo>
                    <a:pt x="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0" y="14188"/>
                  </a:lnTo>
                  <a:lnTo>
                    <a:pt x="2824" y="19711"/>
                  </a:lnTo>
                  <a:lnTo>
                    <a:pt x="6546" y="25693"/>
                  </a:lnTo>
                  <a:lnTo>
                    <a:pt x="8642" y="36069"/>
                  </a:lnTo>
                  <a:lnTo>
                    <a:pt x="9490" y="82718"/>
                  </a:lnTo>
                  <a:lnTo>
                    <a:pt x="9523" y="127009"/>
                  </a:lnTo>
                  <a:lnTo>
                    <a:pt x="10583" y="165100"/>
                  </a:lnTo>
                  <a:lnTo>
                    <a:pt x="18167" y="203199"/>
                  </a:lnTo>
                  <a:lnTo>
                    <a:pt x="19848" y="221191"/>
                  </a:lnTo>
                  <a:lnTo>
                    <a:pt x="27216" y="240742"/>
                  </a:lnTo>
                  <a:lnTo>
                    <a:pt x="28565" y="280602"/>
                  </a:lnTo>
                  <a:lnTo>
                    <a:pt x="29626" y="282318"/>
                  </a:lnTo>
                  <a:lnTo>
                    <a:pt x="31393" y="283462"/>
                  </a:lnTo>
                  <a:lnTo>
                    <a:pt x="37707" y="285615"/>
                  </a:lnTo>
                  <a:lnTo>
                    <a:pt x="38100" y="266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504"/>
          <p:cNvGrpSpPr/>
          <p:nvPr/>
        </p:nvGrpSpPr>
        <p:grpSpPr>
          <a:xfrm>
            <a:off x="9829800" y="2552711"/>
            <a:ext cx="780611" cy="389142"/>
            <a:chOff x="9829800" y="2552711"/>
            <a:chExt cx="780611" cy="389142"/>
          </a:xfrm>
        </p:grpSpPr>
        <p:sp>
          <p:nvSpPr>
            <p:cNvPr id="132" name="SMARTInkShape-2867"/>
            <p:cNvSpPr/>
            <p:nvPr>
              <p:custDataLst>
                <p:tags r:id="rId113"/>
              </p:custDataLst>
            </p:nvPr>
          </p:nvSpPr>
          <p:spPr>
            <a:xfrm>
              <a:off x="10506075" y="2714628"/>
              <a:ext cx="104336" cy="227225"/>
            </a:xfrm>
            <a:custGeom>
              <a:avLst/>
              <a:gdLst/>
              <a:ahLst/>
              <a:cxnLst/>
              <a:rect l="0" t="0" r="0" b="0"/>
              <a:pathLst>
                <a:path w="104336" h="227225">
                  <a:moveTo>
                    <a:pt x="19050" y="19047"/>
                  </a:moveTo>
                  <a:lnTo>
                    <a:pt x="19050" y="19047"/>
                  </a:lnTo>
                  <a:lnTo>
                    <a:pt x="19050" y="4296"/>
                  </a:lnTo>
                  <a:lnTo>
                    <a:pt x="19050" y="8625"/>
                  </a:lnTo>
                  <a:lnTo>
                    <a:pt x="27252" y="1242"/>
                  </a:lnTo>
                  <a:lnTo>
                    <a:pt x="35917" y="243"/>
                  </a:lnTo>
                  <a:lnTo>
                    <a:pt x="69862" y="0"/>
                  </a:lnTo>
                  <a:lnTo>
                    <a:pt x="71974" y="1057"/>
                  </a:lnTo>
                  <a:lnTo>
                    <a:pt x="73382" y="2820"/>
                  </a:lnTo>
                  <a:lnTo>
                    <a:pt x="74322" y="5055"/>
                  </a:lnTo>
                  <a:lnTo>
                    <a:pt x="76005" y="6544"/>
                  </a:lnTo>
                  <a:lnTo>
                    <a:pt x="84236" y="9130"/>
                  </a:lnTo>
                  <a:lnTo>
                    <a:pt x="85064" y="12170"/>
                  </a:lnTo>
                  <a:lnTo>
                    <a:pt x="85713" y="33117"/>
                  </a:lnTo>
                  <a:lnTo>
                    <a:pt x="82898" y="38706"/>
                  </a:lnTo>
                  <a:lnTo>
                    <a:pt x="49385" y="74433"/>
                  </a:lnTo>
                  <a:lnTo>
                    <a:pt x="45586" y="75413"/>
                  </a:lnTo>
                  <a:lnTo>
                    <a:pt x="43090" y="75674"/>
                  </a:lnTo>
                  <a:lnTo>
                    <a:pt x="41428" y="76907"/>
                  </a:lnTo>
                  <a:lnTo>
                    <a:pt x="39579" y="81099"/>
                  </a:lnTo>
                  <a:lnTo>
                    <a:pt x="38028" y="82640"/>
                  </a:lnTo>
                  <a:lnTo>
                    <a:pt x="33482" y="84352"/>
                  </a:lnTo>
                  <a:lnTo>
                    <a:pt x="31846" y="85867"/>
                  </a:lnTo>
                  <a:lnTo>
                    <a:pt x="28703" y="94819"/>
                  </a:lnTo>
                  <a:lnTo>
                    <a:pt x="33669" y="100177"/>
                  </a:lnTo>
                  <a:lnTo>
                    <a:pt x="38953" y="102730"/>
                  </a:lnTo>
                  <a:lnTo>
                    <a:pt x="41843" y="103410"/>
                  </a:lnTo>
                  <a:lnTo>
                    <a:pt x="43771" y="104923"/>
                  </a:lnTo>
                  <a:lnTo>
                    <a:pt x="45911" y="109425"/>
                  </a:lnTo>
                  <a:lnTo>
                    <a:pt x="47541" y="111049"/>
                  </a:lnTo>
                  <a:lnTo>
                    <a:pt x="60731" y="118926"/>
                  </a:lnTo>
                  <a:lnTo>
                    <a:pt x="88910" y="146085"/>
                  </a:lnTo>
                  <a:lnTo>
                    <a:pt x="92432" y="152414"/>
                  </a:lnTo>
                  <a:lnTo>
                    <a:pt x="95055" y="158755"/>
                  </a:lnTo>
                  <a:lnTo>
                    <a:pt x="103286" y="169566"/>
                  </a:lnTo>
                  <a:lnTo>
                    <a:pt x="104335" y="175947"/>
                  </a:lnTo>
                  <a:lnTo>
                    <a:pt x="101757" y="181561"/>
                  </a:lnTo>
                  <a:lnTo>
                    <a:pt x="68542" y="217194"/>
                  </a:lnTo>
                  <a:lnTo>
                    <a:pt x="27000" y="227224"/>
                  </a:lnTo>
                  <a:lnTo>
                    <a:pt x="0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68"/>
            <p:cNvSpPr/>
            <p:nvPr>
              <p:custDataLst>
                <p:tags r:id="rId114"/>
              </p:custDataLst>
            </p:nvPr>
          </p:nvSpPr>
          <p:spPr>
            <a:xfrm>
              <a:off x="10344150" y="2552711"/>
              <a:ext cx="171451" cy="333365"/>
            </a:xfrm>
            <a:custGeom>
              <a:avLst/>
              <a:gdLst/>
              <a:ahLst/>
              <a:cxnLst/>
              <a:rect l="0" t="0" r="0" b="0"/>
              <a:pathLst>
                <a:path w="171451" h="333365">
                  <a:moveTo>
                    <a:pt x="171450" y="19039"/>
                  </a:moveTo>
                  <a:lnTo>
                    <a:pt x="171450" y="19039"/>
                  </a:lnTo>
                  <a:lnTo>
                    <a:pt x="171450" y="0"/>
                  </a:lnTo>
                  <a:lnTo>
                    <a:pt x="171450" y="13248"/>
                  </a:lnTo>
                  <a:lnTo>
                    <a:pt x="168626" y="19287"/>
                  </a:lnTo>
                  <a:lnTo>
                    <a:pt x="166393" y="22379"/>
                  </a:lnTo>
                  <a:lnTo>
                    <a:pt x="151739" y="66918"/>
                  </a:lnTo>
                  <a:lnTo>
                    <a:pt x="133291" y="112326"/>
                  </a:lnTo>
                  <a:lnTo>
                    <a:pt x="106755" y="159756"/>
                  </a:lnTo>
                  <a:lnTo>
                    <a:pt x="78359" y="207363"/>
                  </a:lnTo>
                  <a:lnTo>
                    <a:pt x="45901" y="253862"/>
                  </a:lnTo>
                  <a:lnTo>
                    <a:pt x="15764" y="297373"/>
                  </a:lnTo>
                  <a:lnTo>
                    <a:pt x="5142" y="309882"/>
                  </a:lnTo>
                  <a:lnTo>
                    <a:pt x="1523" y="320291"/>
                  </a:lnTo>
                  <a:lnTo>
                    <a:pt x="0" y="333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869"/>
            <p:cNvSpPr/>
            <p:nvPr>
              <p:custDataLst>
                <p:tags r:id="rId115"/>
              </p:custDataLst>
            </p:nvPr>
          </p:nvSpPr>
          <p:spPr>
            <a:xfrm>
              <a:off x="10163566" y="2563588"/>
              <a:ext cx="190110" cy="160562"/>
            </a:xfrm>
            <a:custGeom>
              <a:avLst/>
              <a:gdLst/>
              <a:ahLst/>
              <a:cxnLst/>
              <a:rect l="0" t="0" r="0" b="0"/>
              <a:pathLst>
                <a:path w="190110" h="160562">
                  <a:moveTo>
                    <a:pt x="9134" y="55787"/>
                  </a:moveTo>
                  <a:lnTo>
                    <a:pt x="9134" y="55787"/>
                  </a:lnTo>
                  <a:lnTo>
                    <a:pt x="9134" y="50731"/>
                  </a:lnTo>
                  <a:lnTo>
                    <a:pt x="8076" y="49241"/>
                  </a:lnTo>
                  <a:lnTo>
                    <a:pt x="6310" y="48248"/>
                  </a:lnTo>
                  <a:lnTo>
                    <a:pt x="4077" y="47586"/>
                  </a:lnTo>
                  <a:lnTo>
                    <a:pt x="2588" y="46086"/>
                  </a:lnTo>
                  <a:lnTo>
                    <a:pt x="0" y="38177"/>
                  </a:lnTo>
                  <a:lnTo>
                    <a:pt x="7200" y="26565"/>
                  </a:lnTo>
                  <a:lnTo>
                    <a:pt x="7844" y="23605"/>
                  </a:lnTo>
                  <a:lnTo>
                    <a:pt x="9332" y="21633"/>
                  </a:lnTo>
                  <a:lnTo>
                    <a:pt x="26434" y="9640"/>
                  </a:lnTo>
                  <a:lnTo>
                    <a:pt x="58730" y="0"/>
                  </a:lnTo>
                  <a:lnTo>
                    <a:pt x="62306" y="604"/>
                  </a:lnTo>
                  <a:lnTo>
                    <a:pt x="85287" y="10449"/>
                  </a:lnTo>
                  <a:lnTo>
                    <a:pt x="91663" y="14470"/>
                  </a:lnTo>
                  <a:lnTo>
                    <a:pt x="101204" y="17792"/>
                  </a:lnTo>
                  <a:lnTo>
                    <a:pt x="107556" y="22320"/>
                  </a:lnTo>
                  <a:lnTo>
                    <a:pt x="111085" y="27860"/>
                  </a:lnTo>
                  <a:lnTo>
                    <a:pt x="113352" y="40040"/>
                  </a:lnTo>
                  <a:lnTo>
                    <a:pt x="110839" y="46319"/>
                  </a:lnTo>
                  <a:lnTo>
                    <a:pt x="98688" y="63203"/>
                  </a:lnTo>
                  <a:lnTo>
                    <a:pt x="92793" y="82378"/>
                  </a:lnTo>
                  <a:lnTo>
                    <a:pt x="59910" y="127906"/>
                  </a:lnTo>
                  <a:lnTo>
                    <a:pt x="51460" y="138069"/>
                  </a:lnTo>
                  <a:lnTo>
                    <a:pt x="49112" y="144568"/>
                  </a:lnTo>
                  <a:lnTo>
                    <a:pt x="47429" y="146724"/>
                  </a:lnTo>
                  <a:lnTo>
                    <a:pt x="41058" y="150818"/>
                  </a:lnTo>
                  <a:lnTo>
                    <a:pt x="37840" y="160120"/>
                  </a:lnTo>
                  <a:lnTo>
                    <a:pt x="78999" y="160561"/>
                  </a:lnTo>
                  <a:lnTo>
                    <a:pt x="120861" y="148804"/>
                  </a:lnTo>
                  <a:lnTo>
                    <a:pt x="129700" y="144753"/>
                  </a:lnTo>
                  <a:lnTo>
                    <a:pt x="164980" y="134192"/>
                  </a:lnTo>
                  <a:lnTo>
                    <a:pt x="190109" y="122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870"/>
            <p:cNvSpPr/>
            <p:nvPr>
              <p:custDataLst>
                <p:tags r:id="rId116"/>
              </p:custDataLst>
            </p:nvPr>
          </p:nvSpPr>
          <p:spPr>
            <a:xfrm>
              <a:off x="9849277" y="2762250"/>
              <a:ext cx="161499" cy="28575"/>
            </a:xfrm>
            <a:custGeom>
              <a:avLst/>
              <a:gdLst/>
              <a:ahLst/>
              <a:cxnLst/>
              <a:rect l="0" t="0" r="0" b="0"/>
              <a:pathLst>
                <a:path w="161499" h="28575">
                  <a:moveTo>
                    <a:pt x="18623" y="19050"/>
                  </a:moveTo>
                  <a:lnTo>
                    <a:pt x="18623" y="19050"/>
                  </a:lnTo>
                  <a:lnTo>
                    <a:pt x="10421" y="27251"/>
                  </a:lnTo>
                  <a:lnTo>
                    <a:pt x="0" y="28540"/>
                  </a:lnTo>
                  <a:lnTo>
                    <a:pt x="13774" y="28574"/>
                  </a:lnTo>
                  <a:lnTo>
                    <a:pt x="19290" y="25752"/>
                  </a:lnTo>
                  <a:lnTo>
                    <a:pt x="25268" y="22029"/>
                  </a:lnTo>
                  <a:lnTo>
                    <a:pt x="37732" y="19639"/>
                  </a:lnTo>
                  <a:lnTo>
                    <a:pt x="61160" y="18069"/>
                  </a:lnTo>
                  <a:lnTo>
                    <a:pt x="98107" y="10414"/>
                  </a:lnTo>
                  <a:lnTo>
                    <a:pt x="117081" y="8730"/>
                  </a:lnTo>
                  <a:lnTo>
                    <a:pt x="161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871"/>
            <p:cNvSpPr/>
            <p:nvPr>
              <p:custDataLst>
                <p:tags r:id="rId117"/>
              </p:custDataLst>
            </p:nvPr>
          </p:nvSpPr>
          <p:spPr>
            <a:xfrm>
              <a:off x="9829800" y="2696909"/>
              <a:ext cx="133351" cy="17682"/>
            </a:xfrm>
            <a:custGeom>
              <a:avLst/>
              <a:gdLst/>
              <a:ahLst/>
              <a:cxnLst/>
              <a:rect l="0" t="0" r="0" b="0"/>
              <a:pathLst>
                <a:path w="133351" h="17682">
                  <a:moveTo>
                    <a:pt x="0" y="8191"/>
                  </a:moveTo>
                  <a:lnTo>
                    <a:pt x="0" y="8191"/>
                  </a:lnTo>
                  <a:lnTo>
                    <a:pt x="0" y="17681"/>
                  </a:lnTo>
                  <a:lnTo>
                    <a:pt x="5057" y="12649"/>
                  </a:lnTo>
                  <a:lnTo>
                    <a:pt x="10361" y="10172"/>
                  </a:lnTo>
                  <a:lnTo>
                    <a:pt x="36724" y="5420"/>
                  </a:lnTo>
                  <a:lnTo>
                    <a:pt x="40358" y="3169"/>
                  </a:lnTo>
                  <a:lnTo>
                    <a:pt x="55585" y="0"/>
                  </a:lnTo>
                  <a:lnTo>
                    <a:pt x="64569" y="2081"/>
                  </a:lnTo>
                  <a:lnTo>
                    <a:pt x="68445" y="4117"/>
                  </a:lnTo>
                  <a:lnTo>
                    <a:pt x="73147" y="4417"/>
                  </a:lnTo>
                  <a:lnTo>
                    <a:pt x="88817" y="1899"/>
                  </a:lnTo>
                  <a:lnTo>
                    <a:pt x="133350" y="8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2872"/>
          <p:cNvSpPr/>
          <p:nvPr>
            <p:custDataLst>
              <p:tags r:id="rId3"/>
            </p:custDataLst>
          </p:nvPr>
        </p:nvSpPr>
        <p:spPr>
          <a:xfrm>
            <a:off x="3200400" y="3228976"/>
            <a:ext cx="7324726" cy="219075"/>
          </a:xfrm>
          <a:custGeom>
            <a:avLst/>
            <a:gdLst/>
            <a:ahLst/>
            <a:cxnLst/>
            <a:rect l="0" t="0" r="0" b="0"/>
            <a:pathLst>
              <a:path w="7324726" h="219075">
                <a:moveTo>
                  <a:pt x="0" y="161924"/>
                </a:moveTo>
                <a:lnTo>
                  <a:pt x="0" y="161924"/>
                </a:lnTo>
                <a:lnTo>
                  <a:pt x="43873" y="161924"/>
                </a:lnTo>
                <a:lnTo>
                  <a:pt x="90315" y="161924"/>
                </a:lnTo>
                <a:lnTo>
                  <a:pt x="134710" y="159102"/>
                </a:lnTo>
                <a:lnTo>
                  <a:pt x="168880" y="155378"/>
                </a:lnTo>
                <a:lnTo>
                  <a:pt x="212288" y="153723"/>
                </a:lnTo>
                <a:lnTo>
                  <a:pt x="259803" y="150165"/>
                </a:lnTo>
                <a:lnTo>
                  <a:pt x="284327" y="147735"/>
                </a:lnTo>
                <a:lnTo>
                  <a:pt x="311260" y="146115"/>
                </a:lnTo>
                <a:lnTo>
                  <a:pt x="339798" y="145034"/>
                </a:lnTo>
                <a:lnTo>
                  <a:pt x="369407" y="144314"/>
                </a:lnTo>
                <a:lnTo>
                  <a:pt x="398671" y="142776"/>
                </a:lnTo>
                <a:lnTo>
                  <a:pt x="427706" y="140692"/>
                </a:lnTo>
                <a:lnTo>
                  <a:pt x="456588" y="138244"/>
                </a:lnTo>
                <a:lnTo>
                  <a:pt x="486425" y="135554"/>
                </a:lnTo>
                <a:lnTo>
                  <a:pt x="516900" y="132702"/>
                </a:lnTo>
                <a:lnTo>
                  <a:pt x="547800" y="129743"/>
                </a:lnTo>
                <a:lnTo>
                  <a:pt x="578983" y="127770"/>
                </a:lnTo>
                <a:lnTo>
                  <a:pt x="610355" y="126454"/>
                </a:lnTo>
                <a:lnTo>
                  <a:pt x="641853" y="125578"/>
                </a:lnTo>
                <a:lnTo>
                  <a:pt x="673436" y="123935"/>
                </a:lnTo>
                <a:lnTo>
                  <a:pt x="705074" y="121781"/>
                </a:lnTo>
                <a:lnTo>
                  <a:pt x="736749" y="119287"/>
                </a:lnTo>
                <a:lnTo>
                  <a:pt x="769508" y="116566"/>
                </a:lnTo>
                <a:lnTo>
                  <a:pt x="802989" y="113694"/>
                </a:lnTo>
                <a:lnTo>
                  <a:pt x="836951" y="110721"/>
                </a:lnTo>
                <a:lnTo>
                  <a:pt x="870176" y="108738"/>
                </a:lnTo>
                <a:lnTo>
                  <a:pt x="902909" y="107417"/>
                </a:lnTo>
                <a:lnTo>
                  <a:pt x="935314" y="106536"/>
                </a:lnTo>
                <a:lnTo>
                  <a:pt x="969618" y="104890"/>
                </a:lnTo>
                <a:lnTo>
                  <a:pt x="1005187" y="102735"/>
                </a:lnTo>
                <a:lnTo>
                  <a:pt x="1041600" y="100240"/>
                </a:lnTo>
                <a:lnTo>
                  <a:pt x="1076458" y="97518"/>
                </a:lnTo>
                <a:lnTo>
                  <a:pt x="1110281" y="94645"/>
                </a:lnTo>
                <a:lnTo>
                  <a:pt x="1143412" y="91671"/>
                </a:lnTo>
                <a:lnTo>
                  <a:pt x="1178199" y="88630"/>
                </a:lnTo>
                <a:lnTo>
                  <a:pt x="1214091" y="85545"/>
                </a:lnTo>
                <a:lnTo>
                  <a:pt x="1250719" y="82430"/>
                </a:lnTo>
                <a:lnTo>
                  <a:pt x="1287838" y="79295"/>
                </a:lnTo>
                <a:lnTo>
                  <a:pt x="1325283" y="76146"/>
                </a:lnTo>
                <a:lnTo>
                  <a:pt x="1362947" y="72989"/>
                </a:lnTo>
                <a:lnTo>
                  <a:pt x="1401815" y="70884"/>
                </a:lnTo>
                <a:lnTo>
                  <a:pt x="1441485" y="69480"/>
                </a:lnTo>
                <a:lnTo>
                  <a:pt x="1481690" y="68545"/>
                </a:lnTo>
                <a:lnTo>
                  <a:pt x="1521194" y="66863"/>
                </a:lnTo>
                <a:lnTo>
                  <a:pt x="1560229" y="64683"/>
                </a:lnTo>
                <a:lnTo>
                  <a:pt x="1598952" y="62172"/>
                </a:lnTo>
                <a:lnTo>
                  <a:pt x="1637469" y="59439"/>
                </a:lnTo>
                <a:lnTo>
                  <a:pt x="1675845" y="56559"/>
                </a:lnTo>
                <a:lnTo>
                  <a:pt x="1714130" y="53581"/>
                </a:lnTo>
                <a:lnTo>
                  <a:pt x="1753412" y="50537"/>
                </a:lnTo>
                <a:lnTo>
                  <a:pt x="1793358" y="47449"/>
                </a:lnTo>
                <a:lnTo>
                  <a:pt x="1833747" y="44333"/>
                </a:lnTo>
                <a:lnTo>
                  <a:pt x="1873373" y="42255"/>
                </a:lnTo>
                <a:lnTo>
                  <a:pt x="1912490" y="40869"/>
                </a:lnTo>
                <a:lnTo>
                  <a:pt x="1951268" y="39946"/>
                </a:lnTo>
                <a:lnTo>
                  <a:pt x="1991938" y="38272"/>
                </a:lnTo>
                <a:lnTo>
                  <a:pt x="2033867" y="36098"/>
                </a:lnTo>
                <a:lnTo>
                  <a:pt x="2076636" y="33590"/>
                </a:lnTo>
                <a:lnTo>
                  <a:pt x="2119966" y="31918"/>
                </a:lnTo>
                <a:lnTo>
                  <a:pt x="2163669" y="30803"/>
                </a:lnTo>
                <a:lnTo>
                  <a:pt x="2207621" y="30060"/>
                </a:lnTo>
                <a:lnTo>
                  <a:pt x="2250681" y="29565"/>
                </a:lnTo>
                <a:lnTo>
                  <a:pt x="2293146" y="29234"/>
                </a:lnTo>
                <a:lnTo>
                  <a:pt x="2335214" y="29014"/>
                </a:lnTo>
                <a:lnTo>
                  <a:pt x="2378076" y="27809"/>
                </a:lnTo>
                <a:lnTo>
                  <a:pt x="2421467" y="25947"/>
                </a:lnTo>
                <a:lnTo>
                  <a:pt x="2465212" y="23648"/>
                </a:lnTo>
                <a:lnTo>
                  <a:pt x="2508132" y="22115"/>
                </a:lnTo>
                <a:lnTo>
                  <a:pt x="2550505" y="21093"/>
                </a:lnTo>
                <a:lnTo>
                  <a:pt x="2592512" y="20412"/>
                </a:lnTo>
                <a:lnTo>
                  <a:pt x="2636391" y="18899"/>
                </a:lnTo>
                <a:lnTo>
                  <a:pt x="2681519" y="16833"/>
                </a:lnTo>
                <a:lnTo>
                  <a:pt x="2727480" y="14396"/>
                </a:lnTo>
                <a:lnTo>
                  <a:pt x="2772936" y="12772"/>
                </a:lnTo>
                <a:lnTo>
                  <a:pt x="2818057" y="11690"/>
                </a:lnTo>
                <a:lnTo>
                  <a:pt x="2862955" y="10968"/>
                </a:lnTo>
                <a:lnTo>
                  <a:pt x="2908762" y="9428"/>
                </a:lnTo>
                <a:lnTo>
                  <a:pt x="2955174" y="7344"/>
                </a:lnTo>
                <a:lnTo>
                  <a:pt x="3001992" y="4895"/>
                </a:lnTo>
                <a:lnTo>
                  <a:pt x="3048019" y="3263"/>
                </a:lnTo>
                <a:lnTo>
                  <a:pt x="3093521" y="2175"/>
                </a:lnTo>
                <a:lnTo>
                  <a:pt x="3138672" y="1450"/>
                </a:lnTo>
                <a:lnTo>
                  <a:pt x="3183590" y="966"/>
                </a:lnTo>
                <a:lnTo>
                  <a:pt x="3228351" y="644"/>
                </a:lnTo>
                <a:lnTo>
                  <a:pt x="3273009" y="429"/>
                </a:lnTo>
                <a:lnTo>
                  <a:pt x="3317597" y="286"/>
                </a:lnTo>
                <a:lnTo>
                  <a:pt x="3362140" y="190"/>
                </a:lnTo>
                <a:lnTo>
                  <a:pt x="3406652" y="127"/>
                </a:lnTo>
                <a:lnTo>
                  <a:pt x="3451143" y="84"/>
                </a:lnTo>
                <a:lnTo>
                  <a:pt x="3495620" y="56"/>
                </a:lnTo>
                <a:lnTo>
                  <a:pt x="3540088" y="37"/>
                </a:lnTo>
                <a:lnTo>
                  <a:pt x="3585608" y="24"/>
                </a:lnTo>
                <a:lnTo>
                  <a:pt x="3631830" y="16"/>
                </a:lnTo>
                <a:lnTo>
                  <a:pt x="3678520" y="10"/>
                </a:lnTo>
                <a:lnTo>
                  <a:pt x="3724463" y="6"/>
                </a:lnTo>
                <a:lnTo>
                  <a:pt x="3769909" y="4"/>
                </a:lnTo>
                <a:lnTo>
                  <a:pt x="3815023" y="3"/>
                </a:lnTo>
                <a:lnTo>
                  <a:pt x="3859916" y="1"/>
                </a:lnTo>
                <a:lnTo>
                  <a:pt x="3904660" y="1"/>
                </a:lnTo>
                <a:lnTo>
                  <a:pt x="3949307" y="0"/>
                </a:lnTo>
                <a:lnTo>
                  <a:pt x="3993888" y="1058"/>
                </a:lnTo>
                <a:lnTo>
                  <a:pt x="4038426" y="2822"/>
                </a:lnTo>
                <a:lnTo>
                  <a:pt x="4082933" y="5055"/>
                </a:lnTo>
                <a:lnTo>
                  <a:pt x="4127422" y="6545"/>
                </a:lnTo>
                <a:lnTo>
                  <a:pt x="4171898" y="7538"/>
                </a:lnTo>
                <a:lnTo>
                  <a:pt x="4216365" y="8200"/>
                </a:lnTo>
                <a:lnTo>
                  <a:pt x="4258711" y="9700"/>
                </a:lnTo>
                <a:lnTo>
                  <a:pt x="4299641" y="11757"/>
                </a:lnTo>
                <a:lnTo>
                  <a:pt x="4339627" y="14188"/>
                </a:lnTo>
                <a:lnTo>
                  <a:pt x="4381101" y="16867"/>
                </a:lnTo>
                <a:lnTo>
                  <a:pt x="4423568" y="19710"/>
                </a:lnTo>
                <a:lnTo>
                  <a:pt x="4466696" y="22665"/>
                </a:lnTo>
                <a:lnTo>
                  <a:pt x="4510263" y="24635"/>
                </a:lnTo>
                <a:lnTo>
                  <a:pt x="4554126" y="25948"/>
                </a:lnTo>
                <a:lnTo>
                  <a:pt x="4598184" y="26823"/>
                </a:lnTo>
                <a:lnTo>
                  <a:pt x="4641314" y="28465"/>
                </a:lnTo>
                <a:lnTo>
                  <a:pt x="4683827" y="30618"/>
                </a:lnTo>
                <a:lnTo>
                  <a:pt x="4725925" y="33112"/>
                </a:lnTo>
                <a:lnTo>
                  <a:pt x="4766692" y="35832"/>
                </a:lnTo>
                <a:lnTo>
                  <a:pt x="4806569" y="38705"/>
                </a:lnTo>
                <a:lnTo>
                  <a:pt x="4845855" y="41678"/>
                </a:lnTo>
                <a:lnTo>
                  <a:pt x="4885803" y="43660"/>
                </a:lnTo>
                <a:lnTo>
                  <a:pt x="4926194" y="44981"/>
                </a:lnTo>
                <a:lnTo>
                  <a:pt x="4966879" y="45862"/>
                </a:lnTo>
                <a:lnTo>
                  <a:pt x="5008820" y="47508"/>
                </a:lnTo>
                <a:lnTo>
                  <a:pt x="5051596" y="49663"/>
                </a:lnTo>
                <a:lnTo>
                  <a:pt x="5094931" y="52158"/>
                </a:lnTo>
                <a:lnTo>
                  <a:pt x="5136521" y="54880"/>
                </a:lnTo>
                <a:lnTo>
                  <a:pt x="5176947" y="57753"/>
                </a:lnTo>
                <a:lnTo>
                  <a:pt x="5216598" y="60727"/>
                </a:lnTo>
                <a:lnTo>
                  <a:pt x="5256790" y="63768"/>
                </a:lnTo>
                <a:lnTo>
                  <a:pt x="5297343" y="66853"/>
                </a:lnTo>
                <a:lnTo>
                  <a:pt x="5338137" y="69968"/>
                </a:lnTo>
                <a:lnTo>
                  <a:pt x="5380150" y="73103"/>
                </a:lnTo>
                <a:lnTo>
                  <a:pt x="5422975" y="76252"/>
                </a:lnTo>
                <a:lnTo>
                  <a:pt x="5466342" y="79409"/>
                </a:lnTo>
                <a:lnTo>
                  <a:pt x="5509010" y="82573"/>
                </a:lnTo>
                <a:lnTo>
                  <a:pt x="5551215" y="85740"/>
                </a:lnTo>
                <a:lnTo>
                  <a:pt x="5593111" y="88909"/>
                </a:lnTo>
                <a:lnTo>
                  <a:pt x="5634798" y="92081"/>
                </a:lnTo>
                <a:lnTo>
                  <a:pt x="5676349" y="95254"/>
                </a:lnTo>
                <a:lnTo>
                  <a:pt x="5717808" y="98427"/>
                </a:lnTo>
                <a:lnTo>
                  <a:pt x="5760265" y="100543"/>
                </a:lnTo>
                <a:lnTo>
                  <a:pt x="5803385" y="101953"/>
                </a:lnTo>
                <a:lnTo>
                  <a:pt x="5846948" y="102893"/>
                </a:lnTo>
                <a:lnTo>
                  <a:pt x="5889748" y="104579"/>
                </a:lnTo>
                <a:lnTo>
                  <a:pt x="5932040" y="106760"/>
                </a:lnTo>
                <a:lnTo>
                  <a:pt x="5973994" y="109273"/>
                </a:lnTo>
                <a:lnTo>
                  <a:pt x="6014662" y="112007"/>
                </a:lnTo>
                <a:lnTo>
                  <a:pt x="6054475" y="114888"/>
                </a:lnTo>
                <a:lnTo>
                  <a:pt x="6093716" y="117867"/>
                </a:lnTo>
                <a:lnTo>
                  <a:pt x="6132578" y="120911"/>
                </a:lnTo>
                <a:lnTo>
                  <a:pt x="6171185" y="123999"/>
                </a:lnTo>
                <a:lnTo>
                  <a:pt x="6209623" y="127115"/>
                </a:lnTo>
                <a:lnTo>
                  <a:pt x="6249008" y="130252"/>
                </a:lnTo>
                <a:lnTo>
                  <a:pt x="6289022" y="133401"/>
                </a:lnTo>
                <a:lnTo>
                  <a:pt x="6329456" y="136558"/>
                </a:lnTo>
                <a:lnTo>
                  <a:pt x="6366995" y="138663"/>
                </a:lnTo>
                <a:lnTo>
                  <a:pt x="6402605" y="140067"/>
                </a:lnTo>
                <a:lnTo>
                  <a:pt x="6436929" y="141002"/>
                </a:lnTo>
                <a:lnTo>
                  <a:pt x="6471453" y="142685"/>
                </a:lnTo>
                <a:lnTo>
                  <a:pt x="6506111" y="144865"/>
                </a:lnTo>
                <a:lnTo>
                  <a:pt x="6540857" y="147376"/>
                </a:lnTo>
                <a:lnTo>
                  <a:pt x="6575663" y="150109"/>
                </a:lnTo>
                <a:lnTo>
                  <a:pt x="6610508" y="152989"/>
                </a:lnTo>
                <a:lnTo>
                  <a:pt x="6645380" y="155967"/>
                </a:lnTo>
                <a:lnTo>
                  <a:pt x="6678153" y="159011"/>
                </a:lnTo>
                <a:lnTo>
                  <a:pt x="6709528" y="162099"/>
                </a:lnTo>
                <a:lnTo>
                  <a:pt x="6739969" y="165215"/>
                </a:lnTo>
                <a:lnTo>
                  <a:pt x="6770846" y="168352"/>
                </a:lnTo>
                <a:lnTo>
                  <a:pt x="6802013" y="171501"/>
                </a:lnTo>
                <a:lnTo>
                  <a:pt x="6833376" y="174658"/>
                </a:lnTo>
                <a:lnTo>
                  <a:pt x="6862751" y="177822"/>
                </a:lnTo>
                <a:lnTo>
                  <a:pt x="6890800" y="180989"/>
                </a:lnTo>
                <a:lnTo>
                  <a:pt x="6917968" y="184159"/>
                </a:lnTo>
                <a:lnTo>
                  <a:pt x="6945603" y="187331"/>
                </a:lnTo>
                <a:lnTo>
                  <a:pt x="6973550" y="190504"/>
                </a:lnTo>
                <a:lnTo>
                  <a:pt x="7001710" y="193677"/>
                </a:lnTo>
                <a:lnTo>
                  <a:pt x="7027890" y="195793"/>
                </a:lnTo>
                <a:lnTo>
                  <a:pt x="7052752" y="197203"/>
                </a:lnTo>
                <a:lnTo>
                  <a:pt x="7099074" y="199829"/>
                </a:lnTo>
                <a:lnTo>
                  <a:pt x="7140827" y="204523"/>
                </a:lnTo>
                <a:lnTo>
                  <a:pt x="7180551" y="210138"/>
                </a:lnTo>
                <a:lnTo>
                  <a:pt x="7217256" y="215102"/>
                </a:lnTo>
                <a:lnTo>
                  <a:pt x="7262779" y="217897"/>
                </a:lnTo>
                <a:lnTo>
                  <a:pt x="7304019" y="218726"/>
                </a:lnTo>
                <a:lnTo>
                  <a:pt x="7324725" y="2190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506"/>
          <p:cNvGrpSpPr/>
          <p:nvPr/>
        </p:nvGrpSpPr>
        <p:grpSpPr>
          <a:xfrm>
            <a:off x="2324134" y="3648109"/>
            <a:ext cx="209517" cy="266667"/>
            <a:chOff x="2324134" y="3648109"/>
            <a:chExt cx="209517" cy="266667"/>
          </a:xfrm>
        </p:grpSpPr>
        <p:sp>
          <p:nvSpPr>
            <p:cNvPr id="139" name="SMARTInkShape-2873"/>
            <p:cNvSpPr/>
            <p:nvPr>
              <p:custDataLst>
                <p:tags r:id="rId111"/>
              </p:custDataLst>
            </p:nvPr>
          </p:nvSpPr>
          <p:spPr>
            <a:xfrm>
              <a:off x="2390775" y="3648109"/>
              <a:ext cx="133351" cy="257142"/>
            </a:xfrm>
            <a:custGeom>
              <a:avLst/>
              <a:gdLst/>
              <a:ahLst/>
              <a:cxnLst/>
              <a:rect l="0" t="0" r="0" b="0"/>
              <a:pathLst>
                <a:path w="133351" h="257142">
                  <a:moveTo>
                    <a:pt x="133350" y="9491"/>
                  </a:moveTo>
                  <a:lnTo>
                    <a:pt x="133350" y="9491"/>
                  </a:lnTo>
                  <a:lnTo>
                    <a:pt x="133350" y="0"/>
                  </a:lnTo>
                  <a:lnTo>
                    <a:pt x="133350" y="28620"/>
                  </a:lnTo>
                  <a:lnTo>
                    <a:pt x="130528" y="36691"/>
                  </a:lnTo>
                  <a:lnTo>
                    <a:pt x="107840" y="79659"/>
                  </a:lnTo>
                  <a:lnTo>
                    <a:pt x="85719" y="123810"/>
                  </a:lnTo>
                  <a:lnTo>
                    <a:pt x="63499" y="171386"/>
                  </a:lnTo>
                  <a:lnTo>
                    <a:pt x="38100" y="216341"/>
                  </a:lnTo>
                  <a:lnTo>
                    <a:pt x="12700" y="249823"/>
                  </a:lnTo>
                  <a:lnTo>
                    <a:pt x="0" y="25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874"/>
            <p:cNvSpPr/>
            <p:nvPr>
              <p:custDataLst>
                <p:tags r:id="rId112"/>
              </p:custDataLst>
            </p:nvPr>
          </p:nvSpPr>
          <p:spPr>
            <a:xfrm>
              <a:off x="2324134" y="3676767"/>
              <a:ext cx="209517" cy="238009"/>
            </a:xfrm>
            <a:custGeom>
              <a:avLst/>
              <a:gdLst/>
              <a:ahLst/>
              <a:cxnLst/>
              <a:rect l="0" t="0" r="0" b="0"/>
              <a:pathLst>
                <a:path w="209517" h="238009">
                  <a:moveTo>
                    <a:pt x="9491" y="18933"/>
                  </a:moveTo>
                  <a:lnTo>
                    <a:pt x="9491" y="18933"/>
                  </a:lnTo>
                  <a:lnTo>
                    <a:pt x="9491" y="10732"/>
                  </a:lnTo>
                  <a:lnTo>
                    <a:pt x="8433" y="10291"/>
                  </a:lnTo>
                  <a:lnTo>
                    <a:pt x="358" y="9442"/>
                  </a:lnTo>
                  <a:lnTo>
                    <a:pt x="0" y="1210"/>
                  </a:lnTo>
                  <a:lnTo>
                    <a:pt x="1047" y="768"/>
                  </a:lnTo>
                  <a:lnTo>
                    <a:pt x="8170" y="0"/>
                  </a:lnTo>
                  <a:lnTo>
                    <a:pt x="8610" y="1019"/>
                  </a:lnTo>
                  <a:lnTo>
                    <a:pt x="9100" y="4974"/>
                  </a:lnTo>
                  <a:lnTo>
                    <a:pt x="10288" y="6452"/>
                  </a:lnTo>
                  <a:lnTo>
                    <a:pt x="22714" y="14076"/>
                  </a:lnTo>
                  <a:lnTo>
                    <a:pt x="34994" y="24519"/>
                  </a:lnTo>
                  <a:lnTo>
                    <a:pt x="41287" y="26707"/>
                  </a:lnTo>
                  <a:lnTo>
                    <a:pt x="47611" y="33325"/>
                  </a:lnTo>
                  <a:lnTo>
                    <a:pt x="55009" y="42263"/>
                  </a:lnTo>
                  <a:lnTo>
                    <a:pt x="98326" y="80458"/>
                  </a:lnTo>
                  <a:lnTo>
                    <a:pt x="127936" y="116405"/>
                  </a:lnTo>
                  <a:lnTo>
                    <a:pt x="145245" y="129893"/>
                  </a:lnTo>
                  <a:lnTo>
                    <a:pt x="174437" y="172744"/>
                  </a:lnTo>
                  <a:lnTo>
                    <a:pt x="195163" y="197690"/>
                  </a:lnTo>
                  <a:lnTo>
                    <a:pt x="198560" y="208776"/>
                  </a:lnTo>
                  <a:lnTo>
                    <a:pt x="199037" y="212170"/>
                  </a:lnTo>
                  <a:lnTo>
                    <a:pt x="202389" y="218763"/>
                  </a:lnTo>
                  <a:lnTo>
                    <a:pt x="206349" y="225222"/>
                  </a:lnTo>
                  <a:lnTo>
                    <a:pt x="209516" y="23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07"/>
          <p:cNvGrpSpPr/>
          <p:nvPr/>
        </p:nvGrpSpPr>
        <p:grpSpPr>
          <a:xfrm>
            <a:off x="2952881" y="3609986"/>
            <a:ext cx="618995" cy="304790"/>
            <a:chOff x="2952881" y="3609986"/>
            <a:chExt cx="618995" cy="304790"/>
          </a:xfrm>
        </p:grpSpPr>
        <p:sp>
          <p:nvSpPr>
            <p:cNvPr id="142" name="SMARTInkShape-2875"/>
            <p:cNvSpPr/>
            <p:nvPr>
              <p:custDataLst>
                <p:tags r:id="rId108"/>
              </p:custDataLst>
            </p:nvPr>
          </p:nvSpPr>
          <p:spPr>
            <a:xfrm>
              <a:off x="3505200" y="3619905"/>
              <a:ext cx="66676" cy="294871"/>
            </a:xfrm>
            <a:custGeom>
              <a:avLst/>
              <a:gdLst/>
              <a:ahLst/>
              <a:cxnLst/>
              <a:rect l="0" t="0" r="0" b="0"/>
              <a:pathLst>
                <a:path w="66676" h="294871">
                  <a:moveTo>
                    <a:pt x="66675" y="28170"/>
                  </a:moveTo>
                  <a:lnTo>
                    <a:pt x="66675" y="28170"/>
                  </a:lnTo>
                  <a:lnTo>
                    <a:pt x="66675" y="4214"/>
                  </a:lnTo>
                  <a:lnTo>
                    <a:pt x="65617" y="2674"/>
                  </a:lnTo>
                  <a:lnTo>
                    <a:pt x="63853" y="1648"/>
                  </a:lnTo>
                  <a:lnTo>
                    <a:pt x="58474" y="0"/>
                  </a:lnTo>
                  <a:lnTo>
                    <a:pt x="49065" y="7831"/>
                  </a:lnTo>
                  <a:lnTo>
                    <a:pt x="40305" y="9924"/>
                  </a:lnTo>
                  <a:lnTo>
                    <a:pt x="34494" y="14063"/>
                  </a:lnTo>
                  <a:lnTo>
                    <a:pt x="31205" y="19431"/>
                  </a:lnTo>
                  <a:lnTo>
                    <a:pt x="30329" y="22344"/>
                  </a:lnTo>
                  <a:lnTo>
                    <a:pt x="28686" y="24286"/>
                  </a:lnTo>
                  <a:lnTo>
                    <a:pt x="24038" y="26444"/>
                  </a:lnTo>
                  <a:lnTo>
                    <a:pt x="22375" y="28077"/>
                  </a:lnTo>
                  <a:lnTo>
                    <a:pt x="20528" y="32715"/>
                  </a:lnTo>
                  <a:lnTo>
                    <a:pt x="18283" y="44316"/>
                  </a:lnTo>
                  <a:lnTo>
                    <a:pt x="12591" y="53650"/>
                  </a:lnTo>
                  <a:lnTo>
                    <a:pt x="9375" y="63119"/>
                  </a:lnTo>
                  <a:lnTo>
                    <a:pt x="1444" y="73916"/>
                  </a:lnTo>
                  <a:lnTo>
                    <a:pt x="7" y="120191"/>
                  </a:lnTo>
                  <a:lnTo>
                    <a:pt x="0" y="166987"/>
                  </a:lnTo>
                  <a:lnTo>
                    <a:pt x="0" y="211363"/>
                  </a:lnTo>
                  <a:lnTo>
                    <a:pt x="0" y="258494"/>
                  </a:lnTo>
                  <a:lnTo>
                    <a:pt x="0" y="294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76"/>
            <p:cNvSpPr/>
            <p:nvPr>
              <p:custDataLst>
                <p:tags r:id="rId109"/>
              </p:custDataLst>
            </p:nvPr>
          </p:nvSpPr>
          <p:spPr>
            <a:xfrm>
              <a:off x="3390900" y="3609986"/>
              <a:ext cx="104776" cy="142865"/>
            </a:xfrm>
            <a:custGeom>
              <a:avLst/>
              <a:gdLst/>
              <a:ahLst/>
              <a:cxnLst/>
              <a:rect l="0" t="0" r="0" b="0"/>
              <a:pathLst>
                <a:path w="104776" h="142865">
                  <a:moveTo>
                    <a:pt x="0" y="19039"/>
                  </a:moveTo>
                  <a:lnTo>
                    <a:pt x="0" y="19039"/>
                  </a:lnTo>
                  <a:lnTo>
                    <a:pt x="0" y="115"/>
                  </a:lnTo>
                  <a:lnTo>
                    <a:pt x="8201" y="0"/>
                  </a:lnTo>
                  <a:lnTo>
                    <a:pt x="14189" y="5049"/>
                  </a:lnTo>
                  <a:lnTo>
                    <a:pt x="16890" y="10352"/>
                  </a:lnTo>
                  <a:lnTo>
                    <a:pt x="17610" y="13248"/>
                  </a:lnTo>
                  <a:lnTo>
                    <a:pt x="23680" y="22379"/>
                  </a:lnTo>
                  <a:lnTo>
                    <a:pt x="32181" y="31788"/>
                  </a:lnTo>
                  <a:lnTo>
                    <a:pt x="35470" y="40933"/>
                  </a:lnTo>
                  <a:lnTo>
                    <a:pt x="37989" y="50995"/>
                  </a:lnTo>
                  <a:lnTo>
                    <a:pt x="66728" y="97421"/>
                  </a:lnTo>
                  <a:lnTo>
                    <a:pt x="82908" y="123169"/>
                  </a:lnTo>
                  <a:lnTo>
                    <a:pt x="83846" y="126559"/>
                  </a:lnTo>
                  <a:lnTo>
                    <a:pt x="85531" y="128819"/>
                  </a:lnTo>
                  <a:lnTo>
                    <a:pt x="87712" y="130326"/>
                  </a:lnTo>
                  <a:lnTo>
                    <a:pt x="92958" y="133058"/>
                  </a:lnTo>
                  <a:lnTo>
                    <a:pt x="104775" y="1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77"/>
            <p:cNvSpPr/>
            <p:nvPr>
              <p:custDataLst>
                <p:tags r:id="rId110"/>
              </p:custDataLst>
            </p:nvPr>
          </p:nvSpPr>
          <p:spPr>
            <a:xfrm>
              <a:off x="2952881" y="3676653"/>
              <a:ext cx="114170" cy="208210"/>
            </a:xfrm>
            <a:custGeom>
              <a:avLst/>
              <a:gdLst/>
              <a:ahLst/>
              <a:cxnLst/>
              <a:rect l="0" t="0" r="0" b="0"/>
              <a:pathLst>
                <a:path w="114170" h="208210">
                  <a:moveTo>
                    <a:pt x="95119" y="114297"/>
                  </a:moveTo>
                  <a:lnTo>
                    <a:pt x="95119" y="114297"/>
                  </a:lnTo>
                  <a:lnTo>
                    <a:pt x="95119" y="109240"/>
                  </a:lnTo>
                  <a:lnTo>
                    <a:pt x="94061" y="107751"/>
                  </a:lnTo>
                  <a:lnTo>
                    <a:pt x="92297" y="106758"/>
                  </a:lnTo>
                  <a:lnTo>
                    <a:pt x="86918" y="105165"/>
                  </a:lnTo>
                  <a:lnTo>
                    <a:pt x="86183" y="102124"/>
                  </a:lnTo>
                  <a:lnTo>
                    <a:pt x="85986" y="99832"/>
                  </a:lnTo>
                  <a:lnTo>
                    <a:pt x="84797" y="98303"/>
                  </a:lnTo>
                  <a:lnTo>
                    <a:pt x="72371" y="90593"/>
                  </a:lnTo>
                  <a:lnTo>
                    <a:pt x="63214" y="82109"/>
                  </a:lnTo>
                  <a:lnTo>
                    <a:pt x="59772" y="76002"/>
                  </a:lnTo>
                  <a:lnTo>
                    <a:pt x="58855" y="72892"/>
                  </a:lnTo>
                  <a:lnTo>
                    <a:pt x="57184" y="70819"/>
                  </a:lnTo>
                  <a:lnTo>
                    <a:pt x="43923" y="62162"/>
                  </a:lnTo>
                  <a:lnTo>
                    <a:pt x="40615" y="56554"/>
                  </a:lnTo>
                  <a:lnTo>
                    <a:pt x="38492" y="44330"/>
                  </a:lnTo>
                  <a:lnTo>
                    <a:pt x="37973" y="11403"/>
                  </a:lnTo>
                  <a:lnTo>
                    <a:pt x="46171" y="1486"/>
                  </a:lnTo>
                  <a:lnTo>
                    <a:pt x="49728" y="659"/>
                  </a:lnTo>
                  <a:lnTo>
                    <a:pt x="74592" y="0"/>
                  </a:lnTo>
                  <a:lnTo>
                    <a:pt x="80688" y="5054"/>
                  </a:lnTo>
                  <a:lnTo>
                    <a:pt x="83414" y="10359"/>
                  </a:lnTo>
                  <a:lnTo>
                    <a:pt x="84140" y="13255"/>
                  </a:lnTo>
                  <a:lnTo>
                    <a:pt x="83566" y="16244"/>
                  </a:lnTo>
                  <a:lnTo>
                    <a:pt x="77863" y="28645"/>
                  </a:lnTo>
                  <a:lnTo>
                    <a:pt x="73778" y="40941"/>
                  </a:lnTo>
                  <a:lnTo>
                    <a:pt x="65866" y="55168"/>
                  </a:lnTo>
                  <a:lnTo>
                    <a:pt x="60951" y="62617"/>
                  </a:lnTo>
                  <a:lnTo>
                    <a:pt x="54973" y="76023"/>
                  </a:lnTo>
                  <a:lnTo>
                    <a:pt x="22070" y="121442"/>
                  </a:lnTo>
                  <a:lnTo>
                    <a:pt x="13620" y="136639"/>
                  </a:lnTo>
                  <a:lnTo>
                    <a:pt x="9588" y="148316"/>
                  </a:lnTo>
                  <a:lnTo>
                    <a:pt x="3219" y="158478"/>
                  </a:lnTo>
                  <a:lnTo>
                    <a:pt x="862" y="168193"/>
                  </a:lnTo>
                  <a:lnTo>
                    <a:pt x="0" y="179080"/>
                  </a:lnTo>
                  <a:lnTo>
                    <a:pt x="7425" y="191084"/>
                  </a:lnTo>
                  <a:lnTo>
                    <a:pt x="8081" y="194063"/>
                  </a:lnTo>
                  <a:lnTo>
                    <a:pt x="9578" y="196050"/>
                  </a:lnTo>
                  <a:lnTo>
                    <a:pt x="14061" y="198257"/>
                  </a:lnTo>
                  <a:lnTo>
                    <a:pt x="34881" y="200977"/>
                  </a:lnTo>
                  <a:lnTo>
                    <a:pt x="47511" y="207541"/>
                  </a:lnTo>
                  <a:lnTo>
                    <a:pt x="50680" y="208209"/>
                  </a:lnTo>
                  <a:lnTo>
                    <a:pt x="53852" y="207597"/>
                  </a:lnTo>
                  <a:lnTo>
                    <a:pt x="66546" y="201832"/>
                  </a:lnTo>
                  <a:lnTo>
                    <a:pt x="114169" y="20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508"/>
          <p:cNvGrpSpPr/>
          <p:nvPr/>
        </p:nvGrpSpPr>
        <p:grpSpPr>
          <a:xfrm>
            <a:off x="3971936" y="3695739"/>
            <a:ext cx="371465" cy="161728"/>
            <a:chOff x="3971936" y="3695739"/>
            <a:chExt cx="371465" cy="161728"/>
          </a:xfrm>
        </p:grpSpPr>
        <p:sp>
          <p:nvSpPr>
            <p:cNvPr id="146" name="SMARTInkShape-2878"/>
            <p:cNvSpPr/>
            <p:nvPr>
              <p:custDataLst>
                <p:tags r:id="rId105"/>
              </p:custDataLst>
            </p:nvPr>
          </p:nvSpPr>
          <p:spPr>
            <a:xfrm>
              <a:off x="4257675" y="3695739"/>
              <a:ext cx="85726" cy="131939"/>
            </a:xfrm>
            <a:custGeom>
              <a:avLst/>
              <a:gdLst/>
              <a:ahLst/>
              <a:cxnLst/>
              <a:rect l="0" t="0" r="0" b="0"/>
              <a:pathLst>
                <a:path w="85726" h="131939">
                  <a:moveTo>
                    <a:pt x="0" y="66636"/>
                  </a:moveTo>
                  <a:lnTo>
                    <a:pt x="0" y="66636"/>
                  </a:lnTo>
                  <a:lnTo>
                    <a:pt x="17333" y="66636"/>
                  </a:lnTo>
                  <a:lnTo>
                    <a:pt x="52162" y="33523"/>
                  </a:lnTo>
                  <a:lnTo>
                    <a:pt x="54933" y="27930"/>
                  </a:lnTo>
                  <a:lnTo>
                    <a:pt x="55672" y="24957"/>
                  </a:lnTo>
                  <a:lnTo>
                    <a:pt x="65706" y="9658"/>
                  </a:lnTo>
                  <a:lnTo>
                    <a:pt x="66637" y="401"/>
                  </a:lnTo>
                  <a:lnTo>
                    <a:pt x="58471" y="0"/>
                  </a:lnTo>
                  <a:lnTo>
                    <a:pt x="49807" y="6514"/>
                  </a:lnTo>
                  <a:lnTo>
                    <a:pt x="40981" y="9664"/>
                  </a:lnTo>
                  <a:lnTo>
                    <a:pt x="34794" y="14151"/>
                  </a:lnTo>
                  <a:lnTo>
                    <a:pt x="31339" y="19673"/>
                  </a:lnTo>
                  <a:lnTo>
                    <a:pt x="18982" y="53079"/>
                  </a:lnTo>
                  <a:lnTo>
                    <a:pt x="12797" y="64265"/>
                  </a:lnTo>
                  <a:lnTo>
                    <a:pt x="9653" y="97983"/>
                  </a:lnTo>
                  <a:lnTo>
                    <a:pt x="12404" y="104557"/>
                  </a:lnTo>
                  <a:lnTo>
                    <a:pt x="26862" y="121894"/>
                  </a:lnTo>
                  <a:lnTo>
                    <a:pt x="42387" y="124470"/>
                  </a:lnTo>
                  <a:lnTo>
                    <a:pt x="56743" y="131251"/>
                  </a:lnTo>
                  <a:lnTo>
                    <a:pt x="60054" y="131938"/>
                  </a:lnTo>
                  <a:lnTo>
                    <a:pt x="85725" y="123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79"/>
            <p:cNvSpPr/>
            <p:nvPr>
              <p:custDataLst>
                <p:tags r:id="rId106"/>
              </p:custDataLst>
            </p:nvPr>
          </p:nvSpPr>
          <p:spPr>
            <a:xfrm>
              <a:off x="4133853" y="3705225"/>
              <a:ext cx="104773" cy="133219"/>
            </a:xfrm>
            <a:custGeom>
              <a:avLst/>
              <a:gdLst/>
              <a:ahLst/>
              <a:cxnLst/>
              <a:rect l="0" t="0" r="0" b="0"/>
              <a:pathLst>
                <a:path w="104773" h="133219">
                  <a:moveTo>
                    <a:pt x="9522" y="38100"/>
                  </a:moveTo>
                  <a:lnTo>
                    <a:pt x="9522" y="38100"/>
                  </a:lnTo>
                  <a:lnTo>
                    <a:pt x="9522" y="33043"/>
                  </a:lnTo>
                  <a:lnTo>
                    <a:pt x="8464" y="31554"/>
                  </a:lnTo>
                  <a:lnTo>
                    <a:pt x="6700" y="30561"/>
                  </a:lnTo>
                  <a:lnTo>
                    <a:pt x="0" y="28575"/>
                  </a:lnTo>
                  <a:lnTo>
                    <a:pt x="14186" y="28575"/>
                  </a:lnTo>
                  <a:lnTo>
                    <a:pt x="19709" y="31397"/>
                  </a:lnTo>
                  <a:lnTo>
                    <a:pt x="25691" y="35121"/>
                  </a:lnTo>
                  <a:lnTo>
                    <a:pt x="35009" y="38276"/>
                  </a:lnTo>
                  <a:lnTo>
                    <a:pt x="60325" y="60456"/>
                  </a:lnTo>
                  <a:lnTo>
                    <a:pt x="63851" y="66733"/>
                  </a:lnTo>
                  <a:lnTo>
                    <a:pt x="66115" y="79386"/>
                  </a:lnTo>
                  <a:lnTo>
                    <a:pt x="66668" y="121827"/>
                  </a:lnTo>
                  <a:lnTo>
                    <a:pt x="57539" y="132905"/>
                  </a:lnTo>
                  <a:lnTo>
                    <a:pt x="52207" y="133218"/>
                  </a:lnTo>
                  <a:lnTo>
                    <a:pt x="50678" y="132204"/>
                  </a:lnTo>
                  <a:lnTo>
                    <a:pt x="49659" y="130469"/>
                  </a:lnTo>
                  <a:lnTo>
                    <a:pt x="48226" y="122972"/>
                  </a:lnTo>
                  <a:lnTo>
                    <a:pt x="47632" y="78803"/>
                  </a:lnTo>
                  <a:lnTo>
                    <a:pt x="59381" y="36092"/>
                  </a:lnTo>
                  <a:lnTo>
                    <a:pt x="67334" y="21277"/>
                  </a:lnTo>
                  <a:lnTo>
                    <a:pt x="79503" y="6790"/>
                  </a:lnTo>
                  <a:lnTo>
                    <a:pt x="85780" y="3018"/>
                  </a:lnTo>
                  <a:lnTo>
                    <a:pt x="104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880"/>
            <p:cNvSpPr/>
            <p:nvPr>
              <p:custDataLst>
                <p:tags r:id="rId107"/>
              </p:custDataLst>
            </p:nvPr>
          </p:nvSpPr>
          <p:spPr>
            <a:xfrm>
              <a:off x="3971936" y="3728374"/>
              <a:ext cx="123815" cy="129093"/>
            </a:xfrm>
            <a:custGeom>
              <a:avLst/>
              <a:gdLst/>
              <a:ahLst/>
              <a:cxnLst/>
              <a:rect l="0" t="0" r="0" b="0"/>
              <a:pathLst>
                <a:path w="123815" h="129093">
                  <a:moveTo>
                    <a:pt x="76189" y="24476"/>
                  </a:moveTo>
                  <a:lnTo>
                    <a:pt x="76189" y="24476"/>
                  </a:lnTo>
                  <a:lnTo>
                    <a:pt x="76189" y="10287"/>
                  </a:lnTo>
                  <a:lnTo>
                    <a:pt x="75131" y="9725"/>
                  </a:lnTo>
                  <a:lnTo>
                    <a:pt x="73367" y="10409"/>
                  </a:lnTo>
                  <a:lnTo>
                    <a:pt x="71132" y="11923"/>
                  </a:lnTo>
                  <a:lnTo>
                    <a:pt x="69643" y="11874"/>
                  </a:lnTo>
                  <a:lnTo>
                    <a:pt x="68650" y="10783"/>
                  </a:lnTo>
                  <a:lnTo>
                    <a:pt x="67988" y="8997"/>
                  </a:lnTo>
                  <a:lnTo>
                    <a:pt x="66488" y="7807"/>
                  </a:lnTo>
                  <a:lnTo>
                    <a:pt x="62000" y="6484"/>
                  </a:lnTo>
                  <a:lnTo>
                    <a:pt x="53523" y="5740"/>
                  </a:lnTo>
                  <a:lnTo>
                    <a:pt x="51553" y="4577"/>
                  </a:lnTo>
                  <a:lnTo>
                    <a:pt x="50240" y="2743"/>
                  </a:lnTo>
                  <a:lnTo>
                    <a:pt x="49365" y="462"/>
                  </a:lnTo>
                  <a:lnTo>
                    <a:pt x="47723" y="0"/>
                  </a:lnTo>
                  <a:lnTo>
                    <a:pt x="38015" y="4810"/>
                  </a:lnTo>
                  <a:lnTo>
                    <a:pt x="33470" y="5152"/>
                  </a:lnTo>
                  <a:lnTo>
                    <a:pt x="27922" y="8127"/>
                  </a:lnTo>
                  <a:lnTo>
                    <a:pt x="14502" y="19608"/>
                  </a:lnTo>
                  <a:lnTo>
                    <a:pt x="11731" y="27957"/>
                  </a:lnTo>
                  <a:lnTo>
                    <a:pt x="9441" y="37665"/>
                  </a:lnTo>
                  <a:lnTo>
                    <a:pt x="2170" y="52520"/>
                  </a:lnTo>
                  <a:lnTo>
                    <a:pt x="27" y="98981"/>
                  </a:lnTo>
                  <a:lnTo>
                    <a:pt x="0" y="106876"/>
                  </a:lnTo>
                  <a:lnTo>
                    <a:pt x="2816" y="111545"/>
                  </a:lnTo>
                  <a:lnTo>
                    <a:pt x="6537" y="117149"/>
                  </a:lnTo>
                  <a:lnTo>
                    <a:pt x="8191" y="123166"/>
                  </a:lnTo>
                  <a:lnTo>
                    <a:pt x="9690" y="125195"/>
                  </a:lnTo>
                  <a:lnTo>
                    <a:pt x="11748" y="126547"/>
                  </a:lnTo>
                  <a:lnTo>
                    <a:pt x="19701" y="128450"/>
                  </a:lnTo>
                  <a:lnTo>
                    <a:pt x="26813" y="129092"/>
                  </a:lnTo>
                  <a:lnTo>
                    <a:pt x="41668" y="115980"/>
                  </a:lnTo>
                  <a:lnTo>
                    <a:pt x="62455" y="94292"/>
                  </a:lnTo>
                  <a:lnTo>
                    <a:pt x="68655" y="81619"/>
                  </a:lnTo>
                  <a:lnTo>
                    <a:pt x="72840" y="75273"/>
                  </a:lnTo>
                  <a:lnTo>
                    <a:pt x="75197" y="65750"/>
                  </a:lnTo>
                  <a:lnTo>
                    <a:pt x="76058" y="49876"/>
                  </a:lnTo>
                  <a:lnTo>
                    <a:pt x="77160" y="47759"/>
                  </a:lnTo>
                  <a:lnTo>
                    <a:pt x="78953" y="46348"/>
                  </a:lnTo>
                  <a:lnTo>
                    <a:pt x="85680" y="43540"/>
                  </a:lnTo>
                  <a:lnTo>
                    <a:pt x="90761" y="48587"/>
                  </a:lnTo>
                  <a:lnTo>
                    <a:pt x="93248" y="53889"/>
                  </a:lnTo>
                  <a:lnTo>
                    <a:pt x="96274" y="79343"/>
                  </a:lnTo>
                  <a:lnTo>
                    <a:pt x="100286" y="85197"/>
                  </a:lnTo>
                  <a:lnTo>
                    <a:pt x="105596" y="88505"/>
                  </a:lnTo>
                  <a:lnTo>
                    <a:pt x="111484" y="91033"/>
                  </a:lnTo>
                  <a:lnTo>
                    <a:pt x="123814" y="100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509"/>
          <p:cNvGrpSpPr/>
          <p:nvPr/>
        </p:nvGrpSpPr>
        <p:grpSpPr>
          <a:xfrm>
            <a:off x="4762513" y="3533775"/>
            <a:ext cx="408108" cy="285699"/>
            <a:chOff x="4762513" y="3533775"/>
            <a:chExt cx="408108" cy="285699"/>
          </a:xfrm>
        </p:grpSpPr>
        <p:sp>
          <p:nvSpPr>
            <p:cNvPr id="150" name="SMARTInkShape-2881"/>
            <p:cNvSpPr/>
            <p:nvPr>
              <p:custDataLst>
                <p:tags r:id="rId101"/>
              </p:custDataLst>
            </p:nvPr>
          </p:nvSpPr>
          <p:spPr>
            <a:xfrm>
              <a:off x="4924425" y="3667125"/>
              <a:ext cx="133351" cy="119709"/>
            </a:xfrm>
            <a:custGeom>
              <a:avLst/>
              <a:gdLst/>
              <a:ahLst/>
              <a:cxnLst/>
              <a:rect l="0" t="0" r="0" b="0"/>
              <a:pathLst>
                <a:path w="133351" h="119709">
                  <a:moveTo>
                    <a:pt x="19050" y="0"/>
                  </a:moveTo>
                  <a:lnTo>
                    <a:pt x="19050" y="0"/>
                  </a:lnTo>
                  <a:lnTo>
                    <a:pt x="10849" y="0"/>
                  </a:lnTo>
                  <a:lnTo>
                    <a:pt x="10408" y="1058"/>
                  </a:lnTo>
                  <a:lnTo>
                    <a:pt x="9917" y="5057"/>
                  </a:lnTo>
                  <a:lnTo>
                    <a:pt x="6877" y="10361"/>
                  </a:lnTo>
                  <a:lnTo>
                    <a:pt x="3056" y="16247"/>
                  </a:lnTo>
                  <a:lnTo>
                    <a:pt x="906" y="25510"/>
                  </a:lnTo>
                  <a:lnTo>
                    <a:pt x="2" y="71967"/>
                  </a:lnTo>
                  <a:lnTo>
                    <a:pt x="0" y="89293"/>
                  </a:lnTo>
                  <a:lnTo>
                    <a:pt x="2822" y="95425"/>
                  </a:lnTo>
                  <a:lnTo>
                    <a:pt x="18623" y="113860"/>
                  </a:lnTo>
                  <a:lnTo>
                    <a:pt x="27213" y="114261"/>
                  </a:lnTo>
                  <a:lnTo>
                    <a:pt x="27668" y="113216"/>
                  </a:lnTo>
                  <a:lnTo>
                    <a:pt x="28172" y="109232"/>
                  </a:lnTo>
                  <a:lnTo>
                    <a:pt x="29364" y="107747"/>
                  </a:lnTo>
                  <a:lnTo>
                    <a:pt x="33512" y="106096"/>
                  </a:lnTo>
                  <a:lnTo>
                    <a:pt x="35041" y="104597"/>
                  </a:lnTo>
                  <a:lnTo>
                    <a:pt x="38890" y="95152"/>
                  </a:lnTo>
                  <a:lnTo>
                    <a:pt x="47622" y="85728"/>
                  </a:lnTo>
                  <a:lnTo>
                    <a:pt x="47625" y="99914"/>
                  </a:lnTo>
                  <a:lnTo>
                    <a:pt x="48683" y="101535"/>
                  </a:lnTo>
                  <a:lnTo>
                    <a:pt x="50447" y="102615"/>
                  </a:lnTo>
                  <a:lnTo>
                    <a:pt x="55826" y="104349"/>
                  </a:lnTo>
                  <a:lnTo>
                    <a:pt x="56562" y="107408"/>
                  </a:lnTo>
                  <a:lnTo>
                    <a:pt x="56758" y="109705"/>
                  </a:lnTo>
                  <a:lnTo>
                    <a:pt x="57946" y="111237"/>
                  </a:lnTo>
                  <a:lnTo>
                    <a:pt x="66827" y="115089"/>
                  </a:lnTo>
                  <a:lnTo>
                    <a:pt x="71329" y="119237"/>
                  </a:lnTo>
                  <a:lnTo>
                    <a:pt x="74011" y="119708"/>
                  </a:lnTo>
                  <a:lnTo>
                    <a:pt x="76857" y="118964"/>
                  </a:lnTo>
                  <a:lnTo>
                    <a:pt x="83973" y="115221"/>
                  </a:lnTo>
                  <a:lnTo>
                    <a:pt x="101869" y="113295"/>
                  </a:lnTo>
                  <a:lnTo>
                    <a:pt x="114128" y="104604"/>
                  </a:lnTo>
                  <a:lnTo>
                    <a:pt x="118810" y="100113"/>
                  </a:lnTo>
                  <a:lnTo>
                    <a:pt x="121596" y="94589"/>
                  </a:lnTo>
                  <a:lnTo>
                    <a:pt x="123629" y="76142"/>
                  </a:lnTo>
                  <a:lnTo>
                    <a:pt x="123694" y="72987"/>
                  </a:lnTo>
                  <a:lnTo>
                    <a:pt x="126589" y="66658"/>
                  </a:lnTo>
                  <a:lnTo>
                    <a:pt x="130345" y="60318"/>
                  </a:lnTo>
                  <a:lnTo>
                    <a:pt x="132460" y="49739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882"/>
            <p:cNvSpPr/>
            <p:nvPr>
              <p:custDataLst>
                <p:tags r:id="rId102"/>
              </p:custDataLst>
            </p:nvPr>
          </p:nvSpPr>
          <p:spPr>
            <a:xfrm>
              <a:off x="4762513" y="3695700"/>
              <a:ext cx="142863" cy="37984"/>
            </a:xfrm>
            <a:custGeom>
              <a:avLst/>
              <a:gdLst/>
              <a:ahLst/>
              <a:cxnLst/>
              <a:rect l="0" t="0" r="0" b="0"/>
              <a:pathLst>
                <a:path w="142863" h="37984">
                  <a:moveTo>
                    <a:pt x="19037" y="28575"/>
                  </a:moveTo>
                  <a:lnTo>
                    <a:pt x="19037" y="28575"/>
                  </a:lnTo>
                  <a:lnTo>
                    <a:pt x="1704" y="28575"/>
                  </a:lnTo>
                  <a:lnTo>
                    <a:pt x="1131" y="29633"/>
                  </a:lnTo>
                  <a:lnTo>
                    <a:pt x="0" y="37983"/>
                  </a:lnTo>
                  <a:lnTo>
                    <a:pt x="5048" y="33009"/>
                  </a:lnTo>
                  <a:lnTo>
                    <a:pt x="13172" y="30546"/>
                  </a:lnTo>
                  <a:lnTo>
                    <a:pt x="34140" y="27776"/>
                  </a:lnTo>
                  <a:lnTo>
                    <a:pt x="45266" y="22106"/>
                  </a:lnTo>
                  <a:lnTo>
                    <a:pt x="90663" y="11690"/>
                  </a:lnTo>
                  <a:lnTo>
                    <a:pt x="106229" y="7344"/>
                  </a:lnTo>
                  <a:lnTo>
                    <a:pt x="124247" y="2176"/>
                  </a:lnTo>
                  <a:lnTo>
                    <a:pt x="1428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883"/>
            <p:cNvSpPr/>
            <p:nvPr>
              <p:custDataLst>
                <p:tags r:id="rId103"/>
              </p:custDataLst>
            </p:nvPr>
          </p:nvSpPr>
          <p:spPr>
            <a:xfrm>
              <a:off x="4819767" y="3533775"/>
              <a:ext cx="47509" cy="285699"/>
            </a:xfrm>
            <a:custGeom>
              <a:avLst/>
              <a:gdLst/>
              <a:ahLst/>
              <a:cxnLst/>
              <a:rect l="0" t="0" r="0" b="0"/>
              <a:pathLst>
                <a:path w="47509" h="285699">
                  <a:moveTo>
                    <a:pt x="37983" y="0"/>
                  </a:moveTo>
                  <a:lnTo>
                    <a:pt x="37983" y="0"/>
                  </a:lnTo>
                  <a:lnTo>
                    <a:pt x="37983" y="22390"/>
                  </a:lnTo>
                  <a:lnTo>
                    <a:pt x="35161" y="28648"/>
                  </a:lnTo>
                  <a:lnTo>
                    <a:pt x="31437" y="34958"/>
                  </a:lnTo>
                  <a:lnTo>
                    <a:pt x="20373" y="73584"/>
                  </a:lnTo>
                  <a:lnTo>
                    <a:pt x="14003" y="116231"/>
                  </a:lnTo>
                  <a:lnTo>
                    <a:pt x="9811" y="158362"/>
                  </a:lnTo>
                  <a:lnTo>
                    <a:pt x="6639" y="197988"/>
                  </a:lnTo>
                  <a:lnTo>
                    <a:pt x="1217" y="225023"/>
                  </a:lnTo>
                  <a:lnTo>
                    <a:pt x="0" y="255289"/>
                  </a:lnTo>
                  <a:lnTo>
                    <a:pt x="2757" y="264451"/>
                  </a:lnTo>
                  <a:lnTo>
                    <a:pt x="6452" y="272050"/>
                  </a:lnTo>
                  <a:lnTo>
                    <a:pt x="8095" y="278955"/>
                  </a:lnTo>
                  <a:lnTo>
                    <a:pt x="9591" y="281220"/>
                  </a:lnTo>
                  <a:lnTo>
                    <a:pt x="11647" y="282730"/>
                  </a:lnTo>
                  <a:lnTo>
                    <a:pt x="17493" y="285153"/>
                  </a:lnTo>
                  <a:lnTo>
                    <a:pt x="32064" y="285698"/>
                  </a:lnTo>
                  <a:lnTo>
                    <a:pt x="34038" y="284657"/>
                  </a:lnTo>
                  <a:lnTo>
                    <a:pt x="35353" y="282904"/>
                  </a:lnTo>
                  <a:lnTo>
                    <a:pt x="37873" y="278135"/>
                  </a:lnTo>
                  <a:lnTo>
                    <a:pt x="44182" y="269500"/>
                  </a:lnTo>
                  <a:lnTo>
                    <a:pt x="46522" y="260239"/>
                  </a:lnTo>
                  <a:lnTo>
                    <a:pt x="47508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884"/>
            <p:cNvSpPr/>
            <p:nvPr>
              <p:custDataLst>
                <p:tags r:id="rId104"/>
              </p:custDataLst>
            </p:nvPr>
          </p:nvSpPr>
          <p:spPr>
            <a:xfrm>
              <a:off x="5087685" y="3667125"/>
              <a:ext cx="82936" cy="110161"/>
            </a:xfrm>
            <a:custGeom>
              <a:avLst/>
              <a:gdLst/>
              <a:ahLst/>
              <a:cxnLst/>
              <a:rect l="0" t="0" r="0" b="0"/>
              <a:pathLst>
                <a:path w="82936" h="110161">
                  <a:moveTo>
                    <a:pt x="36765" y="38100"/>
                  </a:moveTo>
                  <a:lnTo>
                    <a:pt x="36765" y="38100"/>
                  </a:lnTo>
                  <a:lnTo>
                    <a:pt x="36765" y="29899"/>
                  </a:lnTo>
                  <a:lnTo>
                    <a:pt x="37823" y="29458"/>
                  </a:lnTo>
                  <a:lnTo>
                    <a:pt x="42253" y="28837"/>
                  </a:lnTo>
                  <a:lnTo>
                    <a:pt x="37697" y="28609"/>
                  </a:lnTo>
                  <a:lnTo>
                    <a:pt x="36847" y="20377"/>
                  </a:lnTo>
                  <a:lnTo>
                    <a:pt x="33979" y="19640"/>
                  </a:lnTo>
                  <a:lnTo>
                    <a:pt x="22578" y="19084"/>
                  </a:lnTo>
                  <a:lnTo>
                    <a:pt x="20957" y="20131"/>
                  </a:lnTo>
                  <a:lnTo>
                    <a:pt x="19876" y="21887"/>
                  </a:lnTo>
                  <a:lnTo>
                    <a:pt x="18142" y="27254"/>
                  </a:lnTo>
                  <a:lnTo>
                    <a:pt x="11253" y="35918"/>
                  </a:lnTo>
                  <a:lnTo>
                    <a:pt x="9097" y="44744"/>
                  </a:lnTo>
                  <a:lnTo>
                    <a:pt x="8310" y="60363"/>
                  </a:lnTo>
                  <a:lnTo>
                    <a:pt x="5421" y="66692"/>
                  </a:lnTo>
                  <a:lnTo>
                    <a:pt x="1668" y="73032"/>
                  </a:lnTo>
                  <a:lnTo>
                    <a:pt x="0" y="79378"/>
                  </a:lnTo>
                  <a:lnTo>
                    <a:pt x="613" y="81494"/>
                  </a:lnTo>
                  <a:lnTo>
                    <a:pt x="2080" y="82904"/>
                  </a:lnTo>
                  <a:lnTo>
                    <a:pt x="4117" y="83844"/>
                  </a:lnTo>
                  <a:lnTo>
                    <a:pt x="5474" y="85530"/>
                  </a:lnTo>
                  <a:lnTo>
                    <a:pt x="6983" y="90224"/>
                  </a:lnTo>
                  <a:lnTo>
                    <a:pt x="8159" y="104252"/>
                  </a:lnTo>
                  <a:lnTo>
                    <a:pt x="13237" y="109677"/>
                  </a:lnTo>
                  <a:lnTo>
                    <a:pt x="15788" y="110160"/>
                  </a:lnTo>
                  <a:lnTo>
                    <a:pt x="18547" y="109423"/>
                  </a:lnTo>
                  <a:lnTo>
                    <a:pt x="24435" y="106840"/>
                  </a:lnTo>
                  <a:lnTo>
                    <a:pt x="34932" y="105047"/>
                  </a:lnTo>
                  <a:lnTo>
                    <a:pt x="55991" y="88310"/>
                  </a:lnTo>
                  <a:lnTo>
                    <a:pt x="59107" y="87448"/>
                  </a:lnTo>
                  <a:lnTo>
                    <a:pt x="61185" y="85815"/>
                  </a:lnTo>
                  <a:lnTo>
                    <a:pt x="71521" y="69579"/>
                  </a:lnTo>
                  <a:lnTo>
                    <a:pt x="74932" y="60245"/>
                  </a:lnTo>
                  <a:lnTo>
                    <a:pt x="81117" y="50776"/>
                  </a:lnTo>
                  <a:lnTo>
                    <a:pt x="82935" y="44440"/>
                  </a:lnTo>
                  <a:lnTo>
                    <a:pt x="82362" y="42326"/>
                  </a:lnTo>
                  <a:lnTo>
                    <a:pt x="80921" y="40917"/>
                  </a:lnTo>
                  <a:lnTo>
                    <a:pt x="78902" y="39979"/>
                  </a:lnTo>
                  <a:lnTo>
                    <a:pt x="77557" y="38294"/>
                  </a:lnTo>
                  <a:lnTo>
                    <a:pt x="76061" y="33600"/>
                  </a:lnTo>
                  <a:lnTo>
                    <a:pt x="74043" y="21963"/>
                  </a:lnTo>
                  <a:lnTo>
                    <a:pt x="68389" y="12622"/>
                  </a:lnTo>
                  <a:lnTo>
                    <a:pt x="66695" y="6316"/>
                  </a:lnTo>
                  <a:lnTo>
                    <a:pt x="65185" y="4211"/>
                  </a:lnTo>
                  <a:lnTo>
                    <a:pt x="63120" y="2807"/>
                  </a:lnTo>
                  <a:lnTo>
                    <a:pt x="55157" y="832"/>
                  </a:lnTo>
                  <a:lnTo>
                    <a:pt x="367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510"/>
          <p:cNvGrpSpPr/>
          <p:nvPr/>
        </p:nvGrpSpPr>
        <p:grpSpPr>
          <a:xfrm>
            <a:off x="5505578" y="3410493"/>
            <a:ext cx="1085330" cy="370894"/>
            <a:chOff x="5505578" y="3410493"/>
            <a:chExt cx="1085330" cy="370894"/>
          </a:xfrm>
        </p:grpSpPr>
        <p:sp>
          <p:nvSpPr>
            <p:cNvPr id="155" name="SMARTInkShape-2885"/>
            <p:cNvSpPr/>
            <p:nvPr>
              <p:custDataLst>
                <p:tags r:id="rId91"/>
              </p:custDataLst>
            </p:nvPr>
          </p:nvSpPr>
          <p:spPr>
            <a:xfrm>
              <a:off x="6581775" y="3695700"/>
              <a:ext cx="9133" cy="47626"/>
            </a:xfrm>
            <a:custGeom>
              <a:avLst/>
              <a:gdLst/>
              <a:ahLst/>
              <a:cxnLst/>
              <a:rect l="0" t="0" r="0" b="0"/>
              <a:pathLst>
                <a:path w="9133" h="4762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132" y="5057"/>
                  </a:lnTo>
                  <a:lnTo>
                    <a:pt x="6528" y="10361"/>
                  </a:lnTo>
                  <a:lnTo>
                    <a:pt x="2901" y="16247"/>
                  </a:lnTo>
                  <a:lnTo>
                    <a:pt x="860" y="2656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886"/>
            <p:cNvSpPr/>
            <p:nvPr>
              <p:custDataLst>
                <p:tags r:id="rId92"/>
              </p:custDataLst>
            </p:nvPr>
          </p:nvSpPr>
          <p:spPr>
            <a:xfrm>
              <a:off x="6288368" y="3533809"/>
              <a:ext cx="255149" cy="171417"/>
            </a:xfrm>
            <a:custGeom>
              <a:avLst/>
              <a:gdLst/>
              <a:ahLst/>
              <a:cxnLst/>
              <a:rect l="0" t="0" r="0" b="0"/>
              <a:pathLst>
                <a:path w="255149" h="171417">
                  <a:moveTo>
                    <a:pt x="36232" y="66641"/>
                  </a:moveTo>
                  <a:lnTo>
                    <a:pt x="36232" y="66641"/>
                  </a:lnTo>
                  <a:lnTo>
                    <a:pt x="0" y="66641"/>
                  </a:lnTo>
                  <a:lnTo>
                    <a:pt x="3742" y="66641"/>
                  </a:lnTo>
                  <a:lnTo>
                    <a:pt x="8739" y="63819"/>
                  </a:lnTo>
                  <a:lnTo>
                    <a:pt x="14488" y="60095"/>
                  </a:lnTo>
                  <a:lnTo>
                    <a:pt x="23675" y="57999"/>
                  </a:lnTo>
                  <a:lnTo>
                    <a:pt x="68357" y="56081"/>
                  </a:lnTo>
                  <a:lnTo>
                    <a:pt x="106115" y="48476"/>
                  </a:lnTo>
                  <a:lnTo>
                    <a:pt x="125142" y="46795"/>
                  </a:lnTo>
                  <a:lnTo>
                    <a:pt x="169778" y="37913"/>
                  </a:lnTo>
                  <a:lnTo>
                    <a:pt x="217033" y="26360"/>
                  </a:lnTo>
                  <a:lnTo>
                    <a:pt x="234783" y="18925"/>
                  </a:lnTo>
                  <a:lnTo>
                    <a:pt x="243112" y="12756"/>
                  </a:lnTo>
                  <a:lnTo>
                    <a:pt x="254770" y="9619"/>
                  </a:lnTo>
                  <a:lnTo>
                    <a:pt x="255148" y="4472"/>
                  </a:lnTo>
                  <a:lnTo>
                    <a:pt x="254143" y="2970"/>
                  </a:lnTo>
                  <a:lnTo>
                    <a:pt x="252413" y="1969"/>
                  </a:lnTo>
                  <a:lnTo>
                    <a:pt x="244925" y="559"/>
                  </a:lnTo>
                  <a:lnTo>
                    <a:pt x="231708" y="0"/>
                  </a:lnTo>
                  <a:lnTo>
                    <a:pt x="226121" y="2803"/>
                  </a:lnTo>
                  <a:lnTo>
                    <a:pt x="220110" y="6519"/>
                  </a:lnTo>
                  <a:lnTo>
                    <a:pt x="207628" y="8904"/>
                  </a:lnTo>
                  <a:lnTo>
                    <a:pt x="204471" y="9100"/>
                  </a:lnTo>
                  <a:lnTo>
                    <a:pt x="198140" y="12139"/>
                  </a:lnTo>
                  <a:lnTo>
                    <a:pt x="191800" y="15960"/>
                  </a:lnTo>
                  <a:lnTo>
                    <a:pt x="185454" y="17658"/>
                  </a:lnTo>
                  <a:lnTo>
                    <a:pt x="183339" y="19169"/>
                  </a:lnTo>
                  <a:lnTo>
                    <a:pt x="181927" y="21234"/>
                  </a:lnTo>
                  <a:lnTo>
                    <a:pt x="180988" y="23670"/>
                  </a:lnTo>
                  <a:lnTo>
                    <a:pt x="179303" y="25294"/>
                  </a:lnTo>
                  <a:lnTo>
                    <a:pt x="174608" y="27097"/>
                  </a:lnTo>
                  <a:lnTo>
                    <a:pt x="172932" y="28637"/>
                  </a:lnTo>
                  <a:lnTo>
                    <a:pt x="170023" y="36615"/>
                  </a:lnTo>
                  <a:lnTo>
                    <a:pt x="177821" y="46140"/>
                  </a:lnTo>
                  <a:lnTo>
                    <a:pt x="223637" y="92121"/>
                  </a:lnTo>
                  <a:lnTo>
                    <a:pt x="232047" y="101590"/>
                  </a:lnTo>
                  <a:lnTo>
                    <a:pt x="235010" y="111098"/>
                  </a:lnTo>
                  <a:lnTo>
                    <a:pt x="236243" y="137815"/>
                  </a:lnTo>
                  <a:lnTo>
                    <a:pt x="233428" y="143430"/>
                  </a:lnTo>
                  <a:lnTo>
                    <a:pt x="222999" y="155657"/>
                  </a:lnTo>
                  <a:lnTo>
                    <a:pt x="216959" y="159121"/>
                  </a:lnTo>
                  <a:lnTo>
                    <a:pt x="210747" y="161719"/>
                  </a:lnTo>
                  <a:lnTo>
                    <a:pt x="201299" y="168072"/>
                  </a:lnTo>
                  <a:lnTo>
                    <a:pt x="188632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887"/>
            <p:cNvSpPr/>
            <p:nvPr>
              <p:custDataLst>
                <p:tags r:id="rId93"/>
              </p:custDataLst>
            </p:nvPr>
          </p:nvSpPr>
          <p:spPr>
            <a:xfrm>
              <a:off x="6357300" y="3410493"/>
              <a:ext cx="72073" cy="313722"/>
            </a:xfrm>
            <a:custGeom>
              <a:avLst/>
              <a:gdLst/>
              <a:ahLst/>
              <a:cxnLst/>
              <a:rect l="0" t="0" r="0" b="0"/>
              <a:pathLst>
                <a:path w="72073" h="313722">
                  <a:moveTo>
                    <a:pt x="62550" y="28032"/>
                  </a:moveTo>
                  <a:lnTo>
                    <a:pt x="62550" y="28032"/>
                  </a:lnTo>
                  <a:lnTo>
                    <a:pt x="67606" y="22975"/>
                  </a:lnTo>
                  <a:lnTo>
                    <a:pt x="70089" y="17671"/>
                  </a:lnTo>
                  <a:lnTo>
                    <a:pt x="72041" y="0"/>
                  </a:lnTo>
                  <a:lnTo>
                    <a:pt x="72072" y="12762"/>
                  </a:lnTo>
                  <a:lnTo>
                    <a:pt x="60316" y="56878"/>
                  </a:lnTo>
                  <a:lnTo>
                    <a:pt x="46126" y="102270"/>
                  </a:lnTo>
                  <a:lnTo>
                    <a:pt x="36241" y="143328"/>
                  </a:lnTo>
                  <a:lnTo>
                    <a:pt x="21155" y="190088"/>
                  </a:lnTo>
                  <a:lnTo>
                    <a:pt x="12924" y="230060"/>
                  </a:lnTo>
                  <a:lnTo>
                    <a:pt x="6060" y="272200"/>
                  </a:lnTo>
                  <a:lnTo>
                    <a:pt x="4635" y="281542"/>
                  </a:lnTo>
                  <a:lnTo>
                    <a:pt x="474" y="292750"/>
                  </a:lnTo>
                  <a:lnTo>
                    <a:pt x="0" y="297644"/>
                  </a:lnTo>
                  <a:lnTo>
                    <a:pt x="5127" y="313090"/>
                  </a:lnTo>
                  <a:lnTo>
                    <a:pt x="13577" y="313721"/>
                  </a:lnTo>
                  <a:lnTo>
                    <a:pt x="24450" y="30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888"/>
            <p:cNvSpPr/>
            <p:nvPr>
              <p:custDataLst>
                <p:tags r:id="rId94"/>
              </p:custDataLst>
            </p:nvPr>
          </p:nvSpPr>
          <p:spPr>
            <a:xfrm>
              <a:off x="6191250" y="3591494"/>
              <a:ext cx="76165" cy="142307"/>
            </a:xfrm>
            <a:custGeom>
              <a:avLst/>
              <a:gdLst/>
              <a:ahLst/>
              <a:cxnLst/>
              <a:rect l="0" t="0" r="0" b="0"/>
              <a:pathLst>
                <a:path w="76165" h="142307">
                  <a:moveTo>
                    <a:pt x="0" y="47056"/>
                  </a:moveTo>
                  <a:lnTo>
                    <a:pt x="0" y="47056"/>
                  </a:lnTo>
                  <a:lnTo>
                    <a:pt x="5056" y="41999"/>
                  </a:lnTo>
                  <a:lnTo>
                    <a:pt x="7539" y="36695"/>
                  </a:lnTo>
                  <a:lnTo>
                    <a:pt x="9132" y="29723"/>
                  </a:lnTo>
                  <a:lnTo>
                    <a:pt x="4352" y="23458"/>
                  </a:lnTo>
                  <a:lnTo>
                    <a:pt x="2901" y="22858"/>
                  </a:lnTo>
                  <a:lnTo>
                    <a:pt x="1934" y="23515"/>
                  </a:lnTo>
                  <a:lnTo>
                    <a:pt x="113" y="27743"/>
                  </a:lnTo>
                  <a:lnTo>
                    <a:pt x="0" y="72482"/>
                  </a:lnTo>
                  <a:lnTo>
                    <a:pt x="0" y="119285"/>
                  </a:lnTo>
                  <a:lnTo>
                    <a:pt x="0" y="123210"/>
                  </a:lnTo>
                  <a:lnTo>
                    <a:pt x="0" y="109066"/>
                  </a:lnTo>
                  <a:lnTo>
                    <a:pt x="14189" y="67753"/>
                  </a:lnTo>
                  <a:lnTo>
                    <a:pt x="35336" y="30180"/>
                  </a:lnTo>
                  <a:lnTo>
                    <a:pt x="37931" y="22623"/>
                  </a:lnTo>
                  <a:lnTo>
                    <a:pt x="55386" y="1350"/>
                  </a:lnTo>
                  <a:lnTo>
                    <a:pt x="59188" y="284"/>
                  </a:lnTo>
                  <a:lnTo>
                    <a:pt x="61684" y="0"/>
                  </a:lnTo>
                  <a:lnTo>
                    <a:pt x="63347" y="869"/>
                  </a:lnTo>
                  <a:lnTo>
                    <a:pt x="64457" y="2506"/>
                  </a:lnTo>
                  <a:lnTo>
                    <a:pt x="66018" y="9867"/>
                  </a:lnTo>
                  <a:lnTo>
                    <a:pt x="66237" y="12739"/>
                  </a:lnTo>
                  <a:lnTo>
                    <a:pt x="69302" y="18751"/>
                  </a:lnTo>
                  <a:lnTo>
                    <a:pt x="73135" y="24951"/>
                  </a:lnTo>
                  <a:lnTo>
                    <a:pt x="75292" y="35450"/>
                  </a:lnTo>
                  <a:lnTo>
                    <a:pt x="76164" y="82148"/>
                  </a:lnTo>
                  <a:lnTo>
                    <a:pt x="75135" y="100868"/>
                  </a:lnTo>
                  <a:lnTo>
                    <a:pt x="67557" y="128616"/>
                  </a:lnTo>
                  <a:lnTo>
                    <a:pt x="66675" y="142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889"/>
            <p:cNvSpPr/>
            <p:nvPr>
              <p:custDataLst>
                <p:tags r:id="rId95"/>
              </p:custDataLst>
            </p:nvPr>
          </p:nvSpPr>
          <p:spPr>
            <a:xfrm>
              <a:off x="6058031" y="3619539"/>
              <a:ext cx="66545" cy="123787"/>
            </a:xfrm>
            <a:custGeom>
              <a:avLst/>
              <a:gdLst/>
              <a:ahLst/>
              <a:cxnLst/>
              <a:rect l="0" t="0" r="0" b="0"/>
              <a:pathLst>
                <a:path w="66545" h="123787">
                  <a:moveTo>
                    <a:pt x="28444" y="47586"/>
                  </a:moveTo>
                  <a:lnTo>
                    <a:pt x="28444" y="47586"/>
                  </a:lnTo>
                  <a:lnTo>
                    <a:pt x="18929" y="47586"/>
                  </a:lnTo>
                  <a:lnTo>
                    <a:pt x="23979" y="47586"/>
                  </a:lnTo>
                  <a:lnTo>
                    <a:pt x="25467" y="46528"/>
                  </a:lnTo>
                  <a:lnTo>
                    <a:pt x="26460" y="44764"/>
                  </a:lnTo>
                  <a:lnTo>
                    <a:pt x="27121" y="42529"/>
                  </a:lnTo>
                  <a:lnTo>
                    <a:pt x="28620" y="41040"/>
                  </a:lnTo>
                  <a:lnTo>
                    <a:pt x="33109" y="39385"/>
                  </a:lnTo>
                  <a:lnTo>
                    <a:pt x="34729" y="37885"/>
                  </a:lnTo>
                  <a:lnTo>
                    <a:pt x="42599" y="24920"/>
                  </a:lnTo>
                  <a:lnTo>
                    <a:pt x="55266" y="11328"/>
                  </a:lnTo>
                  <a:lnTo>
                    <a:pt x="56240" y="7483"/>
                  </a:lnTo>
                  <a:lnTo>
                    <a:pt x="57005" y="91"/>
                  </a:lnTo>
                  <a:lnTo>
                    <a:pt x="51959" y="0"/>
                  </a:lnTo>
                  <a:lnTo>
                    <a:pt x="46656" y="2800"/>
                  </a:lnTo>
                  <a:lnTo>
                    <a:pt x="43761" y="5029"/>
                  </a:lnTo>
                  <a:lnTo>
                    <a:pt x="40544" y="10327"/>
                  </a:lnTo>
                  <a:lnTo>
                    <a:pt x="38054" y="16210"/>
                  </a:lnTo>
                  <a:lnTo>
                    <a:pt x="12162" y="47593"/>
                  </a:lnTo>
                  <a:lnTo>
                    <a:pt x="9566" y="53939"/>
                  </a:lnTo>
                  <a:lnTo>
                    <a:pt x="3213" y="63462"/>
                  </a:lnTo>
                  <a:lnTo>
                    <a:pt x="860" y="74044"/>
                  </a:lnTo>
                  <a:lnTo>
                    <a:pt x="0" y="97062"/>
                  </a:lnTo>
                  <a:lnTo>
                    <a:pt x="2749" y="104147"/>
                  </a:lnTo>
                  <a:lnTo>
                    <a:pt x="14062" y="118725"/>
                  </a:lnTo>
                  <a:lnTo>
                    <a:pt x="22405" y="121537"/>
                  </a:lnTo>
                  <a:lnTo>
                    <a:pt x="66544" y="123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890"/>
            <p:cNvSpPr/>
            <p:nvPr>
              <p:custDataLst>
                <p:tags r:id="rId96"/>
              </p:custDataLst>
            </p:nvPr>
          </p:nvSpPr>
          <p:spPr>
            <a:xfrm>
              <a:off x="5915061" y="3491578"/>
              <a:ext cx="95215" cy="251617"/>
            </a:xfrm>
            <a:custGeom>
              <a:avLst/>
              <a:gdLst/>
              <a:ahLst/>
              <a:cxnLst/>
              <a:rect l="0" t="0" r="0" b="0"/>
              <a:pathLst>
                <a:path w="95215" h="251617">
                  <a:moveTo>
                    <a:pt x="57114" y="194597"/>
                  </a:moveTo>
                  <a:lnTo>
                    <a:pt x="57114" y="194597"/>
                  </a:lnTo>
                  <a:lnTo>
                    <a:pt x="57114" y="176987"/>
                  </a:lnTo>
                  <a:lnTo>
                    <a:pt x="52058" y="170917"/>
                  </a:lnTo>
                  <a:lnTo>
                    <a:pt x="46753" y="168197"/>
                  </a:lnTo>
                  <a:lnTo>
                    <a:pt x="37345" y="166107"/>
                  </a:lnTo>
                  <a:lnTo>
                    <a:pt x="23888" y="166025"/>
                  </a:lnTo>
                  <a:lnTo>
                    <a:pt x="18358" y="168846"/>
                  </a:lnTo>
                  <a:lnTo>
                    <a:pt x="15402" y="171079"/>
                  </a:lnTo>
                  <a:lnTo>
                    <a:pt x="12117" y="176384"/>
                  </a:lnTo>
                  <a:lnTo>
                    <a:pt x="8777" y="191532"/>
                  </a:lnTo>
                  <a:lnTo>
                    <a:pt x="3045" y="200980"/>
                  </a:lnTo>
                  <a:lnTo>
                    <a:pt x="573" y="213654"/>
                  </a:lnTo>
                  <a:lnTo>
                    <a:pt x="0" y="235872"/>
                  </a:lnTo>
                  <a:lnTo>
                    <a:pt x="1046" y="237989"/>
                  </a:lnTo>
                  <a:lnTo>
                    <a:pt x="2802" y="239400"/>
                  </a:lnTo>
                  <a:lnTo>
                    <a:pt x="5032" y="240340"/>
                  </a:lnTo>
                  <a:lnTo>
                    <a:pt x="6517" y="242026"/>
                  </a:lnTo>
                  <a:lnTo>
                    <a:pt x="8168" y="246721"/>
                  </a:lnTo>
                  <a:lnTo>
                    <a:pt x="9667" y="248396"/>
                  </a:lnTo>
                  <a:lnTo>
                    <a:pt x="14154" y="250258"/>
                  </a:lnTo>
                  <a:lnTo>
                    <a:pt x="31845" y="251616"/>
                  </a:lnTo>
                  <a:lnTo>
                    <a:pt x="33917" y="250601"/>
                  </a:lnTo>
                  <a:lnTo>
                    <a:pt x="35300" y="248867"/>
                  </a:lnTo>
                  <a:lnTo>
                    <a:pt x="37895" y="244117"/>
                  </a:lnTo>
                  <a:lnTo>
                    <a:pt x="51160" y="229353"/>
                  </a:lnTo>
                  <a:lnTo>
                    <a:pt x="54468" y="220275"/>
                  </a:lnTo>
                  <a:lnTo>
                    <a:pt x="59152" y="203264"/>
                  </a:lnTo>
                  <a:lnTo>
                    <a:pt x="73521" y="165946"/>
                  </a:lnTo>
                  <a:lnTo>
                    <a:pt x="82361" y="126658"/>
                  </a:lnTo>
                  <a:lnTo>
                    <a:pt x="90307" y="85187"/>
                  </a:lnTo>
                  <a:lnTo>
                    <a:pt x="94568" y="44409"/>
                  </a:lnTo>
                  <a:lnTo>
                    <a:pt x="95203" y="1125"/>
                  </a:lnTo>
                  <a:lnTo>
                    <a:pt x="94149" y="0"/>
                  </a:lnTo>
                  <a:lnTo>
                    <a:pt x="92387" y="307"/>
                  </a:lnTo>
                  <a:lnTo>
                    <a:pt x="85513" y="4657"/>
                  </a:lnTo>
                  <a:lnTo>
                    <a:pt x="81024" y="8932"/>
                  </a:lnTo>
                  <a:lnTo>
                    <a:pt x="78324" y="17182"/>
                  </a:lnTo>
                  <a:lnTo>
                    <a:pt x="73982" y="33727"/>
                  </a:lnTo>
                  <a:lnTo>
                    <a:pt x="68814" y="52034"/>
                  </a:lnTo>
                  <a:lnTo>
                    <a:pt x="64461" y="70865"/>
                  </a:lnTo>
                  <a:lnTo>
                    <a:pt x="59291" y="89850"/>
                  </a:lnTo>
                  <a:lnTo>
                    <a:pt x="57544" y="120284"/>
                  </a:lnTo>
                  <a:lnTo>
                    <a:pt x="65782" y="167878"/>
                  </a:lnTo>
                  <a:lnTo>
                    <a:pt x="67444" y="181624"/>
                  </a:lnTo>
                  <a:lnTo>
                    <a:pt x="78383" y="212981"/>
                  </a:lnTo>
                  <a:lnTo>
                    <a:pt x="82442" y="219701"/>
                  </a:lnTo>
                  <a:lnTo>
                    <a:pt x="84246" y="226216"/>
                  </a:lnTo>
                  <a:lnTo>
                    <a:pt x="85786" y="228376"/>
                  </a:lnTo>
                  <a:lnTo>
                    <a:pt x="87870" y="229816"/>
                  </a:lnTo>
                  <a:lnTo>
                    <a:pt x="95214" y="232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891"/>
            <p:cNvSpPr/>
            <p:nvPr>
              <p:custDataLst>
                <p:tags r:id="rId97"/>
              </p:custDataLst>
            </p:nvPr>
          </p:nvSpPr>
          <p:spPr>
            <a:xfrm>
              <a:off x="5762625" y="3638550"/>
              <a:ext cx="104776" cy="114262"/>
            </a:xfrm>
            <a:custGeom>
              <a:avLst/>
              <a:gdLst/>
              <a:ahLst/>
              <a:cxnLst/>
              <a:rect l="0" t="0" r="0" b="0"/>
              <a:pathLst>
                <a:path w="104776" h="114262">
                  <a:moveTo>
                    <a:pt x="9525" y="0"/>
                  </a:moveTo>
                  <a:lnTo>
                    <a:pt x="9525" y="0"/>
                  </a:lnTo>
                  <a:lnTo>
                    <a:pt x="9525" y="9132"/>
                  </a:lnTo>
                  <a:lnTo>
                    <a:pt x="1324" y="17692"/>
                  </a:lnTo>
                  <a:lnTo>
                    <a:pt x="392" y="23704"/>
                  </a:lnTo>
                  <a:lnTo>
                    <a:pt x="0" y="69853"/>
                  </a:lnTo>
                  <a:lnTo>
                    <a:pt x="0" y="88900"/>
                  </a:lnTo>
                  <a:lnTo>
                    <a:pt x="2822" y="95250"/>
                  </a:lnTo>
                  <a:lnTo>
                    <a:pt x="8201" y="102893"/>
                  </a:lnTo>
                  <a:lnTo>
                    <a:pt x="9133" y="109274"/>
                  </a:lnTo>
                  <a:lnTo>
                    <a:pt x="10321" y="110949"/>
                  </a:lnTo>
                  <a:lnTo>
                    <a:pt x="12173" y="112066"/>
                  </a:lnTo>
                  <a:lnTo>
                    <a:pt x="19834" y="113638"/>
                  </a:lnTo>
                  <a:lnTo>
                    <a:pt x="33119" y="114261"/>
                  </a:lnTo>
                  <a:lnTo>
                    <a:pt x="34780" y="113216"/>
                  </a:lnTo>
                  <a:lnTo>
                    <a:pt x="35887" y="111461"/>
                  </a:lnTo>
                  <a:lnTo>
                    <a:pt x="36624" y="109232"/>
                  </a:lnTo>
                  <a:lnTo>
                    <a:pt x="38174" y="107747"/>
                  </a:lnTo>
                  <a:lnTo>
                    <a:pt x="42719" y="106096"/>
                  </a:lnTo>
                  <a:lnTo>
                    <a:pt x="44354" y="104597"/>
                  </a:lnTo>
                  <a:lnTo>
                    <a:pt x="46171" y="100110"/>
                  </a:lnTo>
                  <a:lnTo>
                    <a:pt x="48397" y="88606"/>
                  </a:lnTo>
                  <a:lnTo>
                    <a:pt x="55788" y="78042"/>
                  </a:lnTo>
                  <a:lnTo>
                    <a:pt x="57147" y="66714"/>
                  </a:lnTo>
                  <a:lnTo>
                    <a:pt x="62206" y="66686"/>
                  </a:lnTo>
                  <a:lnTo>
                    <a:pt x="63695" y="67740"/>
                  </a:lnTo>
                  <a:lnTo>
                    <a:pt x="64689" y="69502"/>
                  </a:lnTo>
                  <a:lnTo>
                    <a:pt x="66413" y="76376"/>
                  </a:lnTo>
                  <a:lnTo>
                    <a:pt x="66641" y="84285"/>
                  </a:lnTo>
                  <a:lnTo>
                    <a:pt x="71721" y="90355"/>
                  </a:lnTo>
                  <a:lnTo>
                    <a:pt x="77031" y="93075"/>
                  </a:lnTo>
                  <a:lnTo>
                    <a:pt x="79929" y="93799"/>
                  </a:lnTo>
                  <a:lnTo>
                    <a:pt x="95323" y="102598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892"/>
            <p:cNvSpPr/>
            <p:nvPr>
              <p:custDataLst>
                <p:tags r:id="rId98"/>
              </p:custDataLst>
            </p:nvPr>
          </p:nvSpPr>
          <p:spPr>
            <a:xfrm>
              <a:off x="5619911" y="3667125"/>
              <a:ext cx="114140" cy="38101"/>
            </a:xfrm>
            <a:custGeom>
              <a:avLst/>
              <a:gdLst/>
              <a:ahLst/>
              <a:cxnLst/>
              <a:rect l="0" t="0" r="0" b="0"/>
              <a:pathLst>
                <a:path w="114140" h="38101">
                  <a:moveTo>
                    <a:pt x="28414" y="38100"/>
                  </a:moveTo>
                  <a:lnTo>
                    <a:pt x="28414" y="38100"/>
                  </a:lnTo>
                  <a:lnTo>
                    <a:pt x="0" y="38100"/>
                  </a:lnTo>
                  <a:lnTo>
                    <a:pt x="4944" y="38100"/>
                  </a:lnTo>
                  <a:lnTo>
                    <a:pt x="6417" y="37042"/>
                  </a:lnTo>
                  <a:lnTo>
                    <a:pt x="8054" y="33043"/>
                  </a:lnTo>
                  <a:lnTo>
                    <a:pt x="9549" y="31554"/>
                  </a:lnTo>
                  <a:lnTo>
                    <a:pt x="19553" y="26341"/>
                  </a:lnTo>
                  <a:lnTo>
                    <a:pt x="25534" y="22291"/>
                  </a:lnTo>
                  <a:lnTo>
                    <a:pt x="35910" y="20010"/>
                  </a:lnTo>
                  <a:lnTo>
                    <a:pt x="50861" y="18276"/>
                  </a:lnTo>
                  <a:lnTo>
                    <a:pt x="93052" y="2165"/>
                  </a:lnTo>
                  <a:lnTo>
                    <a:pt x="114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893"/>
            <p:cNvSpPr/>
            <p:nvPr>
              <p:custDataLst>
                <p:tags r:id="rId99"/>
              </p:custDataLst>
            </p:nvPr>
          </p:nvSpPr>
          <p:spPr>
            <a:xfrm>
              <a:off x="5505578" y="3614038"/>
              <a:ext cx="85040" cy="167349"/>
            </a:xfrm>
            <a:custGeom>
              <a:avLst/>
              <a:gdLst/>
              <a:ahLst/>
              <a:cxnLst/>
              <a:rect l="0" t="0" r="0" b="0"/>
              <a:pathLst>
                <a:path w="85040" h="167349">
                  <a:moveTo>
                    <a:pt x="47497" y="43562"/>
                  </a:moveTo>
                  <a:lnTo>
                    <a:pt x="47497" y="43562"/>
                  </a:lnTo>
                  <a:lnTo>
                    <a:pt x="47497" y="38505"/>
                  </a:lnTo>
                  <a:lnTo>
                    <a:pt x="48555" y="37016"/>
                  </a:lnTo>
                  <a:lnTo>
                    <a:pt x="50319" y="36023"/>
                  </a:lnTo>
                  <a:lnTo>
                    <a:pt x="52553" y="35361"/>
                  </a:lnTo>
                  <a:lnTo>
                    <a:pt x="54042" y="33861"/>
                  </a:lnTo>
                  <a:lnTo>
                    <a:pt x="55698" y="29373"/>
                  </a:lnTo>
                  <a:lnTo>
                    <a:pt x="57198" y="27753"/>
                  </a:lnTo>
                  <a:lnTo>
                    <a:pt x="61686" y="25952"/>
                  </a:lnTo>
                  <a:lnTo>
                    <a:pt x="63307" y="24414"/>
                  </a:lnTo>
                  <a:lnTo>
                    <a:pt x="66120" y="16438"/>
                  </a:lnTo>
                  <a:lnTo>
                    <a:pt x="66536" y="5892"/>
                  </a:lnTo>
                  <a:lnTo>
                    <a:pt x="61487" y="5590"/>
                  </a:lnTo>
                  <a:lnTo>
                    <a:pt x="59999" y="4488"/>
                  </a:lnTo>
                  <a:lnTo>
                    <a:pt x="58345" y="443"/>
                  </a:lnTo>
                  <a:lnTo>
                    <a:pt x="56846" y="0"/>
                  </a:lnTo>
                  <a:lnTo>
                    <a:pt x="43881" y="4534"/>
                  </a:lnTo>
                  <a:lnTo>
                    <a:pt x="34666" y="5187"/>
                  </a:lnTo>
                  <a:lnTo>
                    <a:pt x="28389" y="8162"/>
                  </a:lnTo>
                  <a:lnTo>
                    <a:pt x="14420" y="19644"/>
                  </a:lnTo>
                  <a:lnTo>
                    <a:pt x="11629" y="25170"/>
                  </a:lnTo>
                  <a:lnTo>
                    <a:pt x="10885" y="28126"/>
                  </a:lnTo>
                  <a:lnTo>
                    <a:pt x="2054" y="43620"/>
                  </a:lnTo>
                  <a:lnTo>
                    <a:pt x="0" y="57589"/>
                  </a:lnTo>
                  <a:lnTo>
                    <a:pt x="2751" y="63202"/>
                  </a:lnTo>
                  <a:lnTo>
                    <a:pt x="6444" y="69224"/>
                  </a:lnTo>
                  <a:lnTo>
                    <a:pt x="9580" y="78565"/>
                  </a:lnTo>
                  <a:lnTo>
                    <a:pt x="14065" y="84871"/>
                  </a:lnTo>
                  <a:lnTo>
                    <a:pt x="19586" y="88380"/>
                  </a:lnTo>
                  <a:lnTo>
                    <a:pt x="25567" y="90998"/>
                  </a:lnTo>
                  <a:lnTo>
                    <a:pt x="57027" y="116992"/>
                  </a:lnTo>
                  <a:lnTo>
                    <a:pt x="63374" y="119590"/>
                  </a:lnTo>
                  <a:lnTo>
                    <a:pt x="83716" y="137048"/>
                  </a:lnTo>
                  <a:lnTo>
                    <a:pt x="84761" y="140850"/>
                  </a:lnTo>
                  <a:lnTo>
                    <a:pt x="85039" y="143346"/>
                  </a:lnTo>
                  <a:lnTo>
                    <a:pt x="82527" y="148941"/>
                  </a:lnTo>
                  <a:lnTo>
                    <a:pt x="67983" y="165908"/>
                  </a:lnTo>
                  <a:lnTo>
                    <a:pt x="61916" y="166949"/>
                  </a:lnTo>
                  <a:lnTo>
                    <a:pt x="44194" y="167348"/>
                  </a:lnTo>
                  <a:lnTo>
                    <a:pt x="37915" y="164548"/>
                  </a:lnTo>
                  <a:lnTo>
                    <a:pt x="34759" y="162319"/>
                  </a:lnTo>
                  <a:lnTo>
                    <a:pt x="31252" y="157021"/>
                  </a:lnTo>
                  <a:lnTo>
                    <a:pt x="29001" y="144996"/>
                  </a:lnTo>
                  <a:lnTo>
                    <a:pt x="28447" y="129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894"/>
            <p:cNvSpPr/>
            <p:nvPr>
              <p:custDataLst>
                <p:tags r:id="rId100"/>
              </p:custDataLst>
            </p:nvPr>
          </p:nvSpPr>
          <p:spPr>
            <a:xfrm>
              <a:off x="5676900" y="3506524"/>
              <a:ext cx="38101" cy="274460"/>
            </a:xfrm>
            <a:custGeom>
              <a:avLst/>
              <a:gdLst/>
              <a:ahLst/>
              <a:cxnLst/>
              <a:rect l="0" t="0" r="0" b="0"/>
              <a:pathLst>
                <a:path w="38101" h="274460">
                  <a:moveTo>
                    <a:pt x="28575" y="8201"/>
                  </a:moveTo>
                  <a:lnTo>
                    <a:pt x="28575" y="8201"/>
                  </a:lnTo>
                  <a:lnTo>
                    <a:pt x="20374" y="0"/>
                  </a:lnTo>
                  <a:lnTo>
                    <a:pt x="18874" y="617"/>
                  </a:lnTo>
                  <a:lnTo>
                    <a:pt x="10966" y="6993"/>
                  </a:lnTo>
                  <a:lnTo>
                    <a:pt x="10165" y="10487"/>
                  </a:lnTo>
                  <a:lnTo>
                    <a:pt x="9530" y="56680"/>
                  </a:lnTo>
                  <a:lnTo>
                    <a:pt x="8467" y="87689"/>
                  </a:lnTo>
                  <a:lnTo>
                    <a:pt x="883" y="125686"/>
                  </a:lnTo>
                  <a:lnTo>
                    <a:pt x="78" y="170322"/>
                  </a:lnTo>
                  <a:lnTo>
                    <a:pt x="5" y="217577"/>
                  </a:lnTo>
                  <a:lnTo>
                    <a:pt x="0" y="238060"/>
                  </a:lnTo>
                  <a:lnTo>
                    <a:pt x="2822" y="245475"/>
                  </a:lnTo>
                  <a:lnTo>
                    <a:pt x="6545" y="252297"/>
                  </a:lnTo>
                  <a:lnTo>
                    <a:pt x="9133" y="263445"/>
                  </a:lnTo>
                  <a:lnTo>
                    <a:pt x="14465" y="269860"/>
                  </a:lnTo>
                  <a:lnTo>
                    <a:pt x="19834" y="272660"/>
                  </a:lnTo>
                  <a:lnTo>
                    <a:pt x="31905" y="274459"/>
                  </a:lnTo>
                  <a:lnTo>
                    <a:pt x="33970" y="273548"/>
                  </a:lnTo>
                  <a:lnTo>
                    <a:pt x="35346" y="271882"/>
                  </a:lnTo>
                  <a:lnTo>
                    <a:pt x="3810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511"/>
          <p:cNvGrpSpPr/>
          <p:nvPr/>
        </p:nvGrpSpPr>
        <p:grpSpPr>
          <a:xfrm>
            <a:off x="3801064" y="4248606"/>
            <a:ext cx="1237662" cy="332755"/>
            <a:chOff x="3801064" y="4248606"/>
            <a:chExt cx="1237662" cy="332755"/>
          </a:xfrm>
        </p:grpSpPr>
        <p:sp>
          <p:nvSpPr>
            <p:cNvPr id="166" name="SMARTInkShape-2895"/>
            <p:cNvSpPr/>
            <p:nvPr>
              <p:custDataLst>
                <p:tags r:id="rId82"/>
              </p:custDataLst>
            </p:nvPr>
          </p:nvSpPr>
          <p:spPr>
            <a:xfrm>
              <a:off x="4888076" y="4400550"/>
              <a:ext cx="150650" cy="38101"/>
            </a:xfrm>
            <a:custGeom>
              <a:avLst/>
              <a:gdLst/>
              <a:ahLst/>
              <a:cxnLst/>
              <a:rect l="0" t="0" r="0" b="0"/>
              <a:pathLst>
                <a:path w="150650" h="38101">
                  <a:moveTo>
                    <a:pt x="26824" y="28575"/>
                  </a:moveTo>
                  <a:lnTo>
                    <a:pt x="26824" y="28575"/>
                  </a:lnTo>
                  <a:lnTo>
                    <a:pt x="21768" y="28575"/>
                  </a:lnTo>
                  <a:lnTo>
                    <a:pt x="20279" y="29633"/>
                  </a:lnTo>
                  <a:lnTo>
                    <a:pt x="19285" y="31397"/>
                  </a:lnTo>
                  <a:lnTo>
                    <a:pt x="18623" y="33632"/>
                  </a:lnTo>
                  <a:lnTo>
                    <a:pt x="17123" y="35121"/>
                  </a:lnTo>
                  <a:lnTo>
                    <a:pt x="12635" y="36776"/>
                  </a:lnTo>
                  <a:lnTo>
                    <a:pt x="0" y="37983"/>
                  </a:lnTo>
                  <a:lnTo>
                    <a:pt x="38633" y="38100"/>
                  </a:lnTo>
                  <a:lnTo>
                    <a:pt x="81365" y="26341"/>
                  </a:lnTo>
                  <a:lnTo>
                    <a:pt x="107109" y="13464"/>
                  </a:lnTo>
                  <a:lnTo>
                    <a:pt x="150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896"/>
            <p:cNvSpPr/>
            <p:nvPr>
              <p:custDataLst>
                <p:tags r:id="rId83"/>
              </p:custDataLst>
            </p:nvPr>
          </p:nvSpPr>
          <p:spPr>
            <a:xfrm>
              <a:off x="4886335" y="4248606"/>
              <a:ext cx="114291" cy="285245"/>
            </a:xfrm>
            <a:custGeom>
              <a:avLst/>
              <a:gdLst/>
              <a:ahLst/>
              <a:cxnLst/>
              <a:rect l="0" t="0" r="0" b="0"/>
              <a:pathLst>
                <a:path w="114291" h="285245">
                  <a:moveTo>
                    <a:pt x="38090" y="94794"/>
                  </a:moveTo>
                  <a:lnTo>
                    <a:pt x="38090" y="94794"/>
                  </a:lnTo>
                  <a:lnTo>
                    <a:pt x="28575" y="94794"/>
                  </a:lnTo>
                  <a:lnTo>
                    <a:pt x="28565" y="135152"/>
                  </a:lnTo>
                  <a:lnTo>
                    <a:pt x="19432" y="178809"/>
                  </a:lnTo>
                  <a:lnTo>
                    <a:pt x="18004" y="221880"/>
                  </a:lnTo>
                  <a:lnTo>
                    <a:pt x="8719" y="262700"/>
                  </a:lnTo>
                  <a:lnTo>
                    <a:pt x="2027" y="275696"/>
                  </a:lnTo>
                  <a:lnTo>
                    <a:pt x="0" y="285244"/>
                  </a:lnTo>
                  <a:lnTo>
                    <a:pt x="5050" y="280223"/>
                  </a:lnTo>
                  <a:lnTo>
                    <a:pt x="7531" y="274926"/>
                  </a:lnTo>
                  <a:lnTo>
                    <a:pt x="18400" y="227875"/>
                  </a:lnTo>
                  <a:lnTo>
                    <a:pt x="21672" y="206192"/>
                  </a:lnTo>
                  <a:lnTo>
                    <a:pt x="35261" y="162145"/>
                  </a:lnTo>
                  <a:lnTo>
                    <a:pt x="50835" y="121994"/>
                  </a:lnTo>
                  <a:lnTo>
                    <a:pt x="59132" y="78385"/>
                  </a:lnTo>
                  <a:lnTo>
                    <a:pt x="79482" y="31449"/>
                  </a:lnTo>
                  <a:lnTo>
                    <a:pt x="86408" y="9646"/>
                  </a:lnTo>
                  <a:lnTo>
                    <a:pt x="94834" y="0"/>
                  </a:lnTo>
                  <a:lnTo>
                    <a:pt x="95119" y="4736"/>
                  </a:lnTo>
                  <a:lnTo>
                    <a:pt x="98009" y="9965"/>
                  </a:lnTo>
                  <a:lnTo>
                    <a:pt x="101762" y="15818"/>
                  </a:lnTo>
                  <a:lnTo>
                    <a:pt x="104172" y="28198"/>
                  </a:lnTo>
                  <a:lnTo>
                    <a:pt x="105560" y="35562"/>
                  </a:lnTo>
                  <a:lnTo>
                    <a:pt x="112252" y="57537"/>
                  </a:lnTo>
                  <a:lnTo>
                    <a:pt x="114171" y="101193"/>
                  </a:lnTo>
                  <a:lnTo>
                    <a:pt x="114280" y="144305"/>
                  </a:lnTo>
                  <a:lnTo>
                    <a:pt x="114290" y="191899"/>
                  </a:lnTo>
                  <a:lnTo>
                    <a:pt x="114290" y="237003"/>
                  </a:lnTo>
                  <a:lnTo>
                    <a:pt x="114290" y="256150"/>
                  </a:lnTo>
                  <a:lnTo>
                    <a:pt x="114290" y="24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897"/>
            <p:cNvSpPr/>
            <p:nvPr>
              <p:custDataLst>
                <p:tags r:id="rId84"/>
              </p:custDataLst>
            </p:nvPr>
          </p:nvSpPr>
          <p:spPr>
            <a:xfrm>
              <a:off x="4581525" y="447675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19050"/>
                  </a:moveTo>
                  <a:lnTo>
                    <a:pt x="0" y="19050"/>
                  </a:lnTo>
                  <a:lnTo>
                    <a:pt x="0" y="28459"/>
                  </a:lnTo>
                  <a:lnTo>
                    <a:pt x="31799" y="28575"/>
                  </a:lnTo>
                  <a:lnTo>
                    <a:pt x="38122" y="25752"/>
                  </a:lnTo>
                  <a:lnTo>
                    <a:pt x="41289" y="23518"/>
                  </a:lnTo>
                  <a:lnTo>
                    <a:pt x="64691" y="16816"/>
                  </a:lnTo>
                  <a:lnTo>
                    <a:pt x="84040" y="590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898"/>
            <p:cNvSpPr/>
            <p:nvPr>
              <p:custDataLst>
                <p:tags r:id="rId85"/>
              </p:custDataLst>
            </p:nvPr>
          </p:nvSpPr>
          <p:spPr>
            <a:xfrm>
              <a:off x="4572000" y="44005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9298" y="6703"/>
                  </a:lnTo>
                  <a:lnTo>
                    <a:pt x="26743" y="1324"/>
                  </a:lnTo>
                  <a:lnTo>
                    <a:pt x="73087" y="2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899"/>
            <p:cNvSpPr/>
            <p:nvPr>
              <p:custDataLst>
                <p:tags r:id="rId86"/>
              </p:custDataLst>
            </p:nvPr>
          </p:nvSpPr>
          <p:spPr>
            <a:xfrm>
              <a:off x="4333875" y="4286250"/>
              <a:ext cx="152401" cy="219076"/>
            </a:xfrm>
            <a:custGeom>
              <a:avLst/>
              <a:gdLst/>
              <a:ahLst/>
              <a:cxnLst/>
              <a:rect l="0" t="0" r="0" b="0"/>
              <a:pathLst>
                <a:path w="152401" h="219076">
                  <a:moveTo>
                    <a:pt x="152400" y="0"/>
                  </a:moveTo>
                  <a:lnTo>
                    <a:pt x="152400" y="0"/>
                  </a:lnTo>
                  <a:lnTo>
                    <a:pt x="125576" y="0"/>
                  </a:lnTo>
                  <a:lnTo>
                    <a:pt x="101481" y="22390"/>
                  </a:lnTo>
                  <a:lnTo>
                    <a:pt x="98019" y="31471"/>
                  </a:lnTo>
                  <a:lnTo>
                    <a:pt x="97096" y="36856"/>
                  </a:lnTo>
                  <a:lnTo>
                    <a:pt x="71976" y="83924"/>
                  </a:lnTo>
                  <a:lnTo>
                    <a:pt x="50738" y="127080"/>
                  </a:lnTo>
                  <a:lnTo>
                    <a:pt x="25397" y="172746"/>
                  </a:lnTo>
                  <a:lnTo>
                    <a:pt x="13758" y="193500"/>
                  </a:lnTo>
                  <a:lnTo>
                    <a:pt x="10083" y="207227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900"/>
            <p:cNvSpPr/>
            <p:nvPr>
              <p:custDataLst>
                <p:tags r:id="rId87"/>
              </p:custDataLst>
            </p:nvPr>
          </p:nvSpPr>
          <p:spPr>
            <a:xfrm>
              <a:off x="4314825" y="4295775"/>
              <a:ext cx="123826" cy="200026"/>
            </a:xfrm>
            <a:custGeom>
              <a:avLst/>
              <a:gdLst/>
              <a:ahLst/>
              <a:cxnLst/>
              <a:rect l="0" t="0" r="0" b="0"/>
              <a:pathLst>
                <a:path w="123826" h="200026">
                  <a:moveTo>
                    <a:pt x="0" y="0"/>
                  </a:moveTo>
                  <a:lnTo>
                    <a:pt x="0" y="0"/>
                  </a:lnTo>
                  <a:lnTo>
                    <a:pt x="14189" y="14189"/>
                  </a:lnTo>
                  <a:lnTo>
                    <a:pt x="16890" y="19712"/>
                  </a:lnTo>
                  <a:lnTo>
                    <a:pt x="17610" y="22666"/>
                  </a:lnTo>
                  <a:lnTo>
                    <a:pt x="26400" y="38159"/>
                  </a:lnTo>
                  <a:lnTo>
                    <a:pt x="27124" y="41314"/>
                  </a:lnTo>
                  <a:lnTo>
                    <a:pt x="60060" y="84040"/>
                  </a:lnTo>
                  <a:lnTo>
                    <a:pt x="88893" y="131538"/>
                  </a:lnTo>
                  <a:lnTo>
                    <a:pt x="101952" y="159282"/>
                  </a:lnTo>
                  <a:lnTo>
                    <a:pt x="104579" y="167100"/>
                  </a:lnTo>
                  <a:lnTo>
                    <a:pt x="112066" y="180743"/>
                  </a:lnTo>
                  <a:lnTo>
                    <a:pt x="114365" y="187222"/>
                  </a:lnTo>
                  <a:lnTo>
                    <a:pt x="1238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901"/>
            <p:cNvSpPr/>
            <p:nvPr>
              <p:custDataLst>
                <p:tags r:id="rId88"/>
              </p:custDataLst>
            </p:nvPr>
          </p:nvSpPr>
          <p:spPr>
            <a:xfrm>
              <a:off x="4100159" y="4258197"/>
              <a:ext cx="109892" cy="304279"/>
            </a:xfrm>
            <a:custGeom>
              <a:avLst/>
              <a:gdLst/>
              <a:ahLst/>
              <a:cxnLst/>
              <a:rect l="0" t="0" r="0" b="0"/>
              <a:pathLst>
                <a:path w="109892" h="304279">
                  <a:moveTo>
                    <a:pt x="100366" y="37578"/>
                  </a:moveTo>
                  <a:lnTo>
                    <a:pt x="100366" y="37578"/>
                  </a:lnTo>
                  <a:lnTo>
                    <a:pt x="100366" y="13980"/>
                  </a:lnTo>
                  <a:lnTo>
                    <a:pt x="97544" y="8393"/>
                  </a:lnTo>
                  <a:lnTo>
                    <a:pt x="92165" y="1239"/>
                  </a:lnTo>
                  <a:lnTo>
                    <a:pt x="88607" y="261"/>
                  </a:lnTo>
                  <a:lnTo>
                    <a:pt x="86177" y="0"/>
                  </a:lnTo>
                  <a:lnTo>
                    <a:pt x="84557" y="885"/>
                  </a:lnTo>
                  <a:lnTo>
                    <a:pt x="83476" y="2532"/>
                  </a:lnTo>
                  <a:lnTo>
                    <a:pt x="82756" y="4689"/>
                  </a:lnTo>
                  <a:lnTo>
                    <a:pt x="80159" y="6128"/>
                  </a:lnTo>
                  <a:lnTo>
                    <a:pt x="67450" y="9210"/>
                  </a:lnTo>
                  <a:lnTo>
                    <a:pt x="59984" y="13681"/>
                  </a:lnTo>
                  <a:lnTo>
                    <a:pt x="40120" y="39561"/>
                  </a:lnTo>
                  <a:lnTo>
                    <a:pt x="20998" y="81157"/>
                  </a:lnTo>
                  <a:lnTo>
                    <a:pt x="7939" y="121202"/>
                  </a:lnTo>
                  <a:lnTo>
                    <a:pt x="0" y="162381"/>
                  </a:lnTo>
                  <a:lnTo>
                    <a:pt x="4233" y="204100"/>
                  </a:lnTo>
                  <a:lnTo>
                    <a:pt x="12546" y="236394"/>
                  </a:lnTo>
                  <a:lnTo>
                    <a:pt x="36908" y="277259"/>
                  </a:lnTo>
                  <a:lnTo>
                    <a:pt x="55919" y="297786"/>
                  </a:lnTo>
                  <a:lnTo>
                    <a:pt x="65090" y="301393"/>
                  </a:lnTo>
                  <a:lnTo>
                    <a:pt x="109891" y="304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902"/>
            <p:cNvSpPr/>
            <p:nvPr>
              <p:custDataLst>
                <p:tags r:id="rId89"/>
              </p:custDataLst>
            </p:nvPr>
          </p:nvSpPr>
          <p:spPr>
            <a:xfrm>
              <a:off x="3924300" y="4391025"/>
              <a:ext cx="85726" cy="190336"/>
            </a:xfrm>
            <a:custGeom>
              <a:avLst/>
              <a:gdLst/>
              <a:ahLst/>
              <a:cxnLst/>
              <a:rect l="0" t="0" r="0" b="0"/>
              <a:pathLst>
                <a:path w="85726" h="190336">
                  <a:moveTo>
                    <a:pt x="0" y="66675"/>
                  </a:moveTo>
                  <a:lnTo>
                    <a:pt x="0" y="66675"/>
                  </a:lnTo>
                  <a:lnTo>
                    <a:pt x="0" y="58474"/>
                  </a:lnTo>
                  <a:lnTo>
                    <a:pt x="0" y="62599"/>
                  </a:lnTo>
                  <a:lnTo>
                    <a:pt x="1058" y="63957"/>
                  </a:lnTo>
                  <a:lnTo>
                    <a:pt x="9701" y="67495"/>
                  </a:lnTo>
                  <a:lnTo>
                    <a:pt x="14189" y="71625"/>
                  </a:lnTo>
                  <a:lnTo>
                    <a:pt x="16890" y="76989"/>
                  </a:lnTo>
                  <a:lnTo>
                    <a:pt x="17610" y="79901"/>
                  </a:lnTo>
                  <a:lnTo>
                    <a:pt x="19148" y="81843"/>
                  </a:lnTo>
                  <a:lnTo>
                    <a:pt x="23680" y="83999"/>
                  </a:lnTo>
                  <a:lnTo>
                    <a:pt x="29222" y="90603"/>
                  </a:lnTo>
                  <a:lnTo>
                    <a:pt x="34154" y="99535"/>
                  </a:lnTo>
                  <a:lnTo>
                    <a:pt x="37989" y="110513"/>
                  </a:lnTo>
                  <a:lnTo>
                    <a:pt x="44299" y="121527"/>
                  </a:lnTo>
                  <a:lnTo>
                    <a:pt x="47599" y="168196"/>
                  </a:lnTo>
                  <a:lnTo>
                    <a:pt x="47614" y="174590"/>
                  </a:lnTo>
                  <a:lnTo>
                    <a:pt x="44798" y="180959"/>
                  </a:lnTo>
                  <a:lnTo>
                    <a:pt x="38492" y="189942"/>
                  </a:lnTo>
                  <a:lnTo>
                    <a:pt x="33160" y="190335"/>
                  </a:lnTo>
                  <a:lnTo>
                    <a:pt x="31631" y="189331"/>
                  </a:lnTo>
                  <a:lnTo>
                    <a:pt x="30612" y="187604"/>
                  </a:lnTo>
                  <a:lnTo>
                    <a:pt x="29481" y="181804"/>
                  </a:lnTo>
                  <a:lnTo>
                    <a:pt x="27785" y="167697"/>
                  </a:lnTo>
                  <a:lnTo>
                    <a:pt x="22108" y="155287"/>
                  </a:lnTo>
                  <a:lnTo>
                    <a:pt x="19453" y="126544"/>
                  </a:lnTo>
                  <a:lnTo>
                    <a:pt x="27716" y="82524"/>
                  </a:lnTo>
                  <a:lnTo>
                    <a:pt x="29379" y="64551"/>
                  </a:lnTo>
                  <a:lnTo>
                    <a:pt x="44799" y="35100"/>
                  </a:lnTo>
                  <a:lnTo>
                    <a:pt x="69864" y="6481"/>
                  </a:lnTo>
                  <a:lnTo>
                    <a:pt x="76206" y="2880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903"/>
            <p:cNvSpPr/>
            <p:nvPr>
              <p:custDataLst>
                <p:tags r:id="rId90"/>
              </p:custDataLst>
            </p:nvPr>
          </p:nvSpPr>
          <p:spPr>
            <a:xfrm>
              <a:off x="3801064" y="4257736"/>
              <a:ext cx="85007" cy="323621"/>
            </a:xfrm>
            <a:custGeom>
              <a:avLst/>
              <a:gdLst/>
              <a:ahLst/>
              <a:cxnLst/>
              <a:rect l="0" t="0" r="0" b="0"/>
              <a:pathLst>
                <a:path w="85007" h="323621">
                  <a:moveTo>
                    <a:pt x="8936" y="76139"/>
                  </a:moveTo>
                  <a:lnTo>
                    <a:pt x="8936" y="76139"/>
                  </a:lnTo>
                  <a:lnTo>
                    <a:pt x="8936" y="123198"/>
                  </a:lnTo>
                  <a:lnTo>
                    <a:pt x="8936" y="126562"/>
                  </a:lnTo>
                  <a:lnTo>
                    <a:pt x="0" y="171622"/>
                  </a:lnTo>
                  <a:lnTo>
                    <a:pt x="731" y="183134"/>
                  </a:lnTo>
                  <a:lnTo>
                    <a:pt x="7002" y="201970"/>
                  </a:lnTo>
                  <a:lnTo>
                    <a:pt x="8822" y="244532"/>
                  </a:lnTo>
                  <a:lnTo>
                    <a:pt x="9988" y="287813"/>
                  </a:lnTo>
                  <a:lnTo>
                    <a:pt x="17136" y="307357"/>
                  </a:lnTo>
                  <a:lnTo>
                    <a:pt x="18451" y="323620"/>
                  </a:lnTo>
                  <a:lnTo>
                    <a:pt x="18461" y="281226"/>
                  </a:lnTo>
                  <a:lnTo>
                    <a:pt x="17403" y="236697"/>
                  </a:lnTo>
                  <a:lnTo>
                    <a:pt x="10260" y="190259"/>
                  </a:lnTo>
                  <a:lnTo>
                    <a:pt x="9111" y="142790"/>
                  </a:lnTo>
                  <a:lnTo>
                    <a:pt x="10017" y="95186"/>
                  </a:lnTo>
                  <a:lnTo>
                    <a:pt x="17140" y="52620"/>
                  </a:lnTo>
                  <a:lnTo>
                    <a:pt x="19258" y="32257"/>
                  </a:lnTo>
                  <a:lnTo>
                    <a:pt x="28139" y="5198"/>
                  </a:lnTo>
                  <a:lnTo>
                    <a:pt x="30204" y="3445"/>
                  </a:lnTo>
                  <a:lnTo>
                    <a:pt x="35322" y="1497"/>
                  </a:lnTo>
                  <a:lnTo>
                    <a:pt x="51573" y="0"/>
                  </a:lnTo>
                  <a:lnTo>
                    <a:pt x="53236" y="1038"/>
                  </a:lnTo>
                  <a:lnTo>
                    <a:pt x="54344" y="2788"/>
                  </a:lnTo>
                  <a:lnTo>
                    <a:pt x="55084" y="5013"/>
                  </a:lnTo>
                  <a:lnTo>
                    <a:pt x="56635" y="6497"/>
                  </a:lnTo>
                  <a:lnTo>
                    <a:pt x="66728" y="11700"/>
                  </a:lnTo>
                  <a:lnTo>
                    <a:pt x="69689" y="14130"/>
                  </a:lnTo>
                  <a:lnTo>
                    <a:pt x="72979" y="19651"/>
                  </a:lnTo>
                  <a:lnTo>
                    <a:pt x="75499" y="25633"/>
                  </a:lnTo>
                  <a:lnTo>
                    <a:pt x="81810" y="34951"/>
                  </a:lnTo>
                  <a:lnTo>
                    <a:pt x="84150" y="44415"/>
                  </a:lnTo>
                  <a:lnTo>
                    <a:pt x="85006" y="60267"/>
                  </a:lnTo>
                  <a:lnTo>
                    <a:pt x="82256" y="66615"/>
                  </a:lnTo>
                  <a:lnTo>
                    <a:pt x="59308" y="95189"/>
                  </a:lnTo>
                  <a:lnTo>
                    <a:pt x="56723" y="101539"/>
                  </a:lnTo>
                  <a:lnTo>
                    <a:pt x="52047" y="107889"/>
                  </a:lnTo>
                  <a:lnTo>
                    <a:pt x="31074" y="121883"/>
                  </a:lnTo>
                  <a:lnTo>
                    <a:pt x="23844" y="123206"/>
                  </a:lnTo>
                  <a:lnTo>
                    <a:pt x="14999" y="123599"/>
                  </a:lnTo>
                  <a:lnTo>
                    <a:pt x="12978" y="124712"/>
                  </a:lnTo>
                  <a:lnTo>
                    <a:pt x="11631" y="126513"/>
                  </a:lnTo>
                  <a:lnTo>
                    <a:pt x="8936" y="133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512"/>
          <p:cNvGrpSpPr/>
          <p:nvPr/>
        </p:nvGrpSpPr>
        <p:grpSpPr>
          <a:xfrm>
            <a:off x="5495925" y="4200525"/>
            <a:ext cx="914401" cy="295276"/>
            <a:chOff x="5495925" y="4200525"/>
            <a:chExt cx="914401" cy="295276"/>
          </a:xfrm>
        </p:grpSpPr>
        <p:sp>
          <p:nvSpPr>
            <p:cNvPr id="176" name="SMARTInkShape-2904"/>
            <p:cNvSpPr/>
            <p:nvPr>
              <p:custDataLst>
                <p:tags r:id="rId77"/>
              </p:custDataLst>
            </p:nvPr>
          </p:nvSpPr>
          <p:spPr>
            <a:xfrm>
              <a:off x="6286500" y="4457700"/>
              <a:ext cx="123826" cy="19046"/>
            </a:xfrm>
            <a:custGeom>
              <a:avLst/>
              <a:gdLst/>
              <a:ahLst/>
              <a:cxnLst/>
              <a:rect l="0" t="0" r="0" b="0"/>
              <a:pathLst>
                <a:path w="123826" h="19046">
                  <a:moveTo>
                    <a:pt x="0" y="0"/>
                  </a:moveTo>
                  <a:lnTo>
                    <a:pt x="0" y="0"/>
                  </a:lnTo>
                  <a:lnTo>
                    <a:pt x="0" y="18623"/>
                  </a:lnTo>
                  <a:lnTo>
                    <a:pt x="45538" y="19045"/>
                  </a:lnTo>
                  <a:lnTo>
                    <a:pt x="54105" y="17990"/>
                  </a:lnTo>
                  <a:lnTo>
                    <a:pt x="101729" y="486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905"/>
            <p:cNvSpPr/>
            <p:nvPr>
              <p:custDataLst>
                <p:tags r:id="rId78"/>
              </p:custDataLst>
            </p:nvPr>
          </p:nvSpPr>
          <p:spPr>
            <a:xfrm>
              <a:off x="6267450" y="434340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19050"/>
                  </a:lnTo>
                  <a:lnTo>
                    <a:pt x="8201" y="19050"/>
                  </a:lnTo>
                  <a:lnTo>
                    <a:pt x="16868" y="12504"/>
                  </a:lnTo>
                  <a:lnTo>
                    <a:pt x="25693" y="10408"/>
                  </a:lnTo>
                  <a:lnTo>
                    <a:pt x="51022" y="8544"/>
                  </a:lnTo>
                  <a:lnTo>
                    <a:pt x="69461" y="133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906"/>
            <p:cNvSpPr/>
            <p:nvPr>
              <p:custDataLst>
                <p:tags r:id="rId79"/>
              </p:custDataLst>
            </p:nvPr>
          </p:nvSpPr>
          <p:spPr>
            <a:xfrm>
              <a:off x="6029325" y="4200525"/>
              <a:ext cx="114301" cy="276226"/>
            </a:xfrm>
            <a:custGeom>
              <a:avLst/>
              <a:gdLst/>
              <a:ahLst/>
              <a:cxnLst/>
              <a:rect l="0" t="0" r="0" b="0"/>
              <a:pathLst>
                <a:path w="114301" h="276226">
                  <a:moveTo>
                    <a:pt x="114300" y="0"/>
                  </a:moveTo>
                  <a:lnTo>
                    <a:pt x="114300" y="0"/>
                  </a:lnTo>
                  <a:lnTo>
                    <a:pt x="101043" y="0"/>
                  </a:lnTo>
                  <a:lnTo>
                    <a:pt x="95002" y="2822"/>
                  </a:lnTo>
                  <a:lnTo>
                    <a:pt x="91910" y="5056"/>
                  </a:lnTo>
                  <a:lnTo>
                    <a:pt x="51059" y="19148"/>
                  </a:lnTo>
                  <a:lnTo>
                    <a:pt x="41351" y="25312"/>
                  </a:lnTo>
                  <a:lnTo>
                    <a:pt x="31773" y="28666"/>
                  </a:lnTo>
                  <a:lnTo>
                    <a:pt x="11014" y="46174"/>
                  </a:lnTo>
                  <a:lnTo>
                    <a:pt x="9656" y="55699"/>
                  </a:lnTo>
                  <a:lnTo>
                    <a:pt x="1335" y="65224"/>
                  </a:lnTo>
                  <a:lnTo>
                    <a:pt x="395" y="71301"/>
                  </a:lnTo>
                  <a:lnTo>
                    <a:pt x="0" y="117878"/>
                  </a:lnTo>
                  <a:lnTo>
                    <a:pt x="2822" y="124004"/>
                  </a:lnTo>
                  <a:lnTo>
                    <a:pt x="6545" y="130254"/>
                  </a:lnTo>
                  <a:lnTo>
                    <a:pt x="8642" y="140782"/>
                  </a:lnTo>
                  <a:lnTo>
                    <a:pt x="9409" y="163779"/>
                  </a:lnTo>
                  <a:lnTo>
                    <a:pt x="12296" y="170863"/>
                  </a:lnTo>
                  <a:lnTo>
                    <a:pt x="14548" y="174233"/>
                  </a:lnTo>
                  <a:lnTo>
                    <a:pt x="17716" y="189090"/>
                  </a:lnTo>
                  <a:lnTo>
                    <a:pt x="19845" y="206527"/>
                  </a:lnTo>
                  <a:lnTo>
                    <a:pt x="27669" y="233988"/>
                  </a:lnTo>
                  <a:lnTo>
                    <a:pt x="2857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907"/>
            <p:cNvSpPr/>
            <p:nvPr>
              <p:custDataLst>
                <p:tags r:id="rId80"/>
              </p:custDataLst>
            </p:nvPr>
          </p:nvSpPr>
          <p:spPr>
            <a:xfrm>
              <a:off x="5897299" y="4200642"/>
              <a:ext cx="132027" cy="114184"/>
            </a:xfrm>
            <a:custGeom>
              <a:avLst/>
              <a:gdLst/>
              <a:ahLst/>
              <a:cxnLst/>
              <a:rect l="0" t="0" r="0" b="0"/>
              <a:pathLst>
                <a:path w="132027" h="114184">
                  <a:moveTo>
                    <a:pt x="8201" y="9408"/>
                  </a:moveTo>
                  <a:lnTo>
                    <a:pt x="8201" y="9408"/>
                  </a:lnTo>
                  <a:lnTo>
                    <a:pt x="8201" y="0"/>
                  </a:lnTo>
                  <a:lnTo>
                    <a:pt x="0" y="8094"/>
                  </a:lnTo>
                  <a:lnTo>
                    <a:pt x="617" y="8532"/>
                  </a:lnTo>
                  <a:lnTo>
                    <a:pt x="6993" y="9293"/>
                  </a:lnTo>
                  <a:lnTo>
                    <a:pt x="53718" y="53867"/>
                  </a:lnTo>
                  <a:lnTo>
                    <a:pt x="68724" y="64444"/>
                  </a:lnTo>
                  <a:lnTo>
                    <a:pt x="86635" y="83622"/>
                  </a:lnTo>
                  <a:lnTo>
                    <a:pt x="112336" y="101661"/>
                  </a:lnTo>
                  <a:lnTo>
                    <a:pt x="119041" y="104384"/>
                  </a:lnTo>
                  <a:lnTo>
                    <a:pt x="132026" y="114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908"/>
            <p:cNvSpPr/>
            <p:nvPr>
              <p:custDataLst>
                <p:tags r:id="rId81"/>
              </p:custDataLst>
            </p:nvPr>
          </p:nvSpPr>
          <p:spPr>
            <a:xfrm>
              <a:off x="5495925" y="4220020"/>
              <a:ext cx="161926" cy="275781"/>
            </a:xfrm>
            <a:custGeom>
              <a:avLst/>
              <a:gdLst/>
              <a:ahLst/>
              <a:cxnLst/>
              <a:rect l="0" t="0" r="0" b="0"/>
              <a:pathLst>
                <a:path w="161926" h="275781">
                  <a:moveTo>
                    <a:pt x="0" y="104330"/>
                  </a:moveTo>
                  <a:lnTo>
                    <a:pt x="0" y="104330"/>
                  </a:lnTo>
                  <a:lnTo>
                    <a:pt x="0" y="150700"/>
                  </a:lnTo>
                  <a:lnTo>
                    <a:pt x="1058" y="184700"/>
                  </a:lnTo>
                  <a:lnTo>
                    <a:pt x="8642" y="215346"/>
                  </a:lnTo>
                  <a:lnTo>
                    <a:pt x="9409" y="239377"/>
                  </a:lnTo>
                  <a:lnTo>
                    <a:pt x="6651" y="246548"/>
                  </a:lnTo>
                  <a:lnTo>
                    <a:pt x="2956" y="253262"/>
                  </a:lnTo>
                  <a:lnTo>
                    <a:pt x="10" y="266205"/>
                  </a:lnTo>
                  <a:lnTo>
                    <a:pt x="0" y="223693"/>
                  </a:lnTo>
                  <a:lnTo>
                    <a:pt x="0" y="180454"/>
                  </a:lnTo>
                  <a:lnTo>
                    <a:pt x="0" y="141166"/>
                  </a:lnTo>
                  <a:lnTo>
                    <a:pt x="0" y="99695"/>
                  </a:lnTo>
                  <a:lnTo>
                    <a:pt x="9701" y="53630"/>
                  </a:lnTo>
                  <a:lnTo>
                    <a:pt x="16868" y="35568"/>
                  </a:lnTo>
                  <a:lnTo>
                    <a:pt x="25949" y="19447"/>
                  </a:lnTo>
                  <a:lnTo>
                    <a:pt x="26824" y="15992"/>
                  </a:lnTo>
                  <a:lnTo>
                    <a:pt x="29524" y="13687"/>
                  </a:lnTo>
                  <a:lnTo>
                    <a:pt x="46245" y="7168"/>
                  </a:lnTo>
                  <a:lnTo>
                    <a:pt x="53361" y="2939"/>
                  </a:lnTo>
                  <a:lnTo>
                    <a:pt x="66554" y="223"/>
                  </a:lnTo>
                  <a:lnTo>
                    <a:pt x="69769" y="0"/>
                  </a:lnTo>
                  <a:lnTo>
                    <a:pt x="76164" y="2575"/>
                  </a:lnTo>
                  <a:lnTo>
                    <a:pt x="116151" y="31357"/>
                  </a:lnTo>
                  <a:lnTo>
                    <a:pt x="120414" y="37678"/>
                  </a:lnTo>
                  <a:lnTo>
                    <a:pt x="121551" y="40846"/>
                  </a:lnTo>
                  <a:lnTo>
                    <a:pt x="136468" y="61137"/>
                  </a:lnTo>
                  <a:lnTo>
                    <a:pt x="150039" y="104403"/>
                  </a:lnTo>
                  <a:lnTo>
                    <a:pt x="155015" y="142436"/>
                  </a:lnTo>
                  <a:lnTo>
                    <a:pt x="159877" y="161482"/>
                  </a:lnTo>
                  <a:lnTo>
                    <a:pt x="161805" y="205930"/>
                  </a:lnTo>
                  <a:lnTo>
                    <a:pt x="161889" y="219923"/>
                  </a:lnTo>
                  <a:lnTo>
                    <a:pt x="159087" y="227319"/>
                  </a:lnTo>
                  <a:lnTo>
                    <a:pt x="156857" y="230772"/>
                  </a:lnTo>
                  <a:lnTo>
                    <a:pt x="156431" y="234133"/>
                  </a:lnTo>
                  <a:lnTo>
                    <a:pt x="161908" y="266941"/>
                  </a:lnTo>
                  <a:lnTo>
                    <a:pt x="161925" y="275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513"/>
          <p:cNvGrpSpPr/>
          <p:nvPr/>
        </p:nvGrpSpPr>
        <p:grpSpPr>
          <a:xfrm>
            <a:off x="6686666" y="4125829"/>
            <a:ext cx="323695" cy="341397"/>
            <a:chOff x="6686666" y="4125829"/>
            <a:chExt cx="323695" cy="341397"/>
          </a:xfrm>
        </p:grpSpPr>
        <p:sp>
          <p:nvSpPr>
            <p:cNvPr id="182" name="SMARTInkShape-2909"/>
            <p:cNvSpPr/>
            <p:nvPr>
              <p:custDataLst>
                <p:tags r:id="rId74"/>
              </p:custDataLst>
            </p:nvPr>
          </p:nvSpPr>
          <p:spPr>
            <a:xfrm>
              <a:off x="6934200" y="4133850"/>
              <a:ext cx="76161" cy="333376"/>
            </a:xfrm>
            <a:custGeom>
              <a:avLst/>
              <a:gdLst/>
              <a:ahLst/>
              <a:cxnLst/>
              <a:rect l="0" t="0" r="0" b="0"/>
              <a:pathLst>
                <a:path w="76161" h="3333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9701" y="6546"/>
                  </a:lnTo>
                  <a:lnTo>
                    <a:pt x="14189" y="8201"/>
                  </a:lnTo>
                  <a:lnTo>
                    <a:pt x="15809" y="9701"/>
                  </a:lnTo>
                  <a:lnTo>
                    <a:pt x="32181" y="36937"/>
                  </a:lnTo>
                  <a:lnTo>
                    <a:pt x="41114" y="45697"/>
                  </a:lnTo>
                  <a:lnTo>
                    <a:pt x="46459" y="49515"/>
                  </a:lnTo>
                  <a:lnTo>
                    <a:pt x="55221" y="62223"/>
                  </a:lnTo>
                  <a:lnTo>
                    <a:pt x="63281" y="84406"/>
                  </a:lnTo>
                  <a:lnTo>
                    <a:pt x="73916" y="131248"/>
                  </a:lnTo>
                  <a:lnTo>
                    <a:pt x="75898" y="172427"/>
                  </a:lnTo>
                  <a:lnTo>
                    <a:pt x="76160" y="214147"/>
                  </a:lnTo>
                  <a:lnTo>
                    <a:pt x="65834" y="257781"/>
                  </a:lnTo>
                  <a:lnTo>
                    <a:pt x="47551" y="304017"/>
                  </a:lnTo>
                  <a:lnTo>
                    <a:pt x="2857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910"/>
            <p:cNvSpPr/>
            <p:nvPr>
              <p:custDataLst>
                <p:tags r:id="rId75"/>
              </p:custDataLst>
            </p:nvPr>
          </p:nvSpPr>
          <p:spPr>
            <a:xfrm>
              <a:off x="6725055" y="4295775"/>
              <a:ext cx="161521" cy="38101"/>
            </a:xfrm>
            <a:custGeom>
              <a:avLst/>
              <a:gdLst/>
              <a:ahLst/>
              <a:cxnLst/>
              <a:rect l="0" t="0" r="0" b="0"/>
              <a:pathLst>
                <a:path w="161521" h="38101">
                  <a:moveTo>
                    <a:pt x="28170" y="38100"/>
                  </a:moveTo>
                  <a:lnTo>
                    <a:pt x="28170" y="38100"/>
                  </a:lnTo>
                  <a:lnTo>
                    <a:pt x="14913" y="38100"/>
                  </a:lnTo>
                  <a:lnTo>
                    <a:pt x="12982" y="37042"/>
                  </a:lnTo>
                  <a:lnTo>
                    <a:pt x="11695" y="35278"/>
                  </a:lnTo>
                  <a:lnTo>
                    <a:pt x="9628" y="29899"/>
                  </a:lnTo>
                  <a:lnTo>
                    <a:pt x="6524" y="29164"/>
                  </a:lnTo>
                  <a:lnTo>
                    <a:pt x="0" y="28609"/>
                  </a:lnTo>
                  <a:lnTo>
                    <a:pt x="4771" y="28585"/>
                  </a:lnTo>
                  <a:lnTo>
                    <a:pt x="10009" y="25758"/>
                  </a:lnTo>
                  <a:lnTo>
                    <a:pt x="15865" y="22031"/>
                  </a:lnTo>
                  <a:lnTo>
                    <a:pt x="28248" y="19639"/>
                  </a:lnTo>
                  <a:lnTo>
                    <a:pt x="35613" y="18254"/>
                  </a:lnTo>
                  <a:lnTo>
                    <a:pt x="52718" y="12581"/>
                  </a:lnTo>
                  <a:lnTo>
                    <a:pt x="97249" y="8735"/>
                  </a:lnTo>
                  <a:lnTo>
                    <a:pt x="136052" y="906"/>
                  </a:lnTo>
                  <a:lnTo>
                    <a:pt x="161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911"/>
            <p:cNvSpPr/>
            <p:nvPr>
              <p:custDataLst>
                <p:tags r:id="rId76"/>
              </p:custDataLst>
            </p:nvPr>
          </p:nvSpPr>
          <p:spPr>
            <a:xfrm>
              <a:off x="6686666" y="4125829"/>
              <a:ext cx="152285" cy="303128"/>
            </a:xfrm>
            <a:custGeom>
              <a:avLst/>
              <a:gdLst/>
              <a:ahLst/>
              <a:cxnLst/>
              <a:rect l="0" t="0" r="0" b="0"/>
              <a:pathLst>
                <a:path w="152285" h="303128">
                  <a:moveTo>
                    <a:pt x="37984" y="103271"/>
                  </a:moveTo>
                  <a:lnTo>
                    <a:pt x="37984" y="103271"/>
                  </a:lnTo>
                  <a:lnTo>
                    <a:pt x="37984" y="93863"/>
                  </a:lnTo>
                  <a:lnTo>
                    <a:pt x="29784" y="101957"/>
                  </a:lnTo>
                  <a:lnTo>
                    <a:pt x="28852" y="107938"/>
                  </a:lnTo>
                  <a:lnTo>
                    <a:pt x="28462" y="152758"/>
                  </a:lnTo>
                  <a:lnTo>
                    <a:pt x="19522" y="198717"/>
                  </a:lnTo>
                  <a:lnTo>
                    <a:pt x="17898" y="239627"/>
                  </a:lnTo>
                  <a:lnTo>
                    <a:pt x="11400" y="257833"/>
                  </a:lnTo>
                  <a:lnTo>
                    <a:pt x="9443" y="296818"/>
                  </a:lnTo>
                  <a:lnTo>
                    <a:pt x="8373" y="298977"/>
                  </a:lnTo>
                  <a:lnTo>
                    <a:pt x="6602" y="300417"/>
                  </a:lnTo>
                  <a:lnTo>
                    <a:pt x="277" y="303127"/>
                  </a:lnTo>
                  <a:lnTo>
                    <a:pt x="0" y="298190"/>
                  </a:lnTo>
                  <a:lnTo>
                    <a:pt x="2757" y="292913"/>
                  </a:lnTo>
                  <a:lnTo>
                    <a:pt x="4974" y="290024"/>
                  </a:lnTo>
                  <a:lnTo>
                    <a:pt x="7438" y="281170"/>
                  </a:lnTo>
                  <a:lnTo>
                    <a:pt x="12058" y="253415"/>
                  </a:lnTo>
                  <a:lnTo>
                    <a:pt x="15878" y="240910"/>
                  </a:lnTo>
                  <a:lnTo>
                    <a:pt x="25212" y="195082"/>
                  </a:lnTo>
                  <a:lnTo>
                    <a:pt x="33087" y="150443"/>
                  </a:lnTo>
                  <a:lnTo>
                    <a:pt x="47700" y="110750"/>
                  </a:lnTo>
                  <a:lnTo>
                    <a:pt x="66575" y="65828"/>
                  </a:lnTo>
                  <a:lnTo>
                    <a:pt x="82788" y="29951"/>
                  </a:lnTo>
                  <a:lnTo>
                    <a:pt x="85413" y="22001"/>
                  </a:lnTo>
                  <a:lnTo>
                    <a:pt x="90108" y="14940"/>
                  </a:lnTo>
                  <a:lnTo>
                    <a:pt x="95722" y="11096"/>
                  </a:lnTo>
                  <a:lnTo>
                    <a:pt x="98702" y="10071"/>
                  </a:lnTo>
                  <a:lnTo>
                    <a:pt x="100688" y="8330"/>
                  </a:lnTo>
                  <a:lnTo>
                    <a:pt x="104136" y="0"/>
                  </a:lnTo>
                  <a:lnTo>
                    <a:pt x="105369" y="557"/>
                  </a:lnTo>
                  <a:lnTo>
                    <a:pt x="109560" y="3998"/>
                  </a:lnTo>
                  <a:lnTo>
                    <a:pt x="112129" y="9055"/>
                  </a:lnTo>
                  <a:lnTo>
                    <a:pt x="112814" y="11885"/>
                  </a:lnTo>
                  <a:lnTo>
                    <a:pt x="121542" y="27161"/>
                  </a:lnTo>
                  <a:lnTo>
                    <a:pt x="130171" y="68721"/>
                  </a:lnTo>
                  <a:lnTo>
                    <a:pt x="135876" y="115640"/>
                  </a:lnTo>
                  <a:lnTo>
                    <a:pt x="142154" y="159835"/>
                  </a:lnTo>
                  <a:lnTo>
                    <a:pt x="142724" y="204837"/>
                  </a:lnTo>
                  <a:lnTo>
                    <a:pt x="152023" y="251065"/>
                  </a:lnTo>
                  <a:lnTo>
                    <a:pt x="152284" y="255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514"/>
          <p:cNvGrpSpPr/>
          <p:nvPr/>
        </p:nvGrpSpPr>
        <p:grpSpPr>
          <a:xfrm>
            <a:off x="7315200" y="3933826"/>
            <a:ext cx="266701" cy="504822"/>
            <a:chOff x="7315200" y="3933826"/>
            <a:chExt cx="266701" cy="504822"/>
          </a:xfrm>
        </p:grpSpPr>
        <p:sp>
          <p:nvSpPr>
            <p:cNvPr id="186" name="SMARTInkShape-2912"/>
            <p:cNvSpPr/>
            <p:nvPr>
              <p:custDataLst>
                <p:tags r:id="rId70"/>
              </p:custDataLst>
            </p:nvPr>
          </p:nvSpPr>
          <p:spPr>
            <a:xfrm>
              <a:off x="7362835" y="4229100"/>
              <a:ext cx="9516" cy="19051"/>
            </a:xfrm>
            <a:custGeom>
              <a:avLst/>
              <a:gdLst/>
              <a:ahLst/>
              <a:cxnLst/>
              <a:rect l="0" t="0" r="0" b="0"/>
              <a:pathLst>
                <a:path w="9516" h="19051">
                  <a:moveTo>
                    <a:pt x="9515" y="0"/>
                  </a:moveTo>
                  <a:lnTo>
                    <a:pt x="9515" y="0"/>
                  </a:lnTo>
                  <a:lnTo>
                    <a:pt x="9515" y="8201"/>
                  </a:lnTo>
                  <a:lnTo>
                    <a:pt x="8457" y="8642"/>
                  </a:lnTo>
                  <a:lnTo>
                    <a:pt x="4459" y="9132"/>
                  </a:lnTo>
                  <a:lnTo>
                    <a:pt x="2970" y="10321"/>
                  </a:lnTo>
                  <a:lnTo>
                    <a:pt x="0" y="19015"/>
                  </a:lnTo>
                  <a:lnTo>
                    <a:pt x="951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913"/>
            <p:cNvSpPr/>
            <p:nvPr>
              <p:custDataLst>
                <p:tags r:id="rId71"/>
              </p:custDataLst>
            </p:nvPr>
          </p:nvSpPr>
          <p:spPr>
            <a:xfrm>
              <a:off x="7315200" y="3933826"/>
              <a:ext cx="114297" cy="200025"/>
            </a:xfrm>
            <a:custGeom>
              <a:avLst/>
              <a:gdLst/>
              <a:ahLst/>
              <a:cxnLst/>
              <a:rect l="0" t="0" r="0" b="0"/>
              <a:pathLst>
                <a:path w="114297" h="200025">
                  <a:moveTo>
                    <a:pt x="0" y="38099"/>
                  </a:moveTo>
                  <a:lnTo>
                    <a:pt x="0" y="38099"/>
                  </a:lnTo>
                  <a:lnTo>
                    <a:pt x="0" y="10975"/>
                  </a:lnTo>
                  <a:lnTo>
                    <a:pt x="1058" y="10491"/>
                  </a:lnTo>
                  <a:lnTo>
                    <a:pt x="5056" y="9954"/>
                  </a:lnTo>
                  <a:lnTo>
                    <a:pt x="6545" y="8752"/>
                  </a:lnTo>
                  <a:lnTo>
                    <a:pt x="8200" y="4594"/>
                  </a:lnTo>
                  <a:lnTo>
                    <a:pt x="9701" y="3063"/>
                  </a:lnTo>
                  <a:lnTo>
                    <a:pt x="17610" y="402"/>
                  </a:lnTo>
                  <a:lnTo>
                    <a:pt x="60336" y="0"/>
                  </a:lnTo>
                  <a:lnTo>
                    <a:pt x="66680" y="2822"/>
                  </a:lnTo>
                  <a:lnTo>
                    <a:pt x="73027" y="6545"/>
                  </a:lnTo>
                  <a:lnTo>
                    <a:pt x="82550" y="9700"/>
                  </a:lnTo>
                  <a:lnTo>
                    <a:pt x="98425" y="22665"/>
                  </a:lnTo>
                  <a:lnTo>
                    <a:pt x="112419" y="44457"/>
                  </a:lnTo>
                  <a:lnTo>
                    <a:pt x="114267" y="88889"/>
                  </a:lnTo>
                  <a:lnTo>
                    <a:pt x="114296" y="107530"/>
                  </a:lnTo>
                  <a:lnTo>
                    <a:pt x="111476" y="114113"/>
                  </a:lnTo>
                  <a:lnTo>
                    <a:pt x="91910" y="144714"/>
                  </a:lnTo>
                  <a:lnTo>
                    <a:pt x="85651" y="148984"/>
                  </a:lnTo>
                  <a:lnTo>
                    <a:pt x="79342" y="151940"/>
                  </a:lnTo>
                  <a:lnTo>
                    <a:pt x="73010" y="156781"/>
                  </a:lnTo>
                  <a:lnTo>
                    <a:pt x="69490" y="162460"/>
                  </a:lnTo>
                  <a:lnTo>
                    <a:pt x="68552" y="165457"/>
                  </a:lnTo>
                  <a:lnTo>
                    <a:pt x="66868" y="167454"/>
                  </a:lnTo>
                  <a:lnTo>
                    <a:pt x="62174" y="169674"/>
                  </a:lnTo>
                  <a:lnTo>
                    <a:pt x="60499" y="171324"/>
                  </a:lnTo>
                  <a:lnTo>
                    <a:pt x="48595" y="190382"/>
                  </a:lnTo>
                  <a:lnTo>
                    <a:pt x="47625" y="200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914"/>
            <p:cNvSpPr/>
            <p:nvPr>
              <p:custDataLst>
                <p:tags r:id="rId72"/>
              </p:custDataLst>
            </p:nvPr>
          </p:nvSpPr>
          <p:spPr>
            <a:xfrm>
              <a:off x="7343891" y="4400550"/>
              <a:ext cx="238010" cy="38098"/>
            </a:xfrm>
            <a:custGeom>
              <a:avLst/>
              <a:gdLst/>
              <a:ahLst/>
              <a:cxnLst/>
              <a:rect l="0" t="0" r="0" b="0"/>
              <a:pathLst>
                <a:path w="238010" h="38098">
                  <a:moveTo>
                    <a:pt x="9409" y="28575"/>
                  </a:moveTo>
                  <a:lnTo>
                    <a:pt x="9409" y="28575"/>
                  </a:lnTo>
                  <a:lnTo>
                    <a:pt x="4353" y="28575"/>
                  </a:lnTo>
                  <a:lnTo>
                    <a:pt x="2864" y="29633"/>
                  </a:lnTo>
                  <a:lnTo>
                    <a:pt x="1871" y="31397"/>
                  </a:lnTo>
                  <a:lnTo>
                    <a:pt x="0" y="37708"/>
                  </a:lnTo>
                  <a:lnTo>
                    <a:pt x="45873" y="38097"/>
                  </a:lnTo>
                  <a:lnTo>
                    <a:pt x="89933" y="29458"/>
                  </a:lnTo>
                  <a:lnTo>
                    <a:pt x="133803" y="23635"/>
                  </a:lnTo>
                  <a:lnTo>
                    <a:pt x="177176" y="14396"/>
                  </a:lnTo>
                  <a:lnTo>
                    <a:pt x="223941" y="4896"/>
                  </a:lnTo>
                  <a:lnTo>
                    <a:pt x="238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915"/>
            <p:cNvSpPr/>
            <p:nvPr>
              <p:custDataLst>
                <p:tags r:id="rId73"/>
              </p:custDataLst>
            </p:nvPr>
          </p:nvSpPr>
          <p:spPr>
            <a:xfrm>
              <a:off x="7324725" y="43243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2562" y="9525"/>
                  </a:lnTo>
                  <a:lnTo>
                    <a:pt x="60706" y="8467"/>
                  </a:lnTo>
                  <a:lnTo>
                    <a:pt x="98458" y="883"/>
                  </a:lnTo>
                  <a:lnTo>
                    <a:pt x="144169" y="3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515"/>
          <p:cNvGrpSpPr/>
          <p:nvPr/>
        </p:nvGrpSpPr>
        <p:grpSpPr>
          <a:xfrm>
            <a:off x="7839075" y="4143544"/>
            <a:ext cx="1362076" cy="332635"/>
            <a:chOff x="7839075" y="4143544"/>
            <a:chExt cx="1362076" cy="332635"/>
          </a:xfrm>
        </p:grpSpPr>
        <p:sp>
          <p:nvSpPr>
            <p:cNvPr id="191" name="SMARTInkShape-2916"/>
            <p:cNvSpPr/>
            <p:nvPr>
              <p:custDataLst>
                <p:tags r:id="rId59"/>
              </p:custDataLst>
            </p:nvPr>
          </p:nvSpPr>
          <p:spPr>
            <a:xfrm>
              <a:off x="9201150" y="43624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917"/>
            <p:cNvSpPr/>
            <p:nvPr>
              <p:custDataLst>
                <p:tags r:id="rId60"/>
              </p:custDataLst>
            </p:nvPr>
          </p:nvSpPr>
          <p:spPr>
            <a:xfrm>
              <a:off x="8953500" y="4152900"/>
              <a:ext cx="57139" cy="276226"/>
            </a:xfrm>
            <a:custGeom>
              <a:avLst/>
              <a:gdLst/>
              <a:ahLst/>
              <a:cxnLst/>
              <a:rect l="0" t="0" r="0" b="0"/>
              <a:pathLst>
                <a:path w="57139" h="27622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0108" y="6546"/>
                  </a:lnTo>
                  <a:lnTo>
                    <a:pt x="21872" y="7539"/>
                  </a:lnTo>
                  <a:lnTo>
                    <a:pt x="24107" y="8201"/>
                  </a:lnTo>
                  <a:lnTo>
                    <a:pt x="25596" y="9701"/>
                  </a:lnTo>
                  <a:lnTo>
                    <a:pt x="30810" y="19712"/>
                  </a:lnTo>
                  <a:lnTo>
                    <a:pt x="41716" y="36937"/>
                  </a:lnTo>
                  <a:lnTo>
                    <a:pt x="54933" y="76867"/>
                  </a:lnTo>
                  <a:lnTo>
                    <a:pt x="57021" y="120689"/>
                  </a:lnTo>
                  <a:lnTo>
                    <a:pt x="57138" y="163810"/>
                  </a:lnTo>
                  <a:lnTo>
                    <a:pt x="56090" y="192793"/>
                  </a:lnTo>
                  <a:lnTo>
                    <a:pt x="49545" y="211405"/>
                  </a:lnTo>
                  <a:lnTo>
                    <a:pt x="41963" y="225151"/>
                  </a:lnTo>
                  <a:lnTo>
                    <a:pt x="38187" y="241102"/>
                  </a:lnTo>
                  <a:lnTo>
                    <a:pt x="27965" y="256509"/>
                  </a:lnTo>
                  <a:lnTo>
                    <a:pt x="15754" y="269743"/>
                  </a:lnTo>
                  <a:lnTo>
                    <a:pt x="9472" y="273344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918"/>
            <p:cNvSpPr/>
            <p:nvPr>
              <p:custDataLst>
                <p:tags r:id="rId61"/>
              </p:custDataLst>
            </p:nvPr>
          </p:nvSpPr>
          <p:spPr>
            <a:xfrm>
              <a:off x="8763013" y="4286250"/>
              <a:ext cx="123813" cy="38101"/>
            </a:xfrm>
            <a:custGeom>
              <a:avLst/>
              <a:gdLst/>
              <a:ahLst/>
              <a:cxnLst/>
              <a:rect l="0" t="0" r="0" b="0"/>
              <a:pathLst>
                <a:path w="123813" h="38101">
                  <a:moveTo>
                    <a:pt x="19037" y="38100"/>
                  </a:moveTo>
                  <a:lnTo>
                    <a:pt x="19037" y="38100"/>
                  </a:lnTo>
                  <a:lnTo>
                    <a:pt x="0" y="38100"/>
                  </a:lnTo>
                  <a:lnTo>
                    <a:pt x="5048" y="38100"/>
                  </a:lnTo>
                  <a:lnTo>
                    <a:pt x="10350" y="35278"/>
                  </a:lnTo>
                  <a:lnTo>
                    <a:pt x="16235" y="31554"/>
                  </a:lnTo>
                  <a:lnTo>
                    <a:pt x="26556" y="29458"/>
                  </a:lnTo>
                  <a:lnTo>
                    <a:pt x="54148" y="27594"/>
                  </a:lnTo>
                  <a:lnTo>
                    <a:pt x="101478" y="11709"/>
                  </a:lnTo>
                  <a:lnTo>
                    <a:pt x="1238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919"/>
            <p:cNvSpPr/>
            <p:nvPr>
              <p:custDataLst>
                <p:tags r:id="rId62"/>
              </p:custDataLst>
            </p:nvPr>
          </p:nvSpPr>
          <p:spPr>
            <a:xfrm>
              <a:off x="8753592" y="4145423"/>
              <a:ext cx="142758" cy="293061"/>
            </a:xfrm>
            <a:custGeom>
              <a:avLst/>
              <a:gdLst/>
              <a:ahLst/>
              <a:cxnLst/>
              <a:rect l="0" t="0" r="0" b="0"/>
              <a:pathLst>
                <a:path w="142758" h="293061">
                  <a:moveTo>
                    <a:pt x="47508" y="140827"/>
                  </a:moveTo>
                  <a:lnTo>
                    <a:pt x="47508" y="140827"/>
                  </a:lnTo>
                  <a:lnTo>
                    <a:pt x="47508" y="121777"/>
                  </a:lnTo>
                  <a:lnTo>
                    <a:pt x="47508" y="144443"/>
                  </a:lnTo>
                  <a:lnTo>
                    <a:pt x="44686" y="150548"/>
                  </a:lnTo>
                  <a:lnTo>
                    <a:pt x="40962" y="156789"/>
                  </a:lnTo>
                  <a:lnTo>
                    <a:pt x="29418" y="194980"/>
                  </a:lnTo>
                  <a:lnTo>
                    <a:pt x="27684" y="211671"/>
                  </a:lnTo>
                  <a:lnTo>
                    <a:pt x="16716" y="252363"/>
                  </a:lnTo>
                  <a:lnTo>
                    <a:pt x="12657" y="260249"/>
                  </a:lnTo>
                  <a:lnTo>
                    <a:pt x="10050" y="273935"/>
                  </a:lnTo>
                  <a:lnTo>
                    <a:pt x="9535" y="286829"/>
                  </a:lnTo>
                  <a:lnTo>
                    <a:pt x="8434" y="288962"/>
                  </a:lnTo>
                  <a:lnTo>
                    <a:pt x="6642" y="290383"/>
                  </a:lnTo>
                  <a:lnTo>
                    <a:pt x="278" y="293060"/>
                  </a:lnTo>
                  <a:lnTo>
                    <a:pt x="0" y="288121"/>
                  </a:lnTo>
                  <a:lnTo>
                    <a:pt x="2757" y="282844"/>
                  </a:lnTo>
                  <a:lnTo>
                    <a:pt x="6452" y="276971"/>
                  </a:lnTo>
                  <a:lnTo>
                    <a:pt x="8824" y="264576"/>
                  </a:lnTo>
                  <a:lnTo>
                    <a:pt x="10390" y="241163"/>
                  </a:lnTo>
                  <a:lnTo>
                    <a:pt x="25879" y="195081"/>
                  </a:lnTo>
                  <a:lnTo>
                    <a:pt x="30516" y="171366"/>
                  </a:lnTo>
                  <a:lnTo>
                    <a:pt x="44604" y="130306"/>
                  </a:lnTo>
                  <a:lnTo>
                    <a:pt x="54997" y="103490"/>
                  </a:lnTo>
                  <a:lnTo>
                    <a:pt x="81558" y="61797"/>
                  </a:lnTo>
                  <a:lnTo>
                    <a:pt x="107799" y="15722"/>
                  </a:lnTo>
                  <a:lnTo>
                    <a:pt x="117348" y="4864"/>
                  </a:lnTo>
                  <a:lnTo>
                    <a:pt x="123703" y="1024"/>
                  </a:lnTo>
                  <a:lnTo>
                    <a:pt x="126879" y="0"/>
                  </a:lnTo>
                  <a:lnTo>
                    <a:pt x="128998" y="375"/>
                  </a:lnTo>
                  <a:lnTo>
                    <a:pt x="130409" y="1685"/>
                  </a:lnTo>
                  <a:lnTo>
                    <a:pt x="131351" y="3615"/>
                  </a:lnTo>
                  <a:lnTo>
                    <a:pt x="133037" y="4903"/>
                  </a:lnTo>
                  <a:lnTo>
                    <a:pt x="137732" y="6333"/>
                  </a:lnTo>
                  <a:lnTo>
                    <a:pt x="139406" y="8831"/>
                  </a:lnTo>
                  <a:lnTo>
                    <a:pt x="142095" y="25227"/>
                  </a:lnTo>
                  <a:lnTo>
                    <a:pt x="142732" y="68123"/>
                  </a:lnTo>
                  <a:lnTo>
                    <a:pt x="142757" y="112271"/>
                  </a:lnTo>
                  <a:lnTo>
                    <a:pt x="141700" y="144005"/>
                  </a:lnTo>
                  <a:lnTo>
                    <a:pt x="130998" y="188452"/>
                  </a:lnTo>
                  <a:lnTo>
                    <a:pt x="125147" y="208795"/>
                  </a:lnTo>
                  <a:lnTo>
                    <a:pt x="122934" y="223005"/>
                  </a:lnTo>
                  <a:lnTo>
                    <a:pt x="114183" y="236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920"/>
            <p:cNvSpPr/>
            <p:nvPr>
              <p:custDataLst>
                <p:tags r:id="rId63"/>
              </p:custDataLst>
            </p:nvPr>
          </p:nvSpPr>
          <p:spPr>
            <a:xfrm>
              <a:off x="8582418" y="4381500"/>
              <a:ext cx="75808" cy="9526"/>
            </a:xfrm>
            <a:custGeom>
              <a:avLst/>
              <a:gdLst/>
              <a:ahLst/>
              <a:cxnLst/>
              <a:rect l="0" t="0" r="0" b="0"/>
              <a:pathLst>
                <a:path w="75808" h="9526">
                  <a:moveTo>
                    <a:pt x="9132" y="0"/>
                  </a:moveTo>
                  <a:lnTo>
                    <a:pt x="9132" y="0"/>
                  </a:lnTo>
                  <a:lnTo>
                    <a:pt x="9132" y="9133"/>
                  </a:lnTo>
                  <a:lnTo>
                    <a:pt x="0" y="9515"/>
                  </a:lnTo>
                  <a:lnTo>
                    <a:pt x="34634" y="9525"/>
                  </a:lnTo>
                  <a:lnTo>
                    <a:pt x="75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921"/>
            <p:cNvSpPr/>
            <p:nvPr>
              <p:custDataLst>
                <p:tags r:id="rId64"/>
              </p:custDataLst>
            </p:nvPr>
          </p:nvSpPr>
          <p:spPr>
            <a:xfrm>
              <a:off x="8562975" y="4315220"/>
              <a:ext cx="104776" cy="28064"/>
            </a:xfrm>
            <a:custGeom>
              <a:avLst/>
              <a:gdLst/>
              <a:ahLst/>
              <a:cxnLst/>
              <a:rect l="0" t="0" r="0" b="0"/>
              <a:pathLst>
                <a:path w="104776" h="28064">
                  <a:moveTo>
                    <a:pt x="0" y="18655"/>
                  </a:moveTo>
                  <a:lnTo>
                    <a:pt x="0" y="18655"/>
                  </a:lnTo>
                  <a:lnTo>
                    <a:pt x="0" y="28063"/>
                  </a:lnTo>
                  <a:lnTo>
                    <a:pt x="14465" y="13714"/>
                  </a:lnTo>
                  <a:lnTo>
                    <a:pt x="19834" y="11167"/>
                  </a:lnTo>
                  <a:lnTo>
                    <a:pt x="44480" y="8151"/>
                  </a:lnTo>
                  <a:lnTo>
                    <a:pt x="55042" y="2607"/>
                  </a:lnTo>
                  <a:lnTo>
                    <a:pt x="78052" y="0"/>
                  </a:lnTo>
                  <a:lnTo>
                    <a:pt x="85137" y="2603"/>
                  </a:lnTo>
                  <a:lnTo>
                    <a:pt x="91814" y="6229"/>
                  </a:lnTo>
                  <a:lnTo>
                    <a:pt x="104775" y="9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922"/>
            <p:cNvSpPr/>
            <p:nvPr>
              <p:custDataLst>
                <p:tags r:id="rId65"/>
              </p:custDataLst>
            </p:nvPr>
          </p:nvSpPr>
          <p:spPr>
            <a:xfrm>
              <a:off x="8343900" y="4258068"/>
              <a:ext cx="142876" cy="190108"/>
            </a:xfrm>
            <a:custGeom>
              <a:avLst/>
              <a:gdLst/>
              <a:ahLst/>
              <a:cxnLst/>
              <a:rect l="0" t="0" r="0" b="0"/>
              <a:pathLst>
                <a:path w="142876" h="190108">
                  <a:moveTo>
                    <a:pt x="142875" y="9132"/>
                  </a:moveTo>
                  <a:lnTo>
                    <a:pt x="142875" y="9132"/>
                  </a:lnTo>
                  <a:lnTo>
                    <a:pt x="142875" y="931"/>
                  </a:lnTo>
                  <a:lnTo>
                    <a:pt x="141817" y="490"/>
                  </a:lnTo>
                  <a:lnTo>
                    <a:pt x="137819" y="0"/>
                  </a:lnTo>
                  <a:lnTo>
                    <a:pt x="136330" y="927"/>
                  </a:lnTo>
                  <a:lnTo>
                    <a:pt x="135337" y="2604"/>
                  </a:lnTo>
                  <a:lnTo>
                    <a:pt x="134675" y="4780"/>
                  </a:lnTo>
                  <a:lnTo>
                    <a:pt x="125265" y="16951"/>
                  </a:lnTo>
                  <a:lnTo>
                    <a:pt x="111017" y="32470"/>
                  </a:lnTo>
                  <a:lnTo>
                    <a:pt x="100364" y="49647"/>
                  </a:lnTo>
                  <a:lnTo>
                    <a:pt x="76649" y="85544"/>
                  </a:lnTo>
                  <a:lnTo>
                    <a:pt x="63986" y="104444"/>
                  </a:lnTo>
                  <a:lnTo>
                    <a:pt x="35324" y="148835"/>
                  </a:lnTo>
                  <a:lnTo>
                    <a:pt x="0" y="190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923"/>
            <p:cNvSpPr/>
            <p:nvPr>
              <p:custDataLst>
                <p:tags r:id="rId66"/>
              </p:custDataLst>
            </p:nvPr>
          </p:nvSpPr>
          <p:spPr>
            <a:xfrm>
              <a:off x="8334375" y="4238659"/>
              <a:ext cx="133351" cy="199992"/>
            </a:xfrm>
            <a:custGeom>
              <a:avLst/>
              <a:gdLst/>
              <a:ahLst/>
              <a:cxnLst/>
              <a:rect l="0" t="0" r="0" b="0"/>
              <a:pathLst>
                <a:path w="133351" h="19999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8200" y="8170"/>
                  </a:lnTo>
                  <a:lnTo>
                    <a:pt x="10321" y="16834"/>
                  </a:lnTo>
                  <a:lnTo>
                    <a:pt x="38169" y="59367"/>
                  </a:lnTo>
                  <a:lnTo>
                    <a:pt x="68530" y="101698"/>
                  </a:lnTo>
                  <a:lnTo>
                    <a:pt x="97486" y="146024"/>
                  </a:lnTo>
                  <a:lnTo>
                    <a:pt x="117748" y="188615"/>
                  </a:lnTo>
                  <a:lnTo>
                    <a:pt x="123947" y="194935"/>
                  </a:lnTo>
                  <a:lnTo>
                    <a:pt x="133350" y="19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924"/>
            <p:cNvSpPr/>
            <p:nvPr>
              <p:custDataLst>
                <p:tags r:id="rId67"/>
              </p:custDataLst>
            </p:nvPr>
          </p:nvSpPr>
          <p:spPr>
            <a:xfrm>
              <a:off x="8134597" y="4171961"/>
              <a:ext cx="133104" cy="295086"/>
            </a:xfrm>
            <a:custGeom>
              <a:avLst/>
              <a:gdLst/>
              <a:ahLst/>
              <a:cxnLst/>
              <a:rect l="0" t="0" r="0" b="0"/>
              <a:pathLst>
                <a:path w="133104" h="295086">
                  <a:moveTo>
                    <a:pt x="104528" y="28564"/>
                  </a:moveTo>
                  <a:lnTo>
                    <a:pt x="104528" y="28564"/>
                  </a:lnTo>
                  <a:lnTo>
                    <a:pt x="112728" y="20363"/>
                  </a:lnTo>
                  <a:lnTo>
                    <a:pt x="113937" y="10954"/>
                  </a:lnTo>
                  <a:lnTo>
                    <a:pt x="104918" y="419"/>
                  </a:lnTo>
                  <a:lnTo>
                    <a:pt x="90349" y="0"/>
                  </a:lnTo>
                  <a:lnTo>
                    <a:pt x="88725" y="1054"/>
                  </a:lnTo>
                  <a:lnTo>
                    <a:pt x="87643" y="2816"/>
                  </a:lnTo>
                  <a:lnTo>
                    <a:pt x="86921" y="5049"/>
                  </a:lnTo>
                  <a:lnTo>
                    <a:pt x="72348" y="22379"/>
                  </a:lnTo>
                  <a:lnTo>
                    <a:pt x="56846" y="40933"/>
                  </a:lnTo>
                  <a:lnTo>
                    <a:pt x="34676" y="87762"/>
                  </a:lnTo>
                  <a:lnTo>
                    <a:pt x="15628" y="134843"/>
                  </a:lnTo>
                  <a:lnTo>
                    <a:pt x="2575" y="173623"/>
                  </a:lnTo>
                  <a:lnTo>
                    <a:pt x="0" y="218419"/>
                  </a:lnTo>
                  <a:lnTo>
                    <a:pt x="844" y="250729"/>
                  </a:lnTo>
                  <a:lnTo>
                    <a:pt x="7367" y="268780"/>
                  </a:lnTo>
                  <a:lnTo>
                    <a:pt x="22145" y="288353"/>
                  </a:lnTo>
                  <a:lnTo>
                    <a:pt x="31225" y="292192"/>
                  </a:lnTo>
                  <a:lnTo>
                    <a:pt x="72948" y="295085"/>
                  </a:lnTo>
                  <a:lnTo>
                    <a:pt x="115950" y="281991"/>
                  </a:lnTo>
                  <a:lnTo>
                    <a:pt x="133103" y="276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925"/>
            <p:cNvSpPr/>
            <p:nvPr>
              <p:custDataLst>
                <p:tags r:id="rId68"/>
              </p:custDataLst>
            </p:nvPr>
          </p:nvSpPr>
          <p:spPr>
            <a:xfrm>
              <a:off x="7962900" y="4286250"/>
              <a:ext cx="104776" cy="180418"/>
            </a:xfrm>
            <a:custGeom>
              <a:avLst/>
              <a:gdLst/>
              <a:ahLst/>
              <a:cxnLst/>
              <a:rect l="0" t="0" r="0" b="0"/>
              <a:pathLst>
                <a:path w="104776" h="180418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5056" y="18657"/>
                  </a:lnTo>
                  <a:lnTo>
                    <a:pt x="6545" y="19846"/>
                  </a:lnTo>
                  <a:lnTo>
                    <a:pt x="8200" y="23990"/>
                  </a:lnTo>
                  <a:lnTo>
                    <a:pt x="8642" y="24460"/>
                  </a:lnTo>
                  <a:lnTo>
                    <a:pt x="8937" y="23715"/>
                  </a:lnTo>
                  <a:lnTo>
                    <a:pt x="9132" y="22160"/>
                  </a:lnTo>
                  <a:lnTo>
                    <a:pt x="10321" y="22182"/>
                  </a:lnTo>
                  <a:lnTo>
                    <a:pt x="17691" y="27524"/>
                  </a:lnTo>
                  <a:lnTo>
                    <a:pt x="32188" y="41740"/>
                  </a:lnTo>
                  <a:lnTo>
                    <a:pt x="35473" y="50654"/>
                  </a:lnTo>
                  <a:lnTo>
                    <a:pt x="37991" y="60612"/>
                  </a:lnTo>
                  <a:lnTo>
                    <a:pt x="48230" y="75630"/>
                  </a:lnTo>
                  <a:lnTo>
                    <a:pt x="53186" y="82296"/>
                  </a:lnTo>
                  <a:lnTo>
                    <a:pt x="64457" y="115121"/>
                  </a:lnTo>
                  <a:lnTo>
                    <a:pt x="66637" y="155423"/>
                  </a:lnTo>
                  <a:lnTo>
                    <a:pt x="63836" y="161858"/>
                  </a:lnTo>
                  <a:lnTo>
                    <a:pt x="60121" y="168245"/>
                  </a:lnTo>
                  <a:lnTo>
                    <a:pt x="57541" y="179089"/>
                  </a:lnTo>
                  <a:lnTo>
                    <a:pt x="56352" y="179718"/>
                  </a:lnTo>
                  <a:lnTo>
                    <a:pt x="52210" y="180417"/>
                  </a:lnTo>
                  <a:lnTo>
                    <a:pt x="50681" y="179544"/>
                  </a:lnTo>
                  <a:lnTo>
                    <a:pt x="49663" y="177905"/>
                  </a:lnTo>
                  <a:lnTo>
                    <a:pt x="48984" y="175753"/>
                  </a:lnTo>
                  <a:lnTo>
                    <a:pt x="47472" y="174319"/>
                  </a:lnTo>
                  <a:lnTo>
                    <a:pt x="42971" y="172725"/>
                  </a:lnTo>
                  <a:lnTo>
                    <a:pt x="41347" y="171242"/>
                  </a:lnTo>
                  <a:lnTo>
                    <a:pt x="39543" y="166771"/>
                  </a:lnTo>
                  <a:lnTo>
                    <a:pt x="38125" y="121310"/>
                  </a:lnTo>
                  <a:lnTo>
                    <a:pt x="39160" y="91157"/>
                  </a:lnTo>
                  <a:lnTo>
                    <a:pt x="52290" y="49440"/>
                  </a:lnTo>
                  <a:lnTo>
                    <a:pt x="88547" y="6872"/>
                  </a:lnTo>
                  <a:lnTo>
                    <a:pt x="95093" y="305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926"/>
            <p:cNvSpPr/>
            <p:nvPr>
              <p:custDataLst>
                <p:tags r:id="rId69"/>
              </p:custDataLst>
            </p:nvPr>
          </p:nvSpPr>
          <p:spPr>
            <a:xfrm>
              <a:off x="7839075" y="4143544"/>
              <a:ext cx="114290" cy="332635"/>
            </a:xfrm>
            <a:custGeom>
              <a:avLst/>
              <a:gdLst/>
              <a:ahLst/>
              <a:cxnLst/>
              <a:rect l="0" t="0" r="0" b="0"/>
              <a:pathLst>
                <a:path w="114290" h="332635">
                  <a:moveTo>
                    <a:pt x="9525" y="85556"/>
                  </a:moveTo>
                  <a:lnTo>
                    <a:pt x="9525" y="85556"/>
                  </a:lnTo>
                  <a:lnTo>
                    <a:pt x="14581" y="90612"/>
                  </a:lnTo>
                  <a:lnTo>
                    <a:pt x="17063" y="95917"/>
                  </a:lnTo>
                  <a:lnTo>
                    <a:pt x="19027" y="139717"/>
                  </a:lnTo>
                  <a:lnTo>
                    <a:pt x="19049" y="183825"/>
                  </a:lnTo>
                  <a:lnTo>
                    <a:pt x="19050" y="227860"/>
                  </a:lnTo>
                  <a:lnTo>
                    <a:pt x="19050" y="272847"/>
                  </a:lnTo>
                  <a:lnTo>
                    <a:pt x="24537" y="297216"/>
                  </a:lnTo>
                  <a:lnTo>
                    <a:pt x="19074" y="332634"/>
                  </a:lnTo>
                  <a:lnTo>
                    <a:pt x="19050" y="289583"/>
                  </a:lnTo>
                  <a:lnTo>
                    <a:pt x="19050" y="244018"/>
                  </a:lnTo>
                  <a:lnTo>
                    <a:pt x="21872" y="208697"/>
                  </a:lnTo>
                  <a:lnTo>
                    <a:pt x="27250" y="166089"/>
                  </a:lnTo>
                  <a:lnTo>
                    <a:pt x="29371" y="124512"/>
                  </a:lnTo>
                  <a:lnTo>
                    <a:pt x="36741" y="81200"/>
                  </a:lnTo>
                  <a:lnTo>
                    <a:pt x="53209" y="35931"/>
                  </a:lnTo>
                  <a:lnTo>
                    <a:pt x="57041" y="23345"/>
                  </a:lnTo>
                  <a:lnTo>
                    <a:pt x="70254" y="6351"/>
                  </a:lnTo>
                  <a:lnTo>
                    <a:pt x="76379" y="2728"/>
                  </a:lnTo>
                  <a:lnTo>
                    <a:pt x="88936" y="403"/>
                  </a:lnTo>
                  <a:lnTo>
                    <a:pt x="98436" y="0"/>
                  </a:lnTo>
                  <a:lnTo>
                    <a:pt x="100549" y="1003"/>
                  </a:lnTo>
                  <a:lnTo>
                    <a:pt x="101957" y="2728"/>
                  </a:lnTo>
                  <a:lnTo>
                    <a:pt x="104581" y="7469"/>
                  </a:lnTo>
                  <a:lnTo>
                    <a:pt x="110951" y="16088"/>
                  </a:lnTo>
                  <a:lnTo>
                    <a:pt x="113308" y="25344"/>
                  </a:lnTo>
                  <a:lnTo>
                    <a:pt x="114289" y="69290"/>
                  </a:lnTo>
                  <a:lnTo>
                    <a:pt x="111473" y="75857"/>
                  </a:lnTo>
                  <a:lnTo>
                    <a:pt x="91910" y="106447"/>
                  </a:lnTo>
                  <a:lnTo>
                    <a:pt x="77444" y="116911"/>
                  </a:lnTo>
                  <a:lnTo>
                    <a:pt x="44565" y="131681"/>
                  </a:lnTo>
                  <a:lnTo>
                    <a:pt x="0" y="13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516"/>
          <p:cNvGrpSpPr/>
          <p:nvPr/>
        </p:nvGrpSpPr>
        <p:grpSpPr>
          <a:xfrm>
            <a:off x="9439275" y="4048518"/>
            <a:ext cx="1228704" cy="389967"/>
            <a:chOff x="9439275" y="4048518"/>
            <a:chExt cx="1228704" cy="389967"/>
          </a:xfrm>
        </p:grpSpPr>
        <p:sp>
          <p:nvSpPr>
            <p:cNvPr id="203" name="SMARTInkShape-2927"/>
            <p:cNvSpPr/>
            <p:nvPr>
              <p:custDataLst>
                <p:tags r:id="rId49"/>
              </p:custDataLst>
            </p:nvPr>
          </p:nvSpPr>
          <p:spPr>
            <a:xfrm>
              <a:off x="10563225" y="4048518"/>
              <a:ext cx="104754" cy="294883"/>
            </a:xfrm>
            <a:custGeom>
              <a:avLst/>
              <a:gdLst/>
              <a:ahLst/>
              <a:cxnLst/>
              <a:rect l="0" t="0" r="0" b="0"/>
              <a:pathLst>
                <a:path w="104754" h="294883">
                  <a:moveTo>
                    <a:pt x="57150" y="9132"/>
                  </a:moveTo>
                  <a:lnTo>
                    <a:pt x="57150" y="9132"/>
                  </a:lnTo>
                  <a:lnTo>
                    <a:pt x="57150" y="0"/>
                  </a:lnTo>
                  <a:lnTo>
                    <a:pt x="92162" y="35678"/>
                  </a:lnTo>
                  <a:lnTo>
                    <a:pt x="100568" y="51688"/>
                  </a:lnTo>
                  <a:lnTo>
                    <a:pt x="104529" y="97754"/>
                  </a:lnTo>
                  <a:lnTo>
                    <a:pt x="104753" y="144722"/>
                  </a:lnTo>
                  <a:lnTo>
                    <a:pt x="101946" y="171721"/>
                  </a:lnTo>
                  <a:lnTo>
                    <a:pt x="96110" y="189344"/>
                  </a:lnTo>
                  <a:lnTo>
                    <a:pt x="64077" y="231037"/>
                  </a:lnTo>
                  <a:lnTo>
                    <a:pt x="39887" y="263087"/>
                  </a:lnTo>
                  <a:lnTo>
                    <a:pt x="0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928"/>
            <p:cNvSpPr/>
            <p:nvPr>
              <p:custDataLst>
                <p:tags r:id="rId50"/>
              </p:custDataLst>
            </p:nvPr>
          </p:nvSpPr>
          <p:spPr>
            <a:xfrm>
              <a:off x="10439528" y="4210050"/>
              <a:ext cx="133223" cy="28576"/>
            </a:xfrm>
            <a:custGeom>
              <a:avLst/>
              <a:gdLst/>
              <a:ahLst/>
              <a:cxnLst/>
              <a:rect l="0" t="0" r="0" b="0"/>
              <a:pathLst>
                <a:path w="133223" h="28576">
                  <a:moveTo>
                    <a:pt x="28447" y="28575"/>
                  </a:moveTo>
                  <a:lnTo>
                    <a:pt x="28447" y="28575"/>
                  </a:lnTo>
                  <a:lnTo>
                    <a:pt x="10838" y="10965"/>
                  </a:lnTo>
                  <a:lnTo>
                    <a:pt x="0" y="9536"/>
                  </a:lnTo>
                  <a:lnTo>
                    <a:pt x="46967" y="9525"/>
                  </a:lnTo>
                  <a:lnTo>
                    <a:pt x="89122" y="8467"/>
                  </a:lnTo>
                  <a:lnTo>
                    <a:pt x="1332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929"/>
            <p:cNvSpPr/>
            <p:nvPr>
              <p:custDataLst>
                <p:tags r:id="rId51"/>
              </p:custDataLst>
            </p:nvPr>
          </p:nvSpPr>
          <p:spPr>
            <a:xfrm>
              <a:off x="10420351" y="4077272"/>
              <a:ext cx="104775" cy="275093"/>
            </a:xfrm>
            <a:custGeom>
              <a:avLst/>
              <a:gdLst/>
              <a:ahLst/>
              <a:cxnLst/>
              <a:rect l="0" t="0" r="0" b="0"/>
              <a:pathLst>
                <a:path w="104775" h="275093">
                  <a:moveTo>
                    <a:pt x="57149" y="104203"/>
                  </a:moveTo>
                  <a:lnTo>
                    <a:pt x="57149" y="104203"/>
                  </a:lnTo>
                  <a:lnTo>
                    <a:pt x="52092" y="104203"/>
                  </a:lnTo>
                  <a:lnTo>
                    <a:pt x="50603" y="105261"/>
                  </a:lnTo>
                  <a:lnTo>
                    <a:pt x="49611" y="107025"/>
                  </a:lnTo>
                  <a:lnTo>
                    <a:pt x="46826" y="120450"/>
                  </a:lnTo>
                  <a:lnTo>
                    <a:pt x="41156" y="129713"/>
                  </a:lnTo>
                  <a:lnTo>
                    <a:pt x="26394" y="173114"/>
                  </a:lnTo>
                  <a:lnTo>
                    <a:pt x="22313" y="184572"/>
                  </a:lnTo>
                  <a:lnTo>
                    <a:pt x="18957" y="201864"/>
                  </a:lnTo>
                  <a:lnTo>
                    <a:pt x="12789" y="215219"/>
                  </a:lnTo>
                  <a:lnTo>
                    <a:pt x="8752" y="242918"/>
                  </a:lnTo>
                  <a:lnTo>
                    <a:pt x="2042" y="256408"/>
                  </a:lnTo>
                  <a:lnTo>
                    <a:pt x="34" y="275092"/>
                  </a:lnTo>
                  <a:lnTo>
                    <a:pt x="0" y="261449"/>
                  </a:lnTo>
                  <a:lnTo>
                    <a:pt x="14190" y="220150"/>
                  </a:lnTo>
                  <a:lnTo>
                    <a:pt x="25948" y="182188"/>
                  </a:lnTo>
                  <a:lnTo>
                    <a:pt x="26823" y="175243"/>
                  </a:lnTo>
                  <a:lnTo>
                    <a:pt x="33441" y="161882"/>
                  </a:lnTo>
                  <a:lnTo>
                    <a:pt x="38170" y="155355"/>
                  </a:lnTo>
                  <a:lnTo>
                    <a:pt x="43422" y="139638"/>
                  </a:lnTo>
                  <a:lnTo>
                    <a:pt x="54676" y="95385"/>
                  </a:lnTo>
                  <a:lnTo>
                    <a:pt x="73085" y="53744"/>
                  </a:lnTo>
                  <a:lnTo>
                    <a:pt x="97236" y="9207"/>
                  </a:lnTo>
                  <a:lnTo>
                    <a:pt x="104334" y="0"/>
                  </a:lnTo>
                  <a:lnTo>
                    <a:pt x="104773" y="45499"/>
                  </a:lnTo>
                  <a:lnTo>
                    <a:pt x="104774" y="91937"/>
                  </a:lnTo>
                  <a:lnTo>
                    <a:pt x="104774" y="135978"/>
                  </a:lnTo>
                  <a:lnTo>
                    <a:pt x="104774" y="183403"/>
                  </a:lnTo>
                  <a:lnTo>
                    <a:pt x="104774" y="218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930"/>
            <p:cNvSpPr/>
            <p:nvPr>
              <p:custDataLst>
                <p:tags r:id="rId52"/>
              </p:custDataLst>
            </p:nvPr>
          </p:nvSpPr>
          <p:spPr>
            <a:xfrm>
              <a:off x="10191750" y="4286250"/>
              <a:ext cx="95251" cy="9409"/>
            </a:xfrm>
            <a:custGeom>
              <a:avLst/>
              <a:gdLst/>
              <a:ahLst/>
              <a:cxnLst/>
              <a:rect l="0" t="0" r="0" b="0"/>
              <a:pathLst>
                <a:path w="95251" h="9409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5057" y="4434"/>
                  </a:lnTo>
                  <a:lnTo>
                    <a:pt x="10361" y="1971"/>
                  </a:lnTo>
                  <a:lnTo>
                    <a:pt x="13257" y="1314"/>
                  </a:lnTo>
                  <a:lnTo>
                    <a:pt x="16247" y="1934"/>
                  </a:lnTo>
                  <a:lnTo>
                    <a:pt x="22389" y="5446"/>
                  </a:lnTo>
                  <a:lnTo>
                    <a:pt x="26568" y="5747"/>
                  </a:lnTo>
                  <a:lnTo>
                    <a:pt x="70845" y="19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931"/>
            <p:cNvSpPr/>
            <p:nvPr>
              <p:custDataLst>
                <p:tags r:id="rId53"/>
              </p:custDataLst>
            </p:nvPr>
          </p:nvSpPr>
          <p:spPr>
            <a:xfrm>
              <a:off x="10163566" y="4229100"/>
              <a:ext cx="142485" cy="9526"/>
            </a:xfrm>
            <a:custGeom>
              <a:avLst/>
              <a:gdLst/>
              <a:ahLst/>
              <a:cxnLst/>
              <a:rect l="0" t="0" r="0" b="0"/>
              <a:pathLst>
                <a:path w="142485" h="9526">
                  <a:moveTo>
                    <a:pt x="9134" y="9525"/>
                  </a:moveTo>
                  <a:lnTo>
                    <a:pt x="9134" y="9525"/>
                  </a:lnTo>
                  <a:lnTo>
                    <a:pt x="0" y="9525"/>
                  </a:lnTo>
                  <a:lnTo>
                    <a:pt x="45979" y="9525"/>
                  </a:lnTo>
                  <a:lnTo>
                    <a:pt x="63292" y="8467"/>
                  </a:lnTo>
                  <a:lnTo>
                    <a:pt x="92127" y="1324"/>
                  </a:lnTo>
                  <a:lnTo>
                    <a:pt x="142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932"/>
            <p:cNvSpPr/>
            <p:nvPr>
              <p:custDataLst>
                <p:tags r:id="rId54"/>
              </p:custDataLst>
            </p:nvPr>
          </p:nvSpPr>
          <p:spPr>
            <a:xfrm>
              <a:off x="10029825" y="4124360"/>
              <a:ext cx="84403" cy="238091"/>
            </a:xfrm>
            <a:custGeom>
              <a:avLst/>
              <a:gdLst/>
              <a:ahLst/>
              <a:cxnLst/>
              <a:rect l="0" t="0" r="0" b="0"/>
              <a:pathLst>
                <a:path w="84403" h="238091">
                  <a:moveTo>
                    <a:pt x="76200" y="19015"/>
                  </a:moveTo>
                  <a:lnTo>
                    <a:pt x="76200" y="19015"/>
                  </a:lnTo>
                  <a:lnTo>
                    <a:pt x="76200" y="13959"/>
                  </a:lnTo>
                  <a:lnTo>
                    <a:pt x="77258" y="12469"/>
                  </a:lnTo>
                  <a:lnTo>
                    <a:pt x="79024" y="11476"/>
                  </a:lnTo>
                  <a:lnTo>
                    <a:pt x="84402" y="9883"/>
                  </a:lnTo>
                  <a:lnTo>
                    <a:pt x="82314" y="6842"/>
                  </a:lnTo>
                  <a:lnTo>
                    <a:pt x="76557" y="368"/>
                  </a:lnTo>
                  <a:lnTo>
                    <a:pt x="68031" y="0"/>
                  </a:lnTo>
                  <a:lnTo>
                    <a:pt x="67578" y="1047"/>
                  </a:lnTo>
                  <a:lnTo>
                    <a:pt x="67076" y="5032"/>
                  </a:lnTo>
                  <a:lnTo>
                    <a:pt x="65884" y="6518"/>
                  </a:lnTo>
                  <a:lnTo>
                    <a:pt x="56998" y="10287"/>
                  </a:lnTo>
                  <a:lnTo>
                    <a:pt x="49814" y="15959"/>
                  </a:lnTo>
                  <a:lnTo>
                    <a:pt x="44012" y="17657"/>
                  </a:lnTo>
                  <a:lnTo>
                    <a:pt x="42042" y="19168"/>
                  </a:lnTo>
                  <a:lnTo>
                    <a:pt x="20813" y="45747"/>
                  </a:lnTo>
                  <a:lnTo>
                    <a:pt x="19834" y="49593"/>
                  </a:lnTo>
                  <a:lnTo>
                    <a:pt x="18094" y="70275"/>
                  </a:lnTo>
                  <a:lnTo>
                    <a:pt x="10862" y="88507"/>
                  </a:lnTo>
                  <a:lnTo>
                    <a:pt x="9535" y="135163"/>
                  </a:lnTo>
                  <a:lnTo>
                    <a:pt x="393" y="179220"/>
                  </a:lnTo>
                  <a:lnTo>
                    <a:pt x="1" y="226672"/>
                  </a:lnTo>
                  <a:lnTo>
                    <a:pt x="0" y="2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933"/>
            <p:cNvSpPr/>
            <p:nvPr>
              <p:custDataLst>
                <p:tags r:id="rId55"/>
              </p:custDataLst>
            </p:nvPr>
          </p:nvSpPr>
          <p:spPr>
            <a:xfrm>
              <a:off x="9963150" y="4095784"/>
              <a:ext cx="85726" cy="123792"/>
            </a:xfrm>
            <a:custGeom>
              <a:avLst/>
              <a:gdLst/>
              <a:ahLst/>
              <a:cxnLst/>
              <a:rect l="0" t="0" r="0" b="0"/>
              <a:pathLst>
                <a:path w="85726" h="123792">
                  <a:moveTo>
                    <a:pt x="0" y="9491"/>
                  </a:moveTo>
                  <a:lnTo>
                    <a:pt x="0" y="9491"/>
                  </a:lnTo>
                  <a:lnTo>
                    <a:pt x="0" y="83"/>
                  </a:lnTo>
                  <a:lnTo>
                    <a:pt x="5057" y="0"/>
                  </a:lnTo>
                  <a:lnTo>
                    <a:pt x="6546" y="2106"/>
                  </a:lnTo>
                  <a:lnTo>
                    <a:pt x="9134" y="16371"/>
                  </a:lnTo>
                  <a:lnTo>
                    <a:pt x="22748" y="32041"/>
                  </a:lnTo>
                  <a:lnTo>
                    <a:pt x="31905" y="41338"/>
                  </a:lnTo>
                  <a:lnTo>
                    <a:pt x="35347" y="50456"/>
                  </a:lnTo>
                  <a:lnTo>
                    <a:pt x="37935" y="60506"/>
                  </a:lnTo>
                  <a:lnTo>
                    <a:pt x="46399" y="73172"/>
                  </a:lnTo>
                  <a:lnTo>
                    <a:pt x="71162" y="100606"/>
                  </a:lnTo>
                  <a:lnTo>
                    <a:pt x="85725" y="12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934"/>
            <p:cNvSpPr/>
            <p:nvPr>
              <p:custDataLst>
                <p:tags r:id="rId56"/>
              </p:custDataLst>
            </p:nvPr>
          </p:nvSpPr>
          <p:spPr>
            <a:xfrm>
              <a:off x="9810878" y="4109312"/>
              <a:ext cx="104648" cy="253139"/>
            </a:xfrm>
            <a:custGeom>
              <a:avLst/>
              <a:gdLst/>
              <a:ahLst/>
              <a:cxnLst/>
              <a:rect l="0" t="0" r="0" b="0"/>
              <a:pathLst>
                <a:path w="104648" h="253139">
                  <a:moveTo>
                    <a:pt x="85597" y="5488"/>
                  </a:moveTo>
                  <a:lnTo>
                    <a:pt x="85597" y="5488"/>
                  </a:lnTo>
                  <a:lnTo>
                    <a:pt x="80540" y="432"/>
                  </a:lnTo>
                  <a:lnTo>
                    <a:pt x="79051" y="0"/>
                  </a:lnTo>
                  <a:lnTo>
                    <a:pt x="78059" y="772"/>
                  </a:lnTo>
                  <a:lnTo>
                    <a:pt x="76463" y="4556"/>
                  </a:lnTo>
                  <a:lnTo>
                    <a:pt x="71132" y="10269"/>
                  </a:lnTo>
                  <a:lnTo>
                    <a:pt x="65763" y="12904"/>
                  </a:lnTo>
                  <a:lnTo>
                    <a:pt x="53692" y="14596"/>
                  </a:lnTo>
                  <a:lnTo>
                    <a:pt x="51627" y="15794"/>
                  </a:lnTo>
                  <a:lnTo>
                    <a:pt x="50250" y="17650"/>
                  </a:lnTo>
                  <a:lnTo>
                    <a:pt x="47662" y="22535"/>
                  </a:lnTo>
                  <a:lnTo>
                    <a:pt x="25154" y="51865"/>
                  </a:lnTo>
                  <a:lnTo>
                    <a:pt x="10883" y="98937"/>
                  </a:lnTo>
                  <a:lnTo>
                    <a:pt x="842" y="142093"/>
                  </a:lnTo>
                  <a:lnTo>
                    <a:pt x="0" y="173773"/>
                  </a:lnTo>
                  <a:lnTo>
                    <a:pt x="2752" y="183646"/>
                  </a:lnTo>
                  <a:lnTo>
                    <a:pt x="13072" y="197975"/>
                  </a:lnTo>
                  <a:lnTo>
                    <a:pt x="54837" y="240351"/>
                  </a:lnTo>
                  <a:lnTo>
                    <a:pt x="70957" y="248879"/>
                  </a:lnTo>
                  <a:lnTo>
                    <a:pt x="104647" y="25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935"/>
            <p:cNvSpPr/>
            <p:nvPr>
              <p:custDataLst>
                <p:tags r:id="rId57"/>
              </p:custDataLst>
            </p:nvPr>
          </p:nvSpPr>
          <p:spPr>
            <a:xfrm>
              <a:off x="9525000" y="4219575"/>
              <a:ext cx="133351" cy="195878"/>
            </a:xfrm>
            <a:custGeom>
              <a:avLst/>
              <a:gdLst/>
              <a:ahLst/>
              <a:cxnLst/>
              <a:rect l="0" t="0" r="0" b="0"/>
              <a:pathLst>
                <a:path w="133351" h="195878">
                  <a:moveTo>
                    <a:pt x="0" y="66675"/>
                  </a:moveTo>
                  <a:lnTo>
                    <a:pt x="0" y="66675"/>
                  </a:lnTo>
                  <a:lnTo>
                    <a:pt x="22748" y="66675"/>
                  </a:lnTo>
                  <a:lnTo>
                    <a:pt x="24691" y="67733"/>
                  </a:lnTo>
                  <a:lnTo>
                    <a:pt x="25986" y="69497"/>
                  </a:lnTo>
                  <a:lnTo>
                    <a:pt x="28064" y="74876"/>
                  </a:lnTo>
                  <a:lnTo>
                    <a:pt x="35020" y="83543"/>
                  </a:lnTo>
                  <a:lnTo>
                    <a:pt x="37188" y="92369"/>
                  </a:lnTo>
                  <a:lnTo>
                    <a:pt x="37695" y="98556"/>
                  </a:lnTo>
                  <a:lnTo>
                    <a:pt x="40742" y="104834"/>
                  </a:lnTo>
                  <a:lnTo>
                    <a:pt x="44565" y="111151"/>
                  </a:lnTo>
                  <a:lnTo>
                    <a:pt x="46720" y="121715"/>
                  </a:lnTo>
                  <a:lnTo>
                    <a:pt x="47618" y="168198"/>
                  </a:lnTo>
                  <a:lnTo>
                    <a:pt x="47624" y="184140"/>
                  </a:lnTo>
                  <a:lnTo>
                    <a:pt x="46567" y="186260"/>
                  </a:lnTo>
                  <a:lnTo>
                    <a:pt x="44803" y="187673"/>
                  </a:lnTo>
                  <a:lnTo>
                    <a:pt x="39424" y="189942"/>
                  </a:lnTo>
                  <a:lnTo>
                    <a:pt x="33434" y="195391"/>
                  </a:lnTo>
                  <a:lnTo>
                    <a:pt x="31815" y="195877"/>
                  </a:lnTo>
                  <a:lnTo>
                    <a:pt x="30735" y="195143"/>
                  </a:lnTo>
                  <a:lnTo>
                    <a:pt x="29002" y="191417"/>
                  </a:lnTo>
                  <a:lnTo>
                    <a:pt x="28587" y="163077"/>
                  </a:lnTo>
                  <a:lnTo>
                    <a:pt x="38276" y="120532"/>
                  </a:lnTo>
                  <a:lnTo>
                    <a:pt x="57346" y="76193"/>
                  </a:lnTo>
                  <a:lnTo>
                    <a:pt x="87588" y="28605"/>
                  </a:lnTo>
                  <a:lnTo>
                    <a:pt x="119691" y="442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936"/>
            <p:cNvSpPr/>
            <p:nvPr>
              <p:custDataLst>
                <p:tags r:id="rId58"/>
              </p:custDataLst>
            </p:nvPr>
          </p:nvSpPr>
          <p:spPr>
            <a:xfrm>
              <a:off x="9439275" y="4086398"/>
              <a:ext cx="95131" cy="352087"/>
            </a:xfrm>
            <a:custGeom>
              <a:avLst/>
              <a:gdLst/>
              <a:ahLst/>
              <a:cxnLst/>
              <a:rect l="0" t="0" r="0" b="0"/>
              <a:pathLst>
                <a:path w="95131" h="352087">
                  <a:moveTo>
                    <a:pt x="9525" y="190327"/>
                  </a:moveTo>
                  <a:lnTo>
                    <a:pt x="9525" y="190327"/>
                  </a:lnTo>
                  <a:lnTo>
                    <a:pt x="9525" y="236673"/>
                  </a:lnTo>
                  <a:lnTo>
                    <a:pt x="9525" y="282829"/>
                  </a:lnTo>
                  <a:lnTo>
                    <a:pt x="9525" y="329734"/>
                  </a:lnTo>
                  <a:lnTo>
                    <a:pt x="9525" y="336247"/>
                  </a:lnTo>
                  <a:lnTo>
                    <a:pt x="6703" y="342669"/>
                  </a:lnTo>
                  <a:lnTo>
                    <a:pt x="115" y="352086"/>
                  </a:lnTo>
                  <a:lnTo>
                    <a:pt x="1" y="306263"/>
                  </a:lnTo>
                  <a:lnTo>
                    <a:pt x="8201" y="264510"/>
                  </a:lnTo>
                  <a:lnTo>
                    <a:pt x="9351" y="218637"/>
                  </a:lnTo>
                  <a:lnTo>
                    <a:pt x="10561" y="171242"/>
                  </a:lnTo>
                  <a:lnTo>
                    <a:pt x="17723" y="123648"/>
                  </a:lnTo>
                  <a:lnTo>
                    <a:pt x="26414" y="78849"/>
                  </a:lnTo>
                  <a:lnTo>
                    <a:pt x="35924" y="33458"/>
                  </a:lnTo>
                  <a:lnTo>
                    <a:pt x="38192" y="24299"/>
                  </a:lnTo>
                  <a:lnTo>
                    <a:pt x="45448" y="9796"/>
                  </a:lnTo>
                  <a:lnTo>
                    <a:pt x="46174" y="6473"/>
                  </a:lnTo>
                  <a:lnTo>
                    <a:pt x="47716" y="4258"/>
                  </a:lnTo>
                  <a:lnTo>
                    <a:pt x="49802" y="2781"/>
                  </a:lnTo>
                  <a:lnTo>
                    <a:pt x="55699" y="411"/>
                  </a:lnTo>
                  <a:lnTo>
                    <a:pt x="61777" y="0"/>
                  </a:lnTo>
                  <a:lnTo>
                    <a:pt x="67321" y="2726"/>
                  </a:lnTo>
                  <a:lnTo>
                    <a:pt x="79503" y="13099"/>
                  </a:lnTo>
                  <a:lnTo>
                    <a:pt x="82959" y="19131"/>
                  </a:lnTo>
                  <a:lnTo>
                    <a:pt x="84906" y="31299"/>
                  </a:lnTo>
                  <a:lnTo>
                    <a:pt x="86420" y="41332"/>
                  </a:lnTo>
                  <a:lnTo>
                    <a:pt x="92163" y="53988"/>
                  </a:lnTo>
                  <a:lnTo>
                    <a:pt x="95130" y="101558"/>
                  </a:lnTo>
                  <a:lnTo>
                    <a:pt x="92373" y="111363"/>
                  </a:lnTo>
                  <a:lnTo>
                    <a:pt x="88680" y="119249"/>
                  </a:lnTo>
                  <a:lnTo>
                    <a:pt x="85542" y="129638"/>
                  </a:lnTo>
                  <a:lnTo>
                    <a:pt x="63369" y="155388"/>
                  </a:lnTo>
                  <a:lnTo>
                    <a:pt x="44228" y="167041"/>
                  </a:lnTo>
                  <a:lnTo>
                    <a:pt x="32624" y="171081"/>
                  </a:lnTo>
                  <a:lnTo>
                    <a:pt x="22485" y="177451"/>
                  </a:lnTo>
                  <a:lnTo>
                    <a:pt x="12778" y="179809"/>
                  </a:lnTo>
                  <a:lnTo>
                    <a:pt x="0" y="180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SMARTInkShape-2937"/>
          <p:cNvSpPr/>
          <p:nvPr>
            <p:custDataLst>
              <p:tags r:id="rId4"/>
            </p:custDataLst>
          </p:nvPr>
        </p:nvSpPr>
        <p:spPr>
          <a:xfrm>
            <a:off x="1772111" y="1829462"/>
            <a:ext cx="1104385" cy="132689"/>
          </a:xfrm>
          <a:custGeom>
            <a:avLst/>
            <a:gdLst/>
            <a:ahLst/>
            <a:cxnLst/>
            <a:rect l="0" t="0" r="0" b="0"/>
            <a:pathLst>
              <a:path w="1104385" h="132689">
                <a:moveTo>
                  <a:pt x="28114" y="104113"/>
                </a:moveTo>
                <a:lnTo>
                  <a:pt x="28114" y="104113"/>
                </a:lnTo>
                <a:lnTo>
                  <a:pt x="18001" y="104113"/>
                </a:lnTo>
                <a:lnTo>
                  <a:pt x="15022" y="105171"/>
                </a:lnTo>
                <a:lnTo>
                  <a:pt x="13036" y="106935"/>
                </a:lnTo>
                <a:lnTo>
                  <a:pt x="11712" y="109169"/>
                </a:lnTo>
                <a:lnTo>
                  <a:pt x="9771" y="110659"/>
                </a:lnTo>
                <a:lnTo>
                  <a:pt x="0" y="113522"/>
                </a:lnTo>
                <a:lnTo>
                  <a:pt x="5118" y="113615"/>
                </a:lnTo>
                <a:lnTo>
                  <a:pt x="2724" y="113628"/>
                </a:lnTo>
                <a:lnTo>
                  <a:pt x="2721" y="113631"/>
                </a:lnTo>
                <a:lnTo>
                  <a:pt x="22012" y="113638"/>
                </a:lnTo>
                <a:lnTo>
                  <a:pt x="69294" y="101879"/>
                </a:lnTo>
                <a:lnTo>
                  <a:pt x="109979" y="96028"/>
                </a:lnTo>
                <a:lnTo>
                  <a:pt x="146327" y="89958"/>
                </a:lnTo>
                <a:lnTo>
                  <a:pt x="188964" y="81457"/>
                </a:lnTo>
                <a:lnTo>
                  <a:pt x="222370" y="75346"/>
                </a:lnTo>
                <a:lnTo>
                  <a:pt x="258383" y="69103"/>
                </a:lnTo>
                <a:lnTo>
                  <a:pt x="295556" y="62800"/>
                </a:lnTo>
                <a:lnTo>
                  <a:pt x="336066" y="56471"/>
                </a:lnTo>
                <a:lnTo>
                  <a:pt x="379823" y="50131"/>
                </a:lnTo>
                <a:lnTo>
                  <a:pt x="403345" y="46958"/>
                </a:lnTo>
                <a:lnTo>
                  <a:pt x="427493" y="43785"/>
                </a:lnTo>
                <a:lnTo>
                  <a:pt x="452058" y="40611"/>
                </a:lnTo>
                <a:lnTo>
                  <a:pt x="476902" y="37436"/>
                </a:lnTo>
                <a:lnTo>
                  <a:pt x="501931" y="34262"/>
                </a:lnTo>
                <a:lnTo>
                  <a:pt x="527084" y="31087"/>
                </a:lnTo>
                <a:lnTo>
                  <a:pt x="552319" y="27912"/>
                </a:lnTo>
                <a:lnTo>
                  <a:pt x="577609" y="24738"/>
                </a:lnTo>
                <a:lnTo>
                  <a:pt x="602936" y="21563"/>
                </a:lnTo>
                <a:lnTo>
                  <a:pt x="628287" y="18388"/>
                </a:lnTo>
                <a:lnTo>
                  <a:pt x="653654" y="15213"/>
                </a:lnTo>
                <a:lnTo>
                  <a:pt x="677974" y="13096"/>
                </a:lnTo>
                <a:lnTo>
                  <a:pt x="724752" y="10744"/>
                </a:lnTo>
                <a:lnTo>
                  <a:pt x="748656" y="9059"/>
                </a:lnTo>
                <a:lnTo>
                  <a:pt x="773058" y="6877"/>
                </a:lnTo>
                <a:lnTo>
                  <a:pt x="820634" y="2689"/>
                </a:lnTo>
                <a:lnTo>
                  <a:pt x="862945" y="827"/>
                </a:lnTo>
                <a:lnTo>
                  <a:pt x="902916" y="0"/>
                </a:lnTo>
                <a:lnTo>
                  <a:pt x="939732" y="690"/>
                </a:lnTo>
                <a:lnTo>
                  <a:pt x="984258" y="5971"/>
                </a:lnTo>
                <a:lnTo>
                  <a:pt x="1023204" y="8006"/>
                </a:lnTo>
                <a:lnTo>
                  <a:pt x="1070144" y="8750"/>
                </a:lnTo>
                <a:lnTo>
                  <a:pt x="1097308" y="8853"/>
                </a:lnTo>
                <a:lnTo>
                  <a:pt x="1099685" y="9915"/>
                </a:lnTo>
                <a:lnTo>
                  <a:pt x="1101270" y="11681"/>
                </a:lnTo>
                <a:lnTo>
                  <a:pt x="1104384" y="18272"/>
                </a:lnTo>
                <a:lnTo>
                  <a:pt x="1094310" y="18354"/>
                </a:lnTo>
                <a:lnTo>
                  <a:pt x="1086532" y="15550"/>
                </a:lnTo>
                <a:lnTo>
                  <a:pt x="1082976" y="13321"/>
                </a:lnTo>
                <a:lnTo>
                  <a:pt x="1070558" y="13667"/>
                </a:lnTo>
                <a:lnTo>
                  <a:pt x="1025424" y="17766"/>
                </a:lnTo>
                <a:lnTo>
                  <a:pt x="983190" y="18204"/>
                </a:lnTo>
                <a:lnTo>
                  <a:pt x="948951" y="18306"/>
                </a:lnTo>
                <a:lnTo>
                  <a:pt x="912566" y="18352"/>
                </a:lnTo>
                <a:lnTo>
                  <a:pt x="874171" y="18372"/>
                </a:lnTo>
                <a:lnTo>
                  <a:pt x="832411" y="18381"/>
                </a:lnTo>
                <a:lnTo>
                  <a:pt x="808787" y="19442"/>
                </a:lnTo>
                <a:lnTo>
                  <a:pt x="783513" y="21207"/>
                </a:lnTo>
                <a:lnTo>
                  <a:pt x="757138" y="23443"/>
                </a:lnTo>
                <a:lnTo>
                  <a:pt x="731089" y="25991"/>
                </a:lnTo>
                <a:lnTo>
                  <a:pt x="705255" y="28748"/>
                </a:lnTo>
                <a:lnTo>
                  <a:pt x="679567" y="31645"/>
                </a:lnTo>
                <a:lnTo>
                  <a:pt x="653974" y="34634"/>
                </a:lnTo>
                <a:lnTo>
                  <a:pt x="628446" y="37685"/>
                </a:lnTo>
                <a:lnTo>
                  <a:pt x="602960" y="40778"/>
                </a:lnTo>
                <a:lnTo>
                  <a:pt x="577503" y="44956"/>
                </a:lnTo>
                <a:lnTo>
                  <a:pt x="552065" y="49859"/>
                </a:lnTo>
                <a:lnTo>
                  <a:pt x="526640" y="55244"/>
                </a:lnTo>
                <a:lnTo>
                  <a:pt x="501223" y="59892"/>
                </a:lnTo>
                <a:lnTo>
                  <a:pt x="475811" y="64049"/>
                </a:lnTo>
                <a:lnTo>
                  <a:pt x="450404" y="67879"/>
                </a:lnTo>
                <a:lnTo>
                  <a:pt x="426057" y="71490"/>
                </a:lnTo>
                <a:lnTo>
                  <a:pt x="379250" y="78325"/>
                </a:lnTo>
                <a:lnTo>
                  <a:pt x="336574" y="84891"/>
                </a:lnTo>
                <a:lnTo>
                  <a:pt x="297499" y="91336"/>
                </a:lnTo>
                <a:lnTo>
                  <a:pt x="262493" y="97729"/>
                </a:lnTo>
                <a:lnTo>
                  <a:pt x="218092" y="107278"/>
                </a:lnTo>
                <a:lnTo>
                  <a:pt x="178125" y="116810"/>
                </a:lnTo>
                <a:lnTo>
                  <a:pt x="132889" y="1326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SMARTInkShape-2938"/>
          <p:cNvSpPr/>
          <p:nvPr>
            <p:custDataLst>
              <p:tags r:id="rId5"/>
            </p:custDataLst>
          </p:nvPr>
        </p:nvSpPr>
        <p:spPr>
          <a:xfrm>
            <a:off x="4229103" y="4743450"/>
            <a:ext cx="2590748" cy="133351"/>
          </a:xfrm>
          <a:custGeom>
            <a:avLst/>
            <a:gdLst/>
            <a:ahLst/>
            <a:cxnLst/>
            <a:rect l="0" t="0" r="0" b="0"/>
            <a:pathLst>
              <a:path w="2590748" h="133351">
                <a:moveTo>
                  <a:pt x="19047" y="57150"/>
                </a:moveTo>
                <a:lnTo>
                  <a:pt x="19047" y="57150"/>
                </a:lnTo>
                <a:lnTo>
                  <a:pt x="0" y="57150"/>
                </a:lnTo>
                <a:lnTo>
                  <a:pt x="14462" y="57150"/>
                </a:lnTo>
                <a:lnTo>
                  <a:pt x="44726" y="65792"/>
                </a:lnTo>
                <a:lnTo>
                  <a:pt x="86222" y="66597"/>
                </a:lnTo>
                <a:lnTo>
                  <a:pt x="116591" y="63838"/>
                </a:lnTo>
                <a:lnTo>
                  <a:pt x="157907" y="58471"/>
                </a:lnTo>
                <a:lnTo>
                  <a:pt x="194364" y="57541"/>
                </a:lnTo>
                <a:lnTo>
                  <a:pt x="239121" y="56169"/>
                </a:lnTo>
                <a:lnTo>
                  <a:pt x="280516" y="50626"/>
                </a:lnTo>
                <a:lnTo>
                  <a:pt x="320063" y="48514"/>
                </a:lnTo>
                <a:lnTo>
                  <a:pt x="359650" y="47889"/>
                </a:lnTo>
                <a:lnTo>
                  <a:pt x="404422" y="46645"/>
                </a:lnTo>
                <a:lnTo>
                  <a:pt x="435506" y="42603"/>
                </a:lnTo>
                <a:lnTo>
                  <a:pt x="469781" y="40101"/>
                </a:lnTo>
                <a:lnTo>
                  <a:pt x="505123" y="38989"/>
                </a:lnTo>
                <a:lnTo>
                  <a:pt x="538470" y="38495"/>
                </a:lnTo>
                <a:lnTo>
                  <a:pt x="573752" y="35454"/>
                </a:lnTo>
                <a:lnTo>
                  <a:pt x="610600" y="31632"/>
                </a:lnTo>
                <a:lnTo>
                  <a:pt x="648142" y="29933"/>
                </a:lnTo>
                <a:lnTo>
                  <a:pt x="685994" y="29179"/>
                </a:lnTo>
                <a:lnTo>
                  <a:pt x="723985" y="27785"/>
                </a:lnTo>
                <a:lnTo>
                  <a:pt x="762036" y="23638"/>
                </a:lnTo>
                <a:lnTo>
                  <a:pt x="802936" y="21089"/>
                </a:lnTo>
                <a:lnTo>
                  <a:pt x="844750" y="19956"/>
                </a:lnTo>
                <a:lnTo>
                  <a:pt x="884502" y="19453"/>
                </a:lnTo>
                <a:lnTo>
                  <a:pt x="926158" y="19229"/>
                </a:lnTo>
                <a:lnTo>
                  <a:pt x="969366" y="19129"/>
                </a:lnTo>
                <a:lnTo>
                  <a:pt x="1013264" y="19085"/>
                </a:lnTo>
                <a:lnTo>
                  <a:pt x="1057468" y="19067"/>
                </a:lnTo>
                <a:lnTo>
                  <a:pt x="1101809" y="19058"/>
                </a:lnTo>
                <a:lnTo>
                  <a:pt x="1146211" y="19053"/>
                </a:lnTo>
                <a:lnTo>
                  <a:pt x="1190639" y="16230"/>
                </a:lnTo>
                <a:lnTo>
                  <a:pt x="1235079" y="12505"/>
                </a:lnTo>
                <a:lnTo>
                  <a:pt x="1279525" y="10849"/>
                </a:lnTo>
                <a:lnTo>
                  <a:pt x="1321152" y="10113"/>
                </a:lnTo>
                <a:lnTo>
                  <a:pt x="1361876" y="9787"/>
                </a:lnTo>
                <a:lnTo>
                  <a:pt x="1404671" y="9641"/>
                </a:lnTo>
                <a:lnTo>
                  <a:pt x="1445563" y="9577"/>
                </a:lnTo>
                <a:lnTo>
                  <a:pt x="1485962" y="8489"/>
                </a:lnTo>
                <a:lnTo>
                  <a:pt x="1528612" y="4479"/>
                </a:lnTo>
                <a:lnTo>
                  <a:pt x="1569440" y="1991"/>
                </a:lnTo>
                <a:lnTo>
                  <a:pt x="1608752" y="885"/>
                </a:lnTo>
                <a:lnTo>
                  <a:pt x="1647391" y="393"/>
                </a:lnTo>
                <a:lnTo>
                  <a:pt x="1685730" y="175"/>
                </a:lnTo>
                <a:lnTo>
                  <a:pt x="1723937" y="78"/>
                </a:lnTo>
                <a:lnTo>
                  <a:pt x="1762084" y="34"/>
                </a:lnTo>
                <a:lnTo>
                  <a:pt x="1800205" y="16"/>
                </a:lnTo>
                <a:lnTo>
                  <a:pt x="1837257" y="7"/>
                </a:lnTo>
                <a:lnTo>
                  <a:pt x="1871362" y="3"/>
                </a:lnTo>
                <a:lnTo>
                  <a:pt x="1906981" y="1"/>
                </a:lnTo>
                <a:lnTo>
                  <a:pt x="1942921" y="0"/>
                </a:lnTo>
                <a:lnTo>
                  <a:pt x="1976532" y="0"/>
                </a:lnTo>
                <a:lnTo>
                  <a:pt x="2009110" y="0"/>
                </a:lnTo>
                <a:lnTo>
                  <a:pt x="2041229" y="0"/>
                </a:lnTo>
                <a:lnTo>
                  <a:pt x="2073141" y="0"/>
                </a:lnTo>
                <a:lnTo>
                  <a:pt x="2107786" y="0"/>
                </a:lnTo>
                <a:lnTo>
                  <a:pt x="2143291" y="0"/>
                </a:lnTo>
                <a:lnTo>
                  <a:pt x="2176712" y="0"/>
                </a:lnTo>
                <a:lnTo>
                  <a:pt x="2209204" y="0"/>
                </a:lnTo>
                <a:lnTo>
                  <a:pt x="2254425" y="0"/>
                </a:lnTo>
                <a:lnTo>
                  <a:pt x="2297456" y="0"/>
                </a:lnTo>
                <a:lnTo>
                  <a:pt x="2340898" y="0"/>
                </a:lnTo>
                <a:lnTo>
                  <a:pt x="2388446" y="0"/>
                </a:lnTo>
                <a:lnTo>
                  <a:pt x="2434958" y="0"/>
                </a:lnTo>
                <a:lnTo>
                  <a:pt x="2475818" y="0"/>
                </a:lnTo>
                <a:lnTo>
                  <a:pt x="2523227" y="0"/>
                </a:lnTo>
                <a:lnTo>
                  <a:pt x="2567283" y="0"/>
                </a:lnTo>
                <a:lnTo>
                  <a:pt x="2584277" y="0"/>
                </a:lnTo>
                <a:lnTo>
                  <a:pt x="2586451" y="1058"/>
                </a:lnTo>
                <a:lnTo>
                  <a:pt x="2587900" y="2822"/>
                </a:lnTo>
                <a:lnTo>
                  <a:pt x="2590747" y="9409"/>
                </a:lnTo>
                <a:lnTo>
                  <a:pt x="2548235" y="10583"/>
                </a:lnTo>
                <a:lnTo>
                  <a:pt x="2517602" y="17726"/>
                </a:lnTo>
                <a:lnTo>
                  <a:pt x="2475638" y="21698"/>
                </a:lnTo>
                <a:lnTo>
                  <a:pt x="2438227" y="27217"/>
                </a:lnTo>
                <a:lnTo>
                  <a:pt x="2392659" y="29365"/>
                </a:lnTo>
                <a:lnTo>
                  <a:pt x="2354407" y="35041"/>
                </a:lnTo>
                <a:lnTo>
                  <a:pt x="2311088" y="37194"/>
                </a:lnTo>
                <a:lnTo>
                  <a:pt x="2269913" y="38890"/>
                </a:lnTo>
                <a:lnTo>
                  <a:pt x="2224669" y="44566"/>
                </a:lnTo>
                <a:lnTo>
                  <a:pt x="2193477" y="46266"/>
                </a:lnTo>
                <a:lnTo>
                  <a:pt x="2159151" y="47021"/>
                </a:lnTo>
                <a:lnTo>
                  <a:pt x="2123788" y="48415"/>
                </a:lnTo>
                <a:lnTo>
                  <a:pt x="2090432" y="52562"/>
                </a:lnTo>
                <a:lnTo>
                  <a:pt x="2055146" y="55111"/>
                </a:lnTo>
                <a:lnTo>
                  <a:pt x="2019355" y="56244"/>
                </a:lnTo>
                <a:lnTo>
                  <a:pt x="1985810" y="56747"/>
                </a:lnTo>
                <a:lnTo>
                  <a:pt x="1950438" y="59793"/>
                </a:lnTo>
                <a:lnTo>
                  <a:pt x="1913552" y="63616"/>
                </a:lnTo>
                <a:lnTo>
                  <a:pt x="1875991" y="65316"/>
                </a:lnTo>
                <a:lnTo>
                  <a:pt x="1838130" y="66071"/>
                </a:lnTo>
                <a:lnTo>
                  <a:pt x="1800137" y="67465"/>
                </a:lnTo>
                <a:lnTo>
                  <a:pt x="1762084" y="71612"/>
                </a:lnTo>
                <a:lnTo>
                  <a:pt x="1724005" y="74161"/>
                </a:lnTo>
                <a:lnTo>
                  <a:pt x="1685914" y="76352"/>
                </a:lnTo>
                <a:lnTo>
                  <a:pt x="1647819" y="80854"/>
                </a:lnTo>
                <a:lnTo>
                  <a:pt x="1609721" y="83560"/>
                </a:lnTo>
                <a:lnTo>
                  <a:pt x="1570563" y="84763"/>
                </a:lnTo>
                <a:lnTo>
                  <a:pt x="1528466" y="85297"/>
                </a:lnTo>
                <a:lnTo>
                  <a:pt x="1487883" y="88357"/>
                </a:lnTo>
                <a:lnTo>
                  <a:pt x="1448680" y="92187"/>
                </a:lnTo>
                <a:lnTo>
                  <a:pt x="1410089" y="93889"/>
                </a:lnTo>
                <a:lnTo>
                  <a:pt x="1368949" y="94645"/>
                </a:lnTo>
                <a:lnTo>
                  <a:pt x="1327028" y="96039"/>
                </a:lnTo>
                <a:lnTo>
                  <a:pt x="1287230" y="100187"/>
                </a:lnTo>
                <a:lnTo>
                  <a:pt x="1245554" y="102736"/>
                </a:lnTo>
                <a:lnTo>
                  <a:pt x="1202336" y="104927"/>
                </a:lnTo>
                <a:lnTo>
                  <a:pt x="1158434" y="109429"/>
                </a:lnTo>
                <a:lnTo>
                  <a:pt x="1114227" y="112135"/>
                </a:lnTo>
                <a:lnTo>
                  <a:pt x="1070944" y="113338"/>
                </a:lnTo>
                <a:lnTo>
                  <a:pt x="1030540" y="113872"/>
                </a:lnTo>
                <a:lnTo>
                  <a:pt x="988594" y="116932"/>
                </a:lnTo>
                <a:lnTo>
                  <a:pt x="946316" y="120762"/>
                </a:lnTo>
                <a:lnTo>
                  <a:pt x="906358" y="122464"/>
                </a:lnTo>
                <a:lnTo>
                  <a:pt x="864610" y="126042"/>
                </a:lnTo>
                <a:lnTo>
                  <a:pt x="822420" y="130102"/>
                </a:lnTo>
                <a:lnTo>
                  <a:pt x="782502" y="131906"/>
                </a:lnTo>
                <a:lnTo>
                  <a:pt x="740772" y="132708"/>
                </a:lnTo>
                <a:lnTo>
                  <a:pt x="699647" y="133065"/>
                </a:lnTo>
                <a:lnTo>
                  <a:pt x="663730" y="133224"/>
                </a:lnTo>
                <a:lnTo>
                  <a:pt x="627306" y="133294"/>
                </a:lnTo>
                <a:lnTo>
                  <a:pt x="589951" y="133325"/>
                </a:lnTo>
                <a:lnTo>
                  <a:pt x="552182" y="133339"/>
                </a:lnTo>
                <a:lnTo>
                  <a:pt x="517052" y="133345"/>
                </a:lnTo>
                <a:lnTo>
                  <a:pt x="483799" y="133348"/>
                </a:lnTo>
                <a:lnTo>
                  <a:pt x="451381" y="133350"/>
                </a:lnTo>
                <a:lnTo>
                  <a:pt x="419335" y="130528"/>
                </a:lnTo>
                <a:lnTo>
                  <a:pt x="374365" y="125811"/>
                </a:lnTo>
                <a:lnTo>
                  <a:pt x="334229" y="124413"/>
                </a:lnTo>
                <a:lnTo>
                  <a:pt x="292704" y="124000"/>
                </a:lnTo>
                <a:lnTo>
                  <a:pt x="252531" y="123877"/>
                </a:lnTo>
                <a:lnTo>
                  <a:pt x="205455" y="123835"/>
                </a:lnTo>
                <a:lnTo>
                  <a:pt x="168000" y="123828"/>
                </a:lnTo>
                <a:lnTo>
                  <a:pt x="125023" y="123825"/>
                </a:lnTo>
                <a:lnTo>
                  <a:pt x="88781" y="121003"/>
                </a:lnTo>
                <a:lnTo>
                  <a:pt x="66672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4" name="SMARTInkShape-Group519"/>
          <p:cNvGrpSpPr/>
          <p:nvPr/>
        </p:nvGrpSpPr>
        <p:grpSpPr>
          <a:xfrm>
            <a:off x="2287489" y="5115044"/>
            <a:ext cx="2675037" cy="409457"/>
            <a:chOff x="2287489" y="5115044"/>
            <a:chExt cx="2675037" cy="409457"/>
          </a:xfrm>
        </p:grpSpPr>
        <p:sp>
          <p:nvSpPr>
            <p:cNvPr id="216" name="SMARTInkShape-2939"/>
            <p:cNvSpPr/>
            <p:nvPr>
              <p:custDataLst>
                <p:tags r:id="rId31"/>
              </p:custDataLst>
            </p:nvPr>
          </p:nvSpPr>
          <p:spPr>
            <a:xfrm>
              <a:off x="4895850" y="545782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6247" y="2980"/>
                  </a:lnTo>
                  <a:lnTo>
                    <a:pt x="28648" y="588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940"/>
            <p:cNvSpPr/>
            <p:nvPr>
              <p:custDataLst>
                <p:tags r:id="rId32"/>
              </p:custDataLst>
            </p:nvPr>
          </p:nvSpPr>
          <p:spPr>
            <a:xfrm>
              <a:off x="4619625" y="5438775"/>
              <a:ext cx="66676" cy="9526"/>
            </a:xfrm>
            <a:custGeom>
              <a:avLst/>
              <a:gdLst/>
              <a:ahLst/>
              <a:cxnLst/>
              <a:rect l="0" t="0" r="0" b="0"/>
              <a:pathLst>
                <a:path w="66676" h="9526">
                  <a:moveTo>
                    <a:pt x="0" y="9525"/>
                  </a:moveTo>
                  <a:lnTo>
                    <a:pt x="0" y="9525"/>
                  </a:lnTo>
                  <a:lnTo>
                    <a:pt x="17610" y="9525"/>
                  </a:lnTo>
                  <a:lnTo>
                    <a:pt x="26370" y="2980"/>
                  </a:lnTo>
                  <a:lnTo>
                    <a:pt x="35213" y="883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941"/>
            <p:cNvSpPr/>
            <p:nvPr>
              <p:custDataLst>
                <p:tags r:id="rId33"/>
              </p:custDataLst>
            </p:nvPr>
          </p:nvSpPr>
          <p:spPr>
            <a:xfrm>
              <a:off x="4362450" y="547687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13257" y="9525"/>
                  </a:lnTo>
                  <a:lnTo>
                    <a:pt x="19298" y="6703"/>
                  </a:lnTo>
                  <a:lnTo>
                    <a:pt x="25510" y="2980"/>
                  </a:lnTo>
                  <a:lnTo>
                    <a:pt x="36016" y="88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942"/>
            <p:cNvSpPr/>
            <p:nvPr>
              <p:custDataLst>
                <p:tags r:id="rId34"/>
              </p:custDataLst>
            </p:nvPr>
          </p:nvSpPr>
          <p:spPr>
            <a:xfrm>
              <a:off x="4067294" y="5191160"/>
              <a:ext cx="95004" cy="333341"/>
            </a:xfrm>
            <a:custGeom>
              <a:avLst/>
              <a:gdLst/>
              <a:ahLst/>
              <a:cxnLst/>
              <a:rect l="0" t="0" r="0" b="0"/>
              <a:pathLst>
                <a:path w="95004" h="333341">
                  <a:moveTo>
                    <a:pt x="18931" y="28540"/>
                  </a:moveTo>
                  <a:lnTo>
                    <a:pt x="18931" y="28540"/>
                  </a:lnTo>
                  <a:lnTo>
                    <a:pt x="18931" y="23484"/>
                  </a:lnTo>
                  <a:lnTo>
                    <a:pt x="17873" y="21995"/>
                  </a:lnTo>
                  <a:lnTo>
                    <a:pt x="16109" y="21001"/>
                  </a:lnTo>
                  <a:lnTo>
                    <a:pt x="13874" y="20339"/>
                  </a:lnTo>
                  <a:lnTo>
                    <a:pt x="12385" y="18839"/>
                  </a:lnTo>
                  <a:lnTo>
                    <a:pt x="9799" y="10931"/>
                  </a:lnTo>
                  <a:lnTo>
                    <a:pt x="6758" y="10130"/>
                  </a:lnTo>
                  <a:lnTo>
                    <a:pt x="1239" y="9616"/>
                  </a:lnTo>
                  <a:lnTo>
                    <a:pt x="485" y="6724"/>
                  </a:lnTo>
                  <a:lnTo>
                    <a:pt x="0" y="1300"/>
                  </a:lnTo>
                  <a:lnTo>
                    <a:pt x="1019" y="855"/>
                  </a:lnTo>
                  <a:lnTo>
                    <a:pt x="17218" y="0"/>
                  </a:lnTo>
                  <a:lnTo>
                    <a:pt x="38623" y="16855"/>
                  </a:lnTo>
                  <a:lnTo>
                    <a:pt x="41584" y="17575"/>
                  </a:lnTo>
                  <a:lnTo>
                    <a:pt x="50808" y="23645"/>
                  </a:lnTo>
                  <a:lnTo>
                    <a:pt x="54265" y="29187"/>
                  </a:lnTo>
                  <a:lnTo>
                    <a:pt x="56860" y="35177"/>
                  </a:lnTo>
                  <a:lnTo>
                    <a:pt x="73435" y="57132"/>
                  </a:lnTo>
                  <a:lnTo>
                    <a:pt x="76791" y="72992"/>
                  </a:lnTo>
                  <a:lnTo>
                    <a:pt x="83551" y="85690"/>
                  </a:lnTo>
                  <a:lnTo>
                    <a:pt x="84236" y="88865"/>
                  </a:lnTo>
                  <a:lnTo>
                    <a:pt x="75261" y="129878"/>
                  </a:lnTo>
                  <a:lnTo>
                    <a:pt x="65767" y="142788"/>
                  </a:lnTo>
                  <a:lnTo>
                    <a:pt x="50826" y="159596"/>
                  </a:lnTo>
                  <a:lnTo>
                    <a:pt x="48981" y="165456"/>
                  </a:lnTo>
                  <a:lnTo>
                    <a:pt x="47431" y="167443"/>
                  </a:lnTo>
                  <a:lnTo>
                    <a:pt x="42887" y="169649"/>
                  </a:lnTo>
                  <a:lnTo>
                    <a:pt x="41251" y="171296"/>
                  </a:lnTo>
                  <a:lnTo>
                    <a:pt x="39435" y="175948"/>
                  </a:lnTo>
                  <a:lnTo>
                    <a:pt x="38412" y="184518"/>
                  </a:lnTo>
                  <a:lnTo>
                    <a:pt x="40994" y="190644"/>
                  </a:lnTo>
                  <a:lnTo>
                    <a:pt x="46220" y="198144"/>
                  </a:lnTo>
                  <a:lnTo>
                    <a:pt x="47125" y="204499"/>
                  </a:lnTo>
                  <a:lnTo>
                    <a:pt x="48310" y="206171"/>
                  </a:lnTo>
                  <a:lnTo>
                    <a:pt x="50159" y="207286"/>
                  </a:lnTo>
                  <a:lnTo>
                    <a:pt x="52449" y="208029"/>
                  </a:lnTo>
                  <a:lnTo>
                    <a:pt x="69886" y="222642"/>
                  </a:lnTo>
                  <a:lnTo>
                    <a:pt x="73328" y="228755"/>
                  </a:lnTo>
                  <a:lnTo>
                    <a:pt x="75916" y="235000"/>
                  </a:lnTo>
                  <a:lnTo>
                    <a:pt x="82264" y="244465"/>
                  </a:lnTo>
                  <a:lnTo>
                    <a:pt x="85674" y="253972"/>
                  </a:lnTo>
                  <a:lnTo>
                    <a:pt x="91859" y="263492"/>
                  </a:lnTo>
                  <a:lnTo>
                    <a:pt x="94161" y="273015"/>
                  </a:lnTo>
                  <a:lnTo>
                    <a:pt x="95003" y="288890"/>
                  </a:lnTo>
                  <a:lnTo>
                    <a:pt x="92252" y="295240"/>
                  </a:lnTo>
                  <a:lnTo>
                    <a:pt x="88560" y="301590"/>
                  </a:lnTo>
                  <a:lnTo>
                    <a:pt x="86189" y="314290"/>
                  </a:lnTo>
                  <a:lnTo>
                    <a:pt x="85995" y="317465"/>
                  </a:lnTo>
                  <a:lnTo>
                    <a:pt x="82957" y="323815"/>
                  </a:lnTo>
                  <a:lnTo>
                    <a:pt x="76081" y="3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943"/>
            <p:cNvSpPr/>
            <p:nvPr>
              <p:custDataLst>
                <p:tags r:id="rId35"/>
              </p:custDataLst>
            </p:nvPr>
          </p:nvSpPr>
          <p:spPr>
            <a:xfrm>
              <a:off x="4057650" y="5172075"/>
              <a:ext cx="113922" cy="276226"/>
            </a:xfrm>
            <a:custGeom>
              <a:avLst/>
              <a:gdLst/>
              <a:ahLst/>
              <a:cxnLst/>
              <a:rect l="0" t="0" r="0" b="0"/>
              <a:pathLst>
                <a:path w="113922" h="276226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28648" y="2822"/>
                  </a:lnTo>
                  <a:lnTo>
                    <a:pt x="34958" y="6545"/>
                  </a:lnTo>
                  <a:lnTo>
                    <a:pt x="44460" y="9701"/>
                  </a:lnTo>
                  <a:lnTo>
                    <a:pt x="74907" y="36937"/>
                  </a:lnTo>
                  <a:lnTo>
                    <a:pt x="101338" y="79493"/>
                  </a:lnTo>
                  <a:lnTo>
                    <a:pt x="109989" y="98459"/>
                  </a:lnTo>
                  <a:lnTo>
                    <a:pt x="113921" y="143074"/>
                  </a:lnTo>
                  <a:lnTo>
                    <a:pt x="113130" y="164218"/>
                  </a:lnTo>
                  <a:lnTo>
                    <a:pt x="94996" y="209498"/>
                  </a:lnTo>
                  <a:lnTo>
                    <a:pt x="82828" y="228584"/>
                  </a:lnTo>
                  <a:lnTo>
                    <a:pt x="46162" y="267993"/>
                  </a:lnTo>
                  <a:lnTo>
                    <a:pt x="36038" y="272566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944"/>
            <p:cNvSpPr/>
            <p:nvPr>
              <p:custDataLst>
                <p:tags r:id="rId36"/>
              </p:custDataLst>
            </p:nvPr>
          </p:nvSpPr>
          <p:spPr>
            <a:xfrm>
              <a:off x="3924300" y="5195567"/>
              <a:ext cx="85606" cy="214506"/>
            </a:xfrm>
            <a:custGeom>
              <a:avLst/>
              <a:gdLst/>
              <a:ahLst/>
              <a:cxnLst/>
              <a:rect l="0" t="0" r="0" b="0"/>
              <a:pathLst>
                <a:path w="85606" h="214506">
                  <a:moveTo>
                    <a:pt x="9525" y="100333"/>
                  </a:moveTo>
                  <a:lnTo>
                    <a:pt x="9525" y="100333"/>
                  </a:lnTo>
                  <a:lnTo>
                    <a:pt x="9525" y="144809"/>
                  </a:lnTo>
                  <a:lnTo>
                    <a:pt x="8467" y="170381"/>
                  </a:lnTo>
                  <a:lnTo>
                    <a:pt x="1324" y="188841"/>
                  </a:lnTo>
                  <a:lnTo>
                    <a:pt x="3" y="214191"/>
                  </a:lnTo>
                  <a:lnTo>
                    <a:pt x="0" y="174630"/>
                  </a:lnTo>
                  <a:lnTo>
                    <a:pt x="8642" y="128415"/>
                  </a:lnTo>
                  <a:lnTo>
                    <a:pt x="10321" y="107478"/>
                  </a:lnTo>
                  <a:lnTo>
                    <a:pt x="21268" y="62280"/>
                  </a:lnTo>
                  <a:lnTo>
                    <a:pt x="26410" y="43197"/>
                  </a:lnTo>
                  <a:lnTo>
                    <a:pt x="28671" y="31547"/>
                  </a:lnTo>
                  <a:lnTo>
                    <a:pt x="35894" y="19039"/>
                  </a:lnTo>
                  <a:lnTo>
                    <a:pt x="52162" y="632"/>
                  </a:lnTo>
                  <a:lnTo>
                    <a:pt x="53824" y="0"/>
                  </a:lnTo>
                  <a:lnTo>
                    <a:pt x="54933" y="636"/>
                  </a:lnTo>
                  <a:lnTo>
                    <a:pt x="55672" y="2118"/>
                  </a:lnTo>
                  <a:lnTo>
                    <a:pt x="57223" y="3106"/>
                  </a:lnTo>
                  <a:lnTo>
                    <a:pt x="65221" y="4823"/>
                  </a:lnTo>
                  <a:lnTo>
                    <a:pt x="65706" y="5968"/>
                  </a:lnTo>
                  <a:lnTo>
                    <a:pt x="66244" y="10063"/>
                  </a:lnTo>
                  <a:lnTo>
                    <a:pt x="69306" y="15410"/>
                  </a:lnTo>
                  <a:lnTo>
                    <a:pt x="73136" y="21315"/>
                  </a:lnTo>
                  <a:lnTo>
                    <a:pt x="75292" y="30588"/>
                  </a:lnTo>
                  <a:lnTo>
                    <a:pt x="75797" y="36880"/>
                  </a:lnTo>
                  <a:lnTo>
                    <a:pt x="73198" y="43204"/>
                  </a:lnTo>
                  <a:lnTo>
                    <a:pt x="69574" y="49542"/>
                  </a:lnTo>
                  <a:lnTo>
                    <a:pt x="67247" y="62235"/>
                  </a:lnTo>
                  <a:lnTo>
                    <a:pt x="67057" y="65410"/>
                  </a:lnTo>
                  <a:lnTo>
                    <a:pt x="64022" y="71758"/>
                  </a:lnTo>
                  <a:lnTo>
                    <a:pt x="60205" y="78108"/>
                  </a:lnTo>
                  <a:lnTo>
                    <a:pt x="56997" y="87633"/>
                  </a:lnTo>
                  <a:lnTo>
                    <a:pt x="49068" y="98452"/>
                  </a:lnTo>
                  <a:lnTo>
                    <a:pt x="47625" y="109855"/>
                  </a:lnTo>
                  <a:lnTo>
                    <a:pt x="47625" y="114914"/>
                  </a:lnTo>
                  <a:lnTo>
                    <a:pt x="48683" y="116403"/>
                  </a:lnTo>
                  <a:lnTo>
                    <a:pt x="50447" y="117397"/>
                  </a:lnTo>
                  <a:lnTo>
                    <a:pt x="52682" y="118059"/>
                  </a:lnTo>
                  <a:lnTo>
                    <a:pt x="54171" y="119559"/>
                  </a:lnTo>
                  <a:lnTo>
                    <a:pt x="55826" y="124047"/>
                  </a:lnTo>
                  <a:lnTo>
                    <a:pt x="57326" y="125668"/>
                  </a:lnTo>
                  <a:lnTo>
                    <a:pt x="61814" y="127467"/>
                  </a:lnTo>
                  <a:lnTo>
                    <a:pt x="63434" y="129006"/>
                  </a:lnTo>
                  <a:lnTo>
                    <a:pt x="65235" y="133538"/>
                  </a:lnTo>
                  <a:lnTo>
                    <a:pt x="66773" y="135170"/>
                  </a:lnTo>
                  <a:lnTo>
                    <a:pt x="71305" y="136982"/>
                  </a:lnTo>
                  <a:lnTo>
                    <a:pt x="72937" y="138524"/>
                  </a:lnTo>
                  <a:lnTo>
                    <a:pt x="74749" y="143060"/>
                  </a:lnTo>
                  <a:lnTo>
                    <a:pt x="76972" y="154595"/>
                  </a:lnTo>
                  <a:lnTo>
                    <a:pt x="82661" y="163918"/>
                  </a:lnTo>
                  <a:lnTo>
                    <a:pt x="85120" y="176550"/>
                  </a:lnTo>
                  <a:lnTo>
                    <a:pt x="85605" y="189236"/>
                  </a:lnTo>
                  <a:lnTo>
                    <a:pt x="84587" y="191351"/>
                  </a:lnTo>
                  <a:lnTo>
                    <a:pt x="82850" y="192763"/>
                  </a:lnTo>
                  <a:lnTo>
                    <a:pt x="80633" y="193702"/>
                  </a:lnTo>
                  <a:lnTo>
                    <a:pt x="79155" y="195387"/>
                  </a:lnTo>
                  <a:lnTo>
                    <a:pt x="77513" y="200082"/>
                  </a:lnTo>
                  <a:lnTo>
                    <a:pt x="76017" y="201758"/>
                  </a:lnTo>
                  <a:lnTo>
                    <a:pt x="56954" y="212451"/>
                  </a:lnTo>
                  <a:lnTo>
                    <a:pt x="39970" y="214505"/>
                  </a:lnTo>
                  <a:lnTo>
                    <a:pt x="27985" y="204254"/>
                  </a:lnTo>
                  <a:lnTo>
                    <a:pt x="19050" y="195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945"/>
            <p:cNvSpPr/>
            <p:nvPr>
              <p:custDataLst>
                <p:tags r:id="rId37"/>
              </p:custDataLst>
            </p:nvPr>
          </p:nvSpPr>
          <p:spPr>
            <a:xfrm>
              <a:off x="3819525" y="5353050"/>
              <a:ext cx="28576" cy="95251"/>
            </a:xfrm>
            <a:custGeom>
              <a:avLst/>
              <a:gdLst/>
              <a:ahLst/>
              <a:cxnLst/>
              <a:rect l="0" t="0" r="0" b="0"/>
              <a:pathLst>
                <a:path w="28576" h="95251">
                  <a:moveTo>
                    <a:pt x="28575" y="0"/>
                  </a:moveTo>
                  <a:lnTo>
                    <a:pt x="28575" y="0"/>
                  </a:lnTo>
                  <a:lnTo>
                    <a:pt x="28575" y="32181"/>
                  </a:lnTo>
                  <a:lnTo>
                    <a:pt x="25753" y="38292"/>
                  </a:lnTo>
                  <a:lnTo>
                    <a:pt x="22029" y="44536"/>
                  </a:lnTo>
                  <a:lnTo>
                    <a:pt x="19443" y="55280"/>
                  </a:lnTo>
                  <a:lnTo>
                    <a:pt x="12581" y="64385"/>
                  </a:lnTo>
                  <a:lnTo>
                    <a:pt x="9372" y="73287"/>
                  </a:lnTo>
                  <a:lnTo>
                    <a:pt x="3247" y="8262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946"/>
            <p:cNvSpPr/>
            <p:nvPr>
              <p:custDataLst>
                <p:tags r:id="rId38"/>
              </p:custDataLst>
            </p:nvPr>
          </p:nvSpPr>
          <p:spPr>
            <a:xfrm>
              <a:off x="3638584" y="5334000"/>
              <a:ext cx="57117" cy="9526"/>
            </a:xfrm>
            <a:custGeom>
              <a:avLst/>
              <a:gdLst/>
              <a:ahLst/>
              <a:cxnLst/>
              <a:rect l="0" t="0" r="0" b="0"/>
              <a:pathLst>
                <a:path w="57117" h="9526">
                  <a:moveTo>
                    <a:pt x="9491" y="9525"/>
                  </a:moveTo>
                  <a:lnTo>
                    <a:pt x="9491" y="9525"/>
                  </a:lnTo>
                  <a:lnTo>
                    <a:pt x="0" y="34"/>
                  </a:lnTo>
                  <a:lnTo>
                    <a:pt x="31765" y="0"/>
                  </a:lnTo>
                  <a:lnTo>
                    <a:pt x="5711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947"/>
            <p:cNvSpPr/>
            <p:nvPr>
              <p:custDataLst>
                <p:tags r:id="rId39"/>
              </p:custDataLst>
            </p:nvPr>
          </p:nvSpPr>
          <p:spPr>
            <a:xfrm>
              <a:off x="3619500" y="5202665"/>
              <a:ext cx="104776" cy="198011"/>
            </a:xfrm>
            <a:custGeom>
              <a:avLst/>
              <a:gdLst/>
              <a:ahLst/>
              <a:cxnLst/>
              <a:rect l="0" t="0" r="0" b="0"/>
              <a:pathLst>
                <a:path w="104776" h="198011">
                  <a:moveTo>
                    <a:pt x="38100" y="102760"/>
                  </a:moveTo>
                  <a:lnTo>
                    <a:pt x="38100" y="102760"/>
                  </a:lnTo>
                  <a:lnTo>
                    <a:pt x="38100" y="93627"/>
                  </a:lnTo>
                  <a:lnTo>
                    <a:pt x="38100" y="98408"/>
                  </a:lnTo>
                  <a:lnTo>
                    <a:pt x="37042" y="99859"/>
                  </a:lnTo>
                  <a:lnTo>
                    <a:pt x="33043" y="101471"/>
                  </a:lnTo>
                  <a:lnTo>
                    <a:pt x="31554" y="102958"/>
                  </a:lnTo>
                  <a:lnTo>
                    <a:pt x="26341" y="112951"/>
                  </a:lnTo>
                  <a:lnTo>
                    <a:pt x="12788" y="129069"/>
                  </a:lnTo>
                  <a:lnTo>
                    <a:pt x="10976" y="134914"/>
                  </a:lnTo>
                  <a:lnTo>
                    <a:pt x="8551" y="165401"/>
                  </a:lnTo>
                  <a:lnTo>
                    <a:pt x="2003" y="178791"/>
                  </a:lnTo>
                  <a:lnTo>
                    <a:pt x="3" y="197879"/>
                  </a:lnTo>
                  <a:lnTo>
                    <a:pt x="0" y="192915"/>
                  </a:lnTo>
                  <a:lnTo>
                    <a:pt x="2823" y="187631"/>
                  </a:lnTo>
                  <a:lnTo>
                    <a:pt x="6546" y="181756"/>
                  </a:lnTo>
                  <a:lnTo>
                    <a:pt x="19148" y="137303"/>
                  </a:lnTo>
                  <a:lnTo>
                    <a:pt x="38292" y="90391"/>
                  </a:lnTo>
                  <a:lnTo>
                    <a:pt x="52135" y="44708"/>
                  </a:lnTo>
                  <a:lnTo>
                    <a:pt x="73430" y="8187"/>
                  </a:lnTo>
                  <a:lnTo>
                    <a:pt x="75653" y="0"/>
                  </a:lnTo>
                  <a:lnTo>
                    <a:pt x="76893" y="387"/>
                  </a:lnTo>
                  <a:lnTo>
                    <a:pt x="81095" y="3639"/>
                  </a:lnTo>
                  <a:lnTo>
                    <a:pt x="83667" y="8611"/>
                  </a:lnTo>
                  <a:lnTo>
                    <a:pt x="94343" y="53206"/>
                  </a:lnTo>
                  <a:lnTo>
                    <a:pt x="95171" y="95822"/>
                  </a:lnTo>
                  <a:lnTo>
                    <a:pt x="96301" y="134459"/>
                  </a:lnTo>
                  <a:lnTo>
                    <a:pt x="104382" y="180252"/>
                  </a:lnTo>
                  <a:lnTo>
                    <a:pt x="104775" y="198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948"/>
            <p:cNvSpPr/>
            <p:nvPr>
              <p:custDataLst>
                <p:tags r:id="rId40"/>
              </p:custDataLst>
            </p:nvPr>
          </p:nvSpPr>
          <p:spPr>
            <a:xfrm>
              <a:off x="3476755" y="5172195"/>
              <a:ext cx="76037" cy="300556"/>
            </a:xfrm>
            <a:custGeom>
              <a:avLst/>
              <a:gdLst/>
              <a:ahLst/>
              <a:cxnLst/>
              <a:rect l="0" t="0" r="0" b="0"/>
              <a:pathLst>
                <a:path w="76037" h="300556">
                  <a:moveTo>
                    <a:pt x="66545" y="37980"/>
                  </a:moveTo>
                  <a:lnTo>
                    <a:pt x="66545" y="37980"/>
                  </a:lnTo>
                  <a:lnTo>
                    <a:pt x="66545" y="32924"/>
                  </a:lnTo>
                  <a:lnTo>
                    <a:pt x="67603" y="31435"/>
                  </a:lnTo>
                  <a:lnTo>
                    <a:pt x="69367" y="30441"/>
                  </a:lnTo>
                  <a:lnTo>
                    <a:pt x="71602" y="29779"/>
                  </a:lnTo>
                  <a:lnTo>
                    <a:pt x="73091" y="28279"/>
                  </a:lnTo>
                  <a:lnTo>
                    <a:pt x="75677" y="20371"/>
                  </a:lnTo>
                  <a:lnTo>
                    <a:pt x="76036" y="10856"/>
                  </a:lnTo>
                  <a:lnTo>
                    <a:pt x="74989" y="10372"/>
                  </a:lnTo>
                  <a:lnTo>
                    <a:pt x="71003" y="9834"/>
                  </a:lnTo>
                  <a:lnTo>
                    <a:pt x="69517" y="8633"/>
                  </a:lnTo>
                  <a:lnTo>
                    <a:pt x="66936" y="1242"/>
                  </a:lnTo>
                  <a:lnTo>
                    <a:pt x="63897" y="485"/>
                  </a:lnTo>
                  <a:lnTo>
                    <a:pt x="58378" y="0"/>
                  </a:lnTo>
                  <a:lnTo>
                    <a:pt x="49684" y="6449"/>
                  </a:lnTo>
                  <a:lnTo>
                    <a:pt x="43882" y="8092"/>
                  </a:lnTo>
                  <a:lnTo>
                    <a:pt x="41911" y="9588"/>
                  </a:lnTo>
                  <a:lnTo>
                    <a:pt x="38079" y="15692"/>
                  </a:lnTo>
                  <a:lnTo>
                    <a:pt x="24866" y="23560"/>
                  </a:lnTo>
                  <a:lnTo>
                    <a:pt x="15625" y="32061"/>
                  </a:lnTo>
                  <a:lnTo>
                    <a:pt x="12164" y="38172"/>
                  </a:lnTo>
                  <a:lnTo>
                    <a:pt x="9567" y="44416"/>
                  </a:lnTo>
                  <a:lnTo>
                    <a:pt x="3214" y="53880"/>
                  </a:lnTo>
                  <a:lnTo>
                    <a:pt x="861" y="63387"/>
                  </a:lnTo>
                  <a:lnTo>
                    <a:pt x="0" y="79256"/>
                  </a:lnTo>
                  <a:lnTo>
                    <a:pt x="2750" y="85605"/>
                  </a:lnTo>
                  <a:lnTo>
                    <a:pt x="6442" y="91955"/>
                  </a:lnTo>
                  <a:lnTo>
                    <a:pt x="9578" y="101480"/>
                  </a:lnTo>
                  <a:lnTo>
                    <a:pt x="25819" y="123705"/>
                  </a:lnTo>
                  <a:lnTo>
                    <a:pt x="28336" y="130055"/>
                  </a:lnTo>
                  <a:lnTo>
                    <a:pt x="34645" y="139580"/>
                  </a:lnTo>
                  <a:lnTo>
                    <a:pt x="37532" y="150399"/>
                  </a:lnTo>
                  <a:lnTo>
                    <a:pt x="44430" y="159513"/>
                  </a:lnTo>
                  <a:lnTo>
                    <a:pt x="46587" y="168417"/>
                  </a:lnTo>
                  <a:lnTo>
                    <a:pt x="47375" y="179008"/>
                  </a:lnTo>
                  <a:lnTo>
                    <a:pt x="39940" y="190973"/>
                  </a:lnTo>
                  <a:lnTo>
                    <a:pt x="37171" y="206333"/>
                  </a:lnTo>
                  <a:lnTo>
                    <a:pt x="30482" y="218971"/>
                  </a:lnTo>
                  <a:lnTo>
                    <a:pt x="29803" y="222140"/>
                  </a:lnTo>
                  <a:lnTo>
                    <a:pt x="10846" y="260230"/>
                  </a:lnTo>
                  <a:lnTo>
                    <a:pt x="9406" y="290129"/>
                  </a:lnTo>
                  <a:lnTo>
                    <a:pt x="10460" y="291805"/>
                  </a:lnTo>
                  <a:lnTo>
                    <a:pt x="12222" y="292921"/>
                  </a:lnTo>
                  <a:lnTo>
                    <a:pt x="19758" y="294493"/>
                  </a:lnTo>
                  <a:lnTo>
                    <a:pt x="22654" y="294714"/>
                  </a:lnTo>
                  <a:lnTo>
                    <a:pt x="28693" y="297781"/>
                  </a:lnTo>
                  <a:lnTo>
                    <a:pt x="31785" y="300081"/>
                  </a:lnTo>
                  <a:lnTo>
                    <a:pt x="33847" y="300555"/>
                  </a:lnTo>
                  <a:lnTo>
                    <a:pt x="35221" y="299814"/>
                  </a:lnTo>
                  <a:lnTo>
                    <a:pt x="37970" y="295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949"/>
            <p:cNvSpPr/>
            <p:nvPr>
              <p:custDataLst>
                <p:tags r:id="rId41"/>
              </p:custDataLst>
            </p:nvPr>
          </p:nvSpPr>
          <p:spPr>
            <a:xfrm>
              <a:off x="3200400" y="5476875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57150" y="8201"/>
                  </a:lnTo>
                  <a:lnTo>
                    <a:pt x="34760" y="31881"/>
                  </a:lnTo>
                  <a:lnTo>
                    <a:pt x="22857" y="3533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950"/>
            <p:cNvSpPr/>
            <p:nvPr>
              <p:custDataLst>
                <p:tags r:id="rId42"/>
              </p:custDataLst>
            </p:nvPr>
          </p:nvSpPr>
          <p:spPr>
            <a:xfrm>
              <a:off x="3057955" y="5115044"/>
              <a:ext cx="56708" cy="314207"/>
            </a:xfrm>
            <a:custGeom>
              <a:avLst/>
              <a:gdLst/>
              <a:ahLst/>
              <a:cxnLst/>
              <a:rect l="0" t="0" r="0" b="0"/>
              <a:pathLst>
                <a:path w="56708" h="314207">
                  <a:moveTo>
                    <a:pt x="28145" y="18931"/>
                  </a:moveTo>
                  <a:lnTo>
                    <a:pt x="28145" y="18931"/>
                  </a:lnTo>
                  <a:lnTo>
                    <a:pt x="23089" y="18931"/>
                  </a:lnTo>
                  <a:lnTo>
                    <a:pt x="21599" y="17873"/>
                  </a:lnTo>
                  <a:lnTo>
                    <a:pt x="20606" y="16109"/>
                  </a:lnTo>
                  <a:lnTo>
                    <a:pt x="19944" y="13875"/>
                  </a:lnTo>
                  <a:lnTo>
                    <a:pt x="18444" y="12386"/>
                  </a:lnTo>
                  <a:lnTo>
                    <a:pt x="8997" y="8610"/>
                  </a:lnTo>
                  <a:lnTo>
                    <a:pt x="0" y="284"/>
                  </a:lnTo>
                  <a:lnTo>
                    <a:pt x="4754" y="0"/>
                  </a:lnTo>
                  <a:lnTo>
                    <a:pt x="6201" y="1019"/>
                  </a:lnTo>
                  <a:lnTo>
                    <a:pt x="7166" y="2756"/>
                  </a:lnTo>
                  <a:lnTo>
                    <a:pt x="7809" y="4973"/>
                  </a:lnTo>
                  <a:lnTo>
                    <a:pt x="10354" y="6450"/>
                  </a:lnTo>
                  <a:lnTo>
                    <a:pt x="25384" y="9017"/>
                  </a:lnTo>
                  <a:lnTo>
                    <a:pt x="32384" y="14347"/>
                  </a:lnTo>
                  <a:lnTo>
                    <a:pt x="35321" y="19716"/>
                  </a:lnTo>
                  <a:lnTo>
                    <a:pt x="37684" y="25630"/>
                  </a:lnTo>
                  <a:lnTo>
                    <a:pt x="54963" y="45638"/>
                  </a:lnTo>
                  <a:lnTo>
                    <a:pt x="55939" y="49498"/>
                  </a:lnTo>
                  <a:lnTo>
                    <a:pt x="56707" y="79290"/>
                  </a:lnTo>
                  <a:lnTo>
                    <a:pt x="53892" y="85622"/>
                  </a:lnTo>
                  <a:lnTo>
                    <a:pt x="50171" y="91963"/>
                  </a:lnTo>
                  <a:lnTo>
                    <a:pt x="47783" y="104657"/>
                  </a:lnTo>
                  <a:lnTo>
                    <a:pt x="47587" y="107832"/>
                  </a:lnTo>
                  <a:lnTo>
                    <a:pt x="44547" y="114181"/>
                  </a:lnTo>
                  <a:lnTo>
                    <a:pt x="40726" y="120531"/>
                  </a:lnTo>
                  <a:lnTo>
                    <a:pt x="38274" y="133231"/>
                  </a:lnTo>
                  <a:lnTo>
                    <a:pt x="37671" y="180856"/>
                  </a:lnTo>
                  <a:lnTo>
                    <a:pt x="37671" y="184031"/>
                  </a:lnTo>
                  <a:lnTo>
                    <a:pt x="40493" y="190381"/>
                  </a:lnTo>
                  <a:lnTo>
                    <a:pt x="45871" y="198025"/>
                  </a:lnTo>
                  <a:lnTo>
                    <a:pt x="47992" y="207139"/>
                  </a:lnTo>
                  <a:lnTo>
                    <a:pt x="53664" y="216043"/>
                  </a:lnTo>
                  <a:lnTo>
                    <a:pt x="56116" y="228533"/>
                  </a:lnTo>
                  <a:lnTo>
                    <a:pt x="56685" y="250709"/>
                  </a:lnTo>
                  <a:lnTo>
                    <a:pt x="53882" y="257057"/>
                  </a:lnTo>
                  <a:lnTo>
                    <a:pt x="50167" y="263406"/>
                  </a:lnTo>
                  <a:lnTo>
                    <a:pt x="47782" y="276106"/>
                  </a:lnTo>
                  <a:lnTo>
                    <a:pt x="47586" y="279281"/>
                  </a:lnTo>
                  <a:lnTo>
                    <a:pt x="44547" y="285631"/>
                  </a:lnTo>
                  <a:lnTo>
                    <a:pt x="31392" y="302389"/>
                  </a:lnTo>
                  <a:lnTo>
                    <a:pt x="29589" y="308249"/>
                  </a:lnTo>
                  <a:lnTo>
                    <a:pt x="28049" y="310235"/>
                  </a:lnTo>
                  <a:lnTo>
                    <a:pt x="18620" y="314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951"/>
            <p:cNvSpPr/>
            <p:nvPr>
              <p:custDataLst>
                <p:tags r:id="rId43"/>
              </p:custDataLst>
            </p:nvPr>
          </p:nvSpPr>
          <p:spPr>
            <a:xfrm>
              <a:off x="2533650" y="5200830"/>
              <a:ext cx="104776" cy="256427"/>
            </a:xfrm>
            <a:custGeom>
              <a:avLst/>
              <a:gdLst/>
              <a:ahLst/>
              <a:cxnLst/>
              <a:rect l="0" t="0" r="0" b="0"/>
              <a:pathLst>
                <a:path w="104776" h="256427">
                  <a:moveTo>
                    <a:pt x="38100" y="85545"/>
                  </a:moveTo>
                  <a:lnTo>
                    <a:pt x="38100" y="85545"/>
                  </a:lnTo>
                  <a:lnTo>
                    <a:pt x="38100" y="80057"/>
                  </a:lnTo>
                  <a:lnTo>
                    <a:pt x="38100" y="90326"/>
                  </a:lnTo>
                  <a:lnTo>
                    <a:pt x="35278" y="95784"/>
                  </a:lnTo>
                  <a:lnTo>
                    <a:pt x="31554" y="101737"/>
                  </a:lnTo>
                  <a:lnTo>
                    <a:pt x="29163" y="114183"/>
                  </a:lnTo>
                  <a:lnTo>
                    <a:pt x="28967" y="117337"/>
                  </a:lnTo>
                  <a:lnTo>
                    <a:pt x="25927" y="123664"/>
                  </a:lnTo>
                  <a:lnTo>
                    <a:pt x="23635" y="126832"/>
                  </a:lnTo>
                  <a:lnTo>
                    <a:pt x="10968" y="172729"/>
                  </a:lnTo>
                  <a:lnTo>
                    <a:pt x="8752" y="193352"/>
                  </a:lnTo>
                  <a:lnTo>
                    <a:pt x="2042" y="211537"/>
                  </a:lnTo>
                  <a:lnTo>
                    <a:pt x="3" y="256426"/>
                  </a:lnTo>
                  <a:lnTo>
                    <a:pt x="0" y="243687"/>
                  </a:lnTo>
                  <a:lnTo>
                    <a:pt x="2822" y="237675"/>
                  </a:lnTo>
                  <a:lnTo>
                    <a:pt x="5056" y="234589"/>
                  </a:lnTo>
                  <a:lnTo>
                    <a:pt x="8201" y="220135"/>
                  </a:lnTo>
                  <a:lnTo>
                    <a:pt x="14465" y="186945"/>
                  </a:lnTo>
                  <a:lnTo>
                    <a:pt x="25985" y="149790"/>
                  </a:lnTo>
                  <a:lnTo>
                    <a:pt x="34780" y="105333"/>
                  </a:lnTo>
                  <a:lnTo>
                    <a:pt x="44355" y="63664"/>
                  </a:lnTo>
                  <a:lnTo>
                    <a:pt x="52250" y="31615"/>
                  </a:lnTo>
                  <a:lnTo>
                    <a:pt x="66155" y="1868"/>
                  </a:lnTo>
                  <a:lnTo>
                    <a:pt x="67387" y="1185"/>
                  </a:lnTo>
                  <a:lnTo>
                    <a:pt x="74830" y="0"/>
                  </a:lnTo>
                  <a:lnTo>
                    <a:pt x="75287" y="998"/>
                  </a:lnTo>
                  <a:lnTo>
                    <a:pt x="77235" y="25333"/>
                  </a:lnTo>
                  <a:lnTo>
                    <a:pt x="82739" y="35837"/>
                  </a:lnTo>
                  <a:lnTo>
                    <a:pt x="90665" y="82536"/>
                  </a:lnTo>
                  <a:lnTo>
                    <a:pt x="94982" y="125772"/>
                  </a:lnTo>
                  <a:lnTo>
                    <a:pt x="96229" y="139327"/>
                  </a:lnTo>
                  <a:lnTo>
                    <a:pt x="103441" y="168488"/>
                  </a:lnTo>
                  <a:lnTo>
                    <a:pt x="104775" y="209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952"/>
            <p:cNvSpPr/>
            <p:nvPr>
              <p:custDataLst>
                <p:tags r:id="rId44"/>
              </p:custDataLst>
            </p:nvPr>
          </p:nvSpPr>
          <p:spPr>
            <a:xfrm>
              <a:off x="2857927" y="5295900"/>
              <a:ext cx="94824" cy="66676"/>
            </a:xfrm>
            <a:custGeom>
              <a:avLst/>
              <a:gdLst/>
              <a:ahLst/>
              <a:cxnLst/>
              <a:rect l="0" t="0" r="0" b="0"/>
              <a:pathLst>
                <a:path w="94824" h="66676">
                  <a:moveTo>
                    <a:pt x="18623" y="66675"/>
                  </a:moveTo>
                  <a:lnTo>
                    <a:pt x="18623" y="66675"/>
                  </a:lnTo>
                  <a:lnTo>
                    <a:pt x="10422" y="58474"/>
                  </a:lnTo>
                  <a:lnTo>
                    <a:pt x="4434" y="57542"/>
                  </a:lnTo>
                  <a:lnTo>
                    <a:pt x="2814" y="56354"/>
                  </a:lnTo>
                  <a:lnTo>
                    <a:pt x="0" y="48983"/>
                  </a:lnTo>
                  <a:lnTo>
                    <a:pt x="9299" y="38004"/>
                  </a:lnTo>
                  <a:lnTo>
                    <a:pt x="13773" y="33472"/>
                  </a:lnTo>
                  <a:lnTo>
                    <a:pt x="22112" y="30751"/>
                  </a:lnTo>
                  <a:lnTo>
                    <a:pt x="31815" y="28484"/>
                  </a:lnTo>
                  <a:lnTo>
                    <a:pt x="64105" y="12156"/>
                  </a:lnTo>
                  <a:lnTo>
                    <a:pt x="948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953"/>
            <p:cNvSpPr/>
            <p:nvPr>
              <p:custDataLst>
                <p:tags r:id="rId45"/>
              </p:custDataLst>
            </p:nvPr>
          </p:nvSpPr>
          <p:spPr>
            <a:xfrm>
              <a:off x="2847975" y="5210471"/>
              <a:ext cx="85726" cy="188706"/>
            </a:xfrm>
            <a:custGeom>
              <a:avLst/>
              <a:gdLst/>
              <a:ahLst/>
              <a:cxnLst/>
              <a:rect l="0" t="0" r="0" b="0"/>
              <a:pathLst>
                <a:path w="85726" h="188706">
                  <a:moveTo>
                    <a:pt x="19050" y="75904"/>
                  </a:moveTo>
                  <a:lnTo>
                    <a:pt x="19050" y="75904"/>
                  </a:lnTo>
                  <a:lnTo>
                    <a:pt x="19050" y="66389"/>
                  </a:lnTo>
                  <a:lnTo>
                    <a:pt x="19050" y="79637"/>
                  </a:lnTo>
                  <a:lnTo>
                    <a:pt x="16228" y="85677"/>
                  </a:lnTo>
                  <a:lnTo>
                    <a:pt x="13994" y="88769"/>
                  </a:lnTo>
                  <a:lnTo>
                    <a:pt x="10849" y="103235"/>
                  </a:lnTo>
                  <a:lnTo>
                    <a:pt x="9641" y="126316"/>
                  </a:lnTo>
                  <a:lnTo>
                    <a:pt x="6755" y="132882"/>
                  </a:lnTo>
                  <a:lnTo>
                    <a:pt x="4503" y="136114"/>
                  </a:lnTo>
                  <a:lnTo>
                    <a:pt x="1334" y="150776"/>
                  </a:lnTo>
                  <a:lnTo>
                    <a:pt x="3" y="188705"/>
                  </a:lnTo>
                  <a:lnTo>
                    <a:pt x="0" y="181871"/>
                  </a:lnTo>
                  <a:lnTo>
                    <a:pt x="6546" y="173310"/>
                  </a:lnTo>
                  <a:lnTo>
                    <a:pt x="19148" y="129481"/>
                  </a:lnTo>
                  <a:lnTo>
                    <a:pt x="38292" y="85406"/>
                  </a:lnTo>
                  <a:lnTo>
                    <a:pt x="43477" y="72719"/>
                  </a:lnTo>
                  <a:lnTo>
                    <a:pt x="55664" y="26985"/>
                  </a:lnTo>
                  <a:lnTo>
                    <a:pt x="57915" y="7288"/>
                  </a:lnTo>
                  <a:lnTo>
                    <a:pt x="59777" y="4760"/>
                  </a:lnTo>
                  <a:lnTo>
                    <a:pt x="66271" y="0"/>
                  </a:lnTo>
                  <a:lnTo>
                    <a:pt x="71612" y="4848"/>
                  </a:lnTo>
                  <a:lnTo>
                    <a:pt x="74161" y="10105"/>
                  </a:lnTo>
                  <a:lnTo>
                    <a:pt x="76081" y="36562"/>
                  </a:lnTo>
                  <a:lnTo>
                    <a:pt x="77251" y="79192"/>
                  </a:lnTo>
                  <a:lnTo>
                    <a:pt x="84842" y="117189"/>
                  </a:lnTo>
                  <a:lnTo>
                    <a:pt x="85702" y="163570"/>
                  </a:lnTo>
                  <a:lnTo>
                    <a:pt x="85725" y="171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954"/>
            <p:cNvSpPr/>
            <p:nvPr>
              <p:custDataLst>
                <p:tags r:id="rId46"/>
              </p:custDataLst>
            </p:nvPr>
          </p:nvSpPr>
          <p:spPr>
            <a:xfrm>
              <a:off x="2724150" y="5419725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5278" y="10361"/>
                  </a:lnTo>
                  <a:lnTo>
                    <a:pt x="31554" y="16247"/>
                  </a:lnTo>
                  <a:lnTo>
                    <a:pt x="28399" y="25510"/>
                  </a:lnTo>
                  <a:lnTo>
                    <a:pt x="11701" y="48216"/>
                  </a:lnTo>
                  <a:lnTo>
                    <a:pt x="10975" y="5119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955"/>
            <p:cNvSpPr/>
            <p:nvPr>
              <p:custDataLst>
                <p:tags r:id="rId47"/>
              </p:custDataLst>
            </p:nvPr>
          </p:nvSpPr>
          <p:spPr>
            <a:xfrm>
              <a:off x="2543326" y="5381625"/>
              <a:ext cx="66525" cy="19051"/>
            </a:xfrm>
            <a:custGeom>
              <a:avLst/>
              <a:gdLst/>
              <a:ahLst/>
              <a:cxnLst/>
              <a:rect l="0" t="0" r="0" b="0"/>
              <a:pathLst>
                <a:path w="66525" h="19051">
                  <a:moveTo>
                    <a:pt x="18899" y="19050"/>
                  </a:moveTo>
                  <a:lnTo>
                    <a:pt x="18899" y="19050"/>
                  </a:lnTo>
                  <a:lnTo>
                    <a:pt x="0" y="19050"/>
                  </a:lnTo>
                  <a:lnTo>
                    <a:pt x="4950" y="13994"/>
                  </a:lnTo>
                  <a:lnTo>
                    <a:pt x="10230" y="11511"/>
                  </a:lnTo>
                  <a:lnTo>
                    <a:pt x="25361" y="8729"/>
                  </a:lnTo>
                  <a:lnTo>
                    <a:pt x="35866" y="3056"/>
                  </a:lnTo>
                  <a:lnTo>
                    <a:pt x="665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956"/>
            <p:cNvSpPr/>
            <p:nvPr>
              <p:custDataLst>
                <p:tags r:id="rId48"/>
              </p:custDataLst>
            </p:nvPr>
          </p:nvSpPr>
          <p:spPr>
            <a:xfrm>
              <a:off x="2287489" y="5134378"/>
              <a:ext cx="122337" cy="338453"/>
            </a:xfrm>
            <a:custGeom>
              <a:avLst/>
              <a:gdLst/>
              <a:ahLst/>
              <a:cxnLst/>
              <a:rect l="0" t="0" r="0" b="0"/>
              <a:pathLst>
                <a:path w="122337" h="338453">
                  <a:moveTo>
                    <a:pt x="93761" y="37697"/>
                  </a:moveTo>
                  <a:lnTo>
                    <a:pt x="93761" y="37697"/>
                  </a:lnTo>
                  <a:lnTo>
                    <a:pt x="101962" y="29496"/>
                  </a:lnTo>
                  <a:lnTo>
                    <a:pt x="103170" y="20088"/>
                  </a:lnTo>
                  <a:lnTo>
                    <a:pt x="103283" y="9551"/>
                  </a:lnTo>
                  <a:lnTo>
                    <a:pt x="95085" y="959"/>
                  </a:lnTo>
                  <a:lnTo>
                    <a:pt x="89097" y="0"/>
                  </a:lnTo>
                  <a:lnTo>
                    <a:pt x="87477" y="924"/>
                  </a:lnTo>
                  <a:lnTo>
                    <a:pt x="86396" y="2600"/>
                  </a:lnTo>
                  <a:lnTo>
                    <a:pt x="85676" y="4773"/>
                  </a:lnTo>
                  <a:lnTo>
                    <a:pt x="84138" y="6223"/>
                  </a:lnTo>
                  <a:lnTo>
                    <a:pt x="74064" y="11371"/>
                  </a:lnTo>
                  <a:lnTo>
                    <a:pt x="52448" y="31479"/>
                  </a:lnTo>
                  <a:lnTo>
                    <a:pt x="48941" y="37756"/>
                  </a:lnTo>
                  <a:lnTo>
                    <a:pt x="46324" y="44073"/>
                  </a:lnTo>
                  <a:lnTo>
                    <a:pt x="21717" y="79169"/>
                  </a:lnTo>
                  <a:lnTo>
                    <a:pt x="18382" y="94259"/>
                  </a:lnTo>
                  <a:lnTo>
                    <a:pt x="17723" y="107431"/>
                  </a:lnTo>
                  <a:lnTo>
                    <a:pt x="20455" y="113845"/>
                  </a:lnTo>
                  <a:lnTo>
                    <a:pt x="30833" y="126587"/>
                  </a:lnTo>
                  <a:lnTo>
                    <a:pt x="36865" y="130120"/>
                  </a:lnTo>
                  <a:lnTo>
                    <a:pt x="39956" y="131062"/>
                  </a:lnTo>
                  <a:lnTo>
                    <a:pt x="42016" y="132749"/>
                  </a:lnTo>
                  <a:lnTo>
                    <a:pt x="47032" y="140179"/>
                  </a:lnTo>
                  <a:lnTo>
                    <a:pt x="87779" y="174617"/>
                  </a:lnTo>
                  <a:lnTo>
                    <a:pt x="91102" y="180748"/>
                  </a:lnTo>
                  <a:lnTo>
                    <a:pt x="91988" y="183864"/>
                  </a:lnTo>
                  <a:lnTo>
                    <a:pt x="91521" y="187000"/>
                  </a:lnTo>
                  <a:lnTo>
                    <a:pt x="85989" y="199638"/>
                  </a:lnTo>
                  <a:lnTo>
                    <a:pt x="81933" y="211974"/>
                  </a:lnTo>
                  <a:lnTo>
                    <a:pt x="74029" y="226213"/>
                  </a:lnTo>
                  <a:lnTo>
                    <a:pt x="36606" y="273821"/>
                  </a:lnTo>
                  <a:lnTo>
                    <a:pt x="1861" y="311623"/>
                  </a:lnTo>
                  <a:lnTo>
                    <a:pt x="0" y="317487"/>
                  </a:lnTo>
                  <a:lnTo>
                    <a:pt x="562" y="319474"/>
                  </a:lnTo>
                  <a:lnTo>
                    <a:pt x="1995" y="320798"/>
                  </a:lnTo>
                  <a:lnTo>
                    <a:pt x="4009" y="321681"/>
                  </a:lnTo>
                  <a:lnTo>
                    <a:pt x="5351" y="323328"/>
                  </a:lnTo>
                  <a:lnTo>
                    <a:pt x="6843" y="327980"/>
                  </a:lnTo>
                  <a:lnTo>
                    <a:pt x="8299" y="329644"/>
                  </a:lnTo>
                  <a:lnTo>
                    <a:pt x="12739" y="331493"/>
                  </a:lnTo>
                  <a:lnTo>
                    <a:pt x="59040" y="338452"/>
                  </a:lnTo>
                  <a:lnTo>
                    <a:pt x="87346" y="332534"/>
                  </a:lnTo>
                  <a:lnTo>
                    <a:pt x="100209" y="326610"/>
                  </a:lnTo>
                  <a:lnTo>
                    <a:pt x="122336" y="323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SMARTInkShape-2957"/>
          <p:cNvSpPr/>
          <p:nvPr>
            <p:custDataLst>
              <p:tags r:id="rId6"/>
            </p:custDataLst>
          </p:nvPr>
        </p:nvSpPr>
        <p:spPr>
          <a:xfrm>
            <a:off x="7905751" y="4667250"/>
            <a:ext cx="809489" cy="57151"/>
          </a:xfrm>
          <a:custGeom>
            <a:avLst/>
            <a:gdLst/>
            <a:ahLst/>
            <a:cxnLst/>
            <a:rect l="0" t="0" r="0" b="0"/>
            <a:pathLst>
              <a:path w="809489" h="57151">
                <a:moveTo>
                  <a:pt x="9524" y="57150"/>
                </a:moveTo>
                <a:lnTo>
                  <a:pt x="9524" y="57150"/>
                </a:lnTo>
                <a:lnTo>
                  <a:pt x="0" y="57150"/>
                </a:lnTo>
                <a:lnTo>
                  <a:pt x="19245" y="57150"/>
                </a:lnTo>
                <a:lnTo>
                  <a:pt x="27250" y="54328"/>
                </a:lnTo>
                <a:lnTo>
                  <a:pt x="34336" y="50605"/>
                </a:lnTo>
                <a:lnTo>
                  <a:pt x="45333" y="48508"/>
                </a:lnTo>
                <a:lnTo>
                  <a:pt x="87334" y="46644"/>
                </a:lnTo>
                <a:lnTo>
                  <a:pt x="133561" y="34378"/>
                </a:lnTo>
                <a:lnTo>
                  <a:pt x="180154" y="29721"/>
                </a:lnTo>
                <a:lnTo>
                  <a:pt x="222830" y="28915"/>
                </a:lnTo>
                <a:lnTo>
                  <a:pt x="263813" y="27617"/>
                </a:lnTo>
                <a:lnTo>
                  <a:pt x="309000" y="22059"/>
                </a:lnTo>
                <a:lnTo>
                  <a:pt x="340180" y="20388"/>
                </a:lnTo>
                <a:lnTo>
                  <a:pt x="374499" y="19644"/>
                </a:lnTo>
                <a:lnTo>
                  <a:pt x="409861" y="18256"/>
                </a:lnTo>
                <a:lnTo>
                  <a:pt x="443215" y="14111"/>
                </a:lnTo>
                <a:lnTo>
                  <a:pt x="475678" y="11563"/>
                </a:lnTo>
                <a:lnTo>
                  <a:pt x="507746" y="10431"/>
                </a:lnTo>
                <a:lnTo>
                  <a:pt x="554490" y="9793"/>
                </a:lnTo>
                <a:lnTo>
                  <a:pt x="596680" y="9604"/>
                </a:lnTo>
                <a:lnTo>
                  <a:pt x="640109" y="9549"/>
                </a:lnTo>
                <a:lnTo>
                  <a:pt x="687122" y="9530"/>
                </a:lnTo>
                <a:lnTo>
                  <a:pt x="726748" y="9525"/>
                </a:lnTo>
                <a:lnTo>
                  <a:pt x="769077" y="1986"/>
                </a:lnTo>
                <a:lnTo>
                  <a:pt x="809488" y="0"/>
                </a:lnTo>
                <a:lnTo>
                  <a:pt x="764895" y="0"/>
                </a:lnTo>
                <a:lnTo>
                  <a:pt x="722341" y="0"/>
                </a:lnTo>
                <a:lnTo>
                  <a:pt x="681126" y="0"/>
                </a:lnTo>
                <a:lnTo>
                  <a:pt x="639172" y="1058"/>
                </a:lnTo>
                <a:lnTo>
                  <a:pt x="602604" y="6545"/>
                </a:lnTo>
                <a:lnTo>
                  <a:pt x="563899" y="8642"/>
                </a:lnTo>
                <a:lnTo>
                  <a:pt x="519388" y="9263"/>
                </a:lnTo>
                <a:lnTo>
                  <a:pt x="472686" y="10506"/>
                </a:lnTo>
                <a:lnTo>
                  <a:pt x="425334" y="16047"/>
                </a:lnTo>
                <a:lnTo>
                  <a:pt x="377790" y="18161"/>
                </a:lnTo>
                <a:lnTo>
                  <a:pt x="331248" y="19845"/>
                </a:lnTo>
                <a:lnTo>
                  <a:pt x="290176" y="25518"/>
                </a:lnTo>
                <a:lnTo>
                  <a:pt x="251195" y="28727"/>
                </a:lnTo>
                <a:lnTo>
                  <a:pt x="213892" y="35911"/>
                </a:lnTo>
                <a:lnTo>
                  <a:pt x="172307" y="44998"/>
                </a:lnTo>
                <a:lnTo>
                  <a:pt x="130483" y="48337"/>
                </a:lnTo>
                <a:lnTo>
                  <a:pt x="85724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9" name="SMARTInkShape-Group521"/>
          <p:cNvGrpSpPr/>
          <p:nvPr/>
        </p:nvGrpSpPr>
        <p:grpSpPr>
          <a:xfrm>
            <a:off x="8210594" y="4886325"/>
            <a:ext cx="285707" cy="600076"/>
            <a:chOff x="8210594" y="4886325"/>
            <a:chExt cx="285707" cy="600076"/>
          </a:xfrm>
        </p:grpSpPr>
        <p:sp>
          <p:nvSpPr>
            <p:cNvPr id="236" name="SMARTInkShape-2958"/>
            <p:cNvSpPr/>
            <p:nvPr>
              <p:custDataLst>
                <p:tags r:id="rId28"/>
              </p:custDataLst>
            </p:nvPr>
          </p:nvSpPr>
          <p:spPr>
            <a:xfrm>
              <a:off x="8296278" y="5267335"/>
              <a:ext cx="95248" cy="219066"/>
            </a:xfrm>
            <a:custGeom>
              <a:avLst/>
              <a:gdLst/>
              <a:ahLst/>
              <a:cxnLst/>
              <a:rect l="0" t="0" r="0" b="0"/>
              <a:pathLst>
                <a:path w="95248" h="219066">
                  <a:moveTo>
                    <a:pt x="66672" y="38090"/>
                  </a:moveTo>
                  <a:lnTo>
                    <a:pt x="66672" y="38090"/>
                  </a:lnTo>
                  <a:lnTo>
                    <a:pt x="66672" y="32602"/>
                  </a:lnTo>
                  <a:lnTo>
                    <a:pt x="66672" y="38066"/>
                  </a:lnTo>
                  <a:lnTo>
                    <a:pt x="66672" y="28957"/>
                  </a:lnTo>
                  <a:lnTo>
                    <a:pt x="39456" y="1349"/>
                  </a:lnTo>
                  <a:lnTo>
                    <a:pt x="30015" y="109"/>
                  </a:lnTo>
                  <a:lnTo>
                    <a:pt x="15442" y="0"/>
                  </a:lnTo>
                  <a:lnTo>
                    <a:pt x="13469" y="1055"/>
                  </a:lnTo>
                  <a:lnTo>
                    <a:pt x="12154" y="2817"/>
                  </a:lnTo>
                  <a:lnTo>
                    <a:pt x="11276" y="5050"/>
                  </a:lnTo>
                  <a:lnTo>
                    <a:pt x="9633" y="6538"/>
                  </a:lnTo>
                  <a:lnTo>
                    <a:pt x="4986" y="8192"/>
                  </a:lnTo>
                  <a:lnTo>
                    <a:pt x="3322" y="9691"/>
                  </a:lnTo>
                  <a:lnTo>
                    <a:pt x="1475" y="14180"/>
                  </a:lnTo>
                  <a:lnTo>
                    <a:pt x="0" y="50909"/>
                  </a:lnTo>
                  <a:lnTo>
                    <a:pt x="1057" y="52987"/>
                  </a:lnTo>
                  <a:lnTo>
                    <a:pt x="2821" y="54371"/>
                  </a:lnTo>
                  <a:lnTo>
                    <a:pt x="5054" y="55294"/>
                  </a:lnTo>
                  <a:lnTo>
                    <a:pt x="6544" y="56968"/>
                  </a:lnTo>
                  <a:lnTo>
                    <a:pt x="8198" y="61649"/>
                  </a:lnTo>
                  <a:lnTo>
                    <a:pt x="9698" y="63321"/>
                  </a:lnTo>
                  <a:lnTo>
                    <a:pt x="14187" y="65179"/>
                  </a:lnTo>
                  <a:lnTo>
                    <a:pt x="42608" y="66654"/>
                  </a:lnTo>
                  <a:lnTo>
                    <a:pt x="44279" y="65600"/>
                  </a:lnTo>
                  <a:lnTo>
                    <a:pt x="45393" y="63838"/>
                  </a:lnTo>
                  <a:lnTo>
                    <a:pt x="46137" y="61605"/>
                  </a:lnTo>
                  <a:lnTo>
                    <a:pt x="47690" y="60117"/>
                  </a:lnTo>
                  <a:lnTo>
                    <a:pt x="55692" y="57532"/>
                  </a:lnTo>
                  <a:lnTo>
                    <a:pt x="56500" y="54491"/>
                  </a:lnTo>
                  <a:lnTo>
                    <a:pt x="57019" y="48973"/>
                  </a:lnTo>
                  <a:lnTo>
                    <a:pt x="59912" y="48219"/>
                  </a:lnTo>
                  <a:lnTo>
                    <a:pt x="66277" y="47650"/>
                  </a:lnTo>
                  <a:lnTo>
                    <a:pt x="67730" y="89357"/>
                  </a:lnTo>
                  <a:lnTo>
                    <a:pt x="74210" y="107052"/>
                  </a:lnTo>
                  <a:lnTo>
                    <a:pt x="76119" y="154596"/>
                  </a:lnTo>
                  <a:lnTo>
                    <a:pt x="76163" y="163248"/>
                  </a:lnTo>
                  <a:lnTo>
                    <a:pt x="79004" y="170622"/>
                  </a:lnTo>
                  <a:lnTo>
                    <a:pt x="81243" y="174069"/>
                  </a:lnTo>
                  <a:lnTo>
                    <a:pt x="84395" y="189035"/>
                  </a:lnTo>
                  <a:lnTo>
                    <a:pt x="86518" y="205451"/>
                  </a:lnTo>
                  <a:lnTo>
                    <a:pt x="95247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959"/>
            <p:cNvSpPr/>
            <p:nvPr>
              <p:custDataLst>
                <p:tags r:id="rId29"/>
              </p:custDataLst>
            </p:nvPr>
          </p:nvSpPr>
          <p:spPr>
            <a:xfrm>
              <a:off x="8210594" y="5143500"/>
              <a:ext cx="285707" cy="28576"/>
            </a:xfrm>
            <a:custGeom>
              <a:avLst/>
              <a:gdLst/>
              <a:ahLst/>
              <a:cxnLst/>
              <a:rect l="0" t="0" r="0" b="0"/>
              <a:pathLst>
                <a:path w="285707" h="28576">
                  <a:moveTo>
                    <a:pt x="19006" y="19050"/>
                  </a:moveTo>
                  <a:lnTo>
                    <a:pt x="19006" y="19050"/>
                  </a:lnTo>
                  <a:lnTo>
                    <a:pt x="13950" y="24106"/>
                  </a:lnTo>
                  <a:lnTo>
                    <a:pt x="8645" y="26589"/>
                  </a:lnTo>
                  <a:lnTo>
                    <a:pt x="0" y="28565"/>
                  </a:lnTo>
                  <a:lnTo>
                    <a:pt x="46302" y="28575"/>
                  </a:lnTo>
                  <a:lnTo>
                    <a:pt x="90026" y="19933"/>
                  </a:lnTo>
                  <a:lnTo>
                    <a:pt x="136667" y="18069"/>
                  </a:lnTo>
                  <a:lnTo>
                    <a:pt x="183147" y="10414"/>
                  </a:lnTo>
                  <a:lnTo>
                    <a:pt x="228499" y="9577"/>
                  </a:lnTo>
                  <a:lnTo>
                    <a:pt x="241231" y="8489"/>
                  </a:lnTo>
                  <a:lnTo>
                    <a:pt x="285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960"/>
            <p:cNvSpPr/>
            <p:nvPr>
              <p:custDataLst>
                <p:tags r:id="rId30"/>
              </p:custDataLst>
            </p:nvPr>
          </p:nvSpPr>
          <p:spPr>
            <a:xfrm>
              <a:off x="8324851" y="4886325"/>
              <a:ext cx="142710" cy="171441"/>
            </a:xfrm>
            <a:custGeom>
              <a:avLst/>
              <a:gdLst/>
              <a:ahLst/>
              <a:cxnLst/>
              <a:rect l="0" t="0" r="0" b="0"/>
              <a:pathLst>
                <a:path w="142710" h="171441">
                  <a:moveTo>
                    <a:pt x="9524" y="38100"/>
                  </a:moveTo>
                  <a:lnTo>
                    <a:pt x="9524" y="38100"/>
                  </a:lnTo>
                  <a:lnTo>
                    <a:pt x="33" y="28609"/>
                  </a:lnTo>
                  <a:lnTo>
                    <a:pt x="0" y="19443"/>
                  </a:lnTo>
                  <a:lnTo>
                    <a:pt x="5055" y="19166"/>
                  </a:lnTo>
                  <a:lnTo>
                    <a:pt x="6544" y="18069"/>
                  </a:lnTo>
                  <a:lnTo>
                    <a:pt x="8199" y="14027"/>
                  </a:lnTo>
                  <a:lnTo>
                    <a:pt x="9700" y="12526"/>
                  </a:lnTo>
                  <a:lnTo>
                    <a:pt x="14188" y="10859"/>
                  </a:lnTo>
                  <a:lnTo>
                    <a:pt x="15808" y="9356"/>
                  </a:lnTo>
                  <a:lnTo>
                    <a:pt x="17609" y="4864"/>
                  </a:lnTo>
                  <a:lnTo>
                    <a:pt x="19147" y="3242"/>
                  </a:lnTo>
                  <a:lnTo>
                    <a:pt x="27124" y="427"/>
                  </a:lnTo>
                  <a:lnTo>
                    <a:pt x="70219" y="0"/>
                  </a:lnTo>
                  <a:lnTo>
                    <a:pt x="76363" y="2822"/>
                  </a:lnTo>
                  <a:lnTo>
                    <a:pt x="93763" y="17609"/>
                  </a:lnTo>
                  <a:lnTo>
                    <a:pt x="94809" y="23680"/>
                  </a:lnTo>
                  <a:lnTo>
                    <a:pt x="95118" y="32181"/>
                  </a:lnTo>
                  <a:lnTo>
                    <a:pt x="92369" y="38292"/>
                  </a:lnTo>
                  <a:lnTo>
                    <a:pt x="87036" y="45782"/>
                  </a:lnTo>
                  <a:lnTo>
                    <a:pt x="84925" y="54865"/>
                  </a:lnTo>
                  <a:lnTo>
                    <a:pt x="77557" y="64911"/>
                  </a:lnTo>
                  <a:lnTo>
                    <a:pt x="73981" y="65892"/>
                  </a:lnTo>
                  <a:lnTo>
                    <a:pt x="71545" y="66153"/>
                  </a:lnTo>
                  <a:lnTo>
                    <a:pt x="69921" y="67385"/>
                  </a:lnTo>
                  <a:lnTo>
                    <a:pt x="67102" y="74831"/>
                  </a:lnTo>
                  <a:lnTo>
                    <a:pt x="64042" y="75591"/>
                  </a:lnTo>
                  <a:lnTo>
                    <a:pt x="57269" y="76190"/>
                  </a:lnTo>
                  <a:lnTo>
                    <a:pt x="71341" y="76200"/>
                  </a:lnTo>
                  <a:lnTo>
                    <a:pt x="76863" y="79022"/>
                  </a:lnTo>
                  <a:lnTo>
                    <a:pt x="82844" y="82745"/>
                  </a:lnTo>
                  <a:lnTo>
                    <a:pt x="93406" y="85333"/>
                  </a:lnTo>
                  <a:lnTo>
                    <a:pt x="102490" y="92194"/>
                  </a:lnTo>
                  <a:lnTo>
                    <a:pt x="111388" y="95402"/>
                  </a:lnTo>
                  <a:lnTo>
                    <a:pt x="133365" y="111673"/>
                  </a:lnTo>
                  <a:lnTo>
                    <a:pt x="136534" y="112548"/>
                  </a:lnTo>
                  <a:lnTo>
                    <a:pt x="138648" y="114190"/>
                  </a:lnTo>
                  <a:lnTo>
                    <a:pt x="140996" y="118838"/>
                  </a:lnTo>
                  <a:lnTo>
                    <a:pt x="142709" y="136644"/>
                  </a:lnTo>
                  <a:lnTo>
                    <a:pt x="141706" y="138722"/>
                  </a:lnTo>
                  <a:lnTo>
                    <a:pt x="139978" y="140106"/>
                  </a:lnTo>
                  <a:lnTo>
                    <a:pt x="135236" y="142703"/>
                  </a:lnTo>
                  <a:lnTo>
                    <a:pt x="129602" y="147384"/>
                  </a:lnTo>
                  <a:lnTo>
                    <a:pt x="126392" y="152993"/>
                  </a:lnTo>
                  <a:lnTo>
                    <a:pt x="125536" y="155970"/>
                  </a:lnTo>
                  <a:lnTo>
                    <a:pt x="123907" y="157955"/>
                  </a:lnTo>
                  <a:lnTo>
                    <a:pt x="119275" y="160161"/>
                  </a:lnTo>
                  <a:lnTo>
                    <a:pt x="107677" y="162635"/>
                  </a:lnTo>
                  <a:lnTo>
                    <a:pt x="98343" y="168368"/>
                  </a:lnTo>
                  <a:lnTo>
                    <a:pt x="87817" y="170537"/>
                  </a:lnTo>
                  <a:lnTo>
                    <a:pt x="53697" y="171440"/>
                  </a:lnTo>
                  <a:lnTo>
                    <a:pt x="47502" y="168623"/>
                  </a:lnTo>
                  <a:lnTo>
                    <a:pt x="3809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0" name="SMARTInkShape-2961"/>
          <p:cNvSpPr/>
          <p:nvPr>
            <p:custDataLst>
              <p:tags r:id="rId7"/>
            </p:custDataLst>
          </p:nvPr>
        </p:nvSpPr>
        <p:spPr>
          <a:xfrm>
            <a:off x="9601200" y="5019675"/>
            <a:ext cx="19051" cy="19051"/>
          </a:xfrm>
          <a:custGeom>
            <a:avLst/>
            <a:gdLst/>
            <a:ahLst/>
            <a:cxnLst/>
            <a:rect l="0" t="0" r="0" b="0"/>
            <a:pathLst>
              <a:path w="19051" h="19051">
                <a:moveTo>
                  <a:pt x="0" y="0"/>
                </a:moveTo>
                <a:lnTo>
                  <a:pt x="0" y="0"/>
                </a:lnTo>
                <a:lnTo>
                  <a:pt x="1905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SMARTInkShape-Group523"/>
          <p:cNvGrpSpPr/>
          <p:nvPr/>
        </p:nvGrpSpPr>
        <p:grpSpPr>
          <a:xfrm>
            <a:off x="9906035" y="4762500"/>
            <a:ext cx="219041" cy="523876"/>
            <a:chOff x="9906035" y="4762500"/>
            <a:chExt cx="219041" cy="523876"/>
          </a:xfrm>
        </p:grpSpPr>
        <p:sp>
          <p:nvSpPr>
            <p:cNvPr id="241" name="SMARTInkShape-2962"/>
            <p:cNvSpPr/>
            <p:nvPr>
              <p:custDataLst>
                <p:tags r:id="rId25"/>
              </p:custDataLst>
            </p:nvPr>
          </p:nvSpPr>
          <p:spPr>
            <a:xfrm>
              <a:off x="9986509" y="5086353"/>
              <a:ext cx="109992" cy="200023"/>
            </a:xfrm>
            <a:custGeom>
              <a:avLst/>
              <a:gdLst/>
              <a:ahLst/>
              <a:cxnLst/>
              <a:rect l="0" t="0" r="0" b="0"/>
              <a:pathLst>
                <a:path w="109992" h="200023">
                  <a:moveTo>
                    <a:pt x="109991" y="47622"/>
                  </a:moveTo>
                  <a:lnTo>
                    <a:pt x="109991" y="47622"/>
                  </a:lnTo>
                  <a:lnTo>
                    <a:pt x="109991" y="42566"/>
                  </a:lnTo>
                  <a:lnTo>
                    <a:pt x="108933" y="41077"/>
                  </a:lnTo>
                  <a:lnTo>
                    <a:pt x="107167" y="40083"/>
                  </a:lnTo>
                  <a:lnTo>
                    <a:pt x="104934" y="39421"/>
                  </a:lnTo>
                  <a:lnTo>
                    <a:pt x="103445" y="37921"/>
                  </a:lnTo>
                  <a:lnTo>
                    <a:pt x="101789" y="33433"/>
                  </a:lnTo>
                  <a:lnTo>
                    <a:pt x="100289" y="31812"/>
                  </a:lnTo>
                  <a:lnTo>
                    <a:pt x="95800" y="30013"/>
                  </a:lnTo>
                  <a:lnTo>
                    <a:pt x="94181" y="28474"/>
                  </a:lnTo>
                  <a:lnTo>
                    <a:pt x="92382" y="23942"/>
                  </a:lnTo>
                  <a:lnTo>
                    <a:pt x="90842" y="22310"/>
                  </a:lnTo>
                  <a:lnTo>
                    <a:pt x="86311" y="20498"/>
                  </a:lnTo>
                  <a:lnTo>
                    <a:pt x="84680" y="18956"/>
                  </a:lnTo>
                  <a:lnTo>
                    <a:pt x="82866" y="14420"/>
                  </a:lnTo>
                  <a:lnTo>
                    <a:pt x="81324" y="12787"/>
                  </a:lnTo>
                  <a:lnTo>
                    <a:pt x="62478" y="964"/>
                  </a:lnTo>
                  <a:lnTo>
                    <a:pt x="21081" y="0"/>
                  </a:lnTo>
                  <a:lnTo>
                    <a:pt x="18967" y="1057"/>
                  </a:lnTo>
                  <a:lnTo>
                    <a:pt x="17559" y="2820"/>
                  </a:lnTo>
                  <a:lnTo>
                    <a:pt x="15298" y="8198"/>
                  </a:lnTo>
                  <a:lnTo>
                    <a:pt x="12167" y="8934"/>
                  </a:lnTo>
                  <a:lnTo>
                    <a:pt x="9849" y="9130"/>
                  </a:lnTo>
                  <a:lnTo>
                    <a:pt x="8304" y="10319"/>
                  </a:lnTo>
                  <a:lnTo>
                    <a:pt x="0" y="24687"/>
                  </a:lnTo>
                  <a:lnTo>
                    <a:pt x="680" y="25983"/>
                  </a:lnTo>
                  <a:lnTo>
                    <a:pt x="2192" y="26846"/>
                  </a:lnTo>
                  <a:lnTo>
                    <a:pt x="3200" y="28479"/>
                  </a:lnTo>
                  <a:lnTo>
                    <a:pt x="4321" y="33116"/>
                  </a:lnTo>
                  <a:lnTo>
                    <a:pt x="5678" y="34777"/>
                  </a:lnTo>
                  <a:lnTo>
                    <a:pt x="13337" y="37660"/>
                  </a:lnTo>
                  <a:lnTo>
                    <a:pt x="19382" y="37967"/>
                  </a:lnTo>
                  <a:lnTo>
                    <a:pt x="24918" y="40862"/>
                  </a:lnTo>
                  <a:lnTo>
                    <a:pt x="27876" y="43115"/>
                  </a:lnTo>
                  <a:lnTo>
                    <a:pt x="30907" y="43559"/>
                  </a:lnTo>
                  <a:lnTo>
                    <a:pt x="60488" y="38179"/>
                  </a:lnTo>
                  <a:lnTo>
                    <a:pt x="85949" y="38097"/>
                  </a:lnTo>
                  <a:lnTo>
                    <a:pt x="87613" y="39156"/>
                  </a:lnTo>
                  <a:lnTo>
                    <a:pt x="88723" y="40919"/>
                  </a:lnTo>
                  <a:lnTo>
                    <a:pt x="90650" y="47798"/>
                  </a:lnTo>
                  <a:lnTo>
                    <a:pt x="90941" y="93156"/>
                  </a:lnTo>
                  <a:lnTo>
                    <a:pt x="90941" y="137515"/>
                  </a:lnTo>
                  <a:lnTo>
                    <a:pt x="90941" y="174103"/>
                  </a:lnTo>
                  <a:lnTo>
                    <a:pt x="93765" y="180741"/>
                  </a:lnTo>
                  <a:lnTo>
                    <a:pt x="97487" y="187219"/>
                  </a:lnTo>
                  <a:lnTo>
                    <a:pt x="100466" y="20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963"/>
            <p:cNvSpPr/>
            <p:nvPr>
              <p:custDataLst>
                <p:tags r:id="rId26"/>
              </p:custDataLst>
            </p:nvPr>
          </p:nvSpPr>
          <p:spPr>
            <a:xfrm>
              <a:off x="9906035" y="5019675"/>
              <a:ext cx="219041" cy="27252"/>
            </a:xfrm>
            <a:custGeom>
              <a:avLst/>
              <a:gdLst/>
              <a:ahLst/>
              <a:cxnLst/>
              <a:rect l="0" t="0" r="0" b="0"/>
              <a:pathLst>
                <a:path w="219041" h="27252">
                  <a:moveTo>
                    <a:pt x="9490" y="19050"/>
                  </a:moveTo>
                  <a:lnTo>
                    <a:pt x="9490" y="19050"/>
                  </a:lnTo>
                  <a:lnTo>
                    <a:pt x="356" y="19050"/>
                  </a:lnTo>
                  <a:lnTo>
                    <a:pt x="0" y="27251"/>
                  </a:lnTo>
                  <a:lnTo>
                    <a:pt x="23484" y="19586"/>
                  </a:lnTo>
                  <a:lnTo>
                    <a:pt x="28345" y="19408"/>
                  </a:lnTo>
                  <a:lnTo>
                    <a:pt x="36567" y="16388"/>
                  </a:lnTo>
                  <a:lnTo>
                    <a:pt x="43749" y="12575"/>
                  </a:lnTo>
                  <a:lnTo>
                    <a:pt x="55860" y="10429"/>
                  </a:lnTo>
                  <a:lnTo>
                    <a:pt x="76500" y="8734"/>
                  </a:lnTo>
                  <a:lnTo>
                    <a:pt x="99671" y="2039"/>
                  </a:lnTo>
                  <a:lnTo>
                    <a:pt x="142396" y="179"/>
                  </a:lnTo>
                  <a:lnTo>
                    <a:pt x="185618" y="17"/>
                  </a:lnTo>
                  <a:lnTo>
                    <a:pt x="219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964"/>
            <p:cNvSpPr/>
            <p:nvPr>
              <p:custDataLst>
                <p:tags r:id="rId27"/>
              </p:custDataLst>
            </p:nvPr>
          </p:nvSpPr>
          <p:spPr>
            <a:xfrm>
              <a:off x="9982591" y="4762500"/>
              <a:ext cx="123394" cy="190501"/>
            </a:xfrm>
            <a:custGeom>
              <a:avLst/>
              <a:gdLst/>
              <a:ahLst/>
              <a:cxnLst/>
              <a:rect l="0" t="0" r="0" b="0"/>
              <a:pathLst>
                <a:path w="123394" h="190501">
                  <a:moveTo>
                    <a:pt x="9134" y="19050"/>
                  </a:moveTo>
                  <a:lnTo>
                    <a:pt x="9134" y="19050"/>
                  </a:lnTo>
                  <a:lnTo>
                    <a:pt x="9134" y="13994"/>
                  </a:lnTo>
                  <a:lnTo>
                    <a:pt x="8076" y="12505"/>
                  </a:lnTo>
                  <a:lnTo>
                    <a:pt x="6310" y="11511"/>
                  </a:lnTo>
                  <a:lnTo>
                    <a:pt x="0" y="9641"/>
                  </a:lnTo>
                  <a:lnTo>
                    <a:pt x="12901" y="9535"/>
                  </a:lnTo>
                  <a:lnTo>
                    <a:pt x="14820" y="8474"/>
                  </a:lnTo>
                  <a:lnTo>
                    <a:pt x="16100" y="6708"/>
                  </a:lnTo>
                  <a:lnTo>
                    <a:pt x="16954" y="4472"/>
                  </a:lnTo>
                  <a:lnTo>
                    <a:pt x="18581" y="2981"/>
                  </a:lnTo>
                  <a:lnTo>
                    <a:pt x="23210" y="1325"/>
                  </a:lnTo>
                  <a:lnTo>
                    <a:pt x="69463" y="3"/>
                  </a:lnTo>
                  <a:lnTo>
                    <a:pt x="78984" y="0"/>
                  </a:lnTo>
                  <a:lnTo>
                    <a:pt x="85334" y="2822"/>
                  </a:lnTo>
                  <a:lnTo>
                    <a:pt x="92978" y="8201"/>
                  </a:lnTo>
                  <a:lnTo>
                    <a:pt x="94023" y="11759"/>
                  </a:lnTo>
                  <a:lnTo>
                    <a:pt x="94844" y="36257"/>
                  </a:lnTo>
                  <a:lnTo>
                    <a:pt x="81601" y="51196"/>
                  </a:lnTo>
                  <a:lnTo>
                    <a:pt x="75560" y="54504"/>
                  </a:lnTo>
                  <a:lnTo>
                    <a:pt x="72469" y="55386"/>
                  </a:lnTo>
                  <a:lnTo>
                    <a:pt x="70407" y="57033"/>
                  </a:lnTo>
                  <a:lnTo>
                    <a:pt x="66827" y="65196"/>
                  </a:lnTo>
                  <a:lnTo>
                    <a:pt x="63702" y="66018"/>
                  </a:lnTo>
                  <a:lnTo>
                    <a:pt x="58132" y="66545"/>
                  </a:lnTo>
                  <a:lnTo>
                    <a:pt x="57674" y="67647"/>
                  </a:lnTo>
                  <a:lnTo>
                    <a:pt x="56795" y="75805"/>
                  </a:lnTo>
                  <a:lnTo>
                    <a:pt x="65893" y="76190"/>
                  </a:lnTo>
                  <a:lnTo>
                    <a:pt x="84605" y="85900"/>
                  </a:lnTo>
                  <a:lnTo>
                    <a:pt x="89595" y="90389"/>
                  </a:lnTo>
                  <a:lnTo>
                    <a:pt x="98164" y="93090"/>
                  </a:lnTo>
                  <a:lnTo>
                    <a:pt x="103413" y="93809"/>
                  </a:lnTo>
                  <a:lnTo>
                    <a:pt x="106912" y="95348"/>
                  </a:lnTo>
                  <a:lnTo>
                    <a:pt x="109243" y="97432"/>
                  </a:lnTo>
                  <a:lnTo>
                    <a:pt x="121038" y="114492"/>
                  </a:lnTo>
                  <a:lnTo>
                    <a:pt x="123223" y="133367"/>
                  </a:lnTo>
                  <a:lnTo>
                    <a:pt x="123393" y="146053"/>
                  </a:lnTo>
                  <a:lnTo>
                    <a:pt x="120594" y="152401"/>
                  </a:lnTo>
                  <a:lnTo>
                    <a:pt x="110173" y="165100"/>
                  </a:lnTo>
                  <a:lnTo>
                    <a:pt x="104135" y="168628"/>
                  </a:lnTo>
                  <a:lnTo>
                    <a:pt x="70331" y="181040"/>
                  </a:lnTo>
                  <a:lnTo>
                    <a:pt x="56930" y="188318"/>
                  </a:lnTo>
                  <a:lnTo>
                    <a:pt x="913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524"/>
          <p:cNvGrpSpPr/>
          <p:nvPr/>
        </p:nvGrpSpPr>
        <p:grpSpPr>
          <a:xfrm>
            <a:off x="10572759" y="4991100"/>
            <a:ext cx="152392" cy="104772"/>
            <a:chOff x="10572759" y="4991100"/>
            <a:chExt cx="152392" cy="104772"/>
          </a:xfrm>
        </p:grpSpPr>
        <p:sp>
          <p:nvSpPr>
            <p:cNvPr id="245" name="SMARTInkShape-2965"/>
            <p:cNvSpPr/>
            <p:nvPr>
              <p:custDataLst>
                <p:tags r:id="rId23"/>
              </p:custDataLst>
            </p:nvPr>
          </p:nvSpPr>
          <p:spPr>
            <a:xfrm>
              <a:off x="10582818" y="5067300"/>
              <a:ext cx="142333" cy="28572"/>
            </a:xfrm>
            <a:custGeom>
              <a:avLst/>
              <a:gdLst/>
              <a:ahLst/>
              <a:cxnLst/>
              <a:rect l="0" t="0" r="0" b="0"/>
              <a:pathLst>
                <a:path w="142333" h="28572">
                  <a:moveTo>
                    <a:pt x="28032" y="9525"/>
                  </a:moveTo>
                  <a:lnTo>
                    <a:pt x="28032" y="9525"/>
                  </a:lnTo>
                  <a:lnTo>
                    <a:pt x="11785" y="24713"/>
                  </a:lnTo>
                  <a:lnTo>
                    <a:pt x="0" y="28425"/>
                  </a:lnTo>
                  <a:lnTo>
                    <a:pt x="21862" y="28571"/>
                  </a:lnTo>
                  <a:lnTo>
                    <a:pt x="66389" y="19638"/>
                  </a:lnTo>
                  <a:lnTo>
                    <a:pt x="97915" y="18069"/>
                  </a:lnTo>
                  <a:lnTo>
                    <a:pt x="142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966"/>
            <p:cNvSpPr/>
            <p:nvPr>
              <p:custDataLst>
                <p:tags r:id="rId24"/>
              </p:custDataLst>
            </p:nvPr>
          </p:nvSpPr>
          <p:spPr>
            <a:xfrm>
              <a:off x="10572759" y="4991100"/>
              <a:ext cx="95242" cy="1"/>
            </a:xfrm>
            <a:custGeom>
              <a:avLst/>
              <a:gdLst/>
              <a:ahLst/>
              <a:cxnLst/>
              <a:rect l="0" t="0" r="0" b="0"/>
              <a:pathLst>
                <a:path w="95242" h="1">
                  <a:moveTo>
                    <a:pt x="9516" y="0"/>
                  </a:moveTo>
                  <a:lnTo>
                    <a:pt x="9516" y="0"/>
                  </a:lnTo>
                  <a:lnTo>
                    <a:pt x="0" y="0"/>
                  </a:lnTo>
                  <a:lnTo>
                    <a:pt x="44887" y="0"/>
                  </a:lnTo>
                  <a:lnTo>
                    <a:pt x="95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525"/>
          <p:cNvGrpSpPr/>
          <p:nvPr/>
        </p:nvGrpSpPr>
        <p:grpSpPr>
          <a:xfrm>
            <a:off x="11020540" y="4753378"/>
            <a:ext cx="276111" cy="599673"/>
            <a:chOff x="11020540" y="4753378"/>
            <a:chExt cx="276111" cy="599673"/>
          </a:xfrm>
        </p:grpSpPr>
        <p:sp>
          <p:nvSpPr>
            <p:cNvPr id="248" name="SMARTInkShape-2967"/>
            <p:cNvSpPr/>
            <p:nvPr>
              <p:custDataLst>
                <p:tags r:id="rId20"/>
              </p:custDataLst>
            </p:nvPr>
          </p:nvSpPr>
          <p:spPr>
            <a:xfrm>
              <a:off x="11106196" y="5128513"/>
              <a:ext cx="95205" cy="224538"/>
            </a:xfrm>
            <a:custGeom>
              <a:avLst/>
              <a:gdLst/>
              <a:ahLst/>
              <a:cxnLst/>
              <a:rect l="0" t="0" r="0" b="0"/>
              <a:pathLst>
                <a:path w="95205" h="224538">
                  <a:moveTo>
                    <a:pt x="95204" y="62612"/>
                  </a:moveTo>
                  <a:lnTo>
                    <a:pt x="95204" y="62612"/>
                  </a:lnTo>
                  <a:lnTo>
                    <a:pt x="95204" y="57556"/>
                  </a:lnTo>
                  <a:lnTo>
                    <a:pt x="94146" y="56067"/>
                  </a:lnTo>
                  <a:lnTo>
                    <a:pt x="92380" y="55073"/>
                  </a:lnTo>
                  <a:lnTo>
                    <a:pt x="87002" y="53479"/>
                  </a:lnTo>
                  <a:lnTo>
                    <a:pt x="86267" y="50439"/>
                  </a:lnTo>
                  <a:lnTo>
                    <a:pt x="85679" y="25870"/>
                  </a:lnTo>
                  <a:lnTo>
                    <a:pt x="71488" y="10359"/>
                  </a:lnTo>
                  <a:lnTo>
                    <a:pt x="65968" y="7638"/>
                  </a:lnTo>
                  <a:lnTo>
                    <a:pt x="49422" y="5589"/>
                  </a:lnTo>
                  <a:lnTo>
                    <a:pt x="43068" y="443"/>
                  </a:lnTo>
                  <a:lnTo>
                    <a:pt x="40338" y="0"/>
                  </a:lnTo>
                  <a:lnTo>
                    <a:pt x="37459" y="763"/>
                  </a:lnTo>
                  <a:lnTo>
                    <a:pt x="31440" y="3373"/>
                  </a:lnTo>
                  <a:lnTo>
                    <a:pt x="25236" y="4533"/>
                  </a:lnTo>
                  <a:lnTo>
                    <a:pt x="23159" y="5901"/>
                  </a:lnTo>
                  <a:lnTo>
                    <a:pt x="21774" y="7872"/>
                  </a:lnTo>
                  <a:lnTo>
                    <a:pt x="20850" y="10243"/>
                  </a:lnTo>
                  <a:lnTo>
                    <a:pt x="19178" y="11825"/>
                  </a:lnTo>
                  <a:lnTo>
                    <a:pt x="8886" y="17184"/>
                  </a:lnTo>
                  <a:lnTo>
                    <a:pt x="1718" y="23065"/>
                  </a:lnTo>
                  <a:lnTo>
                    <a:pt x="738" y="26691"/>
                  </a:lnTo>
                  <a:lnTo>
                    <a:pt x="0" y="41808"/>
                  </a:lnTo>
                  <a:lnTo>
                    <a:pt x="5023" y="48099"/>
                  </a:lnTo>
                  <a:lnTo>
                    <a:pt x="10320" y="50870"/>
                  </a:lnTo>
                  <a:lnTo>
                    <a:pt x="17289" y="52649"/>
                  </a:lnTo>
                  <a:lnTo>
                    <a:pt x="26269" y="59547"/>
                  </a:lnTo>
                  <a:lnTo>
                    <a:pt x="36294" y="62208"/>
                  </a:lnTo>
                  <a:lnTo>
                    <a:pt x="79748" y="62612"/>
                  </a:lnTo>
                  <a:lnTo>
                    <a:pt x="81725" y="63670"/>
                  </a:lnTo>
                  <a:lnTo>
                    <a:pt x="83041" y="65434"/>
                  </a:lnTo>
                  <a:lnTo>
                    <a:pt x="84507" y="70216"/>
                  </a:lnTo>
                  <a:lnTo>
                    <a:pt x="85673" y="113066"/>
                  </a:lnTo>
                  <a:lnTo>
                    <a:pt x="85679" y="158524"/>
                  </a:lnTo>
                  <a:lnTo>
                    <a:pt x="85679" y="204668"/>
                  </a:lnTo>
                  <a:lnTo>
                    <a:pt x="85679" y="208116"/>
                  </a:lnTo>
                  <a:lnTo>
                    <a:pt x="88503" y="214770"/>
                  </a:lnTo>
                  <a:lnTo>
                    <a:pt x="95204" y="224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968"/>
            <p:cNvSpPr/>
            <p:nvPr>
              <p:custDataLst>
                <p:tags r:id="rId21"/>
              </p:custDataLst>
            </p:nvPr>
          </p:nvSpPr>
          <p:spPr>
            <a:xfrm>
              <a:off x="11020540" y="5011488"/>
              <a:ext cx="276111" cy="51698"/>
            </a:xfrm>
            <a:custGeom>
              <a:avLst/>
              <a:gdLst/>
              <a:ahLst/>
              <a:cxnLst/>
              <a:rect l="0" t="0" r="0" b="0"/>
              <a:pathLst>
                <a:path w="276111" h="51698">
                  <a:moveTo>
                    <a:pt x="9410" y="36762"/>
                  </a:moveTo>
                  <a:lnTo>
                    <a:pt x="9410" y="36762"/>
                  </a:lnTo>
                  <a:lnTo>
                    <a:pt x="276" y="45895"/>
                  </a:lnTo>
                  <a:lnTo>
                    <a:pt x="0" y="51227"/>
                  </a:lnTo>
                  <a:lnTo>
                    <a:pt x="1021" y="51697"/>
                  </a:lnTo>
                  <a:lnTo>
                    <a:pt x="10262" y="47669"/>
                  </a:lnTo>
                  <a:lnTo>
                    <a:pt x="31358" y="43586"/>
                  </a:lnTo>
                  <a:lnTo>
                    <a:pt x="61651" y="31115"/>
                  </a:lnTo>
                  <a:lnTo>
                    <a:pt x="105268" y="22692"/>
                  </a:lnTo>
                  <a:lnTo>
                    <a:pt x="144825" y="10829"/>
                  </a:lnTo>
                  <a:lnTo>
                    <a:pt x="184112" y="8535"/>
                  </a:lnTo>
                  <a:lnTo>
                    <a:pt x="216780" y="5433"/>
                  </a:lnTo>
                  <a:lnTo>
                    <a:pt x="238873" y="0"/>
                  </a:lnTo>
                  <a:lnTo>
                    <a:pt x="276110" y="8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969"/>
            <p:cNvSpPr/>
            <p:nvPr>
              <p:custDataLst>
                <p:tags r:id="rId22"/>
              </p:custDataLst>
            </p:nvPr>
          </p:nvSpPr>
          <p:spPr>
            <a:xfrm>
              <a:off x="11153775" y="4753378"/>
              <a:ext cx="19051" cy="180573"/>
            </a:xfrm>
            <a:custGeom>
              <a:avLst/>
              <a:gdLst/>
              <a:ahLst/>
              <a:cxnLst/>
              <a:rect l="0" t="0" r="0" b="0"/>
              <a:pathLst>
                <a:path w="19051" h="180573">
                  <a:moveTo>
                    <a:pt x="0" y="28172"/>
                  </a:moveTo>
                  <a:lnTo>
                    <a:pt x="0" y="28172"/>
                  </a:lnTo>
                  <a:lnTo>
                    <a:pt x="0" y="13707"/>
                  </a:lnTo>
                  <a:lnTo>
                    <a:pt x="1058" y="12178"/>
                  </a:lnTo>
                  <a:lnTo>
                    <a:pt x="2824" y="11159"/>
                  </a:lnTo>
                  <a:lnTo>
                    <a:pt x="8202" y="9525"/>
                  </a:lnTo>
                  <a:lnTo>
                    <a:pt x="8937" y="6479"/>
                  </a:lnTo>
                  <a:lnTo>
                    <a:pt x="9490" y="0"/>
                  </a:lnTo>
                  <a:lnTo>
                    <a:pt x="9516" y="4773"/>
                  </a:lnTo>
                  <a:lnTo>
                    <a:pt x="6698" y="10011"/>
                  </a:lnTo>
                  <a:lnTo>
                    <a:pt x="4466" y="12890"/>
                  </a:lnTo>
                  <a:lnTo>
                    <a:pt x="4035" y="14809"/>
                  </a:lnTo>
                  <a:lnTo>
                    <a:pt x="4807" y="16088"/>
                  </a:lnTo>
                  <a:lnTo>
                    <a:pt x="6380" y="16941"/>
                  </a:lnTo>
                  <a:lnTo>
                    <a:pt x="7429" y="18568"/>
                  </a:lnTo>
                  <a:lnTo>
                    <a:pt x="8594" y="23197"/>
                  </a:lnTo>
                  <a:lnTo>
                    <a:pt x="9509" y="70464"/>
                  </a:lnTo>
                  <a:lnTo>
                    <a:pt x="9524" y="115230"/>
                  </a:lnTo>
                  <a:lnTo>
                    <a:pt x="9525" y="161326"/>
                  </a:lnTo>
                  <a:lnTo>
                    <a:pt x="9525" y="174183"/>
                  </a:lnTo>
                  <a:lnTo>
                    <a:pt x="10583" y="176313"/>
                  </a:lnTo>
                  <a:lnTo>
                    <a:pt x="12349" y="177733"/>
                  </a:lnTo>
                  <a:lnTo>
                    <a:pt x="19050" y="180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526"/>
          <p:cNvGrpSpPr/>
          <p:nvPr/>
        </p:nvGrpSpPr>
        <p:grpSpPr>
          <a:xfrm>
            <a:off x="8172450" y="4895850"/>
            <a:ext cx="533366" cy="599911"/>
            <a:chOff x="8172450" y="4895850"/>
            <a:chExt cx="533366" cy="599911"/>
          </a:xfrm>
        </p:grpSpPr>
        <p:sp>
          <p:nvSpPr>
            <p:cNvPr id="252" name="SMARTInkShape-2970"/>
            <p:cNvSpPr/>
            <p:nvPr>
              <p:custDataLst>
                <p:tags r:id="rId16"/>
              </p:custDataLst>
            </p:nvPr>
          </p:nvSpPr>
          <p:spPr>
            <a:xfrm>
              <a:off x="8191534" y="4962528"/>
              <a:ext cx="228567" cy="95248"/>
            </a:xfrm>
            <a:custGeom>
              <a:avLst/>
              <a:gdLst/>
              <a:ahLst/>
              <a:cxnLst/>
              <a:rect l="0" t="0" r="0" b="0"/>
              <a:pathLst>
                <a:path w="228567" h="95248">
                  <a:moveTo>
                    <a:pt x="9491" y="9522"/>
                  </a:moveTo>
                  <a:lnTo>
                    <a:pt x="9491" y="9522"/>
                  </a:lnTo>
                  <a:lnTo>
                    <a:pt x="0" y="31"/>
                  </a:lnTo>
                  <a:lnTo>
                    <a:pt x="8170" y="0"/>
                  </a:lnTo>
                  <a:lnTo>
                    <a:pt x="30039" y="7536"/>
                  </a:lnTo>
                  <a:lnTo>
                    <a:pt x="48035" y="11756"/>
                  </a:lnTo>
                  <a:lnTo>
                    <a:pt x="60489" y="17923"/>
                  </a:lnTo>
                  <a:lnTo>
                    <a:pt x="97124" y="40079"/>
                  </a:lnTo>
                  <a:lnTo>
                    <a:pt x="143092" y="59812"/>
                  </a:lnTo>
                  <a:lnTo>
                    <a:pt x="190499" y="81644"/>
                  </a:lnTo>
                  <a:lnTo>
                    <a:pt x="228566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971"/>
            <p:cNvSpPr/>
            <p:nvPr>
              <p:custDataLst>
                <p:tags r:id="rId17"/>
              </p:custDataLst>
            </p:nvPr>
          </p:nvSpPr>
          <p:spPr>
            <a:xfrm>
              <a:off x="8639175" y="5305425"/>
              <a:ext cx="66641" cy="190336"/>
            </a:xfrm>
            <a:custGeom>
              <a:avLst/>
              <a:gdLst/>
              <a:ahLst/>
              <a:cxnLst/>
              <a:rect l="0" t="0" r="0" b="0"/>
              <a:pathLst>
                <a:path w="66641" h="190336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8200" y="9917"/>
                  </a:lnTo>
                  <a:lnTo>
                    <a:pt x="8937" y="6877"/>
                  </a:lnTo>
                  <a:lnTo>
                    <a:pt x="9409" y="1358"/>
                  </a:lnTo>
                  <a:lnTo>
                    <a:pt x="8389" y="906"/>
                  </a:lnTo>
                  <a:lnTo>
                    <a:pt x="4014" y="268"/>
                  </a:lnTo>
                  <a:lnTo>
                    <a:pt x="17702" y="0"/>
                  </a:lnTo>
                  <a:lnTo>
                    <a:pt x="18152" y="1059"/>
                  </a:lnTo>
                  <a:lnTo>
                    <a:pt x="18651" y="5056"/>
                  </a:lnTo>
                  <a:lnTo>
                    <a:pt x="19841" y="6545"/>
                  </a:lnTo>
                  <a:lnTo>
                    <a:pt x="23988" y="8201"/>
                  </a:lnTo>
                  <a:lnTo>
                    <a:pt x="25518" y="9701"/>
                  </a:lnTo>
                  <a:lnTo>
                    <a:pt x="28173" y="17609"/>
                  </a:lnTo>
                  <a:lnTo>
                    <a:pt x="28456" y="23680"/>
                  </a:lnTo>
                  <a:lnTo>
                    <a:pt x="29555" y="25312"/>
                  </a:lnTo>
                  <a:lnTo>
                    <a:pt x="31345" y="26400"/>
                  </a:lnTo>
                  <a:lnTo>
                    <a:pt x="36764" y="28146"/>
                  </a:lnTo>
                  <a:lnTo>
                    <a:pt x="37507" y="31206"/>
                  </a:lnTo>
                  <a:lnTo>
                    <a:pt x="38100" y="55707"/>
                  </a:lnTo>
                  <a:lnTo>
                    <a:pt x="53910" y="73992"/>
                  </a:lnTo>
                  <a:lnTo>
                    <a:pt x="56190" y="82837"/>
                  </a:lnTo>
                  <a:lnTo>
                    <a:pt x="56723" y="89028"/>
                  </a:lnTo>
                  <a:lnTo>
                    <a:pt x="59782" y="95306"/>
                  </a:lnTo>
                  <a:lnTo>
                    <a:pt x="65314" y="102905"/>
                  </a:lnTo>
                  <a:lnTo>
                    <a:pt x="66640" y="136249"/>
                  </a:lnTo>
                  <a:lnTo>
                    <a:pt x="63837" y="142753"/>
                  </a:lnTo>
                  <a:lnTo>
                    <a:pt x="60123" y="149171"/>
                  </a:lnTo>
                  <a:lnTo>
                    <a:pt x="57737" y="161914"/>
                  </a:lnTo>
                  <a:lnTo>
                    <a:pt x="57541" y="165093"/>
                  </a:lnTo>
                  <a:lnTo>
                    <a:pt x="54502" y="171447"/>
                  </a:lnTo>
                  <a:lnTo>
                    <a:pt x="43927" y="184149"/>
                  </a:lnTo>
                  <a:lnTo>
                    <a:pt x="37867" y="187678"/>
                  </a:lnTo>
                  <a:lnTo>
                    <a:pt x="25354" y="189942"/>
                  </a:lnTo>
                  <a:lnTo>
                    <a:pt x="15861" y="190335"/>
                  </a:lnTo>
                  <a:lnTo>
                    <a:pt x="9519" y="18760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972"/>
            <p:cNvSpPr/>
            <p:nvPr>
              <p:custDataLst>
                <p:tags r:id="rId18"/>
              </p:custDataLst>
            </p:nvPr>
          </p:nvSpPr>
          <p:spPr>
            <a:xfrm>
              <a:off x="8172450" y="5286378"/>
              <a:ext cx="304801" cy="161923"/>
            </a:xfrm>
            <a:custGeom>
              <a:avLst/>
              <a:gdLst/>
              <a:ahLst/>
              <a:cxnLst/>
              <a:rect l="0" t="0" r="0" b="0"/>
              <a:pathLst>
                <a:path w="304801" h="161923">
                  <a:moveTo>
                    <a:pt x="0" y="9522"/>
                  </a:moveTo>
                  <a:lnTo>
                    <a:pt x="0" y="9522"/>
                  </a:lnTo>
                  <a:lnTo>
                    <a:pt x="0" y="1321"/>
                  </a:lnTo>
                  <a:lnTo>
                    <a:pt x="1058" y="880"/>
                  </a:lnTo>
                  <a:lnTo>
                    <a:pt x="23680" y="0"/>
                  </a:lnTo>
                  <a:lnTo>
                    <a:pt x="37237" y="5054"/>
                  </a:lnTo>
                  <a:lnTo>
                    <a:pt x="83002" y="36853"/>
                  </a:lnTo>
                  <a:lnTo>
                    <a:pt x="128085" y="64297"/>
                  </a:lnTo>
                  <a:lnTo>
                    <a:pt x="173744" y="92225"/>
                  </a:lnTo>
                  <a:lnTo>
                    <a:pt x="202674" y="112132"/>
                  </a:lnTo>
                  <a:lnTo>
                    <a:pt x="247046" y="133157"/>
                  </a:lnTo>
                  <a:lnTo>
                    <a:pt x="290414" y="157096"/>
                  </a:lnTo>
                  <a:lnTo>
                    <a:pt x="304800" y="16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973"/>
            <p:cNvSpPr/>
            <p:nvPr>
              <p:custDataLst>
                <p:tags r:id="rId19"/>
              </p:custDataLst>
            </p:nvPr>
          </p:nvSpPr>
          <p:spPr>
            <a:xfrm>
              <a:off x="8620125" y="4895850"/>
              <a:ext cx="8201" cy="152401"/>
            </a:xfrm>
            <a:custGeom>
              <a:avLst/>
              <a:gdLst/>
              <a:ahLst/>
              <a:cxnLst/>
              <a:rect l="0" t="0" r="0" b="0"/>
              <a:pathLst>
                <a:path w="8201" h="152401">
                  <a:moveTo>
                    <a:pt x="0" y="0"/>
                  </a:moveTo>
                  <a:lnTo>
                    <a:pt x="0" y="0"/>
                  </a:lnTo>
                  <a:lnTo>
                    <a:pt x="0" y="46346"/>
                  </a:lnTo>
                  <a:lnTo>
                    <a:pt x="1058" y="89012"/>
                  </a:lnTo>
                  <a:lnTo>
                    <a:pt x="8200" y="12066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1" name="SMARTInkShape-Group527"/>
          <p:cNvGrpSpPr/>
          <p:nvPr/>
        </p:nvGrpSpPr>
        <p:grpSpPr>
          <a:xfrm>
            <a:off x="9886953" y="4705350"/>
            <a:ext cx="418575" cy="647701"/>
            <a:chOff x="9886953" y="4705350"/>
            <a:chExt cx="418575" cy="647701"/>
          </a:xfrm>
        </p:grpSpPr>
        <p:sp>
          <p:nvSpPr>
            <p:cNvPr id="257" name="SMARTInkShape-2974"/>
            <p:cNvSpPr/>
            <p:nvPr>
              <p:custDataLst>
                <p:tags r:id="rId12"/>
              </p:custDataLst>
            </p:nvPr>
          </p:nvSpPr>
          <p:spPr>
            <a:xfrm>
              <a:off x="9886953" y="4819767"/>
              <a:ext cx="190498" cy="57034"/>
            </a:xfrm>
            <a:custGeom>
              <a:avLst/>
              <a:gdLst/>
              <a:ahLst/>
              <a:cxnLst/>
              <a:rect l="0" t="0" r="0" b="0"/>
              <a:pathLst>
                <a:path w="190498" h="57034">
                  <a:moveTo>
                    <a:pt x="9522" y="18933"/>
                  </a:moveTo>
                  <a:lnTo>
                    <a:pt x="9522" y="18933"/>
                  </a:lnTo>
                  <a:lnTo>
                    <a:pt x="4465" y="18933"/>
                  </a:lnTo>
                  <a:lnTo>
                    <a:pt x="2976" y="17875"/>
                  </a:lnTo>
                  <a:lnTo>
                    <a:pt x="1984" y="16111"/>
                  </a:lnTo>
                  <a:lnTo>
                    <a:pt x="32" y="9524"/>
                  </a:lnTo>
                  <a:lnTo>
                    <a:pt x="0" y="1217"/>
                  </a:lnTo>
                  <a:lnTo>
                    <a:pt x="1057" y="772"/>
                  </a:lnTo>
                  <a:lnTo>
                    <a:pt x="13254" y="0"/>
                  </a:lnTo>
                  <a:lnTo>
                    <a:pt x="19293" y="2757"/>
                  </a:lnTo>
                  <a:lnTo>
                    <a:pt x="25506" y="6452"/>
                  </a:lnTo>
                  <a:lnTo>
                    <a:pt x="71279" y="24519"/>
                  </a:lnTo>
                  <a:lnTo>
                    <a:pt x="117681" y="35717"/>
                  </a:lnTo>
                  <a:lnTo>
                    <a:pt x="158652" y="47392"/>
                  </a:lnTo>
                  <a:lnTo>
                    <a:pt x="190497" y="57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975"/>
            <p:cNvSpPr/>
            <p:nvPr>
              <p:custDataLst>
                <p:tags r:id="rId13"/>
              </p:custDataLst>
            </p:nvPr>
          </p:nvSpPr>
          <p:spPr>
            <a:xfrm>
              <a:off x="10201275" y="4705350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19050" y="0"/>
                  </a:moveTo>
                  <a:lnTo>
                    <a:pt x="19050" y="0"/>
                  </a:lnTo>
                  <a:lnTo>
                    <a:pt x="19050" y="21459"/>
                  </a:lnTo>
                  <a:lnTo>
                    <a:pt x="10113" y="62176"/>
                  </a:lnTo>
                  <a:lnTo>
                    <a:pt x="8727" y="77376"/>
                  </a:lnTo>
                  <a:lnTo>
                    <a:pt x="905" y="123845"/>
                  </a:lnTo>
                  <a:lnTo>
                    <a:pt x="78" y="171369"/>
                  </a:lnTo>
                  <a:lnTo>
                    <a:pt x="7" y="21686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976"/>
            <p:cNvSpPr/>
            <p:nvPr>
              <p:custDataLst>
                <p:tags r:id="rId14"/>
              </p:custDataLst>
            </p:nvPr>
          </p:nvSpPr>
          <p:spPr>
            <a:xfrm>
              <a:off x="10210800" y="5078152"/>
              <a:ext cx="94728" cy="274899"/>
            </a:xfrm>
            <a:custGeom>
              <a:avLst/>
              <a:gdLst/>
              <a:ahLst/>
              <a:cxnLst/>
              <a:rect l="0" t="0" r="0" b="0"/>
              <a:pathLst>
                <a:path w="94728" h="274899">
                  <a:moveTo>
                    <a:pt x="19050" y="27248"/>
                  </a:moveTo>
                  <a:lnTo>
                    <a:pt x="19050" y="27248"/>
                  </a:lnTo>
                  <a:lnTo>
                    <a:pt x="19050" y="8233"/>
                  </a:lnTo>
                  <a:lnTo>
                    <a:pt x="27252" y="0"/>
                  </a:lnTo>
                  <a:lnTo>
                    <a:pt x="27692" y="616"/>
                  </a:lnTo>
                  <a:lnTo>
                    <a:pt x="28184" y="4123"/>
                  </a:lnTo>
                  <a:lnTo>
                    <a:pt x="29373" y="5481"/>
                  </a:lnTo>
                  <a:lnTo>
                    <a:pt x="33515" y="6990"/>
                  </a:lnTo>
                  <a:lnTo>
                    <a:pt x="45899" y="8091"/>
                  </a:lnTo>
                  <a:lnTo>
                    <a:pt x="54889" y="14723"/>
                  </a:lnTo>
                  <a:lnTo>
                    <a:pt x="60731" y="16389"/>
                  </a:lnTo>
                  <a:lnTo>
                    <a:pt x="62712" y="17892"/>
                  </a:lnTo>
                  <a:lnTo>
                    <a:pt x="66153" y="25807"/>
                  </a:lnTo>
                  <a:lnTo>
                    <a:pt x="66629" y="40379"/>
                  </a:lnTo>
                  <a:lnTo>
                    <a:pt x="63833" y="46490"/>
                  </a:lnTo>
                  <a:lnTo>
                    <a:pt x="41418" y="72583"/>
                  </a:lnTo>
                  <a:lnTo>
                    <a:pt x="39574" y="78441"/>
                  </a:lnTo>
                  <a:lnTo>
                    <a:pt x="38025" y="80427"/>
                  </a:lnTo>
                  <a:lnTo>
                    <a:pt x="33480" y="82633"/>
                  </a:lnTo>
                  <a:lnTo>
                    <a:pt x="31846" y="84279"/>
                  </a:lnTo>
                  <a:lnTo>
                    <a:pt x="28703" y="93485"/>
                  </a:lnTo>
                  <a:lnTo>
                    <a:pt x="28576" y="108385"/>
                  </a:lnTo>
                  <a:lnTo>
                    <a:pt x="31399" y="113756"/>
                  </a:lnTo>
                  <a:lnTo>
                    <a:pt x="33632" y="116670"/>
                  </a:lnTo>
                  <a:lnTo>
                    <a:pt x="38936" y="119908"/>
                  </a:lnTo>
                  <a:lnTo>
                    <a:pt x="44822" y="122405"/>
                  </a:lnTo>
                  <a:lnTo>
                    <a:pt x="60375" y="135604"/>
                  </a:lnTo>
                  <a:lnTo>
                    <a:pt x="69865" y="149900"/>
                  </a:lnTo>
                  <a:lnTo>
                    <a:pt x="92602" y="196661"/>
                  </a:lnTo>
                  <a:lnTo>
                    <a:pt x="94727" y="210996"/>
                  </a:lnTo>
                  <a:lnTo>
                    <a:pt x="90039" y="225860"/>
                  </a:lnTo>
                  <a:lnTo>
                    <a:pt x="78973" y="242243"/>
                  </a:lnTo>
                  <a:lnTo>
                    <a:pt x="68673" y="252405"/>
                  </a:lnTo>
                  <a:lnTo>
                    <a:pt x="41089" y="270641"/>
                  </a:lnTo>
                  <a:lnTo>
                    <a:pt x="0" y="274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977"/>
            <p:cNvSpPr/>
            <p:nvPr>
              <p:custDataLst>
                <p:tags r:id="rId15"/>
              </p:custDataLst>
            </p:nvPr>
          </p:nvSpPr>
          <p:spPr>
            <a:xfrm>
              <a:off x="9925050" y="5143500"/>
              <a:ext cx="180976" cy="66676"/>
            </a:xfrm>
            <a:custGeom>
              <a:avLst/>
              <a:gdLst/>
              <a:ahLst/>
              <a:cxnLst/>
              <a:rect l="0" t="0" r="0" b="0"/>
              <a:pathLst>
                <a:path w="180976" h="666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52064" y="17106"/>
                  </a:lnTo>
                  <a:lnTo>
                    <a:pt x="95324" y="38172"/>
                  </a:lnTo>
                  <a:lnTo>
                    <a:pt x="136179" y="57156"/>
                  </a:lnTo>
                  <a:lnTo>
                    <a:pt x="1809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2" name="SMARTInkShape-2978"/>
          <p:cNvSpPr/>
          <p:nvPr>
            <p:custDataLst>
              <p:tags r:id="rId8"/>
            </p:custDataLst>
          </p:nvPr>
        </p:nvSpPr>
        <p:spPr>
          <a:xfrm>
            <a:off x="4448175" y="4705350"/>
            <a:ext cx="2171686" cy="142876"/>
          </a:xfrm>
          <a:custGeom>
            <a:avLst/>
            <a:gdLst/>
            <a:ahLst/>
            <a:cxnLst/>
            <a:rect l="0" t="0" r="0" b="0"/>
            <a:pathLst>
              <a:path w="2171686" h="142876">
                <a:moveTo>
                  <a:pt x="0" y="123825"/>
                </a:moveTo>
                <a:lnTo>
                  <a:pt x="0" y="123825"/>
                </a:lnTo>
                <a:lnTo>
                  <a:pt x="0" y="133340"/>
                </a:lnTo>
                <a:lnTo>
                  <a:pt x="5057" y="133347"/>
                </a:lnTo>
                <a:lnTo>
                  <a:pt x="10361" y="136170"/>
                </a:lnTo>
                <a:lnTo>
                  <a:pt x="16247" y="139895"/>
                </a:lnTo>
                <a:lnTo>
                  <a:pt x="28648" y="142287"/>
                </a:lnTo>
                <a:lnTo>
                  <a:pt x="70225" y="142852"/>
                </a:lnTo>
                <a:lnTo>
                  <a:pt x="114529" y="142873"/>
                </a:lnTo>
                <a:lnTo>
                  <a:pt x="153893" y="142875"/>
                </a:lnTo>
                <a:lnTo>
                  <a:pt x="197341" y="141817"/>
                </a:lnTo>
                <a:lnTo>
                  <a:pt x="240417" y="135336"/>
                </a:lnTo>
                <a:lnTo>
                  <a:pt x="276904" y="133938"/>
                </a:lnTo>
                <a:lnTo>
                  <a:pt x="317348" y="133525"/>
                </a:lnTo>
                <a:lnTo>
                  <a:pt x="362846" y="133402"/>
                </a:lnTo>
                <a:lnTo>
                  <a:pt x="409840" y="133366"/>
                </a:lnTo>
                <a:lnTo>
                  <a:pt x="457279" y="130533"/>
                </a:lnTo>
                <a:lnTo>
                  <a:pt x="490043" y="126806"/>
                </a:lnTo>
                <a:lnTo>
                  <a:pt x="525772" y="125150"/>
                </a:lnTo>
                <a:lnTo>
                  <a:pt x="562818" y="124414"/>
                </a:lnTo>
                <a:lnTo>
                  <a:pt x="600450" y="124087"/>
                </a:lnTo>
                <a:lnTo>
                  <a:pt x="638342" y="123941"/>
                </a:lnTo>
                <a:lnTo>
                  <a:pt x="676349" y="121054"/>
                </a:lnTo>
                <a:lnTo>
                  <a:pt x="714408" y="117301"/>
                </a:lnTo>
                <a:lnTo>
                  <a:pt x="752489" y="115634"/>
                </a:lnTo>
                <a:lnTo>
                  <a:pt x="790582" y="114893"/>
                </a:lnTo>
                <a:lnTo>
                  <a:pt x="829736" y="114564"/>
                </a:lnTo>
                <a:lnTo>
                  <a:pt x="871833" y="114417"/>
                </a:lnTo>
                <a:lnTo>
                  <a:pt x="912414" y="114352"/>
                </a:lnTo>
                <a:lnTo>
                  <a:pt x="952676" y="114323"/>
                </a:lnTo>
                <a:lnTo>
                  <a:pt x="995265" y="114310"/>
                </a:lnTo>
                <a:lnTo>
                  <a:pt x="1036065" y="114305"/>
                </a:lnTo>
                <a:lnTo>
                  <a:pt x="1076423" y="114302"/>
                </a:lnTo>
                <a:lnTo>
                  <a:pt x="1119055" y="114300"/>
                </a:lnTo>
                <a:lnTo>
                  <a:pt x="1159875" y="114300"/>
                </a:lnTo>
                <a:lnTo>
                  <a:pt x="1199183" y="113242"/>
                </a:lnTo>
                <a:lnTo>
                  <a:pt x="1237821" y="109244"/>
                </a:lnTo>
                <a:lnTo>
                  <a:pt x="1278981" y="106761"/>
                </a:lnTo>
                <a:lnTo>
                  <a:pt x="1320911" y="105658"/>
                </a:lnTo>
                <a:lnTo>
                  <a:pt x="1360713" y="105167"/>
                </a:lnTo>
                <a:lnTo>
                  <a:pt x="1399570" y="104950"/>
                </a:lnTo>
                <a:lnTo>
                  <a:pt x="1438006" y="103794"/>
                </a:lnTo>
                <a:lnTo>
                  <a:pt x="1476255" y="99752"/>
                </a:lnTo>
                <a:lnTo>
                  <a:pt x="1514421" y="97251"/>
                </a:lnTo>
                <a:lnTo>
                  <a:pt x="1551493" y="95081"/>
                </a:lnTo>
                <a:lnTo>
                  <a:pt x="1585607" y="90589"/>
                </a:lnTo>
                <a:lnTo>
                  <a:pt x="1621231" y="87887"/>
                </a:lnTo>
                <a:lnTo>
                  <a:pt x="1657172" y="86686"/>
                </a:lnTo>
                <a:lnTo>
                  <a:pt x="1690785" y="86152"/>
                </a:lnTo>
                <a:lnTo>
                  <a:pt x="1723363" y="83093"/>
                </a:lnTo>
                <a:lnTo>
                  <a:pt x="1755480" y="79263"/>
                </a:lnTo>
                <a:lnTo>
                  <a:pt x="1802254" y="76050"/>
                </a:lnTo>
                <a:lnTo>
                  <a:pt x="1843395" y="69923"/>
                </a:lnTo>
                <a:lnTo>
                  <a:pt x="1882396" y="67638"/>
                </a:lnTo>
                <a:lnTo>
                  <a:pt x="1920763" y="66960"/>
                </a:lnTo>
                <a:lnTo>
                  <a:pt x="1958942" y="66759"/>
                </a:lnTo>
                <a:lnTo>
                  <a:pt x="1996007" y="65641"/>
                </a:lnTo>
                <a:lnTo>
                  <a:pt x="2042260" y="58477"/>
                </a:lnTo>
                <a:lnTo>
                  <a:pt x="2087642" y="57266"/>
                </a:lnTo>
                <a:lnTo>
                  <a:pt x="2132581" y="57155"/>
                </a:lnTo>
                <a:lnTo>
                  <a:pt x="2171685" y="57150"/>
                </a:lnTo>
                <a:lnTo>
                  <a:pt x="2126987" y="57150"/>
                </a:lnTo>
                <a:lnTo>
                  <a:pt x="2110356" y="56092"/>
                </a:lnTo>
                <a:lnTo>
                  <a:pt x="2079491" y="48949"/>
                </a:lnTo>
                <a:lnTo>
                  <a:pt x="2037496" y="47800"/>
                </a:lnTo>
                <a:lnTo>
                  <a:pt x="1990613" y="47648"/>
                </a:lnTo>
                <a:lnTo>
                  <a:pt x="1949781" y="47630"/>
                </a:lnTo>
                <a:lnTo>
                  <a:pt x="1913682" y="47626"/>
                </a:lnTo>
                <a:lnTo>
                  <a:pt x="1876175" y="47625"/>
                </a:lnTo>
                <a:lnTo>
                  <a:pt x="1835429" y="47625"/>
                </a:lnTo>
                <a:lnTo>
                  <a:pt x="1789842" y="47625"/>
                </a:lnTo>
                <a:lnTo>
                  <a:pt x="1742821" y="47625"/>
                </a:lnTo>
                <a:lnTo>
                  <a:pt x="1695374" y="47625"/>
                </a:lnTo>
                <a:lnTo>
                  <a:pt x="1662609" y="47625"/>
                </a:lnTo>
                <a:lnTo>
                  <a:pt x="1626879" y="47625"/>
                </a:lnTo>
                <a:lnTo>
                  <a:pt x="1589832" y="47625"/>
                </a:lnTo>
                <a:lnTo>
                  <a:pt x="1551142" y="47625"/>
                </a:lnTo>
                <a:lnTo>
                  <a:pt x="1509252" y="47625"/>
                </a:lnTo>
                <a:lnTo>
                  <a:pt x="1468762" y="47625"/>
                </a:lnTo>
                <a:lnTo>
                  <a:pt x="1428541" y="47625"/>
                </a:lnTo>
                <a:lnTo>
                  <a:pt x="1385972" y="47625"/>
                </a:lnTo>
                <a:lnTo>
                  <a:pt x="1342357" y="47625"/>
                </a:lnTo>
                <a:lnTo>
                  <a:pt x="1298279" y="47625"/>
                </a:lnTo>
                <a:lnTo>
                  <a:pt x="1253993" y="47625"/>
                </a:lnTo>
                <a:lnTo>
                  <a:pt x="1209616" y="44803"/>
                </a:lnTo>
                <a:lnTo>
                  <a:pt x="1165199" y="41080"/>
                </a:lnTo>
                <a:lnTo>
                  <a:pt x="1120764" y="39424"/>
                </a:lnTo>
                <a:lnTo>
                  <a:pt x="1076320" y="38688"/>
                </a:lnTo>
                <a:lnTo>
                  <a:pt x="1030815" y="38362"/>
                </a:lnTo>
                <a:lnTo>
                  <a:pt x="1006827" y="38275"/>
                </a:lnTo>
                <a:lnTo>
                  <a:pt x="982368" y="38216"/>
                </a:lnTo>
                <a:lnTo>
                  <a:pt x="935436" y="38152"/>
                </a:lnTo>
                <a:lnTo>
                  <a:pt x="889882" y="37064"/>
                </a:lnTo>
                <a:lnTo>
                  <a:pt x="844942" y="33054"/>
                </a:lnTo>
                <a:lnTo>
                  <a:pt x="800275" y="30566"/>
                </a:lnTo>
                <a:lnTo>
                  <a:pt x="754669" y="29460"/>
                </a:lnTo>
                <a:lnTo>
                  <a:pt x="730654" y="29164"/>
                </a:lnTo>
                <a:lnTo>
                  <a:pt x="706178" y="28968"/>
                </a:lnTo>
                <a:lnTo>
                  <a:pt x="659226" y="28750"/>
                </a:lnTo>
                <a:lnTo>
                  <a:pt x="613664" y="28653"/>
                </a:lnTo>
                <a:lnTo>
                  <a:pt x="568720" y="28609"/>
                </a:lnTo>
                <a:lnTo>
                  <a:pt x="524051" y="28591"/>
                </a:lnTo>
                <a:lnTo>
                  <a:pt x="480561" y="28582"/>
                </a:lnTo>
                <a:lnTo>
                  <a:pt x="440066" y="28578"/>
                </a:lnTo>
                <a:lnTo>
                  <a:pt x="400901" y="28576"/>
                </a:lnTo>
                <a:lnTo>
                  <a:pt x="362328" y="27517"/>
                </a:lnTo>
                <a:lnTo>
                  <a:pt x="324018" y="23519"/>
                </a:lnTo>
                <a:lnTo>
                  <a:pt x="288647" y="21036"/>
                </a:lnTo>
                <a:lnTo>
                  <a:pt x="255288" y="19933"/>
                </a:lnTo>
                <a:lnTo>
                  <a:pt x="207815" y="18254"/>
                </a:lnTo>
                <a:lnTo>
                  <a:pt x="166467" y="12581"/>
                </a:lnTo>
                <a:lnTo>
                  <a:pt x="127405" y="10431"/>
                </a:lnTo>
                <a:lnTo>
                  <a:pt x="90079" y="8735"/>
                </a:lnTo>
                <a:lnTo>
                  <a:pt x="48485" y="2039"/>
                </a:lnTo>
                <a:lnTo>
                  <a:pt x="19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SMARTInkShape-Group529"/>
          <p:cNvGrpSpPr/>
          <p:nvPr/>
        </p:nvGrpSpPr>
        <p:grpSpPr>
          <a:xfrm>
            <a:off x="5467469" y="5134094"/>
            <a:ext cx="257057" cy="599957"/>
            <a:chOff x="5467469" y="5134094"/>
            <a:chExt cx="257057" cy="599957"/>
          </a:xfrm>
        </p:grpSpPr>
        <p:sp>
          <p:nvSpPr>
            <p:cNvPr id="263" name="SMARTInkShape-2979"/>
            <p:cNvSpPr/>
            <p:nvPr>
              <p:custDataLst>
                <p:tags r:id="rId9"/>
              </p:custDataLst>
            </p:nvPr>
          </p:nvSpPr>
          <p:spPr>
            <a:xfrm>
              <a:off x="5572125" y="5134094"/>
              <a:ext cx="19051" cy="190382"/>
            </a:xfrm>
            <a:custGeom>
              <a:avLst/>
              <a:gdLst/>
              <a:ahLst/>
              <a:cxnLst/>
              <a:rect l="0" t="0" r="0" b="0"/>
              <a:pathLst>
                <a:path w="19051" h="190382">
                  <a:moveTo>
                    <a:pt x="0" y="18931"/>
                  </a:moveTo>
                  <a:lnTo>
                    <a:pt x="0" y="18931"/>
                  </a:lnTo>
                  <a:lnTo>
                    <a:pt x="9133" y="9798"/>
                  </a:lnTo>
                  <a:lnTo>
                    <a:pt x="9522" y="0"/>
                  </a:lnTo>
                  <a:lnTo>
                    <a:pt x="9525" y="45415"/>
                  </a:lnTo>
                  <a:lnTo>
                    <a:pt x="9525" y="92971"/>
                  </a:lnTo>
                  <a:lnTo>
                    <a:pt x="10583" y="101579"/>
                  </a:lnTo>
                  <a:lnTo>
                    <a:pt x="17726" y="125431"/>
                  </a:lnTo>
                  <a:lnTo>
                    <a:pt x="19034" y="171140"/>
                  </a:lnTo>
                  <a:lnTo>
                    <a:pt x="19050" y="19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980"/>
            <p:cNvSpPr/>
            <p:nvPr>
              <p:custDataLst>
                <p:tags r:id="rId10"/>
              </p:custDataLst>
            </p:nvPr>
          </p:nvSpPr>
          <p:spPr>
            <a:xfrm>
              <a:off x="5467469" y="5373427"/>
              <a:ext cx="257057" cy="27249"/>
            </a:xfrm>
            <a:custGeom>
              <a:avLst/>
              <a:gdLst/>
              <a:ahLst/>
              <a:cxnLst/>
              <a:rect l="0" t="0" r="0" b="0"/>
              <a:pathLst>
                <a:path w="257057" h="27249">
                  <a:moveTo>
                    <a:pt x="18931" y="8198"/>
                  </a:moveTo>
                  <a:lnTo>
                    <a:pt x="18931" y="8198"/>
                  </a:lnTo>
                  <a:lnTo>
                    <a:pt x="18931" y="13254"/>
                  </a:lnTo>
                  <a:lnTo>
                    <a:pt x="17873" y="14743"/>
                  </a:lnTo>
                  <a:lnTo>
                    <a:pt x="16109" y="15737"/>
                  </a:lnTo>
                  <a:lnTo>
                    <a:pt x="13875" y="16399"/>
                  </a:lnTo>
                  <a:lnTo>
                    <a:pt x="12386" y="17899"/>
                  </a:lnTo>
                  <a:lnTo>
                    <a:pt x="9798" y="25808"/>
                  </a:lnTo>
                  <a:lnTo>
                    <a:pt x="6758" y="26608"/>
                  </a:lnTo>
                  <a:lnTo>
                    <a:pt x="0" y="27237"/>
                  </a:lnTo>
                  <a:lnTo>
                    <a:pt x="8093" y="27248"/>
                  </a:lnTo>
                  <a:lnTo>
                    <a:pt x="14074" y="22192"/>
                  </a:lnTo>
                  <a:lnTo>
                    <a:pt x="22417" y="19709"/>
                  </a:lnTo>
                  <a:lnTo>
                    <a:pt x="62283" y="16742"/>
                  </a:lnTo>
                  <a:lnTo>
                    <a:pt x="107038" y="9087"/>
                  </a:lnTo>
                  <a:lnTo>
                    <a:pt x="152407" y="8276"/>
                  </a:lnTo>
                  <a:lnTo>
                    <a:pt x="173603" y="7162"/>
                  </a:lnTo>
                  <a:lnTo>
                    <a:pt x="206137" y="0"/>
                  </a:lnTo>
                  <a:lnTo>
                    <a:pt x="216081" y="2085"/>
                  </a:lnTo>
                  <a:lnTo>
                    <a:pt x="225086" y="5481"/>
                  </a:lnTo>
                  <a:lnTo>
                    <a:pt x="251588" y="8091"/>
                  </a:lnTo>
                  <a:lnTo>
                    <a:pt x="253411" y="9186"/>
                  </a:lnTo>
                  <a:lnTo>
                    <a:pt x="254626" y="10973"/>
                  </a:lnTo>
                  <a:lnTo>
                    <a:pt x="257056" y="1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981"/>
            <p:cNvSpPr/>
            <p:nvPr>
              <p:custDataLst>
                <p:tags r:id="rId11"/>
              </p:custDataLst>
            </p:nvPr>
          </p:nvSpPr>
          <p:spPr>
            <a:xfrm>
              <a:off x="5543588" y="5458229"/>
              <a:ext cx="114263" cy="275822"/>
            </a:xfrm>
            <a:custGeom>
              <a:avLst/>
              <a:gdLst/>
              <a:ahLst/>
              <a:cxnLst/>
              <a:rect l="0" t="0" r="0" b="0"/>
              <a:pathLst>
                <a:path w="114263" h="275822">
                  <a:moveTo>
                    <a:pt x="85687" y="75796"/>
                  </a:moveTo>
                  <a:lnTo>
                    <a:pt x="85687" y="75796"/>
                  </a:lnTo>
                  <a:lnTo>
                    <a:pt x="85687" y="67595"/>
                  </a:lnTo>
                  <a:lnTo>
                    <a:pt x="84629" y="67154"/>
                  </a:lnTo>
                  <a:lnTo>
                    <a:pt x="80631" y="66664"/>
                  </a:lnTo>
                  <a:lnTo>
                    <a:pt x="79142" y="65475"/>
                  </a:lnTo>
                  <a:lnTo>
                    <a:pt x="76278" y="57148"/>
                  </a:lnTo>
                  <a:lnTo>
                    <a:pt x="76172" y="48579"/>
                  </a:lnTo>
                  <a:lnTo>
                    <a:pt x="69618" y="39885"/>
                  </a:lnTo>
                  <a:lnTo>
                    <a:pt x="67030" y="29923"/>
                  </a:lnTo>
                  <a:lnTo>
                    <a:pt x="66671" y="20123"/>
                  </a:lnTo>
                  <a:lnTo>
                    <a:pt x="58439" y="10575"/>
                  </a:lnTo>
                  <a:lnTo>
                    <a:pt x="54880" y="9767"/>
                  </a:lnTo>
                  <a:lnTo>
                    <a:pt x="52449" y="9552"/>
                  </a:lnTo>
                  <a:lnTo>
                    <a:pt x="50828" y="8349"/>
                  </a:lnTo>
                  <a:lnTo>
                    <a:pt x="49028" y="4191"/>
                  </a:lnTo>
                  <a:lnTo>
                    <a:pt x="47489" y="2660"/>
                  </a:lnTo>
                  <a:lnTo>
                    <a:pt x="42957" y="958"/>
                  </a:lnTo>
                  <a:lnTo>
                    <a:pt x="34456" y="0"/>
                  </a:lnTo>
                  <a:lnTo>
                    <a:pt x="32482" y="923"/>
                  </a:lnTo>
                  <a:lnTo>
                    <a:pt x="31167" y="2599"/>
                  </a:lnTo>
                  <a:lnTo>
                    <a:pt x="30290" y="4772"/>
                  </a:lnTo>
                  <a:lnTo>
                    <a:pt x="28647" y="6222"/>
                  </a:lnTo>
                  <a:lnTo>
                    <a:pt x="24000" y="7833"/>
                  </a:lnTo>
                  <a:lnTo>
                    <a:pt x="22337" y="9321"/>
                  </a:lnTo>
                  <a:lnTo>
                    <a:pt x="11667" y="28368"/>
                  </a:lnTo>
                  <a:lnTo>
                    <a:pt x="10940" y="31478"/>
                  </a:lnTo>
                  <a:lnTo>
                    <a:pt x="2139" y="47238"/>
                  </a:lnTo>
                  <a:lnTo>
                    <a:pt x="0" y="73915"/>
                  </a:lnTo>
                  <a:lnTo>
                    <a:pt x="7506" y="85909"/>
                  </a:lnTo>
                  <a:lnTo>
                    <a:pt x="8166" y="88889"/>
                  </a:lnTo>
                  <a:lnTo>
                    <a:pt x="9665" y="90875"/>
                  </a:lnTo>
                  <a:lnTo>
                    <a:pt x="14152" y="93081"/>
                  </a:lnTo>
                  <a:lnTo>
                    <a:pt x="22629" y="94323"/>
                  </a:lnTo>
                  <a:lnTo>
                    <a:pt x="24598" y="95556"/>
                  </a:lnTo>
                  <a:lnTo>
                    <a:pt x="25911" y="97435"/>
                  </a:lnTo>
                  <a:lnTo>
                    <a:pt x="26786" y="99748"/>
                  </a:lnTo>
                  <a:lnTo>
                    <a:pt x="28428" y="100231"/>
                  </a:lnTo>
                  <a:lnTo>
                    <a:pt x="30581" y="99494"/>
                  </a:lnTo>
                  <a:lnTo>
                    <a:pt x="35796" y="96911"/>
                  </a:lnTo>
                  <a:lnTo>
                    <a:pt x="60322" y="94925"/>
                  </a:lnTo>
                  <a:lnTo>
                    <a:pt x="62428" y="93841"/>
                  </a:lnTo>
                  <a:lnTo>
                    <a:pt x="63830" y="92059"/>
                  </a:lnTo>
                  <a:lnTo>
                    <a:pt x="64766" y="89813"/>
                  </a:lnTo>
                  <a:lnTo>
                    <a:pt x="66447" y="88316"/>
                  </a:lnTo>
                  <a:lnTo>
                    <a:pt x="74674" y="85715"/>
                  </a:lnTo>
                  <a:lnTo>
                    <a:pt x="90705" y="85321"/>
                  </a:lnTo>
                  <a:lnTo>
                    <a:pt x="92208" y="86380"/>
                  </a:lnTo>
                  <a:lnTo>
                    <a:pt x="93209" y="88143"/>
                  </a:lnTo>
                  <a:lnTo>
                    <a:pt x="94948" y="95022"/>
                  </a:lnTo>
                  <a:lnTo>
                    <a:pt x="95211" y="140503"/>
                  </a:lnTo>
                  <a:lnTo>
                    <a:pt x="96270" y="187074"/>
                  </a:lnTo>
                  <a:lnTo>
                    <a:pt x="103854" y="214533"/>
                  </a:lnTo>
                  <a:lnTo>
                    <a:pt x="105533" y="225794"/>
                  </a:lnTo>
                  <a:lnTo>
                    <a:pt x="112904" y="249059"/>
                  </a:lnTo>
                  <a:lnTo>
                    <a:pt x="114262" y="27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56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530"/>
          <p:cNvGrpSpPr/>
          <p:nvPr/>
        </p:nvGrpSpPr>
        <p:grpSpPr>
          <a:xfrm>
            <a:off x="619139" y="323861"/>
            <a:ext cx="609587" cy="495281"/>
            <a:chOff x="619139" y="323861"/>
            <a:chExt cx="609587" cy="495281"/>
          </a:xfrm>
        </p:grpSpPr>
        <p:sp>
          <p:nvSpPr>
            <p:cNvPr id="2" name="SMARTInkShape-2982"/>
            <p:cNvSpPr/>
            <p:nvPr>
              <p:custDataLst>
                <p:tags r:id="rId277"/>
              </p:custDataLst>
            </p:nvPr>
          </p:nvSpPr>
          <p:spPr>
            <a:xfrm>
              <a:off x="1209675" y="6667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19050" y="0"/>
                  </a:moveTo>
                  <a:lnTo>
                    <a:pt x="19050" y="0"/>
                  </a:lnTo>
                  <a:lnTo>
                    <a:pt x="19050" y="21459"/>
                  </a:lnTo>
                  <a:lnTo>
                    <a:pt x="16228" y="28234"/>
                  </a:lnTo>
                  <a:lnTo>
                    <a:pt x="13993" y="31523"/>
                  </a:lnTo>
                  <a:lnTo>
                    <a:pt x="7291" y="5513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83"/>
            <p:cNvSpPr/>
            <p:nvPr>
              <p:custDataLst>
                <p:tags r:id="rId278"/>
              </p:custDataLst>
            </p:nvPr>
          </p:nvSpPr>
          <p:spPr>
            <a:xfrm>
              <a:off x="924317" y="628650"/>
              <a:ext cx="123434" cy="19051"/>
            </a:xfrm>
            <a:custGeom>
              <a:avLst/>
              <a:gdLst/>
              <a:ahLst/>
              <a:cxnLst/>
              <a:rect l="0" t="0" r="0" b="0"/>
              <a:pathLst>
                <a:path w="123434" h="19051">
                  <a:moveTo>
                    <a:pt x="9133" y="19050"/>
                  </a:moveTo>
                  <a:lnTo>
                    <a:pt x="9133" y="19050"/>
                  </a:lnTo>
                  <a:lnTo>
                    <a:pt x="0" y="19050"/>
                  </a:lnTo>
                  <a:lnTo>
                    <a:pt x="4781" y="19050"/>
                  </a:lnTo>
                  <a:lnTo>
                    <a:pt x="10021" y="16228"/>
                  </a:lnTo>
                  <a:lnTo>
                    <a:pt x="15878" y="12504"/>
                  </a:lnTo>
                  <a:lnTo>
                    <a:pt x="28261" y="10113"/>
                  </a:lnTo>
                  <a:lnTo>
                    <a:pt x="57160" y="8544"/>
                  </a:lnTo>
                  <a:lnTo>
                    <a:pt x="83256" y="1334"/>
                  </a:lnTo>
                  <a:lnTo>
                    <a:pt x="123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84"/>
            <p:cNvSpPr/>
            <p:nvPr>
              <p:custDataLst>
                <p:tags r:id="rId279"/>
              </p:custDataLst>
            </p:nvPr>
          </p:nvSpPr>
          <p:spPr>
            <a:xfrm>
              <a:off x="904875" y="400103"/>
              <a:ext cx="171451" cy="323229"/>
            </a:xfrm>
            <a:custGeom>
              <a:avLst/>
              <a:gdLst/>
              <a:ahLst/>
              <a:cxnLst/>
              <a:rect l="0" t="0" r="0" b="0"/>
              <a:pathLst>
                <a:path w="171451" h="323229">
                  <a:moveTo>
                    <a:pt x="38100" y="123772"/>
                  </a:moveTo>
                  <a:lnTo>
                    <a:pt x="38100" y="123772"/>
                  </a:lnTo>
                  <a:lnTo>
                    <a:pt x="38100" y="104873"/>
                  </a:lnTo>
                  <a:lnTo>
                    <a:pt x="23635" y="104723"/>
                  </a:lnTo>
                  <a:lnTo>
                    <a:pt x="22106" y="105781"/>
                  </a:lnTo>
                  <a:lnTo>
                    <a:pt x="21088" y="107545"/>
                  </a:lnTo>
                  <a:lnTo>
                    <a:pt x="19654" y="115083"/>
                  </a:lnTo>
                  <a:lnTo>
                    <a:pt x="18260" y="122027"/>
                  </a:lnTo>
                  <a:lnTo>
                    <a:pt x="10884" y="144722"/>
                  </a:lnTo>
                  <a:lnTo>
                    <a:pt x="6756" y="190645"/>
                  </a:lnTo>
                  <a:lnTo>
                    <a:pt x="2002" y="209556"/>
                  </a:lnTo>
                  <a:lnTo>
                    <a:pt x="117" y="253950"/>
                  </a:lnTo>
                  <a:lnTo>
                    <a:pt x="2" y="300579"/>
                  </a:lnTo>
                  <a:lnTo>
                    <a:pt x="0" y="323228"/>
                  </a:lnTo>
                  <a:lnTo>
                    <a:pt x="0" y="304536"/>
                  </a:lnTo>
                  <a:lnTo>
                    <a:pt x="2822" y="296540"/>
                  </a:lnTo>
                  <a:lnTo>
                    <a:pt x="13257" y="277726"/>
                  </a:lnTo>
                  <a:lnTo>
                    <a:pt x="18287" y="239844"/>
                  </a:lnTo>
                  <a:lnTo>
                    <a:pt x="25496" y="198951"/>
                  </a:lnTo>
                  <a:lnTo>
                    <a:pt x="30789" y="158848"/>
                  </a:lnTo>
                  <a:lnTo>
                    <a:pt x="36656" y="115531"/>
                  </a:lnTo>
                  <a:lnTo>
                    <a:pt x="45449" y="74330"/>
                  </a:lnTo>
                  <a:lnTo>
                    <a:pt x="47716" y="58406"/>
                  </a:lnTo>
                  <a:lnTo>
                    <a:pt x="54973" y="36738"/>
                  </a:lnTo>
                  <a:lnTo>
                    <a:pt x="57023" y="6778"/>
                  </a:lnTo>
                  <a:lnTo>
                    <a:pt x="58123" y="4501"/>
                  </a:lnTo>
                  <a:lnTo>
                    <a:pt x="59916" y="2983"/>
                  </a:lnTo>
                  <a:lnTo>
                    <a:pt x="66558" y="0"/>
                  </a:lnTo>
                  <a:lnTo>
                    <a:pt x="71697" y="5019"/>
                  </a:lnTo>
                  <a:lnTo>
                    <a:pt x="74199" y="13137"/>
                  </a:lnTo>
                  <a:lnTo>
                    <a:pt x="76369" y="22743"/>
                  </a:lnTo>
                  <a:lnTo>
                    <a:pt x="82482" y="36217"/>
                  </a:lnTo>
                  <a:lnTo>
                    <a:pt x="91986" y="78743"/>
                  </a:lnTo>
                  <a:lnTo>
                    <a:pt x="102568" y="123917"/>
                  </a:lnTo>
                  <a:lnTo>
                    <a:pt x="120735" y="171327"/>
                  </a:lnTo>
                  <a:lnTo>
                    <a:pt x="130545" y="199331"/>
                  </a:lnTo>
                  <a:lnTo>
                    <a:pt x="135341" y="218832"/>
                  </a:lnTo>
                  <a:lnTo>
                    <a:pt x="141387" y="239328"/>
                  </a:lnTo>
                  <a:lnTo>
                    <a:pt x="143639" y="253568"/>
                  </a:lnTo>
                  <a:lnTo>
                    <a:pt x="153178" y="266572"/>
                  </a:lnTo>
                  <a:lnTo>
                    <a:pt x="158038" y="272964"/>
                  </a:lnTo>
                  <a:lnTo>
                    <a:pt x="160197" y="279332"/>
                  </a:lnTo>
                  <a:lnTo>
                    <a:pt x="161831" y="281454"/>
                  </a:lnTo>
                  <a:lnTo>
                    <a:pt x="171450" y="285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85"/>
            <p:cNvSpPr/>
            <p:nvPr>
              <p:custDataLst>
                <p:tags r:id="rId280"/>
              </p:custDataLst>
            </p:nvPr>
          </p:nvSpPr>
          <p:spPr>
            <a:xfrm>
              <a:off x="619139" y="323861"/>
              <a:ext cx="142862" cy="495281"/>
            </a:xfrm>
            <a:custGeom>
              <a:avLst/>
              <a:gdLst/>
              <a:ahLst/>
              <a:cxnLst/>
              <a:rect l="0" t="0" r="0" b="0"/>
              <a:pathLst>
                <a:path w="142862" h="495281">
                  <a:moveTo>
                    <a:pt x="142861" y="47614"/>
                  </a:moveTo>
                  <a:lnTo>
                    <a:pt x="142861" y="47614"/>
                  </a:lnTo>
                  <a:lnTo>
                    <a:pt x="142861" y="4611"/>
                  </a:lnTo>
                  <a:lnTo>
                    <a:pt x="141803" y="3071"/>
                  </a:lnTo>
                  <a:lnTo>
                    <a:pt x="140039" y="2043"/>
                  </a:lnTo>
                  <a:lnTo>
                    <a:pt x="133728" y="109"/>
                  </a:lnTo>
                  <a:lnTo>
                    <a:pt x="120113" y="0"/>
                  </a:lnTo>
                  <a:lnTo>
                    <a:pt x="114054" y="2816"/>
                  </a:lnTo>
                  <a:lnTo>
                    <a:pt x="92047" y="22379"/>
                  </a:lnTo>
                  <a:lnTo>
                    <a:pt x="54823" y="69776"/>
                  </a:lnTo>
                  <a:lnTo>
                    <a:pt x="41698" y="98326"/>
                  </a:lnTo>
                  <a:lnTo>
                    <a:pt x="38800" y="116467"/>
                  </a:lnTo>
                  <a:lnTo>
                    <a:pt x="38128" y="145609"/>
                  </a:lnTo>
                  <a:lnTo>
                    <a:pt x="40927" y="152198"/>
                  </a:lnTo>
                  <a:lnTo>
                    <a:pt x="43155" y="155437"/>
                  </a:lnTo>
                  <a:lnTo>
                    <a:pt x="46291" y="170108"/>
                  </a:lnTo>
                  <a:lnTo>
                    <a:pt x="48848" y="173727"/>
                  </a:lnTo>
                  <a:lnTo>
                    <a:pt x="52669" y="176139"/>
                  </a:lnTo>
                  <a:lnTo>
                    <a:pt x="57333" y="177747"/>
                  </a:lnTo>
                  <a:lnTo>
                    <a:pt x="65337" y="185179"/>
                  </a:lnTo>
                  <a:lnTo>
                    <a:pt x="92379" y="218926"/>
                  </a:lnTo>
                  <a:lnTo>
                    <a:pt x="95918" y="234921"/>
                  </a:lnTo>
                  <a:lnTo>
                    <a:pt x="100125" y="241281"/>
                  </a:lnTo>
                  <a:lnTo>
                    <a:pt x="100612" y="245517"/>
                  </a:lnTo>
                  <a:lnTo>
                    <a:pt x="95357" y="293104"/>
                  </a:lnTo>
                  <a:lnTo>
                    <a:pt x="94231" y="301712"/>
                  </a:lnTo>
                  <a:lnTo>
                    <a:pt x="87648" y="317400"/>
                  </a:lnTo>
                  <a:lnTo>
                    <a:pt x="54791" y="364342"/>
                  </a:lnTo>
                  <a:lnTo>
                    <a:pt x="43385" y="383032"/>
                  </a:lnTo>
                  <a:lnTo>
                    <a:pt x="26433" y="401736"/>
                  </a:lnTo>
                  <a:lnTo>
                    <a:pt x="22323" y="411729"/>
                  </a:lnTo>
                  <a:lnTo>
                    <a:pt x="19439" y="422168"/>
                  </a:lnTo>
                  <a:lnTo>
                    <a:pt x="8963" y="437493"/>
                  </a:lnTo>
                  <a:lnTo>
                    <a:pt x="3976" y="444202"/>
                  </a:lnTo>
                  <a:lnTo>
                    <a:pt x="1759" y="450711"/>
                  </a:lnTo>
                  <a:lnTo>
                    <a:pt x="0" y="489214"/>
                  </a:lnTo>
                  <a:lnTo>
                    <a:pt x="1053" y="491239"/>
                  </a:lnTo>
                  <a:lnTo>
                    <a:pt x="2814" y="492589"/>
                  </a:lnTo>
                  <a:lnTo>
                    <a:pt x="7593" y="494089"/>
                  </a:lnTo>
                  <a:lnTo>
                    <a:pt x="54146" y="495280"/>
                  </a:lnTo>
                  <a:lnTo>
                    <a:pt x="70832" y="494228"/>
                  </a:lnTo>
                  <a:lnTo>
                    <a:pt x="88123" y="487684"/>
                  </a:lnTo>
                  <a:lnTo>
                    <a:pt x="123811" y="466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531"/>
          <p:cNvGrpSpPr/>
          <p:nvPr/>
        </p:nvGrpSpPr>
        <p:grpSpPr>
          <a:xfrm>
            <a:off x="1466850" y="382899"/>
            <a:ext cx="247259" cy="341002"/>
            <a:chOff x="1466850" y="382899"/>
            <a:chExt cx="247259" cy="341002"/>
          </a:xfrm>
        </p:grpSpPr>
        <p:sp>
          <p:nvSpPr>
            <p:cNvPr id="7" name="SMARTInkShape-2986"/>
            <p:cNvSpPr/>
            <p:nvPr>
              <p:custDataLst>
                <p:tags r:id="rId275"/>
              </p:custDataLst>
            </p:nvPr>
          </p:nvSpPr>
          <p:spPr>
            <a:xfrm>
              <a:off x="1466850" y="382899"/>
              <a:ext cx="133189" cy="270264"/>
            </a:xfrm>
            <a:custGeom>
              <a:avLst/>
              <a:gdLst/>
              <a:ahLst/>
              <a:cxnLst/>
              <a:rect l="0" t="0" r="0" b="0"/>
              <a:pathLst>
                <a:path w="133189" h="270264">
                  <a:moveTo>
                    <a:pt x="0" y="93351"/>
                  </a:moveTo>
                  <a:lnTo>
                    <a:pt x="0" y="93351"/>
                  </a:lnTo>
                  <a:lnTo>
                    <a:pt x="9132" y="93351"/>
                  </a:lnTo>
                  <a:lnTo>
                    <a:pt x="9524" y="83860"/>
                  </a:lnTo>
                  <a:lnTo>
                    <a:pt x="9525" y="130172"/>
                  </a:lnTo>
                  <a:lnTo>
                    <a:pt x="10583" y="147505"/>
                  </a:lnTo>
                  <a:lnTo>
                    <a:pt x="17726" y="176343"/>
                  </a:lnTo>
                  <a:lnTo>
                    <a:pt x="20031" y="205189"/>
                  </a:lnTo>
                  <a:lnTo>
                    <a:pt x="27982" y="228078"/>
                  </a:lnTo>
                  <a:lnTo>
                    <a:pt x="28180" y="230794"/>
                  </a:lnTo>
                  <a:lnTo>
                    <a:pt x="25577" y="236634"/>
                  </a:lnTo>
                  <a:lnTo>
                    <a:pt x="20339" y="243950"/>
                  </a:lnTo>
                  <a:lnTo>
                    <a:pt x="19909" y="243492"/>
                  </a:lnTo>
                  <a:lnTo>
                    <a:pt x="16243" y="221799"/>
                  </a:lnTo>
                  <a:lnTo>
                    <a:pt x="12511" y="211822"/>
                  </a:lnTo>
                  <a:lnTo>
                    <a:pt x="9700" y="169423"/>
                  </a:lnTo>
                  <a:lnTo>
                    <a:pt x="6755" y="147641"/>
                  </a:lnTo>
                  <a:lnTo>
                    <a:pt x="593" y="103461"/>
                  </a:lnTo>
                  <a:lnTo>
                    <a:pt x="1322" y="89378"/>
                  </a:lnTo>
                  <a:lnTo>
                    <a:pt x="8666" y="44515"/>
                  </a:lnTo>
                  <a:lnTo>
                    <a:pt x="9143" y="35310"/>
                  </a:lnTo>
                  <a:lnTo>
                    <a:pt x="12177" y="27691"/>
                  </a:lnTo>
                  <a:lnTo>
                    <a:pt x="15996" y="20777"/>
                  </a:lnTo>
                  <a:lnTo>
                    <a:pt x="19203" y="10935"/>
                  </a:lnTo>
                  <a:lnTo>
                    <a:pt x="27132" y="0"/>
                  </a:lnTo>
                  <a:lnTo>
                    <a:pt x="28671" y="425"/>
                  </a:lnTo>
                  <a:lnTo>
                    <a:pt x="35894" y="5022"/>
                  </a:lnTo>
                  <a:lnTo>
                    <a:pt x="41706" y="6469"/>
                  </a:lnTo>
                  <a:lnTo>
                    <a:pt x="43679" y="7913"/>
                  </a:lnTo>
                  <a:lnTo>
                    <a:pt x="44994" y="9934"/>
                  </a:lnTo>
                  <a:lnTo>
                    <a:pt x="45871" y="12340"/>
                  </a:lnTo>
                  <a:lnTo>
                    <a:pt x="47514" y="13943"/>
                  </a:lnTo>
                  <a:lnTo>
                    <a:pt x="52162" y="15725"/>
                  </a:lnTo>
                  <a:lnTo>
                    <a:pt x="53825" y="17259"/>
                  </a:lnTo>
                  <a:lnTo>
                    <a:pt x="55672" y="21785"/>
                  </a:lnTo>
                  <a:lnTo>
                    <a:pt x="57916" y="33314"/>
                  </a:lnTo>
                  <a:lnTo>
                    <a:pt x="63610" y="43695"/>
                  </a:lnTo>
                  <a:lnTo>
                    <a:pt x="66555" y="77087"/>
                  </a:lnTo>
                  <a:lnTo>
                    <a:pt x="63800" y="83653"/>
                  </a:lnTo>
                  <a:lnTo>
                    <a:pt x="60106" y="90099"/>
                  </a:lnTo>
                  <a:lnTo>
                    <a:pt x="57734" y="102861"/>
                  </a:lnTo>
                  <a:lnTo>
                    <a:pt x="57150" y="131334"/>
                  </a:lnTo>
                  <a:lnTo>
                    <a:pt x="62206" y="131416"/>
                  </a:lnTo>
                  <a:lnTo>
                    <a:pt x="67511" y="134258"/>
                  </a:lnTo>
                  <a:lnTo>
                    <a:pt x="73397" y="137990"/>
                  </a:lnTo>
                  <a:lnTo>
                    <a:pt x="82660" y="141150"/>
                  </a:lnTo>
                  <a:lnTo>
                    <a:pt x="92108" y="147260"/>
                  </a:lnTo>
                  <a:lnTo>
                    <a:pt x="98439" y="149060"/>
                  </a:lnTo>
                  <a:lnTo>
                    <a:pt x="100551" y="150599"/>
                  </a:lnTo>
                  <a:lnTo>
                    <a:pt x="101959" y="152683"/>
                  </a:lnTo>
                  <a:lnTo>
                    <a:pt x="104582" y="157821"/>
                  </a:lnTo>
                  <a:lnTo>
                    <a:pt x="129194" y="185451"/>
                  </a:lnTo>
                  <a:lnTo>
                    <a:pt x="132119" y="194959"/>
                  </a:lnTo>
                  <a:lnTo>
                    <a:pt x="133188" y="215883"/>
                  </a:lnTo>
                  <a:lnTo>
                    <a:pt x="130456" y="224715"/>
                  </a:lnTo>
                  <a:lnTo>
                    <a:pt x="116868" y="245577"/>
                  </a:lnTo>
                  <a:lnTo>
                    <a:pt x="116012" y="248810"/>
                  </a:lnTo>
                  <a:lnTo>
                    <a:pt x="114383" y="250965"/>
                  </a:lnTo>
                  <a:lnTo>
                    <a:pt x="98153" y="261444"/>
                  </a:lnTo>
                  <a:lnTo>
                    <a:pt x="91954" y="263309"/>
                  </a:lnTo>
                  <a:lnTo>
                    <a:pt x="61201" y="265772"/>
                  </a:lnTo>
                  <a:lnTo>
                    <a:pt x="54364" y="269819"/>
                  </a:lnTo>
                  <a:lnTo>
                    <a:pt x="50001" y="270263"/>
                  </a:lnTo>
                  <a:lnTo>
                    <a:pt x="28575" y="264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87"/>
            <p:cNvSpPr/>
            <p:nvPr>
              <p:custDataLst>
                <p:tags r:id="rId276"/>
              </p:custDataLst>
            </p:nvPr>
          </p:nvSpPr>
          <p:spPr>
            <a:xfrm>
              <a:off x="1666875" y="657225"/>
              <a:ext cx="47234" cy="66676"/>
            </a:xfrm>
            <a:custGeom>
              <a:avLst/>
              <a:gdLst/>
              <a:ahLst/>
              <a:cxnLst/>
              <a:rect l="0" t="0" r="0" b="0"/>
              <a:pathLst>
                <a:path w="47234" h="66676">
                  <a:moveTo>
                    <a:pt x="38100" y="0"/>
                  </a:moveTo>
                  <a:lnTo>
                    <a:pt x="38100" y="0"/>
                  </a:lnTo>
                  <a:lnTo>
                    <a:pt x="43156" y="0"/>
                  </a:lnTo>
                  <a:lnTo>
                    <a:pt x="44646" y="1058"/>
                  </a:lnTo>
                  <a:lnTo>
                    <a:pt x="45639" y="2822"/>
                  </a:lnTo>
                  <a:lnTo>
                    <a:pt x="47233" y="13257"/>
                  </a:lnTo>
                  <a:lnTo>
                    <a:pt x="46305" y="15188"/>
                  </a:lnTo>
                  <a:lnTo>
                    <a:pt x="44628" y="16476"/>
                  </a:lnTo>
                  <a:lnTo>
                    <a:pt x="39943" y="18964"/>
                  </a:lnTo>
                  <a:lnTo>
                    <a:pt x="34333" y="23598"/>
                  </a:lnTo>
                  <a:lnTo>
                    <a:pt x="31134" y="29185"/>
                  </a:lnTo>
                  <a:lnTo>
                    <a:pt x="28654" y="3519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532"/>
          <p:cNvGrpSpPr/>
          <p:nvPr/>
        </p:nvGrpSpPr>
        <p:grpSpPr>
          <a:xfrm>
            <a:off x="1972233" y="323851"/>
            <a:ext cx="342339" cy="371475"/>
            <a:chOff x="1972233" y="323851"/>
            <a:chExt cx="342339" cy="371475"/>
          </a:xfrm>
        </p:grpSpPr>
        <p:sp>
          <p:nvSpPr>
            <p:cNvPr id="10" name="SMARTInkShape-2988"/>
            <p:cNvSpPr/>
            <p:nvPr>
              <p:custDataLst>
                <p:tags r:id="rId273"/>
              </p:custDataLst>
            </p:nvPr>
          </p:nvSpPr>
          <p:spPr>
            <a:xfrm>
              <a:off x="2228966" y="323851"/>
              <a:ext cx="85606" cy="371475"/>
            </a:xfrm>
            <a:custGeom>
              <a:avLst/>
              <a:gdLst/>
              <a:ahLst/>
              <a:cxnLst/>
              <a:rect l="0" t="0" r="0" b="0"/>
              <a:pathLst>
                <a:path w="85606" h="371475">
                  <a:moveTo>
                    <a:pt x="9409" y="9524"/>
                  </a:moveTo>
                  <a:lnTo>
                    <a:pt x="9409" y="9524"/>
                  </a:lnTo>
                  <a:lnTo>
                    <a:pt x="0" y="115"/>
                  </a:lnTo>
                  <a:lnTo>
                    <a:pt x="22551" y="0"/>
                  </a:lnTo>
                  <a:lnTo>
                    <a:pt x="28656" y="2822"/>
                  </a:lnTo>
                  <a:lnTo>
                    <a:pt x="54224" y="17609"/>
                  </a:lnTo>
                  <a:lnTo>
                    <a:pt x="55161" y="19147"/>
                  </a:lnTo>
                  <a:lnTo>
                    <a:pt x="56479" y="26369"/>
                  </a:lnTo>
                  <a:lnTo>
                    <a:pt x="57030" y="70053"/>
                  </a:lnTo>
                  <a:lnTo>
                    <a:pt x="57033" y="88508"/>
                  </a:lnTo>
                  <a:lnTo>
                    <a:pt x="54211" y="95075"/>
                  </a:lnTo>
                  <a:lnTo>
                    <a:pt x="50488" y="101522"/>
                  </a:lnTo>
                  <a:lnTo>
                    <a:pt x="47333" y="111101"/>
                  </a:lnTo>
                  <a:lnTo>
                    <a:pt x="41225" y="120642"/>
                  </a:lnTo>
                  <a:lnTo>
                    <a:pt x="38944" y="130172"/>
                  </a:lnTo>
                  <a:lnTo>
                    <a:pt x="38411" y="136523"/>
                  </a:lnTo>
                  <a:lnTo>
                    <a:pt x="35351" y="142874"/>
                  </a:lnTo>
                  <a:lnTo>
                    <a:pt x="31522" y="149224"/>
                  </a:lnTo>
                  <a:lnTo>
                    <a:pt x="29064" y="161924"/>
                  </a:lnTo>
                  <a:lnTo>
                    <a:pt x="28494" y="175948"/>
                  </a:lnTo>
                  <a:lnTo>
                    <a:pt x="31297" y="181562"/>
                  </a:lnTo>
                  <a:lnTo>
                    <a:pt x="35012" y="187586"/>
                  </a:lnTo>
                  <a:lnTo>
                    <a:pt x="38162" y="196927"/>
                  </a:lnTo>
                  <a:lnTo>
                    <a:pt x="44269" y="206397"/>
                  </a:lnTo>
                  <a:lnTo>
                    <a:pt x="47607" y="215906"/>
                  </a:lnTo>
                  <a:lnTo>
                    <a:pt x="53771" y="225426"/>
                  </a:lnTo>
                  <a:lnTo>
                    <a:pt x="57125" y="234950"/>
                  </a:lnTo>
                  <a:lnTo>
                    <a:pt x="81461" y="273225"/>
                  </a:lnTo>
                  <a:lnTo>
                    <a:pt x="85366" y="304159"/>
                  </a:lnTo>
                  <a:lnTo>
                    <a:pt x="85605" y="336538"/>
                  </a:lnTo>
                  <a:lnTo>
                    <a:pt x="82785" y="342894"/>
                  </a:lnTo>
                  <a:lnTo>
                    <a:pt x="69800" y="359657"/>
                  </a:lnTo>
                  <a:lnTo>
                    <a:pt x="66986" y="369709"/>
                  </a:lnTo>
                  <a:lnTo>
                    <a:pt x="65785" y="370297"/>
                  </a:lnTo>
                  <a:lnTo>
                    <a:pt x="57034" y="371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89"/>
            <p:cNvSpPr/>
            <p:nvPr>
              <p:custDataLst>
                <p:tags r:id="rId274"/>
              </p:custDataLst>
            </p:nvPr>
          </p:nvSpPr>
          <p:spPr>
            <a:xfrm>
              <a:off x="1972233" y="409692"/>
              <a:ext cx="142318" cy="209293"/>
            </a:xfrm>
            <a:custGeom>
              <a:avLst/>
              <a:gdLst/>
              <a:ahLst/>
              <a:cxnLst/>
              <a:rect l="0" t="0" r="0" b="0"/>
              <a:pathLst>
                <a:path w="142318" h="209293">
                  <a:moveTo>
                    <a:pt x="123267" y="18933"/>
                  </a:moveTo>
                  <a:lnTo>
                    <a:pt x="123267" y="18933"/>
                  </a:lnTo>
                  <a:lnTo>
                    <a:pt x="123267" y="9800"/>
                  </a:lnTo>
                  <a:lnTo>
                    <a:pt x="118211" y="9524"/>
                  </a:lnTo>
                  <a:lnTo>
                    <a:pt x="116721" y="8427"/>
                  </a:lnTo>
                  <a:lnTo>
                    <a:pt x="114134" y="1217"/>
                  </a:lnTo>
                  <a:lnTo>
                    <a:pt x="111094" y="476"/>
                  </a:lnTo>
                  <a:lnTo>
                    <a:pt x="100519" y="0"/>
                  </a:lnTo>
                  <a:lnTo>
                    <a:pt x="98577" y="1019"/>
                  </a:lnTo>
                  <a:lnTo>
                    <a:pt x="97282" y="2757"/>
                  </a:lnTo>
                  <a:lnTo>
                    <a:pt x="96418" y="4974"/>
                  </a:lnTo>
                  <a:lnTo>
                    <a:pt x="94785" y="6452"/>
                  </a:lnTo>
                  <a:lnTo>
                    <a:pt x="84558" y="11646"/>
                  </a:lnTo>
                  <a:lnTo>
                    <a:pt x="49037" y="40863"/>
                  </a:lnTo>
                  <a:lnTo>
                    <a:pt x="18543" y="86271"/>
                  </a:lnTo>
                  <a:lnTo>
                    <a:pt x="3682" y="117445"/>
                  </a:lnTo>
                  <a:lnTo>
                    <a:pt x="0" y="149119"/>
                  </a:lnTo>
                  <a:lnTo>
                    <a:pt x="2513" y="158991"/>
                  </a:lnTo>
                  <a:lnTo>
                    <a:pt x="24962" y="192586"/>
                  </a:lnTo>
                  <a:lnTo>
                    <a:pt x="40733" y="204000"/>
                  </a:lnTo>
                  <a:lnTo>
                    <a:pt x="49896" y="207018"/>
                  </a:lnTo>
                  <a:lnTo>
                    <a:pt x="83482" y="209292"/>
                  </a:lnTo>
                  <a:lnTo>
                    <a:pt x="115166" y="201220"/>
                  </a:lnTo>
                  <a:lnTo>
                    <a:pt x="142317" y="18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533"/>
          <p:cNvGrpSpPr/>
          <p:nvPr/>
        </p:nvGrpSpPr>
        <p:grpSpPr>
          <a:xfrm>
            <a:off x="2543175" y="466852"/>
            <a:ext cx="466726" cy="180849"/>
            <a:chOff x="2543175" y="466852"/>
            <a:chExt cx="466726" cy="180849"/>
          </a:xfrm>
        </p:grpSpPr>
        <p:sp>
          <p:nvSpPr>
            <p:cNvPr id="13" name="SMARTInkShape-2990"/>
            <p:cNvSpPr/>
            <p:nvPr>
              <p:custDataLst>
                <p:tags r:id="rId270"/>
              </p:custDataLst>
            </p:nvPr>
          </p:nvSpPr>
          <p:spPr>
            <a:xfrm>
              <a:off x="2543175" y="495692"/>
              <a:ext cx="9410" cy="18659"/>
            </a:xfrm>
            <a:custGeom>
              <a:avLst/>
              <a:gdLst/>
              <a:ahLst/>
              <a:cxnLst/>
              <a:rect l="0" t="0" r="0" b="0"/>
              <a:pathLst>
                <a:path w="9410" h="18659">
                  <a:moveTo>
                    <a:pt x="0" y="9133"/>
                  </a:moveTo>
                  <a:lnTo>
                    <a:pt x="0" y="9133"/>
                  </a:lnTo>
                  <a:lnTo>
                    <a:pt x="9409" y="9133"/>
                  </a:lnTo>
                  <a:lnTo>
                    <a:pt x="389" y="0"/>
                  </a:lnTo>
                  <a:lnTo>
                    <a:pt x="0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91"/>
            <p:cNvSpPr/>
            <p:nvPr>
              <p:custDataLst>
                <p:tags r:id="rId271"/>
              </p:custDataLst>
            </p:nvPr>
          </p:nvSpPr>
          <p:spPr>
            <a:xfrm>
              <a:off x="2552700" y="6381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490" y="9409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992"/>
            <p:cNvSpPr/>
            <p:nvPr>
              <p:custDataLst>
                <p:tags r:id="rId272"/>
              </p:custDataLst>
            </p:nvPr>
          </p:nvSpPr>
          <p:spPr>
            <a:xfrm>
              <a:off x="2905125" y="466852"/>
              <a:ext cx="104776" cy="142710"/>
            </a:xfrm>
            <a:custGeom>
              <a:avLst/>
              <a:gdLst/>
              <a:ahLst/>
              <a:cxnLst/>
              <a:rect l="0" t="0" r="0" b="0"/>
              <a:pathLst>
                <a:path w="104776" h="142710">
                  <a:moveTo>
                    <a:pt x="0" y="47498"/>
                  </a:moveTo>
                  <a:lnTo>
                    <a:pt x="0" y="47498"/>
                  </a:lnTo>
                  <a:lnTo>
                    <a:pt x="0" y="52555"/>
                  </a:lnTo>
                  <a:lnTo>
                    <a:pt x="1058" y="54044"/>
                  </a:lnTo>
                  <a:lnTo>
                    <a:pt x="2822" y="55037"/>
                  </a:lnTo>
                  <a:lnTo>
                    <a:pt x="9701" y="56762"/>
                  </a:lnTo>
                  <a:lnTo>
                    <a:pt x="27125" y="57020"/>
                  </a:lnTo>
                  <a:lnTo>
                    <a:pt x="35893" y="50476"/>
                  </a:lnTo>
                  <a:lnTo>
                    <a:pt x="45871" y="47890"/>
                  </a:lnTo>
                  <a:lnTo>
                    <a:pt x="46455" y="46701"/>
                  </a:lnTo>
                  <a:lnTo>
                    <a:pt x="47106" y="42558"/>
                  </a:lnTo>
                  <a:lnTo>
                    <a:pt x="48337" y="41029"/>
                  </a:lnTo>
                  <a:lnTo>
                    <a:pt x="52527" y="39331"/>
                  </a:lnTo>
                  <a:lnTo>
                    <a:pt x="54068" y="37820"/>
                  </a:lnTo>
                  <a:lnTo>
                    <a:pt x="55780" y="33319"/>
                  </a:lnTo>
                  <a:lnTo>
                    <a:pt x="57295" y="31695"/>
                  </a:lnTo>
                  <a:lnTo>
                    <a:pt x="61801" y="29891"/>
                  </a:lnTo>
                  <a:lnTo>
                    <a:pt x="63426" y="28352"/>
                  </a:lnTo>
                  <a:lnTo>
                    <a:pt x="66548" y="19353"/>
                  </a:lnTo>
                  <a:lnTo>
                    <a:pt x="66638" y="13994"/>
                  </a:lnTo>
                  <a:lnTo>
                    <a:pt x="65592" y="12462"/>
                  </a:lnTo>
                  <a:lnTo>
                    <a:pt x="63836" y="11441"/>
                  </a:lnTo>
                  <a:lnTo>
                    <a:pt x="61607" y="10760"/>
                  </a:lnTo>
                  <a:lnTo>
                    <a:pt x="60122" y="9247"/>
                  </a:lnTo>
                  <a:lnTo>
                    <a:pt x="58471" y="4745"/>
                  </a:lnTo>
                  <a:lnTo>
                    <a:pt x="56972" y="3121"/>
                  </a:lnTo>
                  <a:lnTo>
                    <a:pt x="48051" y="0"/>
                  </a:lnTo>
                  <a:lnTo>
                    <a:pt x="24030" y="23472"/>
                  </a:lnTo>
                  <a:lnTo>
                    <a:pt x="21264" y="29059"/>
                  </a:lnTo>
                  <a:lnTo>
                    <a:pt x="20526" y="32030"/>
                  </a:lnTo>
                  <a:lnTo>
                    <a:pt x="11705" y="47552"/>
                  </a:lnTo>
                  <a:lnTo>
                    <a:pt x="10979" y="50709"/>
                  </a:lnTo>
                  <a:lnTo>
                    <a:pt x="2177" y="66553"/>
                  </a:lnTo>
                  <a:lnTo>
                    <a:pt x="11" y="107823"/>
                  </a:lnTo>
                  <a:lnTo>
                    <a:pt x="2827" y="114173"/>
                  </a:lnTo>
                  <a:lnTo>
                    <a:pt x="6548" y="120523"/>
                  </a:lnTo>
                  <a:lnTo>
                    <a:pt x="8202" y="126873"/>
                  </a:lnTo>
                  <a:lnTo>
                    <a:pt x="9702" y="128990"/>
                  </a:lnTo>
                  <a:lnTo>
                    <a:pt x="11759" y="130401"/>
                  </a:lnTo>
                  <a:lnTo>
                    <a:pt x="14190" y="131341"/>
                  </a:lnTo>
                  <a:lnTo>
                    <a:pt x="15810" y="133027"/>
                  </a:lnTo>
                  <a:lnTo>
                    <a:pt x="17610" y="137722"/>
                  </a:lnTo>
                  <a:lnTo>
                    <a:pt x="20207" y="139397"/>
                  </a:lnTo>
                  <a:lnTo>
                    <a:pt x="37309" y="142454"/>
                  </a:lnTo>
                  <a:lnTo>
                    <a:pt x="56170" y="142709"/>
                  </a:lnTo>
                  <a:lnTo>
                    <a:pt x="64828" y="139909"/>
                  </a:lnTo>
                  <a:lnTo>
                    <a:pt x="73262" y="136194"/>
                  </a:lnTo>
                  <a:lnTo>
                    <a:pt x="88853" y="133045"/>
                  </a:lnTo>
                  <a:lnTo>
                    <a:pt x="104775" y="123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SMARTInkShape-2993"/>
          <p:cNvSpPr/>
          <p:nvPr>
            <p:custDataLst>
              <p:tags r:id="rId1"/>
            </p:custDataLst>
          </p:nvPr>
        </p:nvSpPr>
        <p:spPr>
          <a:xfrm>
            <a:off x="3076612" y="333390"/>
            <a:ext cx="733389" cy="466580"/>
          </a:xfrm>
          <a:custGeom>
            <a:avLst/>
            <a:gdLst/>
            <a:ahLst/>
            <a:cxnLst/>
            <a:rect l="0" t="0" r="0" b="0"/>
            <a:pathLst>
              <a:path w="733389" h="466580">
                <a:moveTo>
                  <a:pt x="66638" y="200010"/>
                </a:moveTo>
                <a:lnTo>
                  <a:pt x="66638" y="200010"/>
                </a:lnTo>
                <a:lnTo>
                  <a:pt x="74839" y="191809"/>
                </a:lnTo>
                <a:lnTo>
                  <a:pt x="76153" y="181086"/>
                </a:lnTo>
                <a:lnTo>
                  <a:pt x="58447" y="163244"/>
                </a:lnTo>
                <a:lnTo>
                  <a:pt x="49029" y="162027"/>
                </a:lnTo>
                <a:lnTo>
                  <a:pt x="40268" y="168479"/>
                </a:lnTo>
                <a:lnTo>
                  <a:pt x="31426" y="170559"/>
                </a:lnTo>
                <a:lnTo>
                  <a:pt x="25235" y="171046"/>
                </a:lnTo>
                <a:lnTo>
                  <a:pt x="23161" y="172234"/>
                </a:lnTo>
                <a:lnTo>
                  <a:pt x="21778" y="174084"/>
                </a:lnTo>
                <a:lnTo>
                  <a:pt x="19559" y="179602"/>
                </a:lnTo>
                <a:lnTo>
                  <a:pt x="12575" y="188296"/>
                </a:lnTo>
                <a:lnTo>
                  <a:pt x="9344" y="197127"/>
                </a:lnTo>
                <a:lnTo>
                  <a:pt x="3213" y="206447"/>
                </a:lnTo>
                <a:lnTo>
                  <a:pt x="926" y="215911"/>
                </a:lnTo>
                <a:lnTo>
                  <a:pt x="0" y="236229"/>
                </a:lnTo>
                <a:lnTo>
                  <a:pt x="1046" y="236856"/>
                </a:lnTo>
                <a:lnTo>
                  <a:pt x="18587" y="238106"/>
                </a:lnTo>
                <a:lnTo>
                  <a:pt x="23943" y="238109"/>
                </a:lnTo>
                <a:lnTo>
                  <a:pt x="29318" y="235287"/>
                </a:lnTo>
                <a:lnTo>
                  <a:pt x="66627" y="200021"/>
                </a:lnTo>
                <a:lnTo>
                  <a:pt x="66638" y="226753"/>
                </a:lnTo>
                <a:lnTo>
                  <a:pt x="60092" y="236886"/>
                </a:lnTo>
                <a:lnTo>
                  <a:pt x="49626" y="283590"/>
                </a:lnTo>
                <a:lnTo>
                  <a:pt x="47641" y="326013"/>
                </a:lnTo>
                <a:lnTo>
                  <a:pt x="47589" y="370039"/>
                </a:lnTo>
                <a:lnTo>
                  <a:pt x="47588" y="408992"/>
                </a:lnTo>
                <a:lnTo>
                  <a:pt x="64922" y="409545"/>
                </a:lnTo>
                <a:lnTo>
                  <a:pt x="65494" y="408492"/>
                </a:lnTo>
                <a:lnTo>
                  <a:pt x="66130" y="404499"/>
                </a:lnTo>
                <a:lnTo>
                  <a:pt x="71544" y="396301"/>
                </a:lnTo>
                <a:lnTo>
                  <a:pt x="101593" y="357496"/>
                </a:lnTo>
                <a:lnTo>
                  <a:pt x="123790" y="314236"/>
                </a:lnTo>
                <a:lnTo>
                  <a:pt x="129081" y="301577"/>
                </a:lnTo>
                <a:lnTo>
                  <a:pt x="143427" y="257158"/>
                </a:lnTo>
                <a:lnTo>
                  <a:pt x="148391" y="244459"/>
                </a:lnTo>
                <a:lnTo>
                  <a:pt x="160409" y="198717"/>
                </a:lnTo>
                <a:lnTo>
                  <a:pt x="161888" y="171474"/>
                </a:lnTo>
                <a:lnTo>
                  <a:pt x="161888" y="185625"/>
                </a:lnTo>
                <a:lnTo>
                  <a:pt x="159066" y="191147"/>
                </a:lnTo>
                <a:lnTo>
                  <a:pt x="155342" y="197129"/>
                </a:lnTo>
                <a:lnTo>
                  <a:pt x="152952" y="209593"/>
                </a:lnTo>
                <a:lnTo>
                  <a:pt x="152366" y="255162"/>
                </a:lnTo>
                <a:lnTo>
                  <a:pt x="159902" y="267258"/>
                </a:lnTo>
                <a:lnTo>
                  <a:pt x="161496" y="274442"/>
                </a:lnTo>
                <a:lnTo>
                  <a:pt x="162685" y="275031"/>
                </a:lnTo>
                <a:lnTo>
                  <a:pt x="175111" y="276055"/>
                </a:lnTo>
                <a:lnTo>
                  <a:pt x="177053" y="275048"/>
                </a:lnTo>
                <a:lnTo>
                  <a:pt x="178348" y="273319"/>
                </a:lnTo>
                <a:lnTo>
                  <a:pt x="179211" y="271107"/>
                </a:lnTo>
                <a:lnTo>
                  <a:pt x="180845" y="269633"/>
                </a:lnTo>
                <a:lnTo>
                  <a:pt x="191072" y="264445"/>
                </a:lnTo>
                <a:lnTo>
                  <a:pt x="203283" y="253543"/>
                </a:lnTo>
                <a:lnTo>
                  <a:pt x="206744" y="247438"/>
                </a:lnTo>
                <a:lnTo>
                  <a:pt x="207667" y="244329"/>
                </a:lnTo>
                <a:lnTo>
                  <a:pt x="209341" y="242256"/>
                </a:lnTo>
                <a:lnTo>
                  <a:pt x="215694" y="238280"/>
                </a:lnTo>
                <a:lnTo>
                  <a:pt x="226381" y="218884"/>
                </a:lnTo>
                <a:lnTo>
                  <a:pt x="227108" y="215768"/>
                </a:lnTo>
                <a:lnTo>
                  <a:pt x="228652" y="213690"/>
                </a:lnTo>
                <a:lnTo>
                  <a:pt x="230739" y="212305"/>
                </a:lnTo>
                <a:lnTo>
                  <a:pt x="233188" y="211382"/>
                </a:lnTo>
                <a:lnTo>
                  <a:pt x="234822" y="209708"/>
                </a:lnTo>
                <a:lnTo>
                  <a:pt x="238050" y="200140"/>
                </a:lnTo>
                <a:lnTo>
                  <a:pt x="229884" y="208222"/>
                </a:lnTo>
                <a:lnTo>
                  <a:pt x="228954" y="214203"/>
                </a:lnTo>
                <a:lnTo>
                  <a:pt x="229882" y="215822"/>
                </a:lnTo>
                <a:lnTo>
                  <a:pt x="231559" y="216901"/>
                </a:lnTo>
                <a:lnTo>
                  <a:pt x="233735" y="217621"/>
                </a:lnTo>
                <a:lnTo>
                  <a:pt x="235186" y="219159"/>
                </a:lnTo>
                <a:lnTo>
                  <a:pt x="236798" y="223690"/>
                </a:lnTo>
                <a:lnTo>
                  <a:pt x="238891" y="235222"/>
                </a:lnTo>
                <a:lnTo>
                  <a:pt x="249832" y="249638"/>
                </a:lnTo>
                <a:lnTo>
                  <a:pt x="252267" y="252145"/>
                </a:lnTo>
                <a:lnTo>
                  <a:pt x="257796" y="254931"/>
                </a:lnTo>
                <a:lnTo>
                  <a:pt x="260751" y="255674"/>
                </a:lnTo>
                <a:lnTo>
                  <a:pt x="276246" y="264503"/>
                </a:lnTo>
                <a:lnTo>
                  <a:pt x="293956" y="266254"/>
                </a:lnTo>
                <a:lnTo>
                  <a:pt x="302782" y="263671"/>
                </a:lnTo>
                <a:lnTo>
                  <a:pt x="310232" y="260054"/>
                </a:lnTo>
                <a:lnTo>
                  <a:pt x="354606" y="245451"/>
                </a:lnTo>
                <a:lnTo>
                  <a:pt x="369273" y="237463"/>
                </a:lnTo>
                <a:lnTo>
                  <a:pt x="375768" y="231472"/>
                </a:lnTo>
                <a:lnTo>
                  <a:pt x="388111" y="212685"/>
                </a:lnTo>
                <a:lnTo>
                  <a:pt x="396016" y="203178"/>
                </a:lnTo>
                <a:lnTo>
                  <a:pt x="398829" y="193658"/>
                </a:lnTo>
                <a:lnTo>
                  <a:pt x="399967" y="181517"/>
                </a:lnTo>
                <a:lnTo>
                  <a:pt x="394943" y="176069"/>
                </a:lnTo>
                <a:lnTo>
                  <a:pt x="389646" y="173494"/>
                </a:lnTo>
                <a:lnTo>
                  <a:pt x="377622" y="171842"/>
                </a:lnTo>
                <a:lnTo>
                  <a:pt x="371364" y="174438"/>
                </a:lnTo>
                <a:lnTo>
                  <a:pt x="365055" y="178061"/>
                </a:lnTo>
                <a:lnTo>
                  <a:pt x="358724" y="179672"/>
                </a:lnTo>
                <a:lnTo>
                  <a:pt x="356611" y="181159"/>
                </a:lnTo>
                <a:lnTo>
                  <a:pt x="355204" y="183210"/>
                </a:lnTo>
                <a:lnTo>
                  <a:pt x="352581" y="188310"/>
                </a:lnTo>
                <a:lnTo>
                  <a:pt x="337309" y="206448"/>
                </a:lnTo>
                <a:lnTo>
                  <a:pt x="334515" y="215911"/>
                </a:lnTo>
                <a:lnTo>
                  <a:pt x="333342" y="252134"/>
                </a:lnTo>
                <a:lnTo>
                  <a:pt x="334399" y="253809"/>
                </a:lnTo>
                <a:lnTo>
                  <a:pt x="336162" y="254926"/>
                </a:lnTo>
                <a:lnTo>
                  <a:pt x="338396" y="255671"/>
                </a:lnTo>
                <a:lnTo>
                  <a:pt x="339884" y="257226"/>
                </a:lnTo>
                <a:lnTo>
                  <a:pt x="341539" y="261775"/>
                </a:lnTo>
                <a:lnTo>
                  <a:pt x="343039" y="263412"/>
                </a:lnTo>
                <a:lnTo>
                  <a:pt x="350948" y="266254"/>
                </a:lnTo>
                <a:lnTo>
                  <a:pt x="357018" y="266557"/>
                </a:lnTo>
                <a:lnTo>
                  <a:pt x="362560" y="263806"/>
                </a:lnTo>
                <a:lnTo>
                  <a:pt x="368551" y="260114"/>
                </a:lnTo>
                <a:lnTo>
                  <a:pt x="374741" y="258473"/>
                </a:lnTo>
                <a:lnTo>
                  <a:pt x="376815" y="256977"/>
                </a:lnTo>
                <a:lnTo>
                  <a:pt x="378198" y="254921"/>
                </a:lnTo>
                <a:lnTo>
                  <a:pt x="379119" y="252492"/>
                </a:lnTo>
                <a:lnTo>
                  <a:pt x="380792" y="250873"/>
                </a:lnTo>
                <a:lnTo>
                  <a:pt x="389002" y="248062"/>
                </a:lnTo>
                <a:lnTo>
                  <a:pt x="389828" y="245002"/>
                </a:lnTo>
                <a:lnTo>
                  <a:pt x="390487" y="238121"/>
                </a:lnTo>
                <a:lnTo>
                  <a:pt x="382287" y="246312"/>
                </a:lnTo>
                <a:lnTo>
                  <a:pt x="381080" y="255720"/>
                </a:lnTo>
                <a:lnTo>
                  <a:pt x="380963" y="274759"/>
                </a:lnTo>
                <a:lnTo>
                  <a:pt x="386020" y="280836"/>
                </a:lnTo>
                <a:lnTo>
                  <a:pt x="391324" y="283558"/>
                </a:lnTo>
                <a:lnTo>
                  <a:pt x="408063" y="285697"/>
                </a:lnTo>
                <a:lnTo>
                  <a:pt x="428778" y="269258"/>
                </a:lnTo>
                <a:lnTo>
                  <a:pt x="431890" y="268400"/>
                </a:lnTo>
                <a:lnTo>
                  <a:pt x="469473" y="235207"/>
                </a:lnTo>
                <a:lnTo>
                  <a:pt x="482486" y="213626"/>
                </a:lnTo>
                <a:lnTo>
                  <a:pt x="498070" y="182709"/>
                </a:lnTo>
                <a:lnTo>
                  <a:pt x="507094" y="169037"/>
                </a:lnTo>
                <a:lnTo>
                  <a:pt x="521284" y="123682"/>
                </a:lnTo>
                <a:lnTo>
                  <a:pt x="530663" y="95837"/>
                </a:lnTo>
                <a:lnTo>
                  <a:pt x="535385" y="76363"/>
                </a:lnTo>
                <a:lnTo>
                  <a:pt x="540665" y="57188"/>
                </a:lnTo>
                <a:lnTo>
                  <a:pt x="542849" y="16026"/>
                </a:lnTo>
                <a:lnTo>
                  <a:pt x="541804" y="13854"/>
                </a:lnTo>
                <a:lnTo>
                  <a:pt x="540049" y="12406"/>
                </a:lnTo>
                <a:lnTo>
                  <a:pt x="533754" y="9679"/>
                </a:lnTo>
                <a:lnTo>
                  <a:pt x="533479" y="14617"/>
                </a:lnTo>
                <a:lnTo>
                  <a:pt x="530592" y="19894"/>
                </a:lnTo>
                <a:lnTo>
                  <a:pt x="526840" y="25767"/>
                </a:lnTo>
                <a:lnTo>
                  <a:pt x="523669" y="35023"/>
                </a:lnTo>
                <a:lnTo>
                  <a:pt x="517555" y="45527"/>
                </a:lnTo>
                <a:lnTo>
                  <a:pt x="506239" y="92226"/>
                </a:lnTo>
                <a:lnTo>
                  <a:pt x="496230" y="136520"/>
                </a:lnTo>
                <a:lnTo>
                  <a:pt x="494491" y="155563"/>
                </a:lnTo>
                <a:lnTo>
                  <a:pt x="486646" y="193660"/>
                </a:lnTo>
                <a:lnTo>
                  <a:pt x="485773" y="231202"/>
                </a:lnTo>
                <a:lnTo>
                  <a:pt x="494872" y="261252"/>
                </a:lnTo>
                <a:lnTo>
                  <a:pt x="496060" y="263063"/>
                </a:lnTo>
                <a:lnTo>
                  <a:pt x="497911" y="264270"/>
                </a:lnTo>
                <a:lnTo>
                  <a:pt x="502790" y="266670"/>
                </a:lnTo>
                <a:lnTo>
                  <a:pt x="511487" y="272913"/>
                </a:lnTo>
                <a:lnTo>
                  <a:pt x="517643" y="274745"/>
                </a:lnTo>
                <a:lnTo>
                  <a:pt x="520766" y="274175"/>
                </a:lnTo>
                <a:lnTo>
                  <a:pt x="533384" y="268478"/>
                </a:lnTo>
                <a:lnTo>
                  <a:pt x="536552" y="267880"/>
                </a:lnTo>
                <a:lnTo>
                  <a:pt x="546067" y="261983"/>
                </a:lnTo>
                <a:lnTo>
                  <a:pt x="558764" y="249450"/>
                </a:lnTo>
                <a:lnTo>
                  <a:pt x="589220" y="206153"/>
                </a:lnTo>
                <a:lnTo>
                  <a:pt x="612346" y="165345"/>
                </a:lnTo>
                <a:lnTo>
                  <a:pt x="631754" y="118807"/>
                </a:lnTo>
                <a:lnTo>
                  <a:pt x="644310" y="73089"/>
                </a:lnTo>
                <a:lnTo>
                  <a:pt x="655733" y="27270"/>
                </a:lnTo>
                <a:lnTo>
                  <a:pt x="657187" y="35"/>
                </a:lnTo>
                <a:lnTo>
                  <a:pt x="652131" y="0"/>
                </a:lnTo>
                <a:lnTo>
                  <a:pt x="650642" y="1053"/>
                </a:lnTo>
                <a:lnTo>
                  <a:pt x="649649" y="2814"/>
                </a:lnTo>
                <a:lnTo>
                  <a:pt x="639098" y="35196"/>
                </a:lnTo>
                <a:lnTo>
                  <a:pt x="637364" y="51810"/>
                </a:lnTo>
                <a:lnTo>
                  <a:pt x="626396" y="98117"/>
                </a:lnTo>
                <a:lnTo>
                  <a:pt x="620050" y="135635"/>
                </a:lnTo>
                <a:lnTo>
                  <a:pt x="618315" y="155301"/>
                </a:lnTo>
                <a:lnTo>
                  <a:pt x="610925" y="187276"/>
                </a:lnTo>
                <a:lnTo>
                  <a:pt x="618731" y="231202"/>
                </a:lnTo>
                <a:lnTo>
                  <a:pt x="621752" y="237862"/>
                </a:lnTo>
                <a:lnTo>
                  <a:pt x="625564" y="244350"/>
                </a:lnTo>
                <a:lnTo>
                  <a:pt x="628211" y="255264"/>
                </a:lnTo>
                <a:lnTo>
                  <a:pt x="629404" y="255896"/>
                </a:lnTo>
                <a:lnTo>
                  <a:pt x="636778" y="256994"/>
                </a:lnTo>
                <a:lnTo>
                  <a:pt x="642792" y="252054"/>
                </a:lnTo>
                <a:lnTo>
                  <a:pt x="645498" y="246777"/>
                </a:lnTo>
                <a:lnTo>
                  <a:pt x="646219" y="243888"/>
                </a:lnTo>
                <a:lnTo>
                  <a:pt x="647759" y="241962"/>
                </a:lnTo>
                <a:lnTo>
                  <a:pt x="660794" y="233561"/>
                </a:lnTo>
                <a:lnTo>
                  <a:pt x="664082" y="225152"/>
                </a:lnTo>
                <a:lnTo>
                  <a:pt x="666602" y="215418"/>
                </a:lnTo>
                <a:lnTo>
                  <a:pt x="676843" y="200545"/>
                </a:lnTo>
                <a:lnTo>
                  <a:pt x="681799" y="193898"/>
                </a:lnTo>
                <a:lnTo>
                  <a:pt x="685241" y="182873"/>
                </a:lnTo>
                <a:lnTo>
                  <a:pt x="685759" y="171566"/>
                </a:lnTo>
                <a:lnTo>
                  <a:pt x="685763" y="216775"/>
                </a:lnTo>
                <a:lnTo>
                  <a:pt x="685763" y="228539"/>
                </a:lnTo>
                <a:lnTo>
                  <a:pt x="693964" y="228581"/>
                </a:lnTo>
                <a:lnTo>
                  <a:pt x="703373" y="220384"/>
                </a:lnTo>
                <a:lnTo>
                  <a:pt x="709443" y="219452"/>
                </a:lnTo>
                <a:lnTo>
                  <a:pt x="711075" y="218263"/>
                </a:lnTo>
                <a:lnTo>
                  <a:pt x="712163" y="216412"/>
                </a:lnTo>
                <a:lnTo>
                  <a:pt x="712887" y="214120"/>
                </a:lnTo>
                <a:lnTo>
                  <a:pt x="714429" y="212592"/>
                </a:lnTo>
                <a:lnTo>
                  <a:pt x="718965" y="210893"/>
                </a:lnTo>
                <a:lnTo>
                  <a:pt x="720598" y="209382"/>
                </a:lnTo>
                <a:lnTo>
                  <a:pt x="724635" y="199914"/>
                </a:lnTo>
                <a:lnTo>
                  <a:pt x="733353" y="190523"/>
                </a:lnTo>
                <a:lnTo>
                  <a:pt x="733388" y="236305"/>
                </a:lnTo>
                <a:lnTo>
                  <a:pt x="733388" y="283086"/>
                </a:lnTo>
                <a:lnTo>
                  <a:pt x="733388" y="330260"/>
                </a:lnTo>
                <a:lnTo>
                  <a:pt x="733388" y="377699"/>
                </a:lnTo>
                <a:lnTo>
                  <a:pt x="732330" y="393534"/>
                </a:lnTo>
                <a:lnTo>
                  <a:pt x="725849" y="411725"/>
                </a:lnTo>
                <a:lnTo>
                  <a:pt x="723066" y="433991"/>
                </a:lnTo>
                <a:lnTo>
                  <a:pt x="716375" y="447469"/>
                </a:lnTo>
                <a:lnTo>
                  <a:pt x="715696" y="450707"/>
                </a:lnTo>
                <a:lnTo>
                  <a:pt x="714185" y="452867"/>
                </a:lnTo>
                <a:lnTo>
                  <a:pt x="712120" y="454306"/>
                </a:lnTo>
                <a:lnTo>
                  <a:pt x="709684" y="455266"/>
                </a:lnTo>
                <a:lnTo>
                  <a:pt x="708060" y="456964"/>
                </a:lnTo>
                <a:lnTo>
                  <a:pt x="706257" y="461673"/>
                </a:lnTo>
                <a:lnTo>
                  <a:pt x="704717" y="463352"/>
                </a:lnTo>
                <a:lnTo>
                  <a:pt x="696739" y="466268"/>
                </a:lnTo>
                <a:lnTo>
                  <a:pt x="690661" y="466579"/>
                </a:lnTo>
                <a:lnTo>
                  <a:pt x="689028" y="465564"/>
                </a:lnTo>
                <a:lnTo>
                  <a:pt x="687940" y="463830"/>
                </a:lnTo>
                <a:lnTo>
                  <a:pt x="687214" y="461615"/>
                </a:lnTo>
                <a:lnTo>
                  <a:pt x="678415" y="447407"/>
                </a:lnTo>
                <a:lnTo>
                  <a:pt x="666713" y="4095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535"/>
          <p:cNvGrpSpPr/>
          <p:nvPr/>
        </p:nvGrpSpPr>
        <p:grpSpPr>
          <a:xfrm>
            <a:off x="4229100" y="276617"/>
            <a:ext cx="657225" cy="513818"/>
            <a:chOff x="4229100" y="276617"/>
            <a:chExt cx="657225" cy="513818"/>
          </a:xfrm>
        </p:grpSpPr>
        <p:sp>
          <p:nvSpPr>
            <p:cNvPr id="18" name="SMARTInkShape-2994"/>
            <p:cNvSpPr/>
            <p:nvPr>
              <p:custDataLst>
                <p:tags r:id="rId262"/>
              </p:custDataLst>
            </p:nvPr>
          </p:nvSpPr>
          <p:spPr>
            <a:xfrm>
              <a:off x="4229100" y="285876"/>
              <a:ext cx="19048" cy="323725"/>
            </a:xfrm>
            <a:custGeom>
              <a:avLst/>
              <a:gdLst/>
              <a:ahLst/>
              <a:cxnLst/>
              <a:rect l="0" t="0" r="0" b="0"/>
              <a:pathLst>
                <a:path w="19048" h="323725">
                  <a:moveTo>
                    <a:pt x="0" y="18924"/>
                  </a:moveTo>
                  <a:lnTo>
                    <a:pt x="0" y="18924"/>
                  </a:lnTo>
                  <a:lnTo>
                    <a:pt x="0" y="0"/>
                  </a:lnTo>
                  <a:lnTo>
                    <a:pt x="1058" y="41378"/>
                  </a:lnTo>
                  <a:lnTo>
                    <a:pt x="6546" y="55093"/>
                  </a:lnTo>
                  <a:lnTo>
                    <a:pt x="9132" y="96124"/>
                  </a:lnTo>
                  <a:lnTo>
                    <a:pt x="12295" y="135342"/>
                  </a:lnTo>
                  <a:lnTo>
                    <a:pt x="18161" y="181128"/>
                  </a:lnTo>
                  <a:lnTo>
                    <a:pt x="18933" y="223454"/>
                  </a:lnTo>
                  <a:lnTo>
                    <a:pt x="19040" y="268294"/>
                  </a:lnTo>
                  <a:lnTo>
                    <a:pt x="19047" y="285545"/>
                  </a:lnTo>
                  <a:lnTo>
                    <a:pt x="16227" y="293703"/>
                  </a:lnTo>
                  <a:lnTo>
                    <a:pt x="12504" y="300856"/>
                  </a:lnTo>
                  <a:lnTo>
                    <a:pt x="9602" y="322453"/>
                  </a:lnTo>
                  <a:lnTo>
                    <a:pt x="9525" y="323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95"/>
            <p:cNvSpPr/>
            <p:nvPr>
              <p:custDataLst>
                <p:tags r:id="rId263"/>
              </p:custDataLst>
            </p:nvPr>
          </p:nvSpPr>
          <p:spPr>
            <a:xfrm>
              <a:off x="4295775" y="4667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8542" y="8201"/>
                  </a:lnTo>
                  <a:lnTo>
                    <a:pt x="19048" y="50464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96"/>
            <p:cNvSpPr/>
            <p:nvPr>
              <p:custDataLst>
                <p:tags r:id="rId264"/>
              </p:custDataLst>
            </p:nvPr>
          </p:nvSpPr>
          <p:spPr>
            <a:xfrm>
              <a:off x="4286250" y="3524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97"/>
            <p:cNvSpPr/>
            <p:nvPr>
              <p:custDataLst>
                <p:tags r:id="rId265"/>
              </p:custDataLst>
            </p:nvPr>
          </p:nvSpPr>
          <p:spPr>
            <a:xfrm>
              <a:off x="4400550" y="276617"/>
              <a:ext cx="28576" cy="304409"/>
            </a:xfrm>
            <a:custGeom>
              <a:avLst/>
              <a:gdLst/>
              <a:ahLst/>
              <a:cxnLst/>
              <a:rect l="0" t="0" r="0" b="0"/>
              <a:pathLst>
                <a:path w="28576" h="3044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5955"/>
                  </a:lnTo>
                  <a:lnTo>
                    <a:pt x="8642" y="89677"/>
                  </a:lnTo>
                  <a:lnTo>
                    <a:pt x="12173" y="121469"/>
                  </a:lnTo>
                  <a:lnTo>
                    <a:pt x="17013" y="144723"/>
                  </a:lnTo>
                  <a:lnTo>
                    <a:pt x="21268" y="168900"/>
                  </a:lnTo>
                  <a:lnTo>
                    <a:pt x="27132" y="196032"/>
                  </a:lnTo>
                  <a:lnTo>
                    <a:pt x="28448" y="242722"/>
                  </a:lnTo>
                  <a:lnTo>
                    <a:pt x="28568" y="287395"/>
                  </a:lnTo>
                  <a:lnTo>
                    <a:pt x="28575" y="304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998"/>
            <p:cNvSpPr/>
            <p:nvPr>
              <p:custDataLst>
                <p:tags r:id="rId266"/>
              </p:custDataLst>
            </p:nvPr>
          </p:nvSpPr>
          <p:spPr>
            <a:xfrm>
              <a:off x="4429136" y="429983"/>
              <a:ext cx="66665" cy="141518"/>
            </a:xfrm>
            <a:custGeom>
              <a:avLst/>
              <a:gdLst/>
              <a:ahLst/>
              <a:cxnLst/>
              <a:rect l="0" t="0" r="0" b="0"/>
              <a:pathLst>
                <a:path w="66665" h="141518">
                  <a:moveTo>
                    <a:pt x="66664" y="17692"/>
                  </a:moveTo>
                  <a:lnTo>
                    <a:pt x="66664" y="17692"/>
                  </a:lnTo>
                  <a:lnTo>
                    <a:pt x="66664" y="3227"/>
                  </a:lnTo>
                  <a:lnTo>
                    <a:pt x="65606" y="1698"/>
                  </a:lnTo>
                  <a:lnTo>
                    <a:pt x="63842" y="680"/>
                  </a:lnTo>
                  <a:lnTo>
                    <a:pt x="61607" y="0"/>
                  </a:lnTo>
                  <a:lnTo>
                    <a:pt x="60118" y="606"/>
                  </a:lnTo>
                  <a:lnTo>
                    <a:pt x="59125" y="2068"/>
                  </a:lnTo>
                  <a:lnTo>
                    <a:pt x="58463" y="4101"/>
                  </a:lnTo>
                  <a:lnTo>
                    <a:pt x="56963" y="5456"/>
                  </a:lnTo>
                  <a:lnTo>
                    <a:pt x="52475" y="6962"/>
                  </a:lnTo>
                  <a:lnTo>
                    <a:pt x="50854" y="8422"/>
                  </a:lnTo>
                  <a:lnTo>
                    <a:pt x="42984" y="21319"/>
                  </a:lnTo>
                  <a:lnTo>
                    <a:pt x="3316" y="63048"/>
                  </a:lnTo>
                  <a:lnTo>
                    <a:pt x="427" y="73080"/>
                  </a:lnTo>
                  <a:lnTo>
                    <a:pt x="0" y="97186"/>
                  </a:lnTo>
                  <a:lnTo>
                    <a:pt x="1054" y="99263"/>
                  </a:lnTo>
                  <a:lnTo>
                    <a:pt x="2816" y="100648"/>
                  </a:lnTo>
                  <a:lnTo>
                    <a:pt x="5049" y="101571"/>
                  </a:lnTo>
                  <a:lnTo>
                    <a:pt x="6537" y="103245"/>
                  </a:lnTo>
                  <a:lnTo>
                    <a:pt x="11748" y="113535"/>
                  </a:lnTo>
                  <a:lnTo>
                    <a:pt x="14178" y="116512"/>
                  </a:lnTo>
                  <a:lnTo>
                    <a:pt x="19701" y="119821"/>
                  </a:lnTo>
                  <a:lnTo>
                    <a:pt x="25683" y="122349"/>
                  </a:lnTo>
                  <a:lnTo>
                    <a:pt x="31870" y="127001"/>
                  </a:lnTo>
                  <a:lnTo>
                    <a:pt x="35325" y="132596"/>
                  </a:lnTo>
                  <a:lnTo>
                    <a:pt x="36246" y="135570"/>
                  </a:lnTo>
                  <a:lnTo>
                    <a:pt x="37919" y="137552"/>
                  </a:lnTo>
                  <a:lnTo>
                    <a:pt x="42600" y="139755"/>
                  </a:lnTo>
                  <a:lnTo>
                    <a:pt x="57139" y="14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999"/>
            <p:cNvSpPr/>
            <p:nvPr>
              <p:custDataLst>
                <p:tags r:id="rId267"/>
              </p:custDataLst>
            </p:nvPr>
          </p:nvSpPr>
          <p:spPr>
            <a:xfrm>
              <a:off x="4581539" y="428753"/>
              <a:ext cx="85712" cy="152273"/>
            </a:xfrm>
            <a:custGeom>
              <a:avLst/>
              <a:gdLst/>
              <a:ahLst/>
              <a:cxnLst/>
              <a:rect l="0" t="0" r="0" b="0"/>
              <a:pathLst>
                <a:path w="85712" h="152273">
                  <a:moveTo>
                    <a:pt x="28561" y="57022"/>
                  </a:moveTo>
                  <a:lnTo>
                    <a:pt x="28561" y="57022"/>
                  </a:lnTo>
                  <a:lnTo>
                    <a:pt x="19070" y="57022"/>
                  </a:lnTo>
                  <a:lnTo>
                    <a:pt x="36646" y="57022"/>
                  </a:lnTo>
                  <a:lnTo>
                    <a:pt x="61762" y="33342"/>
                  </a:lnTo>
                  <a:lnTo>
                    <a:pt x="64484" y="27800"/>
                  </a:lnTo>
                  <a:lnTo>
                    <a:pt x="66623" y="10875"/>
                  </a:lnTo>
                  <a:lnTo>
                    <a:pt x="61593" y="4778"/>
                  </a:lnTo>
                  <a:lnTo>
                    <a:pt x="56295" y="2053"/>
                  </a:lnTo>
                  <a:lnTo>
                    <a:pt x="39918" y="0"/>
                  </a:lnTo>
                  <a:lnTo>
                    <a:pt x="27966" y="7428"/>
                  </a:lnTo>
                  <a:lnTo>
                    <a:pt x="24990" y="8084"/>
                  </a:lnTo>
                  <a:lnTo>
                    <a:pt x="23005" y="9580"/>
                  </a:lnTo>
                  <a:lnTo>
                    <a:pt x="2629" y="38030"/>
                  </a:lnTo>
                  <a:lnTo>
                    <a:pt x="508" y="55740"/>
                  </a:lnTo>
                  <a:lnTo>
                    <a:pt x="0" y="93712"/>
                  </a:lnTo>
                  <a:lnTo>
                    <a:pt x="2814" y="102609"/>
                  </a:lnTo>
                  <a:lnTo>
                    <a:pt x="23584" y="137293"/>
                  </a:lnTo>
                  <a:lnTo>
                    <a:pt x="32143" y="146188"/>
                  </a:lnTo>
                  <a:lnTo>
                    <a:pt x="38267" y="149568"/>
                  </a:lnTo>
                  <a:lnTo>
                    <a:pt x="50822" y="151738"/>
                  </a:lnTo>
                  <a:lnTo>
                    <a:pt x="85711" y="152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000"/>
            <p:cNvSpPr/>
            <p:nvPr>
              <p:custDataLst>
                <p:tags r:id="rId268"/>
              </p:custDataLst>
            </p:nvPr>
          </p:nvSpPr>
          <p:spPr>
            <a:xfrm>
              <a:off x="4743450" y="295275"/>
              <a:ext cx="19051" cy="257176"/>
            </a:xfrm>
            <a:custGeom>
              <a:avLst/>
              <a:gdLst/>
              <a:ahLst/>
              <a:cxnLst/>
              <a:rect l="0" t="0" r="0" b="0"/>
              <a:pathLst>
                <a:path w="19051" h="257176">
                  <a:moveTo>
                    <a:pt x="19050" y="0"/>
                  </a:moveTo>
                  <a:lnTo>
                    <a:pt x="19050" y="0"/>
                  </a:lnTo>
                  <a:lnTo>
                    <a:pt x="19050" y="27447"/>
                  </a:lnTo>
                  <a:lnTo>
                    <a:pt x="16228" y="36187"/>
                  </a:lnTo>
                  <a:lnTo>
                    <a:pt x="12504" y="44658"/>
                  </a:lnTo>
                  <a:lnTo>
                    <a:pt x="9787" y="86218"/>
                  </a:lnTo>
                  <a:lnTo>
                    <a:pt x="8544" y="107155"/>
                  </a:lnTo>
                  <a:lnTo>
                    <a:pt x="889" y="152526"/>
                  </a:lnTo>
                  <a:lnTo>
                    <a:pt x="52" y="199847"/>
                  </a:lnTo>
                  <a:lnTo>
                    <a:pt x="3" y="244464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001"/>
            <p:cNvSpPr/>
            <p:nvPr>
              <p:custDataLst>
                <p:tags r:id="rId269"/>
              </p:custDataLst>
            </p:nvPr>
          </p:nvSpPr>
          <p:spPr>
            <a:xfrm>
              <a:off x="4800600" y="476366"/>
              <a:ext cx="85725" cy="314069"/>
            </a:xfrm>
            <a:custGeom>
              <a:avLst/>
              <a:gdLst/>
              <a:ahLst/>
              <a:cxnLst/>
              <a:rect l="0" t="0" r="0" b="0"/>
              <a:pathLst>
                <a:path w="85725" h="314069">
                  <a:moveTo>
                    <a:pt x="9525" y="9409"/>
                  </a:moveTo>
                  <a:lnTo>
                    <a:pt x="9525" y="9409"/>
                  </a:lnTo>
                  <a:lnTo>
                    <a:pt x="9525" y="1208"/>
                  </a:lnTo>
                  <a:lnTo>
                    <a:pt x="8467" y="767"/>
                  </a:lnTo>
                  <a:lnTo>
                    <a:pt x="1324" y="0"/>
                  </a:lnTo>
                  <a:lnTo>
                    <a:pt x="883" y="1020"/>
                  </a:lnTo>
                  <a:lnTo>
                    <a:pt x="0" y="47322"/>
                  </a:lnTo>
                  <a:lnTo>
                    <a:pt x="0" y="52012"/>
                  </a:lnTo>
                  <a:lnTo>
                    <a:pt x="1058" y="53686"/>
                  </a:lnTo>
                  <a:lnTo>
                    <a:pt x="2822" y="54802"/>
                  </a:lnTo>
                  <a:lnTo>
                    <a:pt x="9701" y="56740"/>
                  </a:lnTo>
                  <a:lnTo>
                    <a:pt x="23680" y="57023"/>
                  </a:lnTo>
                  <a:lnTo>
                    <a:pt x="29222" y="54207"/>
                  </a:lnTo>
                  <a:lnTo>
                    <a:pt x="35213" y="50486"/>
                  </a:lnTo>
                  <a:lnTo>
                    <a:pt x="44535" y="47333"/>
                  </a:lnTo>
                  <a:lnTo>
                    <a:pt x="66680" y="31085"/>
                  </a:lnTo>
                  <a:lnTo>
                    <a:pt x="69853" y="30210"/>
                  </a:lnTo>
                  <a:lnTo>
                    <a:pt x="71969" y="28568"/>
                  </a:lnTo>
                  <a:lnTo>
                    <a:pt x="75642" y="20412"/>
                  </a:lnTo>
                  <a:lnTo>
                    <a:pt x="78775" y="19591"/>
                  </a:lnTo>
                  <a:lnTo>
                    <a:pt x="85689" y="18937"/>
                  </a:lnTo>
                  <a:lnTo>
                    <a:pt x="85722" y="32192"/>
                  </a:lnTo>
                  <a:lnTo>
                    <a:pt x="82902" y="38232"/>
                  </a:lnTo>
                  <a:lnTo>
                    <a:pt x="79178" y="44444"/>
                  </a:lnTo>
                  <a:lnTo>
                    <a:pt x="76788" y="57056"/>
                  </a:lnTo>
                  <a:lnTo>
                    <a:pt x="76234" y="87461"/>
                  </a:lnTo>
                  <a:lnTo>
                    <a:pt x="85334" y="131514"/>
                  </a:lnTo>
                  <a:lnTo>
                    <a:pt x="85702" y="174594"/>
                  </a:lnTo>
                  <a:lnTo>
                    <a:pt x="85724" y="218964"/>
                  </a:lnTo>
                  <a:lnTo>
                    <a:pt x="84667" y="244164"/>
                  </a:lnTo>
                  <a:lnTo>
                    <a:pt x="73966" y="275447"/>
                  </a:lnTo>
                  <a:lnTo>
                    <a:pt x="71536" y="278843"/>
                  </a:lnTo>
                  <a:lnTo>
                    <a:pt x="66577" y="297384"/>
                  </a:lnTo>
                  <a:lnTo>
                    <a:pt x="64493" y="299818"/>
                  </a:lnTo>
                  <a:lnTo>
                    <a:pt x="62045" y="301440"/>
                  </a:lnTo>
                  <a:lnTo>
                    <a:pt x="60413" y="303579"/>
                  </a:lnTo>
                  <a:lnTo>
                    <a:pt x="58601" y="308779"/>
                  </a:lnTo>
                  <a:lnTo>
                    <a:pt x="57059" y="310589"/>
                  </a:lnTo>
                  <a:lnTo>
                    <a:pt x="52524" y="312600"/>
                  </a:lnTo>
                  <a:lnTo>
                    <a:pt x="34797" y="314068"/>
                  </a:lnTo>
                  <a:lnTo>
                    <a:pt x="28518" y="311324"/>
                  </a:lnTo>
                  <a:lnTo>
                    <a:pt x="15864" y="300939"/>
                  </a:lnTo>
                  <a:lnTo>
                    <a:pt x="12342" y="294906"/>
                  </a:lnTo>
                  <a:lnTo>
                    <a:pt x="10082" y="282409"/>
                  </a:lnTo>
                  <a:lnTo>
                    <a:pt x="9539" y="245682"/>
                  </a:lnTo>
                  <a:lnTo>
                    <a:pt x="19050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36"/>
          <p:cNvGrpSpPr/>
          <p:nvPr/>
        </p:nvGrpSpPr>
        <p:grpSpPr>
          <a:xfrm>
            <a:off x="791099" y="1238378"/>
            <a:ext cx="605040" cy="485638"/>
            <a:chOff x="791099" y="1238378"/>
            <a:chExt cx="605040" cy="485638"/>
          </a:xfrm>
        </p:grpSpPr>
        <p:sp>
          <p:nvSpPr>
            <p:cNvPr id="27" name="SMARTInkShape-3002"/>
            <p:cNvSpPr/>
            <p:nvPr>
              <p:custDataLst>
                <p:tags r:id="rId256"/>
              </p:custDataLst>
            </p:nvPr>
          </p:nvSpPr>
          <p:spPr>
            <a:xfrm>
              <a:off x="791099" y="1238378"/>
              <a:ext cx="189965" cy="323706"/>
            </a:xfrm>
            <a:custGeom>
              <a:avLst/>
              <a:gdLst/>
              <a:ahLst/>
              <a:cxnLst/>
              <a:rect l="0" t="0" r="0" b="0"/>
              <a:pathLst>
                <a:path w="189965" h="323706">
                  <a:moveTo>
                    <a:pt x="56626" y="18922"/>
                  </a:moveTo>
                  <a:lnTo>
                    <a:pt x="56626" y="18922"/>
                  </a:lnTo>
                  <a:lnTo>
                    <a:pt x="48425" y="27123"/>
                  </a:lnTo>
                  <a:lnTo>
                    <a:pt x="47135" y="37545"/>
                  </a:lnTo>
                  <a:lnTo>
                    <a:pt x="55305" y="46135"/>
                  </a:lnTo>
                  <a:lnTo>
                    <a:pt x="61291" y="47094"/>
                  </a:lnTo>
                  <a:lnTo>
                    <a:pt x="62911" y="48286"/>
                  </a:lnTo>
                  <a:lnTo>
                    <a:pt x="64711" y="52434"/>
                  </a:lnTo>
                  <a:lnTo>
                    <a:pt x="66249" y="53963"/>
                  </a:lnTo>
                  <a:lnTo>
                    <a:pt x="70781" y="55663"/>
                  </a:lnTo>
                  <a:lnTo>
                    <a:pt x="106140" y="56987"/>
                  </a:lnTo>
                  <a:lnTo>
                    <a:pt x="113204" y="54184"/>
                  </a:lnTo>
                  <a:lnTo>
                    <a:pt x="119872" y="50469"/>
                  </a:lnTo>
                  <a:lnTo>
                    <a:pt x="153717" y="39412"/>
                  </a:lnTo>
                  <a:lnTo>
                    <a:pt x="156278" y="37874"/>
                  </a:lnTo>
                  <a:lnTo>
                    <a:pt x="157986" y="35790"/>
                  </a:lnTo>
                  <a:lnTo>
                    <a:pt x="159124" y="33342"/>
                  </a:lnTo>
                  <a:lnTo>
                    <a:pt x="162000" y="31710"/>
                  </a:lnTo>
                  <a:lnTo>
                    <a:pt x="174043" y="28356"/>
                  </a:lnTo>
                  <a:lnTo>
                    <a:pt x="176179" y="26269"/>
                  </a:lnTo>
                  <a:lnTo>
                    <a:pt x="177603" y="23820"/>
                  </a:lnTo>
                  <a:lnTo>
                    <a:pt x="179611" y="22187"/>
                  </a:lnTo>
                  <a:lnTo>
                    <a:pt x="184664" y="20373"/>
                  </a:lnTo>
                  <a:lnTo>
                    <a:pt x="186434" y="18831"/>
                  </a:lnTo>
                  <a:lnTo>
                    <a:pt x="189510" y="10848"/>
                  </a:lnTo>
                  <a:lnTo>
                    <a:pt x="189964" y="302"/>
                  </a:lnTo>
                  <a:lnTo>
                    <a:pt x="184916" y="0"/>
                  </a:lnTo>
                  <a:lnTo>
                    <a:pt x="179613" y="2751"/>
                  </a:lnTo>
                  <a:lnTo>
                    <a:pt x="173729" y="6443"/>
                  </a:lnTo>
                  <a:lnTo>
                    <a:pt x="164466" y="9580"/>
                  </a:lnTo>
                  <a:lnTo>
                    <a:pt x="153960" y="15684"/>
                  </a:lnTo>
                  <a:lnTo>
                    <a:pt x="138970" y="19021"/>
                  </a:lnTo>
                  <a:lnTo>
                    <a:pt x="127356" y="26242"/>
                  </a:lnTo>
                  <a:lnTo>
                    <a:pt x="101110" y="50710"/>
                  </a:lnTo>
                  <a:lnTo>
                    <a:pt x="97564" y="57039"/>
                  </a:lnTo>
                  <a:lnTo>
                    <a:pt x="94929" y="63379"/>
                  </a:lnTo>
                  <a:lnTo>
                    <a:pt x="88554" y="72899"/>
                  </a:lnTo>
                  <a:lnTo>
                    <a:pt x="86194" y="82423"/>
                  </a:lnTo>
                  <a:lnTo>
                    <a:pt x="85332" y="98297"/>
                  </a:lnTo>
                  <a:lnTo>
                    <a:pt x="88081" y="104647"/>
                  </a:lnTo>
                  <a:lnTo>
                    <a:pt x="91773" y="110997"/>
                  </a:lnTo>
                  <a:lnTo>
                    <a:pt x="93413" y="117347"/>
                  </a:lnTo>
                  <a:lnTo>
                    <a:pt x="94909" y="119464"/>
                  </a:lnTo>
                  <a:lnTo>
                    <a:pt x="96965" y="120875"/>
                  </a:lnTo>
                  <a:lnTo>
                    <a:pt x="104914" y="122861"/>
                  </a:lnTo>
                  <a:lnTo>
                    <a:pt x="107868" y="123140"/>
                  </a:lnTo>
                  <a:lnTo>
                    <a:pt x="109837" y="124384"/>
                  </a:lnTo>
                  <a:lnTo>
                    <a:pt x="111150" y="126272"/>
                  </a:lnTo>
                  <a:lnTo>
                    <a:pt x="112998" y="133985"/>
                  </a:lnTo>
                  <a:lnTo>
                    <a:pt x="113257" y="136905"/>
                  </a:lnTo>
                  <a:lnTo>
                    <a:pt x="114489" y="138853"/>
                  </a:lnTo>
                  <a:lnTo>
                    <a:pt x="116368" y="140151"/>
                  </a:lnTo>
                  <a:lnTo>
                    <a:pt x="118679" y="141016"/>
                  </a:lnTo>
                  <a:lnTo>
                    <a:pt x="120220" y="142652"/>
                  </a:lnTo>
                  <a:lnTo>
                    <a:pt x="121931" y="147291"/>
                  </a:lnTo>
                  <a:lnTo>
                    <a:pt x="123265" y="166332"/>
                  </a:lnTo>
                  <a:lnTo>
                    <a:pt x="120463" y="171926"/>
                  </a:lnTo>
                  <a:lnTo>
                    <a:pt x="116748" y="177941"/>
                  </a:lnTo>
                  <a:lnTo>
                    <a:pt x="115097" y="184142"/>
                  </a:lnTo>
                  <a:lnTo>
                    <a:pt x="108719" y="190425"/>
                  </a:lnTo>
                  <a:lnTo>
                    <a:pt x="62999" y="231647"/>
                  </a:lnTo>
                  <a:lnTo>
                    <a:pt x="43735" y="245405"/>
                  </a:lnTo>
                  <a:lnTo>
                    <a:pt x="23021" y="272039"/>
                  </a:lnTo>
                  <a:lnTo>
                    <a:pt x="20524" y="278879"/>
                  </a:lnTo>
                  <a:lnTo>
                    <a:pt x="18800" y="281127"/>
                  </a:lnTo>
                  <a:lnTo>
                    <a:pt x="5444" y="290087"/>
                  </a:lnTo>
                  <a:lnTo>
                    <a:pt x="2128" y="295720"/>
                  </a:lnTo>
                  <a:lnTo>
                    <a:pt x="0" y="302904"/>
                  </a:lnTo>
                  <a:lnTo>
                    <a:pt x="4688" y="309205"/>
                  </a:lnTo>
                  <a:lnTo>
                    <a:pt x="9906" y="311978"/>
                  </a:lnTo>
                  <a:lnTo>
                    <a:pt x="12779" y="312718"/>
                  </a:lnTo>
                  <a:lnTo>
                    <a:pt x="14695" y="314269"/>
                  </a:lnTo>
                  <a:lnTo>
                    <a:pt x="16823" y="318815"/>
                  </a:lnTo>
                  <a:lnTo>
                    <a:pt x="18449" y="320451"/>
                  </a:lnTo>
                  <a:lnTo>
                    <a:pt x="23078" y="322268"/>
                  </a:lnTo>
                  <a:lnTo>
                    <a:pt x="68815" y="323705"/>
                  </a:lnTo>
                  <a:lnTo>
                    <a:pt x="97193" y="322661"/>
                  </a:lnTo>
                  <a:lnTo>
                    <a:pt x="115831" y="316183"/>
                  </a:lnTo>
                  <a:lnTo>
                    <a:pt x="126331" y="314021"/>
                  </a:lnTo>
                  <a:lnTo>
                    <a:pt x="139251" y="307912"/>
                  </a:lnTo>
                  <a:lnTo>
                    <a:pt x="154956" y="304574"/>
                  </a:lnTo>
                  <a:lnTo>
                    <a:pt x="170926" y="295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003"/>
            <p:cNvSpPr/>
            <p:nvPr>
              <p:custDataLst>
                <p:tags r:id="rId257"/>
              </p:custDataLst>
            </p:nvPr>
          </p:nvSpPr>
          <p:spPr>
            <a:xfrm>
              <a:off x="1013712" y="1419656"/>
              <a:ext cx="224539" cy="132871"/>
            </a:xfrm>
            <a:custGeom>
              <a:avLst/>
              <a:gdLst/>
              <a:ahLst/>
              <a:cxnLst/>
              <a:rect l="0" t="0" r="0" b="0"/>
              <a:pathLst>
                <a:path w="224539" h="132871">
                  <a:moveTo>
                    <a:pt x="24513" y="37669"/>
                  </a:moveTo>
                  <a:lnTo>
                    <a:pt x="24513" y="37669"/>
                  </a:lnTo>
                  <a:lnTo>
                    <a:pt x="16312" y="37669"/>
                  </a:lnTo>
                  <a:lnTo>
                    <a:pt x="6903" y="29468"/>
                  </a:lnTo>
                  <a:lnTo>
                    <a:pt x="5589" y="20059"/>
                  </a:lnTo>
                  <a:lnTo>
                    <a:pt x="4489" y="19579"/>
                  </a:lnTo>
                  <a:lnTo>
                    <a:pt x="0" y="18903"/>
                  </a:lnTo>
                  <a:lnTo>
                    <a:pt x="2330" y="18745"/>
                  </a:lnTo>
                  <a:lnTo>
                    <a:pt x="3374" y="17645"/>
                  </a:lnTo>
                  <a:lnTo>
                    <a:pt x="5382" y="9490"/>
                  </a:lnTo>
                  <a:lnTo>
                    <a:pt x="10495" y="9211"/>
                  </a:lnTo>
                  <a:lnTo>
                    <a:pt x="15813" y="6324"/>
                  </a:lnTo>
                  <a:lnTo>
                    <a:pt x="18713" y="4072"/>
                  </a:lnTo>
                  <a:lnTo>
                    <a:pt x="21705" y="3630"/>
                  </a:lnTo>
                  <a:lnTo>
                    <a:pt x="41280" y="9969"/>
                  </a:lnTo>
                  <a:lnTo>
                    <a:pt x="50177" y="15586"/>
                  </a:lnTo>
                  <a:lnTo>
                    <a:pt x="59516" y="18778"/>
                  </a:lnTo>
                  <a:lnTo>
                    <a:pt x="65823" y="23276"/>
                  </a:lnTo>
                  <a:lnTo>
                    <a:pt x="69331" y="28803"/>
                  </a:lnTo>
                  <a:lnTo>
                    <a:pt x="71949" y="34787"/>
                  </a:lnTo>
                  <a:lnTo>
                    <a:pt x="76640" y="40974"/>
                  </a:lnTo>
                  <a:lnTo>
                    <a:pt x="79431" y="50074"/>
                  </a:lnTo>
                  <a:lnTo>
                    <a:pt x="81222" y="68106"/>
                  </a:lnTo>
                  <a:lnTo>
                    <a:pt x="78645" y="75186"/>
                  </a:lnTo>
                  <a:lnTo>
                    <a:pt x="75030" y="81860"/>
                  </a:lnTo>
                  <a:lnTo>
                    <a:pt x="71937" y="91567"/>
                  </a:lnTo>
                  <a:lnTo>
                    <a:pt x="65846" y="101146"/>
                  </a:lnTo>
                  <a:lnTo>
                    <a:pt x="62513" y="110687"/>
                  </a:lnTo>
                  <a:lnTo>
                    <a:pt x="56351" y="120217"/>
                  </a:lnTo>
                  <a:lnTo>
                    <a:pt x="54538" y="126568"/>
                  </a:lnTo>
                  <a:lnTo>
                    <a:pt x="52997" y="128685"/>
                  </a:lnTo>
                  <a:lnTo>
                    <a:pt x="50910" y="130096"/>
                  </a:lnTo>
                  <a:lnTo>
                    <a:pt x="42918" y="132083"/>
                  </a:lnTo>
                  <a:lnTo>
                    <a:pt x="34558" y="132870"/>
                  </a:lnTo>
                  <a:lnTo>
                    <a:pt x="34042" y="110252"/>
                  </a:lnTo>
                  <a:lnTo>
                    <a:pt x="36862" y="104148"/>
                  </a:lnTo>
                  <a:lnTo>
                    <a:pt x="65837" y="72591"/>
                  </a:lnTo>
                  <a:lnTo>
                    <a:pt x="85044" y="58835"/>
                  </a:lnTo>
                  <a:lnTo>
                    <a:pt x="102949" y="39655"/>
                  </a:lnTo>
                  <a:lnTo>
                    <a:pt x="128648" y="21616"/>
                  </a:lnTo>
                  <a:lnTo>
                    <a:pt x="135354" y="18893"/>
                  </a:lnTo>
                  <a:lnTo>
                    <a:pt x="157421" y="0"/>
                  </a:lnTo>
                  <a:lnTo>
                    <a:pt x="133225" y="25265"/>
                  </a:lnTo>
                  <a:lnTo>
                    <a:pt x="127243" y="37728"/>
                  </a:lnTo>
                  <a:lnTo>
                    <a:pt x="123088" y="44045"/>
                  </a:lnTo>
                  <a:lnTo>
                    <a:pt x="119690" y="53552"/>
                  </a:lnTo>
                  <a:lnTo>
                    <a:pt x="113509" y="63071"/>
                  </a:lnTo>
                  <a:lnTo>
                    <a:pt x="111207" y="72595"/>
                  </a:lnTo>
                  <a:lnTo>
                    <a:pt x="110366" y="88469"/>
                  </a:lnTo>
                  <a:lnTo>
                    <a:pt x="113117" y="94819"/>
                  </a:lnTo>
                  <a:lnTo>
                    <a:pt x="124431" y="108843"/>
                  </a:lnTo>
                  <a:lnTo>
                    <a:pt x="129951" y="111635"/>
                  </a:lnTo>
                  <a:lnTo>
                    <a:pt x="152855" y="113575"/>
                  </a:lnTo>
                  <a:lnTo>
                    <a:pt x="196042" y="113852"/>
                  </a:lnTo>
                  <a:lnTo>
                    <a:pt x="224538" y="113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004"/>
            <p:cNvSpPr/>
            <p:nvPr>
              <p:custDataLst>
                <p:tags r:id="rId258"/>
              </p:custDataLst>
            </p:nvPr>
          </p:nvSpPr>
          <p:spPr>
            <a:xfrm>
              <a:off x="876451" y="1619250"/>
              <a:ext cx="276075" cy="57114"/>
            </a:xfrm>
            <a:custGeom>
              <a:avLst/>
              <a:gdLst/>
              <a:ahLst/>
              <a:cxnLst/>
              <a:rect l="0" t="0" r="0" b="0"/>
              <a:pathLst>
                <a:path w="276075" h="57114">
                  <a:moveTo>
                    <a:pt x="18899" y="38100"/>
                  </a:moveTo>
                  <a:lnTo>
                    <a:pt x="18899" y="38100"/>
                  </a:lnTo>
                  <a:lnTo>
                    <a:pt x="13842" y="43156"/>
                  </a:lnTo>
                  <a:lnTo>
                    <a:pt x="8538" y="45639"/>
                  </a:lnTo>
                  <a:lnTo>
                    <a:pt x="5642" y="46301"/>
                  </a:lnTo>
                  <a:lnTo>
                    <a:pt x="3711" y="47801"/>
                  </a:lnTo>
                  <a:lnTo>
                    <a:pt x="0" y="56723"/>
                  </a:lnTo>
                  <a:lnTo>
                    <a:pt x="13120" y="57113"/>
                  </a:lnTo>
                  <a:lnTo>
                    <a:pt x="19153" y="54311"/>
                  </a:lnTo>
                  <a:lnTo>
                    <a:pt x="22243" y="52082"/>
                  </a:lnTo>
                  <a:lnTo>
                    <a:pt x="69601" y="40260"/>
                  </a:lnTo>
                  <a:lnTo>
                    <a:pt x="93188" y="35918"/>
                  </a:lnTo>
                  <a:lnTo>
                    <a:pt x="109066" y="31839"/>
                  </a:lnTo>
                  <a:lnTo>
                    <a:pt x="150931" y="26397"/>
                  </a:lnTo>
                  <a:lnTo>
                    <a:pt x="190089" y="20501"/>
                  </a:lnTo>
                  <a:lnTo>
                    <a:pt x="235117" y="11702"/>
                  </a:lnTo>
                  <a:lnTo>
                    <a:pt x="256178" y="7348"/>
                  </a:lnTo>
                  <a:lnTo>
                    <a:pt x="2760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005"/>
            <p:cNvSpPr/>
            <p:nvPr>
              <p:custDataLst>
                <p:tags r:id="rId259"/>
              </p:custDataLst>
            </p:nvPr>
          </p:nvSpPr>
          <p:spPr>
            <a:xfrm>
              <a:off x="952685" y="1657350"/>
              <a:ext cx="228416" cy="66666"/>
            </a:xfrm>
            <a:custGeom>
              <a:avLst/>
              <a:gdLst/>
              <a:ahLst/>
              <a:cxnLst/>
              <a:rect l="0" t="0" r="0" b="0"/>
              <a:pathLst>
                <a:path w="228416" h="66666">
                  <a:moveTo>
                    <a:pt x="28390" y="57150"/>
                  </a:moveTo>
                  <a:lnTo>
                    <a:pt x="28390" y="57150"/>
                  </a:lnTo>
                  <a:lnTo>
                    <a:pt x="18277" y="57150"/>
                  </a:lnTo>
                  <a:lnTo>
                    <a:pt x="10490" y="59972"/>
                  </a:lnTo>
                  <a:lnTo>
                    <a:pt x="0" y="66559"/>
                  </a:lnTo>
                  <a:lnTo>
                    <a:pt x="18145" y="66665"/>
                  </a:lnTo>
                  <a:lnTo>
                    <a:pt x="61869" y="54916"/>
                  </a:lnTo>
                  <a:lnTo>
                    <a:pt x="99748" y="40981"/>
                  </a:lnTo>
                  <a:lnTo>
                    <a:pt x="146312" y="25361"/>
                  </a:lnTo>
                  <a:lnTo>
                    <a:pt x="188051" y="12692"/>
                  </a:lnTo>
                  <a:lnTo>
                    <a:pt x="228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006"/>
            <p:cNvSpPr/>
            <p:nvPr>
              <p:custDataLst>
                <p:tags r:id="rId260"/>
              </p:custDataLst>
            </p:nvPr>
          </p:nvSpPr>
          <p:spPr>
            <a:xfrm>
              <a:off x="1381125" y="1428750"/>
              <a:ext cx="15014" cy="38101"/>
            </a:xfrm>
            <a:custGeom>
              <a:avLst/>
              <a:gdLst/>
              <a:ahLst/>
              <a:cxnLst/>
              <a:rect l="0" t="0" r="0" b="0"/>
              <a:pathLst>
                <a:path w="15014" h="38101">
                  <a:moveTo>
                    <a:pt x="9525" y="0"/>
                  </a:moveTo>
                  <a:lnTo>
                    <a:pt x="9525" y="0"/>
                  </a:lnTo>
                  <a:lnTo>
                    <a:pt x="9525" y="9409"/>
                  </a:lnTo>
                  <a:lnTo>
                    <a:pt x="14582" y="14547"/>
                  </a:lnTo>
                  <a:lnTo>
                    <a:pt x="15013" y="17106"/>
                  </a:lnTo>
                  <a:lnTo>
                    <a:pt x="14242" y="19871"/>
                  </a:lnTo>
                  <a:lnTo>
                    <a:pt x="11621" y="25765"/>
                  </a:lnTo>
                  <a:lnTo>
                    <a:pt x="10457" y="31912"/>
                  </a:lnTo>
                  <a:lnTo>
                    <a:pt x="9088" y="33975"/>
                  </a:lnTo>
                  <a:lnTo>
                    <a:pt x="7117" y="3535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007"/>
            <p:cNvSpPr/>
            <p:nvPr>
              <p:custDataLst>
                <p:tags r:id="rId261"/>
              </p:custDataLst>
            </p:nvPr>
          </p:nvSpPr>
          <p:spPr>
            <a:xfrm>
              <a:off x="1381125" y="1571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9525" y="940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3008"/>
          <p:cNvSpPr/>
          <p:nvPr>
            <p:custDataLst>
              <p:tags r:id="rId2"/>
            </p:custDataLst>
          </p:nvPr>
        </p:nvSpPr>
        <p:spPr>
          <a:xfrm>
            <a:off x="5334000" y="552450"/>
            <a:ext cx="28576" cy="18934"/>
          </a:xfrm>
          <a:custGeom>
            <a:avLst/>
            <a:gdLst/>
            <a:ahLst/>
            <a:cxnLst/>
            <a:rect l="0" t="0" r="0" b="0"/>
            <a:pathLst>
              <a:path w="28576" h="18934">
                <a:moveTo>
                  <a:pt x="0" y="0"/>
                </a:moveTo>
                <a:lnTo>
                  <a:pt x="0" y="0"/>
                </a:lnTo>
                <a:lnTo>
                  <a:pt x="0" y="18657"/>
                </a:lnTo>
                <a:lnTo>
                  <a:pt x="5056" y="18933"/>
                </a:lnTo>
                <a:lnTo>
                  <a:pt x="10361" y="16176"/>
                </a:lnTo>
                <a:lnTo>
                  <a:pt x="16247" y="12481"/>
                </a:lnTo>
                <a:lnTo>
                  <a:pt x="2857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538"/>
          <p:cNvGrpSpPr/>
          <p:nvPr/>
        </p:nvGrpSpPr>
        <p:grpSpPr>
          <a:xfrm>
            <a:off x="6219825" y="333409"/>
            <a:ext cx="218470" cy="257142"/>
            <a:chOff x="6219825" y="333409"/>
            <a:chExt cx="218470" cy="257142"/>
          </a:xfrm>
        </p:grpSpPr>
        <p:sp>
          <p:nvSpPr>
            <p:cNvPr id="35" name="SMARTInkShape-3009"/>
            <p:cNvSpPr/>
            <p:nvPr>
              <p:custDataLst>
                <p:tags r:id="rId254"/>
              </p:custDataLst>
            </p:nvPr>
          </p:nvSpPr>
          <p:spPr>
            <a:xfrm>
              <a:off x="6219825" y="333409"/>
              <a:ext cx="28576" cy="257142"/>
            </a:xfrm>
            <a:custGeom>
              <a:avLst/>
              <a:gdLst/>
              <a:ahLst/>
              <a:cxnLst/>
              <a:rect l="0" t="0" r="0" b="0"/>
              <a:pathLst>
                <a:path w="28576" h="257142">
                  <a:moveTo>
                    <a:pt x="0" y="9491"/>
                  </a:moveTo>
                  <a:lnTo>
                    <a:pt x="0" y="9491"/>
                  </a:lnTo>
                  <a:lnTo>
                    <a:pt x="8201" y="9491"/>
                  </a:lnTo>
                  <a:lnTo>
                    <a:pt x="8642" y="8433"/>
                  </a:lnTo>
                  <a:lnTo>
                    <a:pt x="9522" y="0"/>
                  </a:lnTo>
                  <a:lnTo>
                    <a:pt x="9525" y="46312"/>
                  </a:lnTo>
                  <a:lnTo>
                    <a:pt x="10583" y="70191"/>
                  </a:lnTo>
                  <a:lnTo>
                    <a:pt x="18167" y="109007"/>
                  </a:lnTo>
                  <a:lnTo>
                    <a:pt x="18972" y="154661"/>
                  </a:lnTo>
                  <a:lnTo>
                    <a:pt x="19045" y="199940"/>
                  </a:lnTo>
                  <a:lnTo>
                    <a:pt x="20108" y="230676"/>
                  </a:lnTo>
                  <a:lnTo>
                    <a:pt x="27692" y="247048"/>
                  </a:lnTo>
                  <a:lnTo>
                    <a:pt x="28575" y="25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10"/>
            <p:cNvSpPr/>
            <p:nvPr>
              <p:custDataLst>
                <p:tags r:id="rId255"/>
              </p:custDataLst>
            </p:nvPr>
          </p:nvSpPr>
          <p:spPr>
            <a:xfrm>
              <a:off x="6324721" y="337817"/>
              <a:ext cx="113574" cy="252172"/>
            </a:xfrm>
            <a:custGeom>
              <a:avLst/>
              <a:gdLst/>
              <a:ahLst/>
              <a:cxnLst/>
              <a:rect l="0" t="0" r="0" b="0"/>
              <a:pathLst>
                <a:path w="113574" h="252172">
                  <a:moveTo>
                    <a:pt x="57029" y="33658"/>
                  </a:moveTo>
                  <a:lnTo>
                    <a:pt x="57029" y="33658"/>
                  </a:lnTo>
                  <a:lnTo>
                    <a:pt x="62085" y="33658"/>
                  </a:lnTo>
                  <a:lnTo>
                    <a:pt x="63574" y="32600"/>
                  </a:lnTo>
                  <a:lnTo>
                    <a:pt x="64568" y="30836"/>
                  </a:lnTo>
                  <a:lnTo>
                    <a:pt x="66438" y="24525"/>
                  </a:lnTo>
                  <a:lnTo>
                    <a:pt x="61464" y="24249"/>
                  </a:lnTo>
                  <a:lnTo>
                    <a:pt x="59985" y="23152"/>
                  </a:lnTo>
                  <a:lnTo>
                    <a:pt x="58342" y="19111"/>
                  </a:lnTo>
                  <a:lnTo>
                    <a:pt x="56846" y="18668"/>
                  </a:lnTo>
                  <a:lnTo>
                    <a:pt x="43887" y="23204"/>
                  </a:lnTo>
                  <a:lnTo>
                    <a:pt x="41918" y="24572"/>
                  </a:lnTo>
                  <a:lnTo>
                    <a:pt x="40604" y="26542"/>
                  </a:lnTo>
                  <a:lnTo>
                    <a:pt x="38087" y="31554"/>
                  </a:lnTo>
                  <a:lnTo>
                    <a:pt x="15634" y="60981"/>
                  </a:lnTo>
                  <a:lnTo>
                    <a:pt x="11250" y="73621"/>
                  </a:lnTo>
                  <a:lnTo>
                    <a:pt x="6825" y="100997"/>
                  </a:lnTo>
                  <a:lnTo>
                    <a:pt x="1937" y="119580"/>
                  </a:lnTo>
                  <a:lnTo>
                    <a:pt x="0" y="163845"/>
                  </a:lnTo>
                  <a:lnTo>
                    <a:pt x="961" y="189235"/>
                  </a:lnTo>
                  <a:lnTo>
                    <a:pt x="10202" y="230136"/>
                  </a:lnTo>
                  <a:lnTo>
                    <a:pt x="19713" y="243135"/>
                  </a:lnTo>
                  <a:lnTo>
                    <a:pt x="25627" y="248467"/>
                  </a:lnTo>
                  <a:lnTo>
                    <a:pt x="36143" y="252171"/>
                  </a:lnTo>
                  <a:lnTo>
                    <a:pt x="39986" y="249661"/>
                  </a:lnTo>
                  <a:lnTo>
                    <a:pt x="54119" y="237512"/>
                  </a:lnTo>
                  <a:lnTo>
                    <a:pt x="60321" y="235385"/>
                  </a:lnTo>
                  <a:lnTo>
                    <a:pt x="66606" y="228795"/>
                  </a:lnTo>
                  <a:lnTo>
                    <a:pt x="88782" y="197148"/>
                  </a:lnTo>
                  <a:lnTo>
                    <a:pt x="101304" y="154214"/>
                  </a:lnTo>
                  <a:lnTo>
                    <a:pt x="105418" y="109654"/>
                  </a:lnTo>
                  <a:lnTo>
                    <a:pt x="113573" y="62407"/>
                  </a:lnTo>
                  <a:lnTo>
                    <a:pt x="113041" y="31564"/>
                  </a:lnTo>
                  <a:lnTo>
                    <a:pt x="104471" y="9690"/>
                  </a:lnTo>
                  <a:lnTo>
                    <a:pt x="102415" y="8154"/>
                  </a:lnTo>
                  <a:lnTo>
                    <a:pt x="99986" y="7131"/>
                  </a:lnTo>
                  <a:lnTo>
                    <a:pt x="98367" y="5390"/>
                  </a:lnTo>
                  <a:lnTo>
                    <a:pt x="96569" y="633"/>
                  </a:lnTo>
                  <a:lnTo>
                    <a:pt x="95030" y="0"/>
                  </a:lnTo>
                  <a:lnTo>
                    <a:pt x="92946" y="636"/>
                  </a:lnTo>
                  <a:lnTo>
                    <a:pt x="72420" y="11043"/>
                  </a:lnTo>
                  <a:lnTo>
                    <a:pt x="64575" y="13024"/>
                  </a:lnTo>
                  <a:lnTo>
                    <a:pt x="62060" y="14610"/>
                  </a:lnTo>
                  <a:lnTo>
                    <a:pt x="60383" y="16726"/>
                  </a:lnTo>
                  <a:lnTo>
                    <a:pt x="57462" y="21899"/>
                  </a:lnTo>
                  <a:lnTo>
                    <a:pt x="37979" y="43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539"/>
          <p:cNvGrpSpPr/>
          <p:nvPr/>
        </p:nvGrpSpPr>
        <p:grpSpPr>
          <a:xfrm>
            <a:off x="6791336" y="210093"/>
            <a:ext cx="1171565" cy="389436"/>
            <a:chOff x="6791336" y="210093"/>
            <a:chExt cx="1171565" cy="389436"/>
          </a:xfrm>
        </p:grpSpPr>
        <p:sp>
          <p:nvSpPr>
            <p:cNvPr id="38" name="SMARTInkShape-3011"/>
            <p:cNvSpPr/>
            <p:nvPr>
              <p:custDataLst>
                <p:tags r:id="rId244"/>
              </p:custDataLst>
            </p:nvPr>
          </p:nvSpPr>
          <p:spPr>
            <a:xfrm>
              <a:off x="6791336" y="400053"/>
              <a:ext cx="76059" cy="199476"/>
            </a:xfrm>
            <a:custGeom>
              <a:avLst/>
              <a:gdLst/>
              <a:ahLst/>
              <a:cxnLst/>
              <a:rect l="0" t="0" r="0" b="0"/>
              <a:pathLst>
                <a:path w="76059" h="199476">
                  <a:moveTo>
                    <a:pt x="47614" y="19047"/>
                  </a:moveTo>
                  <a:lnTo>
                    <a:pt x="47614" y="19047"/>
                  </a:lnTo>
                  <a:lnTo>
                    <a:pt x="47614" y="390"/>
                  </a:lnTo>
                  <a:lnTo>
                    <a:pt x="30004" y="0"/>
                  </a:lnTo>
                  <a:lnTo>
                    <a:pt x="14411" y="14186"/>
                  </a:lnTo>
                  <a:lnTo>
                    <a:pt x="11691" y="19709"/>
                  </a:lnTo>
                  <a:lnTo>
                    <a:pt x="10965" y="22663"/>
                  </a:lnTo>
                  <a:lnTo>
                    <a:pt x="956" y="37927"/>
                  </a:lnTo>
                  <a:lnTo>
                    <a:pt x="0" y="69882"/>
                  </a:lnTo>
                  <a:lnTo>
                    <a:pt x="1055" y="71987"/>
                  </a:lnTo>
                  <a:lnTo>
                    <a:pt x="2816" y="73390"/>
                  </a:lnTo>
                  <a:lnTo>
                    <a:pt x="5049" y="74326"/>
                  </a:lnTo>
                  <a:lnTo>
                    <a:pt x="6537" y="76008"/>
                  </a:lnTo>
                  <a:lnTo>
                    <a:pt x="8191" y="80699"/>
                  </a:lnTo>
                  <a:lnTo>
                    <a:pt x="9690" y="82373"/>
                  </a:lnTo>
                  <a:lnTo>
                    <a:pt x="14179" y="84234"/>
                  </a:lnTo>
                  <a:lnTo>
                    <a:pt x="15798" y="85788"/>
                  </a:lnTo>
                  <a:lnTo>
                    <a:pt x="17599" y="90338"/>
                  </a:lnTo>
                  <a:lnTo>
                    <a:pt x="24043" y="95887"/>
                  </a:lnTo>
                  <a:lnTo>
                    <a:pt x="32905" y="100823"/>
                  </a:lnTo>
                  <a:lnTo>
                    <a:pt x="43844" y="104660"/>
                  </a:lnTo>
                  <a:lnTo>
                    <a:pt x="60236" y="117875"/>
                  </a:lnTo>
                  <a:lnTo>
                    <a:pt x="63807" y="124001"/>
                  </a:lnTo>
                  <a:lnTo>
                    <a:pt x="66453" y="130252"/>
                  </a:lnTo>
                  <a:lnTo>
                    <a:pt x="72834" y="139721"/>
                  </a:lnTo>
                  <a:lnTo>
                    <a:pt x="75194" y="149229"/>
                  </a:lnTo>
                  <a:lnTo>
                    <a:pt x="76058" y="165098"/>
                  </a:lnTo>
                  <a:lnTo>
                    <a:pt x="75043" y="167214"/>
                  </a:lnTo>
                  <a:lnTo>
                    <a:pt x="73309" y="168625"/>
                  </a:lnTo>
                  <a:lnTo>
                    <a:pt x="71094" y="169566"/>
                  </a:lnTo>
                  <a:lnTo>
                    <a:pt x="69617" y="171251"/>
                  </a:lnTo>
                  <a:lnTo>
                    <a:pt x="64425" y="181561"/>
                  </a:lnTo>
                  <a:lnTo>
                    <a:pt x="53521" y="193788"/>
                  </a:lnTo>
                  <a:lnTo>
                    <a:pt x="47418" y="197251"/>
                  </a:lnTo>
                  <a:lnTo>
                    <a:pt x="34875" y="199475"/>
                  </a:lnTo>
                  <a:lnTo>
                    <a:pt x="28547" y="196957"/>
                  </a:lnTo>
                  <a:lnTo>
                    <a:pt x="11002" y="182408"/>
                  </a:lnTo>
                  <a:lnTo>
                    <a:pt x="9514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012"/>
            <p:cNvSpPr/>
            <p:nvPr>
              <p:custDataLst>
                <p:tags r:id="rId245"/>
              </p:custDataLst>
            </p:nvPr>
          </p:nvSpPr>
          <p:spPr>
            <a:xfrm>
              <a:off x="6953250" y="295391"/>
              <a:ext cx="47626" cy="266585"/>
            </a:xfrm>
            <a:custGeom>
              <a:avLst/>
              <a:gdLst/>
              <a:ahLst/>
              <a:cxnLst/>
              <a:rect l="0" t="0" r="0" b="0"/>
              <a:pathLst>
                <a:path w="47626" h="266585">
                  <a:moveTo>
                    <a:pt x="28575" y="9409"/>
                  </a:moveTo>
                  <a:lnTo>
                    <a:pt x="28575" y="9409"/>
                  </a:lnTo>
                  <a:lnTo>
                    <a:pt x="19166" y="0"/>
                  </a:lnTo>
                  <a:lnTo>
                    <a:pt x="14028" y="4975"/>
                  </a:lnTo>
                  <a:lnTo>
                    <a:pt x="11526" y="10261"/>
                  </a:lnTo>
                  <a:lnTo>
                    <a:pt x="9559" y="54431"/>
                  </a:lnTo>
                  <a:lnTo>
                    <a:pt x="884" y="98342"/>
                  </a:lnTo>
                  <a:lnTo>
                    <a:pt x="52" y="145583"/>
                  </a:lnTo>
                  <a:lnTo>
                    <a:pt x="3" y="191285"/>
                  </a:lnTo>
                  <a:lnTo>
                    <a:pt x="0" y="235346"/>
                  </a:lnTo>
                  <a:lnTo>
                    <a:pt x="0" y="239409"/>
                  </a:lnTo>
                  <a:lnTo>
                    <a:pt x="2822" y="246745"/>
                  </a:lnTo>
                  <a:lnTo>
                    <a:pt x="6545" y="253533"/>
                  </a:lnTo>
                  <a:lnTo>
                    <a:pt x="8200" y="260078"/>
                  </a:lnTo>
                  <a:lnTo>
                    <a:pt x="9701" y="262247"/>
                  </a:lnTo>
                  <a:lnTo>
                    <a:pt x="11758" y="263693"/>
                  </a:lnTo>
                  <a:lnTo>
                    <a:pt x="17610" y="266013"/>
                  </a:lnTo>
                  <a:lnTo>
                    <a:pt x="47625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013"/>
            <p:cNvSpPr/>
            <p:nvPr>
              <p:custDataLst>
                <p:tags r:id="rId246"/>
              </p:custDataLst>
            </p:nvPr>
          </p:nvSpPr>
          <p:spPr>
            <a:xfrm>
              <a:off x="6887011" y="447675"/>
              <a:ext cx="123390" cy="43589"/>
            </a:xfrm>
            <a:custGeom>
              <a:avLst/>
              <a:gdLst/>
              <a:ahLst/>
              <a:cxnLst/>
              <a:rect l="0" t="0" r="0" b="0"/>
              <a:pathLst>
                <a:path w="123390" h="43589">
                  <a:moveTo>
                    <a:pt x="28139" y="38100"/>
                  </a:moveTo>
                  <a:lnTo>
                    <a:pt x="28139" y="38100"/>
                  </a:lnTo>
                  <a:lnTo>
                    <a:pt x="23083" y="38100"/>
                  </a:lnTo>
                  <a:lnTo>
                    <a:pt x="17778" y="40922"/>
                  </a:lnTo>
                  <a:lnTo>
                    <a:pt x="14882" y="43157"/>
                  </a:lnTo>
                  <a:lnTo>
                    <a:pt x="12951" y="43588"/>
                  </a:lnTo>
                  <a:lnTo>
                    <a:pt x="11664" y="42817"/>
                  </a:lnTo>
                  <a:lnTo>
                    <a:pt x="10806" y="41245"/>
                  </a:lnTo>
                  <a:lnTo>
                    <a:pt x="9176" y="40196"/>
                  </a:lnTo>
                  <a:lnTo>
                    <a:pt x="0" y="38182"/>
                  </a:lnTo>
                  <a:lnTo>
                    <a:pt x="13765" y="23913"/>
                  </a:lnTo>
                  <a:lnTo>
                    <a:pt x="19281" y="21211"/>
                  </a:lnTo>
                  <a:lnTo>
                    <a:pt x="66504" y="11567"/>
                  </a:lnTo>
                  <a:lnTo>
                    <a:pt x="85367" y="7308"/>
                  </a:lnTo>
                  <a:lnTo>
                    <a:pt x="104362" y="2165"/>
                  </a:lnTo>
                  <a:lnTo>
                    <a:pt x="123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014"/>
            <p:cNvSpPr/>
            <p:nvPr>
              <p:custDataLst>
                <p:tags r:id="rId247"/>
              </p:custDataLst>
            </p:nvPr>
          </p:nvSpPr>
          <p:spPr>
            <a:xfrm>
              <a:off x="7067666" y="419216"/>
              <a:ext cx="133235" cy="132794"/>
            </a:xfrm>
            <a:custGeom>
              <a:avLst/>
              <a:gdLst/>
              <a:ahLst/>
              <a:cxnLst/>
              <a:rect l="0" t="0" r="0" b="0"/>
              <a:pathLst>
                <a:path w="133235" h="132794">
                  <a:moveTo>
                    <a:pt x="28459" y="9409"/>
                  </a:moveTo>
                  <a:lnTo>
                    <a:pt x="28459" y="9409"/>
                  </a:lnTo>
                  <a:lnTo>
                    <a:pt x="28459" y="1208"/>
                  </a:lnTo>
                  <a:lnTo>
                    <a:pt x="27401" y="767"/>
                  </a:lnTo>
                  <a:lnTo>
                    <a:pt x="20259" y="0"/>
                  </a:lnTo>
                  <a:lnTo>
                    <a:pt x="19050" y="16296"/>
                  </a:lnTo>
                  <a:lnTo>
                    <a:pt x="17953" y="17175"/>
                  </a:lnTo>
                  <a:lnTo>
                    <a:pt x="13912" y="18152"/>
                  </a:lnTo>
                  <a:lnTo>
                    <a:pt x="12410" y="19471"/>
                  </a:lnTo>
                  <a:lnTo>
                    <a:pt x="10743" y="23759"/>
                  </a:lnTo>
                  <a:lnTo>
                    <a:pt x="8373" y="53888"/>
                  </a:lnTo>
                  <a:lnTo>
                    <a:pt x="1875" y="66565"/>
                  </a:lnTo>
                  <a:lnTo>
                    <a:pt x="0" y="88784"/>
                  </a:lnTo>
                  <a:lnTo>
                    <a:pt x="2757" y="95134"/>
                  </a:lnTo>
                  <a:lnTo>
                    <a:pt x="6453" y="101484"/>
                  </a:lnTo>
                  <a:lnTo>
                    <a:pt x="8825" y="114184"/>
                  </a:lnTo>
                  <a:lnTo>
                    <a:pt x="9019" y="117359"/>
                  </a:lnTo>
                  <a:lnTo>
                    <a:pt x="10207" y="119476"/>
                  </a:lnTo>
                  <a:lnTo>
                    <a:pt x="12058" y="120887"/>
                  </a:lnTo>
                  <a:lnTo>
                    <a:pt x="14350" y="121827"/>
                  </a:lnTo>
                  <a:lnTo>
                    <a:pt x="15878" y="123513"/>
                  </a:lnTo>
                  <a:lnTo>
                    <a:pt x="17576" y="128208"/>
                  </a:lnTo>
                  <a:lnTo>
                    <a:pt x="19087" y="129883"/>
                  </a:lnTo>
                  <a:lnTo>
                    <a:pt x="27016" y="132793"/>
                  </a:lnTo>
                  <a:lnTo>
                    <a:pt x="38630" y="125637"/>
                  </a:lnTo>
                  <a:lnTo>
                    <a:pt x="41589" y="124994"/>
                  </a:lnTo>
                  <a:lnTo>
                    <a:pt x="50812" y="119033"/>
                  </a:lnTo>
                  <a:lnTo>
                    <a:pt x="69745" y="101352"/>
                  </a:lnTo>
                  <a:lnTo>
                    <a:pt x="73266" y="92253"/>
                  </a:lnTo>
                  <a:lnTo>
                    <a:pt x="75890" y="82212"/>
                  </a:lnTo>
                  <a:lnTo>
                    <a:pt x="86198" y="67142"/>
                  </a:lnTo>
                  <a:lnTo>
                    <a:pt x="102812" y="49425"/>
                  </a:lnTo>
                  <a:lnTo>
                    <a:pt x="103838" y="45538"/>
                  </a:lnTo>
                  <a:lnTo>
                    <a:pt x="104645" y="28982"/>
                  </a:lnTo>
                  <a:lnTo>
                    <a:pt x="109711" y="28614"/>
                  </a:lnTo>
                  <a:lnTo>
                    <a:pt x="111202" y="29621"/>
                  </a:lnTo>
                  <a:lnTo>
                    <a:pt x="112196" y="31350"/>
                  </a:lnTo>
                  <a:lnTo>
                    <a:pt x="113923" y="38169"/>
                  </a:lnTo>
                  <a:lnTo>
                    <a:pt x="114181" y="60640"/>
                  </a:lnTo>
                  <a:lnTo>
                    <a:pt x="115241" y="62613"/>
                  </a:lnTo>
                  <a:lnTo>
                    <a:pt x="117005" y="63928"/>
                  </a:lnTo>
                  <a:lnTo>
                    <a:pt x="119240" y="64805"/>
                  </a:lnTo>
                  <a:lnTo>
                    <a:pt x="120729" y="66448"/>
                  </a:lnTo>
                  <a:lnTo>
                    <a:pt x="124505" y="76157"/>
                  </a:lnTo>
                  <a:lnTo>
                    <a:pt x="133234" y="8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015"/>
            <p:cNvSpPr/>
            <p:nvPr>
              <p:custDataLst>
                <p:tags r:id="rId248"/>
              </p:custDataLst>
            </p:nvPr>
          </p:nvSpPr>
          <p:spPr>
            <a:xfrm>
              <a:off x="7290695" y="258713"/>
              <a:ext cx="129245" cy="273199"/>
            </a:xfrm>
            <a:custGeom>
              <a:avLst/>
              <a:gdLst/>
              <a:ahLst/>
              <a:cxnLst/>
              <a:rect l="0" t="0" r="0" b="0"/>
              <a:pathLst>
                <a:path w="129245" h="273199">
                  <a:moveTo>
                    <a:pt x="100705" y="198487"/>
                  </a:moveTo>
                  <a:lnTo>
                    <a:pt x="100705" y="198487"/>
                  </a:lnTo>
                  <a:lnTo>
                    <a:pt x="95649" y="198487"/>
                  </a:lnTo>
                  <a:lnTo>
                    <a:pt x="94160" y="197429"/>
                  </a:lnTo>
                  <a:lnTo>
                    <a:pt x="93167" y="195665"/>
                  </a:lnTo>
                  <a:lnTo>
                    <a:pt x="91296" y="189354"/>
                  </a:lnTo>
                  <a:lnTo>
                    <a:pt x="86158" y="184022"/>
                  </a:lnTo>
                  <a:lnTo>
                    <a:pt x="80834" y="181475"/>
                  </a:lnTo>
                  <a:lnTo>
                    <a:pt x="73850" y="179839"/>
                  </a:lnTo>
                  <a:lnTo>
                    <a:pt x="67583" y="174500"/>
                  </a:lnTo>
                  <a:lnTo>
                    <a:pt x="64865" y="174029"/>
                  </a:lnTo>
                  <a:lnTo>
                    <a:pt x="61995" y="174773"/>
                  </a:lnTo>
                  <a:lnTo>
                    <a:pt x="55984" y="177364"/>
                  </a:lnTo>
                  <a:lnTo>
                    <a:pt x="36315" y="180441"/>
                  </a:lnTo>
                  <a:lnTo>
                    <a:pt x="11770" y="201825"/>
                  </a:lnTo>
                  <a:lnTo>
                    <a:pt x="8262" y="208084"/>
                  </a:lnTo>
                  <a:lnTo>
                    <a:pt x="6009" y="220726"/>
                  </a:lnTo>
                  <a:lnTo>
                    <a:pt x="5619" y="230241"/>
                  </a:lnTo>
                  <a:lnTo>
                    <a:pt x="2706" y="236589"/>
                  </a:lnTo>
                  <a:lnTo>
                    <a:pt x="447" y="239763"/>
                  </a:lnTo>
                  <a:lnTo>
                    <a:pt x="0" y="242938"/>
                  </a:lnTo>
                  <a:lnTo>
                    <a:pt x="5180" y="263280"/>
                  </a:lnTo>
                  <a:lnTo>
                    <a:pt x="10430" y="269661"/>
                  </a:lnTo>
                  <a:lnTo>
                    <a:pt x="15780" y="272453"/>
                  </a:lnTo>
                  <a:lnTo>
                    <a:pt x="18688" y="273198"/>
                  </a:lnTo>
                  <a:lnTo>
                    <a:pt x="21686" y="272636"/>
                  </a:lnTo>
                  <a:lnTo>
                    <a:pt x="34101" y="266952"/>
                  </a:lnTo>
                  <a:lnTo>
                    <a:pt x="37252" y="266355"/>
                  </a:lnTo>
                  <a:lnTo>
                    <a:pt x="39353" y="264899"/>
                  </a:lnTo>
                  <a:lnTo>
                    <a:pt x="40754" y="262870"/>
                  </a:lnTo>
                  <a:lnTo>
                    <a:pt x="41688" y="260459"/>
                  </a:lnTo>
                  <a:lnTo>
                    <a:pt x="64850" y="237746"/>
                  </a:lnTo>
                  <a:lnTo>
                    <a:pt x="82208" y="190281"/>
                  </a:lnTo>
                  <a:lnTo>
                    <a:pt x="96544" y="150840"/>
                  </a:lnTo>
                  <a:lnTo>
                    <a:pt x="107944" y="103318"/>
                  </a:lnTo>
                  <a:lnTo>
                    <a:pt x="117109" y="75305"/>
                  </a:lnTo>
                  <a:lnTo>
                    <a:pt x="124656" y="30250"/>
                  </a:lnTo>
                  <a:lnTo>
                    <a:pt x="129009" y="8557"/>
                  </a:lnTo>
                  <a:lnTo>
                    <a:pt x="129244" y="0"/>
                  </a:lnTo>
                  <a:lnTo>
                    <a:pt x="126442" y="1968"/>
                  </a:lnTo>
                  <a:lnTo>
                    <a:pt x="120146" y="7635"/>
                  </a:lnTo>
                  <a:lnTo>
                    <a:pt x="113286" y="22068"/>
                  </a:lnTo>
                  <a:lnTo>
                    <a:pt x="100609" y="67579"/>
                  </a:lnTo>
                  <a:lnTo>
                    <a:pt x="94444" y="80912"/>
                  </a:lnTo>
                  <a:lnTo>
                    <a:pt x="91467" y="122753"/>
                  </a:lnTo>
                  <a:lnTo>
                    <a:pt x="90147" y="156778"/>
                  </a:lnTo>
                  <a:lnTo>
                    <a:pt x="82982" y="186148"/>
                  </a:lnTo>
                  <a:lnTo>
                    <a:pt x="81689" y="229689"/>
                  </a:lnTo>
                  <a:lnTo>
                    <a:pt x="82736" y="231988"/>
                  </a:lnTo>
                  <a:lnTo>
                    <a:pt x="84493" y="233521"/>
                  </a:lnTo>
                  <a:lnTo>
                    <a:pt x="91180" y="236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016"/>
            <p:cNvSpPr/>
            <p:nvPr>
              <p:custDataLst>
                <p:tags r:id="rId249"/>
              </p:custDataLst>
            </p:nvPr>
          </p:nvSpPr>
          <p:spPr>
            <a:xfrm>
              <a:off x="7458109" y="409586"/>
              <a:ext cx="66236" cy="95240"/>
            </a:xfrm>
            <a:custGeom>
              <a:avLst/>
              <a:gdLst/>
              <a:ahLst/>
              <a:cxnLst/>
              <a:rect l="0" t="0" r="0" b="0"/>
              <a:pathLst>
                <a:path w="66236" h="95240">
                  <a:moveTo>
                    <a:pt x="9491" y="38089"/>
                  </a:moveTo>
                  <a:lnTo>
                    <a:pt x="9491" y="38089"/>
                  </a:lnTo>
                  <a:lnTo>
                    <a:pt x="0" y="47580"/>
                  </a:lnTo>
                  <a:lnTo>
                    <a:pt x="8170" y="47611"/>
                  </a:lnTo>
                  <a:lnTo>
                    <a:pt x="17576" y="55815"/>
                  </a:lnTo>
                  <a:lnTo>
                    <a:pt x="19114" y="55198"/>
                  </a:lnTo>
                  <a:lnTo>
                    <a:pt x="27091" y="48822"/>
                  </a:lnTo>
                  <a:lnTo>
                    <a:pt x="35859" y="46794"/>
                  </a:lnTo>
                  <a:lnTo>
                    <a:pt x="55272" y="30290"/>
                  </a:lnTo>
                  <a:lnTo>
                    <a:pt x="56297" y="26509"/>
                  </a:lnTo>
                  <a:lnTo>
                    <a:pt x="56570" y="24019"/>
                  </a:lnTo>
                  <a:lnTo>
                    <a:pt x="59696" y="18430"/>
                  </a:lnTo>
                  <a:lnTo>
                    <a:pt x="66235" y="10036"/>
                  </a:lnTo>
                  <a:lnTo>
                    <a:pt x="58404" y="1359"/>
                  </a:lnTo>
                  <a:lnTo>
                    <a:pt x="49028" y="109"/>
                  </a:lnTo>
                  <a:lnTo>
                    <a:pt x="34460" y="0"/>
                  </a:lnTo>
                  <a:lnTo>
                    <a:pt x="32486" y="1054"/>
                  </a:lnTo>
                  <a:lnTo>
                    <a:pt x="31171" y="2816"/>
                  </a:lnTo>
                  <a:lnTo>
                    <a:pt x="30294" y="5049"/>
                  </a:lnTo>
                  <a:lnTo>
                    <a:pt x="28652" y="6537"/>
                  </a:lnTo>
                  <a:lnTo>
                    <a:pt x="24004" y="8191"/>
                  </a:lnTo>
                  <a:lnTo>
                    <a:pt x="22341" y="9690"/>
                  </a:lnTo>
                  <a:lnTo>
                    <a:pt x="20494" y="14178"/>
                  </a:lnTo>
                  <a:lnTo>
                    <a:pt x="18249" y="25683"/>
                  </a:lnTo>
                  <a:lnTo>
                    <a:pt x="12557" y="35001"/>
                  </a:lnTo>
                  <a:lnTo>
                    <a:pt x="10096" y="47631"/>
                  </a:lnTo>
                  <a:lnTo>
                    <a:pt x="9895" y="50800"/>
                  </a:lnTo>
                  <a:lnTo>
                    <a:pt x="12493" y="57144"/>
                  </a:lnTo>
                  <a:lnTo>
                    <a:pt x="14667" y="60317"/>
                  </a:lnTo>
                  <a:lnTo>
                    <a:pt x="15058" y="63491"/>
                  </a:lnTo>
                  <a:lnTo>
                    <a:pt x="12671" y="69840"/>
                  </a:lnTo>
                  <a:lnTo>
                    <a:pt x="12669" y="71956"/>
                  </a:lnTo>
                  <a:lnTo>
                    <a:pt x="13727" y="73367"/>
                  </a:lnTo>
                  <a:lnTo>
                    <a:pt x="15490" y="74308"/>
                  </a:lnTo>
                  <a:lnTo>
                    <a:pt x="16665" y="75993"/>
                  </a:lnTo>
                  <a:lnTo>
                    <a:pt x="19378" y="83422"/>
                  </a:lnTo>
                  <a:lnTo>
                    <a:pt x="23764" y="89281"/>
                  </a:lnTo>
                  <a:lnTo>
                    <a:pt x="29239" y="92591"/>
                  </a:lnTo>
                  <a:lnTo>
                    <a:pt x="41378" y="94716"/>
                  </a:lnTo>
                  <a:lnTo>
                    <a:pt x="57116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017"/>
            <p:cNvSpPr/>
            <p:nvPr>
              <p:custDataLst>
                <p:tags r:id="rId250"/>
              </p:custDataLst>
            </p:nvPr>
          </p:nvSpPr>
          <p:spPr>
            <a:xfrm>
              <a:off x="7591425" y="401542"/>
              <a:ext cx="104765" cy="112809"/>
            </a:xfrm>
            <a:custGeom>
              <a:avLst/>
              <a:gdLst/>
              <a:ahLst/>
              <a:cxnLst/>
              <a:rect l="0" t="0" r="0" b="0"/>
              <a:pathLst>
                <a:path w="104765" h="112809">
                  <a:moveTo>
                    <a:pt x="19050" y="27083"/>
                  </a:moveTo>
                  <a:lnTo>
                    <a:pt x="19050" y="27083"/>
                  </a:lnTo>
                  <a:lnTo>
                    <a:pt x="10850" y="35284"/>
                  </a:lnTo>
                  <a:lnTo>
                    <a:pt x="9918" y="41272"/>
                  </a:lnTo>
                  <a:lnTo>
                    <a:pt x="9559" y="58964"/>
                  </a:lnTo>
                  <a:lnTo>
                    <a:pt x="6718" y="65241"/>
                  </a:lnTo>
                  <a:lnTo>
                    <a:pt x="2986" y="71559"/>
                  </a:lnTo>
                  <a:lnTo>
                    <a:pt x="590" y="84238"/>
                  </a:lnTo>
                  <a:lnTo>
                    <a:pt x="0" y="111445"/>
                  </a:lnTo>
                  <a:lnTo>
                    <a:pt x="0" y="104487"/>
                  </a:lnTo>
                  <a:lnTo>
                    <a:pt x="6545" y="95917"/>
                  </a:lnTo>
                  <a:lnTo>
                    <a:pt x="9701" y="87107"/>
                  </a:lnTo>
                  <a:lnTo>
                    <a:pt x="25949" y="65165"/>
                  </a:lnTo>
                  <a:lnTo>
                    <a:pt x="33113" y="47423"/>
                  </a:lnTo>
                  <a:lnTo>
                    <a:pt x="44983" y="27671"/>
                  </a:lnTo>
                  <a:lnTo>
                    <a:pt x="47509" y="20994"/>
                  </a:lnTo>
                  <a:lnTo>
                    <a:pt x="52160" y="14499"/>
                  </a:lnTo>
                  <a:lnTo>
                    <a:pt x="57755" y="10907"/>
                  </a:lnTo>
                  <a:lnTo>
                    <a:pt x="63769" y="8252"/>
                  </a:lnTo>
                  <a:lnTo>
                    <a:pt x="74354" y="0"/>
                  </a:lnTo>
                  <a:lnTo>
                    <a:pt x="74968" y="561"/>
                  </a:lnTo>
                  <a:lnTo>
                    <a:pt x="75653" y="4007"/>
                  </a:lnTo>
                  <a:lnTo>
                    <a:pt x="76894" y="5349"/>
                  </a:lnTo>
                  <a:lnTo>
                    <a:pt x="85868" y="8856"/>
                  </a:lnTo>
                  <a:lnTo>
                    <a:pt x="90375" y="12985"/>
                  </a:lnTo>
                  <a:lnTo>
                    <a:pt x="93083" y="18348"/>
                  </a:lnTo>
                  <a:lnTo>
                    <a:pt x="104584" y="65015"/>
                  </a:lnTo>
                  <a:lnTo>
                    <a:pt x="104764" y="92455"/>
                  </a:lnTo>
                  <a:lnTo>
                    <a:pt x="101948" y="101293"/>
                  </a:lnTo>
                  <a:lnTo>
                    <a:pt x="95250" y="11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018"/>
            <p:cNvSpPr/>
            <p:nvPr>
              <p:custDataLst>
                <p:tags r:id="rId251"/>
              </p:custDataLst>
            </p:nvPr>
          </p:nvSpPr>
          <p:spPr>
            <a:xfrm>
              <a:off x="7791451" y="210093"/>
              <a:ext cx="66641" cy="313651"/>
            </a:xfrm>
            <a:custGeom>
              <a:avLst/>
              <a:gdLst/>
              <a:ahLst/>
              <a:cxnLst/>
              <a:rect l="0" t="0" r="0" b="0"/>
              <a:pathLst>
                <a:path w="66641" h="313651">
                  <a:moveTo>
                    <a:pt x="57149" y="28032"/>
                  </a:moveTo>
                  <a:lnTo>
                    <a:pt x="57149" y="28032"/>
                  </a:lnTo>
                  <a:lnTo>
                    <a:pt x="62205" y="22975"/>
                  </a:lnTo>
                  <a:lnTo>
                    <a:pt x="64687" y="17671"/>
                  </a:lnTo>
                  <a:lnTo>
                    <a:pt x="66640" y="0"/>
                  </a:lnTo>
                  <a:lnTo>
                    <a:pt x="65616" y="32758"/>
                  </a:lnTo>
                  <a:lnTo>
                    <a:pt x="54916" y="78570"/>
                  </a:lnTo>
                  <a:lnTo>
                    <a:pt x="40725" y="122702"/>
                  </a:lnTo>
                  <a:lnTo>
                    <a:pt x="30840" y="161502"/>
                  </a:lnTo>
                  <a:lnTo>
                    <a:pt x="13677" y="203447"/>
                  </a:lnTo>
                  <a:lnTo>
                    <a:pt x="3343" y="248317"/>
                  </a:lnTo>
                  <a:lnTo>
                    <a:pt x="57" y="294054"/>
                  </a:lnTo>
                  <a:lnTo>
                    <a:pt x="0" y="312281"/>
                  </a:lnTo>
                  <a:lnTo>
                    <a:pt x="1057" y="312781"/>
                  </a:lnTo>
                  <a:lnTo>
                    <a:pt x="13256" y="313650"/>
                  </a:lnTo>
                  <a:lnTo>
                    <a:pt x="15187" y="312636"/>
                  </a:lnTo>
                  <a:lnTo>
                    <a:pt x="16474" y="310901"/>
                  </a:lnTo>
                  <a:lnTo>
                    <a:pt x="18962" y="306152"/>
                  </a:lnTo>
                  <a:lnTo>
                    <a:pt x="38099" y="28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019"/>
            <p:cNvSpPr/>
            <p:nvPr>
              <p:custDataLst>
                <p:tags r:id="rId252"/>
              </p:custDataLst>
            </p:nvPr>
          </p:nvSpPr>
          <p:spPr>
            <a:xfrm>
              <a:off x="7772404" y="361950"/>
              <a:ext cx="133347" cy="38101"/>
            </a:xfrm>
            <a:custGeom>
              <a:avLst/>
              <a:gdLst/>
              <a:ahLst/>
              <a:cxnLst/>
              <a:rect l="0" t="0" r="0" b="0"/>
              <a:pathLst>
                <a:path w="133347" h="38101">
                  <a:moveTo>
                    <a:pt x="19046" y="38100"/>
                  </a:moveTo>
                  <a:lnTo>
                    <a:pt x="19046" y="38100"/>
                  </a:lnTo>
                  <a:lnTo>
                    <a:pt x="0" y="38100"/>
                  </a:lnTo>
                  <a:lnTo>
                    <a:pt x="5053" y="33043"/>
                  </a:lnTo>
                  <a:lnTo>
                    <a:pt x="10357" y="30561"/>
                  </a:lnTo>
                  <a:lnTo>
                    <a:pt x="52060" y="20994"/>
                  </a:lnTo>
                  <a:lnTo>
                    <a:pt x="73623" y="12104"/>
                  </a:lnTo>
                  <a:lnTo>
                    <a:pt x="121180" y="6770"/>
                  </a:lnTo>
                  <a:lnTo>
                    <a:pt x="1333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020"/>
            <p:cNvSpPr/>
            <p:nvPr>
              <p:custDataLst>
                <p:tags r:id="rId253"/>
              </p:custDataLst>
            </p:nvPr>
          </p:nvSpPr>
          <p:spPr>
            <a:xfrm>
              <a:off x="7867650" y="361951"/>
              <a:ext cx="95251" cy="176830"/>
            </a:xfrm>
            <a:custGeom>
              <a:avLst/>
              <a:gdLst/>
              <a:ahLst/>
              <a:cxnLst/>
              <a:rect l="0" t="0" r="0" b="0"/>
              <a:pathLst>
                <a:path w="95251" h="176830">
                  <a:moveTo>
                    <a:pt x="95250" y="9524"/>
                  </a:moveTo>
                  <a:lnTo>
                    <a:pt x="95250" y="9524"/>
                  </a:lnTo>
                  <a:lnTo>
                    <a:pt x="85841" y="115"/>
                  </a:lnTo>
                  <a:lnTo>
                    <a:pt x="63060" y="0"/>
                  </a:lnTo>
                  <a:lnTo>
                    <a:pt x="56954" y="2822"/>
                  </a:lnTo>
                  <a:lnTo>
                    <a:pt x="30030" y="27124"/>
                  </a:lnTo>
                  <a:lnTo>
                    <a:pt x="28703" y="36648"/>
                  </a:lnTo>
                  <a:lnTo>
                    <a:pt x="28613" y="42725"/>
                  </a:lnTo>
                  <a:lnTo>
                    <a:pt x="31414" y="48269"/>
                  </a:lnTo>
                  <a:lnTo>
                    <a:pt x="36780" y="55395"/>
                  </a:lnTo>
                  <a:lnTo>
                    <a:pt x="38898" y="64407"/>
                  </a:lnTo>
                  <a:lnTo>
                    <a:pt x="44569" y="73293"/>
                  </a:lnTo>
                  <a:lnTo>
                    <a:pt x="47778" y="82629"/>
                  </a:lnTo>
                  <a:lnTo>
                    <a:pt x="53903" y="92098"/>
                  </a:lnTo>
                  <a:lnTo>
                    <a:pt x="57245" y="101606"/>
                  </a:lnTo>
                  <a:lnTo>
                    <a:pt x="63411" y="111126"/>
                  </a:lnTo>
                  <a:lnTo>
                    <a:pt x="65708" y="120650"/>
                  </a:lnTo>
                  <a:lnTo>
                    <a:pt x="66664" y="147373"/>
                  </a:lnTo>
                  <a:lnTo>
                    <a:pt x="63848" y="152987"/>
                  </a:lnTo>
                  <a:lnTo>
                    <a:pt x="60127" y="159011"/>
                  </a:lnTo>
                  <a:lnTo>
                    <a:pt x="58473" y="165215"/>
                  </a:lnTo>
                  <a:lnTo>
                    <a:pt x="56974" y="167293"/>
                  </a:lnTo>
                  <a:lnTo>
                    <a:pt x="54915" y="168678"/>
                  </a:lnTo>
                  <a:lnTo>
                    <a:pt x="46963" y="170628"/>
                  </a:lnTo>
                  <a:lnTo>
                    <a:pt x="39922" y="172143"/>
                  </a:lnTo>
                  <a:lnTo>
                    <a:pt x="29738" y="176343"/>
                  </a:lnTo>
                  <a:lnTo>
                    <a:pt x="25117" y="176829"/>
                  </a:lnTo>
                  <a:lnTo>
                    <a:pt x="0" y="17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540"/>
          <p:cNvGrpSpPr/>
          <p:nvPr/>
        </p:nvGrpSpPr>
        <p:grpSpPr>
          <a:xfrm>
            <a:off x="1943100" y="1276527"/>
            <a:ext cx="1562049" cy="504599"/>
            <a:chOff x="1943100" y="1276527"/>
            <a:chExt cx="1562049" cy="504599"/>
          </a:xfrm>
        </p:grpSpPr>
        <p:sp>
          <p:nvSpPr>
            <p:cNvPr id="49" name="SMARTInkShape-3021"/>
            <p:cNvSpPr/>
            <p:nvPr>
              <p:custDataLst>
                <p:tags r:id="rId232"/>
              </p:custDataLst>
            </p:nvPr>
          </p:nvSpPr>
          <p:spPr>
            <a:xfrm>
              <a:off x="2309564" y="1314579"/>
              <a:ext cx="147887" cy="331351"/>
            </a:xfrm>
            <a:custGeom>
              <a:avLst/>
              <a:gdLst/>
              <a:ahLst/>
              <a:cxnLst/>
              <a:rect l="0" t="0" r="0" b="0"/>
              <a:pathLst>
                <a:path w="147887" h="331351">
                  <a:moveTo>
                    <a:pt x="71686" y="28446"/>
                  </a:moveTo>
                  <a:lnTo>
                    <a:pt x="71686" y="28446"/>
                  </a:lnTo>
                  <a:lnTo>
                    <a:pt x="71686" y="1346"/>
                  </a:lnTo>
                  <a:lnTo>
                    <a:pt x="70628" y="854"/>
                  </a:lnTo>
                  <a:lnTo>
                    <a:pt x="63485" y="0"/>
                  </a:lnTo>
                  <a:lnTo>
                    <a:pt x="30372" y="31671"/>
                  </a:lnTo>
                  <a:lnTo>
                    <a:pt x="26866" y="40815"/>
                  </a:lnTo>
                  <a:lnTo>
                    <a:pt x="19559" y="63933"/>
                  </a:lnTo>
                  <a:lnTo>
                    <a:pt x="8982" y="89940"/>
                  </a:lnTo>
                  <a:lnTo>
                    <a:pt x="5360" y="136581"/>
                  </a:lnTo>
                  <a:lnTo>
                    <a:pt x="2258" y="169163"/>
                  </a:lnTo>
                  <a:lnTo>
                    <a:pt x="0" y="176232"/>
                  </a:lnTo>
                  <a:lnTo>
                    <a:pt x="315" y="192554"/>
                  </a:lnTo>
                  <a:lnTo>
                    <a:pt x="4599" y="237351"/>
                  </a:lnTo>
                  <a:lnTo>
                    <a:pt x="5886" y="250409"/>
                  </a:lnTo>
                  <a:lnTo>
                    <a:pt x="18244" y="282408"/>
                  </a:lnTo>
                  <a:lnTo>
                    <a:pt x="27394" y="296428"/>
                  </a:lnTo>
                  <a:lnTo>
                    <a:pt x="70004" y="326847"/>
                  </a:lnTo>
                  <a:lnTo>
                    <a:pt x="93060" y="331350"/>
                  </a:lnTo>
                  <a:lnTo>
                    <a:pt x="105174" y="329581"/>
                  </a:lnTo>
                  <a:lnTo>
                    <a:pt x="116203" y="326325"/>
                  </a:lnTo>
                  <a:lnTo>
                    <a:pt x="147886" y="32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022"/>
            <p:cNvSpPr/>
            <p:nvPr>
              <p:custDataLst>
                <p:tags r:id="rId233"/>
              </p:custDataLst>
            </p:nvPr>
          </p:nvSpPr>
          <p:spPr>
            <a:xfrm>
              <a:off x="1943100" y="1276527"/>
              <a:ext cx="113333" cy="399302"/>
            </a:xfrm>
            <a:custGeom>
              <a:avLst/>
              <a:gdLst/>
              <a:ahLst/>
              <a:cxnLst/>
              <a:rect l="0" t="0" r="0" b="0"/>
              <a:pathLst>
                <a:path w="113333" h="399302">
                  <a:moveTo>
                    <a:pt x="9525" y="104598"/>
                  </a:moveTo>
                  <a:lnTo>
                    <a:pt x="9525" y="104598"/>
                  </a:lnTo>
                  <a:lnTo>
                    <a:pt x="9525" y="127264"/>
                  </a:lnTo>
                  <a:lnTo>
                    <a:pt x="18658" y="169599"/>
                  </a:lnTo>
                  <a:lnTo>
                    <a:pt x="27217" y="211386"/>
                  </a:lnTo>
                  <a:lnTo>
                    <a:pt x="28456" y="253442"/>
                  </a:lnTo>
                  <a:lnTo>
                    <a:pt x="28565" y="300091"/>
                  </a:lnTo>
                  <a:lnTo>
                    <a:pt x="37217" y="345819"/>
                  </a:lnTo>
                  <a:lnTo>
                    <a:pt x="37984" y="372581"/>
                  </a:lnTo>
                  <a:lnTo>
                    <a:pt x="40871" y="379982"/>
                  </a:lnTo>
                  <a:lnTo>
                    <a:pt x="44623" y="386799"/>
                  </a:lnTo>
                  <a:lnTo>
                    <a:pt x="47508" y="399301"/>
                  </a:lnTo>
                  <a:lnTo>
                    <a:pt x="47624" y="354812"/>
                  </a:lnTo>
                  <a:lnTo>
                    <a:pt x="39424" y="312213"/>
                  </a:lnTo>
                  <a:lnTo>
                    <a:pt x="30735" y="266268"/>
                  </a:lnTo>
                  <a:lnTo>
                    <a:pt x="29002" y="223316"/>
                  </a:lnTo>
                  <a:lnTo>
                    <a:pt x="27601" y="181671"/>
                  </a:lnTo>
                  <a:lnTo>
                    <a:pt x="23112" y="152482"/>
                  </a:lnTo>
                  <a:lnTo>
                    <a:pt x="27182" y="114174"/>
                  </a:lnTo>
                  <a:lnTo>
                    <a:pt x="31275" y="67339"/>
                  </a:lnTo>
                  <a:lnTo>
                    <a:pt x="45438" y="25432"/>
                  </a:lnTo>
                  <a:lnTo>
                    <a:pt x="53210" y="13526"/>
                  </a:lnTo>
                  <a:lnTo>
                    <a:pt x="56631" y="1837"/>
                  </a:lnTo>
                  <a:lnTo>
                    <a:pt x="57863" y="1165"/>
                  </a:lnTo>
                  <a:lnTo>
                    <a:pt x="70362" y="0"/>
                  </a:lnTo>
                  <a:lnTo>
                    <a:pt x="76428" y="2724"/>
                  </a:lnTo>
                  <a:lnTo>
                    <a:pt x="90237" y="14017"/>
                  </a:lnTo>
                  <a:lnTo>
                    <a:pt x="93022" y="22359"/>
                  </a:lnTo>
                  <a:lnTo>
                    <a:pt x="95318" y="32064"/>
                  </a:lnTo>
                  <a:lnTo>
                    <a:pt x="101503" y="44536"/>
                  </a:lnTo>
                  <a:lnTo>
                    <a:pt x="113332" y="91791"/>
                  </a:lnTo>
                  <a:lnTo>
                    <a:pt x="112955" y="108682"/>
                  </a:lnTo>
                  <a:lnTo>
                    <a:pt x="104574" y="138348"/>
                  </a:lnTo>
                  <a:lnTo>
                    <a:pt x="91631" y="155243"/>
                  </a:lnTo>
                  <a:lnTo>
                    <a:pt x="82418" y="164877"/>
                  </a:lnTo>
                  <a:lnTo>
                    <a:pt x="73319" y="168430"/>
                  </a:lnTo>
                  <a:lnTo>
                    <a:pt x="63278" y="171068"/>
                  </a:lnTo>
                  <a:lnTo>
                    <a:pt x="48208" y="178562"/>
                  </a:lnTo>
                  <a:lnTo>
                    <a:pt x="12707" y="181830"/>
                  </a:lnTo>
                  <a:lnTo>
                    <a:pt x="0" y="190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023"/>
            <p:cNvSpPr/>
            <p:nvPr>
              <p:custDataLst>
                <p:tags r:id="rId234"/>
              </p:custDataLst>
            </p:nvPr>
          </p:nvSpPr>
          <p:spPr>
            <a:xfrm>
              <a:off x="2076450" y="1466850"/>
              <a:ext cx="133351" cy="161785"/>
            </a:xfrm>
            <a:custGeom>
              <a:avLst/>
              <a:gdLst/>
              <a:ahLst/>
              <a:cxnLst/>
              <a:rect l="0" t="0" r="0" b="0"/>
              <a:pathLst>
                <a:path w="133351" h="161785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6546" y="39158"/>
                  </a:lnTo>
                  <a:lnTo>
                    <a:pt x="7539" y="40922"/>
                  </a:lnTo>
                  <a:lnTo>
                    <a:pt x="8201" y="43156"/>
                  </a:lnTo>
                  <a:lnTo>
                    <a:pt x="9701" y="44646"/>
                  </a:lnTo>
                  <a:lnTo>
                    <a:pt x="17610" y="47232"/>
                  </a:lnTo>
                  <a:lnTo>
                    <a:pt x="36271" y="48660"/>
                  </a:lnTo>
                  <a:lnTo>
                    <a:pt x="61584" y="57324"/>
                  </a:lnTo>
                  <a:lnTo>
                    <a:pt x="63281" y="59382"/>
                  </a:lnTo>
                  <a:lnTo>
                    <a:pt x="64413" y="61813"/>
                  </a:lnTo>
                  <a:lnTo>
                    <a:pt x="87935" y="79506"/>
                  </a:lnTo>
                  <a:lnTo>
                    <a:pt x="91999" y="88605"/>
                  </a:lnTo>
                  <a:lnTo>
                    <a:pt x="94863" y="98647"/>
                  </a:lnTo>
                  <a:lnTo>
                    <a:pt x="102504" y="113717"/>
                  </a:lnTo>
                  <a:lnTo>
                    <a:pt x="104642" y="141547"/>
                  </a:lnTo>
                  <a:lnTo>
                    <a:pt x="103628" y="145165"/>
                  </a:lnTo>
                  <a:lnTo>
                    <a:pt x="101894" y="147577"/>
                  </a:lnTo>
                  <a:lnTo>
                    <a:pt x="99679" y="149184"/>
                  </a:lnTo>
                  <a:lnTo>
                    <a:pt x="98203" y="151315"/>
                  </a:lnTo>
                  <a:lnTo>
                    <a:pt x="96562" y="156504"/>
                  </a:lnTo>
                  <a:lnTo>
                    <a:pt x="95066" y="158311"/>
                  </a:lnTo>
                  <a:lnTo>
                    <a:pt x="87164" y="161449"/>
                  </a:lnTo>
                  <a:lnTo>
                    <a:pt x="81095" y="161784"/>
                  </a:lnTo>
                  <a:lnTo>
                    <a:pt x="79463" y="160773"/>
                  </a:lnTo>
                  <a:lnTo>
                    <a:pt x="78375" y="159040"/>
                  </a:lnTo>
                  <a:lnTo>
                    <a:pt x="76845" y="151545"/>
                  </a:lnTo>
                  <a:lnTo>
                    <a:pt x="76630" y="148655"/>
                  </a:lnTo>
                  <a:lnTo>
                    <a:pt x="73569" y="142622"/>
                  </a:lnTo>
                  <a:lnTo>
                    <a:pt x="71271" y="139531"/>
                  </a:lnTo>
                  <a:lnTo>
                    <a:pt x="68718" y="130453"/>
                  </a:lnTo>
                  <a:lnTo>
                    <a:pt x="66795" y="96931"/>
                  </a:lnTo>
                  <a:lnTo>
                    <a:pt x="69550" y="87883"/>
                  </a:lnTo>
                  <a:lnTo>
                    <a:pt x="73245" y="79276"/>
                  </a:lnTo>
                  <a:lnTo>
                    <a:pt x="76383" y="63588"/>
                  </a:lnTo>
                  <a:lnTo>
                    <a:pt x="83545" y="51767"/>
                  </a:lnTo>
                  <a:lnTo>
                    <a:pt x="129119" y="423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024"/>
            <p:cNvSpPr/>
            <p:nvPr>
              <p:custDataLst>
                <p:tags r:id="rId235"/>
              </p:custDataLst>
            </p:nvPr>
          </p:nvSpPr>
          <p:spPr>
            <a:xfrm>
              <a:off x="2571763" y="1428870"/>
              <a:ext cx="152388" cy="151758"/>
            </a:xfrm>
            <a:custGeom>
              <a:avLst/>
              <a:gdLst/>
              <a:ahLst/>
              <a:cxnLst/>
              <a:rect l="0" t="0" r="0" b="0"/>
              <a:pathLst>
                <a:path w="152388" h="151758">
                  <a:moveTo>
                    <a:pt x="9512" y="66555"/>
                  </a:moveTo>
                  <a:lnTo>
                    <a:pt x="9512" y="66555"/>
                  </a:lnTo>
                  <a:lnTo>
                    <a:pt x="19002" y="66555"/>
                  </a:lnTo>
                  <a:lnTo>
                    <a:pt x="19034" y="58354"/>
                  </a:lnTo>
                  <a:lnTo>
                    <a:pt x="20093" y="57913"/>
                  </a:lnTo>
                  <a:lnTo>
                    <a:pt x="35905" y="55995"/>
                  </a:lnTo>
                  <a:lnTo>
                    <a:pt x="57743" y="40141"/>
                  </a:lnTo>
                  <a:lnTo>
                    <a:pt x="60716" y="39421"/>
                  </a:lnTo>
                  <a:lnTo>
                    <a:pt x="62698" y="37882"/>
                  </a:lnTo>
                  <a:lnTo>
                    <a:pt x="64900" y="33350"/>
                  </a:lnTo>
                  <a:lnTo>
                    <a:pt x="66546" y="31719"/>
                  </a:lnTo>
                  <a:lnTo>
                    <a:pt x="71196" y="29905"/>
                  </a:lnTo>
                  <a:lnTo>
                    <a:pt x="72860" y="28364"/>
                  </a:lnTo>
                  <a:lnTo>
                    <a:pt x="84258" y="11159"/>
                  </a:lnTo>
                  <a:lnTo>
                    <a:pt x="83684" y="10574"/>
                  </a:lnTo>
                  <a:lnTo>
                    <a:pt x="80225" y="9925"/>
                  </a:lnTo>
                  <a:lnTo>
                    <a:pt x="78879" y="8693"/>
                  </a:lnTo>
                  <a:lnTo>
                    <a:pt x="76541" y="1250"/>
                  </a:lnTo>
                  <a:lnTo>
                    <a:pt x="73522" y="489"/>
                  </a:lnTo>
                  <a:lnTo>
                    <a:pt x="62961" y="0"/>
                  </a:lnTo>
                  <a:lnTo>
                    <a:pt x="56903" y="2756"/>
                  </a:lnTo>
                  <a:lnTo>
                    <a:pt x="25270" y="31761"/>
                  </a:lnTo>
                  <a:lnTo>
                    <a:pt x="21807" y="38038"/>
                  </a:lnTo>
                  <a:lnTo>
                    <a:pt x="19210" y="44356"/>
                  </a:lnTo>
                  <a:lnTo>
                    <a:pt x="2633" y="66557"/>
                  </a:lnTo>
                  <a:lnTo>
                    <a:pt x="510" y="84312"/>
                  </a:lnTo>
                  <a:lnTo>
                    <a:pt x="0" y="117239"/>
                  </a:lnTo>
                  <a:lnTo>
                    <a:pt x="2815" y="123653"/>
                  </a:lnTo>
                  <a:lnTo>
                    <a:pt x="5047" y="126846"/>
                  </a:lnTo>
                  <a:lnTo>
                    <a:pt x="10350" y="130392"/>
                  </a:lnTo>
                  <a:lnTo>
                    <a:pt x="16235" y="133027"/>
                  </a:lnTo>
                  <a:lnTo>
                    <a:pt x="41491" y="148308"/>
                  </a:lnTo>
                  <a:lnTo>
                    <a:pt x="54147" y="151103"/>
                  </a:lnTo>
                  <a:lnTo>
                    <a:pt x="64981" y="151757"/>
                  </a:lnTo>
                  <a:lnTo>
                    <a:pt x="108024" y="142549"/>
                  </a:lnTo>
                  <a:lnTo>
                    <a:pt x="142030" y="131046"/>
                  </a:lnTo>
                  <a:lnTo>
                    <a:pt x="152387" y="123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025"/>
            <p:cNvSpPr/>
            <p:nvPr>
              <p:custDataLst>
                <p:tags r:id="rId236"/>
              </p:custDataLst>
            </p:nvPr>
          </p:nvSpPr>
          <p:spPr>
            <a:xfrm>
              <a:off x="2724542" y="1447800"/>
              <a:ext cx="132959" cy="133351"/>
            </a:xfrm>
            <a:custGeom>
              <a:avLst/>
              <a:gdLst/>
              <a:ahLst/>
              <a:cxnLst/>
              <a:rect l="0" t="0" r="0" b="0"/>
              <a:pathLst>
                <a:path w="132959" h="133351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15424" y="16868"/>
                  </a:lnTo>
                  <a:lnTo>
                    <a:pt x="17221" y="22666"/>
                  </a:lnTo>
                  <a:lnTo>
                    <a:pt x="18758" y="24636"/>
                  </a:lnTo>
                  <a:lnTo>
                    <a:pt x="60154" y="55113"/>
                  </a:lnTo>
                  <a:lnTo>
                    <a:pt x="101185" y="101523"/>
                  </a:lnTo>
                  <a:lnTo>
                    <a:pt x="110726" y="110044"/>
                  </a:lnTo>
                  <a:lnTo>
                    <a:pt x="123432" y="116281"/>
                  </a:lnTo>
                  <a:lnTo>
                    <a:pt x="126607" y="118796"/>
                  </a:lnTo>
                  <a:lnTo>
                    <a:pt x="130135" y="124412"/>
                  </a:lnTo>
                  <a:lnTo>
                    <a:pt x="13295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026"/>
            <p:cNvSpPr/>
            <p:nvPr>
              <p:custDataLst>
                <p:tags r:id="rId237"/>
              </p:custDataLst>
            </p:nvPr>
          </p:nvSpPr>
          <p:spPr>
            <a:xfrm>
              <a:off x="2752725" y="1438275"/>
              <a:ext cx="114301" cy="161926"/>
            </a:xfrm>
            <a:custGeom>
              <a:avLst/>
              <a:gdLst/>
              <a:ahLst/>
              <a:cxnLst/>
              <a:rect l="0" t="0" r="0" b="0"/>
              <a:pathLst>
                <a:path w="114301" h="161926">
                  <a:moveTo>
                    <a:pt x="114300" y="0"/>
                  </a:moveTo>
                  <a:lnTo>
                    <a:pt x="114300" y="0"/>
                  </a:lnTo>
                  <a:lnTo>
                    <a:pt x="99835" y="0"/>
                  </a:lnTo>
                  <a:lnTo>
                    <a:pt x="94466" y="2822"/>
                  </a:lnTo>
                  <a:lnTo>
                    <a:pt x="63380" y="31881"/>
                  </a:lnTo>
                  <a:lnTo>
                    <a:pt x="59919" y="40980"/>
                  </a:lnTo>
                  <a:lnTo>
                    <a:pt x="57322" y="51022"/>
                  </a:lnTo>
                  <a:lnTo>
                    <a:pt x="47032" y="66092"/>
                  </a:lnTo>
                  <a:lnTo>
                    <a:pt x="15865" y="107548"/>
                  </a:lnTo>
                  <a:lnTo>
                    <a:pt x="12343" y="116944"/>
                  </a:lnTo>
                  <a:lnTo>
                    <a:pt x="8577" y="145802"/>
                  </a:lnTo>
                  <a:lnTo>
                    <a:pt x="6776" y="148001"/>
                  </a:lnTo>
                  <a:lnTo>
                    <a:pt x="4518" y="149468"/>
                  </a:lnTo>
                  <a:lnTo>
                    <a:pt x="3012" y="151503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027"/>
            <p:cNvSpPr/>
            <p:nvPr>
              <p:custDataLst>
                <p:tags r:id="rId238"/>
              </p:custDataLst>
            </p:nvPr>
          </p:nvSpPr>
          <p:spPr>
            <a:xfrm>
              <a:off x="2895611" y="1442337"/>
              <a:ext cx="114290" cy="119764"/>
            </a:xfrm>
            <a:custGeom>
              <a:avLst/>
              <a:gdLst/>
              <a:ahLst/>
              <a:cxnLst/>
              <a:rect l="0" t="0" r="0" b="0"/>
              <a:pathLst>
                <a:path w="114290" h="119764">
                  <a:moveTo>
                    <a:pt x="85714" y="43563"/>
                  </a:moveTo>
                  <a:lnTo>
                    <a:pt x="85714" y="43563"/>
                  </a:lnTo>
                  <a:lnTo>
                    <a:pt x="85714" y="16323"/>
                  </a:lnTo>
                  <a:lnTo>
                    <a:pt x="71167" y="444"/>
                  </a:lnTo>
                  <a:lnTo>
                    <a:pt x="69666" y="0"/>
                  </a:lnTo>
                  <a:lnTo>
                    <a:pt x="68665" y="763"/>
                  </a:lnTo>
                  <a:lnTo>
                    <a:pt x="67998" y="2330"/>
                  </a:lnTo>
                  <a:lnTo>
                    <a:pt x="66495" y="3374"/>
                  </a:lnTo>
                  <a:lnTo>
                    <a:pt x="58580" y="5188"/>
                  </a:lnTo>
                  <a:lnTo>
                    <a:pt x="52509" y="5382"/>
                  </a:lnTo>
                  <a:lnTo>
                    <a:pt x="46968" y="8249"/>
                  </a:lnTo>
                  <a:lnTo>
                    <a:pt x="15853" y="37261"/>
                  </a:lnTo>
                  <a:lnTo>
                    <a:pt x="12331" y="43584"/>
                  </a:lnTo>
                  <a:lnTo>
                    <a:pt x="9708" y="49923"/>
                  </a:lnTo>
                  <a:lnTo>
                    <a:pt x="3339" y="59441"/>
                  </a:lnTo>
                  <a:lnTo>
                    <a:pt x="982" y="68964"/>
                  </a:lnTo>
                  <a:lnTo>
                    <a:pt x="0" y="103888"/>
                  </a:lnTo>
                  <a:lnTo>
                    <a:pt x="1055" y="106005"/>
                  </a:lnTo>
                  <a:lnTo>
                    <a:pt x="2816" y="107416"/>
                  </a:lnTo>
                  <a:lnTo>
                    <a:pt x="5049" y="108357"/>
                  </a:lnTo>
                  <a:lnTo>
                    <a:pt x="6537" y="110042"/>
                  </a:lnTo>
                  <a:lnTo>
                    <a:pt x="8191" y="114737"/>
                  </a:lnTo>
                  <a:lnTo>
                    <a:pt x="9691" y="116412"/>
                  </a:lnTo>
                  <a:lnTo>
                    <a:pt x="14179" y="118274"/>
                  </a:lnTo>
                  <a:lnTo>
                    <a:pt x="22655" y="119322"/>
                  </a:lnTo>
                  <a:lnTo>
                    <a:pt x="28760" y="116745"/>
                  </a:lnTo>
                  <a:lnTo>
                    <a:pt x="35001" y="113130"/>
                  </a:lnTo>
                  <a:lnTo>
                    <a:pt x="44465" y="110037"/>
                  </a:lnTo>
                  <a:lnTo>
                    <a:pt x="66666" y="93813"/>
                  </a:lnTo>
                  <a:lnTo>
                    <a:pt x="69840" y="92938"/>
                  </a:lnTo>
                  <a:lnTo>
                    <a:pt x="71957" y="91296"/>
                  </a:lnTo>
                  <a:lnTo>
                    <a:pt x="82364" y="75044"/>
                  </a:lnTo>
                  <a:lnTo>
                    <a:pt x="84225" y="68843"/>
                  </a:lnTo>
                  <a:lnTo>
                    <a:pt x="85780" y="66767"/>
                  </a:lnTo>
                  <a:lnTo>
                    <a:pt x="87874" y="65382"/>
                  </a:lnTo>
                  <a:lnTo>
                    <a:pt x="94807" y="62775"/>
                  </a:lnTo>
                  <a:lnTo>
                    <a:pt x="95201" y="54426"/>
                  </a:lnTo>
                  <a:lnTo>
                    <a:pt x="95239" y="86290"/>
                  </a:lnTo>
                  <a:lnTo>
                    <a:pt x="98061" y="91833"/>
                  </a:lnTo>
                  <a:lnTo>
                    <a:pt x="101785" y="97825"/>
                  </a:lnTo>
                  <a:lnTo>
                    <a:pt x="104372" y="108394"/>
                  </a:lnTo>
                  <a:lnTo>
                    <a:pt x="104648" y="114748"/>
                  </a:lnTo>
                  <a:lnTo>
                    <a:pt x="105745" y="116420"/>
                  </a:lnTo>
                  <a:lnTo>
                    <a:pt x="107534" y="117534"/>
                  </a:lnTo>
                  <a:lnTo>
                    <a:pt x="114289" y="119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028"/>
            <p:cNvSpPr/>
            <p:nvPr>
              <p:custDataLst>
                <p:tags r:id="rId239"/>
              </p:custDataLst>
            </p:nvPr>
          </p:nvSpPr>
          <p:spPr>
            <a:xfrm>
              <a:off x="3086111" y="1428785"/>
              <a:ext cx="66665" cy="142802"/>
            </a:xfrm>
            <a:custGeom>
              <a:avLst/>
              <a:gdLst/>
              <a:ahLst/>
              <a:cxnLst/>
              <a:rect l="0" t="0" r="0" b="0"/>
              <a:pathLst>
                <a:path w="66665" h="142802">
                  <a:moveTo>
                    <a:pt x="57139" y="19015"/>
                  </a:moveTo>
                  <a:lnTo>
                    <a:pt x="57139" y="19015"/>
                  </a:lnTo>
                  <a:lnTo>
                    <a:pt x="57139" y="1323"/>
                  </a:lnTo>
                  <a:lnTo>
                    <a:pt x="56081" y="871"/>
                  </a:lnTo>
                  <a:lnTo>
                    <a:pt x="42950" y="0"/>
                  </a:lnTo>
                  <a:lnTo>
                    <a:pt x="41330" y="1047"/>
                  </a:lnTo>
                  <a:lnTo>
                    <a:pt x="40249" y="2803"/>
                  </a:lnTo>
                  <a:lnTo>
                    <a:pt x="39529" y="5032"/>
                  </a:lnTo>
                  <a:lnTo>
                    <a:pt x="37991" y="6518"/>
                  </a:lnTo>
                  <a:lnTo>
                    <a:pt x="33459" y="8169"/>
                  </a:lnTo>
                  <a:lnTo>
                    <a:pt x="31827" y="9668"/>
                  </a:lnTo>
                  <a:lnTo>
                    <a:pt x="30014" y="14155"/>
                  </a:lnTo>
                  <a:lnTo>
                    <a:pt x="28473" y="15775"/>
                  </a:lnTo>
                  <a:lnTo>
                    <a:pt x="23937" y="17575"/>
                  </a:lnTo>
                  <a:lnTo>
                    <a:pt x="22304" y="19113"/>
                  </a:lnTo>
                  <a:lnTo>
                    <a:pt x="11691" y="38257"/>
                  </a:lnTo>
                  <a:lnTo>
                    <a:pt x="8742" y="53965"/>
                  </a:lnTo>
                  <a:lnTo>
                    <a:pt x="3053" y="64531"/>
                  </a:lnTo>
                  <a:lnTo>
                    <a:pt x="12" y="111013"/>
                  </a:lnTo>
                  <a:lnTo>
                    <a:pt x="0" y="117406"/>
                  </a:lnTo>
                  <a:lnTo>
                    <a:pt x="2816" y="123775"/>
                  </a:lnTo>
                  <a:lnTo>
                    <a:pt x="8191" y="131431"/>
                  </a:lnTo>
                  <a:lnTo>
                    <a:pt x="9122" y="137813"/>
                  </a:lnTo>
                  <a:lnTo>
                    <a:pt x="10311" y="139489"/>
                  </a:lnTo>
                  <a:lnTo>
                    <a:pt x="12162" y="140606"/>
                  </a:lnTo>
                  <a:lnTo>
                    <a:pt x="19823" y="142178"/>
                  </a:lnTo>
                  <a:lnTo>
                    <a:pt x="28052" y="142801"/>
                  </a:lnTo>
                  <a:lnTo>
                    <a:pt x="36067" y="136287"/>
                  </a:lnTo>
                  <a:lnTo>
                    <a:pt x="44781" y="133137"/>
                  </a:lnTo>
                  <a:lnTo>
                    <a:pt x="66664" y="11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029"/>
            <p:cNvSpPr/>
            <p:nvPr>
              <p:custDataLst>
                <p:tags r:id="rId240"/>
              </p:custDataLst>
            </p:nvPr>
          </p:nvSpPr>
          <p:spPr>
            <a:xfrm>
              <a:off x="3238500" y="1295530"/>
              <a:ext cx="47626" cy="266037"/>
            </a:xfrm>
            <a:custGeom>
              <a:avLst/>
              <a:gdLst/>
              <a:ahLst/>
              <a:cxnLst/>
              <a:rect l="0" t="0" r="0" b="0"/>
              <a:pathLst>
                <a:path w="47626" h="266037">
                  <a:moveTo>
                    <a:pt x="28575" y="37970"/>
                  </a:moveTo>
                  <a:lnTo>
                    <a:pt x="28575" y="37970"/>
                  </a:lnTo>
                  <a:lnTo>
                    <a:pt x="28575" y="32914"/>
                  </a:lnTo>
                  <a:lnTo>
                    <a:pt x="31397" y="27609"/>
                  </a:lnTo>
                  <a:lnTo>
                    <a:pt x="33632" y="24713"/>
                  </a:lnTo>
                  <a:lnTo>
                    <a:pt x="34063" y="21723"/>
                  </a:lnTo>
                  <a:lnTo>
                    <a:pt x="31719" y="15580"/>
                  </a:lnTo>
                  <a:lnTo>
                    <a:pt x="31730" y="13518"/>
                  </a:lnTo>
                  <a:lnTo>
                    <a:pt x="32795" y="12144"/>
                  </a:lnTo>
                  <a:lnTo>
                    <a:pt x="34563" y="11227"/>
                  </a:lnTo>
                  <a:lnTo>
                    <a:pt x="34684" y="9558"/>
                  </a:lnTo>
                  <a:lnTo>
                    <a:pt x="28664" y="0"/>
                  </a:lnTo>
                  <a:lnTo>
                    <a:pt x="28575" y="31670"/>
                  </a:lnTo>
                  <a:lnTo>
                    <a:pt x="25753" y="37992"/>
                  </a:lnTo>
                  <a:lnTo>
                    <a:pt x="23519" y="41160"/>
                  </a:lnTo>
                  <a:lnTo>
                    <a:pt x="20374" y="55731"/>
                  </a:lnTo>
                  <a:lnTo>
                    <a:pt x="18253" y="73071"/>
                  </a:lnTo>
                  <a:lnTo>
                    <a:pt x="11563" y="95782"/>
                  </a:lnTo>
                  <a:lnTo>
                    <a:pt x="7307" y="114366"/>
                  </a:lnTo>
                  <a:lnTo>
                    <a:pt x="2165" y="133278"/>
                  </a:lnTo>
                  <a:lnTo>
                    <a:pt x="127" y="177673"/>
                  </a:lnTo>
                  <a:lnTo>
                    <a:pt x="4" y="221563"/>
                  </a:lnTo>
                  <a:lnTo>
                    <a:pt x="0" y="260492"/>
                  </a:lnTo>
                  <a:lnTo>
                    <a:pt x="1058" y="262518"/>
                  </a:lnTo>
                  <a:lnTo>
                    <a:pt x="2822" y="263869"/>
                  </a:lnTo>
                  <a:lnTo>
                    <a:pt x="7604" y="265369"/>
                  </a:lnTo>
                  <a:lnTo>
                    <a:pt x="13257" y="266036"/>
                  </a:lnTo>
                  <a:lnTo>
                    <a:pt x="15188" y="265156"/>
                  </a:lnTo>
                  <a:lnTo>
                    <a:pt x="16475" y="263511"/>
                  </a:lnTo>
                  <a:lnTo>
                    <a:pt x="17333" y="261355"/>
                  </a:lnTo>
                  <a:lnTo>
                    <a:pt x="18964" y="259919"/>
                  </a:lnTo>
                  <a:lnTo>
                    <a:pt x="29185" y="254790"/>
                  </a:lnTo>
                  <a:lnTo>
                    <a:pt x="41396" y="243900"/>
                  </a:lnTo>
                  <a:lnTo>
                    <a:pt x="44857" y="237797"/>
                  </a:lnTo>
                  <a:lnTo>
                    <a:pt x="47625" y="228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030"/>
            <p:cNvSpPr/>
            <p:nvPr>
              <p:custDataLst>
                <p:tags r:id="rId241"/>
              </p:custDataLst>
            </p:nvPr>
          </p:nvSpPr>
          <p:spPr>
            <a:xfrm>
              <a:off x="3190910" y="1390650"/>
              <a:ext cx="123791" cy="47626"/>
            </a:xfrm>
            <a:custGeom>
              <a:avLst/>
              <a:gdLst/>
              <a:ahLst/>
              <a:cxnLst/>
              <a:rect l="0" t="0" r="0" b="0"/>
              <a:pathLst>
                <a:path w="123791" h="47626">
                  <a:moveTo>
                    <a:pt x="9490" y="47625"/>
                  </a:moveTo>
                  <a:lnTo>
                    <a:pt x="9490" y="47625"/>
                  </a:lnTo>
                  <a:lnTo>
                    <a:pt x="0" y="47625"/>
                  </a:lnTo>
                  <a:lnTo>
                    <a:pt x="13226" y="47625"/>
                  </a:lnTo>
                  <a:lnTo>
                    <a:pt x="19264" y="44803"/>
                  </a:lnTo>
                  <a:lnTo>
                    <a:pt x="22356" y="42569"/>
                  </a:lnTo>
                  <a:lnTo>
                    <a:pt x="69290" y="26393"/>
                  </a:lnTo>
                  <a:lnTo>
                    <a:pt x="83653" y="21226"/>
                  </a:lnTo>
                  <a:lnTo>
                    <a:pt x="91135" y="18959"/>
                  </a:lnTo>
                  <a:lnTo>
                    <a:pt x="123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31"/>
            <p:cNvSpPr/>
            <p:nvPr>
              <p:custDataLst>
                <p:tags r:id="rId242"/>
              </p:custDataLst>
            </p:nvPr>
          </p:nvSpPr>
          <p:spPr>
            <a:xfrm>
              <a:off x="3324628" y="1286003"/>
              <a:ext cx="47223" cy="257048"/>
            </a:xfrm>
            <a:custGeom>
              <a:avLst/>
              <a:gdLst/>
              <a:ahLst/>
              <a:cxnLst/>
              <a:rect l="0" t="0" r="0" b="0"/>
              <a:pathLst>
                <a:path w="47223" h="257048">
                  <a:moveTo>
                    <a:pt x="47222" y="28447"/>
                  </a:moveTo>
                  <a:lnTo>
                    <a:pt x="47222" y="28447"/>
                  </a:lnTo>
                  <a:lnTo>
                    <a:pt x="47222" y="10837"/>
                  </a:lnTo>
                  <a:lnTo>
                    <a:pt x="37814" y="0"/>
                  </a:lnTo>
                  <a:lnTo>
                    <a:pt x="36639" y="41376"/>
                  </a:lnTo>
                  <a:lnTo>
                    <a:pt x="30158" y="59262"/>
                  </a:lnTo>
                  <a:lnTo>
                    <a:pt x="28289" y="101603"/>
                  </a:lnTo>
                  <a:lnTo>
                    <a:pt x="19536" y="145930"/>
                  </a:lnTo>
                  <a:lnTo>
                    <a:pt x="17852" y="163916"/>
                  </a:lnTo>
                  <a:lnTo>
                    <a:pt x="11160" y="182833"/>
                  </a:lnTo>
                  <a:lnTo>
                    <a:pt x="8332" y="211800"/>
                  </a:lnTo>
                  <a:lnTo>
                    <a:pt x="957" y="231124"/>
                  </a:lnTo>
                  <a:lnTo>
                    <a:pt x="0" y="241017"/>
                  </a:lnTo>
                  <a:lnTo>
                    <a:pt x="2598" y="247453"/>
                  </a:lnTo>
                  <a:lnTo>
                    <a:pt x="9122" y="257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32"/>
            <p:cNvSpPr/>
            <p:nvPr>
              <p:custDataLst>
                <p:tags r:id="rId243"/>
              </p:custDataLst>
            </p:nvPr>
          </p:nvSpPr>
          <p:spPr>
            <a:xfrm>
              <a:off x="3409950" y="1428750"/>
              <a:ext cx="95199" cy="352376"/>
            </a:xfrm>
            <a:custGeom>
              <a:avLst/>
              <a:gdLst/>
              <a:ahLst/>
              <a:cxnLst/>
              <a:rect l="0" t="0" r="0" b="0"/>
              <a:pathLst>
                <a:path w="95199" h="352376">
                  <a:moveTo>
                    <a:pt x="0" y="0"/>
                  </a:moveTo>
                  <a:lnTo>
                    <a:pt x="0" y="0"/>
                  </a:lnTo>
                  <a:lnTo>
                    <a:pt x="0" y="47432"/>
                  </a:lnTo>
                  <a:lnTo>
                    <a:pt x="0" y="69967"/>
                  </a:lnTo>
                  <a:lnTo>
                    <a:pt x="1058" y="72044"/>
                  </a:lnTo>
                  <a:lnTo>
                    <a:pt x="2822" y="73430"/>
                  </a:lnTo>
                  <a:lnTo>
                    <a:pt x="7605" y="74969"/>
                  </a:lnTo>
                  <a:lnTo>
                    <a:pt x="13257" y="75653"/>
                  </a:lnTo>
                  <a:lnTo>
                    <a:pt x="15188" y="76893"/>
                  </a:lnTo>
                  <a:lnTo>
                    <a:pt x="16475" y="78779"/>
                  </a:lnTo>
                  <a:lnTo>
                    <a:pt x="18542" y="84353"/>
                  </a:lnTo>
                  <a:lnTo>
                    <a:pt x="21646" y="82293"/>
                  </a:lnTo>
                  <a:lnTo>
                    <a:pt x="23956" y="80262"/>
                  </a:lnTo>
                  <a:lnTo>
                    <a:pt x="29344" y="78005"/>
                  </a:lnTo>
                  <a:lnTo>
                    <a:pt x="44551" y="75379"/>
                  </a:lnTo>
                  <a:lnTo>
                    <a:pt x="50845" y="71249"/>
                  </a:lnTo>
                  <a:lnTo>
                    <a:pt x="54347" y="65886"/>
                  </a:lnTo>
                  <a:lnTo>
                    <a:pt x="55282" y="62974"/>
                  </a:lnTo>
                  <a:lnTo>
                    <a:pt x="56963" y="61032"/>
                  </a:lnTo>
                  <a:lnTo>
                    <a:pt x="61652" y="58875"/>
                  </a:lnTo>
                  <a:lnTo>
                    <a:pt x="63327" y="57242"/>
                  </a:lnTo>
                  <a:lnTo>
                    <a:pt x="75230" y="38216"/>
                  </a:lnTo>
                  <a:lnTo>
                    <a:pt x="76197" y="19481"/>
                  </a:lnTo>
                  <a:lnTo>
                    <a:pt x="76200" y="66692"/>
                  </a:lnTo>
                  <a:lnTo>
                    <a:pt x="76200" y="112614"/>
                  </a:lnTo>
                  <a:lnTo>
                    <a:pt x="84842" y="155662"/>
                  </a:lnTo>
                  <a:lnTo>
                    <a:pt x="86706" y="193682"/>
                  </a:lnTo>
                  <a:lnTo>
                    <a:pt x="94361" y="231776"/>
                  </a:lnTo>
                  <a:lnTo>
                    <a:pt x="95198" y="276225"/>
                  </a:lnTo>
                  <a:lnTo>
                    <a:pt x="94169" y="287867"/>
                  </a:lnTo>
                  <a:lnTo>
                    <a:pt x="87706" y="306786"/>
                  </a:lnTo>
                  <a:lnTo>
                    <a:pt x="84928" y="329207"/>
                  </a:lnTo>
                  <a:lnTo>
                    <a:pt x="78237" y="342704"/>
                  </a:lnTo>
                  <a:lnTo>
                    <a:pt x="77558" y="345944"/>
                  </a:lnTo>
                  <a:lnTo>
                    <a:pt x="76047" y="348104"/>
                  </a:lnTo>
                  <a:lnTo>
                    <a:pt x="73982" y="349545"/>
                  </a:lnTo>
                  <a:lnTo>
                    <a:pt x="68119" y="351856"/>
                  </a:lnTo>
                  <a:lnTo>
                    <a:pt x="53544" y="352375"/>
                  </a:lnTo>
                  <a:lnTo>
                    <a:pt x="47434" y="349581"/>
                  </a:lnTo>
                  <a:lnTo>
                    <a:pt x="34887" y="339163"/>
                  </a:lnTo>
                  <a:lnTo>
                    <a:pt x="31380" y="333125"/>
                  </a:lnTo>
                  <a:lnTo>
                    <a:pt x="28763" y="326914"/>
                  </a:lnTo>
                  <a:lnTo>
                    <a:pt x="24073" y="320626"/>
                  </a:lnTo>
                  <a:lnTo>
                    <a:pt x="21282" y="311481"/>
                  </a:lnTo>
                  <a:lnTo>
                    <a:pt x="1905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3033"/>
          <p:cNvSpPr/>
          <p:nvPr>
            <p:custDataLst>
              <p:tags r:id="rId3"/>
            </p:custDataLst>
          </p:nvPr>
        </p:nvSpPr>
        <p:spPr>
          <a:xfrm>
            <a:off x="3819525" y="1315785"/>
            <a:ext cx="150626" cy="264935"/>
          </a:xfrm>
          <a:custGeom>
            <a:avLst/>
            <a:gdLst/>
            <a:ahLst/>
            <a:cxnLst/>
            <a:rect l="0" t="0" r="0" b="0"/>
            <a:pathLst>
              <a:path w="150626" h="264935">
                <a:moveTo>
                  <a:pt x="0" y="36765"/>
                </a:moveTo>
                <a:lnTo>
                  <a:pt x="0" y="36765"/>
                </a:lnTo>
                <a:lnTo>
                  <a:pt x="0" y="22576"/>
                </a:lnTo>
                <a:lnTo>
                  <a:pt x="1058" y="22014"/>
                </a:lnTo>
                <a:lnTo>
                  <a:pt x="2822" y="22698"/>
                </a:lnTo>
                <a:lnTo>
                  <a:pt x="5057" y="24212"/>
                </a:lnTo>
                <a:lnTo>
                  <a:pt x="6546" y="24163"/>
                </a:lnTo>
                <a:lnTo>
                  <a:pt x="7539" y="23072"/>
                </a:lnTo>
                <a:lnTo>
                  <a:pt x="8201" y="21286"/>
                </a:lnTo>
                <a:lnTo>
                  <a:pt x="9701" y="20096"/>
                </a:lnTo>
                <a:lnTo>
                  <a:pt x="14189" y="18773"/>
                </a:lnTo>
                <a:lnTo>
                  <a:pt x="15809" y="17362"/>
                </a:lnTo>
                <a:lnTo>
                  <a:pt x="17610" y="12972"/>
                </a:lnTo>
                <a:lnTo>
                  <a:pt x="19148" y="11378"/>
                </a:lnTo>
                <a:lnTo>
                  <a:pt x="23680" y="9607"/>
                </a:lnTo>
                <a:lnTo>
                  <a:pt x="44535" y="7215"/>
                </a:lnTo>
                <a:lnTo>
                  <a:pt x="57167" y="667"/>
                </a:lnTo>
                <a:lnTo>
                  <a:pt x="60336" y="0"/>
                </a:lnTo>
                <a:lnTo>
                  <a:pt x="63507" y="613"/>
                </a:lnTo>
                <a:lnTo>
                  <a:pt x="76005" y="7385"/>
                </a:lnTo>
                <a:lnTo>
                  <a:pt x="80699" y="7832"/>
                </a:lnTo>
                <a:lnTo>
                  <a:pt x="82374" y="9010"/>
                </a:lnTo>
                <a:lnTo>
                  <a:pt x="83491" y="10853"/>
                </a:lnTo>
                <a:lnTo>
                  <a:pt x="85063" y="18504"/>
                </a:lnTo>
                <a:lnTo>
                  <a:pt x="85714" y="49479"/>
                </a:lnTo>
                <a:lnTo>
                  <a:pt x="82898" y="55821"/>
                </a:lnTo>
                <a:lnTo>
                  <a:pt x="70536" y="71691"/>
                </a:lnTo>
                <a:lnTo>
                  <a:pt x="68391" y="78040"/>
                </a:lnTo>
                <a:lnTo>
                  <a:pt x="61793" y="84390"/>
                </a:lnTo>
                <a:lnTo>
                  <a:pt x="38565" y="102999"/>
                </a:lnTo>
                <a:lnTo>
                  <a:pt x="38101" y="121131"/>
                </a:lnTo>
                <a:lnTo>
                  <a:pt x="43157" y="127144"/>
                </a:lnTo>
                <a:lnTo>
                  <a:pt x="48461" y="129850"/>
                </a:lnTo>
                <a:lnTo>
                  <a:pt x="51357" y="130571"/>
                </a:lnTo>
                <a:lnTo>
                  <a:pt x="87590" y="154367"/>
                </a:lnTo>
                <a:lnTo>
                  <a:pt x="128211" y="185992"/>
                </a:lnTo>
                <a:lnTo>
                  <a:pt x="140503" y="205040"/>
                </a:lnTo>
                <a:lnTo>
                  <a:pt x="148405" y="214565"/>
                </a:lnTo>
                <a:lnTo>
                  <a:pt x="150625" y="220915"/>
                </a:lnTo>
                <a:lnTo>
                  <a:pt x="150158" y="224090"/>
                </a:lnTo>
                <a:lnTo>
                  <a:pt x="146817" y="230440"/>
                </a:lnTo>
                <a:lnTo>
                  <a:pt x="128788" y="250814"/>
                </a:lnTo>
                <a:lnTo>
                  <a:pt x="120387" y="253606"/>
                </a:lnTo>
                <a:lnTo>
                  <a:pt x="110655" y="255905"/>
                </a:lnTo>
                <a:lnTo>
                  <a:pt x="98168" y="262092"/>
                </a:lnTo>
                <a:lnTo>
                  <a:pt x="74455" y="264934"/>
                </a:lnTo>
                <a:lnTo>
                  <a:pt x="67310" y="262351"/>
                </a:lnTo>
                <a:lnTo>
                  <a:pt x="63924" y="260181"/>
                </a:lnTo>
                <a:lnTo>
                  <a:pt x="45396" y="255639"/>
                </a:lnTo>
                <a:lnTo>
                  <a:pt x="42964" y="253589"/>
                </a:lnTo>
                <a:lnTo>
                  <a:pt x="28575" y="2367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542"/>
          <p:cNvGrpSpPr/>
          <p:nvPr/>
        </p:nvGrpSpPr>
        <p:grpSpPr>
          <a:xfrm>
            <a:off x="4371978" y="1181301"/>
            <a:ext cx="1028698" cy="380669"/>
            <a:chOff x="4371978" y="1181301"/>
            <a:chExt cx="1028698" cy="380669"/>
          </a:xfrm>
        </p:grpSpPr>
        <p:sp>
          <p:nvSpPr>
            <p:cNvPr id="63" name="SMARTInkShape-3034"/>
            <p:cNvSpPr/>
            <p:nvPr>
              <p:custDataLst>
                <p:tags r:id="rId222"/>
              </p:custDataLst>
            </p:nvPr>
          </p:nvSpPr>
          <p:spPr>
            <a:xfrm>
              <a:off x="4371978" y="1362112"/>
              <a:ext cx="66673" cy="199858"/>
            </a:xfrm>
            <a:custGeom>
              <a:avLst/>
              <a:gdLst/>
              <a:ahLst/>
              <a:cxnLst/>
              <a:rect l="0" t="0" r="0" b="0"/>
              <a:pathLst>
                <a:path w="66673" h="199858">
                  <a:moveTo>
                    <a:pt x="66672" y="19013"/>
                  </a:moveTo>
                  <a:lnTo>
                    <a:pt x="66672" y="19013"/>
                  </a:lnTo>
                  <a:lnTo>
                    <a:pt x="58471" y="10812"/>
                  </a:lnTo>
                  <a:lnTo>
                    <a:pt x="57539" y="4824"/>
                  </a:lnTo>
                  <a:lnTo>
                    <a:pt x="56351" y="3203"/>
                  </a:lnTo>
                  <a:lnTo>
                    <a:pt x="52207" y="1403"/>
                  </a:lnTo>
                  <a:lnTo>
                    <a:pt x="30408" y="0"/>
                  </a:lnTo>
                  <a:lnTo>
                    <a:pt x="21330" y="6516"/>
                  </a:lnTo>
                  <a:lnTo>
                    <a:pt x="15476" y="8167"/>
                  </a:lnTo>
                  <a:lnTo>
                    <a:pt x="13491" y="9666"/>
                  </a:lnTo>
                  <a:lnTo>
                    <a:pt x="3324" y="25657"/>
                  </a:lnTo>
                  <a:lnTo>
                    <a:pt x="983" y="34975"/>
                  </a:lnTo>
                  <a:lnTo>
                    <a:pt x="0" y="71137"/>
                  </a:lnTo>
                  <a:lnTo>
                    <a:pt x="1057" y="72812"/>
                  </a:lnTo>
                  <a:lnTo>
                    <a:pt x="2820" y="73929"/>
                  </a:lnTo>
                  <a:lnTo>
                    <a:pt x="5054" y="74674"/>
                  </a:lnTo>
                  <a:lnTo>
                    <a:pt x="6544" y="76229"/>
                  </a:lnTo>
                  <a:lnTo>
                    <a:pt x="11756" y="86328"/>
                  </a:lnTo>
                  <a:lnTo>
                    <a:pt x="52921" y="130140"/>
                  </a:lnTo>
                  <a:lnTo>
                    <a:pt x="55895" y="139664"/>
                  </a:lnTo>
                  <a:lnTo>
                    <a:pt x="56590" y="146013"/>
                  </a:lnTo>
                  <a:lnTo>
                    <a:pt x="59722" y="152363"/>
                  </a:lnTo>
                  <a:lnTo>
                    <a:pt x="63583" y="158713"/>
                  </a:lnTo>
                  <a:lnTo>
                    <a:pt x="66062" y="171413"/>
                  </a:lnTo>
                  <a:lnTo>
                    <a:pt x="66265" y="174588"/>
                  </a:lnTo>
                  <a:lnTo>
                    <a:pt x="63669" y="180938"/>
                  </a:lnTo>
                  <a:lnTo>
                    <a:pt x="52472" y="194962"/>
                  </a:lnTo>
                  <a:lnTo>
                    <a:pt x="46956" y="197754"/>
                  </a:lnTo>
                  <a:lnTo>
                    <a:pt x="33559" y="199857"/>
                  </a:lnTo>
                  <a:lnTo>
                    <a:pt x="27966" y="197108"/>
                  </a:lnTo>
                  <a:lnTo>
                    <a:pt x="11368" y="182651"/>
                  </a:lnTo>
                  <a:lnTo>
                    <a:pt x="10342" y="178877"/>
                  </a:lnTo>
                  <a:lnTo>
                    <a:pt x="9522" y="152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035"/>
            <p:cNvSpPr/>
            <p:nvPr>
              <p:custDataLst>
                <p:tags r:id="rId223"/>
              </p:custDataLst>
            </p:nvPr>
          </p:nvSpPr>
          <p:spPr>
            <a:xfrm>
              <a:off x="4553833" y="1229271"/>
              <a:ext cx="56268" cy="304086"/>
            </a:xfrm>
            <a:custGeom>
              <a:avLst/>
              <a:gdLst/>
              <a:ahLst/>
              <a:cxnLst/>
              <a:rect l="0" t="0" r="0" b="0"/>
              <a:pathLst>
                <a:path w="56268" h="304086">
                  <a:moveTo>
                    <a:pt x="8642" y="37554"/>
                  </a:moveTo>
                  <a:lnTo>
                    <a:pt x="8642" y="37554"/>
                  </a:lnTo>
                  <a:lnTo>
                    <a:pt x="8642" y="0"/>
                  </a:lnTo>
                  <a:lnTo>
                    <a:pt x="7584" y="42071"/>
                  </a:lnTo>
                  <a:lnTo>
                    <a:pt x="0" y="78947"/>
                  </a:lnTo>
                  <a:lnTo>
                    <a:pt x="437" y="97914"/>
                  </a:lnTo>
                  <a:lnTo>
                    <a:pt x="7782" y="142528"/>
                  </a:lnTo>
                  <a:lnTo>
                    <a:pt x="8566" y="184401"/>
                  </a:lnTo>
                  <a:lnTo>
                    <a:pt x="8636" y="230323"/>
                  </a:lnTo>
                  <a:lnTo>
                    <a:pt x="8642" y="276937"/>
                  </a:lnTo>
                  <a:lnTo>
                    <a:pt x="8642" y="287811"/>
                  </a:lnTo>
                  <a:lnTo>
                    <a:pt x="11464" y="294477"/>
                  </a:lnTo>
                  <a:lnTo>
                    <a:pt x="16843" y="302323"/>
                  </a:lnTo>
                  <a:lnTo>
                    <a:pt x="20401" y="303396"/>
                  </a:lnTo>
                  <a:lnTo>
                    <a:pt x="26252" y="304085"/>
                  </a:lnTo>
                  <a:lnTo>
                    <a:pt x="35012" y="297675"/>
                  </a:lnTo>
                  <a:lnTo>
                    <a:pt x="40823" y="296038"/>
                  </a:lnTo>
                  <a:lnTo>
                    <a:pt x="42797" y="294543"/>
                  </a:lnTo>
                  <a:lnTo>
                    <a:pt x="56267" y="275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36"/>
            <p:cNvSpPr/>
            <p:nvPr>
              <p:custDataLst>
                <p:tags r:id="rId224"/>
              </p:custDataLst>
            </p:nvPr>
          </p:nvSpPr>
          <p:spPr>
            <a:xfrm>
              <a:off x="4495834" y="1390650"/>
              <a:ext cx="85692" cy="19051"/>
            </a:xfrm>
            <a:custGeom>
              <a:avLst/>
              <a:gdLst/>
              <a:ahLst/>
              <a:cxnLst/>
              <a:rect l="0" t="0" r="0" b="0"/>
              <a:pathLst>
                <a:path w="85692" h="19051">
                  <a:moveTo>
                    <a:pt x="9491" y="19050"/>
                  </a:moveTo>
                  <a:lnTo>
                    <a:pt x="9491" y="19050"/>
                  </a:lnTo>
                  <a:lnTo>
                    <a:pt x="0" y="19050"/>
                  </a:lnTo>
                  <a:lnTo>
                    <a:pt x="5033" y="19050"/>
                  </a:lnTo>
                  <a:lnTo>
                    <a:pt x="10332" y="16228"/>
                  </a:lnTo>
                  <a:lnTo>
                    <a:pt x="16215" y="12504"/>
                  </a:lnTo>
                  <a:lnTo>
                    <a:pt x="26535" y="10408"/>
                  </a:lnTo>
                  <a:lnTo>
                    <a:pt x="69754" y="8490"/>
                  </a:lnTo>
                  <a:lnTo>
                    <a:pt x="85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37"/>
            <p:cNvSpPr/>
            <p:nvPr>
              <p:custDataLst>
                <p:tags r:id="rId225"/>
              </p:custDataLst>
            </p:nvPr>
          </p:nvSpPr>
          <p:spPr>
            <a:xfrm>
              <a:off x="4629150" y="1381125"/>
              <a:ext cx="104776" cy="109969"/>
            </a:xfrm>
            <a:custGeom>
              <a:avLst/>
              <a:gdLst/>
              <a:ahLst/>
              <a:cxnLst/>
              <a:rect l="0" t="0" r="0" b="0"/>
              <a:pathLst>
                <a:path w="104776" h="109969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6"/>
                  </a:lnTo>
                  <a:lnTo>
                    <a:pt x="16228" y="7539"/>
                  </a:lnTo>
                  <a:lnTo>
                    <a:pt x="9917" y="9409"/>
                  </a:lnTo>
                  <a:lnTo>
                    <a:pt x="403" y="18655"/>
                  </a:lnTo>
                  <a:lnTo>
                    <a:pt x="0" y="63509"/>
                  </a:lnTo>
                  <a:lnTo>
                    <a:pt x="0" y="69854"/>
                  </a:lnTo>
                  <a:lnTo>
                    <a:pt x="2822" y="76202"/>
                  </a:lnTo>
                  <a:lnTo>
                    <a:pt x="6546" y="82551"/>
                  </a:lnTo>
                  <a:lnTo>
                    <a:pt x="9133" y="93369"/>
                  </a:lnTo>
                  <a:lnTo>
                    <a:pt x="23704" y="109390"/>
                  </a:lnTo>
                  <a:lnTo>
                    <a:pt x="26386" y="109968"/>
                  </a:lnTo>
                  <a:lnTo>
                    <a:pt x="29232" y="109296"/>
                  </a:lnTo>
                  <a:lnTo>
                    <a:pt x="36349" y="105668"/>
                  </a:lnTo>
                  <a:lnTo>
                    <a:pt x="45358" y="103893"/>
                  </a:lnTo>
                  <a:lnTo>
                    <a:pt x="51204" y="99797"/>
                  </a:lnTo>
                  <a:lnTo>
                    <a:pt x="54507" y="94449"/>
                  </a:lnTo>
                  <a:lnTo>
                    <a:pt x="55388" y="91541"/>
                  </a:lnTo>
                  <a:lnTo>
                    <a:pt x="57034" y="89602"/>
                  </a:lnTo>
                  <a:lnTo>
                    <a:pt x="61684" y="87448"/>
                  </a:lnTo>
                  <a:lnTo>
                    <a:pt x="63348" y="85816"/>
                  </a:lnTo>
                  <a:lnTo>
                    <a:pt x="74019" y="66494"/>
                  </a:lnTo>
                  <a:lnTo>
                    <a:pt x="74746" y="63380"/>
                  </a:lnTo>
                  <a:lnTo>
                    <a:pt x="76290" y="61303"/>
                  </a:lnTo>
                  <a:lnTo>
                    <a:pt x="78376" y="59919"/>
                  </a:lnTo>
                  <a:lnTo>
                    <a:pt x="80826" y="58996"/>
                  </a:lnTo>
                  <a:lnTo>
                    <a:pt x="82459" y="57322"/>
                  </a:lnTo>
                  <a:lnTo>
                    <a:pt x="85714" y="47663"/>
                  </a:lnTo>
                  <a:lnTo>
                    <a:pt x="85725" y="74449"/>
                  </a:lnTo>
                  <a:lnTo>
                    <a:pt x="92271" y="83458"/>
                  </a:lnTo>
                  <a:lnTo>
                    <a:pt x="94858" y="93488"/>
                  </a:lnTo>
                  <a:lnTo>
                    <a:pt x="1047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38"/>
            <p:cNvSpPr/>
            <p:nvPr>
              <p:custDataLst>
                <p:tags r:id="rId226"/>
              </p:custDataLst>
            </p:nvPr>
          </p:nvSpPr>
          <p:spPr>
            <a:xfrm>
              <a:off x="4792437" y="1232962"/>
              <a:ext cx="112939" cy="252901"/>
            </a:xfrm>
            <a:custGeom>
              <a:avLst/>
              <a:gdLst/>
              <a:ahLst/>
              <a:cxnLst/>
              <a:rect l="0" t="0" r="0" b="0"/>
              <a:pathLst>
                <a:path w="112939" h="252901">
                  <a:moveTo>
                    <a:pt x="65313" y="186263"/>
                  </a:moveTo>
                  <a:lnTo>
                    <a:pt x="65313" y="186263"/>
                  </a:lnTo>
                  <a:lnTo>
                    <a:pt x="65313" y="178062"/>
                  </a:lnTo>
                  <a:lnTo>
                    <a:pt x="64255" y="177621"/>
                  </a:lnTo>
                  <a:lnTo>
                    <a:pt x="60256" y="177131"/>
                  </a:lnTo>
                  <a:lnTo>
                    <a:pt x="54952" y="174090"/>
                  </a:lnTo>
                  <a:lnTo>
                    <a:pt x="47980" y="168571"/>
                  </a:lnTo>
                  <a:lnTo>
                    <a:pt x="38213" y="167332"/>
                  </a:lnTo>
                  <a:lnTo>
                    <a:pt x="32119" y="167248"/>
                  </a:lnTo>
                  <a:lnTo>
                    <a:pt x="26571" y="170051"/>
                  </a:lnTo>
                  <a:lnTo>
                    <a:pt x="13151" y="181403"/>
                  </a:lnTo>
                  <a:lnTo>
                    <a:pt x="10380" y="186925"/>
                  </a:lnTo>
                  <a:lnTo>
                    <a:pt x="7397" y="202225"/>
                  </a:lnTo>
                  <a:lnTo>
                    <a:pt x="682" y="214855"/>
                  </a:lnTo>
                  <a:lnTo>
                    <a:pt x="0" y="218024"/>
                  </a:lnTo>
                  <a:lnTo>
                    <a:pt x="605" y="221196"/>
                  </a:lnTo>
                  <a:lnTo>
                    <a:pt x="6357" y="233890"/>
                  </a:lnTo>
                  <a:lnTo>
                    <a:pt x="8057" y="247912"/>
                  </a:lnTo>
                  <a:lnTo>
                    <a:pt x="9151" y="249587"/>
                  </a:lnTo>
                  <a:lnTo>
                    <a:pt x="10938" y="250704"/>
                  </a:lnTo>
                  <a:lnTo>
                    <a:pt x="17857" y="252644"/>
                  </a:lnTo>
                  <a:lnTo>
                    <a:pt x="30829" y="252900"/>
                  </a:lnTo>
                  <a:lnTo>
                    <a:pt x="32799" y="251854"/>
                  </a:lnTo>
                  <a:lnTo>
                    <a:pt x="34112" y="250099"/>
                  </a:lnTo>
                  <a:lnTo>
                    <a:pt x="34987" y="247870"/>
                  </a:lnTo>
                  <a:lnTo>
                    <a:pt x="36629" y="246384"/>
                  </a:lnTo>
                  <a:lnTo>
                    <a:pt x="46869" y="241178"/>
                  </a:lnTo>
                  <a:lnTo>
                    <a:pt x="59082" y="230272"/>
                  </a:lnTo>
                  <a:lnTo>
                    <a:pt x="62544" y="221344"/>
                  </a:lnTo>
                  <a:lnTo>
                    <a:pt x="70207" y="179736"/>
                  </a:lnTo>
                  <a:lnTo>
                    <a:pt x="82171" y="134394"/>
                  </a:lnTo>
                  <a:lnTo>
                    <a:pt x="92136" y="95510"/>
                  </a:lnTo>
                  <a:lnTo>
                    <a:pt x="93734" y="48003"/>
                  </a:lnTo>
                  <a:lnTo>
                    <a:pt x="93888" y="531"/>
                  </a:lnTo>
                  <a:lnTo>
                    <a:pt x="93888" y="0"/>
                  </a:lnTo>
                  <a:lnTo>
                    <a:pt x="93888" y="2232"/>
                  </a:lnTo>
                  <a:lnTo>
                    <a:pt x="86349" y="15247"/>
                  </a:lnTo>
                  <a:lnTo>
                    <a:pt x="75478" y="62697"/>
                  </a:lnTo>
                  <a:lnTo>
                    <a:pt x="74876" y="106903"/>
                  </a:lnTo>
                  <a:lnTo>
                    <a:pt x="74841" y="150046"/>
                  </a:lnTo>
                  <a:lnTo>
                    <a:pt x="74838" y="196202"/>
                  </a:lnTo>
                  <a:lnTo>
                    <a:pt x="74838" y="227005"/>
                  </a:lnTo>
                  <a:lnTo>
                    <a:pt x="77660" y="233651"/>
                  </a:lnTo>
                  <a:lnTo>
                    <a:pt x="79895" y="236905"/>
                  </a:lnTo>
                  <a:lnTo>
                    <a:pt x="85199" y="240521"/>
                  </a:lnTo>
                  <a:lnTo>
                    <a:pt x="88095" y="241485"/>
                  </a:lnTo>
                  <a:lnTo>
                    <a:pt x="90026" y="243186"/>
                  </a:lnTo>
                  <a:lnTo>
                    <a:pt x="92172" y="247898"/>
                  </a:lnTo>
                  <a:lnTo>
                    <a:pt x="93802" y="249578"/>
                  </a:lnTo>
                  <a:lnTo>
                    <a:pt x="98436" y="251445"/>
                  </a:lnTo>
                  <a:lnTo>
                    <a:pt x="101153" y="250884"/>
                  </a:lnTo>
                  <a:lnTo>
                    <a:pt x="112938" y="243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39"/>
            <p:cNvSpPr/>
            <p:nvPr>
              <p:custDataLst>
                <p:tags r:id="rId227"/>
              </p:custDataLst>
            </p:nvPr>
          </p:nvSpPr>
          <p:spPr>
            <a:xfrm>
              <a:off x="4954324" y="1352670"/>
              <a:ext cx="65314" cy="123575"/>
            </a:xfrm>
            <a:custGeom>
              <a:avLst/>
              <a:gdLst/>
              <a:ahLst/>
              <a:cxnLst/>
              <a:rect l="0" t="0" r="0" b="0"/>
              <a:pathLst>
                <a:path w="65314" h="123575">
                  <a:moveTo>
                    <a:pt x="8201" y="57030"/>
                  </a:moveTo>
                  <a:lnTo>
                    <a:pt x="8201" y="57030"/>
                  </a:lnTo>
                  <a:lnTo>
                    <a:pt x="0" y="57030"/>
                  </a:lnTo>
                  <a:lnTo>
                    <a:pt x="4125" y="51974"/>
                  </a:lnTo>
                  <a:lnTo>
                    <a:pt x="9212" y="49491"/>
                  </a:lnTo>
                  <a:lnTo>
                    <a:pt x="24998" y="46524"/>
                  </a:lnTo>
                  <a:lnTo>
                    <a:pt x="33874" y="40982"/>
                  </a:lnTo>
                  <a:lnTo>
                    <a:pt x="40073" y="39314"/>
                  </a:lnTo>
                  <a:lnTo>
                    <a:pt x="42148" y="37811"/>
                  </a:lnTo>
                  <a:lnTo>
                    <a:pt x="43533" y="35751"/>
                  </a:lnTo>
                  <a:lnTo>
                    <a:pt x="44455" y="33319"/>
                  </a:lnTo>
                  <a:lnTo>
                    <a:pt x="46129" y="31698"/>
                  </a:lnTo>
                  <a:lnTo>
                    <a:pt x="50811" y="29896"/>
                  </a:lnTo>
                  <a:lnTo>
                    <a:pt x="52482" y="28357"/>
                  </a:lnTo>
                  <a:lnTo>
                    <a:pt x="64920" y="9925"/>
                  </a:lnTo>
                  <a:lnTo>
                    <a:pt x="65313" y="1250"/>
                  </a:lnTo>
                  <a:lnTo>
                    <a:pt x="64267" y="793"/>
                  </a:lnTo>
                  <a:lnTo>
                    <a:pt x="57146" y="0"/>
                  </a:lnTo>
                  <a:lnTo>
                    <a:pt x="23948" y="31761"/>
                  </a:lnTo>
                  <a:lnTo>
                    <a:pt x="20491" y="38038"/>
                  </a:lnTo>
                  <a:lnTo>
                    <a:pt x="17897" y="44356"/>
                  </a:lnTo>
                  <a:lnTo>
                    <a:pt x="13216" y="50691"/>
                  </a:lnTo>
                  <a:lnTo>
                    <a:pt x="10430" y="59857"/>
                  </a:lnTo>
                  <a:lnTo>
                    <a:pt x="8240" y="98189"/>
                  </a:lnTo>
                  <a:lnTo>
                    <a:pt x="11040" y="104603"/>
                  </a:lnTo>
                  <a:lnTo>
                    <a:pt x="25811" y="122215"/>
                  </a:lnTo>
                  <a:lnTo>
                    <a:pt x="31881" y="123263"/>
                  </a:lnTo>
                  <a:lnTo>
                    <a:pt x="40382" y="123574"/>
                  </a:lnTo>
                  <a:lnTo>
                    <a:pt x="46493" y="120825"/>
                  </a:lnTo>
                  <a:lnTo>
                    <a:pt x="55826" y="114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40"/>
            <p:cNvSpPr/>
            <p:nvPr>
              <p:custDataLst>
                <p:tags r:id="rId228"/>
              </p:custDataLst>
            </p:nvPr>
          </p:nvSpPr>
          <p:spPr>
            <a:xfrm>
              <a:off x="5057775" y="1343075"/>
              <a:ext cx="85726" cy="123776"/>
            </a:xfrm>
            <a:custGeom>
              <a:avLst/>
              <a:gdLst/>
              <a:ahLst/>
              <a:cxnLst/>
              <a:rect l="0" t="0" r="0" b="0"/>
              <a:pathLst>
                <a:path w="85726" h="123776">
                  <a:moveTo>
                    <a:pt x="0" y="19000"/>
                  </a:moveTo>
                  <a:lnTo>
                    <a:pt x="0" y="19000"/>
                  </a:lnTo>
                  <a:lnTo>
                    <a:pt x="9409" y="19000"/>
                  </a:lnTo>
                  <a:lnTo>
                    <a:pt x="1313" y="27201"/>
                  </a:lnTo>
                  <a:lnTo>
                    <a:pt x="116" y="36610"/>
                  </a:lnTo>
                  <a:lnTo>
                    <a:pt x="0" y="82507"/>
                  </a:lnTo>
                  <a:lnTo>
                    <a:pt x="0" y="114095"/>
                  </a:lnTo>
                  <a:lnTo>
                    <a:pt x="5056" y="109148"/>
                  </a:lnTo>
                  <a:lnTo>
                    <a:pt x="7539" y="103868"/>
                  </a:lnTo>
                  <a:lnTo>
                    <a:pt x="9133" y="96912"/>
                  </a:lnTo>
                  <a:lnTo>
                    <a:pt x="22748" y="77036"/>
                  </a:lnTo>
                  <a:lnTo>
                    <a:pt x="30630" y="57635"/>
                  </a:lnTo>
                  <a:lnTo>
                    <a:pt x="33119" y="54282"/>
                  </a:lnTo>
                  <a:lnTo>
                    <a:pt x="35887" y="44911"/>
                  </a:lnTo>
                  <a:lnTo>
                    <a:pt x="38174" y="34749"/>
                  </a:lnTo>
                  <a:lnTo>
                    <a:pt x="45413" y="23079"/>
                  </a:lnTo>
                  <a:lnTo>
                    <a:pt x="53202" y="12918"/>
                  </a:lnTo>
                  <a:lnTo>
                    <a:pt x="55395" y="6419"/>
                  </a:lnTo>
                  <a:lnTo>
                    <a:pt x="57039" y="4263"/>
                  </a:lnTo>
                  <a:lnTo>
                    <a:pt x="65197" y="518"/>
                  </a:lnTo>
                  <a:lnTo>
                    <a:pt x="79803" y="0"/>
                  </a:lnTo>
                  <a:lnTo>
                    <a:pt x="81776" y="1042"/>
                  </a:lnTo>
                  <a:lnTo>
                    <a:pt x="83093" y="2794"/>
                  </a:lnTo>
                  <a:lnTo>
                    <a:pt x="85204" y="8155"/>
                  </a:lnTo>
                  <a:lnTo>
                    <a:pt x="85722" y="53068"/>
                  </a:lnTo>
                  <a:lnTo>
                    <a:pt x="85725" y="97973"/>
                  </a:lnTo>
                  <a:lnTo>
                    <a:pt x="85725" y="117390"/>
                  </a:lnTo>
                  <a:lnTo>
                    <a:pt x="84667" y="119518"/>
                  </a:lnTo>
                  <a:lnTo>
                    <a:pt x="82903" y="120937"/>
                  </a:lnTo>
                  <a:lnTo>
                    <a:pt x="76200" y="123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41"/>
            <p:cNvSpPr/>
            <p:nvPr>
              <p:custDataLst>
                <p:tags r:id="rId229"/>
              </p:custDataLst>
            </p:nvPr>
          </p:nvSpPr>
          <p:spPr>
            <a:xfrm>
              <a:off x="5210179" y="1181301"/>
              <a:ext cx="76194" cy="285384"/>
            </a:xfrm>
            <a:custGeom>
              <a:avLst/>
              <a:gdLst/>
              <a:ahLst/>
              <a:cxnLst/>
              <a:rect l="0" t="0" r="0" b="0"/>
              <a:pathLst>
                <a:path w="76194" h="285384">
                  <a:moveTo>
                    <a:pt x="38096" y="85524"/>
                  </a:moveTo>
                  <a:lnTo>
                    <a:pt x="38096" y="85524"/>
                  </a:lnTo>
                  <a:lnTo>
                    <a:pt x="63922" y="38588"/>
                  </a:lnTo>
                  <a:lnTo>
                    <a:pt x="76157" y="0"/>
                  </a:lnTo>
                  <a:lnTo>
                    <a:pt x="76193" y="13074"/>
                  </a:lnTo>
                  <a:lnTo>
                    <a:pt x="71139" y="27251"/>
                  </a:lnTo>
                  <a:lnTo>
                    <a:pt x="53806" y="60335"/>
                  </a:lnTo>
                  <a:lnTo>
                    <a:pt x="43108" y="101139"/>
                  </a:lnTo>
                  <a:lnTo>
                    <a:pt x="31217" y="140654"/>
                  </a:lnTo>
                  <a:lnTo>
                    <a:pt x="21264" y="188136"/>
                  </a:lnTo>
                  <a:lnTo>
                    <a:pt x="16881" y="208708"/>
                  </a:lnTo>
                  <a:lnTo>
                    <a:pt x="1166" y="252520"/>
                  </a:lnTo>
                  <a:lnTo>
                    <a:pt x="0" y="284987"/>
                  </a:lnTo>
                  <a:lnTo>
                    <a:pt x="5054" y="285383"/>
                  </a:lnTo>
                  <a:lnTo>
                    <a:pt x="10358" y="282653"/>
                  </a:lnTo>
                  <a:lnTo>
                    <a:pt x="16243" y="278970"/>
                  </a:lnTo>
                  <a:lnTo>
                    <a:pt x="22386" y="277334"/>
                  </a:lnTo>
                  <a:lnTo>
                    <a:pt x="24448" y="274780"/>
                  </a:lnTo>
                  <a:lnTo>
                    <a:pt x="28571" y="256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42"/>
            <p:cNvSpPr/>
            <p:nvPr>
              <p:custDataLst>
                <p:tags r:id="rId230"/>
              </p:custDataLst>
            </p:nvPr>
          </p:nvSpPr>
          <p:spPr>
            <a:xfrm>
              <a:off x="5191135" y="1343025"/>
              <a:ext cx="114291" cy="1"/>
            </a:xfrm>
            <a:custGeom>
              <a:avLst/>
              <a:gdLst/>
              <a:ahLst/>
              <a:cxnLst/>
              <a:rect l="0" t="0" r="0" b="0"/>
              <a:pathLst>
                <a:path w="114291" h="1">
                  <a:moveTo>
                    <a:pt x="9515" y="0"/>
                  </a:moveTo>
                  <a:lnTo>
                    <a:pt x="9515" y="0"/>
                  </a:lnTo>
                  <a:lnTo>
                    <a:pt x="0" y="0"/>
                  </a:lnTo>
                  <a:lnTo>
                    <a:pt x="44648" y="0"/>
                  </a:lnTo>
                  <a:lnTo>
                    <a:pt x="89860" y="0"/>
                  </a:lnTo>
                  <a:lnTo>
                    <a:pt x="11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43"/>
            <p:cNvSpPr/>
            <p:nvPr>
              <p:custDataLst>
                <p:tags r:id="rId231"/>
              </p:custDataLst>
            </p:nvPr>
          </p:nvSpPr>
          <p:spPr>
            <a:xfrm>
              <a:off x="5324475" y="1333500"/>
              <a:ext cx="76201" cy="152236"/>
            </a:xfrm>
            <a:custGeom>
              <a:avLst/>
              <a:gdLst/>
              <a:ahLst/>
              <a:cxnLst/>
              <a:rect l="0" t="0" r="0" b="0"/>
              <a:pathLst>
                <a:path w="76201" h="152236">
                  <a:moveTo>
                    <a:pt x="76200" y="0"/>
                  </a:moveTo>
                  <a:lnTo>
                    <a:pt x="76200" y="0"/>
                  </a:lnTo>
                  <a:lnTo>
                    <a:pt x="28685" y="0"/>
                  </a:lnTo>
                  <a:lnTo>
                    <a:pt x="24038" y="0"/>
                  </a:lnTo>
                  <a:lnTo>
                    <a:pt x="22375" y="1058"/>
                  </a:lnTo>
                  <a:lnTo>
                    <a:pt x="21267" y="2822"/>
                  </a:lnTo>
                  <a:lnTo>
                    <a:pt x="20528" y="5056"/>
                  </a:lnTo>
                  <a:lnTo>
                    <a:pt x="18977" y="6546"/>
                  </a:lnTo>
                  <a:lnTo>
                    <a:pt x="10978" y="9132"/>
                  </a:lnTo>
                  <a:lnTo>
                    <a:pt x="10171" y="12173"/>
                  </a:lnTo>
                  <a:lnTo>
                    <a:pt x="9536" y="27132"/>
                  </a:lnTo>
                  <a:lnTo>
                    <a:pt x="10590" y="27613"/>
                  </a:lnTo>
                  <a:lnTo>
                    <a:pt x="14585" y="28147"/>
                  </a:lnTo>
                  <a:lnTo>
                    <a:pt x="16073" y="29348"/>
                  </a:lnTo>
                  <a:lnTo>
                    <a:pt x="27135" y="45898"/>
                  </a:lnTo>
                  <a:lnTo>
                    <a:pt x="34837" y="54888"/>
                  </a:lnTo>
                  <a:lnTo>
                    <a:pt x="38191" y="63771"/>
                  </a:lnTo>
                  <a:lnTo>
                    <a:pt x="44360" y="73105"/>
                  </a:lnTo>
                  <a:lnTo>
                    <a:pt x="47195" y="83854"/>
                  </a:lnTo>
                  <a:lnTo>
                    <a:pt x="47498" y="90227"/>
                  </a:lnTo>
                  <a:lnTo>
                    <a:pt x="50391" y="95840"/>
                  </a:lnTo>
                  <a:lnTo>
                    <a:pt x="52644" y="98818"/>
                  </a:lnTo>
                  <a:lnTo>
                    <a:pt x="53087" y="101862"/>
                  </a:lnTo>
                  <a:lnTo>
                    <a:pt x="47186" y="120673"/>
                  </a:lnTo>
                  <a:lnTo>
                    <a:pt x="41262" y="130182"/>
                  </a:lnTo>
                  <a:lnTo>
                    <a:pt x="37979" y="139702"/>
                  </a:lnTo>
                  <a:lnTo>
                    <a:pt x="33460" y="146051"/>
                  </a:lnTo>
                  <a:lnTo>
                    <a:pt x="27924" y="149578"/>
                  </a:lnTo>
                  <a:lnTo>
                    <a:pt x="11368" y="15223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543"/>
          <p:cNvGrpSpPr/>
          <p:nvPr/>
        </p:nvGrpSpPr>
        <p:grpSpPr>
          <a:xfrm>
            <a:off x="5687914" y="1171585"/>
            <a:ext cx="408087" cy="466264"/>
            <a:chOff x="5687914" y="1171585"/>
            <a:chExt cx="408087" cy="466264"/>
          </a:xfrm>
        </p:grpSpPr>
        <p:sp>
          <p:nvSpPr>
            <p:cNvPr id="74" name="SMARTInkShape-3044"/>
            <p:cNvSpPr/>
            <p:nvPr>
              <p:custDataLst>
                <p:tags r:id="rId218"/>
              </p:custDataLst>
            </p:nvPr>
          </p:nvSpPr>
          <p:spPr>
            <a:xfrm>
              <a:off x="5687914" y="1344476"/>
              <a:ext cx="122300" cy="293373"/>
            </a:xfrm>
            <a:custGeom>
              <a:avLst/>
              <a:gdLst/>
              <a:ahLst/>
              <a:cxnLst/>
              <a:rect l="0" t="0" r="0" b="0"/>
              <a:pathLst>
                <a:path w="122300" h="293373">
                  <a:moveTo>
                    <a:pt x="93761" y="36649"/>
                  </a:moveTo>
                  <a:lnTo>
                    <a:pt x="93761" y="36649"/>
                  </a:lnTo>
                  <a:lnTo>
                    <a:pt x="93761" y="12969"/>
                  </a:lnTo>
                  <a:lnTo>
                    <a:pt x="92703" y="11337"/>
                  </a:lnTo>
                  <a:lnTo>
                    <a:pt x="90939" y="10250"/>
                  </a:lnTo>
                  <a:lnTo>
                    <a:pt x="88705" y="9524"/>
                  </a:lnTo>
                  <a:lnTo>
                    <a:pt x="74463" y="726"/>
                  </a:lnTo>
                  <a:lnTo>
                    <a:pt x="71371" y="0"/>
                  </a:lnTo>
                  <a:lnTo>
                    <a:pt x="68251" y="575"/>
                  </a:lnTo>
                  <a:lnTo>
                    <a:pt x="55639" y="6279"/>
                  </a:lnTo>
                  <a:lnTo>
                    <a:pt x="39783" y="8896"/>
                  </a:lnTo>
                  <a:lnTo>
                    <a:pt x="23911" y="21300"/>
                  </a:lnTo>
                  <a:lnTo>
                    <a:pt x="12269" y="33578"/>
                  </a:lnTo>
                  <a:lnTo>
                    <a:pt x="6050" y="46195"/>
                  </a:lnTo>
                  <a:lnTo>
                    <a:pt x="1861" y="52533"/>
                  </a:lnTo>
                  <a:lnTo>
                    <a:pt x="0" y="58878"/>
                  </a:lnTo>
                  <a:lnTo>
                    <a:pt x="562" y="62052"/>
                  </a:lnTo>
                  <a:lnTo>
                    <a:pt x="6842" y="72868"/>
                  </a:lnTo>
                  <a:lnTo>
                    <a:pt x="12738" y="79248"/>
                  </a:lnTo>
                  <a:lnTo>
                    <a:pt x="18240" y="82040"/>
                  </a:lnTo>
                  <a:lnTo>
                    <a:pt x="36670" y="84078"/>
                  </a:lnTo>
                  <a:lnTo>
                    <a:pt x="39825" y="84143"/>
                  </a:lnTo>
                  <a:lnTo>
                    <a:pt x="46153" y="81394"/>
                  </a:lnTo>
                  <a:lnTo>
                    <a:pt x="52494" y="77702"/>
                  </a:lnTo>
                  <a:lnTo>
                    <a:pt x="65187" y="75332"/>
                  </a:lnTo>
                  <a:lnTo>
                    <a:pt x="68362" y="75138"/>
                  </a:lnTo>
                  <a:lnTo>
                    <a:pt x="74711" y="72100"/>
                  </a:lnTo>
                  <a:lnTo>
                    <a:pt x="77886" y="69808"/>
                  </a:lnTo>
                  <a:lnTo>
                    <a:pt x="81414" y="64439"/>
                  </a:lnTo>
                  <a:lnTo>
                    <a:pt x="82355" y="61526"/>
                  </a:lnTo>
                  <a:lnTo>
                    <a:pt x="84040" y="59584"/>
                  </a:lnTo>
                  <a:lnTo>
                    <a:pt x="88735" y="57425"/>
                  </a:lnTo>
                  <a:lnTo>
                    <a:pt x="90411" y="55792"/>
                  </a:lnTo>
                  <a:lnTo>
                    <a:pt x="93630" y="46611"/>
                  </a:lnTo>
                  <a:lnTo>
                    <a:pt x="101951" y="46212"/>
                  </a:lnTo>
                  <a:lnTo>
                    <a:pt x="102396" y="47258"/>
                  </a:lnTo>
                  <a:lnTo>
                    <a:pt x="103286" y="91708"/>
                  </a:lnTo>
                  <a:lnTo>
                    <a:pt x="104344" y="106703"/>
                  </a:lnTo>
                  <a:lnTo>
                    <a:pt x="110825" y="124609"/>
                  </a:lnTo>
                  <a:lnTo>
                    <a:pt x="115045" y="142086"/>
                  </a:lnTo>
                  <a:lnTo>
                    <a:pt x="120896" y="161898"/>
                  </a:lnTo>
                  <a:lnTo>
                    <a:pt x="122299" y="206368"/>
                  </a:lnTo>
                  <a:lnTo>
                    <a:pt x="121271" y="229551"/>
                  </a:lnTo>
                  <a:lnTo>
                    <a:pt x="102624" y="272719"/>
                  </a:lnTo>
                  <a:lnTo>
                    <a:pt x="96643" y="279153"/>
                  </a:lnTo>
                  <a:lnTo>
                    <a:pt x="74694" y="291537"/>
                  </a:lnTo>
                  <a:lnTo>
                    <a:pt x="62008" y="293372"/>
                  </a:lnTo>
                  <a:lnTo>
                    <a:pt x="55660" y="290801"/>
                  </a:lnTo>
                  <a:lnTo>
                    <a:pt x="42961" y="280527"/>
                  </a:lnTo>
                  <a:lnTo>
                    <a:pt x="39433" y="274509"/>
                  </a:lnTo>
                  <a:lnTo>
                    <a:pt x="36807" y="268306"/>
                  </a:lnTo>
                  <a:lnTo>
                    <a:pt x="30436" y="258864"/>
                  </a:lnTo>
                  <a:lnTo>
                    <a:pt x="28575" y="252533"/>
                  </a:lnTo>
                  <a:lnTo>
                    <a:pt x="30570" y="243370"/>
                  </a:lnTo>
                  <a:lnTo>
                    <a:pt x="46136" y="198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45"/>
            <p:cNvSpPr/>
            <p:nvPr>
              <p:custDataLst>
                <p:tags r:id="rId219"/>
              </p:custDataLst>
            </p:nvPr>
          </p:nvSpPr>
          <p:spPr>
            <a:xfrm>
              <a:off x="5857875" y="1285913"/>
              <a:ext cx="76201" cy="142824"/>
            </a:xfrm>
            <a:custGeom>
              <a:avLst/>
              <a:gdLst/>
              <a:ahLst/>
              <a:cxnLst/>
              <a:rect l="0" t="0" r="0" b="0"/>
              <a:pathLst>
                <a:path w="76201" h="142824">
                  <a:moveTo>
                    <a:pt x="0" y="85687"/>
                  </a:moveTo>
                  <a:lnTo>
                    <a:pt x="0" y="85687"/>
                  </a:lnTo>
                  <a:lnTo>
                    <a:pt x="0" y="76555"/>
                  </a:lnTo>
                  <a:lnTo>
                    <a:pt x="16247" y="75127"/>
                  </a:lnTo>
                  <a:lnTo>
                    <a:pt x="28648" y="68627"/>
                  </a:lnTo>
                  <a:lnTo>
                    <a:pt x="31798" y="67964"/>
                  </a:lnTo>
                  <a:lnTo>
                    <a:pt x="33899" y="66463"/>
                  </a:lnTo>
                  <a:lnTo>
                    <a:pt x="35300" y="64405"/>
                  </a:lnTo>
                  <a:lnTo>
                    <a:pt x="37914" y="59295"/>
                  </a:lnTo>
                  <a:lnTo>
                    <a:pt x="53877" y="40329"/>
                  </a:lnTo>
                  <a:lnTo>
                    <a:pt x="56180" y="31443"/>
                  </a:lnTo>
                  <a:lnTo>
                    <a:pt x="57139" y="4985"/>
                  </a:lnTo>
                  <a:lnTo>
                    <a:pt x="56085" y="3311"/>
                  </a:lnTo>
                  <a:lnTo>
                    <a:pt x="54323" y="2194"/>
                  </a:lnTo>
                  <a:lnTo>
                    <a:pt x="47449" y="256"/>
                  </a:lnTo>
                  <a:lnTo>
                    <a:pt x="39540" y="0"/>
                  </a:lnTo>
                  <a:lnTo>
                    <a:pt x="15747" y="22353"/>
                  </a:lnTo>
                  <a:lnTo>
                    <a:pt x="12290" y="28611"/>
                  </a:lnTo>
                  <a:lnTo>
                    <a:pt x="9696" y="34920"/>
                  </a:lnTo>
                  <a:lnTo>
                    <a:pt x="5015" y="41251"/>
                  </a:lnTo>
                  <a:lnTo>
                    <a:pt x="2229" y="50416"/>
                  </a:lnTo>
                  <a:lnTo>
                    <a:pt x="38" y="93802"/>
                  </a:lnTo>
                  <a:lnTo>
                    <a:pt x="0" y="126843"/>
                  </a:lnTo>
                  <a:lnTo>
                    <a:pt x="2822" y="133259"/>
                  </a:lnTo>
                  <a:lnTo>
                    <a:pt x="5056" y="136452"/>
                  </a:lnTo>
                  <a:lnTo>
                    <a:pt x="10361" y="139999"/>
                  </a:lnTo>
                  <a:lnTo>
                    <a:pt x="17333" y="142276"/>
                  </a:lnTo>
                  <a:lnTo>
                    <a:pt x="50528" y="142823"/>
                  </a:lnTo>
                  <a:lnTo>
                    <a:pt x="57029" y="140008"/>
                  </a:lnTo>
                  <a:lnTo>
                    <a:pt x="76200" y="12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46"/>
            <p:cNvSpPr/>
            <p:nvPr>
              <p:custDataLst>
                <p:tags r:id="rId220"/>
              </p:custDataLst>
            </p:nvPr>
          </p:nvSpPr>
          <p:spPr>
            <a:xfrm>
              <a:off x="6019800" y="1171585"/>
              <a:ext cx="47626" cy="256723"/>
            </a:xfrm>
            <a:custGeom>
              <a:avLst/>
              <a:gdLst/>
              <a:ahLst/>
              <a:cxnLst/>
              <a:rect l="0" t="0" r="0" b="0"/>
              <a:pathLst>
                <a:path w="47626" h="256723">
                  <a:moveTo>
                    <a:pt x="28575" y="9515"/>
                  </a:moveTo>
                  <a:lnTo>
                    <a:pt x="28575" y="9515"/>
                  </a:lnTo>
                  <a:lnTo>
                    <a:pt x="28575" y="24"/>
                  </a:lnTo>
                  <a:lnTo>
                    <a:pt x="23519" y="0"/>
                  </a:lnTo>
                  <a:lnTo>
                    <a:pt x="22030" y="1055"/>
                  </a:lnTo>
                  <a:lnTo>
                    <a:pt x="21036" y="2817"/>
                  </a:lnTo>
                  <a:lnTo>
                    <a:pt x="20374" y="5049"/>
                  </a:lnTo>
                  <a:lnTo>
                    <a:pt x="11685" y="19288"/>
                  </a:lnTo>
                  <a:lnTo>
                    <a:pt x="3063" y="60696"/>
                  </a:lnTo>
                  <a:lnTo>
                    <a:pt x="179" y="104787"/>
                  </a:lnTo>
                  <a:lnTo>
                    <a:pt x="11" y="152361"/>
                  </a:lnTo>
                  <a:lnTo>
                    <a:pt x="0" y="193849"/>
                  </a:lnTo>
                  <a:lnTo>
                    <a:pt x="0" y="220383"/>
                  </a:lnTo>
                  <a:lnTo>
                    <a:pt x="2822" y="227765"/>
                  </a:lnTo>
                  <a:lnTo>
                    <a:pt x="6545" y="234573"/>
                  </a:lnTo>
                  <a:lnTo>
                    <a:pt x="8201" y="241127"/>
                  </a:lnTo>
                  <a:lnTo>
                    <a:pt x="9701" y="243298"/>
                  </a:lnTo>
                  <a:lnTo>
                    <a:pt x="11759" y="244745"/>
                  </a:lnTo>
                  <a:lnTo>
                    <a:pt x="14189" y="245710"/>
                  </a:lnTo>
                  <a:lnTo>
                    <a:pt x="15810" y="247412"/>
                  </a:lnTo>
                  <a:lnTo>
                    <a:pt x="17610" y="252125"/>
                  </a:lnTo>
                  <a:lnTo>
                    <a:pt x="19148" y="253805"/>
                  </a:lnTo>
                  <a:lnTo>
                    <a:pt x="23680" y="255672"/>
                  </a:lnTo>
                  <a:lnTo>
                    <a:pt x="32181" y="256722"/>
                  </a:lnTo>
                  <a:lnTo>
                    <a:pt x="38292" y="254146"/>
                  </a:lnTo>
                  <a:lnTo>
                    <a:pt x="41403" y="251977"/>
                  </a:lnTo>
                  <a:lnTo>
                    <a:pt x="44860" y="246745"/>
                  </a:lnTo>
                  <a:lnTo>
                    <a:pt x="47625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47"/>
            <p:cNvSpPr/>
            <p:nvPr>
              <p:custDataLst>
                <p:tags r:id="rId221"/>
              </p:custDataLst>
            </p:nvPr>
          </p:nvSpPr>
          <p:spPr>
            <a:xfrm>
              <a:off x="5972209" y="1304925"/>
              <a:ext cx="123792" cy="19051"/>
            </a:xfrm>
            <a:custGeom>
              <a:avLst/>
              <a:gdLst/>
              <a:ahLst/>
              <a:cxnLst/>
              <a:rect l="0" t="0" r="0" b="0"/>
              <a:pathLst>
                <a:path w="123792" h="19051">
                  <a:moveTo>
                    <a:pt x="9491" y="19050"/>
                  </a:moveTo>
                  <a:lnTo>
                    <a:pt x="9491" y="19050"/>
                  </a:lnTo>
                  <a:lnTo>
                    <a:pt x="0" y="19050"/>
                  </a:lnTo>
                  <a:lnTo>
                    <a:pt x="5034" y="19050"/>
                  </a:lnTo>
                  <a:lnTo>
                    <a:pt x="10332" y="16228"/>
                  </a:lnTo>
                  <a:lnTo>
                    <a:pt x="16215" y="12504"/>
                  </a:lnTo>
                  <a:lnTo>
                    <a:pt x="28614" y="10113"/>
                  </a:lnTo>
                  <a:lnTo>
                    <a:pt x="70191" y="9548"/>
                  </a:lnTo>
                  <a:lnTo>
                    <a:pt x="88978" y="8474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44"/>
          <p:cNvGrpSpPr/>
          <p:nvPr/>
        </p:nvGrpSpPr>
        <p:grpSpPr>
          <a:xfrm>
            <a:off x="6477000" y="1143570"/>
            <a:ext cx="247209" cy="294706"/>
            <a:chOff x="6477000" y="1143570"/>
            <a:chExt cx="247209" cy="294706"/>
          </a:xfrm>
        </p:grpSpPr>
        <p:sp>
          <p:nvSpPr>
            <p:cNvPr id="79" name="SMARTInkShape-3048"/>
            <p:cNvSpPr/>
            <p:nvPr>
              <p:custDataLst>
                <p:tags r:id="rId215"/>
              </p:custDataLst>
            </p:nvPr>
          </p:nvSpPr>
          <p:spPr>
            <a:xfrm>
              <a:off x="6477000" y="1143570"/>
              <a:ext cx="142876" cy="294657"/>
            </a:xfrm>
            <a:custGeom>
              <a:avLst/>
              <a:gdLst/>
              <a:ahLst/>
              <a:cxnLst/>
              <a:rect l="0" t="0" r="0" b="0"/>
              <a:pathLst>
                <a:path w="142876" h="294657">
                  <a:moveTo>
                    <a:pt x="28575" y="142305"/>
                  </a:moveTo>
                  <a:lnTo>
                    <a:pt x="28575" y="142305"/>
                  </a:lnTo>
                  <a:lnTo>
                    <a:pt x="28575" y="128116"/>
                  </a:lnTo>
                  <a:lnTo>
                    <a:pt x="31397" y="122593"/>
                  </a:lnTo>
                  <a:lnTo>
                    <a:pt x="38066" y="113775"/>
                  </a:lnTo>
                  <a:lnTo>
                    <a:pt x="38097" y="126992"/>
                  </a:lnTo>
                  <a:lnTo>
                    <a:pt x="35276" y="133030"/>
                  </a:lnTo>
                  <a:lnTo>
                    <a:pt x="31553" y="139241"/>
                  </a:lnTo>
                  <a:lnTo>
                    <a:pt x="29458" y="149746"/>
                  </a:lnTo>
                  <a:lnTo>
                    <a:pt x="27778" y="165794"/>
                  </a:lnTo>
                  <a:lnTo>
                    <a:pt x="16832" y="206232"/>
                  </a:lnTo>
                  <a:lnTo>
                    <a:pt x="12772" y="215167"/>
                  </a:lnTo>
                  <a:lnTo>
                    <a:pt x="6893" y="253959"/>
                  </a:lnTo>
                  <a:lnTo>
                    <a:pt x="3063" y="261779"/>
                  </a:lnTo>
                  <a:lnTo>
                    <a:pt x="404" y="278675"/>
                  </a:lnTo>
                  <a:lnTo>
                    <a:pt x="0" y="294656"/>
                  </a:lnTo>
                  <a:lnTo>
                    <a:pt x="0" y="289634"/>
                  </a:lnTo>
                  <a:lnTo>
                    <a:pt x="8642" y="259493"/>
                  </a:lnTo>
                  <a:lnTo>
                    <a:pt x="10321" y="242879"/>
                  </a:lnTo>
                  <a:lnTo>
                    <a:pt x="28808" y="199395"/>
                  </a:lnTo>
                  <a:lnTo>
                    <a:pt x="33970" y="185670"/>
                  </a:lnTo>
                  <a:lnTo>
                    <a:pt x="45342" y="138952"/>
                  </a:lnTo>
                  <a:lnTo>
                    <a:pt x="63578" y="91407"/>
                  </a:lnTo>
                  <a:lnTo>
                    <a:pt x="85730" y="45714"/>
                  </a:lnTo>
                  <a:lnTo>
                    <a:pt x="92429" y="30430"/>
                  </a:lnTo>
                  <a:lnTo>
                    <a:pt x="95054" y="22733"/>
                  </a:lnTo>
                  <a:lnTo>
                    <a:pt x="113777" y="0"/>
                  </a:lnTo>
                  <a:lnTo>
                    <a:pt x="122455" y="7681"/>
                  </a:lnTo>
                  <a:lnTo>
                    <a:pt x="123420" y="13634"/>
                  </a:lnTo>
                  <a:lnTo>
                    <a:pt x="123820" y="58831"/>
                  </a:lnTo>
                  <a:lnTo>
                    <a:pt x="123825" y="101162"/>
                  </a:lnTo>
                  <a:lnTo>
                    <a:pt x="123825" y="147342"/>
                  </a:lnTo>
                  <a:lnTo>
                    <a:pt x="132467" y="193028"/>
                  </a:lnTo>
                  <a:lnTo>
                    <a:pt x="133327" y="240552"/>
                  </a:lnTo>
                  <a:lnTo>
                    <a:pt x="133340" y="248765"/>
                  </a:lnTo>
                  <a:lnTo>
                    <a:pt x="136168" y="255943"/>
                  </a:lnTo>
                  <a:lnTo>
                    <a:pt x="141550" y="264118"/>
                  </a:lnTo>
                  <a:lnTo>
                    <a:pt x="142865" y="275523"/>
                  </a:lnTo>
                  <a:lnTo>
                    <a:pt x="142875" y="266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49"/>
            <p:cNvSpPr/>
            <p:nvPr>
              <p:custDataLst>
                <p:tags r:id="rId216"/>
              </p:custDataLst>
            </p:nvPr>
          </p:nvSpPr>
          <p:spPr>
            <a:xfrm>
              <a:off x="6496064" y="1295400"/>
              <a:ext cx="123812" cy="38101"/>
            </a:xfrm>
            <a:custGeom>
              <a:avLst/>
              <a:gdLst/>
              <a:ahLst/>
              <a:cxnLst/>
              <a:rect l="0" t="0" r="0" b="0"/>
              <a:pathLst>
                <a:path w="123812" h="38101">
                  <a:moveTo>
                    <a:pt x="19036" y="38100"/>
                  </a:moveTo>
                  <a:lnTo>
                    <a:pt x="19036" y="38100"/>
                  </a:lnTo>
                  <a:lnTo>
                    <a:pt x="0" y="38100"/>
                  </a:lnTo>
                  <a:lnTo>
                    <a:pt x="5046" y="38100"/>
                  </a:lnTo>
                  <a:lnTo>
                    <a:pt x="10349" y="35278"/>
                  </a:lnTo>
                  <a:lnTo>
                    <a:pt x="16233" y="31554"/>
                  </a:lnTo>
                  <a:lnTo>
                    <a:pt x="28635" y="29163"/>
                  </a:lnTo>
                  <a:lnTo>
                    <a:pt x="69153" y="27540"/>
                  </a:lnTo>
                  <a:lnTo>
                    <a:pt x="87771" y="21040"/>
                  </a:lnTo>
                  <a:lnTo>
                    <a:pt x="98268" y="18876"/>
                  </a:lnTo>
                  <a:lnTo>
                    <a:pt x="110128" y="11708"/>
                  </a:lnTo>
                  <a:lnTo>
                    <a:pt x="123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050"/>
            <p:cNvSpPr/>
            <p:nvPr>
              <p:custDataLst>
                <p:tags r:id="rId217"/>
              </p:custDataLst>
            </p:nvPr>
          </p:nvSpPr>
          <p:spPr>
            <a:xfrm>
              <a:off x="6638925" y="1162050"/>
              <a:ext cx="85284" cy="276226"/>
            </a:xfrm>
            <a:custGeom>
              <a:avLst/>
              <a:gdLst/>
              <a:ahLst/>
              <a:cxnLst/>
              <a:rect l="0" t="0" r="0" b="0"/>
              <a:pathLst>
                <a:path w="85284" h="2762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7333" y="5056"/>
                  </a:lnTo>
                  <a:lnTo>
                    <a:pt x="18963" y="6546"/>
                  </a:lnTo>
                  <a:lnTo>
                    <a:pt x="23598" y="8201"/>
                  </a:lnTo>
                  <a:lnTo>
                    <a:pt x="25257" y="9701"/>
                  </a:lnTo>
                  <a:lnTo>
                    <a:pt x="33565" y="22534"/>
                  </a:lnTo>
                  <a:lnTo>
                    <a:pt x="60060" y="55503"/>
                  </a:lnTo>
                  <a:lnTo>
                    <a:pt x="71914" y="80735"/>
                  </a:lnTo>
                  <a:lnTo>
                    <a:pt x="82370" y="126144"/>
                  </a:lnTo>
                  <a:lnTo>
                    <a:pt x="85283" y="163694"/>
                  </a:lnTo>
                  <a:lnTo>
                    <a:pt x="77486" y="205973"/>
                  </a:lnTo>
                  <a:lnTo>
                    <a:pt x="73547" y="238072"/>
                  </a:lnTo>
                  <a:lnTo>
                    <a:pt x="62976" y="263515"/>
                  </a:lnTo>
                  <a:lnTo>
                    <a:pt x="56917" y="270576"/>
                  </a:lnTo>
                  <a:lnTo>
                    <a:pt x="476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3051"/>
          <p:cNvSpPr/>
          <p:nvPr>
            <p:custDataLst>
              <p:tags r:id="rId4"/>
            </p:custDataLst>
          </p:nvPr>
        </p:nvSpPr>
        <p:spPr>
          <a:xfrm>
            <a:off x="9477375" y="179070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546"/>
          <p:cNvGrpSpPr/>
          <p:nvPr/>
        </p:nvGrpSpPr>
        <p:grpSpPr>
          <a:xfrm>
            <a:off x="10058401" y="1124343"/>
            <a:ext cx="1723975" cy="627650"/>
            <a:chOff x="10058401" y="1124343"/>
            <a:chExt cx="1723975" cy="627650"/>
          </a:xfrm>
        </p:grpSpPr>
        <p:sp>
          <p:nvSpPr>
            <p:cNvPr id="84" name="SMARTInkShape-3052"/>
            <p:cNvSpPr/>
            <p:nvPr>
              <p:custDataLst>
                <p:tags r:id="rId207"/>
              </p:custDataLst>
            </p:nvPr>
          </p:nvSpPr>
          <p:spPr>
            <a:xfrm>
              <a:off x="10058401" y="1247775"/>
              <a:ext cx="28575" cy="504218"/>
            </a:xfrm>
            <a:custGeom>
              <a:avLst/>
              <a:gdLst/>
              <a:ahLst/>
              <a:cxnLst/>
              <a:rect l="0" t="0" r="0" b="0"/>
              <a:pathLst>
                <a:path w="28575" h="504218">
                  <a:moveTo>
                    <a:pt x="19049" y="0"/>
                  </a:moveTo>
                  <a:lnTo>
                    <a:pt x="19049" y="0"/>
                  </a:lnTo>
                  <a:lnTo>
                    <a:pt x="19049" y="5056"/>
                  </a:lnTo>
                  <a:lnTo>
                    <a:pt x="21873" y="10361"/>
                  </a:lnTo>
                  <a:lnTo>
                    <a:pt x="27251" y="17334"/>
                  </a:lnTo>
                  <a:lnTo>
                    <a:pt x="28552" y="61398"/>
                  </a:lnTo>
                  <a:lnTo>
                    <a:pt x="28572" y="106123"/>
                  </a:lnTo>
                  <a:lnTo>
                    <a:pt x="28574" y="152578"/>
                  </a:lnTo>
                  <a:lnTo>
                    <a:pt x="28574" y="197081"/>
                  </a:lnTo>
                  <a:lnTo>
                    <a:pt x="28574" y="240366"/>
                  </a:lnTo>
                  <a:lnTo>
                    <a:pt x="28574" y="284311"/>
                  </a:lnTo>
                  <a:lnTo>
                    <a:pt x="27516" y="330112"/>
                  </a:lnTo>
                  <a:lnTo>
                    <a:pt x="21036" y="370830"/>
                  </a:lnTo>
                  <a:lnTo>
                    <a:pt x="12764" y="417957"/>
                  </a:lnTo>
                  <a:lnTo>
                    <a:pt x="3263" y="459996"/>
                  </a:lnTo>
                  <a:lnTo>
                    <a:pt x="11" y="504217"/>
                  </a:lnTo>
                  <a:lnTo>
                    <a:pt x="0" y="491514"/>
                  </a:lnTo>
                  <a:lnTo>
                    <a:pt x="2823" y="485504"/>
                  </a:lnTo>
                  <a:lnTo>
                    <a:pt x="9524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53"/>
            <p:cNvSpPr/>
            <p:nvPr>
              <p:custDataLst>
                <p:tags r:id="rId208"/>
              </p:custDataLst>
            </p:nvPr>
          </p:nvSpPr>
          <p:spPr>
            <a:xfrm>
              <a:off x="10193086" y="1267386"/>
              <a:ext cx="513015" cy="370914"/>
            </a:xfrm>
            <a:custGeom>
              <a:avLst/>
              <a:gdLst/>
              <a:ahLst/>
              <a:cxnLst/>
              <a:rect l="0" t="0" r="0" b="0"/>
              <a:pathLst>
                <a:path w="513015" h="370914">
                  <a:moveTo>
                    <a:pt x="17714" y="361389"/>
                  </a:moveTo>
                  <a:lnTo>
                    <a:pt x="17714" y="361389"/>
                  </a:lnTo>
                  <a:lnTo>
                    <a:pt x="8580" y="361389"/>
                  </a:lnTo>
                  <a:lnTo>
                    <a:pt x="8304" y="366445"/>
                  </a:lnTo>
                  <a:lnTo>
                    <a:pt x="7207" y="367935"/>
                  </a:lnTo>
                  <a:lnTo>
                    <a:pt x="0" y="370522"/>
                  </a:lnTo>
                  <a:lnTo>
                    <a:pt x="44184" y="370913"/>
                  </a:lnTo>
                  <a:lnTo>
                    <a:pt x="60246" y="369856"/>
                  </a:lnTo>
                  <a:lnTo>
                    <a:pt x="97198" y="362272"/>
                  </a:lnTo>
                  <a:lnTo>
                    <a:pt x="142837" y="361423"/>
                  </a:lnTo>
                  <a:lnTo>
                    <a:pt x="189158" y="361389"/>
                  </a:lnTo>
                  <a:lnTo>
                    <a:pt x="196806" y="361389"/>
                  </a:lnTo>
                  <a:lnTo>
                    <a:pt x="197434" y="360331"/>
                  </a:lnTo>
                  <a:lnTo>
                    <a:pt x="198687" y="351887"/>
                  </a:lnTo>
                  <a:lnTo>
                    <a:pt x="198687" y="351879"/>
                  </a:lnTo>
                  <a:lnTo>
                    <a:pt x="198688" y="351874"/>
                  </a:lnTo>
                  <a:lnTo>
                    <a:pt x="198688" y="351871"/>
                  </a:lnTo>
                  <a:lnTo>
                    <a:pt x="198689" y="351869"/>
                  </a:lnTo>
                  <a:lnTo>
                    <a:pt x="198689" y="346808"/>
                  </a:lnTo>
                  <a:lnTo>
                    <a:pt x="197631" y="345318"/>
                  </a:lnTo>
                  <a:lnTo>
                    <a:pt x="195865" y="344325"/>
                  </a:lnTo>
                  <a:lnTo>
                    <a:pt x="190487" y="342732"/>
                  </a:lnTo>
                  <a:lnTo>
                    <a:pt x="189752" y="339691"/>
                  </a:lnTo>
                  <a:lnTo>
                    <a:pt x="189167" y="295994"/>
                  </a:lnTo>
                  <a:lnTo>
                    <a:pt x="189164" y="253129"/>
                  </a:lnTo>
                  <a:lnTo>
                    <a:pt x="191988" y="206697"/>
                  </a:lnTo>
                  <a:lnTo>
                    <a:pt x="200924" y="159177"/>
                  </a:lnTo>
                  <a:lnTo>
                    <a:pt x="217935" y="114383"/>
                  </a:lnTo>
                  <a:lnTo>
                    <a:pt x="223118" y="100267"/>
                  </a:lnTo>
                  <a:lnTo>
                    <a:pt x="229269" y="70979"/>
                  </a:lnTo>
                  <a:lnTo>
                    <a:pt x="249607" y="35973"/>
                  </a:lnTo>
                  <a:lnTo>
                    <a:pt x="290506" y="3700"/>
                  </a:lnTo>
                  <a:lnTo>
                    <a:pt x="296999" y="1333"/>
                  </a:lnTo>
                  <a:lnTo>
                    <a:pt x="311661" y="0"/>
                  </a:lnTo>
                  <a:lnTo>
                    <a:pt x="320512" y="2511"/>
                  </a:lnTo>
                  <a:lnTo>
                    <a:pt x="345740" y="15258"/>
                  </a:lnTo>
                  <a:lnTo>
                    <a:pt x="356794" y="18590"/>
                  </a:lnTo>
                  <a:lnTo>
                    <a:pt x="373230" y="31620"/>
                  </a:lnTo>
                  <a:lnTo>
                    <a:pt x="376803" y="37731"/>
                  </a:lnTo>
                  <a:lnTo>
                    <a:pt x="379451" y="43974"/>
                  </a:lnTo>
                  <a:lnTo>
                    <a:pt x="384156" y="50277"/>
                  </a:lnTo>
                  <a:lnTo>
                    <a:pt x="386953" y="59428"/>
                  </a:lnTo>
                  <a:lnTo>
                    <a:pt x="389253" y="69492"/>
                  </a:lnTo>
                  <a:lnTo>
                    <a:pt x="395440" y="82167"/>
                  </a:lnTo>
                  <a:lnTo>
                    <a:pt x="398586" y="129745"/>
                  </a:lnTo>
                  <a:lnTo>
                    <a:pt x="397631" y="155040"/>
                  </a:lnTo>
                  <a:lnTo>
                    <a:pt x="386953" y="199466"/>
                  </a:lnTo>
                  <a:lnTo>
                    <a:pt x="366834" y="243914"/>
                  </a:lnTo>
                  <a:lnTo>
                    <a:pt x="341560" y="287175"/>
                  </a:lnTo>
                  <a:lnTo>
                    <a:pt x="325338" y="313102"/>
                  </a:lnTo>
                  <a:lnTo>
                    <a:pt x="322885" y="329552"/>
                  </a:lnTo>
                  <a:lnTo>
                    <a:pt x="322563" y="345503"/>
                  </a:lnTo>
                  <a:lnTo>
                    <a:pt x="323605" y="347623"/>
                  </a:lnTo>
                  <a:lnTo>
                    <a:pt x="325358" y="349037"/>
                  </a:lnTo>
                  <a:lnTo>
                    <a:pt x="330719" y="351306"/>
                  </a:lnTo>
                  <a:lnTo>
                    <a:pt x="377085" y="351860"/>
                  </a:lnTo>
                  <a:lnTo>
                    <a:pt x="386631" y="349040"/>
                  </a:lnTo>
                  <a:lnTo>
                    <a:pt x="390659" y="346806"/>
                  </a:lnTo>
                  <a:lnTo>
                    <a:pt x="432722" y="342731"/>
                  </a:lnTo>
                  <a:lnTo>
                    <a:pt x="443111" y="339691"/>
                  </a:lnTo>
                  <a:lnTo>
                    <a:pt x="452312" y="335870"/>
                  </a:lnTo>
                  <a:lnTo>
                    <a:pt x="480256" y="332024"/>
                  </a:lnTo>
                  <a:lnTo>
                    <a:pt x="493763" y="325328"/>
                  </a:lnTo>
                  <a:lnTo>
                    <a:pt x="497006" y="324648"/>
                  </a:lnTo>
                  <a:lnTo>
                    <a:pt x="506624" y="318635"/>
                  </a:lnTo>
                  <a:lnTo>
                    <a:pt x="510175" y="313107"/>
                  </a:lnTo>
                  <a:lnTo>
                    <a:pt x="513014" y="304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54"/>
            <p:cNvSpPr/>
            <p:nvPr>
              <p:custDataLst>
                <p:tags r:id="rId209"/>
              </p:custDataLst>
            </p:nvPr>
          </p:nvSpPr>
          <p:spPr>
            <a:xfrm>
              <a:off x="10820400" y="1247820"/>
              <a:ext cx="57024" cy="390481"/>
            </a:xfrm>
            <a:custGeom>
              <a:avLst/>
              <a:gdLst/>
              <a:ahLst/>
              <a:cxnLst/>
              <a:rect l="0" t="0" r="0" b="0"/>
              <a:pathLst>
                <a:path w="57024" h="390481">
                  <a:moveTo>
                    <a:pt x="28575" y="19005"/>
                  </a:moveTo>
                  <a:lnTo>
                    <a:pt x="28575" y="19005"/>
                  </a:lnTo>
                  <a:lnTo>
                    <a:pt x="28575" y="5748"/>
                  </a:lnTo>
                  <a:lnTo>
                    <a:pt x="29633" y="3817"/>
                  </a:lnTo>
                  <a:lnTo>
                    <a:pt x="31399" y="2530"/>
                  </a:lnTo>
                  <a:lnTo>
                    <a:pt x="37709" y="106"/>
                  </a:lnTo>
                  <a:lnTo>
                    <a:pt x="43040" y="0"/>
                  </a:lnTo>
                  <a:lnTo>
                    <a:pt x="44568" y="1043"/>
                  </a:lnTo>
                  <a:lnTo>
                    <a:pt x="45587" y="2797"/>
                  </a:lnTo>
                  <a:lnTo>
                    <a:pt x="46266" y="5025"/>
                  </a:lnTo>
                  <a:lnTo>
                    <a:pt x="54985" y="19255"/>
                  </a:lnTo>
                  <a:lnTo>
                    <a:pt x="57023" y="54502"/>
                  </a:lnTo>
                  <a:lnTo>
                    <a:pt x="48937" y="100281"/>
                  </a:lnTo>
                  <a:lnTo>
                    <a:pt x="41337" y="140854"/>
                  </a:lnTo>
                  <a:lnTo>
                    <a:pt x="35917" y="180540"/>
                  </a:lnTo>
                  <a:lnTo>
                    <a:pt x="30025" y="218953"/>
                  </a:lnTo>
                  <a:lnTo>
                    <a:pt x="27803" y="262603"/>
                  </a:lnTo>
                  <a:lnTo>
                    <a:pt x="15356" y="305685"/>
                  </a:lnTo>
                  <a:lnTo>
                    <a:pt x="7470" y="349680"/>
                  </a:lnTo>
                  <a:lnTo>
                    <a:pt x="984" y="376170"/>
                  </a:lnTo>
                  <a:lnTo>
                    <a:pt x="0" y="39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55"/>
            <p:cNvSpPr/>
            <p:nvPr>
              <p:custDataLst>
                <p:tags r:id="rId210"/>
              </p:custDataLst>
            </p:nvPr>
          </p:nvSpPr>
          <p:spPr>
            <a:xfrm>
              <a:off x="11010900" y="1447800"/>
              <a:ext cx="180976" cy="15014"/>
            </a:xfrm>
            <a:custGeom>
              <a:avLst/>
              <a:gdLst/>
              <a:ahLst/>
              <a:cxnLst/>
              <a:rect l="0" t="0" r="0" b="0"/>
              <a:pathLst>
                <a:path w="180976" h="15014">
                  <a:moveTo>
                    <a:pt x="0" y="9525"/>
                  </a:moveTo>
                  <a:lnTo>
                    <a:pt x="0" y="9525"/>
                  </a:lnTo>
                  <a:lnTo>
                    <a:pt x="0" y="14581"/>
                  </a:lnTo>
                  <a:lnTo>
                    <a:pt x="1058" y="15013"/>
                  </a:lnTo>
                  <a:lnTo>
                    <a:pt x="9702" y="10146"/>
                  </a:lnTo>
                  <a:lnTo>
                    <a:pt x="36071" y="8483"/>
                  </a:lnTo>
                  <a:lnTo>
                    <a:pt x="59013" y="1326"/>
                  </a:lnTo>
                  <a:lnTo>
                    <a:pt x="104208" y="78"/>
                  </a:lnTo>
                  <a:lnTo>
                    <a:pt x="149513" y="3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056"/>
            <p:cNvSpPr/>
            <p:nvPr>
              <p:custDataLst>
                <p:tags r:id="rId211"/>
              </p:custDataLst>
            </p:nvPr>
          </p:nvSpPr>
          <p:spPr>
            <a:xfrm>
              <a:off x="11030107" y="1543050"/>
              <a:ext cx="209394" cy="37697"/>
            </a:xfrm>
            <a:custGeom>
              <a:avLst/>
              <a:gdLst/>
              <a:ahLst/>
              <a:cxnLst/>
              <a:rect l="0" t="0" r="0" b="0"/>
              <a:pathLst>
                <a:path w="209394" h="37697">
                  <a:moveTo>
                    <a:pt x="37943" y="0"/>
                  </a:moveTo>
                  <a:lnTo>
                    <a:pt x="37943" y="0"/>
                  </a:lnTo>
                  <a:lnTo>
                    <a:pt x="27831" y="5056"/>
                  </a:lnTo>
                  <a:lnTo>
                    <a:pt x="24852" y="7604"/>
                  </a:lnTo>
                  <a:lnTo>
                    <a:pt x="19600" y="15188"/>
                  </a:lnTo>
                  <a:lnTo>
                    <a:pt x="372" y="28138"/>
                  </a:lnTo>
                  <a:lnTo>
                    <a:pt x="0" y="33502"/>
                  </a:lnTo>
                  <a:lnTo>
                    <a:pt x="1006" y="35035"/>
                  </a:lnTo>
                  <a:lnTo>
                    <a:pt x="2735" y="36056"/>
                  </a:lnTo>
                  <a:lnTo>
                    <a:pt x="10226" y="37495"/>
                  </a:lnTo>
                  <a:lnTo>
                    <a:pt x="13116" y="37696"/>
                  </a:lnTo>
                  <a:lnTo>
                    <a:pt x="19150" y="35098"/>
                  </a:lnTo>
                  <a:lnTo>
                    <a:pt x="22239" y="32924"/>
                  </a:lnTo>
                  <a:lnTo>
                    <a:pt x="36700" y="29864"/>
                  </a:lnTo>
                  <a:lnTo>
                    <a:pt x="77134" y="28745"/>
                  </a:lnTo>
                  <a:lnTo>
                    <a:pt x="104941" y="25803"/>
                  </a:lnTo>
                  <a:lnTo>
                    <a:pt x="152284" y="18881"/>
                  </a:lnTo>
                  <a:lnTo>
                    <a:pt x="199676" y="3940"/>
                  </a:lnTo>
                  <a:lnTo>
                    <a:pt x="2093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057"/>
            <p:cNvSpPr/>
            <p:nvPr>
              <p:custDataLst>
                <p:tags r:id="rId212"/>
              </p:custDataLst>
            </p:nvPr>
          </p:nvSpPr>
          <p:spPr>
            <a:xfrm>
              <a:off x="11449085" y="1314485"/>
              <a:ext cx="147956" cy="304717"/>
            </a:xfrm>
            <a:custGeom>
              <a:avLst/>
              <a:gdLst/>
              <a:ahLst/>
              <a:cxnLst/>
              <a:rect l="0" t="0" r="0" b="0"/>
              <a:pathLst>
                <a:path w="147956" h="304717">
                  <a:moveTo>
                    <a:pt x="9490" y="38065"/>
                  </a:moveTo>
                  <a:lnTo>
                    <a:pt x="9490" y="38065"/>
                  </a:lnTo>
                  <a:lnTo>
                    <a:pt x="9490" y="33009"/>
                  </a:lnTo>
                  <a:lnTo>
                    <a:pt x="8432" y="31519"/>
                  </a:lnTo>
                  <a:lnTo>
                    <a:pt x="6666" y="30526"/>
                  </a:lnTo>
                  <a:lnTo>
                    <a:pt x="4433" y="29864"/>
                  </a:lnTo>
                  <a:lnTo>
                    <a:pt x="2944" y="28364"/>
                  </a:lnTo>
                  <a:lnTo>
                    <a:pt x="80" y="19442"/>
                  </a:lnTo>
                  <a:lnTo>
                    <a:pt x="0" y="14085"/>
                  </a:lnTo>
                  <a:lnTo>
                    <a:pt x="1046" y="12553"/>
                  </a:lnTo>
                  <a:lnTo>
                    <a:pt x="2802" y="11532"/>
                  </a:lnTo>
                  <a:lnTo>
                    <a:pt x="10330" y="10095"/>
                  </a:lnTo>
                  <a:lnTo>
                    <a:pt x="13225" y="9893"/>
                  </a:lnTo>
                  <a:lnTo>
                    <a:pt x="19264" y="6847"/>
                  </a:lnTo>
                  <a:lnTo>
                    <a:pt x="26708" y="1324"/>
                  </a:lnTo>
                  <a:lnTo>
                    <a:pt x="60016" y="0"/>
                  </a:lnTo>
                  <a:lnTo>
                    <a:pt x="66517" y="2803"/>
                  </a:lnTo>
                  <a:lnTo>
                    <a:pt x="72935" y="6518"/>
                  </a:lnTo>
                  <a:lnTo>
                    <a:pt x="82499" y="9668"/>
                  </a:lnTo>
                  <a:lnTo>
                    <a:pt x="102858" y="26789"/>
                  </a:lnTo>
                  <a:lnTo>
                    <a:pt x="103904" y="30584"/>
                  </a:lnTo>
                  <a:lnTo>
                    <a:pt x="104575" y="41644"/>
                  </a:lnTo>
                  <a:lnTo>
                    <a:pt x="101844" y="47769"/>
                  </a:lnTo>
                  <a:lnTo>
                    <a:pt x="80285" y="81639"/>
                  </a:lnTo>
                  <a:lnTo>
                    <a:pt x="74156" y="95042"/>
                  </a:lnTo>
                  <a:lnTo>
                    <a:pt x="71651" y="98275"/>
                  </a:lnTo>
                  <a:lnTo>
                    <a:pt x="66045" y="101867"/>
                  </a:lnTo>
                  <a:lnTo>
                    <a:pt x="60026" y="104521"/>
                  </a:lnTo>
                  <a:lnTo>
                    <a:pt x="39935" y="122024"/>
                  </a:lnTo>
                  <a:lnTo>
                    <a:pt x="38898" y="125827"/>
                  </a:lnTo>
                  <a:lnTo>
                    <a:pt x="38229" y="131836"/>
                  </a:lnTo>
                  <a:lnTo>
                    <a:pt x="43171" y="137933"/>
                  </a:lnTo>
                  <a:lnTo>
                    <a:pt x="48448" y="140659"/>
                  </a:lnTo>
                  <a:lnTo>
                    <a:pt x="51338" y="141386"/>
                  </a:lnTo>
                  <a:lnTo>
                    <a:pt x="66715" y="150188"/>
                  </a:lnTo>
                  <a:lnTo>
                    <a:pt x="69865" y="150913"/>
                  </a:lnTo>
                  <a:lnTo>
                    <a:pt x="102756" y="171606"/>
                  </a:lnTo>
                  <a:lnTo>
                    <a:pt x="126850" y="193651"/>
                  </a:lnTo>
                  <a:lnTo>
                    <a:pt x="138583" y="212888"/>
                  </a:lnTo>
                  <a:lnTo>
                    <a:pt x="142638" y="224508"/>
                  </a:lnTo>
                  <a:lnTo>
                    <a:pt x="147336" y="231348"/>
                  </a:lnTo>
                  <a:lnTo>
                    <a:pt x="147955" y="235712"/>
                  </a:lnTo>
                  <a:lnTo>
                    <a:pt x="143723" y="258957"/>
                  </a:lnTo>
                  <a:lnTo>
                    <a:pt x="140410" y="266061"/>
                  </a:lnTo>
                  <a:lnTo>
                    <a:pt x="111047" y="298405"/>
                  </a:lnTo>
                  <a:lnTo>
                    <a:pt x="101898" y="301938"/>
                  </a:lnTo>
                  <a:lnTo>
                    <a:pt x="55379" y="304716"/>
                  </a:lnTo>
                  <a:lnTo>
                    <a:pt x="39785" y="299694"/>
                  </a:lnTo>
                  <a:lnTo>
                    <a:pt x="36036" y="297151"/>
                  </a:lnTo>
                  <a:lnTo>
                    <a:pt x="31872" y="291503"/>
                  </a:lnTo>
                  <a:lnTo>
                    <a:pt x="21440" y="268577"/>
                  </a:lnTo>
                  <a:lnTo>
                    <a:pt x="19015" y="2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058"/>
            <p:cNvSpPr/>
            <p:nvPr>
              <p:custDataLst>
                <p:tags r:id="rId213"/>
              </p:custDataLst>
            </p:nvPr>
          </p:nvSpPr>
          <p:spPr>
            <a:xfrm>
              <a:off x="11630025" y="1124343"/>
              <a:ext cx="19051" cy="132958"/>
            </a:xfrm>
            <a:custGeom>
              <a:avLst/>
              <a:gdLst/>
              <a:ahLst/>
              <a:cxnLst/>
              <a:rect l="0" t="0" r="0" b="0"/>
              <a:pathLst>
                <a:path w="19051" h="132958">
                  <a:moveTo>
                    <a:pt x="0" y="9132"/>
                  </a:moveTo>
                  <a:lnTo>
                    <a:pt x="0" y="9132"/>
                  </a:lnTo>
                  <a:lnTo>
                    <a:pt x="5058" y="9132"/>
                  </a:lnTo>
                  <a:lnTo>
                    <a:pt x="6546" y="8074"/>
                  </a:lnTo>
                  <a:lnTo>
                    <a:pt x="7538" y="6310"/>
                  </a:lnTo>
                  <a:lnTo>
                    <a:pt x="9410" y="0"/>
                  </a:lnTo>
                  <a:lnTo>
                    <a:pt x="14547" y="4780"/>
                  </a:lnTo>
                  <a:lnTo>
                    <a:pt x="14991" y="6231"/>
                  </a:lnTo>
                  <a:lnTo>
                    <a:pt x="14228" y="7198"/>
                  </a:lnTo>
                  <a:lnTo>
                    <a:pt x="12659" y="7843"/>
                  </a:lnTo>
                  <a:lnTo>
                    <a:pt x="11615" y="9331"/>
                  </a:lnTo>
                  <a:lnTo>
                    <a:pt x="10454" y="13806"/>
                  </a:lnTo>
                  <a:lnTo>
                    <a:pt x="11202" y="16482"/>
                  </a:lnTo>
                  <a:lnTo>
                    <a:pt x="17186" y="28380"/>
                  </a:lnTo>
                  <a:lnTo>
                    <a:pt x="19028" y="72810"/>
                  </a:lnTo>
                  <a:lnTo>
                    <a:pt x="19050" y="120173"/>
                  </a:lnTo>
                  <a:lnTo>
                    <a:pt x="19050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59"/>
            <p:cNvSpPr/>
            <p:nvPr>
              <p:custDataLst>
                <p:tags r:id="rId214"/>
              </p:custDataLst>
            </p:nvPr>
          </p:nvSpPr>
          <p:spPr>
            <a:xfrm>
              <a:off x="11668675" y="1133475"/>
              <a:ext cx="113701" cy="133195"/>
            </a:xfrm>
            <a:custGeom>
              <a:avLst/>
              <a:gdLst/>
              <a:ahLst/>
              <a:cxnLst/>
              <a:rect l="0" t="0" r="0" b="0"/>
              <a:pathLst>
                <a:path w="113701" h="133195">
                  <a:moveTo>
                    <a:pt x="85175" y="28575"/>
                  </a:moveTo>
                  <a:lnTo>
                    <a:pt x="85175" y="28575"/>
                  </a:lnTo>
                  <a:lnTo>
                    <a:pt x="80117" y="23519"/>
                  </a:lnTo>
                  <a:lnTo>
                    <a:pt x="74814" y="21036"/>
                  </a:lnTo>
                  <a:lnTo>
                    <a:pt x="48942" y="19084"/>
                  </a:lnTo>
                  <a:lnTo>
                    <a:pt x="37514" y="24117"/>
                  </a:lnTo>
                  <a:lnTo>
                    <a:pt x="34351" y="26661"/>
                  </a:lnTo>
                  <a:lnTo>
                    <a:pt x="28841" y="34240"/>
                  </a:lnTo>
                  <a:lnTo>
                    <a:pt x="15015" y="42648"/>
                  </a:lnTo>
                  <a:lnTo>
                    <a:pt x="5709" y="51207"/>
                  </a:lnTo>
                  <a:lnTo>
                    <a:pt x="2232" y="57331"/>
                  </a:lnTo>
                  <a:lnTo>
                    <a:pt x="0" y="69886"/>
                  </a:lnTo>
                  <a:lnTo>
                    <a:pt x="2517" y="76216"/>
                  </a:lnTo>
                  <a:lnTo>
                    <a:pt x="4669" y="79386"/>
                  </a:lnTo>
                  <a:lnTo>
                    <a:pt x="11230" y="102790"/>
                  </a:lnTo>
                  <a:lnTo>
                    <a:pt x="13654" y="106627"/>
                  </a:lnTo>
                  <a:lnTo>
                    <a:pt x="19169" y="110890"/>
                  </a:lnTo>
                  <a:lnTo>
                    <a:pt x="36390" y="118683"/>
                  </a:lnTo>
                  <a:lnTo>
                    <a:pt x="39951" y="121455"/>
                  </a:lnTo>
                  <a:lnTo>
                    <a:pt x="43909" y="127358"/>
                  </a:lnTo>
                  <a:lnTo>
                    <a:pt x="47081" y="129355"/>
                  </a:lnTo>
                  <a:lnTo>
                    <a:pt x="64558" y="132561"/>
                  </a:lnTo>
                  <a:lnTo>
                    <a:pt x="78516" y="133194"/>
                  </a:lnTo>
                  <a:lnTo>
                    <a:pt x="85038" y="130459"/>
                  </a:lnTo>
                  <a:lnTo>
                    <a:pt x="91464" y="126773"/>
                  </a:lnTo>
                  <a:lnTo>
                    <a:pt x="101032" y="123640"/>
                  </a:lnTo>
                  <a:lnTo>
                    <a:pt x="107391" y="119157"/>
                  </a:lnTo>
                  <a:lnTo>
                    <a:pt x="110925" y="110814"/>
                  </a:lnTo>
                  <a:lnTo>
                    <a:pt x="113700" y="64929"/>
                  </a:lnTo>
                  <a:lnTo>
                    <a:pt x="112683" y="44536"/>
                  </a:lnTo>
                  <a:lnTo>
                    <a:pt x="106143" y="32716"/>
                  </a:lnTo>
                  <a:lnTo>
                    <a:pt x="81950" y="6388"/>
                  </a:lnTo>
                  <a:lnTo>
                    <a:pt x="72806" y="2839"/>
                  </a:lnTo>
                  <a:lnTo>
                    <a:pt x="47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547"/>
          <p:cNvGrpSpPr/>
          <p:nvPr/>
        </p:nvGrpSpPr>
        <p:grpSpPr>
          <a:xfrm>
            <a:off x="7191816" y="1318494"/>
            <a:ext cx="256735" cy="153860"/>
            <a:chOff x="7191816" y="1318494"/>
            <a:chExt cx="256735" cy="153860"/>
          </a:xfrm>
        </p:grpSpPr>
        <p:sp>
          <p:nvSpPr>
            <p:cNvPr id="93" name="SMARTInkShape-3060"/>
            <p:cNvSpPr/>
            <p:nvPr>
              <p:custDataLst>
                <p:tags r:id="rId205"/>
              </p:custDataLst>
            </p:nvPr>
          </p:nvSpPr>
          <p:spPr>
            <a:xfrm>
              <a:off x="7219950" y="1318494"/>
              <a:ext cx="200026" cy="24532"/>
            </a:xfrm>
            <a:custGeom>
              <a:avLst/>
              <a:gdLst/>
              <a:ahLst/>
              <a:cxnLst/>
              <a:rect l="0" t="0" r="0" b="0"/>
              <a:pathLst>
                <a:path w="200026" h="24532">
                  <a:moveTo>
                    <a:pt x="0" y="24531"/>
                  </a:moveTo>
                  <a:lnTo>
                    <a:pt x="0" y="24531"/>
                  </a:lnTo>
                  <a:lnTo>
                    <a:pt x="13257" y="24531"/>
                  </a:lnTo>
                  <a:lnTo>
                    <a:pt x="19297" y="21709"/>
                  </a:lnTo>
                  <a:lnTo>
                    <a:pt x="25510" y="17985"/>
                  </a:lnTo>
                  <a:lnTo>
                    <a:pt x="36016" y="15889"/>
                  </a:lnTo>
                  <a:lnTo>
                    <a:pt x="52064" y="14209"/>
                  </a:lnTo>
                  <a:lnTo>
                    <a:pt x="82717" y="6839"/>
                  </a:lnTo>
                  <a:lnTo>
                    <a:pt x="127010" y="5560"/>
                  </a:lnTo>
                  <a:lnTo>
                    <a:pt x="146052" y="4446"/>
                  </a:lnTo>
                  <a:lnTo>
                    <a:pt x="164042" y="0"/>
                  </a:lnTo>
                  <a:lnTo>
                    <a:pt x="193510" y="5205"/>
                  </a:lnTo>
                  <a:lnTo>
                    <a:pt x="195682" y="6355"/>
                  </a:lnTo>
                  <a:lnTo>
                    <a:pt x="197129" y="8181"/>
                  </a:lnTo>
                  <a:lnTo>
                    <a:pt x="200025" y="15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061"/>
            <p:cNvSpPr/>
            <p:nvPr>
              <p:custDataLst>
                <p:tags r:id="rId206"/>
              </p:custDataLst>
            </p:nvPr>
          </p:nvSpPr>
          <p:spPr>
            <a:xfrm>
              <a:off x="7191816" y="1438275"/>
              <a:ext cx="256735" cy="34079"/>
            </a:xfrm>
            <a:custGeom>
              <a:avLst/>
              <a:gdLst/>
              <a:ahLst/>
              <a:cxnLst/>
              <a:rect l="0" t="0" r="0" b="0"/>
              <a:pathLst>
                <a:path w="256735" h="34079">
                  <a:moveTo>
                    <a:pt x="47184" y="0"/>
                  </a:moveTo>
                  <a:lnTo>
                    <a:pt x="47184" y="0"/>
                  </a:lnTo>
                  <a:lnTo>
                    <a:pt x="21674" y="24452"/>
                  </a:lnTo>
                  <a:lnTo>
                    <a:pt x="15385" y="26743"/>
                  </a:lnTo>
                  <a:lnTo>
                    <a:pt x="13285" y="28412"/>
                  </a:lnTo>
                  <a:lnTo>
                    <a:pt x="10951" y="33088"/>
                  </a:lnTo>
                  <a:lnTo>
                    <a:pt x="9271" y="33701"/>
                  </a:lnTo>
                  <a:lnTo>
                    <a:pt x="7092" y="33050"/>
                  </a:lnTo>
                  <a:lnTo>
                    <a:pt x="0" y="28837"/>
                  </a:lnTo>
                  <a:lnTo>
                    <a:pt x="4746" y="28653"/>
                  </a:lnTo>
                  <a:lnTo>
                    <a:pt x="6192" y="29685"/>
                  </a:lnTo>
                  <a:lnTo>
                    <a:pt x="7798" y="33655"/>
                  </a:lnTo>
                  <a:lnTo>
                    <a:pt x="9285" y="34078"/>
                  </a:lnTo>
                  <a:lnTo>
                    <a:pt x="22098" y="29975"/>
                  </a:lnTo>
                  <a:lnTo>
                    <a:pt x="69545" y="28630"/>
                  </a:lnTo>
                  <a:lnTo>
                    <a:pt x="114067" y="27521"/>
                  </a:lnTo>
                  <a:lnTo>
                    <a:pt x="136263" y="23089"/>
                  </a:lnTo>
                  <a:lnTo>
                    <a:pt x="171672" y="24355"/>
                  </a:lnTo>
                  <a:lnTo>
                    <a:pt x="217857" y="19516"/>
                  </a:lnTo>
                  <a:lnTo>
                    <a:pt x="230988" y="18199"/>
                  </a:lnTo>
                  <a:lnTo>
                    <a:pt x="25673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548"/>
          <p:cNvGrpSpPr/>
          <p:nvPr/>
        </p:nvGrpSpPr>
        <p:grpSpPr>
          <a:xfrm>
            <a:off x="7858125" y="1638300"/>
            <a:ext cx="895351" cy="419101"/>
            <a:chOff x="7858125" y="1638300"/>
            <a:chExt cx="895351" cy="419101"/>
          </a:xfrm>
        </p:grpSpPr>
        <p:sp>
          <p:nvSpPr>
            <p:cNvPr id="96" name="SMARTInkShape-3062"/>
            <p:cNvSpPr/>
            <p:nvPr>
              <p:custDataLst>
                <p:tags r:id="rId202"/>
              </p:custDataLst>
            </p:nvPr>
          </p:nvSpPr>
          <p:spPr>
            <a:xfrm>
              <a:off x="7858125" y="1638300"/>
              <a:ext cx="895351" cy="66676"/>
            </a:xfrm>
            <a:custGeom>
              <a:avLst/>
              <a:gdLst/>
              <a:ahLst/>
              <a:cxnLst/>
              <a:rect l="0" t="0" r="0" b="0"/>
              <a:pathLst>
                <a:path w="895351" h="66676">
                  <a:moveTo>
                    <a:pt x="0" y="66675"/>
                  </a:moveTo>
                  <a:lnTo>
                    <a:pt x="0" y="66675"/>
                  </a:lnTo>
                  <a:lnTo>
                    <a:pt x="40704" y="66675"/>
                  </a:lnTo>
                  <a:lnTo>
                    <a:pt x="84174" y="63853"/>
                  </a:lnTo>
                  <a:lnTo>
                    <a:pt x="123365" y="59136"/>
                  </a:lnTo>
                  <a:lnTo>
                    <a:pt x="167434" y="54916"/>
                  </a:lnTo>
                  <a:lnTo>
                    <a:pt x="203532" y="50865"/>
                  </a:lnTo>
                  <a:lnTo>
                    <a:pt x="244270" y="49065"/>
                  </a:lnTo>
                  <a:lnTo>
                    <a:pt x="284248" y="45443"/>
                  </a:lnTo>
                  <a:lnTo>
                    <a:pt x="325299" y="40305"/>
                  </a:lnTo>
                  <a:lnTo>
                    <a:pt x="371766" y="34494"/>
                  </a:lnTo>
                  <a:lnTo>
                    <a:pt x="396011" y="32521"/>
                  </a:lnTo>
                  <a:lnTo>
                    <a:pt x="420640" y="31206"/>
                  </a:lnTo>
                  <a:lnTo>
                    <a:pt x="445527" y="30329"/>
                  </a:lnTo>
                  <a:lnTo>
                    <a:pt x="492934" y="29355"/>
                  </a:lnTo>
                  <a:lnTo>
                    <a:pt x="538699" y="27863"/>
                  </a:lnTo>
                  <a:lnTo>
                    <a:pt x="583733" y="23672"/>
                  </a:lnTo>
                  <a:lnTo>
                    <a:pt x="628442" y="21105"/>
                  </a:lnTo>
                  <a:lnTo>
                    <a:pt x="670892" y="19963"/>
                  </a:lnTo>
                  <a:lnTo>
                    <a:pt x="707396" y="19456"/>
                  </a:lnTo>
                  <a:lnTo>
                    <a:pt x="741259" y="16408"/>
                  </a:lnTo>
                  <a:lnTo>
                    <a:pt x="787252" y="11565"/>
                  </a:lnTo>
                  <a:lnTo>
                    <a:pt x="830606" y="9928"/>
                  </a:lnTo>
                  <a:lnTo>
                    <a:pt x="877099" y="9549"/>
                  </a:lnTo>
                  <a:lnTo>
                    <a:pt x="889733" y="9528"/>
                  </a:lnTo>
                  <a:lnTo>
                    <a:pt x="891605" y="8469"/>
                  </a:lnTo>
                  <a:lnTo>
                    <a:pt x="892854" y="6704"/>
                  </a:lnTo>
                  <a:lnTo>
                    <a:pt x="895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63"/>
            <p:cNvSpPr/>
            <p:nvPr>
              <p:custDataLst>
                <p:tags r:id="rId203"/>
              </p:custDataLst>
            </p:nvPr>
          </p:nvSpPr>
          <p:spPr>
            <a:xfrm>
              <a:off x="8277225" y="194310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9525"/>
                  </a:moveTo>
                  <a:lnTo>
                    <a:pt x="0" y="9525"/>
                  </a:lnTo>
                  <a:lnTo>
                    <a:pt x="8200" y="9525"/>
                  </a:lnTo>
                  <a:lnTo>
                    <a:pt x="8642" y="8467"/>
                  </a:lnTo>
                  <a:lnTo>
                    <a:pt x="9525" y="0"/>
                  </a:lnTo>
                  <a:lnTo>
                    <a:pt x="9525" y="22666"/>
                  </a:lnTo>
                  <a:lnTo>
                    <a:pt x="12347" y="28771"/>
                  </a:lnTo>
                  <a:lnTo>
                    <a:pt x="16070" y="35012"/>
                  </a:lnTo>
                  <a:lnTo>
                    <a:pt x="18462" y="47642"/>
                  </a:lnTo>
                  <a:lnTo>
                    <a:pt x="19016" y="72996"/>
                  </a:lnTo>
                  <a:lnTo>
                    <a:pt x="13556" y="88659"/>
                  </a:lnTo>
                  <a:lnTo>
                    <a:pt x="14329" y="90856"/>
                  </a:lnTo>
                  <a:lnTo>
                    <a:pt x="15902" y="92321"/>
                  </a:lnTo>
                  <a:lnTo>
                    <a:pt x="17651" y="96770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64"/>
            <p:cNvSpPr/>
            <p:nvPr>
              <p:custDataLst>
                <p:tags r:id="rId204"/>
              </p:custDataLst>
            </p:nvPr>
          </p:nvSpPr>
          <p:spPr>
            <a:xfrm>
              <a:off x="8343911" y="1914525"/>
              <a:ext cx="66654" cy="131896"/>
            </a:xfrm>
            <a:custGeom>
              <a:avLst/>
              <a:gdLst/>
              <a:ahLst/>
              <a:cxnLst/>
              <a:rect l="0" t="0" r="0" b="0"/>
              <a:pathLst>
                <a:path w="66654" h="131896">
                  <a:moveTo>
                    <a:pt x="47614" y="9525"/>
                  </a:moveTo>
                  <a:lnTo>
                    <a:pt x="47614" y="9525"/>
                  </a:lnTo>
                  <a:lnTo>
                    <a:pt x="42558" y="9525"/>
                  </a:lnTo>
                  <a:lnTo>
                    <a:pt x="41069" y="8467"/>
                  </a:lnTo>
                  <a:lnTo>
                    <a:pt x="40076" y="6703"/>
                  </a:lnTo>
                  <a:lnTo>
                    <a:pt x="39414" y="4469"/>
                  </a:lnTo>
                  <a:lnTo>
                    <a:pt x="38972" y="5095"/>
                  </a:lnTo>
                  <a:lnTo>
                    <a:pt x="38482" y="11437"/>
                  </a:lnTo>
                  <a:lnTo>
                    <a:pt x="37293" y="13975"/>
                  </a:lnTo>
                  <a:lnTo>
                    <a:pt x="35441" y="15666"/>
                  </a:lnTo>
                  <a:lnTo>
                    <a:pt x="28966" y="18852"/>
                  </a:lnTo>
                  <a:lnTo>
                    <a:pt x="23626" y="18991"/>
                  </a:lnTo>
                  <a:lnTo>
                    <a:pt x="22098" y="20069"/>
                  </a:lnTo>
                  <a:lnTo>
                    <a:pt x="21078" y="21846"/>
                  </a:lnTo>
                  <a:lnTo>
                    <a:pt x="20398" y="24089"/>
                  </a:lnTo>
                  <a:lnTo>
                    <a:pt x="18886" y="25584"/>
                  </a:lnTo>
                  <a:lnTo>
                    <a:pt x="14385" y="27246"/>
                  </a:lnTo>
                  <a:lnTo>
                    <a:pt x="12761" y="28747"/>
                  </a:lnTo>
                  <a:lnTo>
                    <a:pt x="10957" y="33238"/>
                  </a:lnTo>
                  <a:lnTo>
                    <a:pt x="8740" y="44744"/>
                  </a:lnTo>
                  <a:lnTo>
                    <a:pt x="3052" y="54062"/>
                  </a:lnTo>
                  <a:lnTo>
                    <a:pt x="594" y="66692"/>
                  </a:lnTo>
                  <a:lnTo>
                    <a:pt x="0" y="98425"/>
                  </a:lnTo>
                  <a:lnTo>
                    <a:pt x="2816" y="104775"/>
                  </a:lnTo>
                  <a:lnTo>
                    <a:pt x="5049" y="107950"/>
                  </a:lnTo>
                  <a:lnTo>
                    <a:pt x="10352" y="111478"/>
                  </a:lnTo>
                  <a:lnTo>
                    <a:pt x="13247" y="112419"/>
                  </a:lnTo>
                  <a:lnTo>
                    <a:pt x="15178" y="114104"/>
                  </a:lnTo>
                  <a:lnTo>
                    <a:pt x="17324" y="118799"/>
                  </a:lnTo>
                  <a:lnTo>
                    <a:pt x="18954" y="120474"/>
                  </a:lnTo>
                  <a:lnTo>
                    <a:pt x="23587" y="122336"/>
                  </a:lnTo>
                  <a:lnTo>
                    <a:pt x="25246" y="123891"/>
                  </a:lnTo>
                  <a:lnTo>
                    <a:pt x="27090" y="128440"/>
                  </a:lnTo>
                  <a:lnTo>
                    <a:pt x="28639" y="130077"/>
                  </a:lnTo>
                  <a:lnTo>
                    <a:pt x="33183" y="131895"/>
                  </a:lnTo>
                  <a:lnTo>
                    <a:pt x="35877" y="131322"/>
                  </a:lnTo>
                  <a:lnTo>
                    <a:pt x="45859" y="125021"/>
                  </a:lnTo>
                  <a:lnTo>
                    <a:pt x="52150" y="119123"/>
                  </a:lnTo>
                  <a:lnTo>
                    <a:pt x="54922" y="113622"/>
                  </a:lnTo>
                  <a:lnTo>
                    <a:pt x="55661" y="110673"/>
                  </a:lnTo>
                  <a:lnTo>
                    <a:pt x="64484" y="95190"/>
                  </a:lnTo>
                  <a:lnTo>
                    <a:pt x="66639" y="53778"/>
                  </a:lnTo>
                  <a:lnTo>
                    <a:pt x="66653" y="45774"/>
                  </a:lnTo>
                  <a:lnTo>
                    <a:pt x="63837" y="38688"/>
                  </a:lnTo>
                  <a:lnTo>
                    <a:pt x="60116" y="32011"/>
                  </a:lnTo>
                  <a:lnTo>
                    <a:pt x="56963" y="22302"/>
                  </a:lnTo>
                  <a:lnTo>
                    <a:pt x="49054" y="11417"/>
                  </a:lnTo>
                  <a:lnTo>
                    <a:pt x="45432" y="10366"/>
                  </a:lnTo>
                  <a:lnTo>
                    <a:pt x="42984" y="10086"/>
                  </a:lnTo>
                  <a:lnTo>
                    <a:pt x="41352" y="8840"/>
                  </a:lnTo>
                  <a:lnTo>
                    <a:pt x="39539" y="4634"/>
                  </a:lnTo>
                  <a:lnTo>
                    <a:pt x="37997" y="3090"/>
                  </a:lnTo>
                  <a:lnTo>
                    <a:pt x="285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3065"/>
          <p:cNvSpPr/>
          <p:nvPr>
            <p:custDataLst>
              <p:tags r:id="rId5"/>
            </p:custDataLst>
          </p:nvPr>
        </p:nvSpPr>
        <p:spPr>
          <a:xfrm>
            <a:off x="8010525" y="2152660"/>
            <a:ext cx="190370" cy="291203"/>
          </a:xfrm>
          <a:custGeom>
            <a:avLst/>
            <a:gdLst/>
            <a:ahLst/>
            <a:cxnLst/>
            <a:rect l="0" t="0" r="0" b="0"/>
            <a:pathLst>
              <a:path w="190370" h="291203">
                <a:moveTo>
                  <a:pt x="0" y="19040"/>
                </a:moveTo>
                <a:lnTo>
                  <a:pt x="0" y="19040"/>
                </a:lnTo>
                <a:lnTo>
                  <a:pt x="5056" y="19040"/>
                </a:lnTo>
                <a:lnTo>
                  <a:pt x="10361" y="16218"/>
                </a:lnTo>
                <a:lnTo>
                  <a:pt x="16246" y="12494"/>
                </a:lnTo>
                <a:lnTo>
                  <a:pt x="28649" y="10103"/>
                </a:lnTo>
                <a:lnTo>
                  <a:pt x="41290" y="9631"/>
                </a:lnTo>
                <a:lnTo>
                  <a:pt x="47632" y="6744"/>
                </a:lnTo>
                <a:lnTo>
                  <a:pt x="53977" y="2992"/>
                </a:lnTo>
                <a:lnTo>
                  <a:pt x="64560" y="879"/>
                </a:lnTo>
                <a:lnTo>
                  <a:pt x="112140" y="5"/>
                </a:lnTo>
                <a:lnTo>
                  <a:pt x="116035" y="0"/>
                </a:lnTo>
                <a:lnTo>
                  <a:pt x="123185" y="2817"/>
                </a:lnTo>
                <a:lnTo>
                  <a:pt x="129891" y="6538"/>
                </a:lnTo>
                <a:lnTo>
                  <a:pt x="136398" y="8192"/>
                </a:lnTo>
                <a:lnTo>
                  <a:pt x="138557" y="9692"/>
                </a:lnTo>
                <a:lnTo>
                  <a:pt x="139997" y="11749"/>
                </a:lnTo>
                <a:lnTo>
                  <a:pt x="142655" y="16858"/>
                </a:lnTo>
                <a:lnTo>
                  <a:pt x="147363" y="22656"/>
                </a:lnTo>
                <a:lnTo>
                  <a:pt x="147984" y="25684"/>
                </a:lnTo>
                <a:lnTo>
                  <a:pt x="147339" y="28761"/>
                </a:lnTo>
                <a:lnTo>
                  <a:pt x="144859" y="35002"/>
                </a:lnTo>
                <a:lnTo>
                  <a:pt x="141991" y="53973"/>
                </a:lnTo>
                <a:lnTo>
                  <a:pt x="135371" y="66667"/>
                </a:lnTo>
                <a:lnTo>
                  <a:pt x="134697" y="69841"/>
                </a:lnTo>
                <a:lnTo>
                  <a:pt x="128693" y="79366"/>
                </a:lnTo>
                <a:lnTo>
                  <a:pt x="123166" y="82893"/>
                </a:lnTo>
                <a:lnTo>
                  <a:pt x="120210" y="83834"/>
                </a:lnTo>
                <a:lnTo>
                  <a:pt x="118240" y="85519"/>
                </a:lnTo>
                <a:lnTo>
                  <a:pt x="116052" y="90214"/>
                </a:lnTo>
                <a:lnTo>
                  <a:pt x="114409" y="91889"/>
                </a:lnTo>
                <a:lnTo>
                  <a:pt x="109762" y="93751"/>
                </a:lnTo>
                <a:lnTo>
                  <a:pt x="108100" y="95306"/>
                </a:lnTo>
                <a:lnTo>
                  <a:pt x="106252" y="99855"/>
                </a:lnTo>
                <a:lnTo>
                  <a:pt x="104701" y="101492"/>
                </a:lnTo>
                <a:lnTo>
                  <a:pt x="100156" y="103310"/>
                </a:lnTo>
                <a:lnTo>
                  <a:pt x="98520" y="104853"/>
                </a:lnTo>
                <a:lnTo>
                  <a:pt x="95681" y="112838"/>
                </a:lnTo>
                <a:lnTo>
                  <a:pt x="96595" y="113322"/>
                </a:lnTo>
                <a:lnTo>
                  <a:pt x="108545" y="114162"/>
                </a:lnTo>
                <a:lnTo>
                  <a:pt x="110464" y="115264"/>
                </a:lnTo>
                <a:lnTo>
                  <a:pt x="111743" y="117056"/>
                </a:lnTo>
                <a:lnTo>
                  <a:pt x="112595" y="119308"/>
                </a:lnTo>
                <a:lnTo>
                  <a:pt x="114222" y="120811"/>
                </a:lnTo>
                <a:lnTo>
                  <a:pt x="118852" y="122480"/>
                </a:lnTo>
                <a:lnTo>
                  <a:pt x="130447" y="124610"/>
                </a:lnTo>
                <a:lnTo>
                  <a:pt x="139781" y="130283"/>
                </a:lnTo>
                <a:lnTo>
                  <a:pt x="146086" y="131981"/>
                </a:lnTo>
                <a:lnTo>
                  <a:pt x="148190" y="133493"/>
                </a:lnTo>
                <a:lnTo>
                  <a:pt x="149593" y="135558"/>
                </a:lnTo>
                <a:lnTo>
                  <a:pt x="152210" y="140676"/>
                </a:lnTo>
                <a:lnTo>
                  <a:pt x="176819" y="168291"/>
                </a:lnTo>
                <a:lnTo>
                  <a:pt x="182976" y="180970"/>
                </a:lnTo>
                <a:lnTo>
                  <a:pt x="187156" y="187317"/>
                </a:lnTo>
                <a:lnTo>
                  <a:pt x="189509" y="197899"/>
                </a:lnTo>
                <a:lnTo>
                  <a:pt x="190369" y="220916"/>
                </a:lnTo>
                <a:lnTo>
                  <a:pt x="187620" y="228001"/>
                </a:lnTo>
                <a:lnTo>
                  <a:pt x="183928" y="234678"/>
                </a:lnTo>
                <a:lnTo>
                  <a:pt x="181558" y="247588"/>
                </a:lnTo>
                <a:lnTo>
                  <a:pt x="181363" y="250780"/>
                </a:lnTo>
                <a:lnTo>
                  <a:pt x="178326" y="257150"/>
                </a:lnTo>
                <a:lnTo>
                  <a:pt x="167752" y="269862"/>
                </a:lnTo>
                <a:lnTo>
                  <a:pt x="161692" y="273392"/>
                </a:lnTo>
                <a:lnTo>
                  <a:pt x="124407" y="285078"/>
                </a:lnTo>
                <a:lnTo>
                  <a:pt x="101481" y="286711"/>
                </a:lnTo>
                <a:lnTo>
                  <a:pt x="93433" y="290758"/>
                </a:lnTo>
                <a:lnTo>
                  <a:pt x="89805" y="291202"/>
                </a:lnTo>
                <a:lnTo>
                  <a:pt x="82952" y="288873"/>
                </a:lnTo>
                <a:lnTo>
                  <a:pt x="66728" y="278613"/>
                </a:lnTo>
                <a:lnTo>
                  <a:pt x="60349" y="276223"/>
                </a:lnTo>
                <a:lnTo>
                  <a:pt x="53987" y="271632"/>
                </a:lnTo>
                <a:lnTo>
                  <a:pt x="50452" y="266064"/>
                </a:lnTo>
                <a:lnTo>
                  <a:pt x="48463" y="254157"/>
                </a:lnTo>
                <a:lnTo>
                  <a:pt x="47625" y="2381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550"/>
          <p:cNvGrpSpPr/>
          <p:nvPr/>
        </p:nvGrpSpPr>
        <p:grpSpPr>
          <a:xfrm>
            <a:off x="1190626" y="2476511"/>
            <a:ext cx="876300" cy="427280"/>
            <a:chOff x="1190626" y="2476511"/>
            <a:chExt cx="876300" cy="427280"/>
          </a:xfrm>
        </p:grpSpPr>
        <p:sp>
          <p:nvSpPr>
            <p:cNvPr id="101" name="SMARTInkShape-3066"/>
            <p:cNvSpPr/>
            <p:nvPr>
              <p:custDataLst>
                <p:tags r:id="rId195"/>
              </p:custDataLst>
            </p:nvPr>
          </p:nvSpPr>
          <p:spPr>
            <a:xfrm>
              <a:off x="1190626" y="2476511"/>
              <a:ext cx="114300" cy="427280"/>
            </a:xfrm>
            <a:custGeom>
              <a:avLst/>
              <a:gdLst/>
              <a:ahLst/>
              <a:cxnLst/>
              <a:rect l="0" t="0" r="0" b="0"/>
              <a:pathLst>
                <a:path w="114300" h="427280">
                  <a:moveTo>
                    <a:pt x="114299" y="28564"/>
                  </a:moveTo>
                  <a:lnTo>
                    <a:pt x="114299" y="28564"/>
                  </a:lnTo>
                  <a:lnTo>
                    <a:pt x="114299" y="109"/>
                  </a:lnTo>
                  <a:lnTo>
                    <a:pt x="101042" y="0"/>
                  </a:lnTo>
                  <a:lnTo>
                    <a:pt x="99111" y="1054"/>
                  </a:lnTo>
                  <a:lnTo>
                    <a:pt x="97824" y="2816"/>
                  </a:lnTo>
                  <a:lnTo>
                    <a:pt x="96965" y="5049"/>
                  </a:lnTo>
                  <a:lnTo>
                    <a:pt x="95335" y="6537"/>
                  </a:lnTo>
                  <a:lnTo>
                    <a:pt x="90701" y="8191"/>
                  </a:lnTo>
                  <a:lnTo>
                    <a:pt x="89042" y="9691"/>
                  </a:lnTo>
                  <a:lnTo>
                    <a:pt x="87199" y="14179"/>
                  </a:lnTo>
                  <a:lnTo>
                    <a:pt x="80735" y="19701"/>
                  </a:lnTo>
                  <a:lnTo>
                    <a:pt x="72924" y="25683"/>
                  </a:lnTo>
                  <a:lnTo>
                    <a:pt x="51648" y="55030"/>
                  </a:lnTo>
                  <a:lnTo>
                    <a:pt x="46919" y="81657"/>
                  </a:lnTo>
                  <a:lnTo>
                    <a:pt x="41183" y="92861"/>
                  </a:lnTo>
                  <a:lnTo>
                    <a:pt x="38505" y="116105"/>
                  </a:lnTo>
                  <a:lnTo>
                    <a:pt x="41102" y="123210"/>
                  </a:lnTo>
                  <a:lnTo>
                    <a:pt x="44725" y="129896"/>
                  </a:lnTo>
                  <a:lnTo>
                    <a:pt x="47051" y="142811"/>
                  </a:lnTo>
                  <a:lnTo>
                    <a:pt x="47511" y="150497"/>
                  </a:lnTo>
                  <a:lnTo>
                    <a:pt x="73987" y="181568"/>
                  </a:lnTo>
                  <a:lnTo>
                    <a:pt x="74724" y="184541"/>
                  </a:lnTo>
                  <a:lnTo>
                    <a:pt x="83544" y="200067"/>
                  </a:lnTo>
                  <a:lnTo>
                    <a:pt x="85596" y="222242"/>
                  </a:lnTo>
                  <a:lnTo>
                    <a:pt x="82845" y="228590"/>
                  </a:lnTo>
                  <a:lnTo>
                    <a:pt x="80630" y="231765"/>
                  </a:lnTo>
                  <a:lnTo>
                    <a:pt x="73960" y="255178"/>
                  </a:lnTo>
                  <a:lnTo>
                    <a:pt x="51770" y="292187"/>
                  </a:lnTo>
                  <a:lnTo>
                    <a:pt x="45621" y="312138"/>
                  </a:lnTo>
                  <a:lnTo>
                    <a:pt x="12676" y="357856"/>
                  </a:lnTo>
                  <a:lnTo>
                    <a:pt x="4225" y="368020"/>
                  </a:lnTo>
                  <a:lnTo>
                    <a:pt x="1251" y="377734"/>
                  </a:lnTo>
                  <a:lnTo>
                    <a:pt x="0" y="414179"/>
                  </a:lnTo>
                  <a:lnTo>
                    <a:pt x="1058" y="415816"/>
                  </a:lnTo>
                  <a:lnTo>
                    <a:pt x="2822" y="416907"/>
                  </a:lnTo>
                  <a:lnTo>
                    <a:pt x="8200" y="418657"/>
                  </a:lnTo>
                  <a:lnTo>
                    <a:pt x="23413" y="420062"/>
                  </a:lnTo>
                  <a:lnTo>
                    <a:pt x="37707" y="426611"/>
                  </a:lnTo>
                  <a:lnTo>
                    <a:pt x="41012" y="427279"/>
                  </a:lnTo>
                  <a:lnTo>
                    <a:pt x="44275" y="426665"/>
                  </a:lnTo>
                  <a:lnTo>
                    <a:pt x="54981" y="421804"/>
                  </a:lnTo>
                  <a:lnTo>
                    <a:pt x="95249" y="409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67"/>
            <p:cNvSpPr/>
            <p:nvPr>
              <p:custDataLst>
                <p:tags r:id="rId196"/>
              </p:custDataLst>
            </p:nvPr>
          </p:nvSpPr>
          <p:spPr>
            <a:xfrm>
              <a:off x="1457360" y="2571920"/>
              <a:ext cx="123791" cy="265997"/>
            </a:xfrm>
            <a:custGeom>
              <a:avLst/>
              <a:gdLst/>
              <a:ahLst/>
              <a:cxnLst/>
              <a:rect l="0" t="0" r="0" b="0"/>
              <a:pathLst>
                <a:path w="123791" h="265997">
                  <a:moveTo>
                    <a:pt x="28540" y="66505"/>
                  </a:moveTo>
                  <a:lnTo>
                    <a:pt x="28540" y="66505"/>
                  </a:lnTo>
                  <a:lnTo>
                    <a:pt x="28540" y="57015"/>
                  </a:lnTo>
                  <a:lnTo>
                    <a:pt x="28540" y="88779"/>
                  </a:lnTo>
                  <a:lnTo>
                    <a:pt x="19603" y="133430"/>
                  </a:lnTo>
                  <a:lnTo>
                    <a:pt x="17980" y="180835"/>
                  </a:lnTo>
                  <a:lnTo>
                    <a:pt x="10817" y="207254"/>
                  </a:lnTo>
                  <a:lnTo>
                    <a:pt x="8509" y="239957"/>
                  </a:lnTo>
                  <a:lnTo>
                    <a:pt x="6720" y="242465"/>
                  </a:lnTo>
                  <a:lnTo>
                    <a:pt x="4468" y="244137"/>
                  </a:lnTo>
                  <a:lnTo>
                    <a:pt x="2967" y="246310"/>
                  </a:lnTo>
                  <a:lnTo>
                    <a:pt x="1299" y="251546"/>
                  </a:lnTo>
                  <a:lnTo>
                    <a:pt x="0" y="265996"/>
                  </a:lnTo>
                  <a:lnTo>
                    <a:pt x="5032" y="261315"/>
                  </a:lnTo>
                  <a:lnTo>
                    <a:pt x="7509" y="256099"/>
                  </a:lnTo>
                  <a:lnTo>
                    <a:pt x="12297" y="208537"/>
                  </a:lnTo>
                  <a:lnTo>
                    <a:pt x="16029" y="195247"/>
                  </a:lnTo>
                  <a:lnTo>
                    <a:pt x="19811" y="148846"/>
                  </a:lnTo>
                  <a:lnTo>
                    <a:pt x="27181" y="104159"/>
                  </a:lnTo>
                  <a:lnTo>
                    <a:pt x="38722" y="67282"/>
                  </a:lnTo>
                  <a:lnTo>
                    <a:pt x="44963" y="47685"/>
                  </a:lnTo>
                  <a:lnTo>
                    <a:pt x="47481" y="35916"/>
                  </a:lnTo>
                  <a:lnTo>
                    <a:pt x="54848" y="23340"/>
                  </a:lnTo>
                  <a:lnTo>
                    <a:pt x="62676" y="12911"/>
                  </a:lnTo>
                  <a:lnTo>
                    <a:pt x="66118" y="1762"/>
                  </a:lnTo>
                  <a:lnTo>
                    <a:pt x="67350" y="1118"/>
                  </a:lnTo>
                  <a:lnTo>
                    <a:pt x="74795" y="0"/>
                  </a:lnTo>
                  <a:lnTo>
                    <a:pt x="75252" y="1001"/>
                  </a:lnTo>
                  <a:lnTo>
                    <a:pt x="78934" y="21957"/>
                  </a:lnTo>
                  <a:lnTo>
                    <a:pt x="83688" y="36019"/>
                  </a:lnTo>
                  <a:lnTo>
                    <a:pt x="85612" y="79502"/>
                  </a:lnTo>
                  <a:lnTo>
                    <a:pt x="85685" y="123673"/>
                  </a:lnTo>
                  <a:lnTo>
                    <a:pt x="86746" y="135305"/>
                  </a:lnTo>
                  <a:lnTo>
                    <a:pt x="102558" y="174541"/>
                  </a:lnTo>
                  <a:lnTo>
                    <a:pt x="110326" y="186240"/>
                  </a:lnTo>
                  <a:lnTo>
                    <a:pt x="113746" y="197853"/>
                  </a:lnTo>
                  <a:lnTo>
                    <a:pt x="123790" y="209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068"/>
            <p:cNvSpPr/>
            <p:nvPr>
              <p:custDataLst>
                <p:tags r:id="rId197"/>
              </p:custDataLst>
            </p:nvPr>
          </p:nvSpPr>
          <p:spPr>
            <a:xfrm>
              <a:off x="1476375" y="27336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21458" y="19050"/>
                  </a:lnTo>
                  <a:lnTo>
                    <a:pt x="28234" y="16228"/>
                  </a:lnTo>
                  <a:lnTo>
                    <a:pt x="31523" y="13994"/>
                  </a:lnTo>
                  <a:lnTo>
                    <a:pt x="46264" y="1084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69"/>
            <p:cNvSpPr/>
            <p:nvPr>
              <p:custDataLst>
                <p:tags r:id="rId198"/>
              </p:custDataLst>
            </p:nvPr>
          </p:nvSpPr>
          <p:spPr>
            <a:xfrm>
              <a:off x="1676400" y="275272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31881"/>
                  </a:lnTo>
                  <a:lnTo>
                    <a:pt x="25753" y="38158"/>
                  </a:lnTo>
                  <a:lnTo>
                    <a:pt x="15317" y="50811"/>
                  </a:lnTo>
                  <a:lnTo>
                    <a:pt x="9277" y="54333"/>
                  </a:lnTo>
                  <a:lnTo>
                    <a:pt x="6185" y="55272"/>
                  </a:lnTo>
                  <a:lnTo>
                    <a:pt x="4123" y="5695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70"/>
            <p:cNvSpPr/>
            <p:nvPr>
              <p:custDataLst>
                <p:tags r:id="rId199"/>
              </p:custDataLst>
            </p:nvPr>
          </p:nvSpPr>
          <p:spPr>
            <a:xfrm>
              <a:off x="1857375" y="2545106"/>
              <a:ext cx="114301" cy="245720"/>
            </a:xfrm>
            <a:custGeom>
              <a:avLst/>
              <a:gdLst/>
              <a:ahLst/>
              <a:cxnLst/>
              <a:rect l="0" t="0" r="0" b="0"/>
              <a:pathLst>
                <a:path w="114301" h="245720">
                  <a:moveTo>
                    <a:pt x="0" y="245719"/>
                  </a:moveTo>
                  <a:lnTo>
                    <a:pt x="0" y="245719"/>
                  </a:lnTo>
                  <a:lnTo>
                    <a:pt x="0" y="237518"/>
                  </a:lnTo>
                  <a:lnTo>
                    <a:pt x="6546" y="228851"/>
                  </a:lnTo>
                  <a:lnTo>
                    <a:pt x="8201" y="223053"/>
                  </a:lnTo>
                  <a:lnTo>
                    <a:pt x="9491" y="180718"/>
                  </a:lnTo>
                  <a:lnTo>
                    <a:pt x="22779" y="138931"/>
                  </a:lnTo>
                  <a:lnTo>
                    <a:pt x="33123" y="96875"/>
                  </a:lnTo>
                  <a:lnTo>
                    <a:pt x="44355" y="52066"/>
                  </a:lnTo>
                  <a:lnTo>
                    <a:pt x="48396" y="21551"/>
                  </a:lnTo>
                  <a:lnTo>
                    <a:pt x="57930" y="7842"/>
                  </a:lnTo>
                  <a:lnTo>
                    <a:pt x="64947" y="0"/>
                  </a:lnTo>
                  <a:lnTo>
                    <a:pt x="65523" y="415"/>
                  </a:lnTo>
                  <a:lnTo>
                    <a:pt x="66163" y="3698"/>
                  </a:lnTo>
                  <a:lnTo>
                    <a:pt x="67392" y="4996"/>
                  </a:lnTo>
                  <a:lnTo>
                    <a:pt x="71580" y="6440"/>
                  </a:lnTo>
                  <a:lnTo>
                    <a:pt x="73120" y="8941"/>
                  </a:lnTo>
                  <a:lnTo>
                    <a:pt x="83685" y="55941"/>
                  </a:lnTo>
                  <a:lnTo>
                    <a:pt x="87943" y="74483"/>
                  </a:lnTo>
                  <a:lnTo>
                    <a:pt x="93085" y="93382"/>
                  </a:lnTo>
                  <a:lnTo>
                    <a:pt x="95123" y="137772"/>
                  </a:lnTo>
                  <a:lnTo>
                    <a:pt x="96283" y="163170"/>
                  </a:lnTo>
                  <a:lnTo>
                    <a:pt x="107007" y="204797"/>
                  </a:lnTo>
                  <a:lnTo>
                    <a:pt x="111059" y="212715"/>
                  </a:lnTo>
                  <a:lnTo>
                    <a:pt x="113660" y="226422"/>
                  </a:lnTo>
                  <a:lnTo>
                    <a:pt x="114300" y="236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71"/>
            <p:cNvSpPr/>
            <p:nvPr>
              <p:custDataLst>
                <p:tags r:id="rId200"/>
              </p:custDataLst>
            </p:nvPr>
          </p:nvSpPr>
          <p:spPr>
            <a:xfrm>
              <a:off x="1877914" y="2695575"/>
              <a:ext cx="103287" cy="66676"/>
            </a:xfrm>
            <a:custGeom>
              <a:avLst/>
              <a:gdLst/>
              <a:ahLst/>
              <a:cxnLst/>
              <a:rect l="0" t="0" r="0" b="0"/>
              <a:pathLst>
                <a:path w="103287" h="66676">
                  <a:moveTo>
                    <a:pt x="74711" y="66675"/>
                  </a:moveTo>
                  <a:lnTo>
                    <a:pt x="74711" y="66675"/>
                  </a:lnTo>
                  <a:lnTo>
                    <a:pt x="56811" y="59136"/>
                  </a:lnTo>
                  <a:lnTo>
                    <a:pt x="53253" y="58474"/>
                  </a:lnTo>
                  <a:lnTo>
                    <a:pt x="46477" y="54917"/>
                  </a:lnTo>
                  <a:lnTo>
                    <a:pt x="39937" y="50866"/>
                  </a:lnTo>
                  <a:lnTo>
                    <a:pt x="30306" y="47527"/>
                  </a:lnTo>
                  <a:lnTo>
                    <a:pt x="20749" y="41363"/>
                  </a:lnTo>
                  <a:lnTo>
                    <a:pt x="9919" y="38530"/>
                  </a:lnTo>
                  <a:lnTo>
                    <a:pt x="0" y="29937"/>
                  </a:lnTo>
                  <a:lnTo>
                    <a:pt x="562" y="28424"/>
                  </a:lnTo>
                  <a:lnTo>
                    <a:pt x="4009" y="23922"/>
                  </a:lnTo>
                  <a:lnTo>
                    <a:pt x="9068" y="21215"/>
                  </a:lnTo>
                  <a:lnTo>
                    <a:pt x="11899" y="20494"/>
                  </a:lnTo>
                  <a:lnTo>
                    <a:pt x="27177" y="11701"/>
                  </a:lnTo>
                  <a:lnTo>
                    <a:pt x="30321" y="10976"/>
                  </a:lnTo>
                  <a:lnTo>
                    <a:pt x="44031" y="3265"/>
                  </a:lnTo>
                  <a:lnTo>
                    <a:pt x="90752" y="128"/>
                  </a:lnTo>
                  <a:lnTo>
                    <a:pt x="1032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72"/>
            <p:cNvSpPr/>
            <p:nvPr>
              <p:custDataLst>
                <p:tags r:id="rId201"/>
              </p:custDataLst>
            </p:nvPr>
          </p:nvSpPr>
          <p:spPr>
            <a:xfrm>
              <a:off x="2038350" y="274320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7517" y="6546"/>
                  </a:lnTo>
                  <a:lnTo>
                    <a:pt x="25753" y="7539"/>
                  </a:lnTo>
                  <a:lnTo>
                    <a:pt x="23519" y="8201"/>
                  </a:lnTo>
                  <a:lnTo>
                    <a:pt x="22029" y="9701"/>
                  </a:lnTo>
                  <a:lnTo>
                    <a:pt x="20374" y="14189"/>
                  </a:lnTo>
                  <a:lnTo>
                    <a:pt x="18253" y="25694"/>
                  </a:lnTo>
                  <a:lnTo>
                    <a:pt x="12582" y="35012"/>
                  </a:lnTo>
                  <a:lnTo>
                    <a:pt x="10129" y="47642"/>
                  </a:lnTo>
                  <a:lnTo>
                    <a:pt x="9927" y="50811"/>
                  </a:lnTo>
                  <a:lnTo>
                    <a:pt x="8735" y="52924"/>
                  </a:lnTo>
                  <a:lnTo>
                    <a:pt x="6882" y="54333"/>
                  </a:lnTo>
                  <a:lnTo>
                    <a:pt x="4588" y="55272"/>
                  </a:lnTo>
                  <a:lnTo>
                    <a:pt x="3059" y="56956"/>
                  </a:lnTo>
                  <a:lnTo>
                    <a:pt x="1359" y="6165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551"/>
          <p:cNvGrpSpPr/>
          <p:nvPr/>
        </p:nvGrpSpPr>
        <p:grpSpPr>
          <a:xfrm>
            <a:off x="2724150" y="2733675"/>
            <a:ext cx="533401" cy="28576"/>
            <a:chOff x="2724150" y="2733675"/>
            <a:chExt cx="533401" cy="28576"/>
          </a:xfrm>
        </p:grpSpPr>
        <p:sp>
          <p:nvSpPr>
            <p:cNvPr id="109" name="SMARTInkShape-3073"/>
            <p:cNvSpPr/>
            <p:nvPr>
              <p:custDataLst>
                <p:tags r:id="rId193"/>
              </p:custDataLst>
            </p:nvPr>
          </p:nvSpPr>
          <p:spPr>
            <a:xfrm>
              <a:off x="2724150" y="274320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6346" y="0"/>
                  </a:lnTo>
                  <a:lnTo>
                    <a:pt x="92517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74"/>
            <p:cNvSpPr/>
            <p:nvPr>
              <p:custDataLst>
                <p:tags r:id="rId194"/>
              </p:custDataLst>
            </p:nvPr>
          </p:nvSpPr>
          <p:spPr>
            <a:xfrm>
              <a:off x="3067050" y="2733675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34958" y="10506"/>
                  </a:lnTo>
                  <a:lnTo>
                    <a:pt x="45518" y="16048"/>
                  </a:lnTo>
                  <a:lnTo>
                    <a:pt x="89893" y="18972"/>
                  </a:lnTo>
                  <a:lnTo>
                    <a:pt x="127087" y="20101"/>
                  </a:lnTo>
                  <a:lnTo>
                    <a:pt x="165108" y="27692"/>
                  </a:lnTo>
                  <a:lnTo>
                    <a:pt x="1905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3075"/>
          <p:cNvSpPr/>
          <p:nvPr>
            <p:custDataLst>
              <p:tags r:id="rId6"/>
            </p:custDataLst>
          </p:nvPr>
        </p:nvSpPr>
        <p:spPr>
          <a:xfrm>
            <a:off x="3638550" y="2409835"/>
            <a:ext cx="76201" cy="419091"/>
          </a:xfrm>
          <a:custGeom>
            <a:avLst/>
            <a:gdLst/>
            <a:ahLst/>
            <a:cxnLst/>
            <a:rect l="0" t="0" r="0" b="0"/>
            <a:pathLst>
              <a:path w="76201" h="419091">
                <a:moveTo>
                  <a:pt x="0" y="9515"/>
                </a:moveTo>
                <a:lnTo>
                  <a:pt x="0" y="9515"/>
                </a:lnTo>
                <a:lnTo>
                  <a:pt x="8201" y="9515"/>
                </a:lnTo>
                <a:lnTo>
                  <a:pt x="16868" y="2969"/>
                </a:lnTo>
                <a:lnTo>
                  <a:pt x="25694" y="873"/>
                </a:lnTo>
                <a:lnTo>
                  <a:pt x="51195" y="0"/>
                </a:lnTo>
                <a:lnTo>
                  <a:pt x="53180" y="1055"/>
                </a:lnTo>
                <a:lnTo>
                  <a:pt x="54504" y="2817"/>
                </a:lnTo>
                <a:lnTo>
                  <a:pt x="57032" y="7596"/>
                </a:lnTo>
                <a:lnTo>
                  <a:pt x="65196" y="17324"/>
                </a:lnTo>
                <a:lnTo>
                  <a:pt x="66237" y="23588"/>
                </a:lnTo>
                <a:lnTo>
                  <a:pt x="66664" y="59958"/>
                </a:lnTo>
                <a:lnTo>
                  <a:pt x="57542" y="106215"/>
                </a:lnTo>
                <a:lnTo>
                  <a:pt x="54502" y="113523"/>
                </a:lnTo>
                <a:lnTo>
                  <a:pt x="41985" y="136610"/>
                </a:lnTo>
                <a:lnTo>
                  <a:pt x="38612" y="155159"/>
                </a:lnTo>
                <a:lnTo>
                  <a:pt x="38100" y="202001"/>
                </a:lnTo>
                <a:lnTo>
                  <a:pt x="38100" y="204513"/>
                </a:lnTo>
                <a:lnTo>
                  <a:pt x="40922" y="210128"/>
                </a:lnTo>
                <a:lnTo>
                  <a:pt x="44646" y="216151"/>
                </a:lnTo>
                <a:lnTo>
                  <a:pt x="46301" y="222356"/>
                </a:lnTo>
                <a:lnTo>
                  <a:pt x="47801" y="224434"/>
                </a:lnTo>
                <a:lnTo>
                  <a:pt x="49859" y="225819"/>
                </a:lnTo>
                <a:lnTo>
                  <a:pt x="52289" y="226743"/>
                </a:lnTo>
                <a:lnTo>
                  <a:pt x="53909" y="228417"/>
                </a:lnTo>
                <a:lnTo>
                  <a:pt x="55710" y="233099"/>
                </a:lnTo>
                <a:lnTo>
                  <a:pt x="57924" y="244729"/>
                </a:lnTo>
                <a:lnTo>
                  <a:pt x="63612" y="254068"/>
                </a:lnTo>
                <a:lnTo>
                  <a:pt x="66070" y="266705"/>
                </a:lnTo>
                <a:lnTo>
                  <a:pt x="66272" y="269875"/>
                </a:lnTo>
                <a:lnTo>
                  <a:pt x="69318" y="276220"/>
                </a:lnTo>
                <a:lnTo>
                  <a:pt x="73141" y="282567"/>
                </a:lnTo>
                <a:lnTo>
                  <a:pt x="75596" y="295265"/>
                </a:lnTo>
                <a:lnTo>
                  <a:pt x="76199" y="342890"/>
                </a:lnTo>
                <a:lnTo>
                  <a:pt x="76200" y="346065"/>
                </a:lnTo>
                <a:lnTo>
                  <a:pt x="73377" y="352415"/>
                </a:lnTo>
                <a:lnTo>
                  <a:pt x="69654" y="358765"/>
                </a:lnTo>
                <a:lnTo>
                  <a:pt x="67264" y="371465"/>
                </a:lnTo>
                <a:lnTo>
                  <a:pt x="67068" y="374640"/>
                </a:lnTo>
                <a:lnTo>
                  <a:pt x="65878" y="376757"/>
                </a:lnTo>
                <a:lnTo>
                  <a:pt x="64027" y="378168"/>
                </a:lnTo>
                <a:lnTo>
                  <a:pt x="59148" y="380794"/>
                </a:lnTo>
                <a:lnTo>
                  <a:pt x="44295" y="394082"/>
                </a:lnTo>
                <a:lnTo>
                  <a:pt x="40853" y="400215"/>
                </a:lnTo>
                <a:lnTo>
                  <a:pt x="38265" y="406468"/>
                </a:lnTo>
                <a:lnTo>
                  <a:pt x="33587" y="412774"/>
                </a:lnTo>
                <a:lnTo>
                  <a:pt x="27981" y="416283"/>
                </a:lnTo>
                <a:lnTo>
                  <a:pt x="15758" y="418536"/>
                </a:lnTo>
                <a:lnTo>
                  <a:pt x="0" y="4190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553"/>
          <p:cNvGrpSpPr/>
          <p:nvPr/>
        </p:nvGrpSpPr>
        <p:grpSpPr>
          <a:xfrm>
            <a:off x="1343025" y="3219469"/>
            <a:ext cx="590551" cy="304782"/>
            <a:chOff x="1343025" y="3219469"/>
            <a:chExt cx="590551" cy="304782"/>
          </a:xfrm>
        </p:grpSpPr>
        <p:sp>
          <p:nvSpPr>
            <p:cNvPr id="113" name="SMARTInkShape-3076"/>
            <p:cNvSpPr/>
            <p:nvPr>
              <p:custDataLst>
                <p:tags r:id="rId186"/>
              </p:custDataLst>
            </p:nvPr>
          </p:nvSpPr>
          <p:spPr>
            <a:xfrm>
              <a:off x="1343025" y="3238561"/>
              <a:ext cx="133351" cy="266509"/>
            </a:xfrm>
            <a:custGeom>
              <a:avLst/>
              <a:gdLst/>
              <a:ahLst/>
              <a:cxnLst/>
              <a:rect l="0" t="0" r="0" b="0"/>
              <a:pathLst>
                <a:path w="133351" h="266509">
                  <a:moveTo>
                    <a:pt x="19050" y="152339"/>
                  </a:moveTo>
                  <a:lnTo>
                    <a:pt x="19050" y="152339"/>
                  </a:lnTo>
                  <a:lnTo>
                    <a:pt x="19050" y="142814"/>
                  </a:lnTo>
                  <a:lnTo>
                    <a:pt x="19050" y="147871"/>
                  </a:lnTo>
                  <a:lnTo>
                    <a:pt x="16228" y="153175"/>
                  </a:lnTo>
                  <a:lnTo>
                    <a:pt x="12504" y="159061"/>
                  </a:lnTo>
                  <a:lnTo>
                    <a:pt x="10113" y="171462"/>
                  </a:lnTo>
                  <a:lnTo>
                    <a:pt x="8474" y="207373"/>
                  </a:lnTo>
                  <a:lnTo>
                    <a:pt x="883" y="234006"/>
                  </a:lnTo>
                  <a:lnTo>
                    <a:pt x="0" y="266508"/>
                  </a:lnTo>
                  <a:lnTo>
                    <a:pt x="0" y="221581"/>
                  </a:lnTo>
                  <a:lnTo>
                    <a:pt x="8642" y="177704"/>
                  </a:lnTo>
                  <a:lnTo>
                    <a:pt x="14465" y="140928"/>
                  </a:lnTo>
                  <a:lnTo>
                    <a:pt x="28807" y="97763"/>
                  </a:lnTo>
                  <a:lnTo>
                    <a:pt x="35347" y="76901"/>
                  </a:lnTo>
                  <a:lnTo>
                    <a:pt x="40106" y="57315"/>
                  </a:lnTo>
                  <a:lnTo>
                    <a:pt x="57791" y="11704"/>
                  </a:lnTo>
                  <a:lnTo>
                    <a:pt x="63785" y="5168"/>
                  </a:lnTo>
                  <a:lnTo>
                    <a:pt x="75654" y="143"/>
                  </a:lnTo>
                  <a:lnTo>
                    <a:pt x="81095" y="0"/>
                  </a:lnTo>
                  <a:lnTo>
                    <a:pt x="82638" y="1038"/>
                  </a:lnTo>
                  <a:lnTo>
                    <a:pt x="83667" y="2788"/>
                  </a:lnTo>
                  <a:lnTo>
                    <a:pt x="85115" y="10308"/>
                  </a:lnTo>
                  <a:lnTo>
                    <a:pt x="86703" y="31996"/>
                  </a:lnTo>
                  <a:lnTo>
                    <a:pt x="93248" y="49820"/>
                  </a:lnTo>
                  <a:lnTo>
                    <a:pt x="95133" y="92146"/>
                  </a:lnTo>
                  <a:lnTo>
                    <a:pt x="104944" y="136472"/>
                  </a:lnTo>
                  <a:lnTo>
                    <a:pt x="118930" y="182208"/>
                  </a:lnTo>
                  <a:lnTo>
                    <a:pt x="122375" y="193057"/>
                  </a:lnTo>
                  <a:lnTo>
                    <a:pt x="124597" y="206204"/>
                  </a:lnTo>
                  <a:lnTo>
                    <a:pt x="133350" y="219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77"/>
            <p:cNvSpPr/>
            <p:nvPr>
              <p:custDataLst>
                <p:tags r:id="rId187"/>
              </p:custDataLst>
            </p:nvPr>
          </p:nvSpPr>
          <p:spPr>
            <a:xfrm>
              <a:off x="1571625" y="3419475"/>
              <a:ext cx="19016" cy="104776"/>
            </a:xfrm>
            <a:custGeom>
              <a:avLst/>
              <a:gdLst/>
              <a:ahLst/>
              <a:cxnLst/>
              <a:rect l="0" t="0" r="0" b="0"/>
              <a:pathLst>
                <a:path w="19016" h="1047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9701"/>
                  </a:lnTo>
                  <a:lnTo>
                    <a:pt x="8201" y="14189"/>
                  </a:lnTo>
                  <a:lnTo>
                    <a:pt x="10506" y="35012"/>
                  </a:lnTo>
                  <a:lnTo>
                    <a:pt x="17049" y="47642"/>
                  </a:lnTo>
                  <a:lnTo>
                    <a:pt x="19015" y="79375"/>
                  </a:lnTo>
                  <a:lnTo>
                    <a:pt x="16212" y="85725"/>
                  </a:lnTo>
                  <a:lnTo>
                    <a:pt x="12497" y="92075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78"/>
            <p:cNvSpPr/>
            <p:nvPr>
              <p:custDataLst>
                <p:tags r:id="rId188"/>
              </p:custDataLst>
            </p:nvPr>
          </p:nvSpPr>
          <p:spPr>
            <a:xfrm>
              <a:off x="1353874" y="3381375"/>
              <a:ext cx="141552" cy="38101"/>
            </a:xfrm>
            <a:custGeom>
              <a:avLst/>
              <a:gdLst/>
              <a:ahLst/>
              <a:cxnLst/>
              <a:rect l="0" t="0" r="0" b="0"/>
              <a:pathLst>
                <a:path w="141552" h="38101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125" y="38100"/>
                  </a:lnTo>
                  <a:lnTo>
                    <a:pt x="9212" y="35278"/>
                  </a:lnTo>
                  <a:lnTo>
                    <a:pt x="15000" y="31554"/>
                  </a:lnTo>
                  <a:lnTo>
                    <a:pt x="24209" y="28399"/>
                  </a:lnTo>
                  <a:lnTo>
                    <a:pt x="33640" y="22291"/>
                  </a:lnTo>
                  <a:lnTo>
                    <a:pt x="72260" y="10976"/>
                  </a:lnTo>
                  <a:lnTo>
                    <a:pt x="103525" y="6894"/>
                  </a:lnTo>
                  <a:lnTo>
                    <a:pt x="122523" y="2043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079"/>
            <p:cNvSpPr/>
            <p:nvPr>
              <p:custDataLst>
                <p:tags r:id="rId189"/>
              </p:custDataLst>
            </p:nvPr>
          </p:nvSpPr>
          <p:spPr>
            <a:xfrm>
              <a:off x="1725510" y="3352800"/>
              <a:ext cx="84241" cy="38101"/>
            </a:xfrm>
            <a:custGeom>
              <a:avLst/>
              <a:gdLst/>
              <a:ahLst/>
              <a:cxnLst/>
              <a:rect l="0" t="0" r="0" b="0"/>
              <a:pathLst>
                <a:path w="84241" h="38101">
                  <a:moveTo>
                    <a:pt x="36615" y="38100"/>
                  </a:moveTo>
                  <a:lnTo>
                    <a:pt x="36615" y="38100"/>
                  </a:lnTo>
                  <a:lnTo>
                    <a:pt x="31559" y="38100"/>
                  </a:lnTo>
                  <a:lnTo>
                    <a:pt x="26254" y="35278"/>
                  </a:lnTo>
                  <a:lnTo>
                    <a:pt x="20368" y="31554"/>
                  </a:lnTo>
                  <a:lnTo>
                    <a:pt x="9872" y="28968"/>
                  </a:lnTo>
                  <a:lnTo>
                    <a:pt x="0" y="28609"/>
                  </a:lnTo>
                  <a:lnTo>
                    <a:pt x="4011" y="28585"/>
                  </a:lnTo>
                  <a:lnTo>
                    <a:pt x="5354" y="27524"/>
                  </a:lnTo>
                  <a:lnTo>
                    <a:pt x="6846" y="23522"/>
                  </a:lnTo>
                  <a:lnTo>
                    <a:pt x="8303" y="22031"/>
                  </a:lnTo>
                  <a:lnTo>
                    <a:pt x="18244" y="16816"/>
                  </a:lnTo>
                  <a:lnTo>
                    <a:pt x="21193" y="14386"/>
                  </a:lnTo>
                  <a:lnTo>
                    <a:pt x="30113" y="11685"/>
                  </a:lnTo>
                  <a:lnTo>
                    <a:pt x="57916" y="6892"/>
                  </a:lnTo>
                  <a:lnTo>
                    <a:pt x="842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80"/>
            <p:cNvSpPr/>
            <p:nvPr>
              <p:custDataLst>
                <p:tags r:id="rId190"/>
              </p:custDataLst>
            </p:nvPr>
          </p:nvSpPr>
          <p:spPr>
            <a:xfrm>
              <a:off x="1914525" y="33813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26824"/>
                  </a:lnTo>
                  <a:lnTo>
                    <a:pt x="12504" y="35833"/>
                  </a:lnTo>
                  <a:lnTo>
                    <a:pt x="10408" y="44719"/>
                  </a:lnTo>
                  <a:lnTo>
                    <a:pt x="9641" y="60361"/>
                  </a:lnTo>
                  <a:lnTo>
                    <a:pt x="6754" y="66691"/>
                  </a:lnTo>
                  <a:lnTo>
                    <a:pt x="1334" y="74321"/>
                  </a:lnTo>
                  <a:lnTo>
                    <a:pt x="264" y="8343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81"/>
            <p:cNvSpPr/>
            <p:nvPr>
              <p:custDataLst>
                <p:tags r:id="rId191"/>
              </p:custDataLst>
            </p:nvPr>
          </p:nvSpPr>
          <p:spPr>
            <a:xfrm>
              <a:off x="1828800" y="3343275"/>
              <a:ext cx="47626" cy="114301"/>
            </a:xfrm>
            <a:custGeom>
              <a:avLst/>
              <a:gdLst/>
              <a:ahLst/>
              <a:cxnLst/>
              <a:rect l="0" t="0" r="0" b="0"/>
              <a:pathLst>
                <a:path w="47626" h="1143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1" y="17610"/>
                  </a:lnTo>
                  <a:lnTo>
                    <a:pt x="9133" y="23680"/>
                  </a:lnTo>
                  <a:lnTo>
                    <a:pt x="9491" y="41403"/>
                  </a:lnTo>
                  <a:lnTo>
                    <a:pt x="12332" y="47682"/>
                  </a:lnTo>
                  <a:lnTo>
                    <a:pt x="14571" y="50838"/>
                  </a:lnTo>
                  <a:lnTo>
                    <a:pt x="21282" y="74219"/>
                  </a:lnTo>
                  <a:lnTo>
                    <a:pt x="27135" y="83452"/>
                  </a:lnTo>
                  <a:lnTo>
                    <a:pt x="29349" y="92880"/>
                  </a:lnTo>
                  <a:lnTo>
                    <a:pt x="33505" y="98783"/>
                  </a:lnTo>
                  <a:lnTo>
                    <a:pt x="38880" y="102112"/>
                  </a:lnTo>
                  <a:lnTo>
                    <a:pt x="41795" y="103000"/>
                  </a:lnTo>
                  <a:lnTo>
                    <a:pt x="43738" y="104650"/>
                  </a:lnTo>
                  <a:lnTo>
                    <a:pt x="476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082"/>
            <p:cNvSpPr/>
            <p:nvPr>
              <p:custDataLst>
                <p:tags r:id="rId192"/>
              </p:custDataLst>
            </p:nvPr>
          </p:nvSpPr>
          <p:spPr>
            <a:xfrm>
              <a:off x="1724025" y="3219469"/>
              <a:ext cx="114301" cy="237941"/>
            </a:xfrm>
            <a:custGeom>
              <a:avLst/>
              <a:gdLst/>
              <a:ahLst/>
              <a:cxnLst/>
              <a:rect l="0" t="0" r="0" b="0"/>
              <a:pathLst>
                <a:path w="114301" h="237941">
                  <a:moveTo>
                    <a:pt x="9525" y="76181"/>
                  </a:moveTo>
                  <a:lnTo>
                    <a:pt x="9525" y="76181"/>
                  </a:lnTo>
                  <a:lnTo>
                    <a:pt x="18934" y="76181"/>
                  </a:lnTo>
                  <a:lnTo>
                    <a:pt x="10839" y="76181"/>
                  </a:lnTo>
                  <a:lnTo>
                    <a:pt x="10401" y="77239"/>
                  </a:lnTo>
                  <a:lnTo>
                    <a:pt x="8544" y="92428"/>
                  </a:lnTo>
                  <a:lnTo>
                    <a:pt x="2001" y="104829"/>
                  </a:lnTo>
                  <a:lnTo>
                    <a:pt x="23" y="149382"/>
                  </a:lnTo>
                  <a:lnTo>
                    <a:pt x="1" y="193567"/>
                  </a:lnTo>
                  <a:lnTo>
                    <a:pt x="0" y="237940"/>
                  </a:lnTo>
                  <a:lnTo>
                    <a:pt x="1058" y="195543"/>
                  </a:lnTo>
                  <a:lnTo>
                    <a:pt x="8642" y="158618"/>
                  </a:lnTo>
                  <a:lnTo>
                    <a:pt x="10506" y="114075"/>
                  </a:lnTo>
                  <a:lnTo>
                    <a:pt x="18161" y="67779"/>
                  </a:lnTo>
                  <a:lnTo>
                    <a:pt x="19845" y="51937"/>
                  </a:lnTo>
                  <a:lnTo>
                    <a:pt x="34853" y="5416"/>
                  </a:lnTo>
                  <a:lnTo>
                    <a:pt x="37672" y="697"/>
                  </a:lnTo>
                  <a:lnTo>
                    <a:pt x="47222" y="0"/>
                  </a:lnTo>
                  <a:lnTo>
                    <a:pt x="52562" y="5043"/>
                  </a:lnTo>
                  <a:lnTo>
                    <a:pt x="55111" y="10345"/>
                  </a:lnTo>
                  <a:lnTo>
                    <a:pt x="61804" y="27428"/>
                  </a:lnTo>
                  <a:lnTo>
                    <a:pt x="82960" y="64502"/>
                  </a:lnTo>
                  <a:lnTo>
                    <a:pt x="87478" y="88793"/>
                  </a:lnTo>
                  <a:lnTo>
                    <a:pt x="98709" y="101673"/>
                  </a:lnTo>
                  <a:lnTo>
                    <a:pt x="102978" y="117365"/>
                  </a:lnTo>
                  <a:lnTo>
                    <a:pt x="105301" y="129189"/>
                  </a:lnTo>
                  <a:lnTo>
                    <a:pt x="114300" y="14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554"/>
          <p:cNvGrpSpPr/>
          <p:nvPr/>
        </p:nvGrpSpPr>
        <p:grpSpPr>
          <a:xfrm>
            <a:off x="2047910" y="3200450"/>
            <a:ext cx="904841" cy="285701"/>
            <a:chOff x="2047910" y="3200450"/>
            <a:chExt cx="904841" cy="285701"/>
          </a:xfrm>
        </p:grpSpPr>
        <p:sp>
          <p:nvSpPr>
            <p:cNvPr id="121" name="SMARTInkShape-3083"/>
            <p:cNvSpPr/>
            <p:nvPr>
              <p:custDataLst>
                <p:tags r:id="rId179"/>
              </p:custDataLst>
            </p:nvPr>
          </p:nvSpPr>
          <p:spPr>
            <a:xfrm>
              <a:off x="2066963" y="3343275"/>
              <a:ext cx="85688" cy="9526"/>
            </a:xfrm>
            <a:custGeom>
              <a:avLst/>
              <a:gdLst/>
              <a:ahLst/>
              <a:cxnLst/>
              <a:rect l="0" t="0" r="0" b="0"/>
              <a:pathLst>
                <a:path w="85688" h="9526">
                  <a:moveTo>
                    <a:pt x="28537" y="9525"/>
                  </a:moveTo>
                  <a:lnTo>
                    <a:pt x="28537" y="9525"/>
                  </a:lnTo>
                  <a:lnTo>
                    <a:pt x="0" y="9525"/>
                  </a:lnTo>
                  <a:lnTo>
                    <a:pt x="22353" y="9525"/>
                  </a:lnTo>
                  <a:lnTo>
                    <a:pt x="28611" y="6703"/>
                  </a:lnTo>
                  <a:lnTo>
                    <a:pt x="31761" y="4468"/>
                  </a:lnTo>
                  <a:lnTo>
                    <a:pt x="46308" y="1324"/>
                  </a:lnTo>
                  <a:lnTo>
                    <a:pt x="856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84"/>
            <p:cNvSpPr/>
            <p:nvPr>
              <p:custDataLst>
                <p:tags r:id="rId180"/>
              </p:custDataLst>
            </p:nvPr>
          </p:nvSpPr>
          <p:spPr>
            <a:xfrm>
              <a:off x="2047910" y="3200450"/>
              <a:ext cx="123791" cy="246111"/>
            </a:xfrm>
            <a:custGeom>
              <a:avLst/>
              <a:gdLst/>
              <a:ahLst/>
              <a:cxnLst/>
              <a:rect l="0" t="0" r="0" b="0"/>
              <a:pathLst>
                <a:path w="123791" h="246111">
                  <a:moveTo>
                    <a:pt x="47590" y="95200"/>
                  </a:moveTo>
                  <a:lnTo>
                    <a:pt x="47590" y="95200"/>
                  </a:lnTo>
                  <a:lnTo>
                    <a:pt x="38099" y="95200"/>
                  </a:lnTo>
                  <a:lnTo>
                    <a:pt x="38066" y="109389"/>
                  </a:lnTo>
                  <a:lnTo>
                    <a:pt x="35243" y="114912"/>
                  </a:lnTo>
                  <a:lnTo>
                    <a:pt x="31519" y="120894"/>
                  </a:lnTo>
                  <a:lnTo>
                    <a:pt x="29129" y="133358"/>
                  </a:lnTo>
                  <a:lnTo>
                    <a:pt x="27743" y="140734"/>
                  </a:lnTo>
                  <a:lnTo>
                    <a:pt x="20373" y="163729"/>
                  </a:lnTo>
                  <a:lnTo>
                    <a:pt x="18225" y="178548"/>
                  </a:lnTo>
                  <a:lnTo>
                    <a:pt x="10849" y="201792"/>
                  </a:lnTo>
                  <a:lnTo>
                    <a:pt x="8700" y="215581"/>
                  </a:lnTo>
                  <a:lnTo>
                    <a:pt x="2004" y="228497"/>
                  </a:lnTo>
                  <a:lnTo>
                    <a:pt x="0" y="246110"/>
                  </a:lnTo>
                  <a:lnTo>
                    <a:pt x="2803" y="244115"/>
                  </a:lnTo>
                  <a:lnTo>
                    <a:pt x="5032" y="242102"/>
                  </a:lnTo>
                  <a:lnTo>
                    <a:pt x="7509" y="237043"/>
                  </a:lnTo>
                  <a:lnTo>
                    <a:pt x="17014" y="189605"/>
                  </a:lnTo>
                  <a:lnTo>
                    <a:pt x="21662" y="152276"/>
                  </a:lnTo>
                  <a:lnTo>
                    <a:pt x="26502" y="130456"/>
                  </a:lnTo>
                  <a:lnTo>
                    <a:pt x="28361" y="86261"/>
                  </a:lnTo>
                  <a:lnTo>
                    <a:pt x="29519" y="73236"/>
                  </a:lnTo>
                  <a:lnTo>
                    <a:pt x="37669" y="27242"/>
                  </a:lnTo>
                  <a:lnTo>
                    <a:pt x="40712" y="19841"/>
                  </a:lnTo>
                  <a:lnTo>
                    <a:pt x="44533" y="13024"/>
                  </a:lnTo>
                  <a:lnTo>
                    <a:pt x="47471" y="522"/>
                  </a:lnTo>
                  <a:lnTo>
                    <a:pt x="55780" y="0"/>
                  </a:lnTo>
                  <a:lnTo>
                    <a:pt x="56225" y="1042"/>
                  </a:lnTo>
                  <a:lnTo>
                    <a:pt x="58095" y="16200"/>
                  </a:lnTo>
                  <a:lnTo>
                    <a:pt x="64638" y="28599"/>
                  </a:lnTo>
                  <a:lnTo>
                    <a:pt x="71301" y="46296"/>
                  </a:lnTo>
                  <a:lnTo>
                    <a:pt x="81750" y="63629"/>
                  </a:lnTo>
                  <a:lnTo>
                    <a:pt x="93737" y="111206"/>
                  </a:lnTo>
                  <a:lnTo>
                    <a:pt x="95981" y="129955"/>
                  </a:lnTo>
                  <a:lnTo>
                    <a:pt x="102696" y="152943"/>
                  </a:lnTo>
                  <a:lnTo>
                    <a:pt x="104890" y="164255"/>
                  </a:lnTo>
                  <a:lnTo>
                    <a:pt x="112821" y="183578"/>
                  </a:lnTo>
                  <a:lnTo>
                    <a:pt x="114138" y="203105"/>
                  </a:lnTo>
                  <a:lnTo>
                    <a:pt x="115239" y="205236"/>
                  </a:lnTo>
                  <a:lnTo>
                    <a:pt x="117031" y="206658"/>
                  </a:lnTo>
                  <a:lnTo>
                    <a:pt x="123790" y="209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85"/>
            <p:cNvSpPr/>
            <p:nvPr>
              <p:custDataLst>
                <p:tags r:id="rId181"/>
              </p:custDataLst>
            </p:nvPr>
          </p:nvSpPr>
          <p:spPr>
            <a:xfrm>
              <a:off x="2219325" y="3371850"/>
              <a:ext cx="38101" cy="114301"/>
            </a:xfrm>
            <a:custGeom>
              <a:avLst/>
              <a:gdLst/>
              <a:ahLst/>
              <a:cxnLst/>
              <a:rect l="0" t="0" r="0" b="0"/>
              <a:pathLst>
                <a:path w="38101" h="114301">
                  <a:moveTo>
                    <a:pt x="38100" y="0"/>
                  </a:moveTo>
                  <a:lnTo>
                    <a:pt x="38100" y="0"/>
                  </a:lnTo>
                  <a:lnTo>
                    <a:pt x="38100" y="22390"/>
                  </a:lnTo>
                  <a:lnTo>
                    <a:pt x="35278" y="28648"/>
                  </a:lnTo>
                  <a:lnTo>
                    <a:pt x="33044" y="31799"/>
                  </a:lnTo>
                  <a:lnTo>
                    <a:pt x="20408" y="78328"/>
                  </a:lnTo>
                  <a:lnTo>
                    <a:pt x="18260" y="9186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086"/>
            <p:cNvSpPr/>
            <p:nvPr>
              <p:custDataLst>
                <p:tags r:id="rId182"/>
              </p:custDataLst>
            </p:nvPr>
          </p:nvSpPr>
          <p:spPr>
            <a:xfrm>
              <a:off x="2413862" y="3200853"/>
              <a:ext cx="89844" cy="195448"/>
            </a:xfrm>
            <a:custGeom>
              <a:avLst/>
              <a:gdLst/>
              <a:ahLst/>
              <a:cxnLst/>
              <a:rect l="0" t="0" r="0" b="0"/>
              <a:pathLst>
                <a:path w="89844" h="195448">
                  <a:moveTo>
                    <a:pt x="15013" y="37647"/>
                  </a:moveTo>
                  <a:lnTo>
                    <a:pt x="15013" y="37647"/>
                  </a:lnTo>
                  <a:lnTo>
                    <a:pt x="15013" y="45848"/>
                  </a:lnTo>
                  <a:lnTo>
                    <a:pt x="8467" y="54515"/>
                  </a:lnTo>
                  <a:lnTo>
                    <a:pt x="6371" y="63341"/>
                  </a:lnTo>
                  <a:lnTo>
                    <a:pt x="5498" y="107108"/>
                  </a:lnTo>
                  <a:lnTo>
                    <a:pt x="5488" y="153880"/>
                  </a:lnTo>
                  <a:lnTo>
                    <a:pt x="5488" y="161433"/>
                  </a:lnTo>
                  <a:lnTo>
                    <a:pt x="5488" y="139081"/>
                  </a:lnTo>
                  <a:lnTo>
                    <a:pt x="0" y="119968"/>
                  </a:lnTo>
                  <a:lnTo>
                    <a:pt x="5212" y="78480"/>
                  </a:lnTo>
                  <a:lnTo>
                    <a:pt x="5477" y="35643"/>
                  </a:lnTo>
                  <a:lnTo>
                    <a:pt x="6542" y="25115"/>
                  </a:lnTo>
                  <a:lnTo>
                    <a:pt x="14130" y="9561"/>
                  </a:lnTo>
                  <a:lnTo>
                    <a:pt x="14621" y="4704"/>
                  </a:lnTo>
                  <a:lnTo>
                    <a:pt x="15810" y="2985"/>
                  </a:lnTo>
                  <a:lnTo>
                    <a:pt x="17661" y="1839"/>
                  </a:lnTo>
                  <a:lnTo>
                    <a:pt x="23180" y="0"/>
                  </a:lnTo>
                  <a:lnTo>
                    <a:pt x="23632" y="907"/>
                  </a:lnTo>
                  <a:lnTo>
                    <a:pt x="24136" y="4737"/>
                  </a:lnTo>
                  <a:lnTo>
                    <a:pt x="25328" y="6182"/>
                  </a:lnTo>
                  <a:lnTo>
                    <a:pt x="29475" y="7788"/>
                  </a:lnTo>
                  <a:lnTo>
                    <a:pt x="31005" y="9274"/>
                  </a:lnTo>
                  <a:lnTo>
                    <a:pt x="32704" y="13748"/>
                  </a:lnTo>
                  <a:lnTo>
                    <a:pt x="34215" y="15364"/>
                  </a:lnTo>
                  <a:lnTo>
                    <a:pt x="38716" y="17160"/>
                  </a:lnTo>
                  <a:lnTo>
                    <a:pt x="40341" y="19756"/>
                  </a:lnTo>
                  <a:lnTo>
                    <a:pt x="45769" y="36308"/>
                  </a:lnTo>
                  <a:lnTo>
                    <a:pt x="49849" y="43402"/>
                  </a:lnTo>
                  <a:lnTo>
                    <a:pt x="52468" y="56580"/>
                  </a:lnTo>
                  <a:lnTo>
                    <a:pt x="53102" y="88445"/>
                  </a:lnTo>
                  <a:lnTo>
                    <a:pt x="52047" y="90562"/>
                  </a:lnTo>
                  <a:lnTo>
                    <a:pt x="50286" y="91974"/>
                  </a:lnTo>
                  <a:lnTo>
                    <a:pt x="48053" y="92915"/>
                  </a:lnTo>
                  <a:lnTo>
                    <a:pt x="46565" y="94601"/>
                  </a:lnTo>
                  <a:lnTo>
                    <a:pt x="43591" y="104311"/>
                  </a:lnTo>
                  <a:lnTo>
                    <a:pt x="51789" y="104321"/>
                  </a:lnTo>
                  <a:lnTo>
                    <a:pt x="52230" y="105380"/>
                  </a:lnTo>
                  <a:lnTo>
                    <a:pt x="52721" y="109378"/>
                  </a:lnTo>
                  <a:lnTo>
                    <a:pt x="53910" y="110868"/>
                  </a:lnTo>
                  <a:lnTo>
                    <a:pt x="61280" y="113454"/>
                  </a:lnTo>
                  <a:lnTo>
                    <a:pt x="67292" y="113730"/>
                  </a:lnTo>
                  <a:lnTo>
                    <a:pt x="72820" y="116617"/>
                  </a:lnTo>
                  <a:lnTo>
                    <a:pt x="79936" y="122038"/>
                  </a:lnTo>
                  <a:lnTo>
                    <a:pt x="80910" y="125601"/>
                  </a:lnTo>
                  <a:lnTo>
                    <a:pt x="81169" y="128033"/>
                  </a:lnTo>
                  <a:lnTo>
                    <a:pt x="84280" y="133557"/>
                  </a:lnTo>
                  <a:lnTo>
                    <a:pt x="89843" y="140671"/>
                  </a:lnTo>
                  <a:lnTo>
                    <a:pt x="89242" y="142313"/>
                  </a:lnTo>
                  <a:lnTo>
                    <a:pt x="84396" y="149680"/>
                  </a:lnTo>
                  <a:lnTo>
                    <a:pt x="82223" y="161651"/>
                  </a:lnTo>
                  <a:lnTo>
                    <a:pt x="82045" y="164767"/>
                  </a:lnTo>
                  <a:lnTo>
                    <a:pt x="79024" y="171050"/>
                  </a:lnTo>
                  <a:lnTo>
                    <a:pt x="76737" y="174208"/>
                  </a:lnTo>
                  <a:lnTo>
                    <a:pt x="71374" y="177716"/>
                  </a:lnTo>
                  <a:lnTo>
                    <a:pt x="68462" y="178651"/>
                  </a:lnTo>
                  <a:lnTo>
                    <a:pt x="66521" y="180333"/>
                  </a:lnTo>
                  <a:lnTo>
                    <a:pt x="64364" y="185024"/>
                  </a:lnTo>
                  <a:lnTo>
                    <a:pt x="62730" y="186698"/>
                  </a:lnTo>
                  <a:lnTo>
                    <a:pt x="58093" y="188559"/>
                  </a:lnTo>
                  <a:lnTo>
                    <a:pt x="46492" y="190812"/>
                  </a:lnTo>
                  <a:lnTo>
                    <a:pt x="40293" y="194973"/>
                  </a:lnTo>
                  <a:lnTo>
                    <a:pt x="38216" y="195447"/>
                  </a:lnTo>
                  <a:lnTo>
                    <a:pt x="36832" y="194706"/>
                  </a:lnTo>
                  <a:lnTo>
                    <a:pt x="35909" y="193153"/>
                  </a:lnTo>
                  <a:lnTo>
                    <a:pt x="34235" y="192117"/>
                  </a:lnTo>
                  <a:lnTo>
                    <a:pt x="24538" y="190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87"/>
            <p:cNvSpPr/>
            <p:nvPr>
              <p:custDataLst>
                <p:tags r:id="rId183"/>
              </p:custDataLst>
            </p:nvPr>
          </p:nvSpPr>
          <p:spPr>
            <a:xfrm>
              <a:off x="2524125" y="3381375"/>
              <a:ext cx="43589" cy="38101"/>
            </a:xfrm>
            <a:custGeom>
              <a:avLst/>
              <a:gdLst/>
              <a:ahLst/>
              <a:cxnLst/>
              <a:rect l="0" t="0" r="0" b="0"/>
              <a:pathLst>
                <a:path w="43589" h="38101">
                  <a:moveTo>
                    <a:pt x="38100" y="0"/>
                  </a:moveTo>
                  <a:lnTo>
                    <a:pt x="38100" y="0"/>
                  </a:lnTo>
                  <a:lnTo>
                    <a:pt x="38100" y="9408"/>
                  </a:lnTo>
                  <a:lnTo>
                    <a:pt x="43156" y="14547"/>
                  </a:lnTo>
                  <a:lnTo>
                    <a:pt x="43588" y="16048"/>
                  </a:lnTo>
                  <a:lnTo>
                    <a:pt x="42817" y="17049"/>
                  </a:lnTo>
                  <a:lnTo>
                    <a:pt x="39138" y="18161"/>
                  </a:lnTo>
                  <a:lnTo>
                    <a:pt x="33975" y="18654"/>
                  </a:lnTo>
                  <a:lnTo>
                    <a:pt x="32175" y="19845"/>
                  </a:lnTo>
                  <a:lnTo>
                    <a:pt x="30975" y="21696"/>
                  </a:lnTo>
                  <a:lnTo>
                    <a:pt x="30175" y="23989"/>
                  </a:lnTo>
                  <a:lnTo>
                    <a:pt x="28583" y="25518"/>
                  </a:lnTo>
                  <a:lnTo>
                    <a:pt x="23992" y="27217"/>
                  </a:lnTo>
                  <a:lnTo>
                    <a:pt x="15458" y="28173"/>
                  </a:lnTo>
                  <a:lnTo>
                    <a:pt x="13481" y="29365"/>
                  </a:lnTo>
                  <a:lnTo>
                    <a:pt x="12162" y="31219"/>
                  </a:lnTo>
                  <a:lnTo>
                    <a:pt x="11283" y="33512"/>
                  </a:lnTo>
                  <a:lnTo>
                    <a:pt x="9639" y="3504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88"/>
            <p:cNvSpPr/>
            <p:nvPr>
              <p:custDataLst>
                <p:tags r:id="rId184"/>
              </p:custDataLst>
            </p:nvPr>
          </p:nvSpPr>
          <p:spPr>
            <a:xfrm>
              <a:off x="2667000" y="33909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14465" y="19050"/>
                  </a:lnTo>
                  <a:lnTo>
                    <a:pt x="15994" y="17992"/>
                  </a:lnTo>
                  <a:lnTo>
                    <a:pt x="17012" y="16228"/>
                  </a:lnTo>
                  <a:lnTo>
                    <a:pt x="18931" y="9918"/>
                  </a:lnTo>
                  <a:lnTo>
                    <a:pt x="42647" y="9528"/>
                  </a:lnTo>
                  <a:lnTo>
                    <a:pt x="48235" y="6704"/>
                  </a:lnTo>
                  <a:lnTo>
                    <a:pt x="54246" y="297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089"/>
            <p:cNvSpPr/>
            <p:nvPr>
              <p:custDataLst>
                <p:tags r:id="rId185"/>
              </p:custDataLst>
            </p:nvPr>
          </p:nvSpPr>
          <p:spPr>
            <a:xfrm>
              <a:off x="2905125" y="3390900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38328" y="9520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3090"/>
          <p:cNvSpPr/>
          <p:nvPr>
            <p:custDataLst>
              <p:tags r:id="rId7"/>
            </p:custDataLst>
          </p:nvPr>
        </p:nvSpPr>
        <p:spPr>
          <a:xfrm>
            <a:off x="3343392" y="3171960"/>
            <a:ext cx="123554" cy="218786"/>
          </a:xfrm>
          <a:custGeom>
            <a:avLst/>
            <a:gdLst/>
            <a:ahLst/>
            <a:cxnLst/>
            <a:rect l="0" t="0" r="0" b="0"/>
            <a:pathLst>
              <a:path w="123554" h="218786">
                <a:moveTo>
                  <a:pt x="9408" y="114165"/>
                </a:moveTo>
                <a:lnTo>
                  <a:pt x="9408" y="114165"/>
                </a:lnTo>
                <a:lnTo>
                  <a:pt x="17609" y="114165"/>
                </a:lnTo>
                <a:lnTo>
                  <a:pt x="18050" y="113107"/>
                </a:lnTo>
                <a:lnTo>
                  <a:pt x="18923" y="104757"/>
                </a:lnTo>
                <a:lnTo>
                  <a:pt x="18930" y="109731"/>
                </a:lnTo>
                <a:lnTo>
                  <a:pt x="19989" y="111209"/>
                </a:lnTo>
                <a:lnTo>
                  <a:pt x="23989" y="112851"/>
                </a:lnTo>
                <a:lnTo>
                  <a:pt x="25479" y="114347"/>
                </a:lnTo>
                <a:lnTo>
                  <a:pt x="27134" y="118833"/>
                </a:lnTo>
                <a:lnTo>
                  <a:pt x="28455" y="164968"/>
                </a:lnTo>
                <a:lnTo>
                  <a:pt x="25635" y="171317"/>
                </a:lnTo>
                <a:lnTo>
                  <a:pt x="21912" y="177666"/>
                </a:lnTo>
                <a:lnTo>
                  <a:pt x="20257" y="184015"/>
                </a:lnTo>
                <a:lnTo>
                  <a:pt x="18757" y="186132"/>
                </a:lnTo>
                <a:lnTo>
                  <a:pt x="16699" y="187543"/>
                </a:lnTo>
                <a:lnTo>
                  <a:pt x="14269" y="188483"/>
                </a:lnTo>
                <a:lnTo>
                  <a:pt x="12648" y="190169"/>
                </a:lnTo>
                <a:lnTo>
                  <a:pt x="9534" y="199449"/>
                </a:lnTo>
                <a:lnTo>
                  <a:pt x="1218" y="199851"/>
                </a:lnTo>
                <a:lnTo>
                  <a:pt x="773" y="198806"/>
                </a:lnTo>
                <a:lnTo>
                  <a:pt x="0" y="186629"/>
                </a:lnTo>
                <a:lnTo>
                  <a:pt x="2757" y="180591"/>
                </a:lnTo>
                <a:lnTo>
                  <a:pt x="4974" y="177499"/>
                </a:lnTo>
                <a:lnTo>
                  <a:pt x="8094" y="163034"/>
                </a:lnTo>
                <a:lnTo>
                  <a:pt x="10389" y="120402"/>
                </a:lnTo>
                <a:lnTo>
                  <a:pt x="28701" y="76058"/>
                </a:lnTo>
                <a:lnTo>
                  <a:pt x="33858" y="63362"/>
                </a:lnTo>
                <a:lnTo>
                  <a:pt x="40564" y="21737"/>
                </a:lnTo>
                <a:lnTo>
                  <a:pt x="42878" y="17622"/>
                </a:lnTo>
                <a:lnTo>
                  <a:pt x="45480" y="14878"/>
                </a:lnTo>
                <a:lnTo>
                  <a:pt x="64721" y="1403"/>
                </a:lnTo>
                <a:lnTo>
                  <a:pt x="71071" y="321"/>
                </a:lnTo>
                <a:lnTo>
                  <a:pt x="79654" y="0"/>
                </a:lnTo>
                <a:lnTo>
                  <a:pt x="81639" y="1014"/>
                </a:lnTo>
                <a:lnTo>
                  <a:pt x="82962" y="2748"/>
                </a:lnTo>
                <a:lnTo>
                  <a:pt x="85085" y="8078"/>
                </a:lnTo>
                <a:lnTo>
                  <a:pt x="85453" y="14058"/>
                </a:lnTo>
                <a:lnTo>
                  <a:pt x="88362" y="19578"/>
                </a:lnTo>
                <a:lnTo>
                  <a:pt x="92123" y="25560"/>
                </a:lnTo>
                <a:lnTo>
                  <a:pt x="94539" y="38023"/>
                </a:lnTo>
                <a:lnTo>
                  <a:pt x="94737" y="41179"/>
                </a:lnTo>
                <a:lnTo>
                  <a:pt x="92135" y="47507"/>
                </a:lnTo>
                <a:lnTo>
                  <a:pt x="88509" y="53848"/>
                </a:lnTo>
                <a:lnTo>
                  <a:pt x="86181" y="66542"/>
                </a:lnTo>
                <a:lnTo>
                  <a:pt x="85721" y="79240"/>
                </a:lnTo>
                <a:lnTo>
                  <a:pt x="82836" y="85590"/>
                </a:lnTo>
                <a:lnTo>
                  <a:pt x="80585" y="88765"/>
                </a:lnTo>
                <a:lnTo>
                  <a:pt x="75262" y="92293"/>
                </a:lnTo>
                <a:lnTo>
                  <a:pt x="72360" y="93233"/>
                </a:lnTo>
                <a:lnTo>
                  <a:pt x="70426" y="94919"/>
                </a:lnTo>
                <a:lnTo>
                  <a:pt x="66709" y="104199"/>
                </a:lnTo>
                <a:lnTo>
                  <a:pt x="66562" y="113761"/>
                </a:lnTo>
                <a:lnTo>
                  <a:pt x="80747" y="114154"/>
                </a:lnTo>
                <a:lnTo>
                  <a:pt x="82368" y="115216"/>
                </a:lnTo>
                <a:lnTo>
                  <a:pt x="83448" y="116982"/>
                </a:lnTo>
                <a:lnTo>
                  <a:pt x="84168" y="119218"/>
                </a:lnTo>
                <a:lnTo>
                  <a:pt x="85706" y="120709"/>
                </a:lnTo>
                <a:lnTo>
                  <a:pt x="95780" y="125924"/>
                </a:lnTo>
                <a:lnTo>
                  <a:pt x="117761" y="146346"/>
                </a:lnTo>
                <a:lnTo>
                  <a:pt x="121065" y="152457"/>
                </a:lnTo>
                <a:lnTo>
                  <a:pt x="123360" y="168165"/>
                </a:lnTo>
                <a:lnTo>
                  <a:pt x="123553" y="174501"/>
                </a:lnTo>
                <a:lnTo>
                  <a:pt x="120817" y="180845"/>
                </a:lnTo>
                <a:lnTo>
                  <a:pt x="110437" y="193541"/>
                </a:lnTo>
                <a:lnTo>
                  <a:pt x="104404" y="197068"/>
                </a:lnTo>
                <a:lnTo>
                  <a:pt x="98195" y="199694"/>
                </a:lnTo>
                <a:lnTo>
                  <a:pt x="91908" y="204389"/>
                </a:lnTo>
                <a:lnTo>
                  <a:pt x="88408" y="210004"/>
                </a:lnTo>
                <a:lnTo>
                  <a:pt x="87475" y="212983"/>
                </a:lnTo>
                <a:lnTo>
                  <a:pt x="85794" y="214968"/>
                </a:lnTo>
                <a:lnTo>
                  <a:pt x="81104" y="217175"/>
                </a:lnTo>
                <a:lnTo>
                  <a:pt x="63267" y="218785"/>
                </a:lnTo>
                <a:lnTo>
                  <a:pt x="61189" y="217778"/>
                </a:lnTo>
                <a:lnTo>
                  <a:pt x="59803" y="216049"/>
                </a:lnTo>
                <a:lnTo>
                  <a:pt x="57033" y="2094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556"/>
          <p:cNvGrpSpPr/>
          <p:nvPr/>
        </p:nvGrpSpPr>
        <p:grpSpPr>
          <a:xfrm>
            <a:off x="1362078" y="3733945"/>
            <a:ext cx="1257298" cy="304606"/>
            <a:chOff x="1362078" y="3733945"/>
            <a:chExt cx="1257298" cy="304606"/>
          </a:xfrm>
        </p:grpSpPr>
        <p:sp>
          <p:nvSpPr>
            <p:cNvPr id="130" name="SMARTInkShape-3091"/>
            <p:cNvSpPr/>
            <p:nvPr>
              <p:custDataLst>
                <p:tags r:id="rId169"/>
              </p:custDataLst>
            </p:nvPr>
          </p:nvSpPr>
          <p:spPr>
            <a:xfrm>
              <a:off x="1362078" y="3771953"/>
              <a:ext cx="133348" cy="266598"/>
            </a:xfrm>
            <a:custGeom>
              <a:avLst/>
              <a:gdLst/>
              <a:ahLst/>
              <a:cxnLst/>
              <a:rect l="0" t="0" r="0" b="0"/>
              <a:pathLst>
                <a:path w="133348" h="266598">
                  <a:moveTo>
                    <a:pt x="19047" y="104722"/>
                  </a:moveTo>
                  <a:lnTo>
                    <a:pt x="19047" y="104722"/>
                  </a:lnTo>
                  <a:lnTo>
                    <a:pt x="19047" y="150956"/>
                  </a:lnTo>
                  <a:lnTo>
                    <a:pt x="19047" y="154595"/>
                  </a:lnTo>
                  <a:lnTo>
                    <a:pt x="9914" y="201406"/>
                  </a:lnTo>
                  <a:lnTo>
                    <a:pt x="8541" y="216562"/>
                  </a:lnTo>
                  <a:lnTo>
                    <a:pt x="886" y="243509"/>
                  </a:lnTo>
                  <a:lnTo>
                    <a:pt x="0" y="266479"/>
                  </a:lnTo>
                  <a:lnTo>
                    <a:pt x="5054" y="266597"/>
                  </a:lnTo>
                  <a:lnTo>
                    <a:pt x="6543" y="265556"/>
                  </a:lnTo>
                  <a:lnTo>
                    <a:pt x="7536" y="263803"/>
                  </a:lnTo>
                  <a:lnTo>
                    <a:pt x="9130" y="253385"/>
                  </a:lnTo>
                  <a:lnTo>
                    <a:pt x="10503" y="234590"/>
                  </a:lnTo>
                  <a:lnTo>
                    <a:pt x="17046" y="216766"/>
                  </a:lnTo>
                  <a:lnTo>
                    <a:pt x="18871" y="173185"/>
                  </a:lnTo>
                  <a:lnTo>
                    <a:pt x="21817" y="150055"/>
                  </a:lnTo>
                  <a:lnTo>
                    <a:pt x="30801" y="102535"/>
                  </a:lnTo>
                  <a:lnTo>
                    <a:pt x="37456" y="57742"/>
                  </a:lnTo>
                  <a:lnTo>
                    <a:pt x="38871" y="44683"/>
                  </a:lnTo>
                  <a:lnTo>
                    <a:pt x="48411" y="4560"/>
                  </a:lnTo>
                  <a:lnTo>
                    <a:pt x="50265" y="3022"/>
                  </a:lnTo>
                  <a:lnTo>
                    <a:pt x="56744" y="127"/>
                  </a:lnTo>
                  <a:lnTo>
                    <a:pt x="62084" y="0"/>
                  </a:lnTo>
                  <a:lnTo>
                    <a:pt x="63614" y="1041"/>
                  </a:lnTo>
                  <a:lnTo>
                    <a:pt x="64633" y="2793"/>
                  </a:lnTo>
                  <a:lnTo>
                    <a:pt x="66068" y="10315"/>
                  </a:lnTo>
                  <a:lnTo>
                    <a:pt x="66553" y="22339"/>
                  </a:lnTo>
                  <a:lnTo>
                    <a:pt x="69441" y="28596"/>
                  </a:lnTo>
                  <a:lnTo>
                    <a:pt x="71693" y="31747"/>
                  </a:lnTo>
                  <a:lnTo>
                    <a:pt x="86383" y="76397"/>
                  </a:lnTo>
                  <a:lnTo>
                    <a:pt x="91307" y="88958"/>
                  </a:lnTo>
                  <a:lnTo>
                    <a:pt x="102555" y="133304"/>
                  </a:lnTo>
                  <a:lnTo>
                    <a:pt x="106937" y="152349"/>
                  </a:lnTo>
                  <a:lnTo>
                    <a:pt x="112116" y="171397"/>
                  </a:lnTo>
                  <a:lnTo>
                    <a:pt x="114386" y="183039"/>
                  </a:lnTo>
                  <a:lnTo>
                    <a:pt x="120556" y="196601"/>
                  </a:lnTo>
                  <a:lnTo>
                    <a:pt x="123392" y="215651"/>
                  </a:lnTo>
                  <a:lnTo>
                    <a:pt x="133347" y="228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92"/>
            <p:cNvSpPr/>
            <p:nvPr>
              <p:custDataLst>
                <p:tags r:id="rId170"/>
              </p:custDataLst>
            </p:nvPr>
          </p:nvSpPr>
          <p:spPr>
            <a:xfrm>
              <a:off x="1391158" y="3933825"/>
              <a:ext cx="85218" cy="28576"/>
            </a:xfrm>
            <a:custGeom>
              <a:avLst/>
              <a:gdLst/>
              <a:ahLst/>
              <a:cxnLst/>
              <a:rect l="0" t="0" r="0" b="0"/>
              <a:pathLst>
                <a:path w="85218" h="28576">
                  <a:moveTo>
                    <a:pt x="18542" y="28575"/>
                  </a:moveTo>
                  <a:lnTo>
                    <a:pt x="18542" y="28575"/>
                  </a:lnTo>
                  <a:lnTo>
                    <a:pt x="0" y="28575"/>
                  </a:lnTo>
                  <a:lnTo>
                    <a:pt x="4699" y="28575"/>
                  </a:lnTo>
                  <a:lnTo>
                    <a:pt x="6138" y="27517"/>
                  </a:lnTo>
                  <a:lnTo>
                    <a:pt x="7738" y="23519"/>
                  </a:lnTo>
                  <a:lnTo>
                    <a:pt x="9223" y="22029"/>
                  </a:lnTo>
                  <a:lnTo>
                    <a:pt x="13695" y="20374"/>
                  </a:lnTo>
                  <a:lnTo>
                    <a:pt x="25189" y="18254"/>
                  </a:lnTo>
                  <a:lnTo>
                    <a:pt x="34505" y="12581"/>
                  </a:lnTo>
                  <a:lnTo>
                    <a:pt x="47134" y="10129"/>
                  </a:lnTo>
                  <a:lnTo>
                    <a:pt x="54533" y="8735"/>
                  </a:lnTo>
                  <a:lnTo>
                    <a:pt x="85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93"/>
            <p:cNvSpPr/>
            <p:nvPr>
              <p:custDataLst>
                <p:tags r:id="rId171"/>
              </p:custDataLst>
            </p:nvPr>
          </p:nvSpPr>
          <p:spPr>
            <a:xfrm>
              <a:off x="1600200" y="394335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8575" y="22666"/>
                  </a:lnTo>
                  <a:lnTo>
                    <a:pt x="27517" y="24636"/>
                  </a:lnTo>
                  <a:lnTo>
                    <a:pt x="25753" y="25949"/>
                  </a:lnTo>
                  <a:lnTo>
                    <a:pt x="23519" y="26824"/>
                  </a:lnTo>
                  <a:lnTo>
                    <a:pt x="22029" y="28466"/>
                  </a:lnTo>
                  <a:lnTo>
                    <a:pt x="20374" y="33113"/>
                  </a:lnTo>
                  <a:lnTo>
                    <a:pt x="18069" y="54055"/>
                  </a:lnTo>
                  <a:lnTo>
                    <a:pt x="11526" y="66691"/>
                  </a:lnTo>
                  <a:lnTo>
                    <a:pt x="9920" y="7432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094"/>
            <p:cNvSpPr/>
            <p:nvPr>
              <p:custDataLst>
                <p:tags r:id="rId172"/>
              </p:custDataLst>
            </p:nvPr>
          </p:nvSpPr>
          <p:spPr>
            <a:xfrm>
              <a:off x="1724025" y="3733945"/>
              <a:ext cx="95251" cy="256900"/>
            </a:xfrm>
            <a:custGeom>
              <a:avLst/>
              <a:gdLst/>
              <a:ahLst/>
              <a:cxnLst/>
              <a:rect l="0" t="0" r="0" b="0"/>
              <a:pathLst>
                <a:path w="95251" h="256900">
                  <a:moveTo>
                    <a:pt x="0" y="171305"/>
                  </a:moveTo>
                  <a:lnTo>
                    <a:pt x="0" y="171305"/>
                  </a:lnTo>
                  <a:lnTo>
                    <a:pt x="0" y="163104"/>
                  </a:lnTo>
                  <a:lnTo>
                    <a:pt x="1058" y="162663"/>
                  </a:lnTo>
                  <a:lnTo>
                    <a:pt x="8201" y="161897"/>
                  </a:lnTo>
                  <a:lnTo>
                    <a:pt x="8936" y="159010"/>
                  </a:lnTo>
                  <a:lnTo>
                    <a:pt x="9515" y="152372"/>
                  </a:lnTo>
                  <a:lnTo>
                    <a:pt x="9524" y="160466"/>
                  </a:lnTo>
                  <a:lnTo>
                    <a:pt x="2979" y="169125"/>
                  </a:lnTo>
                  <a:lnTo>
                    <a:pt x="883" y="177950"/>
                  </a:lnTo>
                  <a:lnTo>
                    <a:pt x="7" y="224399"/>
                  </a:lnTo>
                  <a:lnTo>
                    <a:pt x="0" y="256899"/>
                  </a:lnTo>
                  <a:lnTo>
                    <a:pt x="0" y="243761"/>
                  </a:lnTo>
                  <a:lnTo>
                    <a:pt x="2822" y="237727"/>
                  </a:lnTo>
                  <a:lnTo>
                    <a:pt x="5056" y="234636"/>
                  </a:lnTo>
                  <a:lnTo>
                    <a:pt x="8201" y="220174"/>
                  </a:lnTo>
                  <a:lnTo>
                    <a:pt x="9447" y="177542"/>
                  </a:lnTo>
                  <a:lnTo>
                    <a:pt x="10560" y="158571"/>
                  </a:lnTo>
                  <a:lnTo>
                    <a:pt x="18165" y="113956"/>
                  </a:lnTo>
                  <a:lnTo>
                    <a:pt x="23990" y="74565"/>
                  </a:lnTo>
                  <a:lnTo>
                    <a:pt x="36374" y="40233"/>
                  </a:lnTo>
                  <a:lnTo>
                    <a:pt x="38817" y="17669"/>
                  </a:lnTo>
                  <a:lnTo>
                    <a:pt x="40695" y="14906"/>
                  </a:lnTo>
                  <a:lnTo>
                    <a:pt x="43005" y="13064"/>
                  </a:lnTo>
                  <a:lnTo>
                    <a:pt x="45571" y="8195"/>
                  </a:lnTo>
                  <a:lnTo>
                    <a:pt x="47219" y="1503"/>
                  </a:lnTo>
                  <a:lnTo>
                    <a:pt x="48413" y="953"/>
                  </a:lnTo>
                  <a:lnTo>
                    <a:pt x="55790" y="0"/>
                  </a:lnTo>
                  <a:lnTo>
                    <a:pt x="56243" y="1010"/>
                  </a:lnTo>
                  <a:lnTo>
                    <a:pt x="56747" y="4954"/>
                  </a:lnTo>
                  <a:lnTo>
                    <a:pt x="59793" y="10235"/>
                  </a:lnTo>
                  <a:lnTo>
                    <a:pt x="63616" y="16110"/>
                  </a:lnTo>
                  <a:lnTo>
                    <a:pt x="65769" y="25367"/>
                  </a:lnTo>
                  <a:lnTo>
                    <a:pt x="67465" y="35871"/>
                  </a:lnTo>
                  <a:lnTo>
                    <a:pt x="74161" y="57848"/>
                  </a:lnTo>
                  <a:lnTo>
                    <a:pt x="78843" y="87640"/>
                  </a:lnTo>
                  <a:lnTo>
                    <a:pt x="82666" y="100254"/>
                  </a:lnTo>
                  <a:lnTo>
                    <a:pt x="85546" y="144181"/>
                  </a:lnTo>
                  <a:lnTo>
                    <a:pt x="86776" y="187040"/>
                  </a:lnTo>
                  <a:lnTo>
                    <a:pt x="95250" y="21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095"/>
            <p:cNvSpPr/>
            <p:nvPr>
              <p:custDataLst>
                <p:tags r:id="rId173"/>
              </p:custDataLst>
            </p:nvPr>
          </p:nvSpPr>
          <p:spPr>
            <a:xfrm>
              <a:off x="1733560" y="3914775"/>
              <a:ext cx="47616" cy="38101"/>
            </a:xfrm>
            <a:custGeom>
              <a:avLst/>
              <a:gdLst/>
              <a:ahLst/>
              <a:cxnLst/>
              <a:rect l="0" t="0" r="0" b="0"/>
              <a:pathLst>
                <a:path w="47616" h="38101">
                  <a:moveTo>
                    <a:pt x="9515" y="38100"/>
                  </a:moveTo>
                  <a:lnTo>
                    <a:pt x="9515" y="38100"/>
                  </a:lnTo>
                  <a:lnTo>
                    <a:pt x="382" y="38100"/>
                  </a:lnTo>
                  <a:lnTo>
                    <a:pt x="0" y="15710"/>
                  </a:lnTo>
                  <a:lnTo>
                    <a:pt x="1055" y="13648"/>
                  </a:lnTo>
                  <a:lnTo>
                    <a:pt x="2817" y="12274"/>
                  </a:lnTo>
                  <a:lnTo>
                    <a:pt x="25883" y="1338"/>
                  </a:lnTo>
                  <a:lnTo>
                    <a:pt x="476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096"/>
            <p:cNvSpPr/>
            <p:nvPr>
              <p:custDataLst>
                <p:tags r:id="rId174"/>
              </p:custDataLst>
            </p:nvPr>
          </p:nvSpPr>
          <p:spPr>
            <a:xfrm>
              <a:off x="1914525" y="394335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31799"/>
                  </a:lnTo>
                  <a:lnTo>
                    <a:pt x="6703" y="38122"/>
                  </a:lnTo>
                  <a:lnTo>
                    <a:pt x="4469" y="4128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097"/>
            <p:cNvSpPr/>
            <p:nvPr>
              <p:custDataLst>
                <p:tags r:id="rId175"/>
              </p:custDataLst>
            </p:nvPr>
          </p:nvSpPr>
          <p:spPr>
            <a:xfrm>
              <a:off x="2076528" y="3744853"/>
              <a:ext cx="114175" cy="234833"/>
            </a:xfrm>
            <a:custGeom>
              <a:avLst/>
              <a:gdLst/>
              <a:ahLst/>
              <a:cxnLst/>
              <a:rect l="0" t="0" r="0" b="0"/>
              <a:pathLst>
                <a:path w="114175" h="234833">
                  <a:moveTo>
                    <a:pt x="18972" y="84197"/>
                  </a:moveTo>
                  <a:lnTo>
                    <a:pt x="18972" y="84197"/>
                  </a:lnTo>
                  <a:lnTo>
                    <a:pt x="18972" y="130461"/>
                  </a:lnTo>
                  <a:lnTo>
                    <a:pt x="18972" y="175310"/>
                  </a:lnTo>
                  <a:lnTo>
                    <a:pt x="18972" y="196578"/>
                  </a:lnTo>
                  <a:lnTo>
                    <a:pt x="10771" y="206529"/>
                  </a:lnTo>
                  <a:lnTo>
                    <a:pt x="10330" y="205969"/>
                  </a:lnTo>
                  <a:lnTo>
                    <a:pt x="8412" y="191128"/>
                  </a:lnTo>
                  <a:lnTo>
                    <a:pt x="2908" y="181262"/>
                  </a:lnTo>
                  <a:lnTo>
                    <a:pt x="0" y="136113"/>
                  </a:lnTo>
                  <a:lnTo>
                    <a:pt x="1003" y="112279"/>
                  </a:lnTo>
                  <a:lnTo>
                    <a:pt x="11682" y="65304"/>
                  </a:lnTo>
                  <a:lnTo>
                    <a:pt x="17532" y="44835"/>
                  </a:lnTo>
                  <a:lnTo>
                    <a:pt x="19746" y="24054"/>
                  </a:lnTo>
                  <a:lnTo>
                    <a:pt x="27135" y="10321"/>
                  </a:lnTo>
                  <a:lnTo>
                    <a:pt x="33150" y="3629"/>
                  </a:lnTo>
                  <a:lnTo>
                    <a:pt x="38679" y="764"/>
                  </a:lnTo>
                  <a:lnTo>
                    <a:pt x="41635" y="0"/>
                  </a:lnTo>
                  <a:lnTo>
                    <a:pt x="43606" y="549"/>
                  </a:lnTo>
                  <a:lnTo>
                    <a:pt x="44919" y="1973"/>
                  </a:lnTo>
                  <a:lnTo>
                    <a:pt x="47028" y="6807"/>
                  </a:lnTo>
                  <a:lnTo>
                    <a:pt x="55703" y="16094"/>
                  </a:lnTo>
                  <a:lnTo>
                    <a:pt x="56666" y="22155"/>
                  </a:lnTo>
                  <a:lnTo>
                    <a:pt x="57071" y="69257"/>
                  </a:lnTo>
                  <a:lnTo>
                    <a:pt x="57072" y="103127"/>
                  </a:lnTo>
                  <a:lnTo>
                    <a:pt x="71261" y="103244"/>
                  </a:lnTo>
                  <a:lnTo>
                    <a:pt x="76784" y="106068"/>
                  </a:lnTo>
                  <a:lnTo>
                    <a:pt x="101791" y="127883"/>
                  </a:lnTo>
                  <a:lnTo>
                    <a:pt x="107992" y="130071"/>
                  </a:lnTo>
                  <a:lnTo>
                    <a:pt x="110069" y="131713"/>
                  </a:lnTo>
                  <a:lnTo>
                    <a:pt x="112376" y="136360"/>
                  </a:lnTo>
                  <a:lnTo>
                    <a:pt x="114174" y="163608"/>
                  </a:lnTo>
                  <a:lnTo>
                    <a:pt x="111378" y="169938"/>
                  </a:lnTo>
                  <a:lnTo>
                    <a:pt x="99031" y="185799"/>
                  </a:lnTo>
                  <a:lnTo>
                    <a:pt x="93112" y="198497"/>
                  </a:lnTo>
                  <a:lnTo>
                    <a:pt x="82065" y="211197"/>
                  </a:lnTo>
                  <a:lnTo>
                    <a:pt x="75941" y="214725"/>
                  </a:lnTo>
                  <a:lnTo>
                    <a:pt x="69692" y="217351"/>
                  </a:lnTo>
                  <a:lnTo>
                    <a:pt x="49425" y="234832"/>
                  </a:lnTo>
                  <a:lnTo>
                    <a:pt x="47741" y="234362"/>
                  </a:lnTo>
                  <a:lnTo>
                    <a:pt x="38022" y="227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098"/>
            <p:cNvSpPr/>
            <p:nvPr>
              <p:custDataLst>
                <p:tags r:id="rId176"/>
              </p:custDataLst>
            </p:nvPr>
          </p:nvSpPr>
          <p:spPr>
            <a:xfrm>
              <a:off x="2209800" y="395287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46567" y="15188"/>
                  </a:lnTo>
                  <a:lnTo>
                    <a:pt x="44803" y="16475"/>
                  </a:lnTo>
                  <a:lnTo>
                    <a:pt x="42569" y="17333"/>
                  </a:lnTo>
                  <a:lnTo>
                    <a:pt x="41079" y="18964"/>
                  </a:lnTo>
                  <a:lnTo>
                    <a:pt x="39424" y="23598"/>
                  </a:lnTo>
                  <a:lnTo>
                    <a:pt x="37924" y="25257"/>
                  </a:lnTo>
                  <a:lnTo>
                    <a:pt x="33436" y="27100"/>
                  </a:lnTo>
                  <a:lnTo>
                    <a:pt x="31816" y="28650"/>
                  </a:lnTo>
                  <a:lnTo>
                    <a:pt x="30015" y="33194"/>
                  </a:lnTo>
                  <a:lnTo>
                    <a:pt x="28477" y="34830"/>
                  </a:lnTo>
                  <a:lnTo>
                    <a:pt x="23945" y="36647"/>
                  </a:lnTo>
                  <a:lnTo>
                    <a:pt x="22313" y="38189"/>
                  </a:lnTo>
                  <a:lnTo>
                    <a:pt x="20500" y="42726"/>
                  </a:lnTo>
                  <a:lnTo>
                    <a:pt x="18959" y="44359"/>
                  </a:lnTo>
                  <a:lnTo>
                    <a:pt x="14423" y="46174"/>
                  </a:lnTo>
                  <a:lnTo>
                    <a:pt x="12790" y="47716"/>
                  </a:lnTo>
                  <a:lnTo>
                    <a:pt x="10976" y="52251"/>
                  </a:lnTo>
                  <a:lnTo>
                    <a:pt x="9434" y="5388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99"/>
            <p:cNvSpPr/>
            <p:nvPr>
              <p:custDataLst>
                <p:tags r:id="rId177"/>
              </p:custDataLst>
            </p:nvPr>
          </p:nvSpPr>
          <p:spPr>
            <a:xfrm>
              <a:off x="2381250" y="3733967"/>
              <a:ext cx="123816" cy="228434"/>
            </a:xfrm>
            <a:custGeom>
              <a:avLst/>
              <a:gdLst/>
              <a:ahLst/>
              <a:cxnLst/>
              <a:rect l="0" t="0" r="0" b="0"/>
              <a:pathLst>
                <a:path w="123816" h="228434">
                  <a:moveTo>
                    <a:pt x="0" y="95083"/>
                  </a:moveTo>
                  <a:lnTo>
                    <a:pt x="0" y="95083"/>
                  </a:lnTo>
                  <a:lnTo>
                    <a:pt x="8201" y="86882"/>
                  </a:lnTo>
                  <a:lnTo>
                    <a:pt x="8642" y="87499"/>
                  </a:lnTo>
                  <a:lnTo>
                    <a:pt x="9409" y="93875"/>
                  </a:lnTo>
                  <a:lnTo>
                    <a:pt x="17716" y="103178"/>
                  </a:lnTo>
                  <a:lnTo>
                    <a:pt x="18655" y="109241"/>
                  </a:lnTo>
                  <a:lnTo>
                    <a:pt x="9695" y="152076"/>
                  </a:lnTo>
                  <a:lnTo>
                    <a:pt x="9526" y="196683"/>
                  </a:lnTo>
                  <a:lnTo>
                    <a:pt x="9525" y="209369"/>
                  </a:lnTo>
                  <a:lnTo>
                    <a:pt x="9525" y="178791"/>
                  </a:lnTo>
                  <a:lnTo>
                    <a:pt x="12347" y="171798"/>
                  </a:lnTo>
                  <a:lnTo>
                    <a:pt x="14581" y="168451"/>
                  </a:lnTo>
                  <a:lnTo>
                    <a:pt x="17726" y="153628"/>
                  </a:lnTo>
                  <a:lnTo>
                    <a:pt x="21698" y="115884"/>
                  </a:lnTo>
                  <a:lnTo>
                    <a:pt x="27217" y="89079"/>
                  </a:lnTo>
                  <a:lnTo>
                    <a:pt x="31218" y="57029"/>
                  </a:lnTo>
                  <a:lnTo>
                    <a:pt x="38883" y="40769"/>
                  </a:lnTo>
                  <a:lnTo>
                    <a:pt x="43740" y="32843"/>
                  </a:lnTo>
                  <a:lnTo>
                    <a:pt x="46474" y="22431"/>
                  </a:lnTo>
                  <a:lnTo>
                    <a:pt x="47621" y="0"/>
                  </a:lnTo>
                  <a:lnTo>
                    <a:pt x="55825" y="8048"/>
                  </a:lnTo>
                  <a:lnTo>
                    <a:pt x="56758" y="14027"/>
                  </a:lnTo>
                  <a:lnTo>
                    <a:pt x="57149" y="59885"/>
                  </a:lnTo>
                  <a:lnTo>
                    <a:pt x="57150" y="84067"/>
                  </a:lnTo>
                  <a:lnTo>
                    <a:pt x="66559" y="94955"/>
                  </a:lnTo>
                  <a:lnTo>
                    <a:pt x="71697" y="95045"/>
                  </a:lnTo>
                  <a:lnTo>
                    <a:pt x="73198" y="96116"/>
                  </a:lnTo>
                  <a:lnTo>
                    <a:pt x="74199" y="97888"/>
                  </a:lnTo>
                  <a:lnTo>
                    <a:pt x="75805" y="103281"/>
                  </a:lnTo>
                  <a:lnTo>
                    <a:pt x="78846" y="104018"/>
                  </a:lnTo>
                  <a:lnTo>
                    <a:pt x="84366" y="104491"/>
                  </a:lnTo>
                  <a:lnTo>
                    <a:pt x="84819" y="105589"/>
                  </a:lnTo>
                  <a:lnTo>
                    <a:pt x="85323" y="109630"/>
                  </a:lnTo>
                  <a:lnTo>
                    <a:pt x="86515" y="111131"/>
                  </a:lnTo>
                  <a:lnTo>
                    <a:pt x="90662" y="112799"/>
                  </a:lnTo>
                  <a:lnTo>
                    <a:pt x="92192" y="114302"/>
                  </a:lnTo>
                  <a:lnTo>
                    <a:pt x="97468" y="124318"/>
                  </a:lnTo>
                  <a:lnTo>
                    <a:pt x="103332" y="131432"/>
                  </a:lnTo>
                  <a:lnTo>
                    <a:pt x="105548" y="140441"/>
                  </a:lnTo>
                  <a:lnTo>
                    <a:pt x="112938" y="150471"/>
                  </a:lnTo>
                  <a:lnTo>
                    <a:pt x="115090" y="159489"/>
                  </a:lnTo>
                  <a:lnTo>
                    <a:pt x="120766" y="168376"/>
                  </a:lnTo>
                  <a:lnTo>
                    <a:pt x="123221" y="180861"/>
                  </a:lnTo>
                  <a:lnTo>
                    <a:pt x="123815" y="203426"/>
                  </a:lnTo>
                  <a:lnTo>
                    <a:pt x="122760" y="205412"/>
                  </a:lnTo>
                  <a:lnTo>
                    <a:pt x="120998" y="206735"/>
                  </a:lnTo>
                  <a:lnTo>
                    <a:pt x="118765" y="207618"/>
                  </a:lnTo>
                  <a:lnTo>
                    <a:pt x="117277" y="209264"/>
                  </a:lnTo>
                  <a:lnTo>
                    <a:pt x="115623" y="213916"/>
                  </a:lnTo>
                  <a:lnTo>
                    <a:pt x="114123" y="215581"/>
                  </a:lnTo>
                  <a:lnTo>
                    <a:pt x="109635" y="217429"/>
                  </a:lnTo>
                  <a:lnTo>
                    <a:pt x="108015" y="218980"/>
                  </a:lnTo>
                  <a:lnTo>
                    <a:pt x="106215" y="223527"/>
                  </a:lnTo>
                  <a:lnTo>
                    <a:pt x="104677" y="225162"/>
                  </a:lnTo>
                  <a:lnTo>
                    <a:pt x="96700" y="228002"/>
                  </a:lnTo>
                  <a:lnTo>
                    <a:pt x="80796" y="228430"/>
                  </a:lnTo>
                  <a:lnTo>
                    <a:pt x="79264" y="227373"/>
                  </a:lnTo>
                  <a:lnTo>
                    <a:pt x="78243" y="225610"/>
                  </a:lnTo>
                  <a:lnTo>
                    <a:pt x="76604" y="220232"/>
                  </a:lnTo>
                  <a:lnTo>
                    <a:pt x="73557" y="219496"/>
                  </a:lnTo>
                  <a:lnTo>
                    <a:pt x="62978" y="219024"/>
                  </a:lnTo>
                  <a:lnTo>
                    <a:pt x="61035" y="217927"/>
                  </a:lnTo>
                  <a:lnTo>
                    <a:pt x="59740" y="216137"/>
                  </a:lnTo>
                  <a:lnTo>
                    <a:pt x="58876" y="213885"/>
                  </a:lnTo>
                  <a:lnTo>
                    <a:pt x="57243" y="212385"/>
                  </a:lnTo>
                  <a:lnTo>
                    <a:pt x="52605" y="210717"/>
                  </a:lnTo>
                  <a:lnTo>
                    <a:pt x="50945" y="211331"/>
                  </a:lnTo>
                  <a:lnTo>
                    <a:pt x="49839" y="212798"/>
                  </a:lnTo>
                  <a:lnTo>
                    <a:pt x="48062" y="217701"/>
                  </a:lnTo>
                  <a:lnTo>
                    <a:pt x="44997" y="218372"/>
                  </a:lnTo>
                  <a:lnTo>
                    <a:pt x="39463" y="218802"/>
                  </a:lnTo>
                  <a:lnTo>
                    <a:pt x="28575" y="228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100"/>
            <p:cNvSpPr/>
            <p:nvPr>
              <p:custDataLst>
                <p:tags r:id="rId178"/>
              </p:custDataLst>
            </p:nvPr>
          </p:nvSpPr>
          <p:spPr>
            <a:xfrm>
              <a:off x="2562225" y="3981450"/>
              <a:ext cx="57151" cy="47626"/>
            </a:xfrm>
            <a:custGeom>
              <a:avLst/>
              <a:gdLst/>
              <a:ahLst/>
              <a:cxnLst/>
              <a:rect l="0" t="0" r="0" b="0"/>
              <a:pathLst>
                <a:path w="57151" h="47626">
                  <a:moveTo>
                    <a:pt x="57150" y="0"/>
                  </a:moveTo>
                  <a:lnTo>
                    <a:pt x="57150" y="0"/>
                  </a:lnTo>
                  <a:lnTo>
                    <a:pt x="48017" y="9132"/>
                  </a:lnTo>
                  <a:lnTo>
                    <a:pt x="42685" y="9408"/>
                  </a:lnTo>
                  <a:lnTo>
                    <a:pt x="41156" y="10506"/>
                  </a:lnTo>
                  <a:lnTo>
                    <a:pt x="40138" y="12295"/>
                  </a:lnTo>
                  <a:lnTo>
                    <a:pt x="39458" y="14547"/>
                  </a:lnTo>
                  <a:lnTo>
                    <a:pt x="37947" y="16048"/>
                  </a:lnTo>
                  <a:lnTo>
                    <a:pt x="33446" y="17716"/>
                  </a:lnTo>
                  <a:lnTo>
                    <a:pt x="31822" y="19219"/>
                  </a:lnTo>
                  <a:lnTo>
                    <a:pt x="23946" y="32190"/>
                  </a:lnTo>
                  <a:lnTo>
                    <a:pt x="18404" y="35473"/>
                  </a:lnTo>
                  <a:lnTo>
                    <a:pt x="12413" y="3799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557"/>
          <p:cNvGrpSpPr/>
          <p:nvPr/>
        </p:nvGrpSpPr>
        <p:grpSpPr>
          <a:xfrm>
            <a:off x="2857500" y="3981450"/>
            <a:ext cx="476251" cy="66676"/>
            <a:chOff x="2857500" y="3981450"/>
            <a:chExt cx="476251" cy="66676"/>
          </a:xfrm>
        </p:grpSpPr>
        <p:sp>
          <p:nvSpPr>
            <p:cNvPr id="141" name="SMARTInkShape-3101"/>
            <p:cNvSpPr/>
            <p:nvPr>
              <p:custDataLst>
                <p:tags r:id="rId166"/>
              </p:custDataLst>
            </p:nvPr>
          </p:nvSpPr>
          <p:spPr>
            <a:xfrm>
              <a:off x="2857500" y="4000500"/>
              <a:ext cx="38101" cy="9133"/>
            </a:xfrm>
            <a:custGeom>
              <a:avLst/>
              <a:gdLst/>
              <a:ahLst/>
              <a:cxnLst/>
              <a:rect l="0" t="0" r="0" b="0"/>
              <a:pathLst>
                <a:path w="38101" h="913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8" y="9132"/>
                  </a:lnTo>
                  <a:lnTo>
                    <a:pt x="15188" y="8205"/>
                  </a:lnTo>
                  <a:lnTo>
                    <a:pt x="16476" y="6528"/>
                  </a:lnTo>
                  <a:lnTo>
                    <a:pt x="17334" y="4352"/>
                  </a:lnTo>
                  <a:lnTo>
                    <a:pt x="18964" y="2901"/>
                  </a:lnTo>
                  <a:lnTo>
                    <a:pt x="23598" y="128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102"/>
            <p:cNvSpPr/>
            <p:nvPr>
              <p:custDataLst>
                <p:tags r:id="rId167"/>
              </p:custDataLst>
            </p:nvPr>
          </p:nvSpPr>
          <p:spPr>
            <a:xfrm>
              <a:off x="3095625" y="3981450"/>
              <a:ext cx="57151" cy="9492"/>
            </a:xfrm>
            <a:custGeom>
              <a:avLst/>
              <a:gdLst/>
              <a:ahLst/>
              <a:cxnLst/>
              <a:rect l="0" t="0" r="0" b="0"/>
              <a:pathLst>
                <a:path w="57151" h="9492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01" y="9263"/>
                  </a:lnTo>
                  <a:lnTo>
                    <a:pt x="17610" y="9491"/>
                  </a:lnTo>
                  <a:lnTo>
                    <a:pt x="28145" y="39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103"/>
            <p:cNvSpPr/>
            <p:nvPr>
              <p:custDataLst>
                <p:tags r:id="rId168"/>
              </p:custDataLst>
            </p:nvPr>
          </p:nvSpPr>
          <p:spPr>
            <a:xfrm>
              <a:off x="3314700" y="40290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9918" y="0"/>
                  </a:lnTo>
                  <a:lnTo>
                    <a:pt x="1358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558"/>
          <p:cNvGrpSpPr/>
          <p:nvPr/>
        </p:nvGrpSpPr>
        <p:grpSpPr>
          <a:xfrm>
            <a:off x="3438525" y="3733969"/>
            <a:ext cx="447676" cy="295107"/>
            <a:chOff x="3438525" y="3733969"/>
            <a:chExt cx="447676" cy="295107"/>
          </a:xfrm>
        </p:grpSpPr>
        <p:sp>
          <p:nvSpPr>
            <p:cNvPr id="145" name="SMARTInkShape-3104"/>
            <p:cNvSpPr/>
            <p:nvPr>
              <p:custDataLst>
                <p:tags r:id="rId162"/>
              </p:custDataLst>
            </p:nvPr>
          </p:nvSpPr>
          <p:spPr>
            <a:xfrm>
              <a:off x="3438525" y="3733969"/>
              <a:ext cx="114256" cy="274564"/>
            </a:xfrm>
            <a:custGeom>
              <a:avLst/>
              <a:gdLst/>
              <a:ahLst/>
              <a:cxnLst/>
              <a:rect l="0" t="0" r="0" b="0"/>
              <a:pathLst>
                <a:path w="114256" h="274564">
                  <a:moveTo>
                    <a:pt x="19050" y="133181"/>
                  </a:moveTo>
                  <a:lnTo>
                    <a:pt x="19050" y="133181"/>
                  </a:lnTo>
                  <a:lnTo>
                    <a:pt x="19050" y="114169"/>
                  </a:lnTo>
                  <a:lnTo>
                    <a:pt x="19050" y="136522"/>
                  </a:lnTo>
                  <a:lnTo>
                    <a:pt x="9787" y="183919"/>
                  </a:lnTo>
                  <a:lnTo>
                    <a:pt x="8544" y="196780"/>
                  </a:lnTo>
                  <a:lnTo>
                    <a:pt x="1334" y="225687"/>
                  </a:lnTo>
                  <a:lnTo>
                    <a:pt x="2" y="272696"/>
                  </a:lnTo>
                  <a:lnTo>
                    <a:pt x="0" y="274563"/>
                  </a:lnTo>
                  <a:lnTo>
                    <a:pt x="0" y="229707"/>
                  </a:lnTo>
                  <a:lnTo>
                    <a:pt x="0" y="187045"/>
                  </a:lnTo>
                  <a:lnTo>
                    <a:pt x="0" y="142500"/>
                  </a:lnTo>
                  <a:lnTo>
                    <a:pt x="1058" y="95146"/>
                  </a:lnTo>
                  <a:lnTo>
                    <a:pt x="11759" y="47646"/>
                  </a:lnTo>
                  <a:lnTo>
                    <a:pt x="21232" y="19734"/>
                  </a:lnTo>
                  <a:lnTo>
                    <a:pt x="25312" y="12910"/>
                  </a:lnTo>
                  <a:lnTo>
                    <a:pt x="27124" y="6350"/>
                  </a:lnTo>
                  <a:lnTo>
                    <a:pt x="28666" y="4176"/>
                  </a:lnTo>
                  <a:lnTo>
                    <a:pt x="30753" y="2728"/>
                  </a:lnTo>
                  <a:lnTo>
                    <a:pt x="35893" y="1119"/>
                  </a:lnTo>
                  <a:lnTo>
                    <a:pt x="50928" y="0"/>
                  </a:lnTo>
                  <a:lnTo>
                    <a:pt x="53002" y="1003"/>
                  </a:lnTo>
                  <a:lnTo>
                    <a:pt x="54385" y="2728"/>
                  </a:lnTo>
                  <a:lnTo>
                    <a:pt x="55306" y="4938"/>
                  </a:lnTo>
                  <a:lnTo>
                    <a:pt x="56979" y="6410"/>
                  </a:lnTo>
                  <a:lnTo>
                    <a:pt x="67268" y="11597"/>
                  </a:lnTo>
                  <a:lnTo>
                    <a:pt x="70245" y="14025"/>
                  </a:lnTo>
                  <a:lnTo>
                    <a:pt x="73554" y="19545"/>
                  </a:lnTo>
                  <a:lnTo>
                    <a:pt x="84246" y="49346"/>
                  </a:lnTo>
                  <a:lnTo>
                    <a:pt x="83681" y="52949"/>
                  </a:lnTo>
                  <a:lnTo>
                    <a:pt x="77991" y="69159"/>
                  </a:lnTo>
                  <a:lnTo>
                    <a:pt x="75938" y="79327"/>
                  </a:lnTo>
                  <a:lnTo>
                    <a:pt x="68818" y="94478"/>
                  </a:lnTo>
                  <a:lnTo>
                    <a:pt x="68104" y="97853"/>
                  </a:lnTo>
                  <a:lnTo>
                    <a:pt x="57058" y="119399"/>
                  </a:lnTo>
                  <a:lnTo>
                    <a:pt x="54972" y="120818"/>
                  </a:lnTo>
                  <a:lnTo>
                    <a:pt x="48055" y="123490"/>
                  </a:lnTo>
                  <a:lnTo>
                    <a:pt x="47636" y="132784"/>
                  </a:lnTo>
                  <a:lnTo>
                    <a:pt x="47626" y="124945"/>
                  </a:lnTo>
                  <a:lnTo>
                    <a:pt x="48684" y="124516"/>
                  </a:lnTo>
                  <a:lnTo>
                    <a:pt x="65235" y="123666"/>
                  </a:lnTo>
                  <a:lnTo>
                    <a:pt x="73995" y="130204"/>
                  </a:lnTo>
                  <a:lnTo>
                    <a:pt x="82838" y="133357"/>
                  </a:lnTo>
                  <a:lnTo>
                    <a:pt x="89028" y="137845"/>
                  </a:lnTo>
                  <a:lnTo>
                    <a:pt x="92485" y="143368"/>
                  </a:lnTo>
                  <a:lnTo>
                    <a:pt x="93406" y="146322"/>
                  </a:lnTo>
                  <a:lnTo>
                    <a:pt x="95079" y="148292"/>
                  </a:lnTo>
                  <a:lnTo>
                    <a:pt x="108345" y="156769"/>
                  </a:lnTo>
                  <a:lnTo>
                    <a:pt x="111654" y="162362"/>
                  </a:lnTo>
                  <a:lnTo>
                    <a:pt x="113777" y="174576"/>
                  </a:lnTo>
                  <a:lnTo>
                    <a:pt x="114255" y="198573"/>
                  </a:lnTo>
                  <a:lnTo>
                    <a:pt x="113211" y="202176"/>
                  </a:lnTo>
                  <a:lnTo>
                    <a:pt x="111458" y="204577"/>
                  </a:lnTo>
                  <a:lnTo>
                    <a:pt x="91909" y="222357"/>
                  </a:lnTo>
                  <a:lnTo>
                    <a:pt x="88473" y="228554"/>
                  </a:lnTo>
                  <a:lnTo>
                    <a:pt x="85888" y="234836"/>
                  </a:lnTo>
                  <a:lnTo>
                    <a:pt x="81211" y="241155"/>
                  </a:lnTo>
                  <a:lnTo>
                    <a:pt x="75605" y="244670"/>
                  </a:lnTo>
                  <a:lnTo>
                    <a:pt x="69585" y="247290"/>
                  </a:lnTo>
                  <a:lnTo>
                    <a:pt x="60246" y="253657"/>
                  </a:lnTo>
                  <a:lnTo>
                    <a:pt x="49496" y="256565"/>
                  </a:lnTo>
                  <a:lnTo>
                    <a:pt x="28575" y="25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105"/>
            <p:cNvSpPr/>
            <p:nvPr>
              <p:custDataLst>
                <p:tags r:id="rId163"/>
              </p:custDataLst>
            </p:nvPr>
          </p:nvSpPr>
          <p:spPr>
            <a:xfrm>
              <a:off x="3581400" y="3990975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7042" y="6546"/>
                  </a:lnTo>
                  <a:lnTo>
                    <a:pt x="35278" y="7539"/>
                  </a:lnTo>
                  <a:lnTo>
                    <a:pt x="29899" y="9132"/>
                  </a:lnTo>
                  <a:lnTo>
                    <a:pt x="21232" y="15994"/>
                  </a:lnTo>
                  <a:lnTo>
                    <a:pt x="15434" y="17692"/>
                  </a:lnTo>
                  <a:lnTo>
                    <a:pt x="13464" y="19203"/>
                  </a:lnTo>
                  <a:lnTo>
                    <a:pt x="11276" y="23704"/>
                  </a:lnTo>
                  <a:lnTo>
                    <a:pt x="9634" y="25328"/>
                  </a:lnTo>
                  <a:lnTo>
                    <a:pt x="4987" y="27131"/>
                  </a:lnTo>
                  <a:lnTo>
                    <a:pt x="3325" y="2867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106"/>
            <p:cNvSpPr/>
            <p:nvPr>
              <p:custDataLst>
                <p:tags r:id="rId164"/>
              </p:custDataLst>
            </p:nvPr>
          </p:nvSpPr>
          <p:spPr>
            <a:xfrm>
              <a:off x="3762778" y="3743508"/>
              <a:ext cx="123388" cy="247468"/>
            </a:xfrm>
            <a:custGeom>
              <a:avLst/>
              <a:gdLst/>
              <a:ahLst/>
              <a:cxnLst/>
              <a:rect l="0" t="0" r="0" b="0"/>
              <a:pathLst>
                <a:path w="123388" h="247468">
                  <a:moveTo>
                    <a:pt x="37697" y="95067"/>
                  </a:moveTo>
                  <a:lnTo>
                    <a:pt x="37697" y="95067"/>
                  </a:lnTo>
                  <a:lnTo>
                    <a:pt x="47188" y="85576"/>
                  </a:lnTo>
                  <a:lnTo>
                    <a:pt x="47212" y="90609"/>
                  </a:lnTo>
                  <a:lnTo>
                    <a:pt x="46157" y="92095"/>
                  </a:lnTo>
                  <a:lnTo>
                    <a:pt x="44395" y="93086"/>
                  </a:lnTo>
                  <a:lnTo>
                    <a:pt x="42162" y="93746"/>
                  </a:lnTo>
                  <a:lnTo>
                    <a:pt x="40674" y="95245"/>
                  </a:lnTo>
                  <a:lnTo>
                    <a:pt x="39020" y="99732"/>
                  </a:lnTo>
                  <a:lnTo>
                    <a:pt x="34890" y="144943"/>
                  </a:lnTo>
                  <a:lnTo>
                    <a:pt x="20808" y="190964"/>
                  </a:lnTo>
                  <a:lnTo>
                    <a:pt x="18549" y="202246"/>
                  </a:lnTo>
                  <a:lnTo>
                    <a:pt x="11298" y="218113"/>
                  </a:lnTo>
                  <a:lnTo>
                    <a:pt x="8350" y="234664"/>
                  </a:lnTo>
                  <a:lnTo>
                    <a:pt x="0" y="246905"/>
                  </a:lnTo>
                  <a:lnTo>
                    <a:pt x="4773" y="247301"/>
                  </a:lnTo>
                  <a:lnTo>
                    <a:pt x="6223" y="246298"/>
                  </a:lnTo>
                  <a:lnTo>
                    <a:pt x="7189" y="244571"/>
                  </a:lnTo>
                  <a:lnTo>
                    <a:pt x="9926" y="231211"/>
                  </a:lnTo>
                  <a:lnTo>
                    <a:pt x="15593" y="220896"/>
                  </a:lnTo>
                  <a:lnTo>
                    <a:pt x="25983" y="186760"/>
                  </a:lnTo>
                  <a:lnTo>
                    <a:pt x="43075" y="141404"/>
                  </a:lnTo>
                  <a:lnTo>
                    <a:pt x="51732" y="99954"/>
                  </a:lnTo>
                  <a:lnTo>
                    <a:pt x="69564" y="55236"/>
                  </a:lnTo>
                  <a:lnTo>
                    <a:pt x="77798" y="22297"/>
                  </a:lnTo>
                  <a:lnTo>
                    <a:pt x="94324" y="434"/>
                  </a:lnTo>
                  <a:lnTo>
                    <a:pt x="99749" y="0"/>
                  </a:lnTo>
                  <a:lnTo>
                    <a:pt x="101290" y="998"/>
                  </a:lnTo>
                  <a:lnTo>
                    <a:pt x="102317" y="2721"/>
                  </a:lnTo>
                  <a:lnTo>
                    <a:pt x="103763" y="10202"/>
                  </a:lnTo>
                  <a:lnTo>
                    <a:pt x="105351" y="32934"/>
                  </a:lnTo>
                  <a:lnTo>
                    <a:pt x="112563" y="63497"/>
                  </a:lnTo>
                  <a:lnTo>
                    <a:pt x="118836" y="106489"/>
                  </a:lnTo>
                  <a:lnTo>
                    <a:pt x="122818" y="149645"/>
                  </a:lnTo>
                  <a:lnTo>
                    <a:pt x="123387" y="196516"/>
                  </a:lnTo>
                  <a:lnTo>
                    <a:pt x="113974" y="244005"/>
                  </a:lnTo>
                  <a:lnTo>
                    <a:pt x="113897" y="247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107"/>
            <p:cNvSpPr/>
            <p:nvPr>
              <p:custDataLst>
                <p:tags r:id="rId165"/>
              </p:custDataLst>
            </p:nvPr>
          </p:nvSpPr>
          <p:spPr>
            <a:xfrm>
              <a:off x="3800475" y="3905250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39999" y="0"/>
                  </a:lnTo>
                  <a:lnTo>
                    <a:pt x="47058" y="2822"/>
                  </a:lnTo>
                  <a:lnTo>
                    <a:pt x="50422" y="5057"/>
                  </a:lnTo>
                  <a:lnTo>
                    <a:pt x="65269" y="8201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559"/>
          <p:cNvGrpSpPr/>
          <p:nvPr/>
        </p:nvGrpSpPr>
        <p:grpSpPr>
          <a:xfrm>
            <a:off x="7753350" y="1133475"/>
            <a:ext cx="399924" cy="428626"/>
            <a:chOff x="7753350" y="1133475"/>
            <a:chExt cx="399924" cy="428626"/>
          </a:xfrm>
        </p:grpSpPr>
        <p:sp>
          <p:nvSpPr>
            <p:cNvPr id="150" name="SMARTInkShape-3108"/>
            <p:cNvSpPr/>
            <p:nvPr>
              <p:custDataLst>
                <p:tags r:id="rId158"/>
              </p:custDataLst>
            </p:nvPr>
          </p:nvSpPr>
          <p:spPr>
            <a:xfrm>
              <a:off x="7753350" y="1133475"/>
              <a:ext cx="19051" cy="142873"/>
            </a:xfrm>
            <a:custGeom>
              <a:avLst/>
              <a:gdLst/>
              <a:ahLst/>
              <a:cxnLst/>
              <a:rect l="0" t="0" r="0" b="0"/>
              <a:pathLst>
                <a:path w="19051" h="142873">
                  <a:moveTo>
                    <a:pt x="9525" y="0"/>
                  </a:moveTo>
                  <a:lnTo>
                    <a:pt x="9525" y="0"/>
                  </a:lnTo>
                  <a:lnTo>
                    <a:pt x="4469" y="5056"/>
                  </a:lnTo>
                  <a:lnTo>
                    <a:pt x="4038" y="6546"/>
                  </a:lnTo>
                  <a:lnTo>
                    <a:pt x="4808" y="7539"/>
                  </a:lnTo>
                  <a:lnTo>
                    <a:pt x="6380" y="8201"/>
                  </a:lnTo>
                  <a:lnTo>
                    <a:pt x="6370" y="8642"/>
                  </a:lnTo>
                  <a:lnTo>
                    <a:pt x="3537" y="9132"/>
                  </a:lnTo>
                  <a:lnTo>
                    <a:pt x="2357" y="10322"/>
                  </a:lnTo>
                  <a:lnTo>
                    <a:pt x="1047" y="14465"/>
                  </a:lnTo>
                  <a:lnTo>
                    <a:pt x="3" y="60329"/>
                  </a:lnTo>
                  <a:lnTo>
                    <a:pt x="0" y="94888"/>
                  </a:lnTo>
                  <a:lnTo>
                    <a:pt x="2822" y="103203"/>
                  </a:lnTo>
                  <a:lnTo>
                    <a:pt x="6545" y="110426"/>
                  </a:lnTo>
                  <a:lnTo>
                    <a:pt x="9409" y="131441"/>
                  </a:lnTo>
                  <a:lnTo>
                    <a:pt x="9525" y="142872"/>
                  </a:lnTo>
                  <a:lnTo>
                    <a:pt x="17725" y="134674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109"/>
            <p:cNvSpPr/>
            <p:nvPr>
              <p:custDataLst>
                <p:tags r:id="rId159"/>
              </p:custDataLst>
            </p:nvPr>
          </p:nvSpPr>
          <p:spPr>
            <a:xfrm>
              <a:off x="7820028" y="1133475"/>
              <a:ext cx="66636" cy="132910"/>
            </a:xfrm>
            <a:custGeom>
              <a:avLst/>
              <a:gdLst/>
              <a:ahLst/>
              <a:cxnLst/>
              <a:rect l="0" t="0" r="0" b="0"/>
              <a:pathLst>
                <a:path w="66636" h="132910">
                  <a:moveTo>
                    <a:pt x="38097" y="19050"/>
                  </a:moveTo>
                  <a:lnTo>
                    <a:pt x="38097" y="19050"/>
                  </a:lnTo>
                  <a:lnTo>
                    <a:pt x="38097" y="35"/>
                  </a:lnTo>
                  <a:lnTo>
                    <a:pt x="23632" y="0"/>
                  </a:lnTo>
                  <a:lnTo>
                    <a:pt x="22103" y="1058"/>
                  </a:lnTo>
                  <a:lnTo>
                    <a:pt x="21085" y="2823"/>
                  </a:lnTo>
                  <a:lnTo>
                    <a:pt x="19449" y="8201"/>
                  </a:lnTo>
                  <a:lnTo>
                    <a:pt x="12581" y="16868"/>
                  </a:lnTo>
                  <a:lnTo>
                    <a:pt x="10428" y="25694"/>
                  </a:lnTo>
                  <a:lnTo>
                    <a:pt x="9924" y="31881"/>
                  </a:lnTo>
                  <a:lnTo>
                    <a:pt x="6879" y="38158"/>
                  </a:lnTo>
                  <a:lnTo>
                    <a:pt x="3056" y="44476"/>
                  </a:lnTo>
                  <a:lnTo>
                    <a:pt x="601" y="57155"/>
                  </a:lnTo>
                  <a:lnTo>
                    <a:pt x="0" y="98149"/>
                  </a:lnTo>
                  <a:lnTo>
                    <a:pt x="2821" y="104652"/>
                  </a:lnTo>
                  <a:lnTo>
                    <a:pt x="6544" y="111070"/>
                  </a:lnTo>
                  <a:lnTo>
                    <a:pt x="8198" y="117451"/>
                  </a:lnTo>
                  <a:lnTo>
                    <a:pt x="9698" y="119576"/>
                  </a:lnTo>
                  <a:lnTo>
                    <a:pt x="11757" y="120992"/>
                  </a:lnTo>
                  <a:lnTo>
                    <a:pt x="14187" y="121936"/>
                  </a:lnTo>
                  <a:lnTo>
                    <a:pt x="15806" y="123624"/>
                  </a:lnTo>
                  <a:lnTo>
                    <a:pt x="17607" y="128322"/>
                  </a:lnTo>
                  <a:lnTo>
                    <a:pt x="19145" y="129998"/>
                  </a:lnTo>
                  <a:lnTo>
                    <a:pt x="27122" y="132909"/>
                  </a:lnTo>
                  <a:lnTo>
                    <a:pt x="38743" y="125753"/>
                  </a:lnTo>
                  <a:lnTo>
                    <a:pt x="41702" y="125110"/>
                  </a:lnTo>
                  <a:lnTo>
                    <a:pt x="43675" y="123624"/>
                  </a:lnTo>
                  <a:lnTo>
                    <a:pt x="53822" y="107654"/>
                  </a:lnTo>
                  <a:lnTo>
                    <a:pt x="65703" y="70725"/>
                  </a:lnTo>
                  <a:lnTo>
                    <a:pt x="66635" y="44484"/>
                  </a:lnTo>
                  <a:lnTo>
                    <a:pt x="63833" y="38115"/>
                  </a:lnTo>
                  <a:lnTo>
                    <a:pt x="60119" y="31757"/>
                  </a:lnTo>
                  <a:lnTo>
                    <a:pt x="58468" y="25403"/>
                  </a:lnTo>
                  <a:lnTo>
                    <a:pt x="56969" y="23285"/>
                  </a:lnTo>
                  <a:lnTo>
                    <a:pt x="54911" y="21873"/>
                  </a:lnTo>
                  <a:lnTo>
                    <a:pt x="52481" y="20932"/>
                  </a:lnTo>
                  <a:lnTo>
                    <a:pt x="50861" y="19247"/>
                  </a:lnTo>
                  <a:lnTo>
                    <a:pt x="48049" y="11014"/>
                  </a:lnTo>
                  <a:lnTo>
                    <a:pt x="44990" y="10187"/>
                  </a:lnTo>
                  <a:lnTo>
                    <a:pt x="38217" y="9536"/>
                  </a:lnTo>
                  <a:lnTo>
                    <a:pt x="38097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110"/>
            <p:cNvSpPr/>
            <p:nvPr>
              <p:custDataLst>
                <p:tags r:id="rId160"/>
              </p:custDataLst>
            </p:nvPr>
          </p:nvSpPr>
          <p:spPr>
            <a:xfrm>
              <a:off x="7905751" y="1247786"/>
              <a:ext cx="123825" cy="200004"/>
            </a:xfrm>
            <a:custGeom>
              <a:avLst/>
              <a:gdLst/>
              <a:ahLst/>
              <a:cxnLst/>
              <a:rect l="0" t="0" r="0" b="0"/>
              <a:pathLst>
                <a:path w="123825" h="200004">
                  <a:moveTo>
                    <a:pt x="104774" y="28564"/>
                  </a:moveTo>
                  <a:lnTo>
                    <a:pt x="104774" y="28564"/>
                  </a:lnTo>
                  <a:lnTo>
                    <a:pt x="104774" y="1439"/>
                  </a:lnTo>
                  <a:lnTo>
                    <a:pt x="103716" y="956"/>
                  </a:lnTo>
                  <a:lnTo>
                    <a:pt x="95365" y="0"/>
                  </a:lnTo>
                  <a:lnTo>
                    <a:pt x="95283" y="5049"/>
                  </a:lnTo>
                  <a:lnTo>
                    <a:pt x="94213" y="6537"/>
                  </a:lnTo>
                  <a:lnTo>
                    <a:pt x="83492" y="12162"/>
                  </a:lnTo>
                  <a:lnTo>
                    <a:pt x="81061" y="14454"/>
                  </a:lnTo>
                  <a:lnTo>
                    <a:pt x="75538" y="17001"/>
                  </a:lnTo>
                  <a:lnTo>
                    <a:pt x="72583" y="17681"/>
                  </a:lnTo>
                  <a:lnTo>
                    <a:pt x="63368" y="23693"/>
                  </a:lnTo>
                  <a:lnTo>
                    <a:pt x="59913" y="29221"/>
                  </a:lnTo>
                  <a:lnTo>
                    <a:pt x="57319" y="35206"/>
                  </a:lnTo>
                  <a:lnTo>
                    <a:pt x="31344" y="66669"/>
                  </a:lnTo>
                  <a:lnTo>
                    <a:pt x="30420" y="69842"/>
                  </a:lnTo>
                  <a:lnTo>
                    <a:pt x="23750" y="76191"/>
                  </a:lnTo>
                  <a:lnTo>
                    <a:pt x="15846" y="82540"/>
                  </a:lnTo>
                  <a:lnTo>
                    <a:pt x="3533" y="102647"/>
                  </a:lnTo>
                  <a:lnTo>
                    <a:pt x="91" y="139427"/>
                  </a:lnTo>
                  <a:lnTo>
                    <a:pt x="0" y="174611"/>
                  </a:lnTo>
                  <a:lnTo>
                    <a:pt x="2822" y="180963"/>
                  </a:lnTo>
                  <a:lnTo>
                    <a:pt x="5056" y="184138"/>
                  </a:lnTo>
                  <a:lnTo>
                    <a:pt x="10360" y="187666"/>
                  </a:lnTo>
                  <a:lnTo>
                    <a:pt x="16246" y="190293"/>
                  </a:lnTo>
                  <a:lnTo>
                    <a:pt x="25509" y="196663"/>
                  </a:lnTo>
                  <a:lnTo>
                    <a:pt x="31798" y="198525"/>
                  </a:lnTo>
                  <a:lnTo>
                    <a:pt x="79259" y="200003"/>
                  </a:lnTo>
                  <a:lnTo>
                    <a:pt x="85672" y="197187"/>
                  </a:lnTo>
                  <a:lnTo>
                    <a:pt x="92051" y="193466"/>
                  </a:lnTo>
                  <a:lnTo>
                    <a:pt x="104769" y="191077"/>
                  </a:lnTo>
                  <a:lnTo>
                    <a:pt x="107947" y="190881"/>
                  </a:lnTo>
                  <a:lnTo>
                    <a:pt x="114298" y="187841"/>
                  </a:lnTo>
                  <a:lnTo>
                    <a:pt x="123824" y="180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111"/>
            <p:cNvSpPr/>
            <p:nvPr>
              <p:custDataLst>
                <p:tags r:id="rId161"/>
              </p:custDataLst>
            </p:nvPr>
          </p:nvSpPr>
          <p:spPr>
            <a:xfrm>
              <a:off x="8067675" y="1409701"/>
              <a:ext cx="85599" cy="152400"/>
            </a:xfrm>
            <a:custGeom>
              <a:avLst/>
              <a:gdLst/>
              <a:ahLst/>
              <a:cxnLst/>
              <a:rect l="0" t="0" r="0" b="0"/>
              <a:pathLst>
                <a:path w="85599" h="152400">
                  <a:moveTo>
                    <a:pt x="19050" y="9524"/>
                  </a:moveTo>
                  <a:lnTo>
                    <a:pt x="19050" y="9524"/>
                  </a:lnTo>
                  <a:lnTo>
                    <a:pt x="9559" y="9524"/>
                  </a:lnTo>
                  <a:lnTo>
                    <a:pt x="9528" y="1323"/>
                  </a:lnTo>
                  <a:lnTo>
                    <a:pt x="10585" y="882"/>
                  </a:lnTo>
                  <a:lnTo>
                    <a:pt x="33505" y="0"/>
                  </a:lnTo>
                  <a:lnTo>
                    <a:pt x="38881" y="2822"/>
                  </a:lnTo>
                  <a:lnTo>
                    <a:pt x="45899" y="8200"/>
                  </a:lnTo>
                  <a:lnTo>
                    <a:pt x="55674" y="9408"/>
                  </a:lnTo>
                  <a:lnTo>
                    <a:pt x="56166" y="10505"/>
                  </a:lnTo>
                  <a:lnTo>
                    <a:pt x="56714" y="14546"/>
                  </a:lnTo>
                  <a:lnTo>
                    <a:pt x="57917" y="16047"/>
                  </a:lnTo>
                  <a:lnTo>
                    <a:pt x="62077" y="17715"/>
                  </a:lnTo>
                  <a:lnTo>
                    <a:pt x="63610" y="19218"/>
                  </a:lnTo>
                  <a:lnTo>
                    <a:pt x="66271" y="27133"/>
                  </a:lnTo>
                  <a:lnTo>
                    <a:pt x="58438" y="36649"/>
                  </a:lnTo>
                  <a:lnTo>
                    <a:pt x="57262" y="46173"/>
                  </a:lnTo>
                  <a:lnTo>
                    <a:pt x="56167" y="46656"/>
                  </a:lnTo>
                  <a:lnTo>
                    <a:pt x="52127" y="47194"/>
                  </a:lnTo>
                  <a:lnTo>
                    <a:pt x="46804" y="50255"/>
                  </a:lnTo>
                  <a:lnTo>
                    <a:pt x="38610" y="56746"/>
                  </a:lnTo>
                  <a:lnTo>
                    <a:pt x="28980" y="57139"/>
                  </a:lnTo>
                  <a:lnTo>
                    <a:pt x="28611" y="65349"/>
                  </a:lnTo>
                  <a:lnTo>
                    <a:pt x="29658" y="65791"/>
                  </a:lnTo>
                  <a:lnTo>
                    <a:pt x="45444" y="67709"/>
                  </a:lnTo>
                  <a:lnTo>
                    <a:pt x="55399" y="74872"/>
                  </a:lnTo>
                  <a:lnTo>
                    <a:pt x="61688" y="75806"/>
                  </a:lnTo>
                  <a:lnTo>
                    <a:pt x="63350" y="76995"/>
                  </a:lnTo>
                  <a:lnTo>
                    <a:pt x="64459" y="78847"/>
                  </a:lnTo>
                  <a:lnTo>
                    <a:pt x="65198" y="81139"/>
                  </a:lnTo>
                  <a:lnTo>
                    <a:pt x="66749" y="82667"/>
                  </a:lnTo>
                  <a:lnTo>
                    <a:pt x="71294" y="84365"/>
                  </a:lnTo>
                  <a:lnTo>
                    <a:pt x="72930" y="85877"/>
                  </a:lnTo>
                  <a:lnTo>
                    <a:pt x="74746" y="90378"/>
                  </a:lnTo>
                  <a:lnTo>
                    <a:pt x="76289" y="92002"/>
                  </a:lnTo>
                  <a:lnTo>
                    <a:pt x="80826" y="93806"/>
                  </a:lnTo>
                  <a:lnTo>
                    <a:pt x="82459" y="95345"/>
                  </a:lnTo>
                  <a:lnTo>
                    <a:pt x="84274" y="99878"/>
                  </a:lnTo>
                  <a:lnTo>
                    <a:pt x="85598" y="112545"/>
                  </a:lnTo>
                  <a:lnTo>
                    <a:pt x="78170" y="124429"/>
                  </a:lnTo>
                  <a:lnTo>
                    <a:pt x="77513" y="127402"/>
                  </a:lnTo>
                  <a:lnTo>
                    <a:pt x="71533" y="136644"/>
                  </a:lnTo>
                  <a:lnTo>
                    <a:pt x="66011" y="140105"/>
                  </a:lnTo>
                  <a:lnTo>
                    <a:pt x="29146" y="151738"/>
                  </a:lnTo>
                  <a:lnTo>
                    <a:pt x="0" y="15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560"/>
          <p:cNvGrpSpPr/>
          <p:nvPr/>
        </p:nvGrpSpPr>
        <p:grpSpPr>
          <a:xfrm>
            <a:off x="10201275" y="104785"/>
            <a:ext cx="590551" cy="500487"/>
            <a:chOff x="10201275" y="104785"/>
            <a:chExt cx="590551" cy="500487"/>
          </a:xfrm>
        </p:grpSpPr>
        <p:sp>
          <p:nvSpPr>
            <p:cNvPr id="155" name="SMARTInkShape-3112"/>
            <p:cNvSpPr/>
            <p:nvPr>
              <p:custDataLst>
                <p:tags r:id="rId152"/>
              </p:custDataLst>
            </p:nvPr>
          </p:nvSpPr>
          <p:spPr>
            <a:xfrm>
              <a:off x="10201275" y="104785"/>
              <a:ext cx="28458" cy="95241"/>
            </a:xfrm>
            <a:custGeom>
              <a:avLst/>
              <a:gdLst/>
              <a:ahLst/>
              <a:cxnLst/>
              <a:rect l="0" t="0" r="0" b="0"/>
              <a:pathLst>
                <a:path w="28458" h="95241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5049"/>
                  </a:lnTo>
                  <a:lnTo>
                    <a:pt x="1058" y="6538"/>
                  </a:lnTo>
                  <a:lnTo>
                    <a:pt x="2824" y="7530"/>
                  </a:lnTo>
                  <a:lnTo>
                    <a:pt x="8202" y="9123"/>
                  </a:lnTo>
                  <a:lnTo>
                    <a:pt x="17609" y="17682"/>
                  </a:lnTo>
                  <a:lnTo>
                    <a:pt x="18623" y="23694"/>
                  </a:lnTo>
                  <a:lnTo>
                    <a:pt x="18923" y="32178"/>
                  </a:lnTo>
                  <a:lnTo>
                    <a:pt x="21816" y="38285"/>
                  </a:lnTo>
                  <a:lnTo>
                    <a:pt x="25571" y="44527"/>
                  </a:lnTo>
                  <a:lnTo>
                    <a:pt x="27982" y="57157"/>
                  </a:lnTo>
                  <a:lnTo>
                    <a:pt x="28457" y="64787"/>
                  </a:lnTo>
                  <a:lnTo>
                    <a:pt x="21021" y="76779"/>
                  </a:lnTo>
                  <a:lnTo>
                    <a:pt x="19050" y="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113"/>
            <p:cNvSpPr/>
            <p:nvPr>
              <p:custDataLst>
                <p:tags r:id="rId153"/>
              </p:custDataLst>
            </p:nvPr>
          </p:nvSpPr>
          <p:spPr>
            <a:xfrm>
              <a:off x="10267950" y="123825"/>
              <a:ext cx="47625" cy="113870"/>
            </a:xfrm>
            <a:custGeom>
              <a:avLst/>
              <a:gdLst/>
              <a:ahLst/>
              <a:cxnLst/>
              <a:rect l="0" t="0" r="0" b="0"/>
              <a:pathLst>
                <a:path w="47625" h="113870">
                  <a:moveTo>
                    <a:pt x="38100" y="9525"/>
                  </a:moveTo>
                  <a:lnTo>
                    <a:pt x="38100" y="9525"/>
                  </a:lnTo>
                  <a:lnTo>
                    <a:pt x="38100" y="116"/>
                  </a:lnTo>
                  <a:lnTo>
                    <a:pt x="20374" y="0"/>
                  </a:lnTo>
                  <a:lnTo>
                    <a:pt x="19933" y="1058"/>
                  </a:lnTo>
                  <a:lnTo>
                    <a:pt x="19165" y="8201"/>
                  </a:lnTo>
                  <a:lnTo>
                    <a:pt x="12527" y="16868"/>
                  </a:lnTo>
                  <a:lnTo>
                    <a:pt x="9357" y="25694"/>
                  </a:lnTo>
                  <a:lnTo>
                    <a:pt x="3243" y="35012"/>
                  </a:lnTo>
                  <a:lnTo>
                    <a:pt x="427" y="45755"/>
                  </a:lnTo>
                  <a:lnTo>
                    <a:pt x="1" y="93344"/>
                  </a:lnTo>
                  <a:lnTo>
                    <a:pt x="0" y="99742"/>
                  </a:lnTo>
                  <a:lnTo>
                    <a:pt x="1058" y="101420"/>
                  </a:lnTo>
                  <a:lnTo>
                    <a:pt x="2824" y="102538"/>
                  </a:lnTo>
                  <a:lnTo>
                    <a:pt x="5057" y="103284"/>
                  </a:lnTo>
                  <a:lnTo>
                    <a:pt x="6546" y="104839"/>
                  </a:lnTo>
                  <a:lnTo>
                    <a:pt x="8202" y="109390"/>
                  </a:lnTo>
                  <a:lnTo>
                    <a:pt x="9702" y="111026"/>
                  </a:lnTo>
                  <a:lnTo>
                    <a:pt x="17609" y="113869"/>
                  </a:lnTo>
                  <a:lnTo>
                    <a:pt x="27125" y="106061"/>
                  </a:lnTo>
                  <a:lnTo>
                    <a:pt x="41706" y="91630"/>
                  </a:lnTo>
                  <a:lnTo>
                    <a:pt x="44993" y="85527"/>
                  </a:lnTo>
                  <a:lnTo>
                    <a:pt x="47279" y="69824"/>
                  </a:lnTo>
                  <a:lnTo>
                    <a:pt x="47624" y="25124"/>
                  </a:lnTo>
                  <a:lnTo>
                    <a:pt x="44801" y="18927"/>
                  </a:lnTo>
                  <a:lnTo>
                    <a:pt x="39423" y="11382"/>
                  </a:lnTo>
                  <a:lnTo>
                    <a:pt x="35865" y="10350"/>
                  </a:lnTo>
                  <a:lnTo>
                    <a:pt x="30016" y="9688"/>
                  </a:lnTo>
                  <a:lnTo>
                    <a:pt x="20500" y="17740"/>
                  </a:lnTo>
                  <a:lnTo>
                    <a:pt x="19694" y="21290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114"/>
            <p:cNvSpPr/>
            <p:nvPr>
              <p:custDataLst>
                <p:tags r:id="rId154"/>
              </p:custDataLst>
            </p:nvPr>
          </p:nvSpPr>
          <p:spPr>
            <a:xfrm>
              <a:off x="10315693" y="267092"/>
              <a:ext cx="114183" cy="190074"/>
            </a:xfrm>
            <a:custGeom>
              <a:avLst/>
              <a:gdLst/>
              <a:ahLst/>
              <a:cxnLst/>
              <a:rect l="0" t="0" r="0" b="0"/>
              <a:pathLst>
                <a:path w="114183" h="190074">
                  <a:moveTo>
                    <a:pt x="95132" y="9133"/>
                  </a:moveTo>
                  <a:lnTo>
                    <a:pt x="95132" y="9133"/>
                  </a:lnTo>
                  <a:lnTo>
                    <a:pt x="95132" y="0"/>
                  </a:lnTo>
                  <a:lnTo>
                    <a:pt x="86930" y="7843"/>
                  </a:lnTo>
                  <a:lnTo>
                    <a:pt x="77523" y="9020"/>
                  </a:lnTo>
                  <a:lnTo>
                    <a:pt x="71452" y="9099"/>
                  </a:lnTo>
                  <a:lnTo>
                    <a:pt x="69821" y="10169"/>
                  </a:lnTo>
                  <a:lnTo>
                    <a:pt x="68733" y="11940"/>
                  </a:lnTo>
                  <a:lnTo>
                    <a:pt x="68007" y="14180"/>
                  </a:lnTo>
                  <a:lnTo>
                    <a:pt x="66465" y="15672"/>
                  </a:lnTo>
                  <a:lnTo>
                    <a:pt x="56385" y="20890"/>
                  </a:lnTo>
                  <a:lnTo>
                    <a:pt x="33471" y="42246"/>
                  </a:lnTo>
                  <a:lnTo>
                    <a:pt x="22902" y="60398"/>
                  </a:lnTo>
                  <a:lnTo>
                    <a:pt x="19050" y="71830"/>
                  </a:lnTo>
                  <a:lnTo>
                    <a:pt x="12735" y="82978"/>
                  </a:lnTo>
                  <a:lnTo>
                    <a:pt x="8436" y="126536"/>
                  </a:lnTo>
                  <a:lnTo>
                    <a:pt x="1218" y="145230"/>
                  </a:lnTo>
                  <a:lnTo>
                    <a:pt x="0" y="164670"/>
                  </a:lnTo>
                  <a:lnTo>
                    <a:pt x="1019" y="166800"/>
                  </a:lnTo>
                  <a:lnTo>
                    <a:pt x="2757" y="168219"/>
                  </a:lnTo>
                  <a:lnTo>
                    <a:pt x="4973" y="169165"/>
                  </a:lnTo>
                  <a:lnTo>
                    <a:pt x="6451" y="170855"/>
                  </a:lnTo>
                  <a:lnTo>
                    <a:pt x="8095" y="175554"/>
                  </a:lnTo>
                  <a:lnTo>
                    <a:pt x="9590" y="177230"/>
                  </a:lnTo>
                  <a:lnTo>
                    <a:pt x="19031" y="181347"/>
                  </a:lnTo>
                  <a:lnTo>
                    <a:pt x="26252" y="187042"/>
                  </a:lnTo>
                  <a:lnTo>
                    <a:pt x="35095" y="189199"/>
                  </a:lnTo>
                  <a:lnTo>
                    <a:pt x="68418" y="190073"/>
                  </a:lnTo>
                  <a:lnTo>
                    <a:pt x="75499" y="187270"/>
                  </a:lnTo>
                  <a:lnTo>
                    <a:pt x="78869" y="185041"/>
                  </a:lnTo>
                  <a:lnTo>
                    <a:pt x="83232" y="184613"/>
                  </a:lnTo>
                  <a:lnTo>
                    <a:pt x="98426" y="186951"/>
                  </a:lnTo>
                  <a:lnTo>
                    <a:pt x="114182" y="1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115"/>
            <p:cNvSpPr/>
            <p:nvPr>
              <p:custDataLst>
                <p:tags r:id="rId155"/>
              </p:custDataLst>
            </p:nvPr>
          </p:nvSpPr>
          <p:spPr>
            <a:xfrm>
              <a:off x="10477618" y="438150"/>
              <a:ext cx="75681" cy="167122"/>
            </a:xfrm>
            <a:custGeom>
              <a:avLst/>
              <a:gdLst/>
              <a:ahLst/>
              <a:cxnLst/>
              <a:rect l="0" t="0" r="0" b="0"/>
              <a:pathLst>
                <a:path w="75681" h="167122">
                  <a:moveTo>
                    <a:pt x="18932" y="19050"/>
                  </a:moveTo>
                  <a:lnTo>
                    <a:pt x="18932" y="19050"/>
                  </a:lnTo>
                  <a:lnTo>
                    <a:pt x="0" y="117"/>
                  </a:lnTo>
                  <a:lnTo>
                    <a:pt x="33002" y="0"/>
                  </a:lnTo>
                  <a:lnTo>
                    <a:pt x="34661" y="1058"/>
                  </a:lnTo>
                  <a:lnTo>
                    <a:pt x="35768" y="2822"/>
                  </a:lnTo>
                  <a:lnTo>
                    <a:pt x="36506" y="5057"/>
                  </a:lnTo>
                  <a:lnTo>
                    <a:pt x="38056" y="6546"/>
                  </a:lnTo>
                  <a:lnTo>
                    <a:pt x="42600" y="8201"/>
                  </a:lnTo>
                  <a:lnTo>
                    <a:pt x="44236" y="9701"/>
                  </a:lnTo>
                  <a:lnTo>
                    <a:pt x="47076" y="17610"/>
                  </a:lnTo>
                  <a:lnTo>
                    <a:pt x="47379" y="23680"/>
                  </a:lnTo>
                  <a:lnTo>
                    <a:pt x="48481" y="25311"/>
                  </a:lnTo>
                  <a:lnTo>
                    <a:pt x="50273" y="26399"/>
                  </a:lnTo>
                  <a:lnTo>
                    <a:pt x="52526" y="27125"/>
                  </a:lnTo>
                  <a:lnTo>
                    <a:pt x="52969" y="28666"/>
                  </a:lnTo>
                  <a:lnTo>
                    <a:pt x="47590" y="47105"/>
                  </a:lnTo>
                  <a:lnTo>
                    <a:pt x="47507" y="75797"/>
                  </a:lnTo>
                  <a:lnTo>
                    <a:pt x="65221" y="93916"/>
                  </a:lnTo>
                  <a:lnTo>
                    <a:pt x="67351" y="102591"/>
                  </a:lnTo>
                  <a:lnTo>
                    <a:pt x="73024" y="111419"/>
                  </a:lnTo>
                  <a:lnTo>
                    <a:pt x="75177" y="120737"/>
                  </a:lnTo>
                  <a:lnTo>
                    <a:pt x="75680" y="127039"/>
                  </a:lnTo>
                  <a:lnTo>
                    <a:pt x="74755" y="129142"/>
                  </a:lnTo>
                  <a:lnTo>
                    <a:pt x="73081" y="130545"/>
                  </a:lnTo>
                  <a:lnTo>
                    <a:pt x="70906" y="131480"/>
                  </a:lnTo>
                  <a:lnTo>
                    <a:pt x="69457" y="133162"/>
                  </a:lnTo>
                  <a:lnTo>
                    <a:pt x="64308" y="143465"/>
                  </a:lnTo>
                  <a:lnTo>
                    <a:pt x="52402" y="156934"/>
                  </a:lnTo>
                  <a:lnTo>
                    <a:pt x="46860" y="159707"/>
                  </a:lnTo>
                  <a:lnTo>
                    <a:pt x="43900" y="160446"/>
                  </a:lnTo>
                  <a:lnTo>
                    <a:pt x="34680" y="166543"/>
                  </a:lnTo>
                  <a:lnTo>
                    <a:pt x="31548" y="167121"/>
                  </a:lnTo>
                  <a:lnTo>
                    <a:pt x="28400" y="166447"/>
                  </a:lnTo>
                  <a:lnTo>
                    <a:pt x="22082" y="163935"/>
                  </a:lnTo>
                  <a:lnTo>
                    <a:pt x="15745" y="162818"/>
                  </a:lnTo>
                  <a:lnTo>
                    <a:pt x="13633" y="161462"/>
                  </a:lnTo>
                  <a:lnTo>
                    <a:pt x="12225" y="159500"/>
                  </a:lnTo>
                  <a:lnTo>
                    <a:pt x="940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116"/>
            <p:cNvSpPr/>
            <p:nvPr>
              <p:custDataLst>
                <p:tags r:id="rId156"/>
              </p:custDataLst>
            </p:nvPr>
          </p:nvSpPr>
          <p:spPr>
            <a:xfrm>
              <a:off x="10677525" y="375512"/>
              <a:ext cx="76201" cy="5489"/>
            </a:xfrm>
            <a:custGeom>
              <a:avLst/>
              <a:gdLst/>
              <a:ahLst/>
              <a:cxnLst/>
              <a:rect l="0" t="0" r="0" b="0"/>
              <a:pathLst>
                <a:path w="76201" h="5489">
                  <a:moveTo>
                    <a:pt x="0" y="5488"/>
                  </a:moveTo>
                  <a:lnTo>
                    <a:pt x="0" y="5488"/>
                  </a:lnTo>
                  <a:lnTo>
                    <a:pt x="36649" y="5488"/>
                  </a:lnTo>
                  <a:lnTo>
                    <a:pt x="47783" y="431"/>
                  </a:lnTo>
                  <a:lnTo>
                    <a:pt x="50906" y="0"/>
                  </a:lnTo>
                  <a:lnTo>
                    <a:pt x="52987" y="771"/>
                  </a:lnTo>
                  <a:lnTo>
                    <a:pt x="54376" y="2343"/>
                  </a:lnTo>
                  <a:lnTo>
                    <a:pt x="58738" y="4090"/>
                  </a:lnTo>
                  <a:lnTo>
                    <a:pt x="7620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117"/>
            <p:cNvSpPr/>
            <p:nvPr>
              <p:custDataLst>
                <p:tags r:id="rId157"/>
              </p:custDataLst>
            </p:nvPr>
          </p:nvSpPr>
          <p:spPr>
            <a:xfrm>
              <a:off x="10687441" y="438150"/>
              <a:ext cx="104385" cy="38067"/>
            </a:xfrm>
            <a:custGeom>
              <a:avLst/>
              <a:gdLst/>
              <a:ahLst/>
              <a:cxnLst/>
              <a:rect l="0" t="0" r="0" b="0"/>
              <a:pathLst>
                <a:path w="104385" h="38067">
                  <a:moveTo>
                    <a:pt x="9134" y="28575"/>
                  </a:moveTo>
                  <a:lnTo>
                    <a:pt x="9134" y="28575"/>
                  </a:lnTo>
                  <a:lnTo>
                    <a:pt x="9134" y="33632"/>
                  </a:lnTo>
                  <a:lnTo>
                    <a:pt x="8076" y="35121"/>
                  </a:lnTo>
                  <a:lnTo>
                    <a:pt x="6310" y="36114"/>
                  </a:lnTo>
                  <a:lnTo>
                    <a:pt x="0" y="37984"/>
                  </a:lnTo>
                  <a:lnTo>
                    <a:pt x="4782" y="38066"/>
                  </a:lnTo>
                  <a:lnTo>
                    <a:pt x="6233" y="37019"/>
                  </a:lnTo>
                  <a:lnTo>
                    <a:pt x="7844" y="33033"/>
                  </a:lnTo>
                  <a:lnTo>
                    <a:pt x="9332" y="31547"/>
                  </a:lnTo>
                  <a:lnTo>
                    <a:pt x="13807" y="29896"/>
                  </a:lnTo>
                  <a:lnTo>
                    <a:pt x="25304" y="27778"/>
                  </a:lnTo>
                  <a:lnTo>
                    <a:pt x="35866" y="20408"/>
                  </a:lnTo>
                  <a:lnTo>
                    <a:pt x="82152" y="9373"/>
                  </a:lnTo>
                  <a:lnTo>
                    <a:pt x="1043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561"/>
          <p:cNvGrpSpPr/>
          <p:nvPr/>
        </p:nvGrpSpPr>
        <p:grpSpPr>
          <a:xfrm>
            <a:off x="11091226" y="133350"/>
            <a:ext cx="404927" cy="485730"/>
            <a:chOff x="11091226" y="133350"/>
            <a:chExt cx="404927" cy="485730"/>
          </a:xfrm>
        </p:grpSpPr>
        <p:sp>
          <p:nvSpPr>
            <p:cNvPr id="162" name="SMARTInkShape-3118"/>
            <p:cNvSpPr/>
            <p:nvPr>
              <p:custDataLst>
                <p:tags r:id="rId147"/>
              </p:custDataLst>
            </p:nvPr>
          </p:nvSpPr>
          <p:spPr>
            <a:xfrm>
              <a:off x="11091226" y="171485"/>
              <a:ext cx="100650" cy="361916"/>
            </a:xfrm>
            <a:custGeom>
              <a:avLst/>
              <a:gdLst/>
              <a:ahLst/>
              <a:cxnLst/>
              <a:rect l="0" t="0" r="0" b="0"/>
              <a:pathLst>
                <a:path w="100650" h="361916">
                  <a:moveTo>
                    <a:pt x="100649" y="19015"/>
                  </a:moveTo>
                  <a:lnTo>
                    <a:pt x="100649" y="19015"/>
                  </a:lnTo>
                  <a:lnTo>
                    <a:pt x="100649" y="13959"/>
                  </a:lnTo>
                  <a:lnTo>
                    <a:pt x="99591" y="12469"/>
                  </a:lnTo>
                  <a:lnTo>
                    <a:pt x="97825" y="11476"/>
                  </a:lnTo>
                  <a:lnTo>
                    <a:pt x="87392" y="9882"/>
                  </a:lnTo>
                  <a:lnTo>
                    <a:pt x="87578" y="8693"/>
                  </a:lnTo>
                  <a:lnTo>
                    <a:pt x="94777" y="3021"/>
                  </a:lnTo>
                  <a:lnTo>
                    <a:pt x="94618" y="2003"/>
                  </a:lnTo>
                  <a:lnTo>
                    <a:pt x="93453" y="1323"/>
                  </a:lnTo>
                  <a:lnTo>
                    <a:pt x="81561" y="44"/>
                  </a:lnTo>
                  <a:lnTo>
                    <a:pt x="76995" y="0"/>
                  </a:lnTo>
                  <a:lnTo>
                    <a:pt x="75355" y="1047"/>
                  </a:lnTo>
                  <a:lnTo>
                    <a:pt x="74262" y="2803"/>
                  </a:lnTo>
                  <a:lnTo>
                    <a:pt x="73534" y="5032"/>
                  </a:lnTo>
                  <a:lnTo>
                    <a:pt x="71988" y="6518"/>
                  </a:lnTo>
                  <a:lnTo>
                    <a:pt x="67450" y="8169"/>
                  </a:lnTo>
                  <a:lnTo>
                    <a:pt x="65816" y="9668"/>
                  </a:lnTo>
                  <a:lnTo>
                    <a:pt x="64001" y="14155"/>
                  </a:lnTo>
                  <a:lnTo>
                    <a:pt x="62459" y="15775"/>
                  </a:lnTo>
                  <a:lnTo>
                    <a:pt x="57923" y="17575"/>
                  </a:lnTo>
                  <a:lnTo>
                    <a:pt x="56290" y="19113"/>
                  </a:lnTo>
                  <a:lnTo>
                    <a:pt x="30672" y="64992"/>
                  </a:lnTo>
                  <a:lnTo>
                    <a:pt x="19131" y="82621"/>
                  </a:lnTo>
                  <a:lnTo>
                    <a:pt x="8747" y="124274"/>
                  </a:lnTo>
                  <a:lnTo>
                    <a:pt x="4635" y="165887"/>
                  </a:lnTo>
                  <a:lnTo>
                    <a:pt x="0" y="190591"/>
                  </a:lnTo>
                  <a:lnTo>
                    <a:pt x="4990" y="237912"/>
                  </a:lnTo>
                  <a:lnTo>
                    <a:pt x="5377" y="282529"/>
                  </a:lnTo>
                  <a:lnTo>
                    <a:pt x="15098" y="319385"/>
                  </a:lnTo>
                  <a:lnTo>
                    <a:pt x="28065" y="336350"/>
                  </a:lnTo>
                  <a:lnTo>
                    <a:pt x="62199" y="356885"/>
                  </a:lnTo>
                  <a:lnTo>
                    <a:pt x="81599" y="3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119"/>
            <p:cNvSpPr/>
            <p:nvPr>
              <p:custDataLst>
                <p:tags r:id="rId148"/>
              </p:custDataLst>
            </p:nvPr>
          </p:nvSpPr>
          <p:spPr>
            <a:xfrm>
              <a:off x="11249025" y="1333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19050" y="0"/>
                  </a:moveTo>
                  <a:lnTo>
                    <a:pt x="19050" y="0"/>
                  </a:lnTo>
                  <a:lnTo>
                    <a:pt x="4859" y="14189"/>
                  </a:lnTo>
                  <a:lnTo>
                    <a:pt x="2161" y="19712"/>
                  </a:lnTo>
                  <a:lnTo>
                    <a:pt x="84" y="35833"/>
                  </a:lnTo>
                  <a:lnTo>
                    <a:pt x="0" y="79578"/>
                  </a:lnTo>
                  <a:lnTo>
                    <a:pt x="0" y="87579"/>
                  </a:lnTo>
                  <a:lnTo>
                    <a:pt x="2824" y="94663"/>
                  </a:lnTo>
                  <a:lnTo>
                    <a:pt x="6546" y="101339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120"/>
            <p:cNvSpPr/>
            <p:nvPr>
              <p:custDataLst>
                <p:tags r:id="rId149"/>
              </p:custDataLst>
            </p:nvPr>
          </p:nvSpPr>
          <p:spPr>
            <a:xfrm>
              <a:off x="11306210" y="142878"/>
              <a:ext cx="57116" cy="133308"/>
            </a:xfrm>
            <a:custGeom>
              <a:avLst/>
              <a:gdLst/>
              <a:ahLst/>
              <a:cxnLst/>
              <a:rect l="0" t="0" r="0" b="0"/>
              <a:pathLst>
                <a:path w="57116" h="133308">
                  <a:moveTo>
                    <a:pt x="57115" y="19047"/>
                  </a:moveTo>
                  <a:lnTo>
                    <a:pt x="57115" y="19047"/>
                  </a:lnTo>
                  <a:lnTo>
                    <a:pt x="57115" y="9638"/>
                  </a:lnTo>
                  <a:lnTo>
                    <a:pt x="38133" y="32"/>
                  </a:lnTo>
                  <a:lnTo>
                    <a:pt x="29870" y="0"/>
                  </a:lnTo>
                  <a:lnTo>
                    <a:pt x="29427" y="1057"/>
                  </a:lnTo>
                  <a:lnTo>
                    <a:pt x="28575" y="17331"/>
                  </a:lnTo>
                  <a:lnTo>
                    <a:pt x="22001" y="26312"/>
                  </a:lnTo>
                  <a:lnTo>
                    <a:pt x="18841" y="35193"/>
                  </a:lnTo>
                  <a:lnTo>
                    <a:pt x="12731" y="44527"/>
                  </a:lnTo>
                  <a:lnTo>
                    <a:pt x="10450" y="55054"/>
                  </a:lnTo>
                  <a:lnTo>
                    <a:pt x="8717" y="70050"/>
                  </a:lnTo>
                  <a:lnTo>
                    <a:pt x="1326" y="88506"/>
                  </a:lnTo>
                  <a:lnTo>
                    <a:pt x="0" y="121538"/>
                  </a:lnTo>
                  <a:lnTo>
                    <a:pt x="8168" y="131823"/>
                  </a:lnTo>
                  <a:lnTo>
                    <a:pt x="11725" y="132669"/>
                  </a:lnTo>
                  <a:lnTo>
                    <a:pt x="23645" y="133307"/>
                  </a:lnTo>
                  <a:lnTo>
                    <a:pt x="25276" y="132262"/>
                  </a:lnTo>
                  <a:lnTo>
                    <a:pt x="26364" y="130507"/>
                  </a:lnTo>
                  <a:lnTo>
                    <a:pt x="27090" y="128279"/>
                  </a:lnTo>
                  <a:lnTo>
                    <a:pt x="41671" y="110956"/>
                  </a:lnTo>
                  <a:lnTo>
                    <a:pt x="52966" y="98389"/>
                  </a:lnTo>
                  <a:lnTo>
                    <a:pt x="55886" y="88887"/>
                  </a:lnTo>
                  <a:lnTo>
                    <a:pt x="57111" y="44447"/>
                  </a:lnTo>
                  <a:lnTo>
                    <a:pt x="56054" y="42330"/>
                  </a:lnTo>
                  <a:lnTo>
                    <a:pt x="54290" y="40919"/>
                  </a:lnTo>
                  <a:lnTo>
                    <a:pt x="47981" y="38262"/>
                  </a:lnTo>
                  <a:lnTo>
                    <a:pt x="34367" y="38111"/>
                  </a:lnTo>
                  <a:lnTo>
                    <a:pt x="32425" y="39165"/>
                  </a:lnTo>
                  <a:lnTo>
                    <a:pt x="31129" y="40926"/>
                  </a:lnTo>
                  <a:lnTo>
                    <a:pt x="28540" y="4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121"/>
            <p:cNvSpPr/>
            <p:nvPr>
              <p:custDataLst>
                <p:tags r:id="rId150"/>
              </p:custDataLst>
            </p:nvPr>
          </p:nvSpPr>
          <p:spPr>
            <a:xfrm>
              <a:off x="11229975" y="438150"/>
              <a:ext cx="76189" cy="180930"/>
            </a:xfrm>
            <a:custGeom>
              <a:avLst/>
              <a:gdLst/>
              <a:ahLst/>
              <a:cxnLst/>
              <a:rect l="0" t="0" r="0" b="0"/>
              <a:pathLst>
                <a:path w="76189" h="180930">
                  <a:moveTo>
                    <a:pt x="0" y="19050"/>
                  </a:moveTo>
                  <a:lnTo>
                    <a:pt x="0" y="19050"/>
                  </a:lnTo>
                  <a:lnTo>
                    <a:pt x="0" y="4503"/>
                  </a:lnTo>
                  <a:lnTo>
                    <a:pt x="1058" y="3002"/>
                  </a:lnTo>
                  <a:lnTo>
                    <a:pt x="2824" y="2001"/>
                  </a:lnTo>
                  <a:lnTo>
                    <a:pt x="9410" y="35"/>
                  </a:lnTo>
                  <a:lnTo>
                    <a:pt x="33205" y="0"/>
                  </a:lnTo>
                  <a:lnTo>
                    <a:pt x="34836" y="1058"/>
                  </a:lnTo>
                  <a:lnTo>
                    <a:pt x="35924" y="2822"/>
                  </a:lnTo>
                  <a:lnTo>
                    <a:pt x="37671" y="8201"/>
                  </a:lnTo>
                  <a:lnTo>
                    <a:pt x="40732" y="8937"/>
                  </a:lnTo>
                  <a:lnTo>
                    <a:pt x="46263" y="9409"/>
                  </a:lnTo>
                  <a:lnTo>
                    <a:pt x="56722" y="18655"/>
                  </a:lnTo>
                  <a:lnTo>
                    <a:pt x="48912" y="27216"/>
                  </a:lnTo>
                  <a:lnTo>
                    <a:pt x="48006" y="33229"/>
                  </a:lnTo>
                  <a:lnTo>
                    <a:pt x="46821" y="34853"/>
                  </a:lnTo>
                  <a:lnTo>
                    <a:pt x="44972" y="35935"/>
                  </a:lnTo>
                  <a:lnTo>
                    <a:pt x="42680" y="36657"/>
                  </a:lnTo>
                  <a:lnTo>
                    <a:pt x="41153" y="38196"/>
                  </a:lnTo>
                  <a:lnTo>
                    <a:pt x="38220" y="47195"/>
                  </a:lnTo>
                  <a:lnTo>
                    <a:pt x="28970" y="47614"/>
                  </a:lnTo>
                  <a:lnTo>
                    <a:pt x="28578" y="57034"/>
                  </a:lnTo>
                  <a:lnTo>
                    <a:pt x="42766" y="71336"/>
                  </a:lnTo>
                  <a:lnTo>
                    <a:pt x="48286" y="74038"/>
                  </a:lnTo>
                  <a:lnTo>
                    <a:pt x="51241" y="74759"/>
                  </a:lnTo>
                  <a:lnTo>
                    <a:pt x="53210" y="76298"/>
                  </a:lnTo>
                  <a:lnTo>
                    <a:pt x="55399" y="80830"/>
                  </a:lnTo>
                  <a:lnTo>
                    <a:pt x="57863" y="92362"/>
                  </a:lnTo>
                  <a:lnTo>
                    <a:pt x="63594" y="101685"/>
                  </a:lnTo>
                  <a:lnTo>
                    <a:pt x="65305" y="107988"/>
                  </a:lnTo>
                  <a:lnTo>
                    <a:pt x="66821" y="110092"/>
                  </a:lnTo>
                  <a:lnTo>
                    <a:pt x="68889" y="111495"/>
                  </a:lnTo>
                  <a:lnTo>
                    <a:pt x="71326" y="112430"/>
                  </a:lnTo>
                  <a:lnTo>
                    <a:pt x="72951" y="114111"/>
                  </a:lnTo>
                  <a:lnTo>
                    <a:pt x="74757" y="118802"/>
                  </a:lnTo>
                  <a:lnTo>
                    <a:pt x="76188" y="150529"/>
                  </a:lnTo>
                  <a:lnTo>
                    <a:pt x="59311" y="172090"/>
                  </a:lnTo>
                  <a:lnTo>
                    <a:pt x="58591" y="175052"/>
                  </a:lnTo>
                  <a:lnTo>
                    <a:pt x="57053" y="177026"/>
                  </a:lnTo>
                  <a:lnTo>
                    <a:pt x="52520" y="179220"/>
                  </a:lnTo>
                  <a:lnTo>
                    <a:pt x="25363" y="180929"/>
                  </a:lnTo>
                  <a:lnTo>
                    <a:pt x="23257" y="179886"/>
                  </a:lnTo>
                  <a:lnTo>
                    <a:pt x="21855" y="178132"/>
                  </a:lnTo>
                  <a:lnTo>
                    <a:pt x="19238" y="173362"/>
                  </a:lnTo>
                  <a:lnTo>
                    <a:pt x="12873" y="164726"/>
                  </a:lnTo>
                  <a:lnTo>
                    <a:pt x="10517" y="155464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122"/>
            <p:cNvSpPr/>
            <p:nvPr>
              <p:custDataLst>
                <p:tags r:id="rId151"/>
              </p:custDataLst>
            </p:nvPr>
          </p:nvSpPr>
          <p:spPr>
            <a:xfrm>
              <a:off x="11420475" y="156522"/>
              <a:ext cx="75678" cy="405454"/>
            </a:xfrm>
            <a:custGeom>
              <a:avLst/>
              <a:gdLst/>
              <a:ahLst/>
              <a:cxnLst/>
              <a:rect l="0" t="0" r="0" b="0"/>
              <a:pathLst>
                <a:path w="75678" h="405454">
                  <a:moveTo>
                    <a:pt x="9525" y="24453"/>
                  </a:moveTo>
                  <a:lnTo>
                    <a:pt x="9525" y="24453"/>
                  </a:lnTo>
                  <a:lnTo>
                    <a:pt x="9525" y="5830"/>
                  </a:lnTo>
                  <a:lnTo>
                    <a:pt x="14582" y="473"/>
                  </a:lnTo>
                  <a:lnTo>
                    <a:pt x="17131" y="0"/>
                  </a:lnTo>
                  <a:lnTo>
                    <a:pt x="19886" y="742"/>
                  </a:lnTo>
                  <a:lnTo>
                    <a:pt x="22782" y="2296"/>
                  </a:lnTo>
                  <a:lnTo>
                    <a:pt x="24712" y="4390"/>
                  </a:lnTo>
                  <a:lnTo>
                    <a:pt x="50952" y="51466"/>
                  </a:lnTo>
                  <a:lnTo>
                    <a:pt x="59156" y="92177"/>
                  </a:lnTo>
                  <a:lnTo>
                    <a:pt x="72231" y="138891"/>
                  </a:lnTo>
                  <a:lnTo>
                    <a:pt x="75677" y="186396"/>
                  </a:lnTo>
                  <a:lnTo>
                    <a:pt x="68592" y="234005"/>
                  </a:lnTo>
                  <a:lnTo>
                    <a:pt x="59324" y="281628"/>
                  </a:lnTo>
                  <a:lnTo>
                    <a:pt x="44317" y="324197"/>
                  </a:lnTo>
                  <a:lnTo>
                    <a:pt x="25388" y="367157"/>
                  </a:lnTo>
                  <a:lnTo>
                    <a:pt x="4807" y="393498"/>
                  </a:lnTo>
                  <a:lnTo>
                    <a:pt x="0" y="405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562"/>
          <p:cNvGrpSpPr/>
          <p:nvPr/>
        </p:nvGrpSpPr>
        <p:grpSpPr>
          <a:xfrm>
            <a:off x="8401050" y="876301"/>
            <a:ext cx="428626" cy="551123"/>
            <a:chOff x="8401050" y="876301"/>
            <a:chExt cx="428626" cy="551123"/>
          </a:xfrm>
        </p:grpSpPr>
        <p:sp>
          <p:nvSpPr>
            <p:cNvPr id="168" name="SMARTInkShape-3123"/>
            <p:cNvSpPr/>
            <p:nvPr>
              <p:custDataLst>
                <p:tags r:id="rId143"/>
              </p:custDataLst>
            </p:nvPr>
          </p:nvSpPr>
          <p:spPr>
            <a:xfrm>
              <a:off x="8401050" y="13811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7538" y="6703"/>
                  </a:lnTo>
                  <a:lnTo>
                    <a:pt x="8200" y="4469"/>
                  </a:lnTo>
                  <a:lnTo>
                    <a:pt x="9701" y="297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124"/>
            <p:cNvSpPr/>
            <p:nvPr>
              <p:custDataLst>
                <p:tags r:id="rId144"/>
              </p:custDataLst>
            </p:nvPr>
          </p:nvSpPr>
          <p:spPr>
            <a:xfrm>
              <a:off x="8543926" y="1162050"/>
              <a:ext cx="247650" cy="265374"/>
            </a:xfrm>
            <a:custGeom>
              <a:avLst/>
              <a:gdLst/>
              <a:ahLst/>
              <a:cxnLst/>
              <a:rect l="0" t="0" r="0" b="0"/>
              <a:pathLst>
                <a:path w="247650" h="265374">
                  <a:moveTo>
                    <a:pt x="9524" y="28575"/>
                  </a:moveTo>
                  <a:lnTo>
                    <a:pt x="9524" y="28575"/>
                  </a:lnTo>
                  <a:lnTo>
                    <a:pt x="1324" y="28575"/>
                  </a:lnTo>
                  <a:lnTo>
                    <a:pt x="882" y="29633"/>
                  </a:lnTo>
                  <a:lnTo>
                    <a:pt x="115" y="36776"/>
                  </a:lnTo>
                  <a:lnTo>
                    <a:pt x="0" y="23625"/>
                  </a:lnTo>
                  <a:lnTo>
                    <a:pt x="1057" y="22100"/>
                  </a:lnTo>
                  <a:lnTo>
                    <a:pt x="2821" y="21083"/>
                  </a:lnTo>
                  <a:lnTo>
                    <a:pt x="8199" y="19452"/>
                  </a:lnTo>
                  <a:lnTo>
                    <a:pt x="8936" y="16406"/>
                  </a:lnTo>
                  <a:lnTo>
                    <a:pt x="9131" y="14113"/>
                  </a:lnTo>
                  <a:lnTo>
                    <a:pt x="10320" y="12583"/>
                  </a:lnTo>
                  <a:lnTo>
                    <a:pt x="19202" y="8735"/>
                  </a:lnTo>
                  <a:lnTo>
                    <a:pt x="27131" y="1359"/>
                  </a:lnTo>
                  <a:lnTo>
                    <a:pt x="36648" y="119"/>
                  </a:lnTo>
                  <a:lnTo>
                    <a:pt x="71185" y="0"/>
                  </a:lnTo>
                  <a:lnTo>
                    <a:pt x="76792" y="2823"/>
                  </a:lnTo>
                  <a:lnTo>
                    <a:pt x="90258" y="14189"/>
                  </a:lnTo>
                  <a:lnTo>
                    <a:pt x="93031" y="19712"/>
                  </a:lnTo>
                  <a:lnTo>
                    <a:pt x="103438" y="59121"/>
                  </a:lnTo>
                  <a:lnTo>
                    <a:pt x="102825" y="62697"/>
                  </a:lnTo>
                  <a:lnTo>
                    <a:pt x="96456" y="79269"/>
                  </a:lnTo>
                  <a:lnTo>
                    <a:pt x="94430" y="93113"/>
                  </a:lnTo>
                  <a:lnTo>
                    <a:pt x="83505" y="123235"/>
                  </a:lnTo>
                  <a:lnTo>
                    <a:pt x="79446" y="129913"/>
                  </a:lnTo>
                  <a:lnTo>
                    <a:pt x="76840" y="142823"/>
                  </a:lnTo>
                  <a:lnTo>
                    <a:pt x="75425" y="150260"/>
                  </a:lnTo>
                  <a:lnTo>
                    <a:pt x="64457" y="180385"/>
                  </a:lnTo>
                  <a:lnTo>
                    <a:pt x="40864" y="209535"/>
                  </a:lnTo>
                  <a:lnTo>
                    <a:pt x="38270" y="215893"/>
                  </a:lnTo>
                  <a:lnTo>
                    <a:pt x="20812" y="236243"/>
                  </a:lnTo>
                  <a:lnTo>
                    <a:pt x="19833" y="240111"/>
                  </a:lnTo>
                  <a:lnTo>
                    <a:pt x="19571" y="242624"/>
                  </a:lnTo>
                  <a:lnTo>
                    <a:pt x="18338" y="244299"/>
                  </a:lnTo>
                  <a:lnTo>
                    <a:pt x="16459" y="245416"/>
                  </a:lnTo>
                  <a:lnTo>
                    <a:pt x="14148" y="246161"/>
                  </a:lnTo>
                  <a:lnTo>
                    <a:pt x="12607" y="247715"/>
                  </a:lnTo>
                  <a:lnTo>
                    <a:pt x="9535" y="257137"/>
                  </a:lnTo>
                  <a:lnTo>
                    <a:pt x="17726" y="265373"/>
                  </a:lnTo>
                  <a:lnTo>
                    <a:pt x="18167" y="264757"/>
                  </a:lnTo>
                  <a:lnTo>
                    <a:pt x="18658" y="261250"/>
                  </a:lnTo>
                  <a:lnTo>
                    <a:pt x="19847" y="259892"/>
                  </a:lnTo>
                  <a:lnTo>
                    <a:pt x="23989" y="258382"/>
                  </a:lnTo>
                  <a:lnTo>
                    <a:pt x="60550" y="256138"/>
                  </a:lnTo>
                  <a:lnTo>
                    <a:pt x="78438" y="249640"/>
                  </a:lnTo>
                  <a:lnTo>
                    <a:pt x="114495" y="245002"/>
                  </a:lnTo>
                  <a:lnTo>
                    <a:pt x="133407" y="240163"/>
                  </a:lnTo>
                  <a:lnTo>
                    <a:pt x="177803" y="238244"/>
                  </a:lnTo>
                  <a:lnTo>
                    <a:pt x="187678" y="235356"/>
                  </a:lnTo>
                  <a:lnTo>
                    <a:pt x="196654" y="231603"/>
                  </a:lnTo>
                  <a:lnTo>
                    <a:pt x="224432" y="227805"/>
                  </a:lnTo>
                  <a:lnTo>
                    <a:pt x="237928" y="221113"/>
                  </a:lnTo>
                  <a:lnTo>
                    <a:pt x="241168" y="220434"/>
                  </a:lnTo>
                  <a:lnTo>
                    <a:pt x="243329" y="218923"/>
                  </a:lnTo>
                  <a:lnTo>
                    <a:pt x="244769" y="216857"/>
                  </a:lnTo>
                  <a:lnTo>
                    <a:pt x="24764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125"/>
            <p:cNvSpPr/>
            <p:nvPr>
              <p:custDataLst>
                <p:tags r:id="rId145"/>
              </p:custDataLst>
            </p:nvPr>
          </p:nvSpPr>
          <p:spPr>
            <a:xfrm>
              <a:off x="8696335" y="876301"/>
              <a:ext cx="95241" cy="218668"/>
            </a:xfrm>
            <a:custGeom>
              <a:avLst/>
              <a:gdLst/>
              <a:ahLst/>
              <a:cxnLst/>
              <a:rect l="0" t="0" r="0" b="0"/>
              <a:pathLst>
                <a:path w="95241" h="218668">
                  <a:moveTo>
                    <a:pt x="9515" y="47624"/>
                  </a:moveTo>
                  <a:lnTo>
                    <a:pt x="9515" y="47624"/>
                  </a:lnTo>
                  <a:lnTo>
                    <a:pt x="24" y="47624"/>
                  </a:lnTo>
                  <a:lnTo>
                    <a:pt x="0" y="42567"/>
                  </a:lnTo>
                  <a:lnTo>
                    <a:pt x="1056" y="41078"/>
                  </a:lnTo>
                  <a:lnTo>
                    <a:pt x="2817" y="40085"/>
                  </a:lnTo>
                  <a:lnTo>
                    <a:pt x="9400" y="38134"/>
                  </a:lnTo>
                  <a:lnTo>
                    <a:pt x="23980" y="23634"/>
                  </a:lnTo>
                  <a:lnTo>
                    <a:pt x="29349" y="21087"/>
                  </a:lnTo>
                  <a:lnTo>
                    <a:pt x="36364" y="19452"/>
                  </a:lnTo>
                  <a:lnTo>
                    <a:pt x="45352" y="12583"/>
                  </a:lnTo>
                  <a:lnTo>
                    <a:pt x="55379" y="9927"/>
                  </a:lnTo>
                  <a:lnTo>
                    <a:pt x="70242" y="9559"/>
                  </a:lnTo>
                  <a:lnTo>
                    <a:pt x="72225" y="8489"/>
                  </a:lnTo>
                  <a:lnTo>
                    <a:pt x="73546" y="6717"/>
                  </a:lnTo>
                  <a:lnTo>
                    <a:pt x="74427" y="4478"/>
                  </a:lnTo>
                  <a:lnTo>
                    <a:pt x="76073" y="2985"/>
                  </a:lnTo>
                  <a:lnTo>
                    <a:pt x="85277" y="115"/>
                  </a:lnTo>
                  <a:lnTo>
                    <a:pt x="95121" y="0"/>
                  </a:lnTo>
                  <a:lnTo>
                    <a:pt x="95240" y="45778"/>
                  </a:lnTo>
                  <a:lnTo>
                    <a:pt x="95240" y="55976"/>
                  </a:lnTo>
                  <a:lnTo>
                    <a:pt x="92418" y="64741"/>
                  </a:lnTo>
                  <a:lnTo>
                    <a:pt x="88694" y="72165"/>
                  </a:lnTo>
                  <a:lnTo>
                    <a:pt x="86106" y="88786"/>
                  </a:lnTo>
                  <a:lnTo>
                    <a:pt x="85749" y="116140"/>
                  </a:lnTo>
                  <a:lnTo>
                    <a:pt x="82908" y="123231"/>
                  </a:lnTo>
                  <a:lnTo>
                    <a:pt x="79176" y="129911"/>
                  </a:lnTo>
                  <a:lnTo>
                    <a:pt x="77074" y="140679"/>
                  </a:lnTo>
                  <a:lnTo>
                    <a:pt x="75394" y="155747"/>
                  </a:lnTo>
                  <a:lnTo>
                    <a:pt x="68024" y="174229"/>
                  </a:lnTo>
                  <a:lnTo>
                    <a:pt x="66665" y="218667"/>
                  </a:lnTo>
                  <a:lnTo>
                    <a:pt x="66665" y="20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126"/>
            <p:cNvSpPr/>
            <p:nvPr>
              <p:custDataLst>
                <p:tags r:id="rId146"/>
              </p:custDataLst>
            </p:nvPr>
          </p:nvSpPr>
          <p:spPr>
            <a:xfrm>
              <a:off x="8705850" y="952500"/>
              <a:ext cx="123826" cy="66676"/>
            </a:xfrm>
            <a:custGeom>
              <a:avLst/>
              <a:gdLst/>
              <a:ahLst/>
              <a:cxnLst/>
              <a:rect l="0" t="0" r="0" b="0"/>
              <a:pathLst>
                <a:path w="123826" h="66676">
                  <a:moveTo>
                    <a:pt x="0" y="66675"/>
                  </a:moveTo>
                  <a:lnTo>
                    <a:pt x="0" y="66675"/>
                  </a:lnTo>
                  <a:lnTo>
                    <a:pt x="5057" y="61618"/>
                  </a:lnTo>
                  <a:lnTo>
                    <a:pt x="7540" y="56314"/>
                  </a:lnTo>
                  <a:lnTo>
                    <a:pt x="9134" y="49341"/>
                  </a:lnTo>
                  <a:lnTo>
                    <a:pt x="10323" y="48769"/>
                  </a:lnTo>
                  <a:lnTo>
                    <a:pt x="27805" y="42719"/>
                  </a:lnTo>
                  <a:lnTo>
                    <a:pt x="61348" y="23182"/>
                  </a:lnTo>
                  <a:lnTo>
                    <a:pt x="78619" y="19216"/>
                  </a:lnTo>
                  <a:lnTo>
                    <a:pt x="91969" y="12867"/>
                  </a:lnTo>
                  <a:lnTo>
                    <a:pt x="107801" y="945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563"/>
          <p:cNvGrpSpPr/>
          <p:nvPr/>
        </p:nvGrpSpPr>
        <p:grpSpPr>
          <a:xfrm>
            <a:off x="6496050" y="3371850"/>
            <a:ext cx="190501" cy="152008"/>
            <a:chOff x="6496050" y="3371850"/>
            <a:chExt cx="190501" cy="152008"/>
          </a:xfrm>
        </p:grpSpPr>
        <p:sp>
          <p:nvSpPr>
            <p:cNvPr id="173" name="SMARTInkShape-3127"/>
            <p:cNvSpPr/>
            <p:nvPr>
              <p:custDataLst>
                <p:tags r:id="rId141"/>
              </p:custDataLst>
            </p:nvPr>
          </p:nvSpPr>
          <p:spPr>
            <a:xfrm>
              <a:off x="6505575" y="33718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1403" y="19050"/>
                  </a:lnTo>
                  <a:lnTo>
                    <a:pt x="47682" y="16228"/>
                  </a:lnTo>
                  <a:lnTo>
                    <a:pt x="54001" y="12504"/>
                  </a:lnTo>
                  <a:lnTo>
                    <a:pt x="64566" y="10408"/>
                  </a:lnTo>
                  <a:lnTo>
                    <a:pt x="107885" y="8490"/>
                  </a:lnTo>
                  <a:lnTo>
                    <a:pt x="126573" y="132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128"/>
            <p:cNvSpPr/>
            <p:nvPr>
              <p:custDataLst>
                <p:tags r:id="rId142"/>
              </p:custDataLst>
            </p:nvPr>
          </p:nvSpPr>
          <p:spPr>
            <a:xfrm>
              <a:off x="6496050" y="3486150"/>
              <a:ext cx="190501" cy="37708"/>
            </a:xfrm>
            <a:custGeom>
              <a:avLst/>
              <a:gdLst/>
              <a:ahLst/>
              <a:cxnLst/>
              <a:rect l="0" t="0" r="0" b="0"/>
              <a:pathLst>
                <a:path w="190501" h="37708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1058" y="37217"/>
                  </a:lnTo>
                  <a:lnTo>
                    <a:pt x="5056" y="37707"/>
                  </a:lnTo>
                  <a:lnTo>
                    <a:pt x="10361" y="35103"/>
                  </a:lnTo>
                  <a:lnTo>
                    <a:pt x="16246" y="31476"/>
                  </a:lnTo>
                  <a:lnTo>
                    <a:pt x="26569" y="29435"/>
                  </a:lnTo>
                  <a:lnTo>
                    <a:pt x="54160" y="27592"/>
                  </a:lnTo>
                  <a:lnTo>
                    <a:pt x="77936" y="20384"/>
                  </a:lnTo>
                  <a:lnTo>
                    <a:pt x="104883" y="18255"/>
                  </a:lnTo>
                  <a:lnTo>
                    <a:pt x="131235" y="10883"/>
                  </a:lnTo>
                  <a:lnTo>
                    <a:pt x="149238" y="8735"/>
                  </a:lnTo>
                  <a:lnTo>
                    <a:pt x="176826" y="90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564"/>
          <p:cNvGrpSpPr/>
          <p:nvPr/>
        </p:nvGrpSpPr>
        <p:grpSpPr>
          <a:xfrm>
            <a:off x="7067550" y="3114678"/>
            <a:ext cx="742951" cy="523745"/>
            <a:chOff x="7067550" y="3114678"/>
            <a:chExt cx="742951" cy="523745"/>
          </a:xfrm>
        </p:grpSpPr>
        <p:sp>
          <p:nvSpPr>
            <p:cNvPr id="176" name="SMARTInkShape-3129"/>
            <p:cNvSpPr/>
            <p:nvPr>
              <p:custDataLst>
                <p:tags r:id="rId136"/>
              </p:custDataLst>
            </p:nvPr>
          </p:nvSpPr>
          <p:spPr>
            <a:xfrm>
              <a:off x="7067550" y="3114678"/>
              <a:ext cx="19051" cy="133348"/>
            </a:xfrm>
            <a:custGeom>
              <a:avLst/>
              <a:gdLst/>
              <a:ahLst/>
              <a:cxnLst/>
              <a:rect l="0" t="0" r="0" b="0"/>
              <a:pathLst>
                <a:path w="19051" h="133348">
                  <a:moveTo>
                    <a:pt x="0" y="9522"/>
                  </a:moveTo>
                  <a:lnTo>
                    <a:pt x="0" y="9522"/>
                  </a:lnTo>
                  <a:lnTo>
                    <a:pt x="0" y="7"/>
                  </a:lnTo>
                  <a:lnTo>
                    <a:pt x="5056" y="0"/>
                  </a:lnTo>
                  <a:lnTo>
                    <a:pt x="6545" y="1057"/>
                  </a:lnTo>
                  <a:lnTo>
                    <a:pt x="7538" y="2820"/>
                  </a:lnTo>
                  <a:lnTo>
                    <a:pt x="9264" y="9698"/>
                  </a:lnTo>
                  <a:lnTo>
                    <a:pt x="9515" y="31878"/>
                  </a:lnTo>
                  <a:lnTo>
                    <a:pt x="12343" y="38155"/>
                  </a:lnTo>
                  <a:lnTo>
                    <a:pt x="16069" y="44473"/>
                  </a:lnTo>
                  <a:lnTo>
                    <a:pt x="18461" y="57152"/>
                  </a:lnTo>
                  <a:lnTo>
                    <a:pt x="19040" y="97098"/>
                  </a:lnTo>
                  <a:lnTo>
                    <a:pt x="16223" y="104183"/>
                  </a:lnTo>
                  <a:lnTo>
                    <a:pt x="12502" y="110860"/>
                  </a:lnTo>
                  <a:lnTo>
                    <a:pt x="10113" y="123770"/>
                  </a:lnTo>
                  <a:lnTo>
                    <a:pt x="9559" y="132786"/>
                  </a:lnTo>
                  <a:lnTo>
                    <a:pt x="19050" y="13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130"/>
            <p:cNvSpPr/>
            <p:nvPr>
              <p:custDataLst>
                <p:tags r:id="rId137"/>
              </p:custDataLst>
            </p:nvPr>
          </p:nvSpPr>
          <p:spPr>
            <a:xfrm>
              <a:off x="7134236" y="3133760"/>
              <a:ext cx="100618" cy="148218"/>
            </a:xfrm>
            <a:custGeom>
              <a:avLst/>
              <a:gdLst/>
              <a:ahLst/>
              <a:cxnLst/>
              <a:rect l="0" t="0" r="0" b="0"/>
              <a:pathLst>
                <a:path w="100618" h="148218">
                  <a:moveTo>
                    <a:pt x="47614" y="38065"/>
                  </a:moveTo>
                  <a:lnTo>
                    <a:pt x="47614" y="38065"/>
                  </a:lnTo>
                  <a:lnTo>
                    <a:pt x="55814" y="29864"/>
                  </a:lnTo>
                  <a:lnTo>
                    <a:pt x="57105" y="19441"/>
                  </a:lnTo>
                  <a:lnTo>
                    <a:pt x="57139" y="1300"/>
                  </a:lnTo>
                  <a:lnTo>
                    <a:pt x="56081" y="855"/>
                  </a:lnTo>
                  <a:lnTo>
                    <a:pt x="48007" y="0"/>
                  </a:lnTo>
                  <a:lnTo>
                    <a:pt x="40087" y="6518"/>
                  </a:lnTo>
                  <a:lnTo>
                    <a:pt x="34391" y="8169"/>
                  </a:lnTo>
                  <a:lnTo>
                    <a:pt x="32448" y="9668"/>
                  </a:lnTo>
                  <a:lnTo>
                    <a:pt x="12156" y="38123"/>
                  </a:lnTo>
                  <a:lnTo>
                    <a:pt x="9629" y="44441"/>
                  </a:lnTo>
                  <a:lnTo>
                    <a:pt x="3315" y="55006"/>
                  </a:lnTo>
                  <a:lnTo>
                    <a:pt x="46" y="102580"/>
                  </a:lnTo>
                  <a:lnTo>
                    <a:pt x="0" y="117013"/>
                  </a:lnTo>
                  <a:lnTo>
                    <a:pt x="2816" y="123600"/>
                  </a:lnTo>
                  <a:lnTo>
                    <a:pt x="6537" y="130056"/>
                  </a:lnTo>
                  <a:lnTo>
                    <a:pt x="8191" y="136452"/>
                  </a:lnTo>
                  <a:lnTo>
                    <a:pt x="9690" y="138582"/>
                  </a:lnTo>
                  <a:lnTo>
                    <a:pt x="11749" y="140001"/>
                  </a:lnTo>
                  <a:lnTo>
                    <a:pt x="16857" y="141578"/>
                  </a:lnTo>
                  <a:lnTo>
                    <a:pt x="22655" y="142279"/>
                  </a:lnTo>
                  <a:lnTo>
                    <a:pt x="28760" y="145413"/>
                  </a:lnTo>
                  <a:lnTo>
                    <a:pt x="31870" y="147730"/>
                  </a:lnTo>
                  <a:lnTo>
                    <a:pt x="35002" y="148217"/>
                  </a:lnTo>
                  <a:lnTo>
                    <a:pt x="38147" y="147483"/>
                  </a:lnTo>
                  <a:lnTo>
                    <a:pt x="44465" y="144903"/>
                  </a:lnTo>
                  <a:lnTo>
                    <a:pt x="53971" y="142393"/>
                  </a:lnTo>
                  <a:lnTo>
                    <a:pt x="69840" y="129663"/>
                  </a:lnTo>
                  <a:lnTo>
                    <a:pt x="88889" y="102847"/>
                  </a:lnTo>
                  <a:lnTo>
                    <a:pt x="92417" y="92963"/>
                  </a:lnTo>
                  <a:lnTo>
                    <a:pt x="97814" y="64456"/>
                  </a:lnTo>
                  <a:lnTo>
                    <a:pt x="100131" y="58834"/>
                  </a:lnTo>
                  <a:lnTo>
                    <a:pt x="100617" y="54028"/>
                  </a:lnTo>
                  <a:lnTo>
                    <a:pt x="94792" y="25456"/>
                  </a:lnTo>
                  <a:lnTo>
                    <a:pt x="87118" y="11802"/>
                  </a:lnTo>
                  <a:lnTo>
                    <a:pt x="81073" y="5118"/>
                  </a:lnTo>
                  <a:lnTo>
                    <a:pt x="75537" y="2256"/>
                  </a:lnTo>
                  <a:lnTo>
                    <a:pt x="64621" y="166"/>
                  </a:lnTo>
                  <a:lnTo>
                    <a:pt x="62127" y="99"/>
                  </a:lnTo>
                  <a:lnTo>
                    <a:pt x="56534" y="2847"/>
                  </a:lnTo>
                  <a:lnTo>
                    <a:pt x="50520" y="6537"/>
                  </a:lnTo>
                  <a:lnTo>
                    <a:pt x="38089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131"/>
            <p:cNvSpPr/>
            <p:nvPr>
              <p:custDataLst>
                <p:tags r:id="rId138"/>
              </p:custDataLst>
            </p:nvPr>
          </p:nvSpPr>
          <p:spPr>
            <a:xfrm>
              <a:off x="7277114" y="3267075"/>
              <a:ext cx="171437" cy="266643"/>
            </a:xfrm>
            <a:custGeom>
              <a:avLst/>
              <a:gdLst/>
              <a:ahLst/>
              <a:cxnLst/>
              <a:rect l="0" t="0" r="0" b="0"/>
              <a:pathLst>
                <a:path w="171437" h="266643">
                  <a:moveTo>
                    <a:pt x="152386" y="9525"/>
                  </a:moveTo>
                  <a:lnTo>
                    <a:pt x="152386" y="9525"/>
                  </a:lnTo>
                  <a:lnTo>
                    <a:pt x="152386" y="117"/>
                  </a:lnTo>
                  <a:lnTo>
                    <a:pt x="120505" y="0"/>
                  </a:lnTo>
                  <a:lnTo>
                    <a:pt x="114228" y="2822"/>
                  </a:lnTo>
                  <a:lnTo>
                    <a:pt x="107910" y="6546"/>
                  </a:lnTo>
                  <a:lnTo>
                    <a:pt x="82338" y="16868"/>
                  </a:lnTo>
                  <a:lnTo>
                    <a:pt x="74334" y="22666"/>
                  </a:lnTo>
                  <a:lnTo>
                    <a:pt x="44471" y="65001"/>
                  </a:lnTo>
                  <a:lnTo>
                    <a:pt x="26255" y="89196"/>
                  </a:lnTo>
                  <a:lnTo>
                    <a:pt x="9097" y="133367"/>
                  </a:lnTo>
                  <a:lnTo>
                    <a:pt x="4036" y="146058"/>
                  </a:lnTo>
                  <a:lnTo>
                    <a:pt x="145" y="188649"/>
                  </a:lnTo>
                  <a:lnTo>
                    <a:pt x="0" y="220485"/>
                  </a:lnTo>
                  <a:lnTo>
                    <a:pt x="2815" y="227816"/>
                  </a:lnTo>
                  <a:lnTo>
                    <a:pt x="22376" y="250779"/>
                  </a:lnTo>
                  <a:lnTo>
                    <a:pt x="28635" y="254332"/>
                  </a:lnTo>
                  <a:lnTo>
                    <a:pt x="70210" y="265707"/>
                  </a:lnTo>
                  <a:lnTo>
                    <a:pt x="114308" y="266642"/>
                  </a:lnTo>
                  <a:lnTo>
                    <a:pt x="126996" y="265616"/>
                  </a:lnTo>
                  <a:lnTo>
                    <a:pt x="171436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132"/>
            <p:cNvSpPr/>
            <p:nvPr>
              <p:custDataLst>
                <p:tags r:id="rId139"/>
              </p:custDataLst>
            </p:nvPr>
          </p:nvSpPr>
          <p:spPr>
            <a:xfrm>
              <a:off x="7505700" y="3457692"/>
              <a:ext cx="103314" cy="180731"/>
            </a:xfrm>
            <a:custGeom>
              <a:avLst/>
              <a:gdLst/>
              <a:ahLst/>
              <a:cxnLst/>
              <a:rect l="0" t="0" r="0" b="0"/>
              <a:pathLst>
                <a:path w="103314" h="180731">
                  <a:moveTo>
                    <a:pt x="9525" y="28458"/>
                  </a:moveTo>
                  <a:lnTo>
                    <a:pt x="9525" y="28458"/>
                  </a:lnTo>
                  <a:lnTo>
                    <a:pt x="393" y="28458"/>
                  </a:lnTo>
                  <a:lnTo>
                    <a:pt x="0" y="9804"/>
                  </a:lnTo>
                  <a:lnTo>
                    <a:pt x="5056" y="9525"/>
                  </a:lnTo>
                  <a:lnTo>
                    <a:pt x="10361" y="6638"/>
                  </a:lnTo>
                  <a:lnTo>
                    <a:pt x="17333" y="1217"/>
                  </a:lnTo>
                  <a:lnTo>
                    <a:pt x="26315" y="147"/>
                  </a:lnTo>
                  <a:lnTo>
                    <a:pt x="32157" y="0"/>
                  </a:lnTo>
                  <a:lnTo>
                    <a:pt x="38281" y="2757"/>
                  </a:lnTo>
                  <a:lnTo>
                    <a:pt x="44531" y="6452"/>
                  </a:lnTo>
                  <a:lnTo>
                    <a:pt x="50836" y="8094"/>
                  </a:lnTo>
                  <a:lnTo>
                    <a:pt x="52940" y="9590"/>
                  </a:lnTo>
                  <a:lnTo>
                    <a:pt x="54343" y="11646"/>
                  </a:lnTo>
                  <a:lnTo>
                    <a:pt x="55279" y="14076"/>
                  </a:lnTo>
                  <a:lnTo>
                    <a:pt x="56960" y="15694"/>
                  </a:lnTo>
                  <a:lnTo>
                    <a:pt x="61652" y="17494"/>
                  </a:lnTo>
                  <a:lnTo>
                    <a:pt x="63326" y="19032"/>
                  </a:lnTo>
                  <a:lnTo>
                    <a:pt x="66234" y="27007"/>
                  </a:lnTo>
                  <a:lnTo>
                    <a:pt x="66637" y="41588"/>
                  </a:lnTo>
                  <a:lnTo>
                    <a:pt x="65591" y="43561"/>
                  </a:lnTo>
                  <a:lnTo>
                    <a:pt x="63836" y="44877"/>
                  </a:lnTo>
                  <a:lnTo>
                    <a:pt x="61606" y="45754"/>
                  </a:lnTo>
                  <a:lnTo>
                    <a:pt x="60121" y="47397"/>
                  </a:lnTo>
                  <a:lnTo>
                    <a:pt x="56352" y="57106"/>
                  </a:lnTo>
                  <a:lnTo>
                    <a:pt x="52210" y="61652"/>
                  </a:lnTo>
                  <a:lnTo>
                    <a:pt x="46841" y="64377"/>
                  </a:lnTo>
                  <a:lnTo>
                    <a:pt x="38145" y="66547"/>
                  </a:lnTo>
                  <a:lnTo>
                    <a:pt x="28970" y="66558"/>
                  </a:lnTo>
                  <a:lnTo>
                    <a:pt x="36810" y="74759"/>
                  </a:lnTo>
                  <a:lnTo>
                    <a:pt x="45449" y="76879"/>
                  </a:lnTo>
                  <a:lnTo>
                    <a:pt x="79404" y="102396"/>
                  </a:lnTo>
                  <a:lnTo>
                    <a:pt x="84910" y="110220"/>
                  </a:lnTo>
                  <a:lnTo>
                    <a:pt x="89949" y="112422"/>
                  </a:lnTo>
                  <a:lnTo>
                    <a:pt x="91716" y="114067"/>
                  </a:lnTo>
                  <a:lnTo>
                    <a:pt x="102582" y="133412"/>
                  </a:lnTo>
                  <a:lnTo>
                    <a:pt x="103313" y="136527"/>
                  </a:lnTo>
                  <a:lnTo>
                    <a:pt x="102742" y="138604"/>
                  </a:lnTo>
                  <a:lnTo>
                    <a:pt x="101303" y="139989"/>
                  </a:lnTo>
                  <a:lnTo>
                    <a:pt x="99285" y="140912"/>
                  </a:lnTo>
                  <a:lnTo>
                    <a:pt x="97940" y="142586"/>
                  </a:lnTo>
                  <a:lnTo>
                    <a:pt x="96445" y="147267"/>
                  </a:lnTo>
                  <a:lnTo>
                    <a:pt x="95604" y="155853"/>
                  </a:lnTo>
                  <a:lnTo>
                    <a:pt x="94428" y="157838"/>
                  </a:lnTo>
                  <a:lnTo>
                    <a:pt x="92585" y="159162"/>
                  </a:lnTo>
                  <a:lnTo>
                    <a:pt x="87716" y="161690"/>
                  </a:lnTo>
                  <a:lnTo>
                    <a:pt x="79024" y="168006"/>
                  </a:lnTo>
                  <a:lnTo>
                    <a:pt x="72869" y="169854"/>
                  </a:lnTo>
                  <a:lnTo>
                    <a:pt x="70804" y="171405"/>
                  </a:lnTo>
                  <a:lnTo>
                    <a:pt x="69428" y="173498"/>
                  </a:lnTo>
                  <a:lnTo>
                    <a:pt x="68511" y="175952"/>
                  </a:lnTo>
                  <a:lnTo>
                    <a:pt x="66840" y="177587"/>
                  </a:lnTo>
                  <a:lnTo>
                    <a:pt x="62162" y="179404"/>
                  </a:lnTo>
                  <a:lnTo>
                    <a:pt x="36132" y="180730"/>
                  </a:lnTo>
                  <a:lnTo>
                    <a:pt x="33613" y="179715"/>
                  </a:lnTo>
                  <a:lnTo>
                    <a:pt x="31934" y="177979"/>
                  </a:lnTo>
                  <a:lnTo>
                    <a:pt x="26748" y="170480"/>
                  </a:lnTo>
                  <a:lnTo>
                    <a:pt x="22471" y="164604"/>
                  </a:lnTo>
                  <a:lnTo>
                    <a:pt x="19050" y="152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133"/>
            <p:cNvSpPr/>
            <p:nvPr>
              <p:custDataLst>
                <p:tags r:id="rId140"/>
              </p:custDataLst>
            </p:nvPr>
          </p:nvSpPr>
          <p:spPr>
            <a:xfrm>
              <a:off x="7800975" y="3438525"/>
              <a:ext cx="9526" cy="8202"/>
            </a:xfrm>
            <a:custGeom>
              <a:avLst/>
              <a:gdLst/>
              <a:ahLst/>
              <a:cxnLst/>
              <a:rect l="0" t="0" r="0" b="0"/>
              <a:pathLst>
                <a:path w="9526" h="8202">
                  <a:moveTo>
                    <a:pt x="9525" y="0"/>
                  </a:moveTo>
                  <a:lnTo>
                    <a:pt x="9525" y="0"/>
                  </a:lnTo>
                  <a:lnTo>
                    <a:pt x="1325" y="0"/>
                  </a:lnTo>
                  <a:lnTo>
                    <a:pt x="883" y="1058"/>
                  </a:lnTo>
                  <a:lnTo>
                    <a:pt x="116" y="820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565"/>
          <p:cNvGrpSpPr/>
          <p:nvPr/>
        </p:nvGrpSpPr>
        <p:grpSpPr>
          <a:xfrm>
            <a:off x="8067724" y="2762251"/>
            <a:ext cx="628564" cy="776638"/>
            <a:chOff x="8067724" y="2762251"/>
            <a:chExt cx="628564" cy="776638"/>
          </a:xfrm>
        </p:grpSpPr>
        <p:sp>
          <p:nvSpPr>
            <p:cNvPr id="182" name="SMARTInkShape-3134"/>
            <p:cNvSpPr/>
            <p:nvPr>
              <p:custDataLst>
                <p:tags r:id="rId130"/>
              </p:custDataLst>
            </p:nvPr>
          </p:nvSpPr>
          <p:spPr>
            <a:xfrm>
              <a:off x="8067724" y="3124201"/>
              <a:ext cx="133302" cy="414688"/>
            </a:xfrm>
            <a:custGeom>
              <a:avLst/>
              <a:gdLst/>
              <a:ahLst/>
              <a:cxnLst/>
              <a:rect l="0" t="0" r="0" b="0"/>
              <a:pathLst>
                <a:path w="133302" h="414688">
                  <a:moveTo>
                    <a:pt x="133301" y="19049"/>
                  </a:moveTo>
                  <a:lnTo>
                    <a:pt x="133301" y="19049"/>
                  </a:lnTo>
                  <a:lnTo>
                    <a:pt x="133301" y="4860"/>
                  </a:lnTo>
                  <a:lnTo>
                    <a:pt x="132243" y="3240"/>
                  </a:lnTo>
                  <a:lnTo>
                    <a:pt x="130479" y="2159"/>
                  </a:lnTo>
                  <a:lnTo>
                    <a:pt x="124169" y="125"/>
                  </a:lnTo>
                  <a:lnTo>
                    <a:pt x="106169" y="0"/>
                  </a:lnTo>
                  <a:lnTo>
                    <a:pt x="82373" y="22389"/>
                  </a:lnTo>
                  <a:lnTo>
                    <a:pt x="53924" y="64993"/>
                  </a:lnTo>
                  <a:lnTo>
                    <a:pt x="34876" y="109931"/>
                  </a:lnTo>
                  <a:lnTo>
                    <a:pt x="15826" y="157320"/>
                  </a:lnTo>
                  <a:lnTo>
                    <a:pt x="4184" y="191471"/>
                  </a:lnTo>
                  <a:lnTo>
                    <a:pt x="508" y="238252"/>
                  </a:lnTo>
                  <a:lnTo>
                    <a:pt x="0" y="282028"/>
                  </a:lnTo>
                  <a:lnTo>
                    <a:pt x="9654" y="326992"/>
                  </a:lnTo>
                  <a:lnTo>
                    <a:pt x="25645" y="364063"/>
                  </a:lnTo>
                  <a:lnTo>
                    <a:pt x="60278" y="403175"/>
                  </a:lnTo>
                  <a:lnTo>
                    <a:pt x="66627" y="406730"/>
                  </a:lnTo>
                  <a:lnTo>
                    <a:pt x="72976" y="409368"/>
                  </a:lnTo>
                  <a:lnTo>
                    <a:pt x="79326" y="414069"/>
                  </a:lnTo>
                  <a:lnTo>
                    <a:pt x="82501" y="414687"/>
                  </a:lnTo>
                  <a:lnTo>
                    <a:pt x="85676" y="414041"/>
                  </a:lnTo>
                  <a:lnTo>
                    <a:pt x="95201" y="409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135"/>
            <p:cNvSpPr/>
            <p:nvPr>
              <p:custDataLst>
                <p:tags r:id="rId131"/>
              </p:custDataLst>
            </p:nvPr>
          </p:nvSpPr>
          <p:spPr>
            <a:xfrm>
              <a:off x="8353425" y="3076575"/>
              <a:ext cx="18982" cy="171451"/>
            </a:xfrm>
            <a:custGeom>
              <a:avLst/>
              <a:gdLst/>
              <a:ahLst/>
              <a:cxnLst/>
              <a:rect l="0" t="0" r="0" b="0"/>
              <a:pathLst>
                <a:path w="18982" h="171451">
                  <a:moveTo>
                    <a:pt x="0" y="0"/>
                  </a:moveTo>
                  <a:lnTo>
                    <a:pt x="0" y="0"/>
                  </a:lnTo>
                  <a:lnTo>
                    <a:pt x="16402" y="8201"/>
                  </a:lnTo>
                  <a:lnTo>
                    <a:pt x="17284" y="9701"/>
                  </a:lnTo>
                  <a:lnTo>
                    <a:pt x="18700" y="19711"/>
                  </a:lnTo>
                  <a:lnTo>
                    <a:pt x="18981" y="31881"/>
                  </a:lnTo>
                  <a:lnTo>
                    <a:pt x="9915" y="77662"/>
                  </a:lnTo>
                  <a:lnTo>
                    <a:pt x="9535" y="122095"/>
                  </a:lnTo>
                  <a:lnTo>
                    <a:pt x="9525" y="169557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136"/>
            <p:cNvSpPr/>
            <p:nvPr>
              <p:custDataLst>
                <p:tags r:id="rId132"/>
              </p:custDataLst>
            </p:nvPr>
          </p:nvSpPr>
          <p:spPr>
            <a:xfrm>
              <a:off x="8267735" y="3267075"/>
              <a:ext cx="142841" cy="19048"/>
            </a:xfrm>
            <a:custGeom>
              <a:avLst/>
              <a:gdLst/>
              <a:ahLst/>
              <a:cxnLst/>
              <a:rect l="0" t="0" r="0" b="0"/>
              <a:pathLst>
                <a:path w="142841" h="19048">
                  <a:moveTo>
                    <a:pt x="19015" y="9525"/>
                  </a:moveTo>
                  <a:lnTo>
                    <a:pt x="19015" y="9525"/>
                  </a:lnTo>
                  <a:lnTo>
                    <a:pt x="10815" y="9525"/>
                  </a:lnTo>
                  <a:lnTo>
                    <a:pt x="10373" y="10583"/>
                  </a:lnTo>
                  <a:lnTo>
                    <a:pt x="9883" y="14582"/>
                  </a:lnTo>
                  <a:lnTo>
                    <a:pt x="8694" y="16071"/>
                  </a:lnTo>
                  <a:lnTo>
                    <a:pt x="18" y="19035"/>
                  </a:lnTo>
                  <a:lnTo>
                    <a:pt x="0" y="19040"/>
                  </a:lnTo>
                  <a:lnTo>
                    <a:pt x="5032" y="19047"/>
                  </a:lnTo>
                  <a:lnTo>
                    <a:pt x="10331" y="16227"/>
                  </a:lnTo>
                  <a:lnTo>
                    <a:pt x="16214" y="12504"/>
                  </a:lnTo>
                  <a:lnTo>
                    <a:pt x="28614" y="10113"/>
                  </a:lnTo>
                  <a:lnTo>
                    <a:pt x="63643" y="8490"/>
                  </a:lnTo>
                  <a:lnTo>
                    <a:pt x="92481" y="1327"/>
                  </a:lnTo>
                  <a:lnTo>
                    <a:pt x="142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137"/>
            <p:cNvSpPr/>
            <p:nvPr>
              <p:custDataLst>
                <p:tags r:id="rId133"/>
              </p:custDataLst>
            </p:nvPr>
          </p:nvSpPr>
          <p:spPr>
            <a:xfrm>
              <a:off x="8305800" y="3333750"/>
              <a:ext cx="85715" cy="167121"/>
            </a:xfrm>
            <a:custGeom>
              <a:avLst/>
              <a:gdLst/>
              <a:ahLst/>
              <a:cxnLst/>
              <a:rect l="0" t="0" r="0" b="0"/>
              <a:pathLst>
                <a:path w="85715" h="167121">
                  <a:moveTo>
                    <a:pt x="0" y="0"/>
                  </a:moveTo>
                  <a:lnTo>
                    <a:pt x="0" y="0"/>
                  </a:lnTo>
                  <a:lnTo>
                    <a:pt x="45863" y="0"/>
                  </a:lnTo>
                  <a:lnTo>
                    <a:pt x="56712" y="9132"/>
                  </a:lnTo>
                  <a:lnTo>
                    <a:pt x="57139" y="23704"/>
                  </a:lnTo>
                  <a:lnTo>
                    <a:pt x="56084" y="25328"/>
                  </a:lnTo>
                  <a:lnTo>
                    <a:pt x="54323" y="26410"/>
                  </a:lnTo>
                  <a:lnTo>
                    <a:pt x="48948" y="28147"/>
                  </a:lnTo>
                  <a:lnTo>
                    <a:pt x="48213" y="31207"/>
                  </a:lnTo>
                  <a:lnTo>
                    <a:pt x="47740" y="36738"/>
                  </a:lnTo>
                  <a:lnTo>
                    <a:pt x="46644" y="37192"/>
                  </a:lnTo>
                  <a:lnTo>
                    <a:pt x="42603" y="37697"/>
                  </a:lnTo>
                  <a:lnTo>
                    <a:pt x="41102" y="38889"/>
                  </a:lnTo>
                  <a:lnTo>
                    <a:pt x="38134" y="47506"/>
                  </a:lnTo>
                  <a:lnTo>
                    <a:pt x="38101" y="47622"/>
                  </a:lnTo>
                  <a:lnTo>
                    <a:pt x="46300" y="55826"/>
                  </a:lnTo>
                  <a:lnTo>
                    <a:pt x="52289" y="56757"/>
                  </a:lnTo>
                  <a:lnTo>
                    <a:pt x="53909" y="57947"/>
                  </a:lnTo>
                  <a:lnTo>
                    <a:pt x="54990" y="59798"/>
                  </a:lnTo>
                  <a:lnTo>
                    <a:pt x="55710" y="62090"/>
                  </a:lnTo>
                  <a:lnTo>
                    <a:pt x="57248" y="63619"/>
                  </a:lnTo>
                  <a:lnTo>
                    <a:pt x="61780" y="65317"/>
                  </a:lnTo>
                  <a:lnTo>
                    <a:pt x="63412" y="66828"/>
                  </a:lnTo>
                  <a:lnTo>
                    <a:pt x="65225" y="71329"/>
                  </a:lnTo>
                  <a:lnTo>
                    <a:pt x="66767" y="72953"/>
                  </a:lnTo>
                  <a:lnTo>
                    <a:pt x="71303" y="74756"/>
                  </a:lnTo>
                  <a:lnTo>
                    <a:pt x="72935" y="76296"/>
                  </a:lnTo>
                  <a:lnTo>
                    <a:pt x="84758" y="95139"/>
                  </a:lnTo>
                  <a:lnTo>
                    <a:pt x="85714" y="127036"/>
                  </a:lnTo>
                  <a:lnTo>
                    <a:pt x="84659" y="129141"/>
                  </a:lnTo>
                  <a:lnTo>
                    <a:pt x="82898" y="130544"/>
                  </a:lnTo>
                  <a:lnTo>
                    <a:pt x="80665" y="131479"/>
                  </a:lnTo>
                  <a:lnTo>
                    <a:pt x="79177" y="133161"/>
                  </a:lnTo>
                  <a:lnTo>
                    <a:pt x="73965" y="143465"/>
                  </a:lnTo>
                  <a:lnTo>
                    <a:pt x="62045" y="156933"/>
                  </a:lnTo>
                  <a:lnTo>
                    <a:pt x="56503" y="159707"/>
                  </a:lnTo>
                  <a:lnTo>
                    <a:pt x="53544" y="160446"/>
                  </a:lnTo>
                  <a:lnTo>
                    <a:pt x="42248" y="167120"/>
                  </a:lnTo>
                  <a:lnTo>
                    <a:pt x="40865" y="166447"/>
                  </a:lnTo>
                  <a:lnTo>
                    <a:pt x="39944" y="164940"/>
                  </a:lnTo>
                  <a:lnTo>
                    <a:pt x="38271" y="163935"/>
                  </a:lnTo>
                  <a:lnTo>
                    <a:pt x="33589" y="162818"/>
                  </a:lnTo>
                  <a:lnTo>
                    <a:pt x="31918" y="161462"/>
                  </a:lnTo>
                  <a:lnTo>
                    <a:pt x="30060" y="157133"/>
                  </a:lnTo>
                  <a:lnTo>
                    <a:pt x="28507" y="155555"/>
                  </a:lnTo>
                  <a:lnTo>
                    <a:pt x="23958" y="153802"/>
                  </a:lnTo>
                  <a:lnTo>
                    <a:pt x="22323" y="151218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138"/>
            <p:cNvSpPr/>
            <p:nvPr>
              <p:custDataLst>
                <p:tags r:id="rId134"/>
              </p:custDataLst>
            </p:nvPr>
          </p:nvSpPr>
          <p:spPr>
            <a:xfrm>
              <a:off x="8496300" y="3067060"/>
              <a:ext cx="94810" cy="447666"/>
            </a:xfrm>
            <a:custGeom>
              <a:avLst/>
              <a:gdLst/>
              <a:ahLst/>
              <a:cxnLst/>
              <a:rect l="0" t="0" r="0" b="0"/>
              <a:pathLst>
                <a:path w="94810" h="447666">
                  <a:moveTo>
                    <a:pt x="9525" y="9515"/>
                  </a:moveTo>
                  <a:lnTo>
                    <a:pt x="9525" y="9515"/>
                  </a:lnTo>
                  <a:lnTo>
                    <a:pt x="9525" y="1314"/>
                  </a:lnTo>
                  <a:lnTo>
                    <a:pt x="10583" y="873"/>
                  </a:lnTo>
                  <a:lnTo>
                    <a:pt x="23990" y="0"/>
                  </a:lnTo>
                  <a:lnTo>
                    <a:pt x="25519" y="1055"/>
                  </a:lnTo>
                  <a:lnTo>
                    <a:pt x="26537" y="2817"/>
                  </a:lnTo>
                  <a:lnTo>
                    <a:pt x="27216" y="5050"/>
                  </a:lnTo>
                  <a:lnTo>
                    <a:pt x="38757" y="19288"/>
                  </a:lnTo>
                  <a:lnTo>
                    <a:pt x="50929" y="31789"/>
                  </a:lnTo>
                  <a:lnTo>
                    <a:pt x="69861" y="72253"/>
                  </a:lnTo>
                  <a:lnTo>
                    <a:pt x="82904" y="112203"/>
                  </a:lnTo>
                  <a:lnTo>
                    <a:pt x="91900" y="153370"/>
                  </a:lnTo>
                  <a:lnTo>
                    <a:pt x="94809" y="200144"/>
                  </a:lnTo>
                  <a:lnTo>
                    <a:pt x="94104" y="244686"/>
                  </a:lnTo>
                  <a:lnTo>
                    <a:pt x="84872" y="285157"/>
                  </a:lnTo>
                  <a:lnTo>
                    <a:pt x="75225" y="332230"/>
                  </a:lnTo>
                  <a:lnTo>
                    <a:pt x="54892" y="372779"/>
                  </a:lnTo>
                  <a:lnTo>
                    <a:pt x="35005" y="415473"/>
                  </a:lnTo>
                  <a:lnTo>
                    <a:pt x="25423" y="429777"/>
                  </a:lnTo>
                  <a:lnTo>
                    <a:pt x="19060" y="434423"/>
                  </a:lnTo>
                  <a:lnTo>
                    <a:pt x="12705" y="437547"/>
                  </a:lnTo>
                  <a:lnTo>
                    <a:pt x="0" y="447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139"/>
            <p:cNvSpPr/>
            <p:nvPr>
              <p:custDataLst>
                <p:tags r:id="rId135"/>
              </p:custDataLst>
            </p:nvPr>
          </p:nvSpPr>
          <p:spPr>
            <a:xfrm>
              <a:off x="8601075" y="2762251"/>
              <a:ext cx="95213" cy="157523"/>
            </a:xfrm>
            <a:custGeom>
              <a:avLst/>
              <a:gdLst/>
              <a:ahLst/>
              <a:cxnLst/>
              <a:rect l="0" t="0" r="0" b="0"/>
              <a:pathLst>
                <a:path w="95213" h="157523">
                  <a:moveTo>
                    <a:pt x="19050" y="9524"/>
                  </a:moveTo>
                  <a:lnTo>
                    <a:pt x="19050" y="9524"/>
                  </a:lnTo>
                  <a:lnTo>
                    <a:pt x="9641" y="9524"/>
                  </a:lnTo>
                  <a:lnTo>
                    <a:pt x="9559" y="4468"/>
                  </a:lnTo>
                  <a:lnTo>
                    <a:pt x="10606" y="2978"/>
                  </a:lnTo>
                  <a:lnTo>
                    <a:pt x="12363" y="1985"/>
                  </a:lnTo>
                  <a:lnTo>
                    <a:pt x="19228" y="260"/>
                  </a:lnTo>
                  <a:lnTo>
                    <a:pt x="51204" y="0"/>
                  </a:lnTo>
                  <a:lnTo>
                    <a:pt x="57329" y="2822"/>
                  </a:lnTo>
                  <a:lnTo>
                    <a:pt x="64829" y="8200"/>
                  </a:lnTo>
                  <a:lnTo>
                    <a:pt x="71184" y="9132"/>
                  </a:lnTo>
                  <a:lnTo>
                    <a:pt x="72855" y="10321"/>
                  </a:lnTo>
                  <a:lnTo>
                    <a:pt x="73971" y="12171"/>
                  </a:lnTo>
                  <a:lnTo>
                    <a:pt x="75905" y="19202"/>
                  </a:lnTo>
                  <a:lnTo>
                    <a:pt x="76162" y="27130"/>
                  </a:lnTo>
                  <a:lnTo>
                    <a:pt x="69646" y="35894"/>
                  </a:lnTo>
                  <a:lnTo>
                    <a:pt x="67066" y="45870"/>
                  </a:lnTo>
                  <a:lnTo>
                    <a:pt x="49068" y="65220"/>
                  </a:lnTo>
                  <a:lnTo>
                    <a:pt x="38157" y="66669"/>
                  </a:lnTo>
                  <a:lnTo>
                    <a:pt x="38101" y="66674"/>
                  </a:lnTo>
                  <a:lnTo>
                    <a:pt x="38100" y="71730"/>
                  </a:lnTo>
                  <a:lnTo>
                    <a:pt x="39158" y="73220"/>
                  </a:lnTo>
                  <a:lnTo>
                    <a:pt x="40922" y="74213"/>
                  </a:lnTo>
                  <a:lnTo>
                    <a:pt x="47801" y="75938"/>
                  </a:lnTo>
                  <a:lnTo>
                    <a:pt x="52289" y="76083"/>
                  </a:lnTo>
                  <a:lnTo>
                    <a:pt x="57811" y="78969"/>
                  </a:lnTo>
                  <a:lnTo>
                    <a:pt x="64924" y="84390"/>
                  </a:lnTo>
                  <a:lnTo>
                    <a:pt x="73933" y="86519"/>
                  </a:lnTo>
                  <a:lnTo>
                    <a:pt x="79779" y="90663"/>
                  </a:lnTo>
                  <a:lnTo>
                    <a:pt x="83083" y="96033"/>
                  </a:lnTo>
                  <a:lnTo>
                    <a:pt x="83963" y="98947"/>
                  </a:lnTo>
                  <a:lnTo>
                    <a:pt x="85610" y="100889"/>
                  </a:lnTo>
                  <a:lnTo>
                    <a:pt x="90260" y="103048"/>
                  </a:lnTo>
                  <a:lnTo>
                    <a:pt x="91922" y="104681"/>
                  </a:lnTo>
                  <a:lnTo>
                    <a:pt x="93772" y="109319"/>
                  </a:lnTo>
                  <a:lnTo>
                    <a:pt x="95212" y="128358"/>
                  </a:lnTo>
                  <a:lnTo>
                    <a:pt x="92411" y="133953"/>
                  </a:lnTo>
                  <a:lnTo>
                    <a:pt x="81989" y="146168"/>
                  </a:lnTo>
                  <a:lnTo>
                    <a:pt x="75951" y="149630"/>
                  </a:lnTo>
                  <a:lnTo>
                    <a:pt x="69741" y="152227"/>
                  </a:lnTo>
                  <a:lnTo>
                    <a:pt x="63451" y="156908"/>
                  </a:lnTo>
                  <a:lnTo>
                    <a:pt x="60292" y="157522"/>
                  </a:lnTo>
                  <a:lnTo>
                    <a:pt x="57128" y="156872"/>
                  </a:lnTo>
                  <a:lnTo>
                    <a:pt x="50790" y="154387"/>
                  </a:lnTo>
                  <a:lnTo>
                    <a:pt x="13581" y="151392"/>
                  </a:lnTo>
                  <a:lnTo>
                    <a:pt x="0" y="14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566"/>
          <p:cNvGrpSpPr/>
          <p:nvPr/>
        </p:nvGrpSpPr>
        <p:grpSpPr>
          <a:xfrm>
            <a:off x="8953506" y="2743203"/>
            <a:ext cx="733420" cy="781048"/>
            <a:chOff x="8953506" y="2743203"/>
            <a:chExt cx="733420" cy="781048"/>
          </a:xfrm>
        </p:grpSpPr>
        <p:sp>
          <p:nvSpPr>
            <p:cNvPr id="189" name="SMARTInkShape-3140"/>
            <p:cNvSpPr/>
            <p:nvPr>
              <p:custDataLst>
                <p:tags r:id="rId123"/>
              </p:custDataLst>
            </p:nvPr>
          </p:nvSpPr>
          <p:spPr>
            <a:xfrm>
              <a:off x="8953506" y="3057528"/>
              <a:ext cx="142870" cy="466723"/>
            </a:xfrm>
            <a:custGeom>
              <a:avLst/>
              <a:gdLst/>
              <a:ahLst/>
              <a:cxnLst/>
              <a:rect l="0" t="0" r="0" b="0"/>
              <a:pathLst>
                <a:path w="142870" h="466723">
                  <a:moveTo>
                    <a:pt x="142869" y="9522"/>
                  </a:moveTo>
                  <a:lnTo>
                    <a:pt x="142869" y="9522"/>
                  </a:lnTo>
                  <a:lnTo>
                    <a:pt x="142869" y="389"/>
                  </a:lnTo>
                  <a:lnTo>
                    <a:pt x="119271" y="0"/>
                  </a:lnTo>
                  <a:lnTo>
                    <a:pt x="117612" y="1057"/>
                  </a:lnTo>
                  <a:lnTo>
                    <a:pt x="116505" y="2820"/>
                  </a:lnTo>
                  <a:lnTo>
                    <a:pt x="115768" y="5055"/>
                  </a:lnTo>
                  <a:lnTo>
                    <a:pt x="114219" y="6544"/>
                  </a:lnTo>
                  <a:lnTo>
                    <a:pt x="104127" y="11756"/>
                  </a:lnTo>
                  <a:lnTo>
                    <a:pt x="101166" y="14186"/>
                  </a:lnTo>
                  <a:lnTo>
                    <a:pt x="97876" y="19709"/>
                  </a:lnTo>
                  <a:lnTo>
                    <a:pt x="90708" y="36934"/>
                  </a:lnTo>
                  <a:lnTo>
                    <a:pt x="66616" y="84403"/>
                  </a:lnTo>
                  <a:lnTo>
                    <a:pt x="44240" y="124903"/>
                  </a:lnTo>
                  <a:lnTo>
                    <a:pt x="25785" y="171589"/>
                  </a:lnTo>
                  <a:lnTo>
                    <a:pt x="9571" y="219091"/>
                  </a:lnTo>
                  <a:lnTo>
                    <a:pt x="2831" y="247652"/>
                  </a:lnTo>
                  <a:lnTo>
                    <a:pt x="367" y="288727"/>
                  </a:lnTo>
                  <a:lnTo>
                    <a:pt x="43" y="333765"/>
                  </a:lnTo>
                  <a:lnTo>
                    <a:pt x="0" y="378227"/>
                  </a:lnTo>
                  <a:lnTo>
                    <a:pt x="1055" y="392466"/>
                  </a:lnTo>
                  <a:lnTo>
                    <a:pt x="11754" y="435253"/>
                  </a:lnTo>
                  <a:lnTo>
                    <a:pt x="14185" y="439393"/>
                  </a:lnTo>
                  <a:lnTo>
                    <a:pt x="40076" y="460203"/>
                  </a:lnTo>
                  <a:lnTo>
                    <a:pt x="47089" y="463825"/>
                  </a:lnTo>
                  <a:lnTo>
                    <a:pt x="60214" y="466150"/>
                  </a:lnTo>
                  <a:lnTo>
                    <a:pt x="95244" y="466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141"/>
            <p:cNvSpPr/>
            <p:nvPr>
              <p:custDataLst>
                <p:tags r:id="rId124"/>
              </p:custDataLst>
            </p:nvPr>
          </p:nvSpPr>
          <p:spPr>
            <a:xfrm>
              <a:off x="9191625" y="3019426"/>
              <a:ext cx="152401" cy="123825"/>
            </a:xfrm>
            <a:custGeom>
              <a:avLst/>
              <a:gdLst/>
              <a:ahLst/>
              <a:cxnLst/>
              <a:rect l="0" t="0" r="0" b="0"/>
              <a:pathLst>
                <a:path w="152401" h="123825">
                  <a:moveTo>
                    <a:pt x="0" y="19049"/>
                  </a:moveTo>
                  <a:lnTo>
                    <a:pt x="0" y="19049"/>
                  </a:lnTo>
                  <a:lnTo>
                    <a:pt x="0" y="9916"/>
                  </a:lnTo>
                  <a:lnTo>
                    <a:pt x="5057" y="9640"/>
                  </a:lnTo>
                  <a:lnTo>
                    <a:pt x="10361" y="6754"/>
                  </a:lnTo>
                  <a:lnTo>
                    <a:pt x="17335" y="1333"/>
                  </a:lnTo>
                  <a:lnTo>
                    <a:pt x="26315" y="263"/>
                  </a:lnTo>
                  <a:lnTo>
                    <a:pt x="69853" y="0"/>
                  </a:lnTo>
                  <a:lnTo>
                    <a:pt x="71968" y="1058"/>
                  </a:lnTo>
                  <a:lnTo>
                    <a:pt x="73379" y="2822"/>
                  </a:lnTo>
                  <a:lnTo>
                    <a:pt x="74320" y="5055"/>
                  </a:lnTo>
                  <a:lnTo>
                    <a:pt x="76005" y="6545"/>
                  </a:lnTo>
                  <a:lnTo>
                    <a:pt x="80699" y="8200"/>
                  </a:lnTo>
                  <a:lnTo>
                    <a:pt x="82374" y="9700"/>
                  </a:lnTo>
                  <a:lnTo>
                    <a:pt x="84236" y="14188"/>
                  </a:lnTo>
                  <a:lnTo>
                    <a:pt x="85687" y="41313"/>
                  </a:lnTo>
                  <a:lnTo>
                    <a:pt x="82886" y="47641"/>
                  </a:lnTo>
                  <a:lnTo>
                    <a:pt x="79171" y="53982"/>
                  </a:lnTo>
                  <a:lnTo>
                    <a:pt x="76021" y="63501"/>
                  </a:lnTo>
                  <a:lnTo>
                    <a:pt x="50388" y="95249"/>
                  </a:lnTo>
                  <a:lnTo>
                    <a:pt x="48171" y="102893"/>
                  </a:lnTo>
                  <a:lnTo>
                    <a:pt x="38220" y="114168"/>
                  </a:lnTo>
                  <a:lnTo>
                    <a:pt x="38103" y="123428"/>
                  </a:lnTo>
                  <a:lnTo>
                    <a:pt x="83797" y="123824"/>
                  </a:lnTo>
                  <a:lnTo>
                    <a:pt x="129892" y="123824"/>
                  </a:lnTo>
                  <a:lnTo>
                    <a:pt x="152400" y="123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142"/>
            <p:cNvSpPr/>
            <p:nvPr>
              <p:custDataLst>
                <p:tags r:id="rId125"/>
              </p:custDataLst>
            </p:nvPr>
          </p:nvSpPr>
          <p:spPr>
            <a:xfrm>
              <a:off x="9182134" y="3209925"/>
              <a:ext cx="190467" cy="38100"/>
            </a:xfrm>
            <a:custGeom>
              <a:avLst/>
              <a:gdLst/>
              <a:ahLst/>
              <a:cxnLst/>
              <a:rect l="0" t="0" r="0" b="0"/>
              <a:pathLst>
                <a:path w="190467" h="38100">
                  <a:moveTo>
                    <a:pt x="9491" y="28575"/>
                  </a:moveTo>
                  <a:lnTo>
                    <a:pt x="9491" y="28575"/>
                  </a:lnTo>
                  <a:lnTo>
                    <a:pt x="9491" y="33631"/>
                  </a:lnTo>
                  <a:lnTo>
                    <a:pt x="8433" y="35121"/>
                  </a:lnTo>
                  <a:lnTo>
                    <a:pt x="6669" y="36114"/>
                  </a:lnTo>
                  <a:lnTo>
                    <a:pt x="0" y="38090"/>
                  </a:lnTo>
                  <a:lnTo>
                    <a:pt x="13226" y="38099"/>
                  </a:lnTo>
                  <a:lnTo>
                    <a:pt x="19265" y="35277"/>
                  </a:lnTo>
                  <a:lnTo>
                    <a:pt x="25475" y="31554"/>
                  </a:lnTo>
                  <a:lnTo>
                    <a:pt x="35982" y="29458"/>
                  </a:lnTo>
                  <a:lnTo>
                    <a:pt x="79537" y="23553"/>
                  </a:lnTo>
                  <a:lnTo>
                    <a:pt x="124263" y="16404"/>
                  </a:lnTo>
                  <a:lnTo>
                    <a:pt x="142981" y="11563"/>
                  </a:lnTo>
                  <a:lnTo>
                    <a:pt x="154545" y="9372"/>
                  </a:lnTo>
                  <a:lnTo>
                    <a:pt x="174042" y="1444"/>
                  </a:lnTo>
                  <a:lnTo>
                    <a:pt x="190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143"/>
            <p:cNvSpPr/>
            <p:nvPr>
              <p:custDataLst>
                <p:tags r:id="rId126"/>
              </p:custDataLst>
            </p:nvPr>
          </p:nvSpPr>
          <p:spPr>
            <a:xfrm>
              <a:off x="9239250" y="3305175"/>
              <a:ext cx="104645" cy="170078"/>
            </a:xfrm>
            <a:custGeom>
              <a:avLst/>
              <a:gdLst/>
              <a:ahLst/>
              <a:cxnLst/>
              <a:rect l="0" t="0" r="0" b="0"/>
              <a:pathLst>
                <a:path w="104645" h="170078">
                  <a:moveTo>
                    <a:pt x="0" y="9525"/>
                  </a:moveTo>
                  <a:lnTo>
                    <a:pt x="0" y="9525"/>
                  </a:lnTo>
                  <a:lnTo>
                    <a:pt x="5057" y="4468"/>
                  </a:lnTo>
                  <a:lnTo>
                    <a:pt x="10361" y="1986"/>
                  </a:lnTo>
                  <a:lnTo>
                    <a:pt x="48093" y="5"/>
                  </a:lnTo>
                  <a:lnTo>
                    <a:pt x="64821" y="0"/>
                  </a:lnTo>
                  <a:lnTo>
                    <a:pt x="75760" y="9132"/>
                  </a:lnTo>
                  <a:lnTo>
                    <a:pt x="76162" y="17692"/>
                  </a:lnTo>
                  <a:lnTo>
                    <a:pt x="62009" y="33204"/>
                  </a:lnTo>
                  <a:lnTo>
                    <a:pt x="56487" y="35924"/>
                  </a:lnTo>
                  <a:lnTo>
                    <a:pt x="53534" y="36649"/>
                  </a:lnTo>
                  <a:lnTo>
                    <a:pt x="51565" y="38191"/>
                  </a:lnTo>
                  <a:lnTo>
                    <a:pt x="48144" y="46174"/>
                  </a:lnTo>
                  <a:lnTo>
                    <a:pt x="45033" y="46980"/>
                  </a:lnTo>
                  <a:lnTo>
                    <a:pt x="38220" y="47614"/>
                  </a:lnTo>
                  <a:lnTo>
                    <a:pt x="38110" y="55825"/>
                  </a:lnTo>
                  <a:lnTo>
                    <a:pt x="39166" y="56267"/>
                  </a:lnTo>
                  <a:lnTo>
                    <a:pt x="46302" y="57033"/>
                  </a:lnTo>
                  <a:lnTo>
                    <a:pt x="47037" y="59920"/>
                  </a:lnTo>
                  <a:lnTo>
                    <a:pt x="47234" y="62172"/>
                  </a:lnTo>
                  <a:lnTo>
                    <a:pt x="48423" y="63673"/>
                  </a:lnTo>
                  <a:lnTo>
                    <a:pt x="66908" y="74039"/>
                  </a:lnTo>
                  <a:lnTo>
                    <a:pt x="70005" y="74759"/>
                  </a:lnTo>
                  <a:lnTo>
                    <a:pt x="79421" y="80830"/>
                  </a:lnTo>
                  <a:lnTo>
                    <a:pt x="88913" y="89331"/>
                  </a:lnTo>
                  <a:lnTo>
                    <a:pt x="92434" y="95442"/>
                  </a:lnTo>
                  <a:lnTo>
                    <a:pt x="95057" y="101685"/>
                  </a:lnTo>
                  <a:lnTo>
                    <a:pt x="103286" y="112430"/>
                  </a:lnTo>
                  <a:lnTo>
                    <a:pt x="104334" y="118802"/>
                  </a:lnTo>
                  <a:lnTo>
                    <a:pt x="104644" y="127393"/>
                  </a:lnTo>
                  <a:lnTo>
                    <a:pt x="101895" y="133525"/>
                  </a:lnTo>
                  <a:lnTo>
                    <a:pt x="98203" y="139778"/>
                  </a:lnTo>
                  <a:lnTo>
                    <a:pt x="95066" y="149248"/>
                  </a:lnTo>
                  <a:lnTo>
                    <a:pt x="87164" y="160046"/>
                  </a:lnTo>
                  <a:lnTo>
                    <a:pt x="83542" y="161090"/>
                  </a:lnTo>
                  <a:lnTo>
                    <a:pt x="81095" y="161368"/>
                  </a:lnTo>
                  <a:lnTo>
                    <a:pt x="75553" y="164500"/>
                  </a:lnTo>
                  <a:lnTo>
                    <a:pt x="69562" y="168361"/>
                  </a:lnTo>
                  <a:lnTo>
                    <a:pt x="63372" y="170077"/>
                  </a:lnTo>
                  <a:lnTo>
                    <a:pt x="60241" y="169476"/>
                  </a:lnTo>
                  <a:lnTo>
                    <a:pt x="49495" y="163129"/>
                  </a:lnTo>
                  <a:lnTo>
                    <a:pt x="43122" y="157225"/>
                  </a:lnTo>
                  <a:lnTo>
                    <a:pt x="40332" y="151722"/>
                  </a:lnTo>
                  <a:lnTo>
                    <a:pt x="39588" y="148773"/>
                  </a:lnTo>
                  <a:lnTo>
                    <a:pt x="30757" y="133291"/>
                  </a:lnTo>
                  <a:lnTo>
                    <a:pt x="2857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144"/>
            <p:cNvSpPr/>
            <p:nvPr>
              <p:custDataLst>
                <p:tags r:id="rId127"/>
              </p:custDataLst>
            </p:nvPr>
          </p:nvSpPr>
          <p:spPr>
            <a:xfrm>
              <a:off x="9429750" y="2952876"/>
              <a:ext cx="114051" cy="485170"/>
            </a:xfrm>
            <a:custGeom>
              <a:avLst/>
              <a:gdLst/>
              <a:ahLst/>
              <a:cxnLst/>
              <a:rect l="0" t="0" r="0" b="0"/>
              <a:pathLst>
                <a:path w="114051" h="485170">
                  <a:moveTo>
                    <a:pt x="19050" y="18924"/>
                  </a:moveTo>
                  <a:lnTo>
                    <a:pt x="19050" y="18924"/>
                  </a:lnTo>
                  <a:lnTo>
                    <a:pt x="13993" y="18924"/>
                  </a:lnTo>
                  <a:lnTo>
                    <a:pt x="12504" y="17866"/>
                  </a:lnTo>
                  <a:lnTo>
                    <a:pt x="11510" y="16102"/>
                  </a:lnTo>
                  <a:lnTo>
                    <a:pt x="10849" y="13868"/>
                  </a:lnTo>
                  <a:lnTo>
                    <a:pt x="9349" y="12378"/>
                  </a:lnTo>
                  <a:lnTo>
                    <a:pt x="4859" y="10723"/>
                  </a:lnTo>
                  <a:lnTo>
                    <a:pt x="3240" y="9223"/>
                  </a:lnTo>
                  <a:lnTo>
                    <a:pt x="427" y="1314"/>
                  </a:lnTo>
                  <a:lnTo>
                    <a:pt x="1343" y="834"/>
                  </a:lnTo>
                  <a:lnTo>
                    <a:pt x="8238" y="0"/>
                  </a:lnTo>
                  <a:lnTo>
                    <a:pt x="14200" y="4968"/>
                  </a:lnTo>
                  <a:lnTo>
                    <a:pt x="16894" y="10252"/>
                  </a:lnTo>
                  <a:lnTo>
                    <a:pt x="17614" y="13142"/>
                  </a:lnTo>
                  <a:lnTo>
                    <a:pt x="23682" y="22267"/>
                  </a:lnTo>
                  <a:lnTo>
                    <a:pt x="40701" y="35890"/>
                  </a:lnTo>
                  <a:lnTo>
                    <a:pt x="62225" y="76645"/>
                  </a:lnTo>
                  <a:lnTo>
                    <a:pt x="78879" y="99644"/>
                  </a:lnTo>
                  <a:lnTo>
                    <a:pt x="89929" y="131271"/>
                  </a:lnTo>
                  <a:lnTo>
                    <a:pt x="99843" y="170938"/>
                  </a:lnTo>
                  <a:lnTo>
                    <a:pt x="107875" y="191261"/>
                  </a:lnTo>
                  <a:lnTo>
                    <a:pt x="113031" y="235980"/>
                  </a:lnTo>
                  <a:lnTo>
                    <a:pt x="114050" y="280757"/>
                  </a:lnTo>
                  <a:lnTo>
                    <a:pt x="108545" y="302511"/>
                  </a:lnTo>
                  <a:lnTo>
                    <a:pt x="99190" y="332608"/>
                  </a:lnTo>
                  <a:lnTo>
                    <a:pt x="90972" y="366166"/>
                  </a:lnTo>
                  <a:lnTo>
                    <a:pt x="68516" y="407198"/>
                  </a:lnTo>
                  <a:lnTo>
                    <a:pt x="41347" y="453615"/>
                  </a:lnTo>
                  <a:lnTo>
                    <a:pt x="31772" y="468514"/>
                  </a:lnTo>
                  <a:lnTo>
                    <a:pt x="10082" y="485169"/>
                  </a:lnTo>
                  <a:lnTo>
                    <a:pt x="0" y="476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145"/>
            <p:cNvSpPr/>
            <p:nvPr>
              <p:custDataLst>
                <p:tags r:id="rId128"/>
              </p:custDataLst>
            </p:nvPr>
          </p:nvSpPr>
          <p:spPr>
            <a:xfrm>
              <a:off x="9534525" y="2743203"/>
              <a:ext cx="133348" cy="228598"/>
            </a:xfrm>
            <a:custGeom>
              <a:avLst/>
              <a:gdLst/>
              <a:ahLst/>
              <a:cxnLst/>
              <a:rect l="0" t="0" r="0" b="0"/>
              <a:pathLst>
                <a:path w="133348" h="228598">
                  <a:moveTo>
                    <a:pt x="0" y="28572"/>
                  </a:moveTo>
                  <a:lnTo>
                    <a:pt x="0" y="28572"/>
                  </a:lnTo>
                  <a:lnTo>
                    <a:pt x="9522" y="28572"/>
                  </a:lnTo>
                  <a:lnTo>
                    <a:pt x="9524" y="23516"/>
                  </a:lnTo>
                  <a:lnTo>
                    <a:pt x="10583" y="22026"/>
                  </a:lnTo>
                  <a:lnTo>
                    <a:pt x="12347" y="21033"/>
                  </a:lnTo>
                  <a:lnTo>
                    <a:pt x="26860" y="19163"/>
                  </a:lnTo>
                  <a:lnTo>
                    <a:pt x="35840" y="12524"/>
                  </a:lnTo>
                  <a:lnTo>
                    <a:pt x="44721" y="10411"/>
                  </a:lnTo>
                  <a:lnTo>
                    <a:pt x="55114" y="8727"/>
                  </a:lnTo>
                  <a:lnTo>
                    <a:pt x="78061" y="1356"/>
                  </a:lnTo>
                  <a:lnTo>
                    <a:pt x="121941" y="0"/>
                  </a:lnTo>
                  <a:lnTo>
                    <a:pt x="131861" y="8199"/>
                  </a:lnTo>
                  <a:lnTo>
                    <a:pt x="132687" y="11756"/>
                  </a:lnTo>
                  <a:lnTo>
                    <a:pt x="133347" y="50808"/>
                  </a:lnTo>
                  <a:lnTo>
                    <a:pt x="124216" y="93562"/>
                  </a:lnTo>
                  <a:lnTo>
                    <a:pt x="122843" y="116708"/>
                  </a:lnTo>
                  <a:lnTo>
                    <a:pt x="116302" y="135391"/>
                  </a:lnTo>
                  <a:lnTo>
                    <a:pt x="114130" y="145897"/>
                  </a:lnTo>
                  <a:lnTo>
                    <a:pt x="108018" y="158820"/>
                  </a:lnTo>
                  <a:lnTo>
                    <a:pt x="104801" y="205229"/>
                  </a:lnTo>
                  <a:lnTo>
                    <a:pt x="104775" y="22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146"/>
            <p:cNvSpPr/>
            <p:nvPr>
              <p:custDataLst>
                <p:tags r:id="rId129"/>
              </p:custDataLst>
            </p:nvPr>
          </p:nvSpPr>
          <p:spPr>
            <a:xfrm>
              <a:off x="9554899" y="2857500"/>
              <a:ext cx="132027" cy="28576"/>
            </a:xfrm>
            <a:custGeom>
              <a:avLst/>
              <a:gdLst/>
              <a:ahLst/>
              <a:cxnLst/>
              <a:rect l="0" t="0" r="0" b="0"/>
              <a:pathLst>
                <a:path w="132027" h="28576">
                  <a:moveTo>
                    <a:pt x="8201" y="28575"/>
                  </a:moveTo>
                  <a:lnTo>
                    <a:pt x="8201" y="28575"/>
                  </a:lnTo>
                  <a:lnTo>
                    <a:pt x="0" y="28575"/>
                  </a:lnTo>
                  <a:lnTo>
                    <a:pt x="4125" y="28575"/>
                  </a:lnTo>
                  <a:lnTo>
                    <a:pt x="9212" y="25753"/>
                  </a:lnTo>
                  <a:lnTo>
                    <a:pt x="16045" y="20374"/>
                  </a:lnTo>
                  <a:lnTo>
                    <a:pt x="22285" y="19442"/>
                  </a:lnTo>
                  <a:lnTo>
                    <a:pt x="40420" y="18069"/>
                  </a:lnTo>
                  <a:lnTo>
                    <a:pt x="58114" y="11526"/>
                  </a:lnTo>
                  <a:lnTo>
                    <a:pt x="103560" y="9603"/>
                  </a:lnTo>
                  <a:lnTo>
                    <a:pt x="113378" y="9560"/>
                  </a:lnTo>
                  <a:lnTo>
                    <a:pt x="121269" y="6718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3147"/>
          <p:cNvSpPr/>
          <p:nvPr>
            <p:custDataLst>
              <p:tags r:id="rId8"/>
            </p:custDataLst>
          </p:nvPr>
        </p:nvSpPr>
        <p:spPr>
          <a:xfrm>
            <a:off x="2914650" y="4314828"/>
            <a:ext cx="5867401" cy="114298"/>
          </a:xfrm>
          <a:custGeom>
            <a:avLst/>
            <a:gdLst/>
            <a:ahLst/>
            <a:cxnLst/>
            <a:rect l="0" t="0" r="0" b="0"/>
            <a:pathLst>
              <a:path w="5867401" h="114298">
                <a:moveTo>
                  <a:pt x="0" y="114297"/>
                </a:moveTo>
                <a:lnTo>
                  <a:pt x="0" y="114297"/>
                </a:lnTo>
                <a:lnTo>
                  <a:pt x="36628" y="109240"/>
                </a:lnTo>
                <a:lnTo>
                  <a:pt x="76352" y="106096"/>
                </a:lnTo>
                <a:lnTo>
                  <a:pt x="111898" y="102538"/>
                </a:lnTo>
                <a:lnTo>
                  <a:pt x="155566" y="97429"/>
                </a:lnTo>
                <a:lnTo>
                  <a:pt x="182027" y="94585"/>
                </a:lnTo>
                <a:lnTo>
                  <a:pt x="210252" y="91631"/>
                </a:lnTo>
                <a:lnTo>
                  <a:pt x="239651" y="88603"/>
                </a:lnTo>
                <a:lnTo>
                  <a:pt x="269834" y="85526"/>
                </a:lnTo>
                <a:lnTo>
                  <a:pt x="300539" y="82416"/>
                </a:lnTo>
                <a:lnTo>
                  <a:pt x="334768" y="79285"/>
                </a:lnTo>
                <a:lnTo>
                  <a:pt x="371345" y="76138"/>
                </a:lnTo>
                <a:lnTo>
                  <a:pt x="409488" y="72983"/>
                </a:lnTo>
                <a:lnTo>
                  <a:pt x="450792" y="70879"/>
                </a:lnTo>
                <a:lnTo>
                  <a:pt x="494203" y="69477"/>
                </a:lnTo>
                <a:lnTo>
                  <a:pt x="539019" y="68542"/>
                </a:lnTo>
                <a:lnTo>
                  <a:pt x="584771" y="66860"/>
                </a:lnTo>
                <a:lnTo>
                  <a:pt x="631147" y="64681"/>
                </a:lnTo>
                <a:lnTo>
                  <a:pt x="677940" y="62170"/>
                </a:lnTo>
                <a:lnTo>
                  <a:pt x="723952" y="58379"/>
                </a:lnTo>
                <a:lnTo>
                  <a:pt x="769443" y="53735"/>
                </a:lnTo>
                <a:lnTo>
                  <a:pt x="814587" y="48522"/>
                </a:lnTo>
                <a:lnTo>
                  <a:pt x="862674" y="45047"/>
                </a:lnTo>
                <a:lnTo>
                  <a:pt x="912725" y="42730"/>
                </a:lnTo>
                <a:lnTo>
                  <a:pt x="964083" y="41186"/>
                </a:lnTo>
                <a:lnTo>
                  <a:pt x="1016314" y="39098"/>
                </a:lnTo>
                <a:lnTo>
                  <a:pt x="1069126" y="36647"/>
                </a:lnTo>
                <a:lnTo>
                  <a:pt x="1122325" y="33956"/>
                </a:lnTo>
                <a:lnTo>
                  <a:pt x="1175784" y="31103"/>
                </a:lnTo>
                <a:lnTo>
                  <a:pt x="1229414" y="28143"/>
                </a:lnTo>
                <a:lnTo>
                  <a:pt x="1283159" y="25111"/>
                </a:lnTo>
                <a:lnTo>
                  <a:pt x="1338040" y="22031"/>
                </a:lnTo>
                <a:lnTo>
                  <a:pt x="1393677" y="18919"/>
                </a:lnTo>
                <a:lnTo>
                  <a:pt x="1449817" y="15787"/>
                </a:lnTo>
                <a:lnTo>
                  <a:pt x="1506295" y="13698"/>
                </a:lnTo>
                <a:lnTo>
                  <a:pt x="1562996" y="12306"/>
                </a:lnTo>
                <a:lnTo>
                  <a:pt x="1619847" y="11378"/>
                </a:lnTo>
                <a:lnTo>
                  <a:pt x="1675741" y="9701"/>
                </a:lnTo>
                <a:lnTo>
                  <a:pt x="1730994" y="7525"/>
                </a:lnTo>
                <a:lnTo>
                  <a:pt x="1785821" y="5016"/>
                </a:lnTo>
                <a:lnTo>
                  <a:pt x="1840364" y="3343"/>
                </a:lnTo>
                <a:lnTo>
                  <a:pt x="1894717" y="2227"/>
                </a:lnTo>
                <a:lnTo>
                  <a:pt x="1948945" y="1484"/>
                </a:lnTo>
                <a:lnTo>
                  <a:pt x="2005205" y="988"/>
                </a:lnTo>
                <a:lnTo>
                  <a:pt x="2062820" y="658"/>
                </a:lnTo>
                <a:lnTo>
                  <a:pt x="2121338" y="438"/>
                </a:lnTo>
                <a:lnTo>
                  <a:pt x="2178342" y="291"/>
                </a:lnTo>
                <a:lnTo>
                  <a:pt x="2234336" y="193"/>
                </a:lnTo>
                <a:lnTo>
                  <a:pt x="2289658" y="128"/>
                </a:lnTo>
                <a:lnTo>
                  <a:pt x="2345588" y="84"/>
                </a:lnTo>
                <a:lnTo>
                  <a:pt x="2401926" y="56"/>
                </a:lnTo>
                <a:lnTo>
                  <a:pt x="2458534" y="36"/>
                </a:lnTo>
                <a:lnTo>
                  <a:pt x="2515322" y="23"/>
                </a:lnTo>
                <a:lnTo>
                  <a:pt x="2572232" y="14"/>
                </a:lnTo>
                <a:lnTo>
                  <a:pt x="2629221" y="8"/>
                </a:lnTo>
                <a:lnTo>
                  <a:pt x="2685205" y="4"/>
                </a:lnTo>
                <a:lnTo>
                  <a:pt x="2740521" y="2"/>
                </a:lnTo>
                <a:lnTo>
                  <a:pt x="2795389" y="0"/>
                </a:lnTo>
                <a:lnTo>
                  <a:pt x="2851018" y="1057"/>
                </a:lnTo>
                <a:lnTo>
                  <a:pt x="2907153" y="2820"/>
                </a:lnTo>
                <a:lnTo>
                  <a:pt x="2963627" y="5054"/>
                </a:lnTo>
                <a:lnTo>
                  <a:pt x="3020326" y="7602"/>
                </a:lnTo>
                <a:lnTo>
                  <a:pt x="3077176" y="10359"/>
                </a:lnTo>
                <a:lnTo>
                  <a:pt x="3134126" y="13255"/>
                </a:lnTo>
                <a:lnTo>
                  <a:pt x="3192201" y="15186"/>
                </a:lnTo>
                <a:lnTo>
                  <a:pt x="3251025" y="16473"/>
                </a:lnTo>
                <a:lnTo>
                  <a:pt x="3310350" y="17331"/>
                </a:lnTo>
                <a:lnTo>
                  <a:pt x="3368950" y="18961"/>
                </a:lnTo>
                <a:lnTo>
                  <a:pt x="3427067" y="21107"/>
                </a:lnTo>
                <a:lnTo>
                  <a:pt x="3484862" y="23595"/>
                </a:lnTo>
                <a:lnTo>
                  <a:pt x="3542441" y="26313"/>
                </a:lnTo>
                <a:lnTo>
                  <a:pt x="3599877" y="29182"/>
                </a:lnTo>
                <a:lnTo>
                  <a:pt x="3657218" y="32154"/>
                </a:lnTo>
                <a:lnTo>
                  <a:pt x="3714495" y="35193"/>
                </a:lnTo>
                <a:lnTo>
                  <a:pt x="3771730" y="38278"/>
                </a:lnTo>
                <a:lnTo>
                  <a:pt x="3828938" y="41393"/>
                </a:lnTo>
                <a:lnTo>
                  <a:pt x="3885066" y="43469"/>
                </a:lnTo>
                <a:lnTo>
                  <a:pt x="3940477" y="44853"/>
                </a:lnTo>
                <a:lnTo>
                  <a:pt x="3995410" y="45776"/>
                </a:lnTo>
                <a:lnTo>
                  <a:pt x="4051081" y="47450"/>
                </a:lnTo>
                <a:lnTo>
                  <a:pt x="4107246" y="49624"/>
                </a:lnTo>
                <a:lnTo>
                  <a:pt x="4163739" y="52132"/>
                </a:lnTo>
                <a:lnTo>
                  <a:pt x="4219393" y="53803"/>
                </a:lnTo>
                <a:lnTo>
                  <a:pt x="4274487" y="54918"/>
                </a:lnTo>
                <a:lnTo>
                  <a:pt x="4329208" y="55661"/>
                </a:lnTo>
                <a:lnTo>
                  <a:pt x="4382622" y="57215"/>
                </a:lnTo>
                <a:lnTo>
                  <a:pt x="4435164" y="59309"/>
                </a:lnTo>
                <a:lnTo>
                  <a:pt x="4487127" y="61763"/>
                </a:lnTo>
                <a:lnTo>
                  <a:pt x="4538700" y="63399"/>
                </a:lnTo>
                <a:lnTo>
                  <a:pt x="4590018" y="64490"/>
                </a:lnTo>
                <a:lnTo>
                  <a:pt x="4641162" y="65217"/>
                </a:lnTo>
                <a:lnTo>
                  <a:pt x="4691133" y="65703"/>
                </a:lnTo>
                <a:lnTo>
                  <a:pt x="4740322" y="66026"/>
                </a:lnTo>
                <a:lnTo>
                  <a:pt x="4788989" y="66241"/>
                </a:lnTo>
                <a:lnTo>
                  <a:pt x="4836251" y="67443"/>
                </a:lnTo>
                <a:lnTo>
                  <a:pt x="4882576" y="69302"/>
                </a:lnTo>
                <a:lnTo>
                  <a:pt x="4928275" y="71600"/>
                </a:lnTo>
                <a:lnTo>
                  <a:pt x="4973558" y="73132"/>
                </a:lnTo>
                <a:lnTo>
                  <a:pt x="5018564" y="74154"/>
                </a:lnTo>
                <a:lnTo>
                  <a:pt x="5063385" y="74835"/>
                </a:lnTo>
                <a:lnTo>
                  <a:pt x="5107022" y="75289"/>
                </a:lnTo>
                <a:lnTo>
                  <a:pt x="5149873" y="75592"/>
                </a:lnTo>
                <a:lnTo>
                  <a:pt x="5192199" y="75794"/>
                </a:lnTo>
                <a:lnTo>
                  <a:pt x="5230999" y="75928"/>
                </a:lnTo>
                <a:lnTo>
                  <a:pt x="5267450" y="76018"/>
                </a:lnTo>
                <a:lnTo>
                  <a:pt x="5302333" y="76078"/>
                </a:lnTo>
                <a:lnTo>
                  <a:pt x="5336172" y="77175"/>
                </a:lnTo>
                <a:lnTo>
                  <a:pt x="5369315" y="78966"/>
                </a:lnTo>
                <a:lnTo>
                  <a:pt x="5401993" y="81218"/>
                </a:lnTo>
                <a:lnTo>
                  <a:pt x="5434361" y="81661"/>
                </a:lnTo>
                <a:lnTo>
                  <a:pt x="5466524" y="80898"/>
                </a:lnTo>
                <a:lnTo>
                  <a:pt x="5498549" y="79331"/>
                </a:lnTo>
                <a:lnTo>
                  <a:pt x="5529425" y="78286"/>
                </a:lnTo>
                <a:lnTo>
                  <a:pt x="5559533" y="77590"/>
                </a:lnTo>
                <a:lnTo>
                  <a:pt x="5589129" y="77126"/>
                </a:lnTo>
                <a:lnTo>
                  <a:pt x="5616270" y="76816"/>
                </a:lnTo>
                <a:lnTo>
                  <a:pt x="5641772" y="76610"/>
                </a:lnTo>
                <a:lnTo>
                  <a:pt x="5666181" y="76473"/>
                </a:lnTo>
                <a:lnTo>
                  <a:pt x="5713058" y="76319"/>
                </a:lnTo>
                <a:lnTo>
                  <a:pt x="5756470" y="76251"/>
                </a:lnTo>
                <a:lnTo>
                  <a:pt x="5793404" y="76221"/>
                </a:lnTo>
                <a:lnTo>
                  <a:pt x="5838889" y="71148"/>
                </a:lnTo>
                <a:lnTo>
                  <a:pt x="5867400" y="666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568"/>
          <p:cNvGrpSpPr/>
          <p:nvPr/>
        </p:nvGrpSpPr>
        <p:grpSpPr>
          <a:xfrm>
            <a:off x="2257425" y="4629184"/>
            <a:ext cx="1838326" cy="447642"/>
            <a:chOff x="2257425" y="4629184"/>
            <a:chExt cx="1838326" cy="447642"/>
          </a:xfrm>
        </p:grpSpPr>
        <p:sp>
          <p:nvSpPr>
            <p:cNvPr id="198" name="SMARTInkShape-3148"/>
            <p:cNvSpPr/>
            <p:nvPr>
              <p:custDataLst>
                <p:tags r:id="rId109"/>
              </p:custDataLst>
            </p:nvPr>
          </p:nvSpPr>
          <p:spPr>
            <a:xfrm>
              <a:off x="2257425" y="4686417"/>
              <a:ext cx="161880" cy="266546"/>
            </a:xfrm>
            <a:custGeom>
              <a:avLst/>
              <a:gdLst/>
              <a:ahLst/>
              <a:cxnLst/>
              <a:rect l="0" t="0" r="0" b="0"/>
              <a:pathLst>
                <a:path w="161880" h="266546">
                  <a:moveTo>
                    <a:pt x="0" y="57033"/>
                  </a:moveTo>
                  <a:lnTo>
                    <a:pt x="0" y="57033"/>
                  </a:lnTo>
                  <a:lnTo>
                    <a:pt x="8201" y="57033"/>
                  </a:lnTo>
                  <a:lnTo>
                    <a:pt x="8642" y="58091"/>
                  </a:lnTo>
                  <a:lnTo>
                    <a:pt x="9133" y="62089"/>
                  </a:lnTo>
                  <a:lnTo>
                    <a:pt x="10322" y="63578"/>
                  </a:lnTo>
                  <a:lnTo>
                    <a:pt x="17692" y="66166"/>
                  </a:lnTo>
                  <a:lnTo>
                    <a:pt x="50839" y="66555"/>
                  </a:lnTo>
                  <a:lnTo>
                    <a:pt x="57167" y="63735"/>
                  </a:lnTo>
                  <a:lnTo>
                    <a:pt x="63508" y="60011"/>
                  </a:lnTo>
                  <a:lnTo>
                    <a:pt x="100718" y="47410"/>
                  </a:lnTo>
                  <a:lnTo>
                    <a:pt x="127119" y="32403"/>
                  </a:lnTo>
                  <a:lnTo>
                    <a:pt x="135167" y="30211"/>
                  </a:lnTo>
                  <a:lnTo>
                    <a:pt x="137736" y="28568"/>
                  </a:lnTo>
                  <a:lnTo>
                    <a:pt x="139449" y="26415"/>
                  </a:lnTo>
                  <a:lnTo>
                    <a:pt x="142411" y="21201"/>
                  </a:lnTo>
                  <a:lnTo>
                    <a:pt x="147255" y="15355"/>
                  </a:lnTo>
                  <a:lnTo>
                    <a:pt x="152935" y="12051"/>
                  </a:lnTo>
                  <a:lnTo>
                    <a:pt x="161399" y="9563"/>
                  </a:lnTo>
                  <a:lnTo>
                    <a:pt x="161879" y="1221"/>
                  </a:lnTo>
                  <a:lnTo>
                    <a:pt x="160836" y="775"/>
                  </a:lnTo>
                  <a:lnTo>
                    <a:pt x="148664" y="0"/>
                  </a:lnTo>
                  <a:lnTo>
                    <a:pt x="142625" y="2757"/>
                  </a:lnTo>
                  <a:lnTo>
                    <a:pt x="136414" y="6452"/>
                  </a:lnTo>
                  <a:lnTo>
                    <a:pt x="123803" y="8824"/>
                  </a:lnTo>
                  <a:lnTo>
                    <a:pt x="116407" y="10208"/>
                  </a:lnTo>
                  <a:lnTo>
                    <a:pt x="101401" y="16936"/>
                  </a:lnTo>
                  <a:lnTo>
                    <a:pt x="76374" y="35230"/>
                  </a:lnTo>
                  <a:lnTo>
                    <a:pt x="69928" y="37818"/>
                  </a:lnTo>
                  <a:lnTo>
                    <a:pt x="63535" y="42496"/>
                  </a:lnTo>
                  <a:lnTo>
                    <a:pt x="59988" y="48103"/>
                  </a:lnTo>
                  <a:lnTo>
                    <a:pt x="57353" y="54123"/>
                  </a:lnTo>
                  <a:lnTo>
                    <a:pt x="50978" y="63461"/>
                  </a:lnTo>
                  <a:lnTo>
                    <a:pt x="49115" y="69767"/>
                  </a:lnTo>
                  <a:lnTo>
                    <a:pt x="49677" y="71873"/>
                  </a:lnTo>
                  <a:lnTo>
                    <a:pt x="51109" y="73276"/>
                  </a:lnTo>
                  <a:lnTo>
                    <a:pt x="53123" y="74212"/>
                  </a:lnTo>
                  <a:lnTo>
                    <a:pt x="54465" y="75893"/>
                  </a:lnTo>
                  <a:lnTo>
                    <a:pt x="55957" y="80585"/>
                  </a:lnTo>
                  <a:lnTo>
                    <a:pt x="57413" y="82259"/>
                  </a:lnTo>
                  <a:lnTo>
                    <a:pt x="76094" y="94163"/>
                  </a:lnTo>
                  <a:lnTo>
                    <a:pt x="80739" y="94702"/>
                  </a:lnTo>
                  <a:lnTo>
                    <a:pt x="86331" y="97763"/>
                  </a:lnTo>
                  <a:lnTo>
                    <a:pt x="92344" y="101593"/>
                  </a:lnTo>
                  <a:lnTo>
                    <a:pt x="104828" y="104053"/>
                  </a:lnTo>
                  <a:lnTo>
                    <a:pt x="107985" y="104255"/>
                  </a:lnTo>
                  <a:lnTo>
                    <a:pt x="110090" y="105447"/>
                  </a:lnTo>
                  <a:lnTo>
                    <a:pt x="111493" y="107301"/>
                  </a:lnTo>
                  <a:lnTo>
                    <a:pt x="114136" y="113780"/>
                  </a:lnTo>
                  <a:lnTo>
                    <a:pt x="114251" y="119120"/>
                  </a:lnTo>
                  <a:lnTo>
                    <a:pt x="113209" y="120649"/>
                  </a:lnTo>
                  <a:lnTo>
                    <a:pt x="111456" y="121669"/>
                  </a:lnTo>
                  <a:lnTo>
                    <a:pt x="109229" y="122349"/>
                  </a:lnTo>
                  <a:lnTo>
                    <a:pt x="95000" y="133890"/>
                  </a:lnTo>
                  <a:lnTo>
                    <a:pt x="54326" y="171338"/>
                  </a:lnTo>
                  <a:lnTo>
                    <a:pt x="29163" y="190383"/>
                  </a:lnTo>
                  <a:lnTo>
                    <a:pt x="13836" y="206258"/>
                  </a:lnTo>
                  <a:lnTo>
                    <a:pt x="7554" y="218958"/>
                  </a:lnTo>
                  <a:lnTo>
                    <a:pt x="3357" y="225308"/>
                  </a:lnTo>
                  <a:lnTo>
                    <a:pt x="995" y="234833"/>
                  </a:lnTo>
                  <a:lnTo>
                    <a:pt x="131" y="245652"/>
                  </a:lnTo>
                  <a:lnTo>
                    <a:pt x="8212" y="255569"/>
                  </a:lnTo>
                  <a:lnTo>
                    <a:pt x="14193" y="261673"/>
                  </a:lnTo>
                  <a:lnTo>
                    <a:pt x="19713" y="264401"/>
                  </a:lnTo>
                  <a:lnTo>
                    <a:pt x="45697" y="266391"/>
                  </a:lnTo>
                  <a:lnTo>
                    <a:pt x="65001" y="266545"/>
                  </a:lnTo>
                  <a:lnTo>
                    <a:pt x="74045" y="263744"/>
                  </a:lnTo>
                  <a:lnTo>
                    <a:pt x="82651" y="260030"/>
                  </a:lnTo>
                  <a:lnTo>
                    <a:pt x="98337" y="256880"/>
                  </a:lnTo>
                  <a:lnTo>
                    <a:pt x="113656" y="249693"/>
                  </a:lnTo>
                  <a:lnTo>
                    <a:pt x="142875" y="238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149"/>
            <p:cNvSpPr/>
            <p:nvPr>
              <p:custDataLst>
                <p:tags r:id="rId110"/>
              </p:custDataLst>
            </p:nvPr>
          </p:nvSpPr>
          <p:spPr>
            <a:xfrm>
              <a:off x="2486025" y="4792413"/>
              <a:ext cx="114301" cy="122357"/>
            </a:xfrm>
            <a:custGeom>
              <a:avLst/>
              <a:gdLst/>
              <a:ahLst/>
              <a:cxnLst/>
              <a:rect l="0" t="0" r="0" b="0"/>
              <a:pathLst>
                <a:path w="114301" h="122357">
                  <a:moveTo>
                    <a:pt x="0" y="36762"/>
                  </a:moveTo>
                  <a:lnTo>
                    <a:pt x="0" y="36762"/>
                  </a:lnTo>
                  <a:lnTo>
                    <a:pt x="0" y="28561"/>
                  </a:lnTo>
                  <a:lnTo>
                    <a:pt x="1058" y="28120"/>
                  </a:lnTo>
                  <a:lnTo>
                    <a:pt x="22772" y="27237"/>
                  </a:lnTo>
                  <a:lnTo>
                    <a:pt x="24706" y="28296"/>
                  </a:lnTo>
                  <a:lnTo>
                    <a:pt x="25996" y="30059"/>
                  </a:lnTo>
                  <a:lnTo>
                    <a:pt x="26856" y="32293"/>
                  </a:lnTo>
                  <a:lnTo>
                    <a:pt x="28487" y="33782"/>
                  </a:lnTo>
                  <a:lnTo>
                    <a:pt x="36625" y="36370"/>
                  </a:lnTo>
                  <a:lnTo>
                    <a:pt x="37444" y="39410"/>
                  </a:lnTo>
                  <a:lnTo>
                    <a:pt x="38099" y="78433"/>
                  </a:lnTo>
                  <a:lnTo>
                    <a:pt x="35277" y="84563"/>
                  </a:lnTo>
                  <a:lnTo>
                    <a:pt x="31554" y="90815"/>
                  </a:lnTo>
                  <a:lnTo>
                    <a:pt x="28399" y="100285"/>
                  </a:lnTo>
                  <a:lnTo>
                    <a:pt x="14420" y="117462"/>
                  </a:lnTo>
                  <a:lnTo>
                    <a:pt x="8878" y="120254"/>
                  </a:lnTo>
                  <a:lnTo>
                    <a:pt x="519" y="122356"/>
                  </a:lnTo>
                  <a:lnTo>
                    <a:pt x="46" y="114274"/>
                  </a:lnTo>
                  <a:lnTo>
                    <a:pt x="16477" y="93716"/>
                  </a:lnTo>
                  <a:lnTo>
                    <a:pt x="18965" y="87475"/>
                  </a:lnTo>
                  <a:lnTo>
                    <a:pt x="63507" y="39937"/>
                  </a:lnTo>
                  <a:lnTo>
                    <a:pt x="81492" y="20887"/>
                  </a:lnTo>
                  <a:lnTo>
                    <a:pt x="83844" y="14537"/>
                  </a:lnTo>
                  <a:lnTo>
                    <a:pt x="85529" y="12420"/>
                  </a:lnTo>
                  <a:lnTo>
                    <a:pt x="94809" y="8352"/>
                  </a:lnTo>
                  <a:lnTo>
                    <a:pt x="95211" y="0"/>
                  </a:lnTo>
                  <a:lnTo>
                    <a:pt x="95247" y="6981"/>
                  </a:lnTo>
                  <a:lnTo>
                    <a:pt x="92426" y="7651"/>
                  </a:lnTo>
                  <a:lnTo>
                    <a:pt x="90192" y="7829"/>
                  </a:lnTo>
                  <a:lnTo>
                    <a:pt x="88703" y="9007"/>
                  </a:lnTo>
                  <a:lnTo>
                    <a:pt x="87049" y="13137"/>
                  </a:lnTo>
                  <a:lnTo>
                    <a:pt x="84928" y="24413"/>
                  </a:lnTo>
                  <a:lnTo>
                    <a:pt x="79256" y="33691"/>
                  </a:lnTo>
                  <a:lnTo>
                    <a:pt x="76047" y="43143"/>
                  </a:lnTo>
                  <a:lnTo>
                    <a:pt x="69922" y="52646"/>
                  </a:lnTo>
                  <a:lnTo>
                    <a:pt x="67638" y="62165"/>
                  </a:lnTo>
                  <a:lnTo>
                    <a:pt x="66712" y="82506"/>
                  </a:lnTo>
                  <a:lnTo>
                    <a:pt x="71742" y="88886"/>
                  </a:lnTo>
                  <a:lnTo>
                    <a:pt x="77041" y="91678"/>
                  </a:lnTo>
                  <a:lnTo>
                    <a:pt x="87785" y="93716"/>
                  </a:lnTo>
                  <a:lnTo>
                    <a:pt x="114300" y="93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150"/>
            <p:cNvSpPr/>
            <p:nvPr>
              <p:custDataLst>
                <p:tags r:id="rId111"/>
              </p:custDataLst>
            </p:nvPr>
          </p:nvSpPr>
          <p:spPr>
            <a:xfrm>
              <a:off x="2714625" y="4629184"/>
              <a:ext cx="38101" cy="275739"/>
            </a:xfrm>
            <a:custGeom>
              <a:avLst/>
              <a:gdLst/>
              <a:ahLst/>
              <a:cxnLst/>
              <a:rect l="0" t="0" r="0" b="0"/>
              <a:pathLst>
                <a:path w="38101" h="275739">
                  <a:moveTo>
                    <a:pt x="38100" y="9491"/>
                  </a:moveTo>
                  <a:lnTo>
                    <a:pt x="38100" y="9491"/>
                  </a:lnTo>
                  <a:lnTo>
                    <a:pt x="29899" y="1290"/>
                  </a:lnTo>
                  <a:lnTo>
                    <a:pt x="19477" y="0"/>
                  </a:lnTo>
                  <a:lnTo>
                    <a:pt x="19176" y="5032"/>
                  </a:lnTo>
                  <a:lnTo>
                    <a:pt x="16284" y="10332"/>
                  </a:lnTo>
                  <a:lnTo>
                    <a:pt x="12529" y="16215"/>
                  </a:lnTo>
                  <a:lnTo>
                    <a:pt x="10119" y="28615"/>
                  </a:lnTo>
                  <a:lnTo>
                    <a:pt x="9548" y="70191"/>
                  </a:lnTo>
                  <a:lnTo>
                    <a:pt x="8474" y="88978"/>
                  </a:lnTo>
                  <a:lnTo>
                    <a:pt x="883" y="126976"/>
                  </a:lnTo>
                  <a:lnTo>
                    <a:pt x="52" y="171416"/>
                  </a:lnTo>
                  <a:lnTo>
                    <a:pt x="3" y="215866"/>
                  </a:lnTo>
                  <a:lnTo>
                    <a:pt x="0" y="263182"/>
                  </a:lnTo>
                  <a:lnTo>
                    <a:pt x="0" y="264344"/>
                  </a:lnTo>
                  <a:lnTo>
                    <a:pt x="5056" y="271034"/>
                  </a:lnTo>
                  <a:lnTo>
                    <a:pt x="10361" y="273899"/>
                  </a:lnTo>
                  <a:lnTo>
                    <a:pt x="17334" y="275738"/>
                  </a:lnTo>
                  <a:lnTo>
                    <a:pt x="28575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151"/>
            <p:cNvSpPr/>
            <p:nvPr>
              <p:custDataLst>
                <p:tags r:id="rId112"/>
              </p:custDataLst>
            </p:nvPr>
          </p:nvSpPr>
          <p:spPr>
            <a:xfrm>
              <a:off x="2676917" y="4781550"/>
              <a:ext cx="123434" cy="19017"/>
            </a:xfrm>
            <a:custGeom>
              <a:avLst/>
              <a:gdLst/>
              <a:ahLst/>
              <a:cxnLst/>
              <a:rect l="0" t="0" r="0" b="0"/>
              <a:pathLst>
                <a:path w="123434" h="19017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4781" y="9525"/>
                  </a:lnTo>
                  <a:lnTo>
                    <a:pt x="10021" y="12347"/>
                  </a:lnTo>
                  <a:lnTo>
                    <a:pt x="16952" y="17726"/>
                  </a:lnTo>
                  <a:lnTo>
                    <a:pt x="23209" y="18658"/>
                  </a:lnTo>
                  <a:lnTo>
                    <a:pt x="49205" y="19016"/>
                  </a:lnTo>
                  <a:lnTo>
                    <a:pt x="95059" y="10111"/>
                  </a:lnTo>
                  <a:lnTo>
                    <a:pt x="106588" y="8727"/>
                  </a:lnTo>
                  <a:lnTo>
                    <a:pt x="123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152"/>
            <p:cNvSpPr/>
            <p:nvPr>
              <p:custDataLst>
                <p:tags r:id="rId113"/>
              </p:custDataLst>
            </p:nvPr>
          </p:nvSpPr>
          <p:spPr>
            <a:xfrm>
              <a:off x="2857500" y="4772028"/>
              <a:ext cx="76201" cy="114298"/>
            </a:xfrm>
            <a:custGeom>
              <a:avLst/>
              <a:gdLst/>
              <a:ahLst/>
              <a:cxnLst/>
              <a:rect l="0" t="0" r="0" b="0"/>
              <a:pathLst>
                <a:path w="76201" h="114298">
                  <a:moveTo>
                    <a:pt x="0" y="47622"/>
                  </a:moveTo>
                  <a:lnTo>
                    <a:pt x="0" y="47622"/>
                  </a:lnTo>
                  <a:lnTo>
                    <a:pt x="22666" y="47622"/>
                  </a:lnTo>
                  <a:lnTo>
                    <a:pt x="28771" y="44800"/>
                  </a:lnTo>
                  <a:lnTo>
                    <a:pt x="35012" y="41077"/>
                  </a:lnTo>
                  <a:lnTo>
                    <a:pt x="45755" y="38489"/>
                  </a:lnTo>
                  <a:lnTo>
                    <a:pt x="64461" y="22294"/>
                  </a:lnTo>
                  <a:lnTo>
                    <a:pt x="70277" y="20490"/>
                  </a:lnTo>
                  <a:lnTo>
                    <a:pt x="72251" y="18951"/>
                  </a:lnTo>
                  <a:lnTo>
                    <a:pt x="75680" y="10973"/>
                  </a:lnTo>
                  <a:lnTo>
                    <a:pt x="76046" y="4896"/>
                  </a:lnTo>
                  <a:lnTo>
                    <a:pt x="75039" y="3263"/>
                  </a:lnTo>
                  <a:lnTo>
                    <a:pt x="73309" y="2174"/>
                  </a:lnTo>
                  <a:lnTo>
                    <a:pt x="66491" y="284"/>
                  </a:lnTo>
                  <a:lnTo>
                    <a:pt x="43087" y="0"/>
                  </a:lnTo>
                  <a:lnTo>
                    <a:pt x="37494" y="2820"/>
                  </a:lnTo>
                  <a:lnTo>
                    <a:pt x="25280" y="13255"/>
                  </a:lnTo>
                  <a:lnTo>
                    <a:pt x="21819" y="19295"/>
                  </a:lnTo>
                  <a:lnTo>
                    <a:pt x="19222" y="25507"/>
                  </a:lnTo>
                  <a:lnTo>
                    <a:pt x="2646" y="47629"/>
                  </a:lnTo>
                  <a:lnTo>
                    <a:pt x="349" y="63498"/>
                  </a:lnTo>
                  <a:lnTo>
                    <a:pt x="4" y="98422"/>
                  </a:lnTo>
                  <a:lnTo>
                    <a:pt x="1061" y="100539"/>
                  </a:lnTo>
                  <a:lnTo>
                    <a:pt x="2824" y="101950"/>
                  </a:lnTo>
                  <a:lnTo>
                    <a:pt x="7605" y="104576"/>
                  </a:lnTo>
                  <a:lnTo>
                    <a:pt x="16247" y="110947"/>
                  </a:lnTo>
                  <a:lnTo>
                    <a:pt x="25510" y="113305"/>
                  </a:lnTo>
                  <a:lnTo>
                    <a:pt x="76200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153"/>
            <p:cNvSpPr/>
            <p:nvPr>
              <p:custDataLst>
                <p:tags r:id="rId114"/>
              </p:custDataLst>
            </p:nvPr>
          </p:nvSpPr>
          <p:spPr>
            <a:xfrm>
              <a:off x="2990966" y="4734056"/>
              <a:ext cx="104220" cy="133220"/>
            </a:xfrm>
            <a:custGeom>
              <a:avLst/>
              <a:gdLst/>
              <a:ahLst/>
              <a:cxnLst/>
              <a:rect l="0" t="0" r="0" b="0"/>
              <a:pathLst>
                <a:path w="104220" h="133220">
                  <a:moveTo>
                    <a:pt x="9409" y="47494"/>
                  </a:moveTo>
                  <a:lnTo>
                    <a:pt x="9409" y="47494"/>
                  </a:lnTo>
                  <a:lnTo>
                    <a:pt x="1208" y="47494"/>
                  </a:lnTo>
                  <a:lnTo>
                    <a:pt x="767" y="48552"/>
                  </a:lnTo>
                  <a:lnTo>
                    <a:pt x="0" y="60751"/>
                  </a:lnTo>
                  <a:lnTo>
                    <a:pt x="2758" y="66792"/>
                  </a:lnTo>
                  <a:lnTo>
                    <a:pt x="6453" y="73004"/>
                  </a:lnTo>
                  <a:lnTo>
                    <a:pt x="8825" y="85616"/>
                  </a:lnTo>
                  <a:lnTo>
                    <a:pt x="9409" y="133180"/>
                  </a:lnTo>
                  <a:lnTo>
                    <a:pt x="9409" y="87701"/>
                  </a:lnTo>
                  <a:lnTo>
                    <a:pt x="10467" y="72696"/>
                  </a:lnTo>
                  <a:lnTo>
                    <a:pt x="16948" y="54785"/>
                  </a:lnTo>
                  <a:lnTo>
                    <a:pt x="19731" y="32579"/>
                  </a:lnTo>
                  <a:lnTo>
                    <a:pt x="29243" y="19109"/>
                  </a:lnTo>
                  <a:lnTo>
                    <a:pt x="42529" y="4906"/>
                  </a:lnTo>
                  <a:lnTo>
                    <a:pt x="48118" y="2108"/>
                  </a:lnTo>
                  <a:lnTo>
                    <a:pt x="64713" y="0"/>
                  </a:lnTo>
                  <a:lnTo>
                    <a:pt x="76677" y="10248"/>
                  </a:lnTo>
                  <a:lnTo>
                    <a:pt x="90979" y="25381"/>
                  </a:lnTo>
                  <a:lnTo>
                    <a:pt x="97135" y="37991"/>
                  </a:lnTo>
                  <a:lnTo>
                    <a:pt x="99643" y="41159"/>
                  </a:lnTo>
                  <a:lnTo>
                    <a:pt x="102430" y="50323"/>
                  </a:lnTo>
                  <a:lnTo>
                    <a:pt x="104219" y="68396"/>
                  </a:lnTo>
                  <a:lnTo>
                    <a:pt x="95515" y="112449"/>
                  </a:lnTo>
                  <a:lnTo>
                    <a:pt x="95134" y="133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154"/>
            <p:cNvSpPr/>
            <p:nvPr>
              <p:custDataLst>
                <p:tags r:id="rId115"/>
              </p:custDataLst>
            </p:nvPr>
          </p:nvSpPr>
          <p:spPr>
            <a:xfrm>
              <a:off x="3171860" y="4734320"/>
              <a:ext cx="57116" cy="161517"/>
            </a:xfrm>
            <a:custGeom>
              <a:avLst/>
              <a:gdLst/>
              <a:ahLst/>
              <a:cxnLst/>
              <a:rect l="0" t="0" r="0" b="0"/>
              <a:pathLst>
                <a:path w="57116" h="161517">
                  <a:moveTo>
                    <a:pt x="57115" y="18655"/>
                  </a:moveTo>
                  <a:lnTo>
                    <a:pt x="57115" y="18655"/>
                  </a:lnTo>
                  <a:lnTo>
                    <a:pt x="57115" y="13599"/>
                  </a:lnTo>
                  <a:lnTo>
                    <a:pt x="56057" y="12110"/>
                  </a:lnTo>
                  <a:lnTo>
                    <a:pt x="54293" y="11116"/>
                  </a:lnTo>
                  <a:lnTo>
                    <a:pt x="47982" y="9246"/>
                  </a:lnTo>
                  <a:lnTo>
                    <a:pt x="39423" y="939"/>
                  </a:lnTo>
                  <a:lnTo>
                    <a:pt x="33412" y="0"/>
                  </a:lnTo>
                  <a:lnTo>
                    <a:pt x="27883" y="2602"/>
                  </a:lnTo>
                  <a:lnTo>
                    <a:pt x="20766" y="7841"/>
                  </a:lnTo>
                  <a:lnTo>
                    <a:pt x="10967" y="9017"/>
                  </a:lnTo>
                  <a:lnTo>
                    <a:pt x="10475" y="10113"/>
                  </a:lnTo>
                  <a:lnTo>
                    <a:pt x="9927" y="14153"/>
                  </a:lnTo>
                  <a:lnTo>
                    <a:pt x="8723" y="15654"/>
                  </a:lnTo>
                  <a:lnTo>
                    <a:pt x="4563" y="17321"/>
                  </a:lnTo>
                  <a:lnTo>
                    <a:pt x="3031" y="18824"/>
                  </a:lnTo>
                  <a:lnTo>
                    <a:pt x="369" y="26739"/>
                  </a:lnTo>
                  <a:lnTo>
                    <a:pt x="0" y="41311"/>
                  </a:lnTo>
                  <a:lnTo>
                    <a:pt x="1047" y="43285"/>
                  </a:lnTo>
                  <a:lnTo>
                    <a:pt x="2803" y="44600"/>
                  </a:lnTo>
                  <a:lnTo>
                    <a:pt x="5032" y="45477"/>
                  </a:lnTo>
                  <a:lnTo>
                    <a:pt x="6518" y="47120"/>
                  </a:lnTo>
                  <a:lnTo>
                    <a:pt x="11725" y="57360"/>
                  </a:lnTo>
                  <a:lnTo>
                    <a:pt x="15775" y="63374"/>
                  </a:lnTo>
                  <a:lnTo>
                    <a:pt x="18589" y="73959"/>
                  </a:lnTo>
                  <a:lnTo>
                    <a:pt x="34179" y="91944"/>
                  </a:lnTo>
                  <a:lnTo>
                    <a:pt x="40120" y="104432"/>
                  </a:lnTo>
                  <a:lnTo>
                    <a:pt x="46114" y="112034"/>
                  </a:lnTo>
                  <a:lnTo>
                    <a:pt x="47153" y="118407"/>
                  </a:lnTo>
                  <a:lnTo>
                    <a:pt x="47586" y="146989"/>
                  </a:lnTo>
                  <a:lnTo>
                    <a:pt x="44766" y="152598"/>
                  </a:lnTo>
                  <a:lnTo>
                    <a:pt x="39388" y="159766"/>
                  </a:lnTo>
                  <a:lnTo>
                    <a:pt x="35831" y="160747"/>
                  </a:lnTo>
                  <a:lnTo>
                    <a:pt x="19534" y="161516"/>
                  </a:lnTo>
                  <a:lnTo>
                    <a:pt x="9490" y="152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155"/>
            <p:cNvSpPr/>
            <p:nvPr>
              <p:custDataLst>
                <p:tags r:id="rId116"/>
              </p:custDataLst>
            </p:nvPr>
          </p:nvSpPr>
          <p:spPr>
            <a:xfrm>
              <a:off x="3295650" y="47910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9" y="10361"/>
                  </a:lnTo>
                  <a:lnTo>
                    <a:pt x="9520" y="49614"/>
                  </a:lnTo>
                  <a:lnTo>
                    <a:pt x="9525" y="60718"/>
                  </a:lnTo>
                  <a:lnTo>
                    <a:pt x="6702" y="66850"/>
                  </a:lnTo>
                  <a:lnTo>
                    <a:pt x="1324" y="7435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156"/>
            <p:cNvSpPr/>
            <p:nvPr>
              <p:custDataLst>
                <p:tags r:id="rId117"/>
              </p:custDataLst>
            </p:nvPr>
          </p:nvSpPr>
          <p:spPr>
            <a:xfrm>
              <a:off x="3305568" y="4705350"/>
              <a:ext cx="9133" cy="28576"/>
            </a:xfrm>
            <a:custGeom>
              <a:avLst/>
              <a:gdLst/>
              <a:ahLst/>
              <a:cxnLst/>
              <a:rect l="0" t="0" r="0" b="0"/>
              <a:pathLst>
                <a:path w="9133" h="28576">
                  <a:moveTo>
                    <a:pt x="9132" y="28575"/>
                  </a:moveTo>
                  <a:lnTo>
                    <a:pt x="9132" y="28575"/>
                  </a:lnTo>
                  <a:lnTo>
                    <a:pt x="9132" y="19442"/>
                  </a:lnTo>
                  <a:lnTo>
                    <a:pt x="0" y="9928"/>
                  </a:lnTo>
                  <a:lnTo>
                    <a:pt x="9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157"/>
            <p:cNvSpPr/>
            <p:nvPr>
              <p:custDataLst>
                <p:tags r:id="rId118"/>
              </p:custDataLst>
            </p:nvPr>
          </p:nvSpPr>
          <p:spPr>
            <a:xfrm>
              <a:off x="3363687" y="4762500"/>
              <a:ext cx="65314" cy="123695"/>
            </a:xfrm>
            <a:custGeom>
              <a:avLst/>
              <a:gdLst/>
              <a:ahLst/>
              <a:cxnLst/>
              <a:rect l="0" t="0" r="0" b="0"/>
              <a:pathLst>
                <a:path w="65314" h="123695">
                  <a:moveTo>
                    <a:pt x="65313" y="0"/>
                  </a:moveTo>
                  <a:lnTo>
                    <a:pt x="65313" y="0"/>
                  </a:lnTo>
                  <a:lnTo>
                    <a:pt x="37166" y="0"/>
                  </a:lnTo>
                  <a:lnTo>
                    <a:pt x="22560" y="14189"/>
                  </a:lnTo>
                  <a:lnTo>
                    <a:pt x="19853" y="19712"/>
                  </a:lnTo>
                  <a:lnTo>
                    <a:pt x="19132" y="22666"/>
                  </a:lnTo>
                  <a:lnTo>
                    <a:pt x="10339" y="38158"/>
                  </a:lnTo>
                  <a:lnTo>
                    <a:pt x="0" y="78052"/>
                  </a:lnTo>
                  <a:lnTo>
                    <a:pt x="604" y="81668"/>
                  </a:lnTo>
                  <a:lnTo>
                    <a:pt x="6959" y="98309"/>
                  </a:lnTo>
                  <a:lnTo>
                    <a:pt x="7806" y="107916"/>
                  </a:lnTo>
                  <a:lnTo>
                    <a:pt x="8983" y="110044"/>
                  </a:lnTo>
                  <a:lnTo>
                    <a:pt x="10827" y="111463"/>
                  </a:lnTo>
                  <a:lnTo>
                    <a:pt x="15697" y="114097"/>
                  </a:lnTo>
                  <a:lnTo>
                    <a:pt x="25488" y="122335"/>
                  </a:lnTo>
                  <a:lnTo>
                    <a:pt x="31758" y="123383"/>
                  </a:lnTo>
                  <a:lnTo>
                    <a:pt x="40319" y="123694"/>
                  </a:lnTo>
                  <a:lnTo>
                    <a:pt x="46443" y="120945"/>
                  </a:lnTo>
                  <a:lnTo>
                    <a:pt x="60297" y="109632"/>
                  </a:lnTo>
                  <a:lnTo>
                    <a:pt x="63084" y="104111"/>
                  </a:lnTo>
                  <a:lnTo>
                    <a:pt x="65020" y="87754"/>
                  </a:lnTo>
                  <a:lnTo>
                    <a:pt x="65308" y="44976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158"/>
            <p:cNvSpPr/>
            <p:nvPr>
              <p:custDataLst>
                <p:tags r:id="rId119"/>
              </p:custDataLst>
            </p:nvPr>
          </p:nvSpPr>
          <p:spPr>
            <a:xfrm>
              <a:off x="3476625" y="4753106"/>
              <a:ext cx="129495" cy="114170"/>
            </a:xfrm>
            <a:custGeom>
              <a:avLst/>
              <a:gdLst/>
              <a:ahLst/>
              <a:cxnLst/>
              <a:rect l="0" t="0" r="0" b="0"/>
              <a:pathLst>
                <a:path w="129495" h="114170">
                  <a:moveTo>
                    <a:pt x="0" y="28444"/>
                  </a:moveTo>
                  <a:lnTo>
                    <a:pt x="0" y="28444"/>
                  </a:lnTo>
                  <a:lnTo>
                    <a:pt x="9522" y="28444"/>
                  </a:lnTo>
                  <a:lnTo>
                    <a:pt x="9525" y="55268"/>
                  </a:lnTo>
                  <a:lnTo>
                    <a:pt x="16071" y="64278"/>
                  </a:lnTo>
                  <a:lnTo>
                    <a:pt x="18167" y="73163"/>
                  </a:lnTo>
                  <a:lnTo>
                    <a:pt x="19050" y="95080"/>
                  </a:lnTo>
                  <a:lnTo>
                    <a:pt x="19050" y="90051"/>
                  </a:lnTo>
                  <a:lnTo>
                    <a:pt x="20108" y="88566"/>
                  </a:lnTo>
                  <a:lnTo>
                    <a:pt x="21872" y="87575"/>
                  </a:lnTo>
                  <a:lnTo>
                    <a:pt x="24107" y="86914"/>
                  </a:lnTo>
                  <a:lnTo>
                    <a:pt x="25596" y="85416"/>
                  </a:lnTo>
                  <a:lnTo>
                    <a:pt x="27251" y="80929"/>
                  </a:lnTo>
                  <a:lnTo>
                    <a:pt x="29372" y="69424"/>
                  </a:lnTo>
                  <a:lnTo>
                    <a:pt x="35044" y="60107"/>
                  </a:lnTo>
                  <a:lnTo>
                    <a:pt x="38253" y="50643"/>
                  </a:lnTo>
                  <a:lnTo>
                    <a:pt x="44378" y="41137"/>
                  </a:lnTo>
                  <a:lnTo>
                    <a:pt x="47721" y="31617"/>
                  </a:lnTo>
                  <a:lnTo>
                    <a:pt x="53886" y="22094"/>
                  </a:lnTo>
                  <a:lnTo>
                    <a:pt x="55699" y="15744"/>
                  </a:lnTo>
                  <a:lnTo>
                    <a:pt x="57241" y="13627"/>
                  </a:lnTo>
                  <a:lnTo>
                    <a:pt x="59327" y="12216"/>
                  </a:lnTo>
                  <a:lnTo>
                    <a:pt x="64468" y="9590"/>
                  </a:lnTo>
                  <a:lnTo>
                    <a:pt x="74446" y="1358"/>
                  </a:lnTo>
                  <a:lnTo>
                    <a:pt x="80737" y="310"/>
                  </a:lnTo>
                  <a:lnTo>
                    <a:pt x="89303" y="0"/>
                  </a:lnTo>
                  <a:lnTo>
                    <a:pt x="91286" y="1015"/>
                  </a:lnTo>
                  <a:lnTo>
                    <a:pt x="92607" y="2749"/>
                  </a:lnTo>
                  <a:lnTo>
                    <a:pt x="93488" y="4964"/>
                  </a:lnTo>
                  <a:lnTo>
                    <a:pt x="95134" y="6441"/>
                  </a:lnTo>
                  <a:lnTo>
                    <a:pt x="105379" y="11634"/>
                  </a:lnTo>
                  <a:lnTo>
                    <a:pt x="117594" y="22536"/>
                  </a:lnTo>
                  <a:lnTo>
                    <a:pt x="121056" y="28640"/>
                  </a:lnTo>
                  <a:lnTo>
                    <a:pt x="129205" y="60397"/>
                  </a:lnTo>
                  <a:lnTo>
                    <a:pt x="124742" y="83909"/>
                  </a:lnTo>
                  <a:lnTo>
                    <a:pt x="127055" y="92959"/>
                  </a:lnTo>
                  <a:lnTo>
                    <a:pt x="129153" y="96854"/>
                  </a:lnTo>
                  <a:lnTo>
                    <a:pt x="129494" y="99451"/>
                  </a:lnTo>
                  <a:lnTo>
                    <a:pt x="128662" y="101182"/>
                  </a:lnTo>
                  <a:lnTo>
                    <a:pt x="127050" y="102336"/>
                  </a:lnTo>
                  <a:lnTo>
                    <a:pt x="125975" y="104164"/>
                  </a:lnTo>
                  <a:lnTo>
                    <a:pt x="123825" y="114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159"/>
            <p:cNvSpPr/>
            <p:nvPr>
              <p:custDataLst>
                <p:tags r:id="rId120"/>
              </p:custDataLst>
            </p:nvPr>
          </p:nvSpPr>
          <p:spPr>
            <a:xfrm>
              <a:off x="2381250" y="4953000"/>
              <a:ext cx="1581151" cy="123826"/>
            </a:xfrm>
            <a:custGeom>
              <a:avLst/>
              <a:gdLst/>
              <a:ahLst/>
              <a:cxnLst/>
              <a:rect l="0" t="0" r="0" b="0"/>
              <a:pathLst>
                <a:path w="1581151" h="123826">
                  <a:moveTo>
                    <a:pt x="0" y="114300"/>
                  </a:moveTo>
                  <a:lnTo>
                    <a:pt x="0" y="114300"/>
                  </a:lnTo>
                  <a:lnTo>
                    <a:pt x="0" y="119356"/>
                  </a:lnTo>
                  <a:lnTo>
                    <a:pt x="1058" y="120845"/>
                  </a:lnTo>
                  <a:lnTo>
                    <a:pt x="2822" y="121839"/>
                  </a:lnTo>
                  <a:lnTo>
                    <a:pt x="9701" y="123563"/>
                  </a:lnTo>
                  <a:lnTo>
                    <a:pt x="54571" y="123822"/>
                  </a:lnTo>
                  <a:lnTo>
                    <a:pt x="91448" y="123825"/>
                  </a:lnTo>
                  <a:lnTo>
                    <a:pt x="132599" y="123825"/>
                  </a:lnTo>
                  <a:lnTo>
                    <a:pt x="171815" y="118769"/>
                  </a:lnTo>
                  <a:lnTo>
                    <a:pt x="216949" y="110568"/>
                  </a:lnTo>
                  <a:lnTo>
                    <a:pt x="253760" y="104527"/>
                  </a:lnTo>
                  <a:lnTo>
                    <a:pt x="294816" y="99373"/>
                  </a:lnTo>
                  <a:lnTo>
                    <a:pt x="337757" y="97082"/>
                  </a:lnTo>
                  <a:lnTo>
                    <a:pt x="381536" y="93242"/>
                  </a:lnTo>
                  <a:lnTo>
                    <a:pt x="426747" y="88008"/>
                  </a:lnTo>
                  <a:lnTo>
                    <a:pt x="450656" y="85130"/>
                  </a:lnTo>
                  <a:lnTo>
                    <a:pt x="475062" y="82154"/>
                  </a:lnTo>
                  <a:lnTo>
                    <a:pt x="500858" y="79110"/>
                  </a:lnTo>
                  <a:lnTo>
                    <a:pt x="527581" y="76024"/>
                  </a:lnTo>
                  <a:lnTo>
                    <a:pt x="554920" y="72908"/>
                  </a:lnTo>
                  <a:lnTo>
                    <a:pt x="581613" y="69772"/>
                  </a:lnTo>
                  <a:lnTo>
                    <a:pt x="607875" y="66623"/>
                  </a:lnTo>
                  <a:lnTo>
                    <a:pt x="633850" y="63466"/>
                  </a:lnTo>
                  <a:lnTo>
                    <a:pt x="661750" y="61360"/>
                  </a:lnTo>
                  <a:lnTo>
                    <a:pt x="690934" y="59957"/>
                  </a:lnTo>
                  <a:lnTo>
                    <a:pt x="720972" y="59021"/>
                  </a:lnTo>
                  <a:lnTo>
                    <a:pt x="750523" y="57340"/>
                  </a:lnTo>
                  <a:lnTo>
                    <a:pt x="779749" y="55159"/>
                  </a:lnTo>
                  <a:lnTo>
                    <a:pt x="808758" y="52648"/>
                  </a:lnTo>
                  <a:lnTo>
                    <a:pt x="837622" y="50974"/>
                  </a:lnTo>
                  <a:lnTo>
                    <a:pt x="866390" y="49857"/>
                  </a:lnTo>
                  <a:lnTo>
                    <a:pt x="895093" y="49113"/>
                  </a:lnTo>
                  <a:lnTo>
                    <a:pt x="923754" y="48617"/>
                  </a:lnTo>
                  <a:lnTo>
                    <a:pt x="952386" y="48287"/>
                  </a:lnTo>
                  <a:lnTo>
                    <a:pt x="980999" y="48066"/>
                  </a:lnTo>
                  <a:lnTo>
                    <a:pt x="1007483" y="47919"/>
                  </a:lnTo>
                  <a:lnTo>
                    <a:pt x="1032547" y="47821"/>
                  </a:lnTo>
                  <a:lnTo>
                    <a:pt x="1056665" y="47756"/>
                  </a:lnTo>
                  <a:lnTo>
                    <a:pt x="1081210" y="47712"/>
                  </a:lnTo>
                  <a:lnTo>
                    <a:pt x="1106040" y="47683"/>
                  </a:lnTo>
                  <a:lnTo>
                    <a:pt x="1131060" y="47664"/>
                  </a:lnTo>
                  <a:lnTo>
                    <a:pt x="1175793" y="47642"/>
                  </a:lnTo>
                  <a:lnTo>
                    <a:pt x="1216842" y="47633"/>
                  </a:lnTo>
                  <a:lnTo>
                    <a:pt x="1256252" y="47628"/>
                  </a:lnTo>
                  <a:lnTo>
                    <a:pt x="1292112" y="47626"/>
                  </a:lnTo>
                  <a:lnTo>
                    <a:pt x="1339229" y="47625"/>
                  </a:lnTo>
                  <a:lnTo>
                    <a:pt x="1380000" y="47625"/>
                  </a:lnTo>
                  <a:lnTo>
                    <a:pt x="1426646" y="42569"/>
                  </a:lnTo>
                  <a:lnTo>
                    <a:pt x="1473276" y="38688"/>
                  </a:lnTo>
                  <a:lnTo>
                    <a:pt x="1506659" y="37119"/>
                  </a:lnTo>
                  <a:lnTo>
                    <a:pt x="1525905" y="30576"/>
                  </a:lnTo>
                  <a:lnTo>
                    <a:pt x="1536489" y="28406"/>
                  </a:lnTo>
                  <a:lnTo>
                    <a:pt x="1551906" y="21212"/>
                  </a:lnTo>
                  <a:lnTo>
                    <a:pt x="1565143" y="19477"/>
                  </a:lnTo>
                  <a:lnTo>
                    <a:pt x="1567304" y="18276"/>
                  </a:lnTo>
                  <a:lnTo>
                    <a:pt x="1568744" y="16418"/>
                  </a:lnTo>
                  <a:lnTo>
                    <a:pt x="1569705" y="14120"/>
                  </a:lnTo>
                  <a:lnTo>
                    <a:pt x="1571403" y="12588"/>
                  </a:lnTo>
                  <a:lnTo>
                    <a:pt x="1576112" y="10886"/>
                  </a:lnTo>
                  <a:lnTo>
                    <a:pt x="1577791" y="9375"/>
                  </a:lnTo>
                  <a:lnTo>
                    <a:pt x="158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160"/>
            <p:cNvSpPr/>
            <p:nvPr>
              <p:custDataLst>
                <p:tags r:id="rId121"/>
              </p:custDataLst>
            </p:nvPr>
          </p:nvSpPr>
          <p:spPr>
            <a:xfrm>
              <a:off x="4067175" y="47244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161"/>
            <p:cNvSpPr/>
            <p:nvPr>
              <p:custDataLst>
                <p:tags r:id="rId122"/>
              </p:custDataLst>
            </p:nvPr>
          </p:nvSpPr>
          <p:spPr>
            <a:xfrm>
              <a:off x="4076700" y="48482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5"/>
                  </a:lnTo>
                  <a:lnTo>
                    <a:pt x="16228" y="7539"/>
                  </a:lnTo>
                  <a:lnTo>
                    <a:pt x="13993" y="8201"/>
                  </a:lnTo>
                  <a:lnTo>
                    <a:pt x="12504" y="9701"/>
                  </a:lnTo>
                  <a:lnTo>
                    <a:pt x="9918" y="17609"/>
                  </a:lnTo>
                  <a:lnTo>
                    <a:pt x="6877" y="1841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3162"/>
          <p:cNvSpPr/>
          <p:nvPr>
            <p:custDataLst>
              <p:tags r:id="rId9"/>
            </p:custDataLst>
          </p:nvPr>
        </p:nvSpPr>
        <p:spPr>
          <a:xfrm>
            <a:off x="3876675" y="4659049"/>
            <a:ext cx="47626" cy="217752"/>
          </a:xfrm>
          <a:custGeom>
            <a:avLst/>
            <a:gdLst/>
            <a:ahLst/>
            <a:cxnLst/>
            <a:rect l="0" t="0" r="0" b="0"/>
            <a:pathLst>
              <a:path w="47626" h="217752">
                <a:moveTo>
                  <a:pt x="0" y="8201"/>
                </a:moveTo>
                <a:lnTo>
                  <a:pt x="0" y="8201"/>
                </a:lnTo>
                <a:lnTo>
                  <a:pt x="8201" y="0"/>
                </a:lnTo>
                <a:lnTo>
                  <a:pt x="8642" y="617"/>
                </a:lnTo>
                <a:lnTo>
                  <a:pt x="10560" y="15567"/>
                </a:lnTo>
                <a:lnTo>
                  <a:pt x="16064" y="24377"/>
                </a:lnTo>
                <a:lnTo>
                  <a:pt x="19224" y="33690"/>
                </a:lnTo>
                <a:lnTo>
                  <a:pt x="25334" y="44211"/>
                </a:lnTo>
                <a:lnTo>
                  <a:pt x="33505" y="90917"/>
                </a:lnTo>
                <a:lnTo>
                  <a:pt x="37831" y="135211"/>
                </a:lnTo>
                <a:lnTo>
                  <a:pt x="39134" y="173302"/>
                </a:lnTo>
                <a:lnTo>
                  <a:pt x="47625" y="2177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SMARTInkShape-Group570"/>
          <p:cNvGrpSpPr/>
          <p:nvPr/>
        </p:nvGrpSpPr>
        <p:grpSpPr>
          <a:xfrm>
            <a:off x="4514967" y="4581567"/>
            <a:ext cx="1447684" cy="361909"/>
            <a:chOff x="4514967" y="4581567"/>
            <a:chExt cx="1447684" cy="361909"/>
          </a:xfrm>
        </p:grpSpPr>
        <p:sp>
          <p:nvSpPr>
            <p:cNvPr id="214" name="SMARTInkShape-3163"/>
            <p:cNvSpPr/>
            <p:nvPr>
              <p:custDataLst>
                <p:tags r:id="rId98"/>
              </p:custDataLst>
            </p:nvPr>
          </p:nvSpPr>
          <p:spPr>
            <a:xfrm>
              <a:off x="4514967" y="4581567"/>
              <a:ext cx="76073" cy="323356"/>
            </a:xfrm>
            <a:custGeom>
              <a:avLst/>
              <a:gdLst/>
              <a:ahLst/>
              <a:cxnLst/>
              <a:rect l="0" t="0" r="0" b="0"/>
              <a:pathLst>
                <a:path w="76073" h="323356">
                  <a:moveTo>
                    <a:pt x="9408" y="114258"/>
                  </a:moveTo>
                  <a:lnTo>
                    <a:pt x="9408" y="114258"/>
                  </a:lnTo>
                  <a:lnTo>
                    <a:pt x="0" y="114258"/>
                  </a:lnTo>
                  <a:lnTo>
                    <a:pt x="4974" y="114258"/>
                  </a:lnTo>
                  <a:lnTo>
                    <a:pt x="6452" y="115316"/>
                  </a:lnTo>
                  <a:lnTo>
                    <a:pt x="8095" y="119314"/>
                  </a:lnTo>
                  <a:lnTo>
                    <a:pt x="9401" y="165264"/>
                  </a:lnTo>
                  <a:lnTo>
                    <a:pt x="9408" y="206774"/>
                  </a:lnTo>
                  <a:lnTo>
                    <a:pt x="9408" y="250809"/>
                  </a:lnTo>
                  <a:lnTo>
                    <a:pt x="10466" y="268782"/>
                  </a:lnTo>
                  <a:lnTo>
                    <a:pt x="16947" y="287695"/>
                  </a:lnTo>
                  <a:lnTo>
                    <a:pt x="18930" y="323355"/>
                  </a:lnTo>
                  <a:lnTo>
                    <a:pt x="18933" y="296350"/>
                  </a:lnTo>
                  <a:lnTo>
                    <a:pt x="16111" y="287615"/>
                  </a:lnTo>
                  <a:lnTo>
                    <a:pt x="13876" y="283805"/>
                  </a:lnTo>
                  <a:lnTo>
                    <a:pt x="9997" y="248925"/>
                  </a:lnTo>
                  <a:lnTo>
                    <a:pt x="9460" y="202085"/>
                  </a:lnTo>
                  <a:lnTo>
                    <a:pt x="9415" y="160906"/>
                  </a:lnTo>
                  <a:lnTo>
                    <a:pt x="9408" y="119186"/>
                  </a:lnTo>
                  <a:lnTo>
                    <a:pt x="9408" y="78375"/>
                  </a:lnTo>
                  <a:lnTo>
                    <a:pt x="10466" y="64443"/>
                  </a:lnTo>
                  <a:lnTo>
                    <a:pt x="17012" y="45759"/>
                  </a:lnTo>
                  <a:lnTo>
                    <a:pt x="24596" y="31990"/>
                  </a:lnTo>
                  <a:lnTo>
                    <a:pt x="28372" y="17092"/>
                  </a:lnTo>
                  <a:lnTo>
                    <a:pt x="30517" y="14556"/>
                  </a:lnTo>
                  <a:lnTo>
                    <a:pt x="33006" y="12865"/>
                  </a:lnTo>
                  <a:lnTo>
                    <a:pt x="34664" y="10679"/>
                  </a:lnTo>
                  <a:lnTo>
                    <a:pt x="36508" y="5429"/>
                  </a:lnTo>
                  <a:lnTo>
                    <a:pt x="38059" y="3605"/>
                  </a:lnTo>
                  <a:lnTo>
                    <a:pt x="42602" y="1578"/>
                  </a:lnTo>
                  <a:lnTo>
                    <a:pt x="61570" y="0"/>
                  </a:lnTo>
                  <a:lnTo>
                    <a:pt x="63232" y="1045"/>
                  </a:lnTo>
                  <a:lnTo>
                    <a:pt x="64341" y="2799"/>
                  </a:lnTo>
                  <a:lnTo>
                    <a:pt x="65080" y="5027"/>
                  </a:lnTo>
                  <a:lnTo>
                    <a:pt x="73902" y="19257"/>
                  </a:lnTo>
                  <a:lnTo>
                    <a:pt x="76026" y="47590"/>
                  </a:lnTo>
                  <a:lnTo>
                    <a:pt x="76072" y="60285"/>
                  </a:lnTo>
                  <a:lnTo>
                    <a:pt x="73256" y="66633"/>
                  </a:lnTo>
                  <a:lnTo>
                    <a:pt x="69535" y="72983"/>
                  </a:lnTo>
                  <a:lnTo>
                    <a:pt x="66382" y="82508"/>
                  </a:lnTo>
                  <a:lnTo>
                    <a:pt x="60273" y="92033"/>
                  </a:lnTo>
                  <a:lnTo>
                    <a:pt x="58473" y="98383"/>
                  </a:lnTo>
                  <a:lnTo>
                    <a:pt x="56935" y="100500"/>
                  </a:lnTo>
                  <a:lnTo>
                    <a:pt x="54851" y="101911"/>
                  </a:lnTo>
                  <a:lnTo>
                    <a:pt x="49713" y="104537"/>
                  </a:lnTo>
                  <a:lnTo>
                    <a:pt x="40870" y="110908"/>
                  </a:lnTo>
                  <a:lnTo>
                    <a:pt x="30301" y="113817"/>
                  </a:lnTo>
                  <a:lnTo>
                    <a:pt x="18933" y="123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164"/>
            <p:cNvSpPr/>
            <p:nvPr>
              <p:custDataLst>
                <p:tags r:id="rId99"/>
              </p:custDataLst>
            </p:nvPr>
          </p:nvSpPr>
          <p:spPr>
            <a:xfrm>
              <a:off x="4619625" y="4752975"/>
              <a:ext cx="76201" cy="133303"/>
            </a:xfrm>
            <a:custGeom>
              <a:avLst/>
              <a:gdLst/>
              <a:ahLst/>
              <a:cxnLst/>
              <a:rect l="0" t="0" r="0" b="0"/>
              <a:pathLst>
                <a:path w="76201" h="133303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0" y="27367"/>
                  </a:lnTo>
                  <a:lnTo>
                    <a:pt x="2822" y="28039"/>
                  </a:lnTo>
                  <a:lnTo>
                    <a:pt x="8201" y="28468"/>
                  </a:lnTo>
                  <a:lnTo>
                    <a:pt x="16868" y="35100"/>
                  </a:lnTo>
                  <a:lnTo>
                    <a:pt x="25694" y="38269"/>
                  </a:lnTo>
                  <a:lnTo>
                    <a:pt x="41314" y="51240"/>
                  </a:lnTo>
                  <a:lnTo>
                    <a:pt x="44820" y="57346"/>
                  </a:lnTo>
                  <a:lnTo>
                    <a:pt x="47071" y="69889"/>
                  </a:lnTo>
                  <a:lnTo>
                    <a:pt x="47461" y="79386"/>
                  </a:lnTo>
                  <a:lnTo>
                    <a:pt x="50374" y="85730"/>
                  </a:lnTo>
                  <a:lnTo>
                    <a:pt x="54138" y="92077"/>
                  </a:lnTo>
                  <a:lnTo>
                    <a:pt x="55812" y="98426"/>
                  </a:lnTo>
                  <a:lnTo>
                    <a:pt x="55200" y="101600"/>
                  </a:lnTo>
                  <a:lnTo>
                    <a:pt x="49435" y="114300"/>
                  </a:lnTo>
                  <a:lnTo>
                    <a:pt x="47731" y="131469"/>
                  </a:lnTo>
                  <a:lnTo>
                    <a:pt x="46637" y="132096"/>
                  </a:lnTo>
                  <a:lnTo>
                    <a:pt x="38495" y="133302"/>
                  </a:lnTo>
                  <a:lnTo>
                    <a:pt x="33161" y="128279"/>
                  </a:lnTo>
                  <a:lnTo>
                    <a:pt x="30613" y="122982"/>
                  </a:lnTo>
                  <a:lnTo>
                    <a:pt x="28654" y="97334"/>
                  </a:lnTo>
                  <a:lnTo>
                    <a:pt x="28586" y="74345"/>
                  </a:lnTo>
                  <a:lnTo>
                    <a:pt x="31402" y="67261"/>
                  </a:lnTo>
                  <a:lnTo>
                    <a:pt x="33635" y="63891"/>
                  </a:lnTo>
                  <a:lnTo>
                    <a:pt x="40334" y="40137"/>
                  </a:lnTo>
                  <a:lnTo>
                    <a:pt x="54524" y="19229"/>
                  </a:lnTo>
                  <a:lnTo>
                    <a:pt x="55399" y="15994"/>
                  </a:lnTo>
                  <a:lnTo>
                    <a:pt x="62016" y="957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165"/>
            <p:cNvSpPr/>
            <p:nvPr>
              <p:custDataLst>
                <p:tags r:id="rId100"/>
              </p:custDataLst>
            </p:nvPr>
          </p:nvSpPr>
          <p:spPr>
            <a:xfrm>
              <a:off x="4943486" y="4772141"/>
              <a:ext cx="104765" cy="123710"/>
            </a:xfrm>
            <a:custGeom>
              <a:avLst/>
              <a:gdLst/>
              <a:ahLst/>
              <a:cxnLst/>
              <a:rect l="0" t="0" r="0" b="0"/>
              <a:pathLst>
                <a:path w="104765" h="123710">
                  <a:moveTo>
                    <a:pt x="57139" y="28459"/>
                  </a:moveTo>
                  <a:lnTo>
                    <a:pt x="57139" y="28459"/>
                  </a:lnTo>
                  <a:lnTo>
                    <a:pt x="57139" y="10743"/>
                  </a:lnTo>
                  <a:lnTo>
                    <a:pt x="56081" y="10298"/>
                  </a:lnTo>
                  <a:lnTo>
                    <a:pt x="48006" y="9444"/>
                  </a:lnTo>
                  <a:lnTo>
                    <a:pt x="38208" y="0"/>
                  </a:lnTo>
                  <a:lnTo>
                    <a:pt x="33068" y="4975"/>
                  </a:lnTo>
                  <a:lnTo>
                    <a:pt x="30565" y="10260"/>
                  </a:lnTo>
                  <a:lnTo>
                    <a:pt x="29898" y="13151"/>
                  </a:lnTo>
                  <a:lnTo>
                    <a:pt x="28395" y="15079"/>
                  </a:lnTo>
                  <a:lnTo>
                    <a:pt x="23903" y="17221"/>
                  </a:lnTo>
                  <a:lnTo>
                    <a:pt x="22281" y="19909"/>
                  </a:lnTo>
                  <a:lnTo>
                    <a:pt x="18941" y="32746"/>
                  </a:lnTo>
                  <a:lnTo>
                    <a:pt x="11689" y="47101"/>
                  </a:lnTo>
                  <a:lnTo>
                    <a:pt x="276" y="91692"/>
                  </a:lnTo>
                  <a:lnTo>
                    <a:pt x="0" y="112291"/>
                  </a:lnTo>
                  <a:lnTo>
                    <a:pt x="9122" y="123267"/>
                  </a:lnTo>
                  <a:lnTo>
                    <a:pt x="14454" y="123578"/>
                  </a:lnTo>
                  <a:lnTo>
                    <a:pt x="19823" y="120829"/>
                  </a:lnTo>
                  <a:lnTo>
                    <a:pt x="41670" y="101042"/>
                  </a:lnTo>
                  <a:lnTo>
                    <a:pt x="44972" y="94938"/>
                  </a:lnTo>
                  <a:lnTo>
                    <a:pt x="57212" y="61084"/>
                  </a:lnTo>
                  <a:lnTo>
                    <a:pt x="64483" y="47681"/>
                  </a:lnTo>
                  <a:lnTo>
                    <a:pt x="65210" y="44449"/>
                  </a:lnTo>
                  <a:lnTo>
                    <a:pt x="76151" y="28507"/>
                  </a:lnTo>
                  <a:lnTo>
                    <a:pt x="76189" y="76091"/>
                  </a:lnTo>
                  <a:lnTo>
                    <a:pt x="76189" y="98309"/>
                  </a:lnTo>
                  <a:lnTo>
                    <a:pt x="79011" y="104659"/>
                  </a:lnTo>
                  <a:lnTo>
                    <a:pt x="90378" y="118683"/>
                  </a:lnTo>
                  <a:lnTo>
                    <a:pt x="95901" y="121475"/>
                  </a:lnTo>
                  <a:lnTo>
                    <a:pt x="104764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166"/>
            <p:cNvSpPr/>
            <p:nvPr>
              <p:custDataLst>
                <p:tags r:id="rId101"/>
              </p:custDataLst>
            </p:nvPr>
          </p:nvSpPr>
          <p:spPr>
            <a:xfrm>
              <a:off x="4781981" y="4619636"/>
              <a:ext cx="85295" cy="323840"/>
            </a:xfrm>
            <a:custGeom>
              <a:avLst/>
              <a:gdLst/>
              <a:ahLst/>
              <a:cxnLst/>
              <a:rect l="0" t="0" r="0" b="0"/>
              <a:pathLst>
                <a:path w="85295" h="323840">
                  <a:moveTo>
                    <a:pt x="75769" y="28564"/>
                  </a:moveTo>
                  <a:lnTo>
                    <a:pt x="75769" y="28564"/>
                  </a:lnTo>
                  <a:lnTo>
                    <a:pt x="75769" y="119"/>
                  </a:lnTo>
                  <a:lnTo>
                    <a:pt x="67568" y="0"/>
                  </a:lnTo>
                  <a:lnTo>
                    <a:pt x="61580" y="5049"/>
                  </a:lnTo>
                  <a:lnTo>
                    <a:pt x="58880" y="10352"/>
                  </a:lnTo>
                  <a:lnTo>
                    <a:pt x="58159" y="13247"/>
                  </a:lnTo>
                  <a:lnTo>
                    <a:pt x="31234" y="60695"/>
                  </a:lnTo>
                  <a:lnTo>
                    <a:pt x="22827" y="79477"/>
                  </a:lnTo>
                  <a:lnTo>
                    <a:pt x="12443" y="124020"/>
                  </a:lnTo>
                  <a:lnTo>
                    <a:pt x="2842" y="171374"/>
                  </a:lnTo>
                  <a:lnTo>
                    <a:pt x="0" y="205937"/>
                  </a:lnTo>
                  <a:lnTo>
                    <a:pt x="8237" y="249731"/>
                  </a:lnTo>
                  <a:lnTo>
                    <a:pt x="9898" y="263311"/>
                  </a:lnTo>
                  <a:lnTo>
                    <a:pt x="16623" y="279211"/>
                  </a:lnTo>
                  <a:lnTo>
                    <a:pt x="25555" y="294602"/>
                  </a:lnTo>
                  <a:lnTo>
                    <a:pt x="28051" y="301319"/>
                  </a:lnTo>
                  <a:lnTo>
                    <a:pt x="32689" y="307834"/>
                  </a:lnTo>
                  <a:lnTo>
                    <a:pt x="46306" y="317450"/>
                  </a:lnTo>
                  <a:lnTo>
                    <a:pt x="58691" y="321946"/>
                  </a:lnTo>
                  <a:lnTo>
                    <a:pt x="85294" y="323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167"/>
            <p:cNvSpPr/>
            <p:nvPr>
              <p:custDataLst>
                <p:tags r:id="rId102"/>
              </p:custDataLst>
            </p:nvPr>
          </p:nvSpPr>
          <p:spPr>
            <a:xfrm>
              <a:off x="5114925" y="4619741"/>
              <a:ext cx="38101" cy="275657"/>
            </a:xfrm>
            <a:custGeom>
              <a:avLst/>
              <a:gdLst/>
              <a:ahLst/>
              <a:cxnLst/>
              <a:rect l="0" t="0" r="0" b="0"/>
              <a:pathLst>
                <a:path w="38101" h="275657">
                  <a:moveTo>
                    <a:pt x="9525" y="9409"/>
                  </a:moveTo>
                  <a:lnTo>
                    <a:pt x="9525" y="9409"/>
                  </a:lnTo>
                  <a:lnTo>
                    <a:pt x="9525" y="0"/>
                  </a:lnTo>
                  <a:lnTo>
                    <a:pt x="9525" y="8096"/>
                  </a:lnTo>
                  <a:lnTo>
                    <a:pt x="4469" y="14077"/>
                  </a:lnTo>
                  <a:lnTo>
                    <a:pt x="1986" y="22420"/>
                  </a:lnTo>
                  <a:lnTo>
                    <a:pt x="52" y="67238"/>
                  </a:lnTo>
                  <a:lnTo>
                    <a:pt x="3" y="111049"/>
                  </a:lnTo>
                  <a:lnTo>
                    <a:pt x="0" y="158617"/>
                  </a:lnTo>
                  <a:lnTo>
                    <a:pt x="0" y="202385"/>
                  </a:lnTo>
                  <a:lnTo>
                    <a:pt x="1058" y="234577"/>
                  </a:lnTo>
                  <a:lnTo>
                    <a:pt x="9133" y="264259"/>
                  </a:lnTo>
                  <a:lnTo>
                    <a:pt x="14465" y="270952"/>
                  </a:lnTo>
                  <a:lnTo>
                    <a:pt x="19834" y="273817"/>
                  </a:lnTo>
                  <a:lnTo>
                    <a:pt x="26849" y="275656"/>
                  </a:lnTo>
                  <a:lnTo>
                    <a:pt x="38100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168"/>
            <p:cNvSpPr/>
            <p:nvPr>
              <p:custDataLst>
                <p:tags r:id="rId103"/>
              </p:custDataLst>
            </p:nvPr>
          </p:nvSpPr>
          <p:spPr>
            <a:xfrm>
              <a:off x="5057809" y="4752975"/>
              <a:ext cx="171417" cy="47626"/>
            </a:xfrm>
            <a:custGeom>
              <a:avLst/>
              <a:gdLst/>
              <a:ahLst/>
              <a:cxnLst/>
              <a:rect l="0" t="0" r="0" b="0"/>
              <a:pathLst>
                <a:path w="171417" h="47626">
                  <a:moveTo>
                    <a:pt x="9491" y="47625"/>
                  </a:moveTo>
                  <a:lnTo>
                    <a:pt x="9491" y="47625"/>
                  </a:lnTo>
                  <a:lnTo>
                    <a:pt x="0" y="47625"/>
                  </a:lnTo>
                  <a:lnTo>
                    <a:pt x="5032" y="42569"/>
                  </a:lnTo>
                  <a:lnTo>
                    <a:pt x="10332" y="40086"/>
                  </a:lnTo>
                  <a:lnTo>
                    <a:pt x="13226" y="39424"/>
                  </a:lnTo>
                  <a:lnTo>
                    <a:pt x="28615" y="30735"/>
                  </a:lnTo>
                  <a:lnTo>
                    <a:pt x="72228" y="23645"/>
                  </a:lnTo>
                  <a:lnTo>
                    <a:pt x="116080" y="14397"/>
                  </a:lnTo>
                  <a:lnTo>
                    <a:pt x="162684" y="1167"/>
                  </a:lnTo>
                  <a:lnTo>
                    <a:pt x="171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169"/>
            <p:cNvSpPr/>
            <p:nvPr>
              <p:custDataLst>
                <p:tags r:id="rId104"/>
              </p:custDataLst>
            </p:nvPr>
          </p:nvSpPr>
          <p:spPr>
            <a:xfrm>
              <a:off x="5448300" y="4747861"/>
              <a:ext cx="152401" cy="128499"/>
            </a:xfrm>
            <a:custGeom>
              <a:avLst/>
              <a:gdLst/>
              <a:ahLst/>
              <a:cxnLst/>
              <a:rect l="0" t="0" r="0" b="0"/>
              <a:pathLst>
                <a:path w="152401" h="128499">
                  <a:moveTo>
                    <a:pt x="0" y="24164"/>
                  </a:moveTo>
                  <a:lnTo>
                    <a:pt x="0" y="24164"/>
                  </a:lnTo>
                  <a:lnTo>
                    <a:pt x="9491" y="24164"/>
                  </a:lnTo>
                  <a:lnTo>
                    <a:pt x="9525" y="68695"/>
                  </a:lnTo>
                  <a:lnTo>
                    <a:pt x="9525" y="115181"/>
                  </a:lnTo>
                  <a:lnTo>
                    <a:pt x="9525" y="128498"/>
                  </a:lnTo>
                  <a:lnTo>
                    <a:pt x="9525" y="82569"/>
                  </a:lnTo>
                  <a:lnTo>
                    <a:pt x="10583" y="65255"/>
                  </a:lnTo>
                  <a:lnTo>
                    <a:pt x="18167" y="37824"/>
                  </a:lnTo>
                  <a:lnTo>
                    <a:pt x="18658" y="30940"/>
                  </a:lnTo>
                  <a:lnTo>
                    <a:pt x="21698" y="24353"/>
                  </a:lnTo>
                  <a:lnTo>
                    <a:pt x="25519" y="17898"/>
                  </a:lnTo>
                  <a:lnTo>
                    <a:pt x="28172" y="7007"/>
                  </a:lnTo>
                  <a:lnTo>
                    <a:pt x="28496" y="0"/>
                  </a:lnTo>
                  <a:lnTo>
                    <a:pt x="28540" y="2136"/>
                  </a:lnTo>
                  <a:lnTo>
                    <a:pt x="29609" y="3128"/>
                  </a:lnTo>
                  <a:lnTo>
                    <a:pt x="36773" y="4852"/>
                  </a:lnTo>
                  <a:lnTo>
                    <a:pt x="37511" y="7820"/>
                  </a:lnTo>
                  <a:lnTo>
                    <a:pt x="37984" y="18348"/>
                  </a:lnTo>
                  <a:lnTo>
                    <a:pt x="40871" y="24402"/>
                  </a:lnTo>
                  <a:lnTo>
                    <a:pt x="44624" y="30619"/>
                  </a:lnTo>
                  <a:lnTo>
                    <a:pt x="47794" y="40070"/>
                  </a:lnTo>
                  <a:lnTo>
                    <a:pt x="53908" y="49573"/>
                  </a:lnTo>
                  <a:lnTo>
                    <a:pt x="56189" y="59092"/>
                  </a:lnTo>
                  <a:lnTo>
                    <a:pt x="57150" y="90708"/>
                  </a:lnTo>
                  <a:lnTo>
                    <a:pt x="62206" y="85744"/>
                  </a:lnTo>
                  <a:lnTo>
                    <a:pt x="64689" y="80460"/>
                  </a:lnTo>
                  <a:lnTo>
                    <a:pt x="66559" y="64096"/>
                  </a:lnTo>
                  <a:lnTo>
                    <a:pt x="73199" y="55021"/>
                  </a:lnTo>
                  <a:lnTo>
                    <a:pt x="75311" y="46124"/>
                  </a:lnTo>
                  <a:lnTo>
                    <a:pt x="75805" y="39922"/>
                  </a:lnTo>
                  <a:lnTo>
                    <a:pt x="78846" y="33637"/>
                  </a:lnTo>
                  <a:lnTo>
                    <a:pt x="93523" y="16518"/>
                  </a:lnTo>
                  <a:lnTo>
                    <a:pt x="97305" y="15474"/>
                  </a:lnTo>
                  <a:lnTo>
                    <a:pt x="121979" y="14653"/>
                  </a:lnTo>
                  <a:lnTo>
                    <a:pt x="122594" y="15708"/>
                  </a:lnTo>
                  <a:lnTo>
                    <a:pt x="123278" y="19700"/>
                  </a:lnTo>
                  <a:lnTo>
                    <a:pt x="124518" y="21188"/>
                  </a:lnTo>
                  <a:lnTo>
                    <a:pt x="128719" y="22841"/>
                  </a:lnTo>
                  <a:lnTo>
                    <a:pt x="130263" y="24340"/>
                  </a:lnTo>
                  <a:lnTo>
                    <a:pt x="135562" y="34351"/>
                  </a:lnTo>
                  <a:lnTo>
                    <a:pt x="139624" y="40332"/>
                  </a:lnTo>
                  <a:lnTo>
                    <a:pt x="141912" y="49651"/>
                  </a:lnTo>
                  <a:lnTo>
                    <a:pt x="143648" y="60173"/>
                  </a:lnTo>
                  <a:lnTo>
                    <a:pt x="151039" y="83169"/>
                  </a:lnTo>
                  <a:lnTo>
                    <a:pt x="152400" y="100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170"/>
            <p:cNvSpPr/>
            <p:nvPr>
              <p:custDataLst>
                <p:tags r:id="rId105"/>
              </p:custDataLst>
            </p:nvPr>
          </p:nvSpPr>
          <p:spPr>
            <a:xfrm>
              <a:off x="5648444" y="4772025"/>
              <a:ext cx="71942" cy="110154"/>
            </a:xfrm>
            <a:custGeom>
              <a:avLst/>
              <a:gdLst/>
              <a:ahLst/>
              <a:cxnLst/>
              <a:rect l="0" t="0" r="0" b="0"/>
              <a:pathLst>
                <a:path w="71942" h="110154">
                  <a:moveTo>
                    <a:pt x="28456" y="9525"/>
                  </a:moveTo>
                  <a:lnTo>
                    <a:pt x="28456" y="9525"/>
                  </a:lnTo>
                  <a:lnTo>
                    <a:pt x="28456" y="4469"/>
                  </a:lnTo>
                  <a:lnTo>
                    <a:pt x="27398" y="2980"/>
                  </a:lnTo>
                  <a:lnTo>
                    <a:pt x="25634" y="1986"/>
                  </a:lnTo>
                  <a:lnTo>
                    <a:pt x="19047" y="34"/>
                  </a:lnTo>
                  <a:lnTo>
                    <a:pt x="13908" y="5066"/>
                  </a:lnTo>
                  <a:lnTo>
                    <a:pt x="11407" y="10366"/>
                  </a:lnTo>
                  <a:lnTo>
                    <a:pt x="9801" y="17334"/>
                  </a:lnTo>
                  <a:lnTo>
                    <a:pt x="2938" y="26315"/>
                  </a:lnTo>
                  <a:lnTo>
                    <a:pt x="787" y="35196"/>
                  </a:lnTo>
                  <a:lnTo>
                    <a:pt x="0" y="50836"/>
                  </a:lnTo>
                  <a:lnTo>
                    <a:pt x="2756" y="57167"/>
                  </a:lnTo>
                  <a:lnTo>
                    <a:pt x="6450" y="63507"/>
                  </a:lnTo>
                  <a:lnTo>
                    <a:pt x="9589" y="73027"/>
                  </a:lnTo>
                  <a:lnTo>
                    <a:pt x="15693" y="82550"/>
                  </a:lnTo>
                  <a:lnTo>
                    <a:pt x="17971" y="92075"/>
                  </a:lnTo>
                  <a:lnTo>
                    <a:pt x="18505" y="98425"/>
                  </a:lnTo>
                  <a:lnTo>
                    <a:pt x="19705" y="100542"/>
                  </a:lnTo>
                  <a:lnTo>
                    <a:pt x="21564" y="101953"/>
                  </a:lnTo>
                  <a:lnTo>
                    <a:pt x="26451" y="103521"/>
                  </a:lnTo>
                  <a:lnTo>
                    <a:pt x="32151" y="104217"/>
                  </a:lnTo>
                  <a:lnTo>
                    <a:pt x="38212" y="107350"/>
                  </a:lnTo>
                  <a:lnTo>
                    <a:pt x="41311" y="109667"/>
                  </a:lnTo>
                  <a:lnTo>
                    <a:pt x="43376" y="110153"/>
                  </a:lnTo>
                  <a:lnTo>
                    <a:pt x="44752" y="109419"/>
                  </a:lnTo>
                  <a:lnTo>
                    <a:pt x="45670" y="107871"/>
                  </a:lnTo>
                  <a:lnTo>
                    <a:pt x="47341" y="106839"/>
                  </a:lnTo>
                  <a:lnTo>
                    <a:pt x="54748" y="105387"/>
                  </a:lnTo>
                  <a:lnTo>
                    <a:pt x="60602" y="105047"/>
                  </a:lnTo>
                  <a:lnTo>
                    <a:pt x="62587" y="103898"/>
                  </a:lnTo>
                  <a:lnTo>
                    <a:pt x="63910" y="102073"/>
                  </a:lnTo>
                  <a:lnTo>
                    <a:pt x="65380" y="97224"/>
                  </a:lnTo>
                  <a:lnTo>
                    <a:pt x="66034" y="91542"/>
                  </a:lnTo>
                  <a:lnTo>
                    <a:pt x="69146" y="85488"/>
                  </a:lnTo>
                  <a:lnTo>
                    <a:pt x="71458" y="82392"/>
                  </a:lnTo>
                  <a:lnTo>
                    <a:pt x="71941" y="79270"/>
                  </a:lnTo>
                  <a:lnTo>
                    <a:pt x="71204" y="76130"/>
                  </a:lnTo>
                  <a:lnTo>
                    <a:pt x="68621" y="69819"/>
                  </a:lnTo>
                  <a:lnTo>
                    <a:pt x="65679" y="50797"/>
                  </a:lnTo>
                  <a:lnTo>
                    <a:pt x="51384" y="30692"/>
                  </a:lnTo>
                  <a:lnTo>
                    <a:pt x="47597" y="16738"/>
                  </a:lnTo>
                  <a:lnTo>
                    <a:pt x="45450" y="14334"/>
                  </a:lnTo>
                  <a:lnTo>
                    <a:pt x="28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171"/>
            <p:cNvSpPr/>
            <p:nvPr>
              <p:custDataLst>
                <p:tags r:id="rId106"/>
              </p:custDataLst>
            </p:nvPr>
          </p:nvSpPr>
          <p:spPr>
            <a:xfrm>
              <a:off x="5743695" y="4753370"/>
              <a:ext cx="66402" cy="159766"/>
            </a:xfrm>
            <a:custGeom>
              <a:avLst/>
              <a:gdLst/>
              <a:ahLst/>
              <a:cxnLst/>
              <a:rect l="0" t="0" r="0" b="0"/>
              <a:pathLst>
                <a:path w="66402" h="159766">
                  <a:moveTo>
                    <a:pt x="47505" y="28180"/>
                  </a:moveTo>
                  <a:lnTo>
                    <a:pt x="47505" y="28180"/>
                  </a:lnTo>
                  <a:lnTo>
                    <a:pt x="56914" y="18771"/>
                  </a:lnTo>
                  <a:lnTo>
                    <a:pt x="56996" y="13632"/>
                  </a:lnTo>
                  <a:lnTo>
                    <a:pt x="55949" y="12131"/>
                  </a:lnTo>
                  <a:lnTo>
                    <a:pt x="54193" y="11131"/>
                  </a:lnTo>
                  <a:lnTo>
                    <a:pt x="47327" y="9394"/>
                  </a:lnTo>
                  <a:lnTo>
                    <a:pt x="42840" y="9247"/>
                  </a:lnTo>
                  <a:lnTo>
                    <a:pt x="41220" y="8150"/>
                  </a:lnTo>
                  <a:lnTo>
                    <a:pt x="40140" y="6360"/>
                  </a:lnTo>
                  <a:lnTo>
                    <a:pt x="38407" y="939"/>
                  </a:lnTo>
                  <a:lnTo>
                    <a:pt x="35348" y="198"/>
                  </a:lnTo>
                  <a:lnTo>
                    <a:pt x="33050" y="0"/>
                  </a:lnTo>
                  <a:lnTo>
                    <a:pt x="27675" y="2602"/>
                  </a:lnTo>
                  <a:lnTo>
                    <a:pt x="20657" y="7841"/>
                  </a:lnTo>
                  <a:lnTo>
                    <a:pt x="10880" y="9017"/>
                  </a:lnTo>
                  <a:lnTo>
                    <a:pt x="10389" y="10113"/>
                  </a:lnTo>
                  <a:lnTo>
                    <a:pt x="9842" y="14153"/>
                  </a:lnTo>
                  <a:lnTo>
                    <a:pt x="8638" y="15654"/>
                  </a:lnTo>
                  <a:lnTo>
                    <a:pt x="4478" y="17321"/>
                  </a:lnTo>
                  <a:lnTo>
                    <a:pt x="2945" y="18824"/>
                  </a:lnTo>
                  <a:lnTo>
                    <a:pt x="283" y="26739"/>
                  </a:lnTo>
                  <a:lnTo>
                    <a:pt x="0" y="32809"/>
                  </a:lnTo>
                  <a:lnTo>
                    <a:pt x="2755" y="38352"/>
                  </a:lnTo>
                  <a:lnTo>
                    <a:pt x="15692" y="54488"/>
                  </a:lnTo>
                  <a:lnTo>
                    <a:pt x="19029" y="63374"/>
                  </a:lnTo>
                  <a:lnTo>
                    <a:pt x="32061" y="79015"/>
                  </a:lnTo>
                  <a:lnTo>
                    <a:pt x="38172" y="82523"/>
                  </a:lnTo>
                  <a:lnTo>
                    <a:pt x="41283" y="83459"/>
                  </a:lnTo>
                  <a:lnTo>
                    <a:pt x="43357" y="85140"/>
                  </a:lnTo>
                  <a:lnTo>
                    <a:pt x="63909" y="113957"/>
                  </a:lnTo>
                  <a:lnTo>
                    <a:pt x="66207" y="129787"/>
                  </a:lnTo>
                  <a:lnTo>
                    <a:pt x="66401" y="136133"/>
                  </a:lnTo>
                  <a:lnTo>
                    <a:pt x="65394" y="138248"/>
                  </a:lnTo>
                  <a:lnTo>
                    <a:pt x="63664" y="139660"/>
                  </a:lnTo>
                  <a:lnTo>
                    <a:pt x="61453" y="140599"/>
                  </a:lnTo>
                  <a:lnTo>
                    <a:pt x="59979" y="142284"/>
                  </a:lnTo>
                  <a:lnTo>
                    <a:pt x="54790" y="152593"/>
                  </a:lnTo>
                  <a:lnTo>
                    <a:pt x="52362" y="155572"/>
                  </a:lnTo>
                  <a:lnTo>
                    <a:pt x="46841" y="158882"/>
                  </a:lnTo>
                  <a:lnTo>
                    <a:pt x="43888" y="159765"/>
                  </a:lnTo>
                  <a:lnTo>
                    <a:pt x="41919" y="159294"/>
                  </a:lnTo>
                  <a:lnTo>
                    <a:pt x="40605" y="157923"/>
                  </a:lnTo>
                  <a:lnTo>
                    <a:pt x="39730" y="155950"/>
                  </a:lnTo>
                  <a:lnTo>
                    <a:pt x="38088" y="154635"/>
                  </a:lnTo>
                  <a:lnTo>
                    <a:pt x="29933" y="152351"/>
                  </a:lnTo>
                  <a:lnTo>
                    <a:pt x="23836" y="147051"/>
                  </a:lnTo>
                  <a:lnTo>
                    <a:pt x="21110" y="138867"/>
                  </a:lnTo>
                  <a:lnTo>
                    <a:pt x="18930" y="123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172"/>
            <p:cNvSpPr/>
            <p:nvPr>
              <p:custDataLst>
                <p:tags r:id="rId107"/>
              </p:custDataLst>
            </p:nvPr>
          </p:nvSpPr>
          <p:spPr>
            <a:xfrm>
              <a:off x="5886485" y="4648200"/>
              <a:ext cx="47591" cy="266140"/>
            </a:xfrm>
            <a:custGeom>
              <a:avLst/>
              <a:gdLst/>
              <a:ahLst/>
              <a:cxnLst/>
              <a:rect l="0" t="0" r="0" b="0"/>
              <a:pathLst>
                <a:path w="47591" h="266140">
                  <a:moveTo>
                    <a:pt x="47590" y="0"/>
                  </a:moveTo>
                  <a:lnTo>
                    <a:pt x="47590" y="0"/>
                  </a:lnTo>
                  <a:lnTo>
                    <a:pt x="42534" y="5056"/>
                  </a:lnTo>
                  <a:lnTo>
                    <a:pt x="40051" y="10361"/>
                  </a:lnTo>
                  <a:lnTo>
                    <a:pt x="39389" y="13257"/>
                  </a:lnTo>
                  <a:lnTo>
                    <a:pt x="30700" y="28648"/>
                  </a:lnTo>
                  <a:lnTo>
                    <a:pt x="29980" y="31798"/>
                  </a:lnTo>
                  <a:lnTo>
                    <a:pt x="22278" y="45518"/>
                  </a:lnTo>
                  <a:lnTo>
                    <a:pt x="19142" y="92241"/>
                  </a:lnTo>
                  <a:lnTo>
                    <a:pt x="10380" y="136535"/>
                  </a:lnTo>
                  <a:lnTo>
                    <a:pt x="8695" y="155578"/>
                  </a:lnTo>
                  <a:lnTo>
                    <a:pt x="569" y="197203"/>
                  </a:lnTo>
                  <a:lnTo>
                    <a:pt x="0" y="230286"/>
                  </a:lnTo>
                  <a:lnTo>
                    <a:pt x="2803" y="237463"/>
                  </a:lnTo>
                  <a:lnTo>
                    <a:pt x="16442" y="257117"/>
                  </a:lnTo>
                  <a:lnTo>
                    <a:pt x="17299" y="260311"/>
                  </a:lnTo>
                  <a:lnTo>
                    <a:pt x="18930" y="262441"/>
                  </a:lnTo>
                  <a:lnTo>
                    <a:pt x="23563" y="264807"/>
                  </a:lnTo>
                  <a:lnTo>
                    <a:pt x="32122" y="266139"/>
                  </a:lnTo>
                  <a:lnTo>
                    <a:pt x="38246" y="263628"/>
                  </a:lnTo>
                  <a:lnTo>
                    <a:pt x="41361" y="261477"/>
                  </a:lnTo>
                  <a:lnTo>
                    <a:pt x="44822" y="256265"/>
                  </a:lnTo>
                  <a:lnTo>
                    <a:pt x="4759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173"/>
            <p:cNvSpPr/>
            <p:nvPr>
              <p:custDataLst>
                <p:tags r:id="rId108"/>
              </p:custDataLst>
            </p:nvPr>
          </p:nvSpPr>
          <p:spPr>
            <a:xfrm>
              <a:off x="5858312" y="4772025"/>
              <a:ext cx="104339" cy="38101"/>
            </a:xfrm>
            <a:custGeom>
              <a:avLst/>
              <a:gdLst/>
              <a:ahLst/>
              <a:cxnLst/>
              <a:rect l="0" t="0" r="0" b="0"/>
              <a:pathLst>
                <a:path w="104339" h="38101">
                  <a:moveTo>
                    <a:pt x="28138" y="38100"/>
                  </a:moveTo>
                  <a:lnTo>
                    <a:pt x="28138" y="38100"/>
                  </a:lnTo>
                  <a:lnTo>
                    <a:pt x="23082" y="38100"/>
                  </a:lnTo>
                  <a:lnTo>
                    <a:pt x="17777" y="35278"/>
                  </a:lnTo>
                  <a:lnTo>
                    <a:pt x="10805" y="29899"/>
                  </a:lnTo>
                  <a:lnTo>
                    <a:pt x="4541" y="28967"/>
                  </a:lnTo>
                  <a:lnTo>
                    <a:pt x="2882" y="27779"/>
                  </a:lnTo>
                  <a:lnTo>
                    <a:pt x="1775" y="25927"/>
                  </a:lnTo>
                  <a:lnTo>
                    <a:pt x="0" y="20408"/>
                  </a:lnTo>
                  <a:lnTo>
                    <a:pt x="912" y="19956"/>
                  </a:lnTo>
                  <a:lnTo>
                    <a:pt x="34523" y="17999"/>
                  </a:lnTo>
                  <a:lnTo>
                    <a:pt x="47195" y="11512"/>
                  </a:lnTo>
                  <a:lnTo>
                    <a:pt x="93128" y="4502"/>
                  </a:lnTo>
                  <a:lnTo>
                    <a:pt x="104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571"/>
          <p:cNvGrpSpPr/>
          <p:nvPr/>
        </p:nvGrpSpPr>
        <p:grpSpPr>
          <a:xfrm>
            <a:off x="6267450" y="4695836"/>
            <a:ext cx="894026" cy="257049"/>
            <a:chOff x="6267450" y="4695836"/>
            <a:chExt cx="894026" cy="257049"/>
          </a:xfrm>
        </p:grpSpPr>
        <p:sp>
          <p:nvSpPr>
            <p:cNvPr id="226" name="SMARTInkShape-3174"/>
            <p:cNvSpPr/>
            <p:nvPr>
              <p:custDataLst>
                <p:tags r:id="rId93"/>
              </p:custDataLst>
            </p:nvPr>
          </p:nvSpPr>
          <p:spPr>
            <a:xfrm>
              <a:off x="6267450" y="4695836"/>
              <a:ext cx="112813" cy="257034"/>
            </a:xfrm>
            <a:custGeom>
              <a:avLst/>
              <a:gdLst/>
              <a:ahLst/>
              <a:cxnLst/>
              <a:rect l="0" t="0" r="0" b="0"/>
              <a:pathLst>
                <a:path w="112813" h="257034">
                  <a:moveTo>
                    <a:pt x="0" y="28564"/>
                  </a:moveTo>
                  <a:lnTo>
                    <a:pt x="0" y="28564"/>
                  </a:lnTo>
                  <a:lnTo>
                    <a:pt x="0" y="19155"/>
                  </a:lnTo>
                  <a:lnTo>
                    <a:pt x="14189" y="4853"/>
                  </a:lnTo>
                  <a:lnTo>
                    <a:pt x="19712" y="2150"/>
                  </a:lnTo>
                  <a:lnTo>
                    <a:pt x="41314" y="115"/>
                  </a:lnTo>
                  <a:lnTo>
                    <a:pt x="60328" y="0"/>
                  </a:lnTo>
                  <a:lnTo>
                    <a:pt x="66676" y="2816"/>
                  </a:lnTo>
                  <a:lnTo>
                    <a:pt x="73025" y="6537"/>
                  </a:lnTo>
                  <a:lnTo>
                    <a:pt x="82550" y="9690"/>
                  </a:lnTo>
                  <a:lnTo>
                    <a:pt x="88900" y="14179"/>
                  </a:lnTo>
                  <a:lnTo>
                    <a:pt x="92428" y="19701"/>
                  </a:lnTo>
                  <a:lnTo>
                    <a:pt x="94692" y="26813"/>
                  </a:lnTo>
                  <a:lnTo>
                    <a:pt x="95202" y="49869"/>
                  </a:lnTo>
                  <a:lnTo>
                    <a:pt x="92406" y="56730"/>
                  </a:lnTo>
                  <a:lnTo>
                    <a:pt x="48063" y="104326"/>
                  </a:lnTo>
                  <a:lnTo>
                    <a:pt x="39463" y="104726"/>
                  </a:lnTo>
                  <a:lnTo>
                    <a:pt x="39008" y="105796"/>
                  </a:lnTo>
                  <a:lnTo>
                    <a:pt x="38220" y="112962"/>
                  </a:lnTo>
                  <a:lnTo>
                    <a:pt x="39238" y="113404"/>
                  </a:lnTo>
                  <a:lnTo>
                    <a:pt x="43192" y="113896"/>
                  </a:lnTo>
                  <a:lnTo>
                    <a:pt x="44669" y="115085"/>
                  </a:lnTo>
                  <a:lnTo>
                    <a:pt x="46312" y="119229"/>
                  </a:lnTo>
                  <a:lnTo>
                    <a:pt x="47808" y="120758"/>
                  </a:lnTo>
                  <a:lnTo>
                    <a:pt x="57814" y="126032"/>
                  </a:lnTo>
                  <a:lnTo>
                    <a:pt x="60767" y="128468"/>
                  </a:lnTo>
                  <a:lnTo>
                    <a:pt x="64050" y="133996"/>
                  </a:lnTo>
                  <a:lnTo>
                    <a:pt x="66567" y="139981"/>
                  </a:lnTo>
                  <a:lnTo>
                    <a:pt x="101968" y="180965"/>
                  </a:lnTo>
                  <a:lnTo>
                    <a:pt x="104585" y="187314"/>
                  </a:lnTo>
                  <a:lnTo>
                    <a:pt x="110951" y="196839"/>
                  </a:lnTo>
                  <a:lnTo>
                    <a:pt x="112812" y="203189"/>
                  </a:lnTo>
                  <a:lnTo>
                    <a:pt x="112249" y="206364"/>
                  </a:lnTo>
                  <a:lnTo>
                    <a:pt x="106565" y="219064"/>
                  </a:lnTo>
                  <a:lnTo>
                    <a:pt x="105969" y="222239"/>
                  </a:lnTo>
                  <a:lnTo>
                    <a:pt x="96679" y="241289"/>
                  </a:lnTo>
                  <a:lnTo>
                    <a:pt x="94086" y="243406"/>
                  </a:lnTo>
                  <a:lnTo>
                    <a:pt x="77538" y="249625"/>
                  </a:lnTo>
                  <a:lnTo>
                    <a:pt x="68821" y="255675"/>
                  </a:lnTo>
                  <a:lnTo>
                    <a:pt x="45405" y="257033"/>
                  </a:lnTo>
                  <a:lnTo>
                    <a:pt x="38524" y="254284"/>
                  </a:lnTo>
                  <a:lnTo>
                    <a:pt x="31938" y="250592"/>
                  </a:lnTo>
                  <a:lnTo>
                    <a:pt x="25484" y="248951"/>
                  </a:lnTo>
                  <a:lnTo>
                    <a:pt x="23339" y="247455"/>
                  </a:lnTo>
                  <a:lnTo>
                    <a:pt x="21910" y="245399"/>
                  </a:lnTo>
                  <a:lnTo>
                    <a:pt x="19050" y="23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175"/>
            <p:cNvSpPr/>
            <p:nvPr>
              <p:custDataLst>
                <p:tags r:id="rId94"/>
              </p:custDataLst>
            </p:nvPr>
          </p:nvSpPr>
          <p:spPr>
            <a:xfrm>
              <a:off x="6638925" y="4933950"/>
              <a:ext cx="38101" cy="9523"/>
            </a:xfrm>
            <a:custGeom>
              <a:avLst/>
              <a:gdLst/>
              <a:ahLst/>
              <a:cxnLst/>
              <a:rect l="0" t="0" r="0" b="0"/>
              <a:pathLst>
                <a:path w="38101" h="9523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524" y="9522"/>
                  </a:lnTo>
                  <a:lnTo>
                    <a:pt x="9525" y="4468"/>
                  </a:lnTo>
                  <a:lnTo>
                    <a:pt x="10583" y="2978"/>
                  </a:lnTo>
                  <a:lnTo>
                    <a:pt x="12347" y="1986"/>
                  </a:lnTo>
                  <a:lnTo>
                    <a:pt x="19226" y="262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176"/>
            <p:cNvSpPr/>
            <p:nvPr>
              <p:custDataLst>
                <p:tags r:id="rId95"/>
              </p:custDataLst>
            </p:nvPr>
          </p:nvSpPr>
          <p:spPr>
            <a:xfrm>
              <a:off x="6829425" y="4943475"/>
              <a:ext cx="38101" cy="9410"/>
            </a:xfrm>
            <a:custGeom>
              <a:avLst/>
              <a:gdLst/>
              <a:ahLst/>
              <a:cxnLst/>
              <a:rect l="0" t="0" r="0" b="0"/>
              <a:pathLst>
                <a:path w="38101" h="9410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132" y="5056"/>
                  </a:lnTo>
                  <a:lnTo>
                    <a:pt x="10321" y="6545"/>
                  </a:lnTo>
                  <a:lnTo>
                    <a:pt x="14465" y="8201"/>
                  </a:lnTo>
                  <a:lnTo>
                    <a:pt x="26849" y="940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177"/>
            <p:cNvSpPr/>
            <p:nvPr>
              <p:custDataLst>
                <p:tags r:id="rId96"/>
              </p:custDataLst>
            </p:nvPr>
          </p:nvSpPr>
          <p:spPr>
            <a:xfrm>
              <a:off x="7048500" y="4924425"/>
              <a:ext cx="19051" cy="9523"/>
            </a:xfrm>
            <a:custGeom>
              <a:avLst/>
              <a:gdLst/>
              <a:ahLst/>
              <a:cxnLst/>
              <a:rect l="0" t="0" r="0" b="0"/>
              <a:pathLst>
                <a:path w="19051" h="9523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9132" y="9522"/>
                  </a:lnTo>
                  <a:lnTo>
                    <a:pt x="9409" y="4468"/>
                  </a:lnTo>
                  <a:lnTo>
                    <a:pt x="10506" y="297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178"/>
            <p:cNvSpPr/>
            <p:nvPr>
              <p:custDataLst>
                <p:tags r:id="rId97"/>
              </p:custDataLst>
            </p:nvPr>
          </p:nvSpPr>
          <p:spPr>
            <a:xfrm>
              <a:off x="7146281" y="4933950"/>
              <a:ext cx="15195" cy="9134"/>
            </a:xfrm>
            <a:custGeom>
              <a:avLst/>
              <a:gdLst/>
              <a:ahLst/>
              <a:cxnLst/>
              <a:rect l="0" t="0" r="0" b="0"/>
              <a:pathLst>
                <a:path w="15195" h="9134">
                  <a:moveTo>
                    <a:pt x="6994" y="0"/>
                  </a:moveTo>
                  <a:lnTo>
                    <a:pt x="6994" y="0"/>
                  </a:lnTo>
                  <a:lnTo>
                    <a:pt x="6994" y="9133"/>
                  </a:lnTo>
                  <a:lnTo>
                    <a:pt x="15194" y="1289"/>
                  </a:lnTo>
                  <a:lnTo>
                    <a:pt x="0" y="11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572"/>
          <p:cNvGrpSpPr/>
          <p:nvPr/>
        </p:nvGrpSpPr>
        <p:grpSpPr>
          <a:xfrm>
            <a:off x="7477125" y="4705350"/>
            <a:ext cx="428626" cy="266701"/>
            <a:chOff x="7477125" y="4705350"/>
            <a:chExt cx="428626" cy="266701"/>
          </a:xfrm>
        </p:grpSpPr>
        <p:sp>
          <p:nvSpPr>
            <p:cNvPr id="232" name="SMARTInkShape-3179"/>
            <p:cNvSpPr/>
            <p:nvPr>
              <p:custDataLst>
                <p:tags r:id="rId88"/>
              </p:custDataLst>
            </p:nvPr>
          </p:nvSpPr>
          <p:spPr>
            <a:xfrm>
              <a:off x="7477128" y="4714926"/>
              <a:ext cx="123823" cy="236585"/>
            </a:xfrm>
            <a:custGeom>
              <a:avLst/>
              <a:gdLst/>
              <a:ahLst/>
              <a:cxnLst/>
              <a:rect l="0" t="0" r="0" b="0"/>
              <a:pathLst>
                <a:path w="123823" h="236585">
                  <a:moveTo>
                    <a:pt x="28572" y="123774"/>
                  </a:moveTo>
                  <a:lnTo>
                    <a:pt x="28572" y="123774"/>
                  </a:lnTo>
                  <a:lnTo>
                    <a:pt x="36772" y="115573"/>
                  </a:lnTo>
                  <a:lnTo>
                    <a:pt x="38096" y="104735"/>
                  </a:lnTo>
                  <a:lnTo>
                    <a:pt x="38097" y="104724"/>
                  </a:lnTo>
                  <a:lnTo>
                    <a:pt x="38097" y="109780"/>
                  </a:lnTo>
                  <a:lnTo>
                    <a:pt x="37039" y="111269"/>
                  </a:lnTo>
                  <a:lnTo>
                    <a:pt x="35275" y="112263"/>
                  </a:lnTo>
                  <a:lnTo>
                    <a:pt x="33041" y="112925"/>
                  </a:lnTo>
                  <a:lnTo>
                    <a:pt x="31552" y="114425"/>
                  </a:lnTo>
                  <a:lnTo>
                    <a:pt x="29897" y="118913"/>
                  </a:lnTo>
                  <a:lnTo>
                    <a:pt x="25801" y="145704"/>
                  </a:lnTo>
                  <a:lnTo>
                    <a:pt x="10963" y="192184"/>
                  </a:lnTo>
                  <a:lnTo>
                    <a:pt x="8748" y="206040"/>
                  </a:lnTo>
                  <a:lnTo>
                    <a:pt x="2039" y="218968"/>
                  </a:lnTo>
                  <a:lnTo>
                    <a:pt x="33" y="236584"/>
                  </a:lnTo>
                  <a:lnTo>
                    <a:pt x="0" y="224686"/>
                  </a:lnTo>
                  <a:lnTo>
                    <a:pt x="1057" y="222799"/>
                  </a:lnTo>
                  <a:lnTo>
                    <a:pt x="2821" y="221540"/>
                  </a:lnTo>
                  <a:lnTo>
                    <a:pt x="5054" y="220701"/>
                  </a:lnTo>
                  <a:lnTo>
                    <a:pt x="6544" y="218025"/>
                  </a:lnTo>
                  <a:lnTo>
                    <a:pt x="17009" y="170683"/>
                  </a:lnTo>
                  <a:lnTo>
                    <a:pt x="21265" y="152137"/>
                  </a:lnTo>
                  <a:lnTo>
                    <a:pt x="35470" y="106691"/>
                  </a:lnTo>
                  <a:lnTo>
                    <a:pt x="40141" y="86257"/>
                  </a:lnTo>
                  <a:lnTo>
                    <a:pt x="60442" y="41258"/>
                  </a:lnTo>
                  <a:lnTo>
                    <a:pt x="68673" y="19840"/>
                  </a:lnTo>
                  <a:lnTo>
                    <a:pt x="83959" y="1880"/>
                  </a:lnTo>
                  <a:lnTo>
                    <a:pt x="87760" y="807"/>
                  </a:lnTo>
                  <a:lnTo>
                    <a:pt x="94809" y="0"/>
                  </a:lnTo>
                  <a:lnTo>
                    <a:pt x="96298" y="32006"/>
                  </a:lnTo>
                  <a:lnTo>
                    <a:pt x="103447" y="50372"/>
                  </a:lnTo>
                  <a:lnTo>
                    <a:pt x="104720" y="95432"/>
                  </a:lnTo>
                  <a:lnTo>
                    <a:pt x="104769" y="139663"/>
                  </a:lnTo>
                  <a:lnTo>
                    <a:pt x="105830" y="158506"/>
                  </a:lnTo>
                  <a:lnTo>
                    <a:pt x="113414" y="186282"/>
                  </a:lnTo>
                  <a:lnTo>
                    <a:pt x="114263" y="207579"/>
                  </a:lnTo>
                  <a:lnTo>
                    <a:pt x="123822" y="21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180"/>
            <p:cNvSpPr/>
            <p:nvPr>
              <p:custDataLst>
                <p:tags r:id="rId89"/>
              </p:custDataLst>
            </p:nvPr>
          </p:nvSpPr>
          <p:spPr>
            <a:xfrm>
              <a:off x="7477125" y="48577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32056" y="8489"/>
                  </a:lnTo>
                  <a:lnTo>
                    <a:pt x="40001" y="4479"/>
                  </a:lnTo>
                  <a:lnTo>
                    <a:pt x="43600" y="4044"/>
                  </a:lnTo>
                  <a:lnTo>
                    <a:pt x="54782" y="637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181"/>
            <p:cNvSpPr/>
            <p:nvPr>
              <p:custDataLst>
                <p:tags r:id="rId90"/>
              </p:custDataLst>
            </p:nvPr>
          </p:nvSpPr>
          <p:spPr>
            <a:xfrm>
              <a:off x="7658100" y="4705350"/>
              <a:ext cx="66382" cy="266701"/>
            </a:xfrm>
            <a:custGeom>
              <a:avLst/>
              <a:gdLst/>
              <a:ahLst/>
              <a:cxnLst/>
              <a:rect l="0" t="0" r="0" b="0"/>
              <a:pathLst>
                <a:path w="66382" h="26670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409" y="5056"/>
                  </a:lnTo>
                  <a:lnTo>
                    <a:pt x="15118" y="10361"/>
                  </a:lnTo>
                  <a:lnTo>
                    <a:pt x="30974" y="22390"/>
                  </a:lnTo>
                  <a:lnTo>
                    <a:pt x="50732" y="54547"/>
                  </a:lnTo>
                  <a:lnTo>
                    <a:pt x="63320" y="90874"/>
                  </a:lnTo>
                  <a:lnTo>
                    <a:pt x="66381" y="135723"/>
                  </a:lnTo>
                  <a:lnTo>
                    <a:pt x="65591" y="174555"/>
                  </a:lnTo>
                  <a:lnTo>
                    <a:pt x="49340" y="220366"/>
                  </a:lnTo>
                  <a:lnTo>
                    <a:pt x="35933" y="256513"/>
                  </a:lnTo>
                  <a:lnTo>
                    <a:pt x="33481" y="259909"/>
                  </a:lnTo>
                  <a:lnTo>
                    <a:pt x="27933" y="263682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182"/>
            <p:cNvSpPr/>
            <p:nvPr>
              <p:custDataLst>
                <p:tags r:id="rId91"/>
              </p:custDataLst>
            </p:nvPr>
          </p:nvSpPr>
          <p:spPr>
            <a:xfrm>
              <a:off x="7820025" y="4833212"/>
              <a:ext cx="66676" cy="5489"/>
            </a:xfrm>
            <a:custGeom>
              <a:avLst/>
              <a:gdLst/>
              <a:ahLst/>
              <a:cxnLst/>
              <a:rect l="0" t="0" r="0" b="0"/>
              <a:pathLst>
                <a:path w="66676" h="5489">
                  <a:moveTo>
                    <a:pt x="0" y="5488"/>
                  </a:moveTo>
                  <a:lnTo>
                    <a:pt x="0" y="5488"/>
                  </a:lnTo>
                  <a:lnTo>
                    <a:pt x="22666" y="5488"/>
                  </a:lnTo>
                  <a:lnTo>
                    <a:pt x="28771" y="2666"/>
                  </a:lnTo>
                  <a:lnTo>
                    <a:pt x="31881" y="432"/>
                  </a:lnTo>
                  <a:lnTo>
                    <a:pt x="33954" y="0"/>
                  </a:lnTo>
                  <a:lnTo>
                    <a:pt x="35336" y="772"/>
                  </a:lnTo>
                  <a:lnTo>
                    <a:pt x="36257" y="2344"/>
                  </a:lnTo>
                  <a:lnTo>
                    <a:pt x="42925" y="4091"/>
                  </a:lnTo>
                  <a:lnTo>
                    <a:pt x="66675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183"/>
            <p:cNvSpPr/>
            <p:nvPr>
              <p:custDataLst>
                <p:tags r:id="rId92"/>
              </p:custDataLst>
            </p:nvPr>
          </p:nvSpPr>
          <p:spPr>
            <a:xfrm>
              <a:off x="7829943" y="4924425"/>
              <a:ext cx="75808" cy="14991"/>
            </a:xfrm>
            <a:custGeom>
              <a:avLst/>
              <a:gdLst/>
              <a:ahLst/>
              <a:cxnLst/>
              <a:rect l="0" t="0" r="0" b="0"/>
              <a:pathLst>
                <a:path w="75808" h="14991">
                  <a:moveTo>
                    <a:pt x="9132" y="0"/>
                  </a:moveTo>
                  <a:lnTo>
                    <a:pt x="9132" y="0"/>
                  </a:lnTo>
                  <a:lnTo>
                    <a:pt x="0" y="9133"/>
                  </a:lnTo>
                  <a:lnTo>
                    <a:pt x="4780" y="9409"/>
                  </a:lnTo>
                  <a:lnTo>
                    <a:pt x="6231" y="10506"/>
                  </a:lnTo>
                  <a:lnTo>
                    <a:pt x="7842" y="14548"/>
                  </a:lnTo>
                  <a:lnTo>
                    <a:pt x="9330" y="14990"/>
                  </a:lnTo>
                  <a:lnTo>
                    <a:pt x="22276" y="10454"/>
                  </a:lnTo>
                  <a:lnTo>
                    <a:pt x="68137" y="9532"/>
                  </a:lnTo>
                  <a:lnTo>
                    <a:pt x="7580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" name="SMARTInkShape-3184"/>
          <p:cNvSpPr/>
          <p:nvPr>
            <p:custDataLst>
              <p:tags r:id="rId10"/>
            </p:custDataLst>
          </p:nvPr>
        </p:nvSpPr>
        <p:spPr>
          <a:xfrm>
            <a:off x="10134600" y="2771775"/>
            <a:ext cx="1076326" cy="464806"/>
          </a:xfrm>
          <a:custGeom>
            <a:avLst/>
            <a:gdLst/>
            <a:ahLst/>
            <a:cxnLst/>
            <a:rect l="0" t="0" r="0" b="0"/>
            <a:pathLst>
              <a:path w="1076326" h="464806">
                <a:moveTo>
                  <a:pt x="9525" y="352425"/>
                </a:moveTo>
                <a:lnTo>
                  <a:pt x="9525" y="352425"/>
                </a:lnTo>
                <a:lnTo>
                  <a:pt x="4468" y="352425"/>
                </a:lnTo>
                <a:lnTo>
                  <a:pt x="2979" y="351367"/>
                </a:lnTo>
                <a:lnTo>
                  <a:pt x="1987" y="349603"/>
                </a:lnTo>
                <a:lnTo>
                  <a:pt x="115" y="343292"/>
                </a:lnTo>
                <a:lnTo>
                  <a:pt x="0" y="333376"/>
                </a:lnTo>
                <a:lnTo>
                  <a:pt x="5057" y="338431"/>
                </a:lnTo>
                <a:lnTo>
                  <a:pt x="7538" y="343736"/>
                </a:lnTo>
                <a:lnTo>
                  <a:pt x="10323" y="358885"/>
                </a:lnTo>
                <a:lnTo>
                  <a:pt x="15993" y="369391"/>
                </a:lnTo>
                <a:lnTo>
                  <a:pt x="20260" y="385439"/>
                </a:lnTo>
                <a:lnTo>
                  <a:pt x="53801" y="431657"/>
                </a:lnTo>
                <a:lnTo>
                  <a:pt x="69828" y="450413"/>
                </a:lnTo>
                <a:lnTo>
                  <a:pt x="84425" y="460246"/>
                </a:lnTo>
                <a:lnTo>
                  <a:pt x="107212" y="464805"/>
                </a:lnTo>
                <a:lnTo>
                  <a:pt x="143356" y="458742"/>
                </a:lnTo>
                <a:lnTo>
                  <a:pt x="172651" y="448249"/>
                </a:lnTo>
                <a:lnTo>
                  <a:pt x="219940" y="420154"/>
                </a:lnTo>
                <a:lnTo>
                  <a:pt x="263075" y="397540"/>
                </a:lnTo>
                <a:lnTo>
                  <a:pt x="297897" y="379884"/>
                </a:lnTo>
                <a:lnTo>
                  <a:pt x="334540" y="361454"/>
                </a:lnTo>
                <a:lnTo>
                  <a:pt x="371993" y="339857"/>
                </a:lnTo>
                <a:lnTo>
                  <a:pt x="409805" y="317206"/>
                </a:lnTo>
                <a:lnTo>
                  <a:pt x="447777" y="296555"/>
                </a:lnTo>
                <a:lnTo>
                  <a:pt x="488643" y="276794"/>
                </a:lnTo>
                <a:lnTo>
                  <a:pt x="530442" y="257428"/>
                </a:lnTo>
                <a:lnTo>
                  <a:pt x="570185" y="238237"/>
                </a:lnTo>
                <a:lnTo>
                  <a:pt x="609016" y="216303"/>
                </a:lnTo>
                <a:lnTo>
                  <a:pt x="647440" y="194560"/>
                </a:lnTo>
                <a:lnTo>
                  <a:pt x="685685" y="177841"/>
                </a:lnTo>
                <a:lnTo>
                  <a:pt x="721027" y="160532"/>
                </a:lnTo>
                <a:lnTo>
                  <a:pt x="754373" y="143314"/>
                </a:lnTo>
                <a:lnTo>
                  <a:pt x="786833" y="128606"/>
                </a:lnTo>
                <a:lnTo>
                  <a:pt x="818898" y="115014"/>
                </a:lnTo>
                <a:lnTo>
                  <a:pt x="863877" y="95462"/>
                </a:lnTo>
                <a:lnTo>
                  <a:pt x="901195" y="76263"/>
                </a:lnTo>
                <a:lnTo>
                  <a:pt x="942249" y="50812"/>
                </a:lnTo>
                <a:lnTo>
                  <a:pt x="987682" y="29413"/>
                </a:lnTo>
                <a:lnTo>
                  <a:pt x="1028443" y="12421"/>
                </a:lnTo>
                <a:lnTo>
                  <a:pt x="1040227" y="9754"/>
                </a:lnTo>
                <a:lnTo>
                  <a:pt x="1053871" y="3360"/>
                </a:lnTo>
                <a:lnTo>
                  <a:pt x="10763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SMARTInkShape-Group574"/>
          <p:cNvGrpSpPr/>
          <p:nvPr/>
        </p:nvGrpSpPr>
        <p:grpSpPr>
          <a:xfrm>
            <a:off x="8210550" y="4638675"/>
            <a:ext cx="466606" cy="438140"/>
            <a:chOff x="8210550" y="4638675"/>
            <a:chExt cx="466606" cy="438140"/>
          </a:xfrm>
        </p:grpSpPr>
        <p:sp>
          <p:nvSpPr>
            <p:cNvPr id="239" name="SMARTInkShape-3185"/>
            <p:cNvSpPr/>
            <p:nvPr>
              <p:custDataLst>
                <p:tags r:id="rId84"/>
              </p:custDataLst>
            </p:nvPr>
          </p:nvSpPr>
          <p:spPr>
            <a:xfrm>
              <a:off x="8601195" y="4991100"/>
              <a:ext cx="75961" cy="85715"/>
            </a:xfrm>
            <a:custGeom>
              <a:avLst/>
              <a:gdLst/>
              <a:ahLst/>
              <a:cxnLst/>
              <a:rect l="0" t="0" r="0" b="0"/>
              <a:pathLst>
                <a:path w="75961" h="85715">
                  <a:moveTo>
                    <a:pt x="57030" y="9525"/>
                  </a:moveTo>
                  <a:lnTo>
                    <a:pt x="57030" y="9525"/>
                  </a:lnTo>
                  <a:lnTo>
                    <a:pt x="57030" y="1324"/>
                  </a:lnTo>
                  <a:lnTo>
                    <a:pt x="55972" y="883"/>
                  </a:lnTo>
                  <a:lnTo>
                    <a:pt x="32961" y="0"/>
                  </a:lnTo>
                  <a:lnTo>
                    <a:pt x="31459" y="1058"/>
                  </a:lnTo>
                  <a:lnTo>
                    <a:pt x="30458" y="2822"/>
                  </a:lnTo>
                  <a:lnTo>
                    <a:pt x="29791" y="5056"/>
                  </a:lnTo>
                  <a:lnTo>
                    <a:pt x="28287" y="6545"/>
                  </a:lnTo>
                  <a:lnTo>
                    <a:pt x="23794" y="8201"/>
                  </a:lnTo>
                  <a:lnTo>
                    <a:pt x="22172" y="9701"/>
                  </a:lnTo>
                  <a:lnTo>
                    <a:pt x="20371" y="14189"/>
                  </a:lnTo>
                  <a:lnTo>
                    <a:pt x="18832" y="15810"/>
                  </a:lnTo>
                  <a:lnTo>
                    <a:pt x="14301" y="17609"/>
                  </a:lnTo>
                  <a:lnTo>
                    <a:pt x="12668" y="19148"/>
                  </a:lnTo>
                  <a:lnTo>
                    <a:pt x="10855" y="23680"/>
                  </a:lnTo>
                  <a:lnTo>
                    <a:pt x="8634" y="35212"/>
                  </a:lnTo>
                  <a:lnTo>
                    <a:pt x="2944" y="44536"/>
                  </a:lnTo>
                  <a:lnTo>
                    <a:pt x="284" y="55280"/>
                  </a:lnTo>
                  <a:lnTo>
                    <a:pt x="0" y="61652"/>
                  </a:lnTo>
                  <a:lnTo>
                    <a:pt x="2755" y="67264"/>
                  </a:lnTo>
                  <a:lnTo>
                    <a:pt x="8092" y="74435"/>
                  </a:lnTo>
                  <a:lnTo>
                    <a:pt x="9017" y="80733"/>
                  </a:lnTo>
                  <a:lnTo>
                    <a:pt x="10204" y="82397"/>
                  </a:lnTo>
                  <a:lnTo>
                    <a:pt x="12054" y="83507"/>
                  </a:lnTo>
                  <a:lnTo>
                    <a:pt x="19715" y="85068"/>
                  </a:lnTo>
                  <a:lnTo>
                    <a:pt x="41560" y="85714"/>
                  </a:lnTo>
                  <a:lnTo>
                    <a:pt x="47685" y="82898"/>
                  </a:lnTo>
                  <a:lnTo>
                    <a:pt x="53935" y="79177"/>
                  </a:lnTo>
                  <a:lnTo>
                    <a:pt x="60241" y="77523"/>
                  </a:lnTo>
                  <a:lnTo>
                    <a:pt x="62345" y="76024"/>
                  </a:lnTo>
                  <a:lnTo>
                    <a:pt x="63748" y="73966"/>
                  </a:lnTo>
                  <a:lnTo>
                    <a:pt x="65723" y="66013"/>
                  </a:lnTo>
                  <a:lnTo>
                    <a:pt x="66001" y="63059"/>
                  </a:lnTo>
                  <a:lnTo>
                    <a:pt x="69131" y="56954"/>
                  </a:lnTo>
                  <a:lnTo>
                    <a:pt x="72991" y="50713"/>
                  </a:lnTo>
                  <a:lnTo>
                    <a:pt x="75470" y="38083"/>
                  </a:lnTo>
                  <a:lnTo>
                    <a:pt x="75960" y="25397"/>
                  </a:lnTo>
                  <a:lnTo>
                    <a:pt x="74941" y="23282"/>
                  </a:lnTo>
                  <a:lnTo>
                    <a:pt x="73203" y="21870"/>
                  </a:lnTo>
                  <a:lnTo>
                    <a:pt x="67868" y="19608"/>
                  </a:lnTo>
                  <a:lnTo>
                    <a:pt x="67139" y="16475"/>
                  </a:lnTo>
                  <a:lnTo>
                    <a:pt x="66943" y="14158"/>
                  </a:lnTo>
                  <a:lnTo>
                    <a:pt x="65756" y="12614"/>
                  </a:lnTo>
                  <a:lnTo>
                    <a:pt x="475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186"/>
            <p:cNvSpPr/>
            <p:nvPr>
              <p:custDataLst>
                <p:tags r:id="rId85"/>
              </p:custDataLst>
            </p:nvPr>
          </p:nvSpPr>
          <p:spPr>
            <a:xfrm>
              <a:off x="8383452" y="4781584"/>
              <a:ext cx="179524" cy="219042"/>
            </a:xfrm>
            <a:custGeom>
              <a:avLst/>
              <a:gdLst/>
              <a:ahLst/>
              <a:cxnLst/>
              <a:rect l="0" t="0" r="0" b="0"/>
              <a:pathLst>
                <a:path w="179524" h="219042">
                  <a:moveTo>
                    <a:pt x="131898" y="9491"/>
                  </a:moveTo>
                  <a:lnTo>
                    <a:pt x="131898" y="9491"/>
                  </a:lnTo>
                  <a:lnTo>
                    <a:pt x="141423" y="9491"/>
                  </a:lnTo>
                  <a:lnTo>
                    <a:pt x="141423" y="4435"/>
                  </a:lnTo>
                  <a:lnTo>
                    <a:pt x="140365" y="2946"/>
                  </a:lnTo>
                  <a:lnTo>
                    <a:pt x="138601" y="1952"/>
                  </a:lnTo>
                  <a:lnTo>
                    <a:pt x="131722" y="228"/>
                  </a:lnTo>
                  <a:lnTo>
                    <a:pt x="123813" y="0"/>
                  </a:lnTo>
                  <a:lnTo>
                    <a:pt x="115053" y="6519"/>
                  </a:lnTo>
                  <a:lnTo>
                    <a:pt x="106210" y="8610"/>
                  </a:lnTo>
                  <a:lnTo>
                    <a:pt x="100020" y="9100"/>
                  </a:lnTo>
                  <a:lnTo>
                    <a:pt x="93741" y="12140"/>
                  </a:lnTo>
                  <a:lnTo>
                    <a:pt x="87422" y="15960"/>
                  </a:lnTo>
                  <a:lnTo>
                    <a:pt x="61850" y="26352"/>
                  </a:lnTo>
                  <a:lnTo>
                    <a:pt x="53846" y="32154"/>
                  </a:lnTo>
                  <a:lnTo>
                    <a:pt x="49583" y="38261"/>
                  </a:lnTo>
                  <a:lnTo>
                    <a:pt x="48447" y="41371"/>
                  </a:lnTo>
                  <a:lnTo>
                    <a:pt x="41539" y="47648"/>
                  </a:lnTo>
                  <a:lnTo>
                    <a:pt x="36733" y="50804"/>
                  </a:lnTo>
                  <a:lnTo>
                    <a:pt x="33530" y="55025"/>
                  </a:lnTo>
                  <a:lnTo>
                    <a:pt x="15475" y="97865"/>
                  </a:lnTo>
                  <a:lnTo>
                    <a:pt x="10266" y="112229"/>
                  </a:lnTo>
                  <a:lnTo>
                    <a:pt x="5900" y="126009"/>
                  </a:lnTo>
                  <a:lnTo>
                    <a:pt x="727" y="140676"/>
                  </a:lnTo>
                  <a:lnTo>
                    <a:pt x="0" y="144572"/>
                  </a:lnTo>
                  <a:lnTo>
                    <a:pt x="6877" y="173140"/>
                  </a:lnTo>
                  <a:lnTo>
                    <a:pt x="10364" y="180296"/>
                  </a:lnTo>
                  <a:lnTo>
                    <a:pt x="21225" y="193513"/>
                  </a:lnTo>
                  <a:lnTo>
                    <a:pt x="27324" y="197112"/>
                  </a:lnTo>
                  <a:lnTo>
                    <a:pt x="33562" y="199770"/>
                  </a:lnTo>
                  <a:lnTo>
                    <a:pt x="43024" y="206158"/>
                  </a:lnTo>
                  <a:lnTo>
                    <a:pt x="52530" y="208521"/>
                  </a:lnTo>
                  <a:lnTo>
                    <a:pt x="63108" y="210279"/>
                  </a:lnTo>
                  <a:lnTo>
                    <a:pt x="86125" y="217678"/>
                  </a:lnTo>
                  <a:lnTo>
                    <a:pt x="130178" y="219005"/>
                  </a:lnTo>
                  <a:lnTo>
                    <a:pt x="179523" y="21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187"/>
            <p:cNvSpPr/>
            <p:nvPr>
              <p:custDataLst>
                <p:tags r:id="rId86"/>
              </p:custDataLst>
            </p:nvPr>
          </p:nvSpPr>
          <p:spPr>
            <a:xfrm>
              <a:off x="8296680" y="4638680"/>
              <a:ext cx="85283" cy="123380"/>
            </a:xfrm>
            <a:custGeom>
              <a:avLst/>
              <a:gdLst/>
              <a:ahLst/>
              <a:cxnLst/>
              <a:rect l="0" t="0" r="0" b="0"/>
              <a:pathLst>
                <a:path w="85283" h="123380">
                  <a:moveTo>
                    <a:pt x="66270" y="19045"/>
                  </a:moveTo>
                  <a:lnTo>
                    <a:pt x="66270" y="19045"/>
                  </a:lnTo>
                  <a:lnTo>
                    <a:pt x="66270" y="9636"/>
                  </a:lnTo>
                  <a:lnTo>
                    <a:pt x="47346" y="9520"/>
                  </a:lnTo>
                  <a:lnTo>
                    <a:pt x="15039" y="41701"/>
                  </a:lnTo>
                  <a:lnTo>
                    <a:pt x="11750" y="47812"/>
                  </a:lnTo>
                  <a:lnTo>
                    <a:pt x="8408" y="63520"/>
                  </a:lnTo>
                  <a:lnTo>
                    <a:pt x="965" y="74316"/>
                  </a:lnTo>
                  <a:lnTo>
                    <a:pt x="0" y="80695"/>
                  </a:lnTo>
                  <a:lnTo>
                    <a:pt x="2597" y="86309"/>
                  </a:lnTo>
                  <a:lnTo>
                    <a:pt x="6221" y="92332"/>
                  </a:lnTo>
                  <a:lnTo>
                    <a:pt x="9319" y="101673"/>
                  </a:lnTo>
                  <a:lnTo>
                    <a:pt x="23275" y="118797"/>
                  </a:lnTo>
                  <a:lnTo>
                    <a:pt x="28817" y="121588"/>
                  </a:lnTo>
                  <a:lnTo>
                    <a:pt x="40998" y="123379"/>
                  </a:lnTo>
                  <a:lnTo>
                    <a:pt x="43072" y="122468"/>
                  </a:lnTo>
                  <a:lnTo>
                    <a:pt x="44455" y="120802"/>
                  </a:lnTo>
                  <a:lnTo>
                    <a:pt x="45376" y="118633"/>
                  </a:lnTo>
                  <a:lnTo>
                    <a:pt x="47049" y="117187"/>
                  </a:lnTo>
                  <a:lnTo>
                    <a:pt x="57338" y="112044"/>
                  </a:lnTo>
                  <a:lnTo>
                    <a:pt x="69562" y="101150"/>
                  </a:lnTo>
                  <a:lnTo>
                    <a:pt x="73025" y="95048"/>
                  </a:lnTo>
                  <a:lnTo>
                    <a:pt x="75622" y="88807"/>
                  </a:lnTo>
                  <a:lnTo>
                    <a:pt x="81976" y="79344"/>
                  </a:lnTo>
                  <a:lnTo>
                    <a:pt x="84329" y="69837"/>
                  </a:lnTo>
                  <a:lnTo>
                    <a:pt x="85282" y="36244"/>
                  </a:lnTo>
                  <a:lnTo>
                    <a:pt x="82481" y="29158"/>
                  </a:lnTo>
                  <a:lnTo>
                    <a:pt x="78766" y="22482"/>
                  </a:lnTo>
                  <a:lnTo>
                    <a:pt x="75617" y="12772"/>
                  </a:lnTo>
                  <a:lnTo>
                    <a:pt x="71129" y="6379"/>
                  </a:lnTo>
                  <a:lnTo>
                    <a:pt x="65607" y="2832"/>
                  </a:lnTo>
                  <a:lnTo>
                    <a:pt x="49063" y="161"/>
                  </a:lnTo>
                  <a:lnTo>
                    <a:pt x="33078" y="0"/>
                  </a:lnTo>
                  <a:lnTo>
                    <a:pt x="31443" y="1056"/>
                  </a:lnTo>
                  <a:lnTo>
                    <a:pt x="30352" y="2819"/>
                  </a:lnTo>
                  <a:lnTo>
                    <a:pt x="29625" y="5053"/>
                  </a:lnTo>
                  <a:lnTo>
                    <a:pt x="28082" y="6542"/>
                  </a:lnTo>
                  <a:lnTo>
                    <a:pt x="23545" y="8196"/>
                  </a:lnTo>
                  <a:lnTo>
                    <a:pt x="21911" y="9696"/>
                  </a:lnTo>
                  <a:lnTo>
                    <a:pt x="18645" y="19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188"/>
            <p:cNvSpPr/>
            <p:nvPr>
              <p:custDataLst>
                <p:tags r:id="rId87"/>
              </p:custDataLst>
            </p:nvPr>
          </p:nvSpPr>
          <p:spPr>
            <a:xfrm>
              <a:off x="8210550" y="4638675"/>
              <a:ext cx="19051" cy="95123"/>
            </a:xfrm>
            <a:custGeom>
              <a:avLst/>
              <a:gdLst/>
              <a:ahLst/>
              <a:cxnLst/>
              <a:rect l="0" t="0" r="0" b="0"/>
              <a:pathLst>
                <a:path w="19051" h="95123">
                  <a:moveTo>
                    <a:pt x="0" y="0"/>
                  </a:moveTo>
                  <a:lnTo>
                    <a:pt x="0" y="0"/>
                  </a:lnTo>
                  <a:lnTo>
                    <a:pt x="9515" y="0"/>
                  </a:lnTo>
                  <a:lnTo>
                    <a:pt x="17725" y="8201"/>
                  </a:lnTo>
                  <a:lnTo>
                    <a:pt x="18934" y="17609"/>
                  </a:lnTo>
                  <a:lnTo>
                    <a:pt x="19016" y="23680"/>
                  </a:lnTo>
                  <a:lnTo>
                    <a:pt x="16212" y="29222"/>
                  </a:lnTo>
                  <a:lnTo>
                    <a:pt x="12497" y="35212"/>
                  </a:lnTo>
                  <a:lnTo>
                    <a:pt x="10112" y="47682"/>
                  </a:lnTo>
                  <a:lnTo>
                    <a:pt x="9525" y="95122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575"/>
          <p:cNvGrpSpPr/>
          <p:nvPr/>
        </p:nvGrpSpPr>
        <p:grpSpPr>
          <a:xfrm>
            <a:off x="8916005" y="4211374"/>
            <a:ext cx="1580546" cy="798346"/>
            <a:chOff x="8916005" y="4211374"/>
            <a:chExt cx="1580546" cy="798346"/>
          </a:xfrm>
        </p:grpSpPr>
        <p:sp>
          <p:nvSpPr>
            <p:cNvPr id="244" name="SMARTInkShape-3189"/>
            <p:cNvSpPr/>
            <p:nvPr>
              <p:custDataLst>
                <p:tags r:id="rId68"/>
              </p:custDataLst>
            </p:nvPr>
          </p:nvSpPr>
          <p:spPr>
            <a:xfrm>
              <a:off x="9144000" y="4629184"/>
              <a:ext cx="19051" cy="171417"/>
            </a:xfrm>
            <a:custGeom>
              <a:avLst/>
              <a:gdLst/>
              <a:ahLst/>
              <a:cxnLst/>
              <a:rect l="0" t="0" r="0" b="0"/>
              <a:pathLst>
                <a:path w="19051" h="171417">
                  <a:moveTo>
                    <a:pt x="19050" y="9491"/>
                  </a:moveTo>
                  <a:lnTo>
                    <a:pt x="19050" y="9491"/>
                  </a:lnTo>
                  <a:lnTo>
                    <a:pt x="19050" y="1290"/>
                  </a:lnTo>
                  <a:lnTo>
                    <a:pt x="17992" y="849"/>
                  </a:lnTo>
                  <a:lnTo>
                    <a:pt x="9916" y="0"/>
                  </a:lnTo>
                  <a:lnTo>
                    <a:pt x="4585" y="5032"/>
                  </a:lnTo>
                  <a:lnTo>
                    <a:pt x="2038" y="10332"/>
                  </a:lnTo>
                  <a:lnTo>
                    <a:pt x="78" y="41470"/>
                  </a:lnTo>
                  <a:lnTo>
                    <a:pt x="1" y="87874"/>
                  </a:lnTo>
                  <a:lnTo>
                    <a:pt x="0" y="135359"/>
                  </a:lnTo>
                  <a:lnTo>
                    <a:pt x="1058" y="145866"/>
                  </a:lnTo>
                  <a:lnTo>
                    <a:pt x="9525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190"/>
            <p:cNvSpPr/>
            <p:nvPr>
              <p:custDataLst>
                <p:tags r:id="rId69"/>
              </p:custDataLst>
            </p:nvPr>
          </p:nvSpPr>
          <p:spPr>
            <a:xfrm>
              <a:off x="8916005" y="4657841"/>
              <a:ext cx="94646" cy="351865"/>
            </a:xfrm>
            <a:custGeom>
              <a:avLst/>
              <a:gdLst/>
              <a:ahLst/>
              <a:cxnLst/>
              <a:rect l="0" t="0" r="0" b="0"/>
              <a:pathLst>
                <a:path w="94646" h="351865">
                  <a:moveTo>
                    <a:pt x="94645" y="18934"/>
                  </a:moveTo>
                  <a:lnTo>
                    <a:pt x="94645" y="18934"/>
                  </a:lnTo>
                  <a:lnTo>
                    <a:pt x="94645" y="9419"/>
                  </a:lnTo>
                  <a:lnTo>
                    <a:pt x="85235" y="0"/>
                  </a:lnTo>
                  <a:lnTo>
                    <a:pt x="80098" y="4975"/>
                  </a:lnTo>
                  <a:lnTo>
                    <a:pt x="74774" y="7438"/>
                  </a:lnTo>
                  <a:lnTo>
                    <a:pt x="71874" y="8096"/>
                  </a:lnTo>
                  <a:lnTo>
                    <a:pt x="69939" y="9592"/>
                  </a:lnTo>
                  <a:lnTo>
                    <a:pt x="41647" y="51964"/>
                  </a:lnTo>
                  <a:lnTo>
                    <a:pt x="27377" y="95209"/>
                  </a:lnTo>
                  <a:lnTo>
                    <a:pt x="22415" y="107867"/>
                  </a:lnTo>
                  <a:lnTo>
                    <a:pt x="11138" y="155108"/>
                  </a:lnTo>
                  <a:lnTo>
                    <a:pt x="6293" y="202143"/>
                  </a:lnTo>
                  <a:lnTo>
                    <a:pt x="0" y="249716"/>
                  </a:lnTo>
                  <a:lnTo>
                    <a:pt x="532" y="281296"/>
                  </a:lnTo>
                  <a:lnTo>
                    <a:pt x="11159" y="321029"/>
                  </a:lnTo>
                  <a:lnTo>
                    <a:pt x="22063" y="335900"/>
                  </a:lnTo>
                  <a:lnTo>
                    <a:pt x="28166" y="339724"/>
                  </a:lnTo>
                  <a:lnTo>
                    <a:pt x="34408" y="342483"/>
                  </a:lnTo>
                  <a:lnTo>
                    <a:pt x="43871" y="348927"/>
                  </a:lnTo>
                  <a:lnTo>
                    <a:pt x="50207" y="350806"/>
                  </a:lnTo>
                  <a:lnTo>
                    <a:pt x="64779" y="351864"/>
                  </a:lnTo>
                  <a:lnTo>
                    <a:pt x="73611" y="349289"/>
                  </a:lnTo>
                  <a:lnTo>
                    <a:pt x="94645" y="33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191"/>
            <p:cNvSpPr/>
            <p:nvPr>
              <p:custDataLst>
                <p:tags r:id="rId70"/>
              </p:custDataLst>
            </p:nvPr>
          </p:nvSpPr>
          <p:spPr>
            <a:xfrm>
              <a:off x="9248775" y="4600585"/>
              <a:ext cx="103416" cy="400041"/>
            </a:xfrm>
            <a:custGeom>
              <a:avLst/>
              <a:gdLst/>
              <a:ahLst/>
              <a:cxnLst/>
              <a:rect l="0" t="0" r="0" b="0"/>
              <a:pathLst>
                <a:path w="103416" h="400041">
                  <a:moveTo>
                    <a:pt x="0" y="9515"/>
                  </a:moveTo>
                  <a:lnTo>
                    <a:pt x="0" y="9515"/>
                  </a:lnTo>
                  <a:lnTo>
                    <a:pt x="9410" y="106"/>
                  </a:lnTo>
                  <a:lnTo>
                    <a:pt x="22771" y="0"/>
                  </a:lnTo>
                  <a:lnTo>
                    <a:pt x="24706" y="1055"/>
                  </a:lnTo>
                  <a:lnTo>
                    <a:pt x="25996" y="2817"/>
                  </a:lnTo>
                  <a:lnTo>
                    <a:pt x="28486" y="7597"/>
                  </a:lnTo>
                  <a:lnTo>
                    <a:pt x="60361" y="54537"/>
                  </a:lnTo>
                  <a:lnTo>
                    <a:pt x="87579" y="100316"/>
                  </a:lnTo>
                  <a:lnTo>
                    <a:pt x="97062" y="146355"/>
                  </a:lnTo>
                  <a:lnTo>
                    <a:pt x="103250" y="189298"/>
                  </a:lnTo>
                  <a:lnTo>
                    <a:pt x="103415" y="228354"/>
                  </a:lnTo>
                  <a:lnTo>
                    <a:pt x="94355" y="266643"/>
                  </a:lnTo>
                  <a:lnTo>
                    <a:pt x="82373" y="304781"/>
                  </a:lnTo>
                  <a:lnTo>
                    <a:pt x="59113" y="349592"/>
                  </a:lnTo>
                  <a:lnTo>
                    <a:pt x="41535" y="376189"/>
                  </a:lnTo>
                  <a:lnTo>
                    <a:pt x="19050" y="40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192"/>
            <p:cNvSpPr/>
            <p:nvPr>
              <p:custDataLst>
                <p:tags r:id="rId71"/>
              </p:custDataLst>
            </p:nvPr>
          </p:nvSpPr>
          <p:spPr>
            <a:xfrm>
              <a:off x="9086850" y="4876800"/>
              <a:ext cx="95205" cy="132920"/>
            </a:xfrm>
            <a:custGeom>
              <a:avLst/>
              <a:gdLst/>
              <a:ahLst/>
              <a:cxnLst/>
              <a:rect l="0" t="0" r="0" b="0"/>
              <a:pathLst>
                <a:path w="95205" h="132920">
                  <a:moveTo>
                    <a:pt x="0" y="0"/>
                  </a:moveTo>
                  <a:lnTo>
                    <a:pt x="0" y="0"/>
                  </a:lnTo>
                  <a:lnTo>
                    <a:pt x="44476" y="0"/>
                  </a:lnTo>
                  <a:lnTo>
                    <a:pt x="55272" y="0"/>
                  </a:lnTo>
                  <a:lnTo>
                    <a:pt x="65186" y="8201"/>
                  </a:lnTo>
                  <a:lnTo>
                    <a:pt x="66014" y="11759"/>
                  </a:lnTo>
                  <a:lnTo>
                    <a:pt x="66544" y="17609"/>
                  </a:lnTo>
                  <a:lnTo>
                    <a:pt x="58462" y="27124"/>
                  </a:lnTo>
                  <a:lnTo>
                    <a:pt x="57538" y="33202"/>
                  </a:lnTo>
                  <a:lnTo>
                    <a:pt x="56351" y="34835"/>
                  </a:lnTo>
                  <a:lnTo>
                    <a:pt x="54500" y="35923"/>
                  </a:lnTo>
                  <a:lnTo>
                    <a:pt x="48983" y="37670"/>
                  </a:lnTo>
                  <a:lnTo>
                    <a:pt x="38112" y="47615"/>
                  </a:lnTo>
                  <a:lnTo>
                    <a:pt x="38100" y="56757"/>
                  </a:lnTo>
                  <a:lnTo>
                    <a:pt x="52291" y="57140"/>
                  </a:lnTo>
                  <a:lnTo>
                    <a:pt x="57813" y="59967"/>
                  </a:lnTo>
                  <a:lnTo>
                    <a:pt x="63794" y="63694"/>
                  </a:lnTo>
                  <a:lnTo>
                    <a:pt x="69981" y="65350"/>
                  </a:lnTo>
                  <a:lnTo>
                    <a:pt x="72054" y="66850"/>
                  </a:lnTo>
                  <a:lnTo>
                    <a:pt x="73437" y="68908"/>
                  </a:lnTo>
                  <a:lnTo>
                    <a:pt x="76030" y="74017"/>
                  </a:lnTo>
                  <a:lnTo>
                    <a:pt x="80711" y="79816"/>
                  </a:lnTo>
                  <a:lnTo>
                    <a:pt x="86318" y="83099"/>
                  </a:lnTo>
                  <a:lnTo>
                    <a:pt x="89296" y="83974"/>
                  </a:lnTo>
                  <a:lnTo>
                    <a:pt x="91280" y="85616"/>
                  </a:lnTo>
                  <a:lnTo>
                    <a:pt x="93486" y="90263"/>
                  </a:lnTo>
                  <a:lnTo>
                    <a:pt x="95204" y="112454"/>
                  </a:lnTo>
                  <a:lnTo>
                    <a:pt x="90180" y="118809"/>
                  </a:lnTo>
                  <a:lnTo>
                    <a:pt x="84882" y="121596"/>
                  </a:lnTo>
                  <a:lnTo>
                    <a:pt x="81989" y="122339"/>
                  </a:lnTo>
                  <a:lnTo>
                    <a:pt x="80058" y="123892"/>
                  </a:lnTo>
                  <a:lnTo>
                    <a:pt x="77915" y="128442"/>
                  </a:lnTo>
                  <a:lnTo>
                    <a:pt x="76284" y="130077"/>
                  </a:lnTo>
                  <a:lnTo>
                    <a:pt x="71652" y="131895"/>
                  </a:lnTo>
                  <a:lnTo>
                    <a:pt x="63093" y="132919"/>
                  </a:lnTo>
                  <a:lnTo>
                    <a:pt x="61113" y="132004"/>
                  </a:lnTo>
                  <a:lnTo>
                    <a:pt x="59792" y="130336"/>
                  </a:lnTo>
                  <a:lnTo>
                    <a:pt x="57265" y="125661"/>
                  </a:lnTo>
                  <a:lnTo>
                    <a:pt x="50953" y="117078"/>
                  </a:lnTo>
                  <a:lnTo>
                    <a:pt x="47553" y="107832"/>
                  </a:lnTo>
                  <a:lnTo>
                    <a:pt x="41371" y="97332"/>
                  </a:lnTo>
                  <a:lnTo>
                    <a:pt x="381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193"/>
            <p:cNvSpPr/>
            <p:nvPr>
              <p:custDataLst>
                <p:tags r:id="rId72"/>
              </p:custDataLst>
            </p:nvPr>
          </p:nvSpPr>
          <p:spPr>
            <a:xfrm>
              <a:off x="9048750" y="4829175"/>
              <a:ext cx="152401" cy="27781"/>
            </a:xfrm>
            <a:custGeom>
              <a:avLst/>
              <a:gdLst/>
              <a:ahLst/>
              <a:cxnLst/>
              <a:rect l="0" t="0" r="0" b="0"/>
              <a:pathLst>
                <a:path w="152401" h="27781">
                  <a:moveTo>
                    <a:pt x="0" y="0"/>
                  </a:moveTo>
                  <a:lnTo>
                    <a:pt x="0" y="0"/>
                  </a:lnTo>
                  <a:lnTo>
                    <a:pt x="0" y="25892"/>
                  </a:lnTo>
                  <a:lnTo>
                    <a:pt x="1058" y="26786"/>
                  </a:lnTo>
                  <a:lnTo>
                    <a:pt x="5057" y="27780"/>
                  </a:lnTo>
                  <a:lnTo>
                    <a:pt x="10361" y="25400"/>
                  </a:lnTo>
                  <a:lnTo>
                    <a:pt x="16246" y="21873"/>
                  </a:lnTo>
                  <a:lnTo>
                    <a:pt x="26569" y="19886"/>
                  </a:lnTo>
                  <a:lnTo>
                    <a:pt x="41504" y="18240"/>
                  </a:lnTo>
                  <a:lnTo>
                    <a:pt x="54161" y="12578"/>
                  </a:lnTo>
                  <a:lnTo>
                    <a:pt x="101491" y="9604"/>
                  </a:lnTo>
                  <a:lnTo>
                    <a:pt x="118383" y="849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194"/>
            <p:cNvSpPr/>
            <p:nvPr>
              <p:custDataLst>
                <p:tags r:id="rId73"/>
              </p:custDataLst>
            </p:nvPr>
          </p:nvSpPr>
          <p:spPr>
            <a:xfrm>
              <a:off x="9315965" y="4438650"/>
              <a:ext cx="94605" cy="95205"/>
            </a:xfrm>
            <a:custGeom>
              <a:avLst/>
              <a:gdLst/>
              <a:ahLst/>
              <a:cxnLst/>
              <a:rect l="0" t="0" r="0" b="0"/>
              <a:pathLst>
                <a:path w="94605" h="95205">
                  <a:moveTo>
                    <a:pt x="56635" y="9525"/>
                  </a:moveTo>
                  <a:lnTo>
                    <a:pt x="56635" y="9525"/>
                  </a:lnTo>
                  <a:lnTo>
                    <a:pt x="65769" y="9525"/>
                  </a:lnTo>
                  <a:lnTo>
                    <a:pt x="66157" y="117"/>
                  </a:lnTo>
                  <a:lnTo>
                    <a:pt x="48469" y="0"/>
                  </a:lnTo>
                  <a:lnTo>
                    <a:pt x="24779" y="16868"/>
                  </a:lnTo>
                  <a:lnTo>
                    <a:pt x="21310" y="22666"/>
                  </a:lnTo>
                  <a:lnTo>
                    <a:pt x="18024" y="35012"/>
                  </a:lnTo>
                  <a:lnTo>
                    <a:pt x="3395" y="60528"/>
                  </a:lnTo>
                  <a:lnTo>
                    <a:pt x="0" y="73927"/>
                  </a:lnTo>
                  <a:lnTo>
                    <a:pt x="2536" y="78012"/>
                  </a:lnTo>
                  <a:lnTo>
                    <a:pt x="16832" y="93475"/>
                  </a:lnTo>
                  <a:lnTo>
                    <a:pt x="20600" y="94461"/>
                  </a:lnTo>
                  <a:lnTo>
                    <a:pt x="45937" y="95204"/>
                  </a:lnTo>
                  <a:lnTo>
                    <a:pt x="54703" y="92407"/>
                  </a:lnTo>
                  <a:lnTo>
                    <a:pt x="72256" y="79000"/>
                  </a:lnTo>
                  <a:lnTo>
                    <a:pt x="80901" y="69739"/>
                  </a:lnTo>
                  <a:lnTo>
                    <a:pt x="87181" y="57128"/>
                  </a:lnTo>
                  <a:lnTo>
                    <a:pt x="89699" y="53960"/>
                  </a:lnTo>
                  <a:lnTo>
                    <a:pt x="92497" y="44796"/>
                  </a:lnTo>
                  <a:lnTo>
                    <a:pt x="94604" y="21323"/>
                  </a:lnTo>
                  <a:lnTo>
                    <a:pt x="89640" y="14667"/>
                  </a:lnTo>
                  <a:lnTo>
                    <a:pt x="84357" y="11811"/>
                  </a:lnTo>
                  <a:lnTo>
                    <a:pt x="81467" y="11049"/>
                  </a:lnTo>
                  <a:lnTo>
                    <a:pt x="79539" y="9483"/>
                  </a:lnTo>
                  <a:lnTo>
                    <a:pt x="77397" y="4920"/>
                  </a:lnTo>
                  <a:lnTo>
                    <a:pt x="75769" y="3280"/>
                  </a:lnTo>
                  <a:lnTo>
                    <a:pt x="71136" y="1458"/>
                  </a:lnTo>
                  <a:lnTo>
                    <a:pt x="37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195"/>
            <p:cNvSpPr/>
            <p:nvPr>
              <p:custDataLst>
                <p:tags r:id="rId74"/>
              </p:custDataLst>
            </p:nvPr>
          </p:nvSpPr>
          <p:spPr>
            <a:xfrm>
              <a:off x="9534637" y="4553380"/>
              <a:ext cx="142764" cy="380091"/>
            </a:xfrm>
            <a:custGeom>
              <a:avLst/>
              <a:gdLst/>
              <a:ahLst/>
              <a:cxnLst/>
              <a:rect l="0" t="0" r="0" b="0"/>
              <a:pathLst>
                <a:path w="142764" h="380091">
                  <a:moveTo>
                    <a:pt x="114188" y="37670"/>
                  </a:moveTo>
                  <a:lnTo>
                    <a:pt x="114188" y="37670"/>
                  </a:lnTo>
                  <a:lnTo>
                    <a:pt x="114188" y="32614"/>
                  </a:lnTo>
                  <a:lnTo>
                    <a:pt x="115246" y="31125"/>
                  </a:lnTo>
                  <a:lnTo>
                    <a:pt x="117010" y="30131"/>
                  </a:lnTo>
                  <a:lnTo>
                    <a:pt x="119245" y="29469"/>
                  </a:lnTo>
                  <a:lnTo>
                    <a:pt x="120734" y="27969"/>
                  </a:lnTo>
                  <a:lnTo>
                    <a:pt x="123322" y="20061"/>
                  </a:lnTo>
                  <a:lnTo>
                    <a:pt x="123710" y="1021"/>
                  </a:lnTo>
                  <a:lnTo>
                    <a:pt x="122653" y="537"/>
                  </a:lnTo>
                  <a:lnTo>
                    <a:pt x="118656" y="0"/>
                  </a:lnTo>
                  <a:lnTo>
                    <a:pt x="117167" y="914"/>
                  </a:lnTo>
                  <a:lnTo>
                    <a:pt x="116173" y="2583"/>
                  </a:lnTo>
                  <a:lnTo>
                    <a:pt x="115512" y="4754"/>
                  </a:lnTo>
                  <a:lnTo>
                    <a:pt x="114012" y="6201"/>
                  </a:lnTo>
                  <a:lnTo>
                    <a:pt x="109522" y="7809"/>
                  </a:lnTo>
                  <a:lnTo>
                    <a:pt x="98019" y="9900"/>
                  </a:lnTo>
                  <a:lnTo>
                    <a:pt x="91832" y="14039"/>
                  </a:lnTo>
                  <a:lnTo>
                    <a:pt x="63385" y="55080"/>
                  </a:lnTo>
                  <a:lnTo>
                    <a:pt x="44691" y="95858"/>
                  </a:lnTo>
                  <a:lnTo>
                    <a:pt x="22994" y="142581"/>
                  </a:lnTo>
                  <a:lnTo>
                    <a:pt x="6353" y="190088"/>
                  </a:lnTo>
                  <a:lnTo>
                    <a:pt x="740" y="234875"/>
                  </a:lnTo>
                  <a:lnTo>
                    <a:pt x="0" y="275619"/>
                  </a:lnTo>
                  <a:lnTo>
                    <a:pt x="979" y="297027"/>
                  </a:lnTo>
                  <a:lnTo>
                    <a:pt x="13149" y="329639"/>
                  </a:lnTo>
                  <a:lnTo>
                    <a:pt x="22010" y="339590"/>
                  </a:lnTo>
                  <a:lnTo>
                    <a:pt x="31945" y="348598"/>
                  </a:lnTo>
                  <a:lnTo>
                    <a:pt x="39889" y="359658"/>
                  </a:lnTo>
                  <a:lnTo>
                    <a:pt x="44547" y="363453"/>
                  </a:lnTo>
                  <a:lnTo>
                    <a:pt x="79561" y="376925"/>
                  </a:lnTo>
                  <a:lnTo>
                    <a:pt x="111053" y="380090"/>
                  </a:lnTo>
                  <a:lnTo>
                    <a:pt x="142763" y="371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196"/>
            <p:cNvSpPr/>
            <p:nvPr>
              <p:custDataLst>
                <p:tags r:id="rId75"/>
              </p:custDataLst>
            </p:nvPr>
          </p:nvSpPr>
          <p:spPr>
            <a:xfrm>
              <a:off x="9772650" y="4495838"/>
              <a:ext cx="133351" cy="152360"/>
            </a:xfrm>
            <a:custGeom>
              <a:avLst/>
              <a:gdLst/>
              <a:ahLst/>
              <a:cxnLst/>
              <a:rect l="0" t="0" r="0" b="0"/>
              <a:pathLst>
                <a:path w="133351" h="152360">
                  <a:moveTo>
                    <a:pt x="0" y="38062"/>
                  </a:moveTo>
                  <a:lnTo>
                    <a:pt x="0" y="38062"/>
                  </a:lnTo>
                  <a:lnTo>
                    <a:pt x="0" y="10938"/>
                  </a:lnTo>
                  <a:lnTo>
                    <a:pt x="5057" y="4860"/>
                  </a:lnTo>
                  <a:lnTo>
                    <a:pt x="10361" y="2139"/>
                  </a:lnTo>
                  <a:lnTo>
                    <a:pt x="28649" y="153"/>
                  </a:lnTo>
                  <a:lnTo>
                    <a:pt x="41290" y="0"/>
                  </a:lnTo>
                  <a:lnTo>
                    <a:pt x="47631" y="2801"/>
                  </a:lnTo>
                  <a:lnTo>
                    <a:pt x="53978" y="6515"/>
                  </a:lnTo>
                  <a:lnTo>
                    <a:pt x="63501" y="9665"/>
                  </a:lnTo>
                  <a:lnTo>
                    <a:pt x="69850" y="14152"/>
                  </a:lnTo>
                  <a:lnTo>
                    <a:pt x="73376" y="19674"/>
                  </a:lnTo>
                  <a:lnTo>
                    <a:pt x="75643" y="31843"/>
                  </a:lnTo>
                  <a:lnTo>
                    <a:pt x="76035" y="46332"/>
                  </a:lnTo>
                  <a:lnTo>
                    <a:pt x="73304" y="55143"/>
                  </a:lnTo>
                  <a:lnTo>
                    <a:pt x="69621" y="62586"/>
                  </a:lnTo>
                  <a:lnTo>
                    <a:pt x="66489" y="72728"/>
                  </a:lnTo>
                  <a:lnTo>
                    <a:pt x="40863" y="113669"/>
                  </a:lnTo>
                  <a:lnTo>
                    <a:pt x="39943" y="117042"/>
                  </a:lnTo>
                  <a:lnTo>
                    <a:pt x="38270" y="119290"/>
                  </a:lnTo>
                  <a:lnTo>
                    <a:pt x="36097" y="120790"/>
                  </a:lnTo>
                  <a:lnTo>
                    <a:pt x="33589" y="121788"/>
                  </a:lnTo>
                  <a:lnTo>
                    <a:pt x="31917" y="123513"/>
                  </a:lnTo>
                  <a:lnTo>
                    <a:pt x="30061" y="128251"/>
                  </a:lnTo>
                  <a:lnTo>
                    <a:pt x="29015" y="136870"/>
                  </a:lnTo>
                  <a:lnTo>
                    <a:pt x="27811" y="138858"/>
                  </a:lnTo>
                  <a:lnTo>
                    <a:pt x="25949" y="140184"/>
                  </a:lnTo>
                  <a:lnTo>
                    <a:pt x="23649" y="141069"/>
                  </a:lnTo>
                  <a:lnTo>
                    <a:pt x="22116" y="142716"/>
                  </a:lnTo>
                  <a:lnTo>
                    <a:pt x="20412" y="147370"/>
                  </a:lnTo>
                  <a:lnTo>
                    <a:pt x="21018" y="149034"/>
                  </a:lnTo>
                  <a:lnTo>
                    <a:pt x="22477" y="150143"/>
                  </a:lnTo>
                  <a:lnTo>
                    <a:pt x="27370" y="151924"/>
                  </a:lnTo>
                  <a:lnTo>
                    <a:pt x="59432" y="152359"/>
                  </a:lnTo>
                  <a:lnTo>
                    <a:pt x="66278" y="149539"/>
                  </a:lnTo>
                  <a:lnTo>
                    <a:pt x="69586" y="147305"/>
                  </a:lnTo>
                  <a:lnTo>
                    <a:pt x="84352" y="144161"/>
                  </a:lnTo>
                  <a:lnTo>
                    <a:pt x="133350" y="142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197"/>
            <p:cNvSpPr/>
            <p:nvPr>
              <p:custDataLst>
                <p:tags r:id="rId76"/>
              </p:custDataLst>
            </p:nvPr>
          </p:nvSpPr>
          <p:spPr>
            <a:xfrm>
              <a:off x="9677827" y="4686300"/>
              <a:ext cx="199599" cy="47510"/>
            </a:xfrm>
            <a:custGeom>
              <a:avLst/>
              <a:gdLst/>
              <a:ahLst/>
              <a:cxnLst/>
              <a:rect l="0" t="0" r="0" b="0"/>
              <a:pathLst>
                <a:path w="199599" h="47510">
                  <a:moveTo>
                    <a:pt x="18623" y="38100"/>
                  </a:moveTo>
                  <a:lnTo>
                    <a:pt x="18623" y="38100"/>
                  </a:lnTo>
                  <a:lnTo>
                    <a:pt x="13566" y="38100"/>
                  </a:lnTo>
                  <a:lnTo>
                    <a:pt x="12077" y="39158"/>
                  </a:lnTo>
                  <a:lnTo>
                    <a:pt x="11083" y="40922"/>
                  </a:lnTo>
                  <a:lnTo>
                    <a:pt x="10422" y="43156"/>
                  </a:lnTo>
                  <a:lnTo>
                    <a:pt x="8922" y="44645"/>
                  </a:lnTo>
                  <a:lnTo>
                    <a:pt x="0" y="47509"/>
                  </a:lnTo>
                  <a:lnTo>
                    <a:pt x="4756" y="42534"/>
                  </a:lnTo>
                  <a:lnTo>
                    <a:pt x="9990" y="40071"/>
                  </a:lnTo>
                  <a:lnTo>
                    <a:pt x="56994" y="30612"/>
                  </a:lnTo>
                  <a:lnTo>
                    <a:pt x="96113" y="22297"/>
                  </a:lnTo>
                  <a:lnTo>
                    <a:pt x="142618" y="14421"/>
                  </a:lnTo>
                  <a:lnTo>
                    <a:pt x="186355" y="4899"/>
                  </a:lnTo>
                  <a:lnTo>
                    <a:pt x="1995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198"/>
            <p:cNvSpPr/>
            <p:nvPr>
              <p:custDataLst>
                <p:tags r:id="rId77"/>
              </p:custDataLst>
            </p:nvPr>
          </p:nvSpPr>
          <p:spPr>
            <a:xfrm>
              <a:off x="9801225" y="4733936"/>
              <a:ext cx="123698" cy="190490"/>
            </a:xfrm>
            <a:custGeom>
              <a:avLst/>
              <a:gdLst/>
              <a:ahLst/>
              <a:cxnLst/>
              <a:rect l="0" t="0" r="0" b="0"/>
              <a:pathLst>
                <a:path w="123698" h="190490">
                  <a:moveTo>
                    <a:pt x="0" y="66664"/>
                  </a:moveTo>
                  <a:lnTo>
                    <a:pt x="0" y="66664"/>
                  </a:lnTo>
                  <a:lnTo>
                    <a:pt x="0" y="61608"/>
                  </a:lnTo>
                  <a:lnTo>
                    <a:pt x="1058" y="60119"/>
                  </a:lnTo>
                  <a:lnTo>
                    <a:pt x="2824" y="59125"/>
                  </a:lnTo>
                  <a:lnTo>
                    <a:pt x="5057" y="58463"/>
                  </a:lnTo>
                  <a:lnTo>
                    <a:pt x="6546" y="55905"/>
                  </a:lnTo>
                  <a:lnTo>
                    <a:pt x="9702" y="44308"/>
                  </a:lnTo>
                  <a:lnTo>
                    <a:pt x="11760" y="42236"/>
                  </a:lnTo>
                  <a:lnTo>
                    <a:pt x="14191" y="40853"/>
                  </a:lnTo>
                  <a:lnTo>
                    <a:pt x="15810" y="38874"/>
                  </a:lnTo>
                  <a:lnTo>
                    <a:pt x="17609" y="33852"/>
                  </a:lnTo>
                  <a:lnTo>
                    <a:pt x="20207" y="32089"/>
                  </a:lnTo>
                  <a:lnTo>
                    <a:pt x="36761" y="26438"/>
                  </a:lnTo>
                  <a:lnTo>
                    <a:pt x="43855" y="22327"/>
                  </a:lnTo>
                  <a:lnTo>
                    <a:pt x="53799" y="18955"/>
                  </a:lnTo>
                  <a:lnTo>
                    <a:pt x="63447" y="12782"/>
                  </a:lnTo>
                  <a:lnTo>
                    <a:pt x="73009" y="9424"/>
                  </a:lnTo>
                  <a:lnTo>
                    <a:pt x="82545" y="3255"/>
                  </a:lnTo>
                  <a:lnTo>
                    <a:pt x="92073" y="956"/>
                  </a:lnTo>
                  <a:lnTo>
                    <a:pt x="112811" y="0"/>
                  </a:lnTo>
                  <a:lnTo>
                    <a:pt x="122371" y="8191"/>
                  </a:lnTo>
                  <a:lnTo>
                    <a:pt x="123178" y="11748"/>
                  </a:lnTo>
                  <a:lnTo>
                    <a:pt x="123697" y="22655"/>
                  </a:lnTo>
                  <a:lnTo>
                    <a:pt x="120945" y="28760"/>
                  </a:lnTo>
                  <a:lnTo>
                    <a:pt x="115612" y="36246"/>
                  </a:lnTo>
                  <a:lnTo>
                    <a:pt x="114560" y="45329"/>
                  </a:lnTo>
                  <a:lnTo>
                    <a:pt x="114415" y="51185"/>
                  </a:lnTo>
                  <a:lnTo>
                    <a:pt x="105368" y="87963"/>
                  </a:lnTo>
                  <a:lnTo>
                    <a:pt x="103981" y="98355"/>
                  </a:lnTo>
                  <a:lnTo>
                    <a:pt x="96609" y="117038"/>
                  </a:lnTo>
                  <a:lnTo>
                    <a:pt x="95254" y="161913"/>
                  </a:lnTo>
                  <a:lnTo>
                    <a:pt x="95250" y="175938"/>
                  </a:lnTo>
                  <a:lnTo>
                    <a:pt x="98074" y="181552"/>
                  </a:lnTo>
                  <a:lnTo>
                    <a:pt x="104775" y="190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199"/>
            <p:cNvSpPr/>
            <p:nvPr>
              <p:custDataLst>
                <p:tags r:id="rId78"/>
              </p:custDataLst>
            </p:nvPr>
          </p:nvSpPr>
          <p:spPr>
            <a:xfrm>
              <a:off x="9820666" y="4876810"/>
              <a:ext cx="103978" cy="123686"/>
            </a:xfrm>
            <a:custGeom>
              <a:avLst/>
              <a:gdLst/>
              <a:ahLst/>
              <a:cxnLst/>
              <a:rect l="0" t="0" r="0" b="0"/>
              <a:pathLst>
                <a:path w="103978" h="123686">
                  <a:moveTo>
                    <a:pt x="9134" y="19040"/>
                  </a:moveTo>
                  <a:lnTo>
                    <a:pt x="9134" y="19040"/>
                  </a:lnTo>
                  <a:lnTo>
                    <a:pt x="0" y="9907"/>
                  </a:lnTo>
                  <a:lnTo>
                    <a:pt x="8752" y="9525"/>
                  </a:lnTo>
                  <a:lnTo>
                    <a:pt x="9020" y="4462"/>
                  </a:lnTo>
                  <a:lnTo>
                    <a:pt x="10117" y="2971"/>
                  </a:lnTo>
                  <a:lnTo>
                    <a:pt x="14157" y="1315"/>
                  </a:lnTo>
                  <a:lnTo>
                    <a:pt x="42223" y="0"/>
                  </a:lnTo>
                  <a:lnTo>
                    <a:pt x="47829" y="2817"/>
                  </a:lnTo>
                  <a:lnTo>
                    <a:pt x="53848" y="6538"/>
                  </a:lnTo>
                  <a:lnTo>
                    <a:pt x="63187" y="9691"/>
                  </a:lnTo>
                  <a:lnTo>
                    <a:pt x="72658" y="15800"/>
                  </a:lnTo>
                  <a:lnTo>
                    <a:pt x="82168" y="19138"/>
                  </a:lnTo>
                  <a:lnTo>
                    <a:pt x="88513" y="23670"/>
                  </a:lnTo>
                  <a:lnTo>
                    <a:pt x="92038" y="29212"/>
                  </a:lnTo>
                  <a:lnTo>
                    <a:pt x="95547" y="44526"/>
                  </a:lnTo>
                  <a:lnTo>
                    <a:pt x="101296" y="53990"/>
                  </a:lnTo>
                  <a:lnTo>
                    <a:pt x="103774" y="66670"/>
                  </a:lnTo>
                  <a:lnTo>
                    <a:pt x="103977" y="69843"/>
                  </a:lnTo>
                  <a:lnTo>
                    <a:pt x="101382" y="76191"/>
                  </a:lnTo>
                  <a:lnTo>
                    <a:pt x="97759" y="82540"/>
                  </a:lnTo>
                  <a:lnTo>
                    <a:pt x="96147" y="88890"/>
                  </a:lnTo>
                  <a:lnTo>
                    <a:pt x="94661" y="91007"/>
                  </a:lnTo>
                  <a:lnTo>
                    <a:pt x="92609" y="92418"/>
                  </a:lnTo>
                  <a:lnTo>
                    <a:pt x="90183" y="93359"/>
                  </a:lnTo>
                  <a:lnTo>
                    <a:pt x="88568" y="95044"/>
                  </a:lnTo>
                  <a:lnTo>
                    <a:pt x="86770" y="99739"/>
                  </a:lnTo>
                  <a:lnTo>
                    <a:pt x="85760" y="108332"/>
                  </a:lnTo>
                  <a:lnTo>
                    <a:pt x="84560" y="110319"/>
                  </a:lnTo>
                  <a:lnTo>
                    <a:pt x="82701" y="111642"/>
                  </a:lnTo>
                  <a:lnTo>
                    <a:pt x="80403" y="112525"/>
                  </a:lnTo>
                  <a:lnTo>
                    <a:pt x="78872" y="114171"/>
                  </a:lnTo>
                  <a:lnTo>
                    <a:pt x="77170" y="118823"/>
                  </a:lnTo>
                  <a:lnTo>
                    <a:pt x="75658" y="120487"/>
                  </a:lnTo>
                  <a:lnTo>
                    <a:pt x="71156" y="122336"/>
                  </a:lnTo>
                  <a:lnTo>
                    <a:pt x="58510" y="123685"/>
                  </a:lnTo>
                  <a:lnTo>
                    <a:pt x="57927" y="122670"/>
                  </a:lnTo>
                  <a:lnTo>
                    <a:pt x="56759" y="9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200"/>
            <p:cNvSpPr/>
            <p:nvPr>
              <p:custDataLst>
                <p:tags r:id="rId79"/>
              </p:custDataLst>
            </p:nvPr>
          </p:nvSpPr>
          <p:spPr>
            <a:xfrm>
              <a:off x="10039350" y="4400550"/>
              <a:ext cx="122642" cy="600076"/>
            </a:xfrm>
            <a:custGeom>
              <a:avLst/>
              <a:gdLst/>
              <a:ahLst/>
              <a:cxnLst/>
              <a:rect l="0" t="0" r="0" b="0"/>
              <a:pathLst>
                <a:path w="122642" h="6000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10323" y="16247"/>
                  </a:lnTo>
                  <a:lnTo>
                    <a:pt x="38168" y="57993"/>
                  </a:lnTo>
                  <a:lnTo>
                    <a:pt x="53984" y="96615"/>
                  </a:lnTo>
                  <a:lnTo>
                    <a:pt x="69852" y="143055"/>
                  </a:lnTo>
                  <a:lnTo>
                    <a:pt x="89096" y="188615"/>
                  </a:lnTo>
                  <a:lnTo>
                    <a:pt x="99660" y="225808"/>
                  </a:lnTo>
                  <a:lnTo>
                    <a:pt x="104318" y="263638"/>
                  </a:lnTo>
                  <a:lnTo>
                    <a:pt x="111929" y="301658"/>
                  </a:lnTo>
                  <a:lnTo>
                    <a:pt x="119831" y="339735"/>
                  </a:lnTo>
                  <a:lnTo>
                    <a:pt x="122641" y="377828"/>
                  </a:lnTo>
                  <a:lnTo>
                    <a:pt x="122415" y="414868"/>
                  </a:lnTo>
                  <a:lnTo>
                    <a:pt x="113395" y="456364"/>
                  </a:lnTo>
                  <a:lnTo>
                    <a:pt x="106477" y="495135"/>
                  </a:lnTo>
                  <a:lnTo>
                    <a:pt x="87099" y="540081"/>
                  </a:lnTo>
                  <a:lnTo>
                    <a:pt x="73297" y="562707"/>
                  </a:lnTo>
                  <a:lnTo>
                    <a:pt x="53832" y="582856"/>
                  </a:lnTo>
                  <a:lnTo>
                    <a:pt x="28575" y="60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201"/>
            <p:cNvSpPr/>
            <p:nvPr>
              <p:custDataLst>
                <p:tags r:id="rId80"/>
              </p:custDataLst>
            </p:nvPr>
          </p:nvSpPr>
          <p:spPr>
            <a:xfrm>
              <a:off x="10153650" y="4211374"/>
              <a:ext cx="28576" cy="151077"/>
            </a:xfrm>
            <a:custGeom>
              <a:avLst/>
              <a:gdLst/>
              <a:ahLst/>
              <a:cxnLst/>
              <a:rect l="0" t="0" r="0" b="0"/>
              <a:pathLst>
                <a:path w="28576" h="151077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1058" y="1655"/>
                  </a:lnTo>
                  <a:lnTo>
                    <a:pt x="2824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38" y="2087"/>
                  </a:lnTo>
                  <a:lnTo>
                    <a:pt x="9522" y="8192"/>
                  </a:lnTo>
                  <a:lnTo>
                    <a:pt x="14581" y="13255"/>
                  </a:lnTo>
                  <a:lnTo>
                    <a:pt x="17063" y="18560"/>
                  </a:lnTo>
                  <a:lnTo>
                    <a:pt x="19040" y="64062"/>
                  </a:lnTo>
                  <a:lnTo>
                    <a:pt x="20108" y="98094"/>
                  </a:lnTo>
                  <a:lnTo>
                    <a:pt x="27987" y="131248"/>
                  </a:lnTo>
                  <a:lnTo>
                    <a:pt x="28575" y="15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202"/>
            <p:cNvSpPr/>
            <p:nvPr>
              <p:custDataLst>
                <p:tags r:id="rId81"/>
              </p:custDataLst>
            </p:nvPr>
          </p:nvSpPr>
          <p:spPr>
            <a:xfrm>
              <a:off x="10210920" y="4219585"/>
              <a:ext cx="93642" cy="110143"/>
            </a:xfrm>
            <a:custGeom>
              <a:avLst/>
              <a:gdLst/>
              <a:ahLst/>
              <a:cxnLst/>
              <a:rect l="0" t="0" r="0" b="0"/>
              <a:pathLst>
                <a:path w="93642" h="110143">
                  <a:moveTo>
                    <a:pt x="66555" y="9515"/>
                  </a:moveTo>
                  <a:lnTo>
                    <a:pt x="66555" y="9515"/>
                  </a:lnTo>
                  <a:lnTo>
                    <a:pt x="66555" y="4459"/>
                  </a:lnTo>
                  <a:lnTo>
                    <a:pt x="65497" y="2969"/>
                  </a:lnTo>
                  <a:lnTo>
                    <a:pt x="63731" y="1976"/>
                  </a:lnTo>
                  <a:lnTo>
                    <a:pt x="49220" y="107"/>
                  </a:lnTo>
                  <a:lnTo>
                    <a:pt x="34399" y="0"/>
                  </a:lnTo>
                  <a:lnTo>
                    <a:pt x="32418" y="1055"/>
                  </a:lnTo>
                  <a:lnTo>
                    <a:pt x="31097" y="2817"/>
                  </a:lnTo>
                  <a:lnTo>
                    <a:pt x="28570" y="7596"/>
                  </a:lnTo>
                  <a:lnTo>
                    <a:pt x="23920" y="13248"/>
                  </a:lnTo>
                  <a:lnTo>
                    <a:pt x="18326" y="16466"/>
                  </a:lnTo>
                  <a:lnTo>
                    <a:pt x="15352" y="17324"/>
                  </a:lnTo>
                  <a:lnTo>
                    <a:pt x="13370" y="18954"/>
                  </a:lnTo>
                  <a:lnTo>
                    <a:pt x="11168" y="23588"/>
                  </a:lnTo>
                  <a:lnTo>
                    <a:pt x="286" y="69458"/>
                  </a:lnTo>
                  <a:lnTo>
                    <a:pt x="0" y="79252"/>
                  </a:lnTo>
                  <a:lnTo>
                    <a:pt x="2755" y="85665"/>
                  </a:lnTo>
                  <a:lnTo>
                    <a:pt x="13147" y="98405"/>
                  </a:lnTo>
                  <a:lnTo>
                    <a:pt x="19182" y="101938"/>
                  </a:lnTo>
                  <a:lnTo>
                    <a:pt x="42243" y="110142"/>
                  </a:lnTo>
                  <a:lnTo>
                    <a:pt x="63196" y="104318"/>
                  </a:lnTo>
                  <a:lnTo>
                    <a:pt x="79230" y="91588"/>
                  </a:lnTo>
                  <a:lnTo>
                    <a:pt x="82773" y="85503"/>
                  </a:lnTo>
                  <a:lnTo>
                    <a:pt x="85404" y="79271"/>
                  </a:lnTo>
                  <a:lnTo>
                    <a:pt x="91779" y="69812"/>
                  </a:lnTo>
                  <a:lnTo>
                    <a:pt x="93641" y="63478"/>
                  </a:lnTo>
                  <a:lnTo>
                    <a:pt x="93080" y="60307"/>
                  </a:lnTo>
                  <a:lnTo>
                    <a:pt x="87395" y="47613"/>
                  </a:lnTo>
                  <a:lnTo>
                    <a:pt x="86798" y="44439"/>
                  </a:lnTo>
                  <a:lnTo>
                    <a:pt x="80902" y="34915"/>
                  </a:lnTo>
                  <a:lnTo>
                    <a:pt x="67396" y="25390"/>
                  </a:lnTo>
                  <a:lnTo>
                    <a:pt x="35316" y="11749"/>
                  </a:lnTo>
                  <a:lnTo>
                    <a:pt x="940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203"/>
            <p:cNvSpPr/>
            <p:nvPr>
              <p:custDataLst>
                <p:tags r:id="rId82"/>
              </p:custDataLst>
            </p:nvPr>
          </p:nvSpPr>
          <p:spPr>
            <a:xfrm>
              <a:off x="10353676" y="4781550"/>
              <a:ext cx="142875" cy="9526"/>
            </a:xfrm>
            <a:custGeom>
              <a:avLst/>
              <a:gdLst/>
              <a:ahLst/>
              <a:cxnLst/>
              <a:rect l="0" t="0" r="0" b="0"/>
              <a:pathLst>
                <a:path w="142875" h="9526">
                  <a:moveTo>
                    <a:pt x="9524" y="9525"/>
                  </a:moveTo>
                  <a:lnTo>
                    <a:pt x="9524" y="9525"/>
                  </a:lnTo>
                  <a:lnTo>
                    <a:pt x="0" y="9525"/>
                  </a:lnTo>
                  <a:lnTo>
                    <a:pt x="13256" y="9525"/>
                  </a:lnTo>
                  <a:lnTo>
                    <a:pt x="19295" y="6703"/>
                  </a:lnTo>
                  <a:lnTo>
                    <a:pt x="26742" y="1324"/>
                  </a:lnTo>
                  <a:lnTo>
                    <a:pt x="74091" y="16"/>
                  </a:lnTo>
                  <a:lnTo>
                    <a:pt x="98341" y="1060"/>
                  </a:lnTo>
                  <a:lnTo>
                    <a:pt x="117045" y="8201"/>
                  </a:lnTo>
                  <a:lnTo>
                    <a:pt x="120364" y="7584"/>
                  </a:lnTo>
                  <a:lnTo>
                    <a:pt x="133128" y="805"/>
                  </a:lnTo>
                  <a:lnTo>
                    <a:pt x="142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204"/>
            <p:cNvSpPr/>
            <p:nvPr>
              <p:custDataLst>
                <p:tags r:id="rId83"/>
              </p:custDataLst>
            </p:nvPr>
          </p:nvSpPr>
          <p:spPr>
            <a:xfrm>
              <a:off x="10420350" y="4686300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9525" y="0"/>
                  </a:moveTo>
                  <a:lnTo>
                    <a:pt x="9525" y="0"/>
                  </a:lnTo>
                  <a:lnTo>
                    <a:pt x="9525" y="30867"/>
                  </a:lnTo>
                  <a:lnTo>
                    <a:pt x="391" y="74492"/>
                  </a:lnTo>
                  <a:lnTo>
                    <a:pt x="22" y="118619"/>
                  </a:lnTo>
                  <a:lnTo>
                    <a:pt x="2" y="163167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576"/>
          <p:cNvGrpSpPr/>
          <p:nvPr/>
        </p:nvGrpSpPr>
        <p:grpSpPr>
          <a:xfrm>
            <a:off x="10715625" y="4191119"/>
            <a:ext cx="1219201" cy="714257"/>
            <a:chOff x="10715625" y="4191119"/>
            <a:chExt cx="1219201" cy="714257"/>
          </a:xfrm>
        </p:grpSpPr>
        <p:sp>
          <p:nvSpPr>
            <p:cNvPr id="261" name="SMARTInkShape-3205"/>
            <p:cNvSpPr/>
            <p:nvPr>
              <p:custDataLst>
                <p:tags r:id="rId52"/>
              </p:custDataLst>
            </p:nvPr>
          </p:nvSpPr>
          <p:spPr>
            <a:xfrm>
              <a:off x="11249025" y="46101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13257" y="28575"/>
                  </a:lnTo>
                  <a:lnTo>
                    <a:pt x="60268" y="18254"/>
                  </a:lnTo>
                  <a:lnTo>
                    <a:pt x="78384" y="11562"/>
                  </a:lnTo>
                  <a:lnTo>
                    <a:pt x="95897" y="7307"/>
                  </a:lnTo>
                  <a:lnTo>
                    <a:pt x="115721" y="144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206"/>
            <p:cNvSpPr/>
            <p:nvPr>
              <p:custDataLst>
                <p:tags r:id="rId53"/>
              </p:custDataLst>
            </p:nvPr>
          </p:nvSpPr>
          <p:spPr>
            <a:xfrm>
              <a:off x="11289774" y="4667250"/>
              <a:ext cx="92171" cy="123812"/>
            </a:xfrm>
            <a:custGeom>
              <a:avLst/>
              <a:gdLst/>
              <a:ahLst/>
              <a:cxnLst/>
              <a:rect l="0" t="0" r="0" b="0"/>
              <a:pathLst>
                <a:path w="92171" h="123812">
                  <a:moveTo>
                    <a:pt x="16401" y="0"/>
                  </a:moveTo>
                  <a:lnTo>
                    <a:pt x="16401" y="0"/>
                  </a:lnTo>
                  <a:lnTo>
                    <a:pt x="0" y="0"/>
                  </a:lnTo>
                  <a:lnTo>
                    <a:pt x="39987" y="0"/>
                  </a:lnTo>
                  <a:lnTo>
                    <a:pt x="45581" y="2822"/>
                  </a:lnTo>
                  <a:lnTo>
                    <a:pt x="53978" y="9133"/>
                  </a:lnTo>
                  <a:lnTo>
                    <a:pt x="54500" y="28148"/>
                  </a:lnTo>
                  <a:lnTo>
                    <a:pt x="46299" y="36738"/>
                  </a:lnTo>
                  <a:lnTo>
                    <a:pt x="36892" y="37980"/>
                  </a:lnTo>
                  <a:lnTo>
                    <a:pt x="36411" y="39078"/>
                  </a:lnTo>
                  <a:lnTo>
                    <a:pt x="35452" y="47615"/>
                  </a:lnTo>
                  <a:lnTo>
                    <a:pt x="43653" y="47625"/>
                  </a:lnTo>
                  <a:lnTo>
                    <a:pt x="53060" y="55826"/>
                  </a:lnTo>
                  <a:lnTo>
                    <a:pt x="61821" y="57946"/>
                  </a:lnTo>
                  <a:lnTo>
                    <a:pt x="78088" y="71329"/>
                  </a:lnTo>
                  <a:lnTo>
                    <a:pt x="80859" y="76857"/>
                  </a:lnTo>
                  <a:lnTo>
                    <a:pt x="81598" y="79813"/>
                  </a:lnTo>
                  <a:lnTo>
                    <a:pt x="83150" y="81784"/>
                  </a:lnTo>
                  <a:lnTo>
                    <a:pt x="87694" y="83973"/>
                  </a:lnTo>
                  <a:lnTo>
                    <a:pt x="89330" y="85615"/>
                  </a:lnTo>
                  <a:lnTo>
                    <a:pt x="91148" y="90263"/>
                  </a:lnTo>
                  <a:lnTo>
                    <a:pt x="92170" y="98829"/>
                  </a:lnTo>
                  <a:lnTo>
                    <a:pt x="91255" y="100811"/>
                  </a:lnTo>
                  <a:lnTo>
                    <a:pt x="89587" y="102132"/>
                  </a:lnTo>
                  <a:lnTo>
                    <a:pt x="87417" y="103013"/>
                  </a:lnTo>
                  <a:lnTo>
                    <a:pt x="85970" y="104659"/>
                  </a:lnTo>
                  <a:lnTo>
                    <a:pt x="80826" y="114905"/>
                  </a:lnTo>
                  <a:lnTo>
                    <a:pt x="74987" y="122063"/>
                  </a:lnTo>
                  <a:lnTo>
                    <a:pt x="71368" y="123042"/>
                  </a:lnTo>
                  <a:lnTo>
                    <a:pt x="46820" y="123811"/>
                  </a:lnTo>
                  <a:lnTo>
                    <a:pt x="25926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207"/>
            <p:cNvSpPr/>
            <p:nvPr>
              <p:custDataLst>
                <p:tags r:id="rId54"/>
              </p:custDataLst>
            </p:nvPr>
          </p:nvSpPr>
          <p:spPr>
            <a:xfrm>
              <a:off x="11410950" y="4410109"/>
              <a:ext cx="109248" cy="361917"/>
            </a:xfrm>
            <a:custGeom>
              <a:avLst/>
              <a:gdLst/>
              <a:ahLst/>
              <a:cxnLst/>
              <a:rect l="0" t="0" r="0" b="0"/>
              <a:pathLst>
                <a:path w="109248" h="361917">
                  <a:moveTo>
                    <a:pt x="0" y="9491"/>
                  </a:moveTo>
                  <a:lnTo>
                    <a:pt x="0" y="9491"/>
                  </a:lnTo>
                  <a:lnTo>
                    <a:pt x="5057" y="9491"/>
                  </a:lnTo>
                  <a:lnTo>
                    <a:pt x="6546" y="8433"/>
                  </a:lnTo>
                  <a:lnTo>
                    <a:pt x="7538" y="6669"/>
                  </a:lnTo>
                  <a:lnTo>
                    <a:pt x="9410" y="358"/>
                  </a:lnTo>
                  <a:lnTo>
                    <a:pt x="17714" y="0"/>
                  </a:lnTo>
                  <a:lnTo>
                    <a:pt x="18160" y="1047"/>
                  </a:lnTo>
                  <a:lnTo>
                    <a:pt x="18655" y="5033"/>
                  </a:lnTo>
                  <a:lnTo>
                    <a:pt x="21696" y="10332"/>
                  </a:lnTo>
                  <a:lnTo>
                    <a:pt x="50516" y="45627"/>
                  </a:lnTo>
                  <a:lnTo>
                    <a:pt x="55903" y="49456"/>
                  </a:lnTo>
                  <a:lnTo>
                    <a:pt x="59493" y="55185"/>
                  </a:lnTo>
                  <a:lnTo>
                    <a:pt x="70901" y="84369"/>
                  </a:lnTo>
                  <a:lnTo>
                    <a:pt x="84155" y="107171"/>
                  </a:lnTo>
                  <a:lnTo>
                    <a:pt x="100335" y="152687"/>
                  </a:lnTo>
                  <a:lnTo>
                    <a:pt x="109247" y="200033"/>
                  </a:lnTo>
                  <a:lnTo>
                    <a:pt x="109231" y="216238"/>
                  </a:lnTo>
                  <a:lnTo>
                    <a:pt x="104304" y="256968"/>
                  </a:lnTo>
                  <a:lnTo>
                    <a:pt x="85512" y="304570"/>
                  </a:lnTo>
                  <a:lnTo>
                    <a:pt x="69478" y="340027"/>
                  </a:lnTo>
                  <a:lnTo>
                    <a:pt x="68544" y="344148"/>
                  </a:lnTo>
                  <a:lnTo>
                    <a:pt x="61861" y="351550"/>
                  </a:lnTo>
                  <a:lnTo>
                    <a:pt x="52893" y="357309"/>
                  </a:lnTo>
                  <a:lnTo>
                    <a:pt x="38100" y="36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208"/>
            <p:cNvSpPr/>
            <p:nvPr>
              <p:custDataLst>
                <p:tags r:id="rId55"/>
              </p:custDataLst>
            </p:nvPr>
          </p:nvSpPr>
          <p:spPr>
            <a:xfrm>
              <a:off x="11496675" y="4238625"/>
              <a:ext cx="19048" cy="104776"/>
            </a:xfrm>
            <a:custGeom>
              <a:avLst/>
              <a:gdLst/>
              <a:ahLst/>
              <a:cxnLst/>
              <a:rect l="0" t="0" r="0" b="0"/>
              <a:pathLst>
                <a:path w="19048" h="104776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3" y="2822"/>
                  </a:lnTo>
                  <a:lnTo>
                    <a:pt x="18659" y="13257"/>
                  </a:lnTo>
                  <a:lnTo>
                    <a:pt x="19047" y="55861"/>
                  </a:lnTo>
                  <a:lnTo>
                    <a:pt x="16226" y="64691"/>
                  </a:lnTo>
                  <a:lnTo>
                    <a:pt x="12504" y="73201"/>
                  </a:lnTo>
                  <a:lnTo>
                    <a:pt x="9348" y="8883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209"/>
            <p:cNvSpPr/>
            <p:nvPr>
              <p:custDataLst>
                <p:tags r:id="rId56"/>
              </p:custDataLst>
            </p:nvPr>
          </p:nvSpPr>
          <p:spPr>
            <a:xfrm>
              <a:off x="11601640" y="4391025"/>
              <a:ext cx="76011" cy="333376"/>
            </a:xfrm>
            <a:custGeom>
              <a:avLst/>
              <a:gdLst/>
              <a:ahLst/>
              <a:cxnLst/>
              <a:rect l="0" t="0" r="0" b="0"/>
              <a:pathLst>
                <a:path w="76011" h="333376">
                  <a:moveTo>
                    <a:pt x="66485" y="0"/>
                  </a:moveTo>
                  <a:lnTo>
                    <a:pt x="66485" y="0"/>
                  </a:lnTo>
                  <a:lnTo>
                    <a:pt x="53229" y="13257"/>
                  </a:lnTo>
                  <a:lnTo>
                    <a:pt x="50009" y="22120"/>
                  </a:lnTo>
                  <a:lnTo>
                    <a:pt x="45376" y="39010"/>
                  </a:lnTo>
                  <a:lnTo>
                    <a:pt x="37300" y="54597"/>
                  </a:lnTo>
                  <a:lnTo>
                    <a:pt x="31289" y="64482"/>
                  </a:lnTo>
                  <a:lnTo>
                    <a:pt x="21629" y="93876"/>
                  </a:lnTo>
                  <a:lnTo>
                    <a:pt x="16858" y="113893"/>
                  </a:lnTo>
                  <a:lnTo>
                    <a:pt x="11564" y="133229"/>
                  </a:lnTo>
                  <a:lnTo>
                    <a:pt x="1990" y="178978"/>
                  </a:lnTo>
                  <a:lnTo>
                    <a:pt x="0" y="223616"/>
                  </a:lnTo>
                  <a:lnTo>
                    <a:pt x="893" y="256910"/>
                  </a:lnTo>
                  <a:lnTo>
                    <a:pt x="18776" y="300571"/>
                  </a:lnTo>
                  <a:lnTo>
                    <a:pt x="31966" y="317362"/>
                  </a:lnTo>
                  <a:lnTo>
                    <a:pt x="46262" y="326984"/>
                  </a:lnTo>
                  <a:lnTo>
                    <a:pt x="58847" y="331482"/>
                  </a:lnTo>
                  <a:lnTo>
                    <a:pt x="7601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210"/>
            <p:cNvSpPr/>
            <p:nvPr>
              <p:custDataLst>
                <p:tags r:id="rId57"/>
              </p:custDataLst>
            </p:nvPr>
          </p:nvSpPr>
          <p:spPr>
            <a:xfrm>
              <a:off x="11706225" y="4381500"/>
              <a:ext cx="85726" cy="95251"/>
            </a:xfrm>
            <a:custGeom>
              <a:avLst/>
              <a:gdLst/>
              <a:ahLst/>
              <a:cxnLst/>
              <a:rect l="0" t="0" r="0" b="0"/>
              <a:pathLst>
                <a:path w="85726" h="95251">
                  <a:moveTo>
                    <a:pt x="0" y="19050"/>
                  </a:moveTo>
                  <a:lnTo>
                    <a:pt x="0" y="19050"/>
                  </a:lnTo>
                  <a:lnTo>
                    <a:pt x="9134" y="9917"/>
                  </a:lnTo>
                  <a:lnTo>
                    <a:pt x="9410" y="4585"/>
                  </a:lnTo>
                  <a:lnTo>
                    <a:pt x="10507" y="3057"/>
                  </a:lnTo>
                  <a:lnTo>
                    <a:pt x="12296" y="2037"/>
                  </a:lnTo>
                  <a:lnTo>
                    <a:pt x="18655" y="119"/>
                  </a:lnTo>
                  <a:lnTo>
                    <a:pt x="36741" y="0"/>
                  </a:lnTo>
                  <a:lnTo>
                    <a:pt x="37195" y="1058"/>
                  </a:lnTo>
                  <a:lnTo>
                    <a:pt x="37981" y="8201"/>
                  </a:lnTo>
                  <a:lnTo>
                    <a:pt x="44623" y="16868"/>
                  </a:lnTo>
                  <a:lnTo>
                    <a:pt x="46735" y="25694"/>
                  </a:lnTo>
                  <a:lnTo>
                    <a:pt x="47230" y="31881"/>
                  </a:lnTo>
                  <a:lnTo>
                    <a:pt x="44627" y="38159"/>
                  </a:lnTo>
                  <a:lnTo>
                    <a:pt x="41001" y="44476"/>
                  </a:lnTo>
                  <a:lnTo>
                    <a:pt x="38674" y="57155"/>
                  </a:lnTo>
                  <a:lnTo>
                    <a:pt x="38482" y="60328"/>
                  </a:lnTo>
                  <a:lnTo>
                    <a:pt x="35448" y="66676"/>
                  </a:lnTo>
                  <a:lnTo>
                    <a:pt x="31629" y="73025"/>
                  </a:lnTo>
                  <a:lnTo>
                    <a:pt x="28977" y="83844"/>
                  </a:lnTo>
                  <a:lnTo>
                    <a:pt x="19054" y="95245"/>
                  </a:lnTo>
                  <a:lnTo>
                    <a:pt x="19052" y="95247"/>
                  </a:lnTo>
                  <a:lnTo>
                    <a:pt x="63581" y="95250"/>
                  </a:lnTo>
                  <a:lnTo>
                    <a:pt x="857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211"/>
            <p:cNvSpPr/>
            <p:nvPr>
              <p:custDataLst>
                <p:tags r:id="rId58"/>
              </p:custDataLst>
            </p:nvPr>
          </p:nvSpPr>
          <p:spPr>
            <a:xfrm>
              <a:off x="11669448" y="4552950"/>
              <a:ext cx="122503" cy="28460"/>
            </a:xfrm>
            <a:custGeom>
              <a:avLst/>
              <a:gdLst/>
              <a:ahLst/>
              <a:cxnLst/>
              <a:rect l="0" t="0" r="0" b="0"/>
              <a:pathLst>
                <a:path w="122503" h="28460">
                  <a:moveTo>
                    <a:pt x="8202" y="19050"/>
                  </a:moveTo>
                  <a:lnTo>
                    <a:pt x="8202" y="19050"/>
                  </a:lnTo>
                  <a:lnTo>
                    <a:pt x="0" y="27251"/>
                  </a:lnTo>
                  <a:lnTo>
                    <a:pt x="618" y="27692"/>
                  </a:lnTo>
                  <a:lnTo>
                    <a:pt x="6995" y="28459"/>
                  </a:lnTo>
                  <a:lnTo>
                    <a:pt x="15568" y="22006"/>
                  </a:lnTo>
                  <a:lnTo>
                    <a:pt x="24378" y="19926"/>
                  </a:lnTo>
                  <a:lnTo>
                    <a:pt x="34749" y="18251"/>
                  </a:lnTo>
                  <a:lnTo>
                    <a:pt x="57690" y="10883"/>
                  </a:lnTo>
                  <a:lnTo>
                    <a:pt x="87696" y="8546"/>
                  </a:lnTo>
                  <a:lnTo>
                    <a:pt x="106225" y="1334"/>
                  </a:lnTo>
                  <a:lnTo>
                    <a:pt x="122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212"/>
            <p:cNvSpPr/>
            <p:nvPr>
              <p:custDataLst>
                <p:tags r:id="rId59"/>
              </p:custDataLst>
            </p:nvPr>
          </p:nvSpPr>
          <p:spPr>
            <a:xfrm>
              <a:off x="11696700" y="4600575"/>
              <a:ext cx="103324" cy="123672"/>
            </a:xfrm>
            <a:custGeom>
              <a:avLst/>
              <a:gdLst/>
              <a:ahLst/>
              <a:cxnLst/>
              <a:rect l="0" t="0" r="0" b="0"/>
              <a:pathLst>
                <a:path w="103324" h="123672">
                  <a:moveTo>
                    <a:pt x="0" y="0"/>
                  </a:moveTo>
                  <a:lnTo>
                    <a:pt x="0" y="0"/>
                  </a:lnTo>
                  <a:lnTo>
                    <a:pt x="45341" y="0"/>
                  </a:lnTo>
                  <a:lnTo>
                    <a:pt x="55386" y="0"/>
                  </a:lnTo>
                  <a:lnTo>
                    <a:pt x="66237" y="9133"/>
                  </a:lnTo>
                  <a:lnTo>
                    <a:pt x="66637" y="17692"/>
                  </a:lnTo>
                  <a:lnTo>
                    <a:pt x="65592" y="18144"/>
                  </a:lnTo>
                  <a:lnTo>
                    <a:pt x="61606" y="18647"/>
                  </a:lnTo>
                  <a:lnTo>
                    <a:pt x="60120" y="19840"/>
                  </a:lnTo>
                  <a:lnTo>
                    <a:pt x="58470" y="23987"/>
                  </a:lnTo>
                  <a:lnTo>
                    <a:pt x="56972" y="25516"/>
                  </a:lnTo>
                  <a:lnTo>
                    <a:pt x="47526" y="29365"/>
                  </a:lnTo>
                  <a:lnTo>
                    <a:pt x="38138" y="38064"/>
                  </a:lnTo>
                  <a:lnTo>
                    <a:pt x="61803" y="38100"/>
                  </a:lnTo>
                  <a:lnTo>
                    <a:pt x="67330" y="40922"/>
                  </a:lnTo>
                  <a:lnTo>
                    <a:pt x="90345" y="61780"/>
                  </a:lnTo>
                  <a:lnTo>
                    <a:pt x="93070" y="67322"/>
                  </a:lnTo>
                  <a:lnTo>
                    <a:pt x="93797" y="70281"/>
                  </a:lnTo>
                  <a:lnTo>
                    <a:pt x="102598" y="85782"/>
                  </a:lnTo>
                  <a:lnTo>
                    <a:pt x="103323" y="88938"/>
                  </a:lnTo>
                  <a:lnTo>
                    <a:pt x="102748" y="91042"/>
                  </a:lnTo>
                  <a:lnTo>
                    <a:pt x="101308" y="92444"/>
                  </a:lnTo>
                  <a:lnTo>
                    <a:pt x="99288" y="93380"/>
                  </a:lnTo>
                  <a:lnTo>
                    <a:pt x="97941" y="95062"/>
                  </a:lnTo>
                  <a:lnTo>
                    <a:pt x="96447" y="99752"/>
                  </a:lnTo>
                  <a:lnTo>
                    <a:pt x="94990" y="101426"/>
                  </a:lnTo>
                  <a:lnTo>
                    <a:pt x="90547" y="103287"/>
                  </a:lnTo>
                  <a:lnTo>
                    <a:pt x="88940" y="104841"/>
                  </a:lnTo>
                  <a:lnTo>
                    <a:pt x="87154" y="109390"/>
                  </a:lnTo>
                  <a:lnTo>
                    <a:pt x="86149" y="117902"/>
                  </a:lnTo>
                  <a:lnTo>
                    <a:pt x="84948" y="119876"/>
                  </a:lnTo>
                  <a:lnTo>
                    <a:pt x="83092" y="121193"/>
                  </a:lnTo>
                  <a:lnTo>
                    <a:pt x="78205" y="122655"/>
                  </a:lnTo>
                  <a:lnTo>
                    <a:pt x="68403" y="123671"/>
                  </a:lnTo>
                  <a:lnTo>
                    <a:pt x="571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213"/>
            <p:cNvSpPr/>
            <p:nvPr>
              <p:custDataLst>
                <p:tags r:id="rId60"/>
              </p:custDataLst>
            </p:nvPr>
          </p:nvSpPr>
          <p:spPr>
            <a:xfrm>
              <a:off x="11820525" y="4333909"/>
              <a:ext cx="85050" cy="371442"/>
            </a:xfrm>
            <a:custGeom>
              <a:avLst/>
              <a:gdLst/>
              <a:ahLst/>
              <a:cxnLst/>
              <a:rect l="0" t="0" r="0" b="0"/>
              <a:pathLst>
                <a:path w="85050" h="371442">
                  <a:moveTo>
                    <a:pt x="0" y="9491"/>
                  </a:moveTo>
                  <a:lnTo>
                    <a:pt x="0" y="9491"/>
                  </a:lnTo>
                  <a:lnTo>
                    <a:pt x="0" y="83"/>
                  </a:lnTo>
                  <a:lnTo>
                    <a:pt x="5058" y="0"/>
                  </a:lnTo>
                  <a:lnTo>
                    <a:pt x="6546" y="1047"/>
                  </a:lnTo>
                  <a:lnTo>
                    <a:pt x="7538" y="2803"/>
                  </a:lnTo>
                  <a:lnTo>
                    <a:pt x="8202" y="5033"/>
                  </a:lnTo>
                  <a:lnTo>
                    <a:pt x="9702" y="6519"/>
                  </a:lnTo>
                  <a:lnTo>
                    <a:pt x="14191" y="8170"/>
                  </a:lnTo>
                  <a:lnTo>
                    <a:pt x="19711" y="14548"/>
                  </a:lnTo>
                  <a:lnTo>
                    <a:pt x="33954" y="35361"/>
                  </a:lnTo>
                  <a:lnTo>
                    <a:pt x="42611" y="63946"/>
                  </a:lnTo>
                  <a:lnTo>
                    <a:pt x="68643" y="106665"/>
                  </a:lnTo>
                  <a:lnTo>
                    <a:pt x="80593" y="153859"/>
                  </a:lnTo>
                  <a:lnTo>
                    <a:pt x="85049" y="200187"/>
                  </a:lnTo>
                  <a:lnTo>
                    <a:pt x="82702" y="228624"/>
                  </a:lnTo>
                  <a:lnTo>
                    <a:pt x="73949" y="275360"/>
                  </a:lnTo>
                  <a:lnTo>
                    <a:pt x="49413" y="321757"/>
                  </a:lnTo>
                  <a:lnTo>
                    <a:pt x="31986" y="347691"/>
                  </a:lnTo>
                  <a:lnTo>
                    <a:pt x="21236" y="358289"/>
                  </a:lnTo>
                  <a:lnTo>
                    <a:pt x="0" y="371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214"/>
            <p:cNvSpPr/>
            <p:nvPr>
              <p:custDataLst>
                <p:tags r:id="rId61"/>
              </p:custDataLst>
            </p:nvPr>
          </p:nvSpPr>
          <p:spPr>
            <a:xfrm>
              <a:off x="11859032" y="4191119"/>
              <a:ext cx="75794" cy="171332"/>
            </a:xfrm>
            <a:custGeom>
              <a:avLst/>
              <a:gdLst/>
              <a:ahLst/>
              <a:cxnLst/>
              <a:rect l="0" t="0" r="0" b="0"/>
              <a:pathLst>
                <a:path w="75794" h="171332">
                  <a:moveTo>
                    <a:pt x="75793" y="28456"/>
                  </a:moveTo>
                  <a:lnTo>
                    <a:pt x="75793" y="28456"/>
                  </a:lnTo>
                  <a:lnTo>
                    <a:pt x="70735" y="23400"/>
                  </a:lnTo>
                  <a:lnTo>
                    <a:pt x="65432" y="20917"/>
                  </a:lnTo>
                  <a:lnTo>
                    <a:pt x="58461" y="19324"/>
                  </a:lnTo>
                  <a:lnTo>
                    <a:pt x="57887" y="18135"/>
                  </a:lnTo>
                  <a:lnTo>
                    <a:pt x="56893" y="10764"/>
                  </a:lnTo>
                  <a:lnTo>
                    <a:pt x="53987" y="10010"/>
                  </a:lnTo>
                  <a:lnTo>
                    <a:pt x="51729" y="9809"/>
                  </a:lnTo>
                  <a:lnTo>
                    <a:pt x="50226" y="8616"/>
                  </a:lnTo>
                  <a:lnTo>
                    <a:pt x="48555" y="4469"/>
                  </a:lnTo>
                  <a:lnTo>
                    <a:pt x="47051" y="2939"/>
                  </a:lnTo>
                  <a:lnTo>
                    <a:pt x="39135" y="284"/>
                  </a:lnTo>
                  <a:lnTo>
                    <a:pt x="33063" y="0"/>
                  </a:lnTo>
                  <a:lnTo>
                    <a:pt x="27521" y="2756"/>
                  </a:lnTo>
                  <a:lnTo>
                    <a:pt x="21530" y="6451"/>
                  </a:lnTo>
                  <a:lnTo>
                    <a:pt x="10962" y="9017"/>
                  </a:lnTo>
                  <a:lnTo>
                    <a:pt x="10347" y="10206"/>
                  </a:lnTo>
                  <a:lnTo>
                    <a:pt x="9664" y="14347"/>
                  </a:lnTo>
                  <a:lnTo>
                    <a:pt x="8423" y="15875"/>
                  </a:lnTo>
                  <a:lnTo>
                    <a:pt x="4223" y="17573"/>
                  </a:lnTo>
                  <a:lnTo>
                    <a:pt x="2680" y="19084"/>
                  </a:lnTo>
                  <a:lnTo>
                    <a:pt x="0" y="27012"/>
                  </a:lnTo>
                  <a:lnTo>
                    <a:pt x="922" y="27494"/>
                  </a:lnTo>
                  <a:lnTo>
                    <a:pt x="47927" y="28456"/>
                  </a:lnTo>
                  <a:lnTo>
                    <a:pt x="52119" y="28456"/>
                  </a:lnTo>
                  <a:lnTo>
                    <a:pt x="53659" y="29514"/>
                  </a:lnTo>
                  <a:lnTo>
                    <a:pt x="54687" y="31278"/>
                  </a:lnTo>
                  <a:lnTo>
                    <a:pt x="56473" y="38157"/>
                  </a:lnTo>
                  <a:lnTo>
                    <a:pt x="56623" y="42645"/>
                  </a:lnTo>
                  <a:lnTo>
                    <a:pt x="59512" y="48168"/>
                  </a:lnTo>
                  <a:lnTo>
                    <a:pt x="64935" y="55280"/>
                  </a:lnTo>
                  <a:lnTo>
                    <a:pt x="67247" y="81817"/>
                  </a:lnTo>
                  <a:lnTo>
                    <a:pt x="73791" y="95010"/>
                  </a:lnTo>
                  <a:lnTo>
                    <a:pt x="75768" y="140377"/>
                  </a:lnTo>
                  <a:lnTo>
                    <a:pt x="75793" y="17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215"/>
            <p:cNvSpPr/>
            <p:nvPr>
              <p:custDataLst>
                <p:tags r:id="rId62"/>
              </p:custDataLst>
            </p:nvPr>
          </p:nvSpPr>
          <p:spPr>
            <a:xfrm>
              <a:off x="10715625" y="4419600"/>
              <a:ext cx="1" cy="142876"/>
            </a:xfrm>
            <a:custGeom>
              <a:avLst/>
              <a:gdLst/>
              <a:ahLst/>
              <a:cxnLst/>
              <a:rect l="0" t="0" r="0" b="0"/>
              <a:pathLst>
                <a:path w="1" h="142876">
                  <a:moveTo>
                    <a:pt x="0" y="0"/>
                  </a:moveTo>
                  <a:lnTo>
                    <a:pt x="0" y="0"/>
                  </a:lnTo>
                  <a:lnTo>
                    <a:pt x="0" y="44536"/>
                  </a:lnTo>
                  <a:lnTo>
                    <a:pt x="0" y="87577"/>
                  </a:lnTo>
                  <a:lnTo>
                    <a:pt x="0" y="133469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216"/>
            <p:cNvSpPr/>
            <p:nvPr>
              <p:custDataLst>
                <p:tags r:id="rId63"/>
              </p:custDataLst>
            </p:nvPr>
          </p:nvSpPr>
          <p:spPr>
            <a:xfrm>
              <a:off x="10763653" y="4449499"/>
              <a:ext cx="94801" cy="131872"/>
            </a:xfrm>
            <a:custGeom>
              <a:avLst/>
              <a:gdLst/>
              <a:ahLst/>
              <a:cxnLst/>
              <a:rect l="0" t="0" r="0" b="0"/>
              <a:pathLst>
                <a:path w="94801" h="131872">
                  <a:moveTo>
                    <a:pt x="75797" y="8201"/>
                  </a:moveTo>
                  <a:lnTo>
                    <a:pt x="75797" y="8201"/>
                  </a:lnTo>
                  <a:lnTo>
                    <a:pt x="75797" y="3144"/>
                  </a:lnTo>
                  <a:lnTo>
                    <a:pt x="74739" y="1655"/>
                  </a:lnTo>
                  <a:lnTo>
                    <a:pt x="72973" y="662"/>
                  </a:lnTo>
                  <a:lnTo>
                    <a:pt x="70740" y="0"/>
                  </a:lnTo>
                  <a:lnTo>
                    <a:pt x="69251" y="617"/>
                  </a:lnTo>
                  <a:lnTo>
                    <a:pt x="68259" y="2087"/>
                  </a:lnTo>
                  <a:lnTo>
                    <a:pt x="67595" y="4125"/>
                  </a:lnTo>
                  <a:lnTo>
                    <a:pt x="66095" y="5483"/>
                  </a:lnTo>
                  <a:lnTo>
                    <a:pt x="58188" y="7843"/>
                  </a:lnTo>
                  <a:lnTo>
                    <a:pt x="48672" y="8170"/>
                  </a:lnTo>
                  <a:lnTo>
                    <a:pt x="27982" y="24676"/>
                  </a:lnTo>
                  <a:lnTo>
                    <a:pt x="24870" y="25534"/>
                  </a:lnTo>
                  <a:lnTo>
                    <a:pt x="22796" y="27165"/>
                  </a:lnTo>
                  <a:lnTo>
                    <a:pt x="12464" y="43397"/>
                  </a:lnTo>
                  <a:lnTo>
                    <a:pt x="10608" y="49597"/>
                  </a:lnTo>
                  <a:lnTo>
                    <a:pt x="8358" y="68746"/>
                  </a:lnTo>
                  <a:lnTo>
                    <a:pt x="959" y="87187"/>
                  </a:lnTo>
                  <a:lnTo>
                    <a:pt x="0" y="96986"/>
                  </a:lnTo>
                  <a:lnTo>
                    <a:pt x="2598" y="103400"/>
                  </a:lnTo>
                  <a:lnTo>
                    <a:pt x="15413" y="120207"/>
                  </a:lnTo>
                  <a:lnTo>
                    <a:pt x="17211" y="126068"/>
                  </a:lnTo>
                  <a:lnTo>
                    <a:pt x="18747" y="128054"/>
                  </a:lnTo>
                  <a:lnTo>
                    <a:pt x="23277" y="130260"/>
                  </a:lnTo>
                  <a:lnTo>
                    <a:pt x="44144" y="131871"/>
                  </a:lnTo>
                  <a:lnTo>
                    <a:pt x="48676" y="129135"/>
                  </a:lnTo>
                  <a:lnTo>
                    <a:pt x="51367" y="126924"/>
                  </a:lnTo>
                  <a:lnTo>
                    <a:pt x="60000" y="124466"/>
                  </a:lnTo>
                  <a:lnTo>
                    <a:pt x="65267" y="123811"/>
                  </a:lnTo>
                  <a:lnTo>
                    <a:pt x="68776" y="122316"/>
                  </a:lnTo>
                  <a:lnTo>
                    <a:pt x="71116" y="120261"/>
                  </a:lnTo>
                  <a:lnTo>
                    <a:pt x="92150" y="84931"/>
                  </a:lnTo>
                  <a:lnTo>
                    <a:pt x="94493" y="67537"/>
                  </a:lnTo>
                  <a:lnTo>
                    <a:pt x="94800" y="44459"/>
                  </a:lnTo>
                  <a:lnTo>
                    <a:pt x="92004" y="37369"/>
                  </a:lnTo>
                  <a:lnTo>
                    <a:pt x="78368" y="17778"/>
                  </a:lnTo>
                  <a:lnTo>
                    <a:pt x="77512" y="14585"/>
                  </a:lnTo>
                  <a:lnTo>
                    <a:pt x="75881" y="12458"/>
                  </a:lnTo>
                  <a:lnTo>
                    <a:pt x="71248" y="10093"/>
                  </a:lnTo>
                  <a:lnTo>
                    <a:pt x="47222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217"/>
            <p:cNvSpPr/>
            <p:nvPr>
              <p:custDataLst>
                <p:tags r:id="rId64"/>
              </p:custDataLst>
            </p:nvPr>
          </p:nvSpPr>
          <p:spPr>
            <a:xfrm>
              <a:off x="10830054" y="4619628"/>
              <a:ext cx="152272" cy="209420"/>
            </a:xfrm>
            <a:custGeom>
              <a:avLst/>
              <a:gdLst/>
              <a:ahLst/>
              <a:cxnLst/>
              <a:rect l="0" t="0" r="0" b="0"/>
              <a:pathLst>
                <a:path w="152272" h="209420">
                  <a:moveTo>
                    <a:pt x="123696" y="28572"/>
                  </a:moveTo>
                  <a:lnTo>
                    <a:pt x="123696" y="28572"/>
                  </a:lnTo>
                  <a:lnTo>
                    <a:pt x="123696" y="11238"/>
                  </a:lnTo>
                  <a:lnTo>
                    <a:pt x="122638" y="10666"/>
                  </a:lnTo>
                  <a:lnTo>
                    <a:pt x="115494" y="9672"/>
                  </a:lnTo>
                  <a:lnTo>
                    <a:pt x="114759" y="6767"/>
                  </a:lnTo>
                  <a:lnTo>
                    <a:pt x="114206" y="393"/>
                  </a:lnTo>
                  <a:lnTo>
                    <a:pt x="91505" y="0"/>
                  </a:lnTo>
                  <a:lnTo>
                    <a:pt x="89536" y="1057"/>
                  </a:lnTo>
                  <a:lnTo>
                    <a:pt x="88222" y="2820"/>
                  </a:lnTo>
                  <a:lnTo>
                    <a:pt x="87347" y="5054"/>
                  </a:lnTo>
                  <a:lnTo>
                    <a:pt x="85705" y="6544"/>
                  </a:lnTo>
                  <a:lnTo>
                    <a:pt x="75466" y="11756"/>
                  </a:lnTo>
                  <a:lnTo>
                    <a:pt x="53811" y="31878"/>
                  </a:lnTo>
                  <a:lnTo>
                    <a:pt x="32678" y="63680"/>
                  </a:lnTo>
                  <a:lnTo>
                    <a:pt x="26459" y="83563"/>
                  </a:lnTo>
                  <a:lnTo>
                    <a:pt x="13368" y="107859"/>
                  </a:lnTo>
                  <a:lnTo>
                    <a:pt x="526" y="151752"/>
                  </a:lnTo>
                  <a:lnTo>
                    <a:pt x="0" y="170026"/>
                  </a:lnTo>
                  <a:lnTo>
                    <a:pt x="2751" y="178929"/>
                  </a:lnTo>
                  <a:lnTo>
                    <a:pt x="11635" y="192303"/>
                  </a:lnTo>
                  <a:lnTo>
                    <a:pt x="14065" y="194877"/>
                  </a:lnTo>
                  <a:lnTo>
                    <a:pt x="19585" y="197735"/>
                  </a:lnTo>
                  <a:lnTo>
                    <a:pt x="22539" y="198498"/>
                  </a:lnTo>
                  <a:lnTo>
                    <a:pt x="35942" y="206268"/>
                  </a:lnTo>
                  <a:lnTo>
                    <a:pt x="77532" y="209419"/>
                  </a:lnTo>
                  <a:lnTo>
                    <a:pt x="121966" y="200411"/>
                  </a:lnTo>
                  <a:lnTo>
                    <a:pt x="131041" y="197373"/>
                  </a:lnTo>
                  <a:lnTo>
                    <a:pt x="138601" y="193553"/>
                  </a:lnTo>
                  <a:lnTo>
                    <a:pt x="152271" y="19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218"/>
            <p:cNvSpPr/>
            <p:nvPr>
              <p:custDataLst>
                <p:tags r:id="rId65"/>
              </p:custDataLst>
            </p:nvPr>
          </p:nvSpPr>
          <p:spPr>
            <a:xfrm>
              <a:off x="11029950" y="48006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9490" y="0"/>
                  </a:lnTo>
                  <a:lnTo>
                    <a:pt x="9525" y="44476"/>
                  </a:lnTo>
                  <a:lnTo>
                    <a:pt x="9525" y="91017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219"/>
            <p:cNvSpPr/>
            <p:nvPr>
              <p:custDataLst>
                <p:tags r:id="rId66"/>
              </p:custDataLst>
            </p:nvPr>
          </p:nvSpPr>
          <p:spPr>
            <a:xfrm>
              <a:off x="11191876" y="4495916"/>
              <a:ext cx="85725" cy="323735"/>
            </a:xfrm>
            <a:custGeom>
              <a:avLst/>
              <a:gdLst/>
              <a:ahLst/>
              <a:cxnLst/>
              <a:rect l="0" t="0" r="0" b="0"/>
              <a:pathLst>
                <a:path w="85725" h="323735">
                  <a:moveTo>
                    <a:pt x="85724" y="18934"/>
                  </a:moveTo>
                  <a:lnTo>
                    <a:pt x="85724" y="18934"/>
                  </a:lnTo>
                  <a:lnTo>
                    <a:pt x="80667" y="18934"/>
                  </a:lnTo>
                  <a:lnTo>
                    <a:pt x="79178" y="17876"/>
                  </a:lnTo>
                  <a:lnTo>
                    <a:pt x="78186" y="16112"/>
                  </a:lnTo>
                  <a:lnTo>
                    <a:pt x="76208" y="9443"/>
                  </a:lnTo>
                  <a:lnTo>
                    <a:pt x="67065" y="277"/>
                  </a:lnTo>
                  <a:lnTo>
                    <a:pt x="61734" y="0"/>
                  </a:lnTo>
                  <a:lnTo>
                    <a:pt x="56365" y="2758"/>
                  </a:lnTo>
                  <a:lnTo>
                    <a:pt x="53451" y="4975"/>
                  </a:lnTo>
                  <a:lnTo>
                    <a:pt x="50213" y="10260"/>
                  </a:lnTo>
                  <a:lnTo>
                    <a:pt x="42720" y="28539"/>
                  </a:lnTo>
                  <a:lnTo>
                    <a:pt x="23181" y="60224"/>
                  </a:lnTo>
                  <a:lnTo>
                    <a:pt x="8929" y="103324"/>
                  </a:lnTo>
                  <a:lnTo>
                    <a:pt x="2645" y="123313"/>
                  </a:lnTo>
                  <a:lnTo>
                    <a:pt x="232" y="164596"/>
                  </a:lnTo>
                  <a:lnTo>
                    <a:pt x="18" y="208842"/>
                  </a:lnTo>
                  <a:lnTo>
                    <a:pt x="0" y="253850"/>
                  </a:lnTo>
                  <a:lnTo>
                    <a:pt x="2823" y="263747"/>
                  </a:lnTo>
                  <a:lnTo>
                    <a:pt x="6545" y="272731"/>
                  </a:lnTo>
                  <a:lnTo>
                    <a:pt x="9701" y="288631"/>
                  </a:lnTo>
                  <a:lnTo>
                    <a:pt x="16866" y="300516"/>
                  </a:lnTo>
                  <a:lnTo>
                    <a:pt x="22665" y="307418"/>
                  </a:lnTo>
                  <a:lnTo>
                    <a:pt x="28770" y="311191"/>
                  </a:lnTo>
                  <a:lnTo>
                    <a:pt x="35011" y="313926"/>
                  </a:lnTo>
                  <a:lnTo>
                    <a:pt x="44474" y="320358"/>
                  </a:lnTo>
                  <a:lnTo>
                    <a:pt x="53983" y="322734"/>
                  </a:lnTo>
                  <a:lnTo>
                    <a:pt x="66674" y="32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220"/>
            <p:cNvSpPr/>
            <p:nvPr>
              <p:custDataLst>
                <p:tags r:id="rId67"/>
              </p:custDataLst>
            </p:nvPr>
          </p:nvSpPr>
          <p:spPr>
            <a:xfrm>
              <a:off x="11344275" y="4448175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6701" y="10361"/>
                  </a:lnTo>
                  <a:lnTo>
                    <a:pt x="2979" y="16247"/>
                  </a:lnTo>
                  <a:lnTo>
                    <a:pt x="588" y="28648"/>
                  </a:lnTo>
                  <a:lnTo>
                    <a:pt x="9" y="74515"/>
                  </a:lnTo>
                  <a:lnTo>
                    <a:pt x="0" y="12201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577"/>
          <p:cNvGrpSpPr/>
          <p:nvPr/>
        </p:nvGrpSpPr>
        <p:grpSpPr>
          <a:xfrm>
            <a:off x="2267485" y="5591175"/>
            <a:ext cx="2028291" cy="571385"/>
            <a:chOff x="2267485" y="5591175"/>
            <a:chExt cx="2028291" cy="571385"/>
          </a:xfrm>
        </p:grpSpPr>
        <p:sp>
          <p:nvSpPr>
            <p:cNvPr id="278" name="SMARTInkShape-3221"/>
            <p:cNvSpPr/>
            <p:nvPr>
              <p:custDataLst>
                <p:tags r:id="rId38"/>
              </p:custDataLst>
            </p:nvPr>
          </p:nvSpPr>
          <p:spPr>
            <a:xfrm>
              <a:off x="2267485" y="5667386"/>
              <a:ext cx="180441" cy="276207"/>
            </a:xfrm>
            <a:custGeom>
              <a:avLst/>
              <a:gdLst/>
              <a:ahLst/>
              <a:cxnLst/>
              <a:rect l="0" t="0" r="0" b="0"/>
              <a:pathLst>
                <a:path w="180441" h="276207">
                  <a:moveTo>
                    <a:pt x="18515" y="38089"/>
                  </a:moveTo>
                  <a:lnTo>
                    <a:pt x="18515" y="38089"/>
                  </a:lnTo>
                  <a:lnTo>
                    <a:pt x="18515" y="28564"/>
                  </a:lnTo>
                  <a:lnTo>
                    <a:pt x="18515" y="33620"/>
                  </a:lnTo>
                  <a:lnTo>
                    <a:pt x="19573" y="35109"/>
                  </a:lnTo>
                  <a:lnTo>
                    <a:pt x="21337" y="36103"/>
                  </a:lnTo>
                  <a:lnTo>
                    <a:pt x="28216" y="37827"/>
                  </a:lnTo>
                  <a:lnTo>
                    <a:pt x="73313" y="38087"/>
                  </a:lnTo>
                  <a:lnTo>
                    <a:pt x="88491" y="37030"/>
                  </a:lnTo>
                  <a:lnTo>
                    <a:pt x="106460" y="30550"/>
                  </a:lnTo>
                  <a:lnTo>
                    <a:pt x="116868" y="28388"/>
                  </a:lnTo>
                  <a:lnTo>
                    <a:pt x="129736" y="22279"/>
                  </a:lnTo>
                  <a:lnTo>
                    <a:pt x="145426" y="18941"/>
                  </a:lnTo>
                  <a:lnTo>
                    <a:pt x="159079" y="10965"/>
                  </a:lnTo>
                  <a:lnTo>
                    <a:pt x="170781" y="116"/>
                  </a:lnTo>
                  <a:lnTo>
                    <a:pt x="157646" y="0"/>
                  </a:lnTo>
                  <a:lnTo>
                    <a:pt x="151612" y="2816"/>
                  </a:lnTo>
                  <a:lnTo>
                    <a:pt x="148521" y="5049"/>
                  </a:lnTo>
                  <a:lnTo>
                    <a:pt x="101128" y="25682"/>
                  </a:lnTo>
                  <a:lnTo>
                    <a:pt x="53870" y="60317"/>
                  </a:lnTo>
                  <a:lnTo>
                    <a:pt x="41883" y="73014"/>
                  </a:lnTo>
                  <a:lnTo>
                    <a:pt x="39484" y="79364"/>
                  </a:lnTo>
                  <a:lnTo>
                    <a:pt x="37733" y="93358"/>
                  </a:lnTo>
                  <a:lnTo>
                    <a:pt x="45781" y="103275"/>
                  </a:lnTo>
                  <a:lnTo>
                    <a:pt x="60982" y="111016"/>
                  </a:lnTo>
                  <a:lnTo>
                    <a:pt x="81841" y="115060"/>
                  </a:lnTo>
                  <a:lnTo>
                    <a:pt x="92547" y="120749"/>
                  </a:lnTo>
                  <a:lnTo>
                    <a:pt x="115609" y="123410"/>
                  </a:lnTo>
                  <a:lnTo>
                    <a:pt x="118169" y="124603"/>
                  </a:lnTo>
                  <a:lnTo>
                    <a:pt x="119876" y="126457"/>
                  </a:lnTo>
                  <a:lnTo>
                    <a:pt x="121014" y="128751"/>
                  </a:lnTo>
                  <a:lnTo>
                    <a:pt x="122831" y="130280"/>
                  </a:lnTo>
                  <a:lnTo>
                    <a:pt x="127672" y="131979"/>
                  </a:lnTo>
                  <a:lnTo>
                    <a:pt x="129387" y="133491"/>
                  </a:lnTo>
                  <a:lnTo>
                    <a:pt x="132364" y="141421"/>
                  </a:lnTo>
                  <a:lnTo>
                    <a:pt x="125121" y="150183"/>
                  </a:lnTo>
                  <a:lnTo>
                    <a:pt x="117600" y="159026"/>
                  </a:lnTo>
                  <a:lnTo>
                    <a:pt x="115469" y="165217"/>
                  </a:lnTo>
                  <a:lnTo>
                    <a:pt x="108878" y="171495"/>
                  </a:lnTo>
                  <a:lnTo>
                    <a:pt x="65425" y="202837"/>
                  </a:lnTo>
                  <a:lnTo>
                    <a:pt x="23552" y="237939"/>
                  </a:lnTo>
                  <a:lnTo>
                    <a:pt x="17185" y="247587"/>
                  </a:lnTo>
                  <a:lnTo>
                    <a:pt x="14454" y="250780"/>
                  </a:lnTo>
                  <a:lnTo>
                    <a:pt x="8596" y="254327"/>
                  </a:lnTo>
                  <a:lnTo>
                    <a:pt x="5552" y="255271"/>
                  </a:lnTo>
                  <a:lnTo>
                    <a:pt x="3523" y="256961"/>
                  </a:lnTo>
                  <a:lnTo>
                    <a:pt x="0" y="265199"/>
                  </a:lnTo>
                  <a:lnTo>
                    <a:pt x="4680" y="271304"/>
                  </a:lnTo>
                  <a:lnTo>
                    <a:pt x="9897" y="274032"/>
                  </a:lnTo>
                  <a:lnTo>
                    <a:pt x="26043" y="275926"/>
                  </a:lnTo>
                  <a:lnTo>
                    <a:pt x="70311" y="276206"/>
                  </a:lnTo>
                  <a:lnTo>
                    <a:pt x="88660" y="275154"/>
                  </a:lnTo>
                  <a:lnTo>
                    <a:pt x="131979" y="267572"/>
                  </a:lnTo>
                  <a:lnTo>
                    <a:pt x="147619" y="265892"/>
                  </a:lnTo>
                  <a:lnTo>
                    <a:pt x="164130" y="259162"/>
                  </a:lnTo>
                  <a:lnTo>
                    <a:pt x="180440" y="24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222"/>
            <p:cNvSpPr/>
            <p:nvPr>
              <p:custDataLst>
                <p:tags r:id="rId39"/>
              </p:custDataLst>
            </p:nvPr>
          </p:nvSpPr>
          <p:spPr>
            <a:xfrm>
              <a:off x="2486025" y="5810288"/>
              <a:ext cx="171451" cy="104700"/>
            </a:xfrm>
            <a:custGeom>
              <a:avLst/>
              <a:gdLst/>
              <a:ahLst/>
              <a:cxnLst/>
              <a:rect l="0" t="0" r="0" b="0"/>
              <a:pathLst>
                <a:path w="171451" h="104700">
                  <a:moveTo>
                    <a:pt x="0" y="38062"/>
                  </a:moveTo>
                  <a:lnTo>
                    <a:pt x="0" y="38062"/>
                  </a:lnTo>
                  <a:lnTo>
                    <a:pt x="0" y="29861"/>
                  </a:lnTo>
                  <a:lnTo>
                    <a:pt x="9133" y="19439"/>
                  </a:lnTo>
                  <a:lnTo>
                    <a:pt x="31905" y="19023"/>
                  </a:lnTo>
                  <a:lnTo>
                    <a:pt x="33970" y="20077"/>
                  </a:lnTo>
                  <a:lnTo>
                    <a:pt x="35347" y="21839"/>
                  </a:lnTo>
                  <a:lnTo>
                    <a:pt x="36264" y="24072"/>
                  </a:lnTo>
                  <a:lnTo>
                    <a:pt x="37935" y="25560"/>
                  </a:lnTo>
                  <a:lnTo>
                    <a:pt x="48219" y="30771"/>
                  </a:lnTo>
                  <a:lnTo>
                    <a:pt x="51196" y="33202"/>
                  </a:lnTo>
                  <a:lnTo>
                    <a:pt x="54504" y="38724"/>
                  </a:lnTo>
                  <a:lnTo>
                    <a:pt x="56627" y="50893"/>
                  </a:lnTo>
                  <a:lnTo>
                    <a:pt x="57136" y="79340"/>
                  </a:lnTo>
                  <a:lnTo>
                    <a:pt x="54322" y="85688"/>
                  </a:lnTo>
                  <a:lnTo>
                    <a:pt x="39540" y="103248"/>
                  </a:lnTo>
                  <a:lnTo>
                    <a:pt x="29005" y="104699"/>
                  </a:lnTo>
                  <a:lnTo>
                    <a:pt x="28586" y="87403"/>
                  </a:lnTo>
                  <a:lnTo>
                    <a:pt x="35123" y="78422"/>
                  </a:lnTo>
                  <a:lnTo>
                    <a:pt x="38277" y="69541"/>
                  </a:lnTo>
                  <a:lnTo>
                    <a:pt x="73051" y="22446"/>
                  </a:lnTo>
                  <a:lnTo>
                    <a:pt x="90225" y="4999"/>
                  </a:lnTo>
                  <a:lnTo>
                    <a:pt x="95839" y="2200"/>
                  </a:lnTo>
                  <a:lnTo>
                    <a:pt x="104620" y="0"/>
                  </a:lnTo>
                  <a:lnTo>
                    <a:pt x="104729" y="5030"/>
                  </a:lnTo>
                  <a:lnTo>
                    <a:pt x="101932" y="10328"/>
                  </a:lnTo>
                  <a:lnTo>
                    <a:pt x="98220" y="16211"/>
                  </a:lnTo>
                  <a:lnTo>
                    <a:pt x="95072" y="25472"/>
                  </a:lnTo>
                  <a:lnTo>
                    <a:pt x="88965" y="35978"/>
                  </a:lnTo>
                  <a:lnTo>
                    <a:pt x="85750" y="82435"/>
                  </a:lnTo>
                  <a:lnTo>
                    <a:pt x="85728" y="93319"/>
                  </a:lnTo>
                  <a:lnTo>
                    <a:pt x="90783" y="99708"/>
                  </a:lnTo>
                  <a:lnTo>
                    <a:pt x="96087" y="102501"/>
                  </a:lnTo>
                  <a:lnTo>
                    <a:pt x="108115" y="104295"/>
                  </a:lnTo>
                  <a:lnTo>
                    <a:pt x="114373" y="101719"/>
                  </a:lnTo>
                  <a:lnTo>
                    <a:pt x="120683" y="98104"/>
                  </a:lnTo>
                  <a:lnTo>
                    <a:pt x="130185" y="95011"/>
                  </a:lnTo>
                  <a:lnTo>
                    <a:pt x="171450" y="66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223"/>
            <p:cNvSpPr/>
            <p:nvPr>
              <p:custDataLst>
                <p:tags r:id="rId40"/>
              </p:custDataLst>
            </p:nvPr>
          </p:nvSpPr>
          <p:spPr>
            <a:xfrm>
              <a:off x="2686940" y="5591175"/>
              <a:ext cx="56261" cy="285700"/>
            </a:xfrm>
            <a:custGeom>
              <a:avLst/>
              <a:gdLst/>
              <a:ahLst/>
              <a:cxnLst/>
              <a:rect l="0" t="0" r="0" b="0"/>
              <a:pathLst>
                <a:path w="56261" h="285700">
                  <a:moveTo>
                    <a:pt x="37210" y="0"/>
                  </a:moveTo>
                  <a:lnTo>
                    <a:pt x="37210" y="0"/>
                  </a:lnTo>
                  <a:lnTo>
                    <a:pt x="32154" y="0"/>
                  </a:lnTo>
                  <a:lnTo>
                    <a:pt x="30664" y="1058"/>
                  </a:lnTo>
                  <a:lnTo>
                    <a:pt x="29671" y="2822"/>
                  </a:lnTo>
                  <a:lnTo>
                    <a:pt x="28077" y="13257"/>
                  </a:lnTo>
                  <a:lnTo>
                    <a:pt x="26704" y="32056"/>
                  </a:lnTo>
                  <a:lnTo>
                    <a:pt x="20161" y="49881"/>
                  </a:lnTo>
                  <a:lnTo>
                    <a:pt x="15931" y="67343"/>
                  </a:lnTo>
                  <a:lnTo>
                    <a:pt x="11877" y="80730"/>
                  </a:lnTo>
                  <a:lnTo>
                    <a:pt x="8920" y="127202"/>
                  </a:lnTo>
                  <a:lnTo>
                    <a:pt x="7661" y="152342"/>
                  </a:lnTo>
                  <a:lnTo>
                    <a:pt x="0" y="198879"/>
                  </a:lnTo>
                  <a:lnTo>
                    <a:pt x="247" y="232371"/>
                  </a:lnTo>
                  <a:lnTo>
                    <a:pt x="8817" y="262323"/>
                  </a:lnTo>
                  <a:lnTo>
                    <a:pt x="25935" y="283821"/>
                  </a:lnTo>
                  <a:lnTo>
                    <a:pt x="29729" y="284893"/>
                  </a:lnTo>
                  <a:lnTo>
                    <a:pt x="41829" y="285699"/>
                  </a:lnTo>
                  <a:lnTo>
                    <a:pt x="47377" y="282906"/>
                  </a:lnTo>
                  <a:lnTo>
                    <a:pt x="5626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224"/>
            <p:cNvSpPr/>
            <p:nvPr>
              <p:custDataLst>
                <p:tags r:id="rId41"/>
              </p:custDataLst>
            </p:nvPr>
          </p:nvSpPr>
          <p:spPr>
            <a:xfrm>
              <a:off x="2648066" y="5753100"/>
              <a:ext cx="133235" cy="57151"/>
            </a:xfrm>
            <a:custGeom>
              <a:avLst/>
              <a:gdLst/>
              <a:ahLst/>
              <a:cxnLst/>
              <a:rect l="0" t="0" r="0" b="0"/>
              <a:pathLst>
                <a:path w="133235" h="57151">
                  <a:moveTo>
                    <a:pt x="9409" y="57150"/>
                  </a:moveTo>
                  <a:lnTo>
                    <a:pt x="9409" y="57150"/>
                  </a:lnTo>
                  <a:lnTo>
                    <a:pt x="0" y="57150"/>
                  </a:lnTo>
                  <a:lnTo>
                    <a:pt x="4975" y="57150"/>
                  </a:lnTo>
                  <a:lnTo>
                    <a:pt x="10261" y="54328"/>
                  </a:lnTo>
                  <a:lnTo>
                    <a:pt x="22277" y="43893"/>
                  </a:lnTo>
                  <a:lnTo>
                    <a:pt x="31356" y="40675"/>
                  </a:lnTo>
                  <a:lnTo>
                    <a:pt x="41388" y="38187"/>
                  </a:lnTo>
                  <a:lnTo>
                    <a:pt x="54044" y="31894"/>
                  </a:lnTo>
                  <a:lnTo>
                    <a:pt x="95330" y="18408"/>
                  </a:lnTo>
                  <a:lnTo>
                    <a:pt x="133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225"/>
            <p:cNvSpPr/>
            <p:nvPr>
              <p:custDataLst>
                <p:tags r:id="rId42"/>
              </p:custDataLst>
            </p:nvPr>
          </p:nvSpPr>
          <p:spPr>
            <a:xfrm>
              <a:off x="2828964" y="5743729"/>
              <a:ext cx="95212" cy="132756"/>
            </a:xfrm>
            <a:custGeom>
              <a:avLst/>
              <a:gdLst/>
              <a:ahLst/>
              <a:cxnLst/>
              <a:rect l="0" t="0" r="0" b="0"/>
              <a:pathLst>
                <a:path w="95212" h="132756">
                  <a:moveTo>
                    <a:pt x="19011" y="37946"/>
                  </a:moveTo>
                  <a:lnTo>
                    <a:pt x="19011" y="37946"/>
                  </a:lnTo>
                  <a:lnTo>
                    <a:pt x="13955" y="37946"/>
                  </a:lnTo>
                  <a:lnTo>
                    <a:pt x="12465" y="39004"/>
                  </a:lnTo>
                  <a:lnTo>
                    <a:pt x="11472" y="40768"/>
                  </a:lnTo>
                  <a:lnTo>
                    <a:pt x="9602" y="47078"/>
                  </a:lnTo>
                  <a:lnTo>
                    <a:pt x="9496" y="55638"/>
                  </a:lnTo>
                  <a:lnTo>
                    <a:pt x="10551" y="56090"/>
                  </a:lnTo>
                  <a:lnTo>
                    <a:pt x="36310" y="56993"/>
                  </a:lnTo>
                  <a:lnTo>
                    <a:pt x="45319" y="50449"/>
                  </a:lnTo>
                  <a:lnTo>
                    <a:pt x="54205" y="47295"/>
                  </a:lnTo>
                  <a:lnTo>
                    <a:pt x="63541" y="41186"/>
                  </a:lnTo>
                  <a:lnTo>
                    <a:pt x="69847" y="39386"/>
                  </a:lnTo>
                  <a:lnTo>
                    <a:pt x="71951" y="37848"/>
                  </a:lnTo>
                  <a:lnTo>
                    <a:pt x="73355" y="35764"/>
                  </a:lnTo>
                  <a:lnTo>
                    <a:pt x="75329" y="27774"/>
                  </a:lnTo>
                  <a:lnTo>
                    <a:pt x="76146" y="5792"/>
                  </a:lnTo>
                  <a:lnTo>
                    <a:pt x="75093" y="3810"/>
                  </a:lnTo>
                  <a:lnTo>
                    <a:pt x="73332" y="2489"/>
                  </a:lnTo>
                  <a:lnTo>
                    <a:pt x="68554" y="1020"/>
                  </a:lnTo>
                  <a:lnTo>
                    <a:pt x="53771" y="0"/>
                  </a:lnTo>
                  <a:lnTo>
                    <a:pt x="47513" y="2737"/>
                  </a:lnTo>
                  <a:lnTo>
                    <a:pt x="41203" y="6422"/>
                  </a:lnTo>
                  <a:lnTo>
                    <a:pt x="31701" y="9556"/>
                  </a:lnTo>
                  <a:lnTo>
                    <a:pt x="15835" y="22513"/>
                  </a:lnTo>
                  <a:lnTo>
                    <a:pt x="12308" y="28617"/>
                  </a:lnTo>
                  <a:lnTo>
                    <a:pt x="9682" y="34858"/>
                  </a:lnTo>
                  <a:lnTo>
                    <a:pt x="4987" y="41160"/>
                  </a:lnTo>
                  <a:lnTo>
                    <a:pt x="2194" y="50310"/>
                  </a:lnTo>
                  <a:lnTo>
                    <a:pt x="0" y="88630"/>
                  </a:lnTo>
                  <a:lnTo>
                    <a:pt x="2800" y="95044"/>
                  </a:lnTo>
                  <a:lnTo>
                    <a:pt x="6514" y="101423"/>
                  </a:lnTo>
                  <a:lnTo>
                    <a:pt x="9664" y="110964"/>
                  </a:lnTo>
                  <a:lnTo>
                    <a:pt x="14151" y="117318"/>
                  </a:lnTo>
                  <a:lnTo>
                    <a:pt x="19674" y="120848"/>
                  </a:lnTo>
                  <a:lnTo>
                    <a:pt x="25655" y="123475"/>
                  </a:lnTo>
                  <a:lnTo>
                    <a:pt x="31842" y="128170"/>
                  </a:lnTo>
                  <a:lnTo>
                    <a:pt x="40941" y="130962"/>
                  </a:lnTo>
                  <a:lnTo>
                    <a:pt x="58973" y="132755"/>
                  </a:lnTo>
                  <a:lnTo>
                    <a:pt x="66053" y="130178"/>
                  </a:lnTo>
                  <a:lnTo>
                    <a:pt x="95211" y="114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226"/>
            <p:cNvSpPr/>
            <p:nvPr>
              <p:custDataLst>
                <p:tags r:id="rId43"/>
              </p:custDataLst>
            </p:nvPr>
          </p:nvSpPr>
          <p:spPr>
            <a:xfrm>
              <a:off x="2962278" y="5743575"/>
              <a:ext cx="104773" cy="114286"/>
            </a:xfrm>
            <a:custGeom>
              <a:avLst/>
              <a:gdLst/>
              <a:ahLst/>
              <a:cxnLst/>
              <a:rect l="0" t="0" r="0" b="0"/>
              <a:pathLst>
                <a:path w="104773" h="114286">
                  <a:moveTo>
                    <a:pt x="9522" y="0"/>
                  </a:moveTo>
                  <a:lnTo>
                    <a:pt x="9522" y="0"/>
                  </a:lnTo>
                  <a:lnTo>
                    <a:pt x="1321" y="0"/>
                  </a:lnTo>
                  <a:lnTo>
                    <a:pt x="880" y="1058"/>
                  </a:lnTo>
                  <a:lnTo>
                    <a:pt x="0" y="36937"/>
                  </a:lnTo>
                  <a:lnTo>
                    <a:pt x="2820" y="45698"/>
                  </a:lnTo>
                  <a:lnTo>
                    <a:pt x="6544" y="53118"/>
                  </a:lnTo>
                  <a:lnTo>
                    <a:pt x="9130" y="69737"/>
                  </a:lnTo>
                  <a:lnTo>
                    <a:pt x="9487" y="88891"/>
                  </a:lnTo>
                  <a:lnTo>
                    <a:pt x="12329" y="95246"/>
                  </a:lnTo>
                  <a:lnTo>
                    <a:pt x="16061" y="101598"/>
                  </a:lnTo>
                  <a:lnTo>
                    <a:pt x="19037" y="114252"/>
                  </a:lnTo>
                  <a:lnTo>
                    <a:pt x="13987" y="114285"/>
                  </a:lnTo>
                  <a:lnTo>
                    <a:pt x="12499" y="113231"/>
                  </a:lnTo>
                  <a:lnTo>
                    <a:pt x="11507" y="111471"/>
                  </a:lnTo>
                  <a:lnTo>
                    <a:pt x="9914" y="101042"/>
                  </a:lnTo>
                  <a:lnTo>
                    <a:pt x="18877" y="54496"/>
                  </a:lnTo>
                  <a:lnTo>
                    <a:pt x="20030" y="44329"/>
                  </a:lnTo>
                  <a:lnTo>
                    <a:pt x="26571" y="26356"/>
                  </a:lnTo>
                  <a:lnTo>
                    <a:pt x="27238" y="20746"/>
                  </a:lnTo>
                  <a:lnTo>
                    <a:pt x="28741" y="17005"/>
                  </a:lnTo>
                  <a:lnTo>
                    <a:pt x="30801" y="14512"/>
                  </a:lnTo>
                  <a:lnTo>
                    <a:pt x="33233" y="12850"/>
                  </a:lnTo>
                  <a:lnTo>
                    <a:pt x="34855" y="10683"/>
                  </a:lnTo>
                  <a:lnTo>
                    <a:pt x="36656" y="5453"/>
                  </a:lnTo>
                  <a:lnTo>
                    <a:pt x="38195" y="3635"/>
                  </a:lnTo>
                  <a:lnTo>
                    <a:pt x="42727" y="1615"/>
                  </a:lnTo>
                  <a:lnTo>
                    <a:pt x="69885" y="42"/>
                  </a:lnTo>
                  <a:lnTo>
                    <a:pt x="76214" y="2841"/>
                  </a:lnTo>
                  <a:lnTo>
                    <a:pt x="79383" y="5068"/>
                  </a:lnTo>
                  <a:lnTo>
                    <a:pt x="82905" y="10366"/>
                  </a:lnTo>
                  <a:lnTo>
                    <a:pt x="95390" y="53102"/>
                  </a:lnTo>
                  <a:lnTo>
                    <a:pt x="101522" y="64300"/>
                  </a:lnTo>
                  <a:lnTo>
                    <a:pt x="104772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227"/>
            <p:cNvSpPr/>
            <p:nvPr>
              <p:custDataLst>
                <p:tags r:id="rId44"/>
              </p:custDataLst>
            </p:nvPr>
          </p:nvSpPr>
          <p:spPr>
            <a:xfrm>
              <a:off x="3105189" y="5724528"/>
              <a:ext cx="57112" cy="180818"/>
            </a:xfrm>
            <a:custGeom>
              <a:avLst/>
              <a:gdLst/>
              <a:ahLst/>
              <a:cxnLst/>
              <a:rect l="0" t="0" r="0" b="0"/>
              <a:pathLst>
                <a:path w="57112" h="180818">
                  <a:moveTo>
                    <a:pt x="57111" y="9522"/>
                  </a:moveTo>
                  <a:lnTo>
                    <a:pt x="57111" y="9522"/>
                  </a:lnTo>
                  <a:lnTo>
                    <a:pt x="57111" y="4466"/>
                  </a:lnTo>
                  <a:lnTo>
                    <a:pt x="56053" y="2977"/>
                  </a:lnTo>
                  <a:lnTo>
                    <a:pt x="54289" y="1983"/>
                  </a:lnTo>
                  <a:lnTo>
                    <a:pt x="47410" y="259"/>
                  </a:lnTo>
                  <a:lnTo>
                    <a:pt x="15797" y="0"/>
                  </a:lnTo>
                  <a:lnTo>
                    <a:pt x="13693" y="1057"/>
                  </a:lnTo>
                  <a:lnTo>
                    <a:pt x="12291" y="2820"/>
                  </a:lnTo>
                  <a:lnTo>
                    <a:pt x="9674" y="7602"/>
                  </a:lnTo>
                  <a:lnTo>
                    <a:pt x="1449" y="17331"/>
                  </a:lnTo>
                  <a:lnTo>
                    <a:pt x="402" y="23595"/>
                  </a:lnTo>
                  <a:lnTo>
                    <a:pt x="0" y="41393"/>
                  </a:lnTo>
                  <a:lnTo>
                    <a:pt x="1045" y="43469"/>
                  </a:lnTo>
                  <a:lnTo>
                    <a:pt x="2800" y="44854"/>
                  </a:lnTo>
                  <a:lnTo>
                    <a:pt x="5029" y="45777"/>
                  </a:lnTo>
                  <a:lnTo>
                    <a:pt x="6514" y="47450"/>
                  </a:lnTo>
                  <a:lnTo>
                    <a:pt x="11721" y="57740"/>
                  </a:lnTo>
                  <a:lnTo>
                    <a:pt x="33915" y="82570"/>
                  </a:lnTo>
                  <a:lnTo>
                    <a:pt x="36833" y="92079"/>
                  </a:lnTo>
                  <a:lnTo>
                    <a:pt x="38756" y="102657"/>
                  </a:lnTo>
                  <a:lnTo>
                    <a:pt x="45558" y="117669"/>
                  </a:lnTo>
                  <a:lnTo>
                    <a:pt x="53217" y="129290"/>
                  </a:lnTo>
                  <a:lnTo>
                    <a:pt x="55957" y="139435"/>
                  </a:lnTo>
                  <a:lnTo>
                    <a:pt x="56598" y="145931"/>
                  </a:lnTo>
                  <a:lnTo>
                    <a:pt x="54061" y="152345"/>
                  </a:lnTo>
                  <a:lnTo>
                    <a:pt x="41293" y="169153"/>
                  </a:lnTo>
                  <a:lnTo>
                    <a:pt x="39497" y="175014"/>
                  </a:lnTo>
                  <a:lnTo>
                    <a:pt x="37960" y="177000"/>
                  </a:lnTo>
                  <a:lnTo>
                    <a:pt x="29986" y="180449"/>
                  </a:lnTo>
                  <a:lnTo>
                    <a:pt x="23909" y="180817"/>
                  </a:lnTo>
                  <a:lnTo>
                    <a:pt x="22276" y="179810"/>
                  </a:lnTo>
                  <a:lnTo>
                    <a:pt x="21188" y="178081"/>
                  </a:lnTo>
                  <a:lnTo>
                    <a:pt x="19656" y="170591"/>
                  </a:lnTo>
                  <a:lnTo>
                    <a:pt x="19011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228"/>
            <p:cNvSpPr/>
            <p:nvPr>
              <p:custDataLst>
                <p:tags r:id="rId45"/>
              </p:custDataLst>
            </p:nvPr>
          </p:nvSpPr>
          <p:spPr>
            <a:xfrm>
              <a:off x="3238500" y="5762625"/>
              <a:ext cx="17727" cy="114301"/>
            </a:xfrm>
            <a:custGeom>
              <a:avLst/>
              <a:gdLst/>
              <a:ahLst/>
              <a:cxnLst/>
              <a:rect l="0" t="0" r="0" b="0"/>
              <a:pathLst>
                <a:path w="17727" h="114301">
                  <a:moveTo>
                    <a:pt x="9525" y="0"/>
                  </a:moveTo>
                  <a:lnTo>
                    <a:pt x="9525" y="0"/>
                  </a:lnTo>
                  <a:lnTo>
                    <a:pt x="14582" y="0"/>
                  </a:lnTo>
                  <a:lnTo>
                    <a:pt x="16071" y="1058"/>
                  </a:lnTo>
                  <a:lnTo>
                    <a:pt x="17064" y="2822"/>
                  </a:lnTo>
                  <a:lnTo>
                    <a:pt x="17726" y="5056"/>
                  </a:lnTo>
                  <a:lnTo>
                    <a:pt x="17109" y="7604"/>
                  </a:lnTo>
                  <a:lnTo>
                    <a:pt x="11337" y="19298"/>
                  </a:lnTo>
                  <a:lnTo>
                    <a:pt x="6750" y="55170"/>
                  </a:lnTo>
                  <a:lnTo>
                    <a:pt x="3000" y="62620"/>
                  </a:lnTo>
                  <a:lnTo>
                    <a:pt x="395" y="7925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229"/>
            <p:cNvSpPr/>
            <p:nvPr>
              <p:custDataLst>
                <p:tags r:id="rId46"/>
              </p:custDataLst>
            </p:nvPr>
          </p:nvSpPr>
          <p:spPr>
            <a:xfrm>
              <a:off x="3238500" y="57054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19050" y="1324"/>
                  </a:lnTo>
                  <a:lnTo>
                    <a:pt x="17992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230"/>
            <p:cNvSpPr/>
            <p:nvPr>
              <p:custDataLst>
                <p:tags r:id="rId47"/>
              </p:custDataLst>
            </p:nvPr>
          </p:nvSpPr>
          <p:spPr>
            <a:xfrm>
              <a:off x="3295688" y="5772150"/>
              <a:ext cx="47588" cy="85595"/>
            </a:xfrm>
            <a:custGeom>
              <a:avLst/>
              <a:gdLst/>
              <a:ahLst/>
              <a:cxnLst/>
              <a:rect l="0" t="0" r="0" b="0"/>
              <a:pathLst>
                <a:path w="47588" h="85595">
                  <a:moveTo>
                    <a:pt x="47587" y="0"/>
                  </a:moveTo>
                  <a:lnTo>
                    <a:pt x="47587" y="0"/>
                  </a:lnTo>
                  <a:lnTo>
                    <a:pt x="19415" y="0"/>
                  </a:lnTo>
                  <a:lnTo>
                    <a:pt x="14075" y="5056"/>
                  </a:lnTo>
                  <a:lnTo>
                    <a:pt x="11526" y="10361"/>
                  </a:lnTo>
                  <a:lnTo>
                    <a:pt x="10847" y="13257"/>
                  </a:lnTo>
                  <a:lnTo>
                    <a:pt x="9335" y="15188"/>
                  </a:lnTo>
                  <a:lnTo>
                    <a:pt x="4833" y="17333"/>
                  </a:lnTo>
                  <a:lnTo>
                    <a:pt x="3209" y="18963"/>
                  </a:lnTo>
                  <a:lnTo>
                    <a:pt x="1406" y="23597"/>
                  </a:lnTo>
                  <a:lnTo>
                    <a:pt x="0" y="50836"/>
                  </a:lnTo>
                  <a:lnTo>
                    <a:pt x="2801" y="57167"/>
                  </a:lnTo>
                  <a:lnTo>
                    <a:pt x="6515" y="63507"/>
                  </a:lnTo>
                  <a:lnTo>
                    <a:pt x="8166" y="69853"/>
                  </a:lnTo>
                  <a:lnTo>
                    <a:pt x="9665" y="71968"/>
                  </a:lnTo>
                  <a:lnTo>
                    <a:pt x="11722" y="73380"/>
                  </a:lnTo>
                  <a:lnTo>
                    <a:pt x="14152" y="74319"/>
                  </a:lnTo>
                  <a:lnTo>
                    <a:pt x="15772" y="76004"/>
                  </a:lnTo>
                  <a:lnTo>
                    <a:pt x="17572" y="80699"/>
                  </a:lnTo>
                  <a:lnTo>
                    <a:pt x="19110" y="82375"/>
                  </a:lnTo>
                  <a:lnTo>
                    <a:pt x="27086" y="85284"/>
                  </a:lnTo>
                  <a:lnTo>
                    <a:pt x="33164" y="85594"/>
                  </a:lnTo>
                  <a:lnTo>
                    <a:pt x="34797" y="84579"/>
                  </a:lnTo>
                  <a:lnTo>
                    <a:pt x="35885" y="82845"/>
                  </a:lnTo>
                  <a:lnTo>
                    <a:pt x="36611" y="80630"/>
                  </a:lnTo>
                  <a:lnTo>
                    <a:pt x="38153" y="79153"/>
                  </a:lnTo>
                  <a:lnTo>
                    <a:pt x="42689" y="77512"/>
                  </a:lnTo>
                  <a:lnTo>
                    <a:pt x="44322" y="76016"/>
                  </a:lnTo>
                  <a:lnTo>
                    <a:pt x="47157" y="68115"/>
                  </a:lnTo>
                  <a:lnTo>
                    <a:pt x="47576" y="49378"/>
                  </a:lnTo>
                  <a:lnTo>
                    <a:pt x="41039" y="40367"/>
                  </a:lnTo>
                  <a:lnTo>
                    <a:pt x="38454" y="30337"/>
                  </a:lnTo>
                  <a:lnTo>
                    <a:pt x="37265" y="29749"/>
                  </a:lnTo>
                  <a:lnTo>
                    <a:pt x="29895" y="28729"/>
                  </a:lnTo>
                  <a:lnTo>
                    <a:pt x="29141" y="25821"/>
                  </a:lnTo>
                  <a:lnTo>
                    <a:pt x="2853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231"/>
            <p:cNvSpPr/>
            <p:nvPr>
              <p:custDataLst>
                <p:tags r:id="rId48"/>
              </p:custDataLst>
            </p:nvPr>
          </p:nvSpPr>
          <p:spPr>
            <a:xfrm>
              <a:off x="3400425" y="5725083"/>
              <a:ext cx="113870" cy="142318"/>
            </a:xfrm>
            <a:custGeom>
              <a:avLst/>
              <a:gdLst/>
              <a:ahLst/>
              <a:cxnLst/>
              <a:rect l="0" t="0" r="0" b="0"/>
              <a:pathLst>
                <a:path w="113870" h="142318">
                  <a:moveTo>
                    <a:pt x="0" y="28017"/>
                  </a:moveTo>
                  <a:lnTo>
                    <a:pt x="0" y="28017"/>
                  </a:lnTo>
                  <a:lnTo>
                    <a:pt x="0" y="18608"/>
                  </a:lnTo>
                  <a:lnTo>
                    <a:pt x="0" y="66137"/>
                  </a:lnTo>
                  <a:lnTo>
                    <a:pt x="0" y="113546"/>
                  </a:lnTo>
                  <a:lnTo>
                    <a:pt x="0" y="122826"/>
                  </a:lnTo>
                  <a:lnTo>
                    <a:pt x="0" y="118080"/>
                  </a:lnTo>
                  <a:lnTo>
                    <a:pt x="2822" y="112848"/>
                  </a:lnTo>
                  <a:lnTo>
                    <a:pt x="8201" y="105921"/>
                  </a:lnTo>
                  <a:lnTo>
                    <a:pt x="10322" y="90404"/>
                  </a:lnTo>
                  <a:lnTo>
                    <a:pt x="17013" y="76049"/>
                  </a:lnTo>
                  <a:lnTo>
                    <a:pt x="23704" y="57966"/>
                  </a:lnTo>
                  <a:lnTo>
                    <a:pt x="35473" y="38141"/>
                  </a:lnTo>
                  <a:lnTo>
                    <a:pt x="37991" y="31459"/>
                  </a:lnTo>
                  <a:lnTo>
                    <a:pt x="44300" y="21746"/>
                  </a:lnTo>
                  <a:lnTo>
                    <a:pt x="47698" y="12166"/>
                  </a:lnTo>
                  <a:lnTo>
                    <a:pt x="55696" y="1327"/>
                  </a:lnTo>
                  <a:lnTo>
                    <a:pt x="59326" y="280"/>
                  </a:lnTo>
                  <a:lnTo>
                    <a:pt x="61776" y="0"/>
                  </a:lnTo>
                  <a:lnTo>
                    <a:pt x="63409" y="873"/>
                  </a:lnTo>
                  <a:lnTo>
                    <a:pt x="64498" y="2512"/>
                  </a:lnTo>
                  <a:lnTo>
                    <a:pt x="65224" y="4663"/>
                  </a:lnTo>
                  <a:lnTo>
                    <a:pt x="66765" y="6098"/>
                  </a:lnTo>
                  <a:lnTo>
                    <a:pt x="71301" y="7692"/>
                  </a:lnTo>
                  <a:lnTo>
                    <a:pt x="72934" y="9176"/>
                  </a:lnTo>
                  <a:lnTo>
                    <a:pt x="80826" y="22112"/>
                  </a:lnTo>
                  <a:lnTo>
                    <a:pt x="89330" y="31324"/>
                  </a:lnTo>
                  <a:lnTo>
                    <a:pt x="92619" y="40424"/>
                  </a:lnTo>
                  <a:lnTo>
                    <a:pt x="95139" y="50464"/>
                  </a:lnTo>
                  <a:lnTo>
                    <a:pt x="101449" y="63126"/>
                  </a:lnTo>
                  <a:lnTo>
                    <a:pt x="104848" y="78753"/>
                  </a:lnTo>
                  <a:lnTo>
                    <a:pt x="112119" y="94052"/>
                  </a:lnTo>
                  <a:lnTo>
                    <a:pt x="113869" y="112323"/>
                  </a:lnTo>
                  <a:lnTo>
                    <a:pt x="111287" y="121225"/>
                  </a:lnTo>
                  <a:lnTo>
                    <a:pt x="107669" y="128709"/>
                  </a:lnTo>
                  <a:lnTo>
                    <a:pt x="104775" y="14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232"/>
            <p:cNvSpPr/>
            <p:nvPr>
              <p:custDataLst>
                <p:tags r:id="rId49"/>
              </p:custDataLst>
            </p:nvPr>
          </p:nvSpPr>
          <p:spPr>
            <a:xfrm>
              <a:off x="2544509" y="6010275"/>
              <a:ext cx="1594176" cy="152285"/>
            </a:xfrm>
            <a:custGeom>
              <a:avLst/>
              <a:gdLst/>
              <a:ahLst/>
              <a:cxnLst/>
              <a:rect l="0" t="0" r="0" b="0"/>
              <a:pathLst>
                <a:path w="1594176" h="152285">
                  <a:moveTo>
                    <a:pt x="17716" y="133350"/>
                  </a:moveTo>
                  <a:lnTo>
                    <a:pt x="17716" y="133350"/>
                  </a:lnTo>
                  <a:lnTo>
                    <a:pt x="12660" y="133350"/>
                  </a:lnTo>
                  <a:lnTo>
                    <a:pt x="11170" y="134408"/>
                  </a:lnTo>
                  <a:lnTo>
                    <a:pt x="10177" y="136172"/>
                  </a:lnTo>
                  <a:lnTo>
                    <a:pt x="8307" y="142482"/>
                  </a:lnTo>
                  <a:lnTo>
                    <a:pt x="0" y="142841"/>
                  </a:lnTo>
                  <a:lnTo>
                    <a:pt x="6984" y="151073"/>
                  </a:lnTo>
                  <a:lnTo>
                    <a:pt x="12890" y="152007"/>
                  </a:lnTo>
                  <a:lnTo>
                    <a:pt x="21343" y="152284"/>
                  </a:lnTo>
                  <a:lnTo>
                    <a:pt x="23309" y="151264"/>
                  </a:lnTo>
                  <a:lnTo>
                    <a:pt x="24619" y="149526"/>
                  </a:lnTo>
                  <a:lnTo>
                    <a:pt x="25493" y="147310"/>
                  </a:lnTo>
                  <a:lnTo>
                    <a:pt x="28192" y="145831"/>
                  </a:lnTo>
                  <a:lnTo>
                    <a:pt x="58659" y="143265"/>
                  </a:lnTo>
                  <a:lnTo>
                    <a:pt x="96276" y="140104"/>
                  </a:lnTo>
                  <a:lnTo>
                    <a:pt x="137539" y="134684"/>
                  </a:lnTo>
                  <a:lnTo>
                    <a:pt x="179043" y="128689"/>
                  </a:lnTo>
                  <a:lnTo>
                    <a:pt x="224855" y="125266"/>
                  </a:lnTo>
                  <a:lnTo>
                    <a:pt x="259003" y="124466"/>
                  </a:lnTo>
                  <a:lnTo>
                    <a:pt x="295346" y="123051"/>
                  </a:lnTo>
                  <a:lnTo>
                    <a:pt x="332665" y="118895"/>
                  </a:lnTo>
                  <a:lnTo>
                    <a:pt x="376063" y="116342"/>
                  </a:lnTo>
                  <a:lnTo>
                    <a:pt x="422515" y="114150"/>
                  </a:lnTo>
                  <a:lnTo>
                    <a:pt x="467854" y="109647"/>
                  </a:lnTo>
                  <a:lnTo>
                    <a:pt x="492433" y="106965"/>
                  </a:lnTo>
                  <a:lnTo>
                    <a:pt x="518344" y="104118"/>
                  </a:lnTo>
                  <a:lnTo>
                    <a:pt x="545143" y="101162"/>
                  </a:lnTo>
                  <a:lnTo>
                    <a:pt x="572534" y="98133"/>
                  </a:lnTo>
                  <a:lnTo>
                    <a:pt x="600320" y="95055"/>
                  </a:lnTo>
                  <a:lnTo>
                    <a:pt x="628369" y="91946"/>
                  </a:lnTo>
                  <a:lnTo>
                    <a:pt x="657651" y="88814"/>
                  </a:lnTo>
                  <a:lnTo>
                    <a:pt x="687756" y="85668"/>
                  </a:lnTo>
                  <a:lnTo>
                    <a:pt x="718410" y="82511"/>
                  </a:lnTo>
                  <a:lnTo>
                    <a:pt x="748370" y="79349"/>
                  </a:lnTo>
                  <a:lnTo>
                    <a:pt x="777869" y="76183"/>
                  </a:lnTo>
                  <a:lnTo>
                    <a:pt x="807060" y="73014"/>
                  </a:lnTo>
                  <a:lnTo>
                    <a:pt x="837104" y="69843"/>
                  </a:lnTo>
                  <a:lnTo>
                    <a:pt x="867716" y="66670"/>
                  </a:lnTo>
                  <a:lnTo>
                    <a:pt x="898708" y="63497"/>
                  </a:lnTo>
                  <a:lnTo>
                    <a:pt x="928894" y="60323"/>
                  </a:lnTo>
                  <a:lnTo>
                    <a:pt x="958543" y="57149"/>
                  </a:lnTo>
                  <a:lnTo>
                    <a:pt x="987834" y="53974"/>
                  </a:lnTo>
                  <a:lnTo>
                    <a:pt x="1016886" y="51858"/>
                  </a:lnTo>
                  <a:lnTo>
                    <a:pt x="1045780" y="50447"/>
                  </a:lnTo>
                  <a:lnTo>
                    <a:pt x="1074567" y="49506"/>
                  </a:lnTo>
                  <a:lnTo>
                    <a:pt x="1103283" y="47821"/>
                  </a:lnTo>
                  <a:lnTo>
                    <a:pt x="1131952" y="45639"/>
                  </a:lnTo>
                  <a:lnTo>
                    <a:pt x="1160590" y="43126"/>
                  </a:lnTo>
                  <a:lnTo>
                    <a:pt x="1187091" y="40392"/>
                  </a:lnTo>
                  <a:lnTo>
                    <a:pt x="1212166" y="37512"/>
                  </a:lnTo>
                  <a:lnTo>
                    <a:pt x="1259782" y="32546"/>
                  </a:lnTo>
                  <a:lnTo>
                    <a:pt x="1305640" y="30340"/>
                  </a:lnTo>
                  <a:lnTo>
                    <a:pt x="1347893" y="29359"/>
                  </a:lnTo>
                  <a:lnTo>
                    <a:pt x="1386781" y="27865"/>
                  </a:lnTo>
                  <a:lnTo>
                    <a:pt x="1421703" y="23673"/>
                  </a:lnTo>
                  <a:lnTo>
                    <a:pt x="1466057" y="20419"/>
                  </a:lnTo>
                  <a:lnTo>
                    <a:pt x="1511367" y="19320"/>
                  </a:lnTo>
                  <a:lnTo>
                    <a:pt x="1558990" y="19067"/>
                  </a:lnTo>
                  <a:lnTo>
                    <a:pt x="1562757" y="19061"/>
                  </a:lnTo>
                  <a:lnTo>
                    <a:pt x="1593417" y="9918"/>
                  </a:lnTo>
                  <a:lnTo>
                    <a:pt x="1594175" y="8729"/>
                  </a:lnTo>
                  <a:lnTo>
                    <a:pt x="1593622" y="6877"/>
                  </a:lnTo>
                  <a:lnTo>
                    <a:pt x="15893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233"/>
            <p:cNvSpPr/>
            <p:nvPr>
              <p:custDataLst>
                <p:tags r:id="rId50"/>
              </p:custDataLst>
            </p:nvPr>
          </p:nvSpPr>
          <p:spPr>
            <a:xfrm>
              <a:off x="4276725" y="57245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9522" y="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234"/>
            <p:cNvSpPr/>
            <p:nvPr>
              <p:custDataLst>
                <p:tags r:id="rId51"/>
              </p:custDataLst>
            </p:nvPr>
          </p:nvSpPr>
          <p:spPr>
            <a:xfrm>
              <a:off x="4257709" y="5867400"/>
              <a:ext cx="28542" cy="28449"/>
            </a:xfrm>
            <a:custGeom>
              <a:avLst/>
              <a:gdLst/>
              <a:ahLst/>
              <a:cxnLst/>
              <a:rect l="0" t="0" r="0" b="0"/>
              <a:pathLst>
                <a:path w="28542" h="28449">
                  <a:moveTo>
                    <a:pt x="9491" y="0"/>
                  </a:moveTo>
                  <a:lnTo>
                    <a:pt x="9491" y="0"/>
                  </a:lnTo>
                  <a:lnTo>
                    <a:pt x="9491" y="5056"/>
                  </a:lnTo>
                  <a:lnTo>
                    <a:pt x="8433" y="6545"/>
                  </a:lnTo>
                  <a:lnTo>
                    <a:pt x="6669" y="7539"/>
                  </a:lnTo>
                  <a:lnTo>
                    <a:pt x="4434" y="8201"/>
                  </a:lnTo>
                  <a:lnTo>
                    <a:pt x="2945" y="9701"/>
                  </a:lnTo>
                  <a:lnTo>
                    <a:pt x="359" y="17610"/>
                  </a:lnTo>
                  <a:lnTo>
                    <a:pt x="0" y="27124"/>
                  </a:lnTo>
                  <a:lnTo>
                    <a:pt x="1047" y="27608"/>
                  </a:lnTo>
                  <a:lnTo>
                    <a:pt x="8170" y="28448"/>
                  </a:lnTo>
                  <a:lnTo>
                    <a:pt x="16834" y="22004"/>
                  </a:lnTo>
                  <a:lnTo>
                    <a:pt x="2854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SMARTInkShape-3235"/>
          <p:cNvSpPr/>
          <p:nvPr>
            <p:custDataLst>
              <p:tags r:id="rId11"/>
            </p:custDataLst>
          </p:nvPr>
        </p:nvSpPr>
        <p:spPr>
          <a:xfrm>
            <a:off x="3752884" y="5667492"/>
            <a:ext cx="257142" cy="190384"/>
          </a:xfrm>
          <a:custGeom>
            <a:avLst/>
            <a:gdLst/>
            <a:ahLst/>
            <a:cxnLst/>
            <a:rect l="0" t="0" r="0" b="0"/>
            <a:pathLst>
              <a:path w="257142" h="190384">
                <a:moveTo>
                  <a:pt x="9491" y="18933"/>
                </a:moveTo>
                <a:lnTo>
                  <a:pt x="9491" y="18933"/>
                </a:lnTo>
                <a:lnTo>
                  <a:pt x="359" y="18933"/>
                </a:lnTo>
                <a:lnTo>
                  <a:pt x="44" y="24421"/>
                </a:lnTo>
                <a:lnTo>
                  <a:pt x="0" y="22077"/>
                </a:lnTo>
                <a:lnTo>
                  <a:pt x="1047" y="21029"/>
                </a:lnTo>
                <a:lnTo>
                  <a:pt x="8170" y="19209"/>
                </a:lnTo>
                <a:lnTo>
                  <a:pt x="16834" y="12442"/>
                </a:lnTo>
                <a:lnTo>
                  <a:pt x="22632" y="10756"/>
                </a:lnTo>
                <a:lnTo>
                  <a:pt x="53084" y="8428"/>
                </a:lnTo>
                <a:lnTo>
                  <a:pt x="64270" y="2886"/>
                </a:lnTo>
                <a:lnTo>
                  <a:pt x="103045" y="0"/>
                </a:lnTo>
                <a:lnTo>
                  <a:pt x="112101" y="2757"/>
                </a:lnTo>
                <a:lnTo>
                  <a:pt x="131308" y="17220"/>
                </a:lnTo>
                <a:lnTo>
                  <a:pt x="132423" y="20994"/>
                </a:lnTo>
                <a:lnTo>
                  <a:pt x="133264" y="49480"/>
                </a:lnTo>
                <a:lnTo>
                  <a:pt x="130470" y="56498"/>
                </a:lnTo>
                <a:lnTo>
                  <a:pt x="101516" y="102963"/>
                </a:lnTo>
                <a:lnTo>
                  <a:pt x="66641" y="145524"/>
                </a:lnTo>
                <a:lnTo>
                  <a:pt x="49825" y="171746"/>
                </a:lnTo>
                <a:lnTo>
                  <a:pt x="49080" y="174784"/>
                </a:lnTo>
                <a:lnTo>
                  <a:pt x="49642" y="176808"/>
                </a:lnTo>
                <a:lnTo>
                  <a:pt x="51075" y="178159"/>
                </a:lnTo>
                <a:lnTo>
                  <a:pt x="55923" y="180325"/>
                </a:lnTo>
                <a:lnTo>
                  <a:pt x="102163" y="180854"/>
                </a:lnTo>
                <a:lnTo>
                  <a:pt x="149206" y="180858"/>
                </a:lnTo>
                <a:lnTo>
                  <a:pt x="194004" y="180858"/>
                </a:lnTo>
                <a:lnTo>
                  <a:pt x="228444" y="180858"/>
                </a:lnTo>
                <a:lnTo>
                  <a:pt x="236626" y="183680"/>
                </a:lnTo>
                <a:lnTo>
                  <a:pt x="243790" y="187403"/>
                </a:lnTo>
                <a:lnTo>
                  <a:pt x="257141" y="1903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0" name="SMARTInkShape-Group579"/>
          <p:cNvGrpSpPr/>
          <p:nvPr/>
        </p:nvGrpSpPr>
        <p:grpSpPr>
          <a:xfrm>
            <a:off x="4781550" y="5572175"/>
            <a:ext cx="762001" cy="371426"/>
            <a:chOff x="4781550" y="5572175"/>
            <a:chExt cx="762001" cy="371426"/>
          </a:xfrm>
        </p:grpSpPr>
        <p:sp>
          <p:nvSpPr>
            <p:cNvPr id="294" name="SMARTInkShape-3236"/>
            <p:cNvSpPr/>
            <p:nvPr>
              <p:custDataLst>
                <p:tags r:id="rId32"/>
              </p:custDataLst>
            </p:nvPr>
          </p:nvSpPr>
          <p:spPr>
            <a:xfrm>
              <a:off x="4781550" y="5572175"/>
              <a:ext cx="85595" cy="314226"/>
            </a:xfrm>
            <a:custGeom>
              <a:avLst/>
              <a:gdLst/>
              <a:ahLst/>
              <a:cxnLst/>
              <a:rect l="0" t="0" r="0" b="0"/>
              <a:pathLst>
                <a:path w="85595" h="314226">
                  <a:moveTo>
                    <a:pt x="0" y="171400"/>
                  </a:moveTo>
                  <a:lnTo>
                    <a:pt x="0" y="171400"/>
                  </a:lnTo>
                  <a:lnTo>
                    <a:pt x="0" y="161885"/>
                  </a:lnTo>
                  <a:lnTo>
                    <a:pt x="0" y="207573"/>
                  </a:lnTo>
                  <a:lnTo>
                    <a:pt x="1058" y="216052"/>
                  </a:lnTo>
                  <a:lnTo>
                    <a:pt x="8201" y="244870"/>
                  </a:lnTo>
                  <a:lnTo>
                    <a:pt x="9502" y="291066"/>
                  </a:lnTo>
                  <a:lnTo>
                    <a:pt x="9525" y="314225"/>
                  </a:lnTo>
                  <a:lnTo>
                    <a:pt x="9525" y="295957"/>
                  </a:lnTo>
                  <a:lnTo>
                    <a:pt x="6703" y="287436"/>
                  </a:lnTo>
                  <a:lnTo>
                    <a:pt x="4468" y="283683"/>
                  </a:lnTo>
                  <a:lnTo>
                    <a:pt x="1324" y="268287"/>
                  </a:lnTo>
                  <a:lnTo>
                    <a:pt x="117" y="226533"/>
                  </a:lnTo>
                  <a:lnTo>
                    <a:pt x="16" y="180660"/>
                  </a:lnTo>
                  <a:lnTo>
                    <a:pt x="2" y="139811"/>
                  </a:lnTo>
                  <a:lnTo>
                    <a:pt x="0" y="94803"/>
                  </a:lnTo>
                  <a:lnTo>
                    <a:pt x="0" y="51295"/>
                  </a:lnTo>
                  <a:lnTo>
                    <a:pt x="1058" y="35154"/>
                  </a:lnTo>
                  <a:lnTo>
                    <a:pt x="11759" y="9678"/>
                  </a:lnTo>
                  <a:lnTo>
                    <a:pt x="14189" y="6435"/>
                  </a:lnTo>
                  <a:lnTo>
                    <a:pt x="19712" y="2832"/>
                  </a:lnTo>
                  <a:lnTo>
                    <a:pt x="31881" y="519"/>
                  </a:lnTo>
                  <a:lnTo>
                    <a:pt x="50811" y="0"/>
                  </a:lnTo>
                  <a:lnTo>
                    <a:pt x="57155" y="2794"/>
                  </a:lnTo>
                  <a:lnTo>
                    <a:pt x="69850" y="13212"/>
                  </a:lnTo>
                  <a:lnTo>
                    <a:pt x="73378" y="19250"/>
                  </a:lnTo>
                  <a:lnTo>
                    <a:pt x="76004" y="25461"/>
                  </a:lnTo>
                  <a:lnTo>
                    <a:pt x="80699" y="31750"/>
                  </a:lnTo>
                  <a:lnTo>
                    <a:pt x="83491" y="40894"/>
                  </a:lnTo>
                  <a:lnTo>
                    <a:pt x="85594" y="69408"/>
                  </a:lnTo>
                  <a:lnTo>
                    <a:pt x="82845" y="75975"/>
                  </a:lnTo>
                  <a:lnTo>
                    <a:pt x="53925" y="107897"/>
                  </a:lnTo>
                  <a:lnTo>
                    <a:pt x="31776" y="121894"/>
                  </a:lnTo>
                  <a:lnTo>
                    <a:pt x="21603" y="123403"/>
                  </a:lnTo>
                  <a:lnTo>
                    <a:pt x="0" y="123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237"/>
            <p:cNvSpPr/>
            <p:nvPr>
              <p:custDataLst>
                <p:tags r:id="rId33"/>
              </p:custDataLst>
            </p:nvPr>
          </p:nvSpPr>
          <p:spPr>
            <a:xfrm>
              <a:off x="4878042" y="5734050"/>
              <a:ext cx="94009" cy="161484"/>
            </a:xfrm>
            <a:custGeom>
              <a:avLst/>
              <a:gdLst/>
              <a:ahLst/>
              <a:cxnLst/>
              <a:rect l="0" t="0" r="0" b="0"/>
              <a:pathLst>
                <a:path w="94009" h="161484">
                  <a:moveTo>
                    <a:pt x="8283" y="66675"/>
                  </a:moveTo>
                  <a:lnTo>
                    <a:pt x="8283" y="66675"/>
                  </a:lnTo>
                  <a:lnTo>
                    <a:pt x="2795" y="66675"/>
                  </a:lnTo>
                  <a:lnTo>
                    <a:pt x="7351" y="66675"/>
                  </a:lnTo>
                  <a:lnTo>
                    <a:pt x="0" y="58474"/>
                  </a:lnTo>
                  <a:lnTo>
                    <a:pt x="644" y="58033"/>
                  </a:lnTo>
                  <a:lnTo>
                    <a:pt x="22365" y="57160"/>
                  </a:lnTo>
                  <a:lnTo>
                    <a:pt x="27947" y="59977"/>
                  </a:lnTo>
                  <a:lnTo>
                    <a:pt x="40154" y="70408"/>
                  </a:lnTo>
                  <a:lnTo>
                    <a:pt x="43615" y="76448"/>
                  </a:lnTo>
                  <a:lnTo>
                    <a:pt x="46211" y="82660"/>
                  </a:lnTo>
                  <a:lnTo>
                    <a:pt x="52564" y="92108"/>
                  </a:lnTo>
                  <a:lnTo>
                    <a:pt x="64464" y="129293"/>
                  </a:lnTo>
                  <a:lnTo>
                    <a:pt x="65305" y="145934"/>
                  </a:lnTo>
                  <a:lnTo>
                    <a:pt x="64289" y="148089"/>
                  </a:lnTo>
                  <a:lnTo>
                    <a:pt x="62554" y="149526"/>
                  </a:lnTo>
                  <a:lnTo>
                    <a:pt x="60339" y="150484"/>
                  </a:lnTo>
                  <a:lnTo>
                    <a:pt x="58861" y="152181"/>
                  </a:lnTo>
                  <a:lnTo>
                    <a:pt x="56297" y="160432"/>
                  </a:lnTo>
                  <a:lnTo>
                    <a:pt x="53259" y="161261"/>
                  </a:lnTo>
                  <a:lnTo>
                    <a:pt x="50967" y="161483"/>
                  </a:lnTo>
                  <a:lnTo>
                    <a:pt x="49439" y="160572"/>
                  </a:lnTo>
                  <a:lnTo>
                    <a:pt x="48420" y="158906"/>
                  </a:lnTo>
                  <a:lnTo>
                    <a:pt x="46986" y="151506"/>
                  </a:lnTo>
                  <a:lnTo>
                    <a:pt x="46785" y="148629"/>
                  </a:lnTo>
                  <a:lnTo>
                    <a:pt x="45593" y="146711"/>
                  </a:lnTo>
                  <a:lnTo>
                    <a:pt x="43740" y="145433"/>
                  </a:lnTo>
                  <a:lnTo>
                    <a:pt x="41446" y="144579"/>
                  </a:lnTo>
                  <a:lnTo>
                    <a:pt x="39917" y="141895"/>
                  </a:lnTo>
                  <a:lnTo>
                    <a:pt x="37261" y="116510"/>
                  </a:lnTo>
                  <a:lnTo>
                    <a:pt x="39859" y="107169"/>
                  </a:lnTo>
                  <a:lnTo>
                    <a:pt x="43484" y="98431"/>
                  </a:lnTo>
                  <a:lnTo>
                    <a:pt x="51058" y="69433"/>
                  </a:lnTo>
                  <a:lnTo>
                    <a:pt x="65630" y="40867"/>
                  </a:lnTo>
                  <a:lnTo>
                    <a:pt x="94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238"/>
            <p:cNvSpPr/>
            <p:nvPr>
              <p:custDataLst>
                <p:tags r:id="rId34"/>
              </p:custDataLst>
            </p:nvPr>
          </p:nvSpPr>
          <p:spPr>
            <a:xfrm>
              <a:off x="5162589" y="5582043"/>
              <a:ext cx="95212" cy="361558"/>
            </a:xfrm>
            <a:custGeom>
              <a:avLst/>
              <a:gdLst/>
              <a:ahLst/>
              <a:cxnLst/>
              <a:rect l="0" t="0" r="0" b="0"/>
              <a:pathLst>
                <a:path w="95212" h="361558">
                  <a:moveTo>
                    <a:pt x="95211" y="9132"/>
                  </a:moveTo>
                  <a:lnTo>
                    <a:pt x="95211" y="9132"/>
                  </a:lnTo>
                  <a:lnTo>
                    <a:pt x="87010" y="931"/>
                  </a:lnTo>
                  <a:lnTo>
                    <a:pt x="81022" y="0"/>
                  </a:lnTo>
                  <a:lnTo>
                    <a:pt x="79401" y="927"/>
                  </a:lnTo>
                  <a:lnTo>
                    <a:pt x="78321" y="2604"/>
                  </a:lnTo>
                  <a:lnTo>
                    <a:pt x="76588" y="7842"/>
                  </a:lnTo>
                  <a:lnTo>
                    <a:pt x="44366" y="49122"/>
                  </a:lnTo>
                  <a:lnTo>
                    <a:pt x="40863" y="59008"/>
                  </a:lnTo>
                  <a:lnTo>
                    <a:pt x="33559" y="82602"/>
                  </a:lnTo>
                  <a:lnTo>
                    <a:pt x="15719" y="125353"/>
                  </a:lnTo>
                  <a:lnTo>
                    <a:pt x="4977" y="167493"/>
                  </a:lnTo>
                  <a:lnTo>
                    <a:pt x="401" y="214149"/>
                  </a:lnTo>
                  <a:lnTo>
                    <a:pt x="0" y="258545"/>
                  </a:lnTo>
                  <a:lnTo>
                    <a:pt x="8166" y="300830"/>
                  </a:lnTo>
                  <a:lnTo>
                    <a:pt x="11722" y="310931"/>
                  </a:lnTo>
                  <a:lnTo>
                    <a:pt x="41275" y="354763"/>
                  </a:lnTo>
                  <a:lnTo>
                    <a:pt x="50425" y="358537"/>
                  </a:lnTo>
                  <a:lnTo>
                    <a:pt x="95211" y="361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239"/>
            <p:cNvSpPr/>
            <p:nvPr>
              <p:custDataLst>
                <p:tags r:id="rId35"/>
              </p:custDataLst>
            </p:nvPr>
          </p:nvSpPr>
          <p:spPr>
            <a:xfrm>
              <a:off x="5286413" y="5791200"/>
              <a:ext cx="123788" cy="104738"/>
            </a:xfrm>
            <a:custGeom>
              <a:avLst/>
              <a:gdLst/>
              <a:ahLst/>
              <a:cxnLst/>
              <a:rect l="0" t="0" r="0" b="0"/>
              <a:pathLst>
                <a:path w="123788" h="104738">
                  <a:moveTo>
                    <a:pt x="76162" y="19050"/>
                  </a:moveTo>
                  <a:lnTo>
                    <a:pt x="76162" y="19050"/>
                  </a:lnTo>
                  <a:lnTo>
                    <a:pt x="76162" y="9918"/>
                  </a:lnTo>
                  <a:lnTo>
                    <a:pt x="66753" y="119"/>
                  </a:lnTo>
                  <a:lnTo>
                    <a:pt x="39513" y="0"/>
                  </a:lnTo>
                  <a:lnTo>
                    <a:pt x="24932" y="13257"/>
                  </a:lnTo>
                  <a:lnTo>
                    <a:pt x="21643" y="19298"/>
                  </a:lnTo>
                  <a:lnTo>
                    <a:pt x="19123" y="25510"/>
                  </a:lnTo>
                  <a:lnTo>
                    <a:pt x="12812" y="34958"/>
                  </a:lnTo>
                  <a:lnTo>
                    <a:pt x="9414" y="44460"/>
                  </a:lnTo>
                  <a:lnTo>
                    <a:pt x="3233" y="53978"/>
                  </a:lnTo>
                  <a:lnTo>
                    <a:pt x="931" y="63501"/>
                  </a:lnTo>
                  <a:lnTo>
                    <a:pt x="0" y="83844"/>
                  </a:lnTo>
                  <a:lnTo>
                    <a:pt x="8166" y="93761"/>
                  </a:lnTo>
                  <a:lnTo>
                    <a:pt x="11723" y="94588"/>
                  </a:lnTo>
                  <a:lnTo>
                    <a:pt x="22629" y="95119"/>
                  </a:lnTo>
                  <a:lnTo>
                    <a:pt x="24598" y="94104"/>
                  </a:lnTo>
                  <a:lnTo>
                    <a:pt x="25911" y="92370"/>
                  </a:lnTo>
                  <a:lnTo>
                    <a:pt x="26786" y="90155"/>
                  </a:lnTo>
                  <a:lnTo>
                    <a:pt x="28428" y="88678"/>
                  </a:lnTo>
                  <a:lnTo>
                    <a:pt x="38668" y="83485"/>
                  </a:lnTo>
                  <a:lnTo>
                    <a:pt x="52122" y="71570"/>
                  </a:lnTo>
                  <a:lnTo>
                    <a:pt x="54894" y="66028"/>
                  </a:lnTo>
                  <a:lnTo>
                    <a:pt x="56674" y="53847"/>
                  </a:lnTo>
                  <a:lnTo>
                    <a:pt x="57878" y="51773"/>
                  </a:lnTo>
                  <a:lnTo>
                    <a:pt x="59739" y="50390"/>
                  </a:lnTo>
                  <a:lnTo>
                    <a:pt x="62038" y="49469"/>
                  </a:lnTo>
                  <a:lnTo>
                    <a:pt x="63572" y="47796"/>
                  </a:lnTo>
                  <a:lnTo>
                    <a:pt x="66627" y="38138"/>
                  </a:lnTo>
                  <a:lnTo>
                    <a:pt x="66637" y="71213"/>
                  </a:lnTo>
                  <a:lnTo>
                    <a:pt x="69459" y="76806"/>
                  </a:lnTo>
                  <a:lnTo>
                    <a:pt x="73182" y="82819"/>
                  </a:lnTo>
                  <a:lnTo>
                    <a:pt x="75770" y="93404"/>
                  </a:lnTo>
                  <a:lnTo>
                    <a:pt x="81102" y="99759"/>
                  </a:lnTo>
                  <a:lnTo>
                    <a:pt x="86471" y="102546"/>
                  </a:lnTo>
                  <a:lnTo>
                    <a:pt x="95929" y="104688"/>
                  </a:lnTo>
                  <a:lnTo>
                    <a:pt x="100117" y="104737"/>
                  </a:lnTo>
                  <a:lnTo>
                    <a:pt x="105507" y="101936"/>
                  </a:lnTo>
                  <a:lnTo>
                    <a:pt x="111429" y="98222"/>
                  </a:lnTo>
                  <a:lnTo>
                    <a:pt x="12378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240"/>
            <p:cNvSpPr/>
            <p:nvPr>
              <p:custDataLst>
                <p:tags r:id="rId36"/>
              </p:custDataLst>
            </p:nvPr>
          </p:nvSpPr>
          <p:spPr>
            <a:xfrm>
              <a:off x="5411641" y="5743575"/>
              <a:ext cx="131910" cy="28576"/>
            </a:xfrm>
            <a:custGeom>
              <a:avLst/>
              <a:gdLst/>
              <a:ahLst/>
              <a:cxnLst/>
              <a:rect l="0" t="0" r="0" b="0"/>
              <a:pathLst>
                <a:path w="131910" h="28576">
                  <a:moveTo>
                    <a:pt x="17609" y="28575"/>
                  </a:moveTo>
                  <a:lnTo>
                    <a:pt x="17609" y="28575"/>
                  </a:lnTo>
                  <a:lnTo>
                    <a:pt x="0" y="28575"/>
                  </a:lnTo>
                  <a:lnTo>
                    <a:pt x="6886" y="28575"/>
                  </a:lnTo>
                  <a:lnTo>
                    <a:pt x="15452" y="22030"/>
                  </a:lnTo>
                  <a:lnTo>
                    <a:pt x="24260" y="19933"/>
                  </a:lnTo>
                  <a:lnTo>
                    <a:pt x="62243" y="18014"/>
                  </a:lnTo>
                  <a:lnTo>
                    <a:pt x="91076" y="10852"/>
                  </a:lnTo>
                  <a:lnTo>
                    <a:pt x="108517" y="8729"/>
                  </a:lnTo>
                  <a:lnTo>
                    <a:pt x="122153" y="2037"/>
                  </a:lnTo>
                  <a:lnTo>
                    <a:pt x="131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241"/>
            <p:cNvSpPr/>
            <p:nvPr>
              <p:custDataLst>
                <p:tags r:id="rId37"/>
              </p:custDataLst>
            </p:nvPr>
          </p:nvSpPr>
          <p:spPr>
            <a:xfrm>
              <a:off x="5448335" y="5592710"/>
              <a:ext cx="57116" cy="312740"/>
            </a:xfrm>
            <a:custGeom>
              <a:avLst/>
              <a:gdLst/>
              <a:ahLst/>
              <a:cxnLst/>
              <a:rect l="0" t="0" r="0" b="0"/>
              <a:pathLst>
                <a:path w="57116" h="312740">
                  <a:moveTo>
                    <a:pt x="28540" y="112765"/>
                  </a:moveTo>
                  <a:lnTo>
                    <a:pt x="28540" y="112765"/>
                  </a:lnTo>
                  <a:lnTo>
                    <a:pt x="28540" y="68055"/>
                  </a:lnTo>
                  <a:lnTo>
                    <a:pt x="28540" y="24665"/>
                  </a:lnTo>
                  <a:lnTo>
                    <a:pt x="28540" y="0"/>
                  </a:lnTo>
                  <a:lnTo>
                    <a:pt x="28540" y="44814"/>
                  </a:lnTo>
                  <a:lnTo>
                    <a:pt x="19898" y="88534"/>
                  </a:lnTo>
                  <a:lnTo>
                    <a:pt x="19093" y="135176"/>
                  </a:lnTo>
                  <a:lnTo>
                    <a:pt x="17979" y="160328"/>
                  </a:lnTo>
                  <a:lnTo>
                    <a:pt x="10079" y="207826"/>
                  </a:lnTo>
                  <a:lnTo>
                    <a:pt x="6842" y="229831"/>
                  </a:lnTo>
                  <a:lnTo>
                    <a:pt x="569" y="266558"/>
                  </a:lnTo>
                  <a:lnTo>
                    <a:pt x="0" y="296439"/>
                  </a:lnTo>
                  <a:lnTo>
                    <a:pt x="2803" y="303053"/>
                  </a:lnTo>
                  <a:lnTo>
                    <a:pt x="8169" y="310866"/>
                  </a:lnTo>
                  <a:lnTo>
                    <a:pt x="11726" y="311935"/>
                  </a:lnTo>
                  <a:lnTo>
                    <a:pt x="23645" y="312739"/>
                  </a:lnTo>
                  <a:lnTo>
                    <a:pt x="25277" y="311698"/>
                  </a:lnTo>
                  <a:lnTo>
                    <a:pt x="26365" y="309946"/>
                  </a:lnTo>
                  <a:lnTo>
                    <a:pt x="27089" y="307719"/>
                  </a:lnTo>
                  <a:lnTo>
                    <a:pt x="41670" y="290399"/>
                  </a:lnTo>
                  <a:lnTo>
                    <a:pt x="52966" y="277832"/>
                  </a:lnTo>
                  <a:lnTo>
                    <a:pt x="57115" y="265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6" name="SMARTInkShape-Group580"/>
          <p:cNvGrpSpPr/>
          <p:nvPr/>
        </p:nvGrpSpPr>
        <p:grpSpPr>
          <a:xfrm>
            <a:off x="5791200" y="5629309"/>
            <a:ext cx="523876" cy="304205"/>
            <a:chOff x="5791200" y="5629309"/>
            <a:chExt cx="523876" cy="304205"/>
          </a:xfrm>
        </p:grpSpPr>
        <p:sp>
          <p:nvSpPr>
            <p:cNvPr id="301" name="SMARTInkShape-3242"/>
            <p:cNvSpPr/>
            <p:nvPr>
              <p:custDataLst>
                <p:tags r:id="rId27"/>
              </p:custDataLst>
            </p:nvPr>
          </p:nvSpPr>
          <p:spPr>
            <a:xfrm>
              <a:off x="6191260" y="5772150"/>
              <a:ext cx="123816" cy="38101"/>
            </a:xfrm>
            <a:custGeom>
              <a:avLst/>
              <a:gdLst/>
              <a:ahLst/>
              <a:cxnLst/>
              <a:rect l="0" t="0" r="0" b="0"/>
              <a:pathLst>
                <a:path w="123816" h="38101">
                  <a:moveTo>
                    <a:pt x="9515" y="38100"/>
                  </a:moveTo>
                  <a:lnTo>
                    <a:pt x="9515" y="38100"/>
                  </a:lnTo>
                  <a:lnTo>
                    <a:pt x="106" y="38100"/>
                  </a:lnTo>
                  <a:lnTo>
                    <a:pt x="0" y="29899"/>
                  </a:lnTo>
                  <a:lnTo>
                    <a:pt x="1055" y="29458"/>
                  </a:lnTo>
                  <a:lnTo>
                    <a:pt x="22110" y="25804"/>
                  </a:lnTo>
                  <a:lnTo>
                    <a:pt x="36177" y="21051"/>
                  </a:lnTo>
                  <a:lnTo>
                    <a:pt x="79661" y="11524"/>
                  </a:lnTo>
                  <a:lnTo>
                    <a:pt x="104824" y="2590"/>
                  </a:lnTo>
                  <a:lnTo>
                    <a:pt x="1238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243"/>
            <p:cNvSpPr/>
            <p:nvPr>
              <p:custDataLst>
                <p:tags r:id="rId28"/>
              </p:custDataLst>
            </p:nvPr>
          </p:nvSpPr>
          <p:spPr>
            <a:xfrm>
              <a:off x="6200789" y="5629309"/>
              <a:ext cx="57137" cy="304205"/>
            </a:xfrm>
            <a:custGeom>
              <a:avLst/>
              <a:gdLst/>
              <a:ahLst/>
              <a:cxnLst/>
              <a:rect l="0" t="0" r="0" b="0"/>
              <a:pathLst>
                <a:path w="57137" h="304205">
                  <a:moveTo>
                    <a:pt x="57136" y="9491"/>
                  </a:moveTo>
                  <a:lnTo>
                    <a:pt x="57136" y="9491"/>
                  </a:lnTo>
                  <a:lnTo>
                    <a:pt x="57136" y="0"/>
                  </a:lnTo>
                  <a:lnTo>
                    <a:pt x="57136" y="5034"/>
                  </a:lnTo>
                  <a:lnTo>
                    <a:pt x="54314" y="10332"/>
                  </a:lnTo>
                  <a:lnTo>
                    <a:pt x="52080" y="13227"/>
                  </a:lnTo>
                  <a:lnTo>
                    <a:pt x="49597" y="22088"/>
                  </a:lnTo>
                  <a:lnTo>
                    <a:pt x="44963" y="49847"/>
                  </a:lnTo>
                  <a:lnTo>
                    <a:pt x="41142" y="62352"/>
                  </a:lnTo>
                  <a:lnTo>
                    <a:pt x="37296" y="107121"/>
                  </a:lnTo>
                  <a:lnTo>
                    <a:pt x="22921" y="152492"/>
                  </a:lnTo>
                  <a:lnTo>
                    <a:pt x="11773" y="199920"/>
                  </a:lnTo>
                  <a:lnTo>
                    <a:pt x="2628" y="227925"/>
                  </a:lnTo>
                  <a:lnTo>
                    <a:pt x="55" y="275338"/>
                  </a:lnTo>
                  <a:lnTo>
                    <a:pt x="0" y="288722"/>
                  </a:lnTo>
                  <a:lnTo>
                    <a:pt x="2814" y="295166"/>
                  </a:lnTo>
                  <a:lnTo>
                    <a:pt x="8188" y="302870"/>
                  </a:lnTo>
                  <a:lnTo>
                    <a:pt x="19232" y="304204"/>
                  </a:lnTo>
                  <a:lnTo>
                    <a:pt x="27237" y="301694"/>
                  </a:lnTo>
                  <a:lnTo>
                    <a:pt x="30853" y="299543"/>
                  </a:lnTo>
                  <a:lnTo>
                    <a:pt x="33264" y="297051"/>
                  </a:lnTo>
                  <a:lnTo>
                    <a:pt x="37715" y="289545"/>
                  </a:lnTo>
                  <a:lnTo>
                    <a:pt x="42507" y="287418"/>
                  </a:lnTo>
                  <a:lnTo>
                    <a:pt x="48164" y="280828"/>
                  </a:lnTo>
                  <a:lnTo>
                    <a:pt x="57136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244"/>
            <p:cNvSpPr/>
            <p:nvPr>
              <p:custDataLst>
                <p:tags r:id="rId29"/>
              </p:custDataLst>
            </p:nvPr>
          </p:nvSpPr>
          <p:spPr>
            <a:xfrm>
              <a:off x="5934505" y="5785800"/>
              <a:ext cx="209083" cy="138620"/>
            </a:xfrm>
            <a:custGeom>
              <a:avLst/>
              <a:gdLst/>
              <a:ahLst/>
              <a:cxnLst/>
              <a:rect l="0" t="0" r="0" b="0"/>
              <a:pathLst>
                <a:path w="209083" h="138620">
                  <a:moveTo>
                    <a:pt x="66245" y="53025"/>
                  </a:moveTo>
                  <a:lnTo>
                    <a:pt x="66245" y="53025"/>
                  </a:lnTo>
                  <a:lnTo>
                    <a:pt x="66245" y="47969"/>
                  </a:lnTo>
                  <a:lnTo>
                    <a:pt x="65187" y="46480"/>
                  </a:lnTo>
                  <a:lnTo>
                    <a:pt x="63423" y="45486"/>
                  </a:lnTo>
                  <a:lnTo>
                    <a:pt x="61189" y="44824"/>
                  </a:lnTo>
                  <a:lnTo>
                    <a:pt x="59700" y="43324"/>
                  </a:lnTo>
                  <a:lnTo>
                    <a:pt x="57113" y="35415"/>
                  </a:lnTo>
                  <a:lnTo>
                    <a:pt x="54072" y="34615"/>
                  </a:lnTo>
                  <a:lnTo>
                    <a:pt x="29897" y="33978"/>
                  </a:lnTo>
                  <a:lnTo>
                    <a:pt x="23607" y="39032"/>
                  </a:lnTo>
                  <a:lnTo>
                    <a:pt x="20836" y="44337"/>
                  </a:lnTo>
                  <a:lnTo>
                    <a:pt x="20097" y="47233"/>
                  </a:lnTo>
                  <a:lnTo>
                    <a:pt x="11275" y="62623"/>
                  </a:lnTo>
                  <a:lnTo>
                    <a:pt x="10549" y="65773"/>
                  </a:lnTo>
                  <a:lnTo>
                    <a:pt x="9006" y="67874"/>
                  </a:lnTo>
                  <a:lnTo>
                    <a:pt x="6919" y="69275"/>
                  </a:lnTo>
                  <a:lnTo>
                    <a:pt x="4469" y="70207"/>
                  </a:lnTo>
                  <a:lnTo>
                    <a:pt x="2836" y="71889"/>
                  </a:lnTo>
                  <a:lnTo>
                    <a:pt x="1021" y="76578"/>
                  </a:lnTo>
                  <a:lnTo>
                    <a:pt x="0" y="85169"/>
                  </a:lnTo>
                  <a:lnTo>
                    <a:pt x="2583" y="91300"/>
                  </a:lnTo>
                  <a:lnTo>
                    <a:pt x="7809" y="98804"/>
                  </a:lnTo>
                  <a:lnTo>
                    <a:pt x="8714" y="105159"/>
                  </a:lnTo>
                  <a:lnTo>
                    <a:pt x="9900" y="106831"/>
                  </a:lnTo>
                  <a:lnTo>
                    <a:pt x="11748" y="107946"/>
                  </a:lnTo>
                  <a:lnTo>
                    <a:pt x="18773" y="109882"/>
                  </a:lnTo>
                  <a:lnTo>
                    <a:pt x="32774" y="110164"/>
                  </a:lnTo>
                  <a:lnTo>
                    <a:pt x="38316" y="107348"/>
                  </a:lnTo>
                  <a:lnTo>
                    <a:pt x="45441" y="101973"/>
                  </a:lnTo>
                  <a:lnTo>
                    <a:pt x="51731" y="101042"/>
                  </a:lnTo>
                  <a:lnTo>
                    <a:pt x="53395" y="99853"/>
                  </a:lnTo>
                  <a:lnTo>
                    <a:pt x="54503" y="98001"/>
                  </a:lnTo>
                  <a:lnTo>
                    <a:pt x="55242" y="95710"/>
                  </a:lnTo>
                  <a:lnTo>
                    <a:pt x="56793" y="94181"/>
                  </a:lnTo>
                  <a:lnTo>
                    <a:pt x="66208" y="91136"/>
                  </a:lnTo>
                  <a:lnTo>
                    <a:pt x="74443" y="91125"/>
                  </a:lnTo>
                  <a:lnTo>
                    <a:pt x="74885" y="92184"/>
                  </a:lnTo>
                  <a:lnTo>
                    <a:pt x="75654" y="99326"/>
                  </a:lnTo>
                  <a:lnTo>
                    <a:pt x="78541" y="100062"/>
                  </a:lnTo>
                  <a:lnTo>
                    <a:pt x="80793" y="100257"/>
                  </a:lnTo>
                  <a:lnTo>
                    <a:pt x="82294" y="101446"/>
                  </a:lnTo>
                  <a:lnTo>
                    <a:pt x="83961" y="105590"/>
                  </a:lnTo>
                  <a:lnTo>
                    <a:pt x="85464" y="107119"/>
                  </a:lnTo>
                  <a:lnTo>
                    <a:pt x="93379" y="109773"/>
                  </a:lnTo>
                  <a:lnTo>
                    <a:pt x="111096" y="110140"/>
                  </a:lnTo>
                  <a:lnTo>
                    <a:pt x="121985" y="103622"/>
                  </a:lnTo>
                  <a:lnTo>
                    <a:pt x="147975" y="99852"/>
                  </a:lnTo>
                  <a:lnTo>
                    <a:pt x="161333" y="90341"/>
                  </a:lnTo>
                  <a:lnTo>
                    <a:pt x="174164" y="78270"/>
                  </a:lnTo>
                  <a:lnTo>
                    <a:pt x="177708" y="72006"/>
                  </a:lnTo>
                  <a:lnTo>
                    <a:pt x="180342" y="65694"/>
                  </a:lnTo>
                  <a:lnTo>
                    <a:pt x="186718" y="56191"/>
                  </a:lnTo>
                  <a:lnTo>
                    <a:pt x="189077" y="46672"/>
                  </a:lnTo>
                  <a:lnTo>
                    <a:pt x="190032" y="21275"/>
                  </a:lnTo>
                  <a:lnTo>
                    <a:pt x="188986" y="19158"/>
                  </a:lnTo>
                  <a:lnTo>
                    <a:pt x="187231" y="17747"/>
                  </a:lnTo>
                  <a:lnTo>
                    <a:pt x="185002" y="16806"/>
                  </a:lnTo>
                  <a:lnTo>
                    <a:pt x="183517" y="15121"/>
                  </a:lnTo>
                  <a:lnTo>
                    <a:pt x="181865" y="10426"/>
                  </a:lnTo>
                  <a:lnTo>
                    <a:pt x="180367" y="8750"/>
                  </a:lnTo>
                  <a:lnTo>
                    <a:pt x="170922" y="4636"/>
                  </a:lnTo>
                  <a:lnTo>
                    <a:pt x="166390" y="474"/>
                  </a:lnTo>
                  <a:lnTo>
                    <a:pt x="164758" y="0"/>
                  </a:lnTo>
                  <a:lnTo>
                    <a:pt x="163670" y="741"/>
                  </a:lnTo>
                  <a:lnTo>
                    <a:pt x="162946" y="2294"/>
                  </a:lnTo>
                  <a:lnTo>
                    <a:pt x="161404" y="3329"/>
                  </a:lnTo>
                  <a:lnTo>
                    <a:pt x="152400" y="5318"/>
                  </a:lnTo>
                  <a:lnTo>
                    <a:pt x="152007" y="13594"/>
                  </a:lnTo>
                  <a:lnTo>
                    <a:pt x="158523" y="22266"/>
                  </a:lnTo>
                  <a:lnTo>
                    <a:pt x="160174" y="28066"/>
                  </a:lnTo>
                  <a:lnTo>
                    <a:pt x="161673" y="30036"/>
                  </a:lnTo>
                  <a:lnTo>
                    <a:pt x="166160" y="32224"/>
                  </a:lnTo>
                  <a:lnTo>
                    <a:pt x="167780" y="33866"/>
                  </a:lnTo>
                  <a:lnTo>
                    <a:pt x="175650" y="47079"/>
                  </a:lnTo>
                  <a:lnTo>
                    <a:pt x="195447" y="68924"/>
                  </a:lnTo>
                  <a:lnTo>
                    <a:pt x="201598" y="81605"/>
                  </a:lnTo>
                  <a:lnTo>
                    <a:pt x="205776" y="87952"/>
                  </a:lnTo>
                  <a:lnTo>
                    <a:pt x="208680" y="98769"/>
                  </a:lnTo>
                  <a:lnTo>
                    <a:pt x="209082" y="113743"/>
                  </a:lnTo>
                  <a:lnTo>
                    <a:pt x="206281" y="119875"/>
                  </a:lnTo>
                  <a:lnTo>
                    <a:pt x="191510" y="137264"/>
                  </a:lnTo>
                  <a:lnTo>
                    <a:pt x="185440" y="138310"/>
                  </a:lnTo>
                  <a:lnTo>
                    <a:pt x="176939" y="138619"/>
                  </a:lnTo>
                  <a:lnTo>
                    <a:pt x="174965" y="137604"/>
                  </a:lnTo>
                  <a:lnTo>
                    <a:pt x="173650" y="135870"/>
                  </a:lnTo>
                  <a:lnTo>
                    <a:pt x="172189" y="131119"/>
                  </a:lnTo>
                  <a:lnTo>
                    <a:pt x="171020" y="10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245"/>
            <p:cNvSpPr/>
            <p:nvPr>
              <p:custDataLst>
                <p:tags r:id="rId30"/>
              </p:custDataLst>
            </p:nvPr>
          </p:nvSpPr>
          <p:spPr>
            <a:xfrm>
              <a:off x="5838825" y="5791203"/>
              <a:ext cx="57151" cy="104773"/>
            </a:xfrm>
            <a:custGeom>
              <a:avLst/>
              <a:gdLst/>
              <a:ahLst/>
              <a:cxnLst/>
              <a:rect l="0" t="0" r="0" b="0"/>
              <a:pathLst>
                <a:path w="57151" h="104773">
                  <a:moveTo>
                    <a:pt x="0" y="47622"/>
                  </a:moveTo>
                  <a:lnTo>
                    <a:pt x="0" y="47622"/>
                  </a:lnTo>
                  <a:lnTo>
                    <a:pt x="0" y="42566"/>
                  </a:lnTo>
                  <a:lnTo>
                    <a:pt x="1058" y="41077"/>
                  </a:lnTo>
                  <a:lnTo>
                    <a:pt x="2822" y="40083"/>
                  </a:lnTo>
                  <a:lnTo>
                    <a:pt x="9132" y="38213"/>
                  </a:lnTo>
                  <a:lnTo>
                    <a:pt x="22748" y="38107"/>
                  </a:lnTo>
                  <a:lnTo>
                    <a:pt x="24690" y="37046"/>
                  </a:lnTo>
                  <a:lnTo>
                    <a:pt x="25986" y="35280"/>
                  </a:lnTo>
                  <a:lnTo>
                    <a:pt x="26848" y="33044"/>
                  </a:lnTo>
                  <a:lnTo>
                    <a:pt x="28482" y="31553"/>
                  </a:lnTo>
                  <a:lnTo>
                    <a:pt x="38174" y="27776"/>
                  </a:lnTo>
                  <a:lnTo>
                    <a:pt x="55699" y="10965"/>
                  </a:lnTo>
                  <a:lnTo>
                    <a:pt x="57113" y="427"/>
                  </a:lnTo>
                  <a:lnTo>
                    <a:pt x="33552" y="0"/>
                  </a:lnTo>
                  <a:lnTo>
                    <a:pt x="27965" y="2820"/>
                  </a:lnTo>
                  <a:lnTo>
                    <a:pt x="14515" y="14187"/>
                  </a:lnTo>
                  <a:lnTo>
                    <a:pt x="11743" y="19709"/>
                  </a:lnTo>
                  <a:lnTo>
                    <a:pt x="191" y="66503"/>
                  </a:lnTo>
                  <a:lnTo>
                    <a:pt x="11" y="88888"/>
                  </a:lnTo>
                  <a:lnTo>
                    <a:pt x="1065" y="91007"/>
                  </a:lnTo>
                  <a:lnTo>
                    <a:pt x="2827" y="92420"/>
                  </a:lnTo>
                  <a:lnTo>
                    <a:pt x="5060" y="93363"/>
                  </a:lnTo>
                  <a:lnTo>
                    <a:pt x="6548" y="95049"/>
                  </a:lnTo>
                  <a:lnTo>
                    <a:pt x="8202" y="99745"/>
                  </a:lnTo>
                  <a:lnTo>
                    <a:pt x="9701" y="101420"/>
                  </a:lnTo>
                  <a:lnTo>
                    <a:pt x="14190" y="103283"/>
                  </a:lnTo>
                  <a:lnTo>
                    <a:pt x="57150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246"/>
            <p:cNvSpPr/>
            <p:nvPr>
              <p:custDataLst>
                <p:tags r:id="rId31"/>
              </p:custDataLst>
            </p:nvPr>
          </p:nvSpPr>
          <p:spPr>
            <a:xfrm>
              <a:off x="5791200" y="5648335"/>
              <a:ext cx="19051" cy="276216"/>
            </a:xfrm>
            <a:custGeom>
              <a:avLst/>
              <a:gdLst/>
              <a:ahLst/>
              <a:cxnLst/>
              <a:rect l="0" t="0" r="0" b="0"/>
              <a:pathLst>
                <a:path w="19051" h="276216">
                  <a:moveTo>
                    <a:pt x="9525" y="9515"/>
                  </a:moveTo>
                  <a:lnTo>
                    <a:pt x="9525" y="9515"/>
                  </a:lnTo>
                  <a:lnTo>
                    <a:pt x="9525" y="383"/>
                  </a:lnTo>
                  <a:lnTo>
                    <a:pt x="18657" y="0"/>
                  </a:lnTo>
                  <a:lnTo>
                    <a:pt x="19048" y="45707"/>
                  </a:lnTo>
                  <a:lnTo>
                    <a:pt x="19050" y="88304"/>
                  </a:lnTo>
                  <a:lnTo>
                    <a:pt x="17992" y="107766"/>
                  </a:lnTo>
                  <a:lnTo>
                    <a:pt x="10408" y="152571"/>
                  </a:lnTo>
                  <a:lnTo>
                    <a:pt x="8544" y="199948"/>
                  </a:lnTo>
                  <a:lnTo>
                    <a:pt x="395" y="245663"/>
                  </a:lnTo>
                  <a:lnTo>
                    <a:pt x="0" y="27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581"/>
          <p:cNvGrpSpPr/>
          <p:nvPr/>
        </p:nvGrpSpPr>
        <p:grpSpPr>
          <a:xfrm>
            <a:off x="6981825" y="5876925"/>
            <a:ext cx="333376" cy="38101"/>
            <a:chOff x="6981825" y="5876925"/>
            <a:chExt cx="333376" cy="38101"/>
          </a:xfrm>
        </p:grpSpPr>
        <p:sp>
          <p:nvSpPr>
            <p:cNvPr id="307" name="SMARTInkShape-3247"/>
            <p:cNvSpPr/>
            <p:nvPr>
              <p:custDataLst>
                <p:tags r:id="rId24"/>
              </p:custDataLst>
            </p:nvPr>
          </p:nvSpPr>
          <p:spPr>
            <a:xfrm>
              <a:off x="7297506" y="5876925"/>
              <a:ext cx="17695" cy="12257"/>
            </a:xfrm>
            <a:custGeom>
              <a:avLst/>
              <a:gdLst/>
              <a:ahLst/>
              <a:cxnLst/>
              <a:rect l="0" t="0" r="0" b="0"/>
              <a:pathLst>
                <a:path w="17695" h="12257">
                  <a:moveTo>
                    <a:pt x="8169" y="0"/>
                  </a:moveTo>
                  <a:lnTo>
                    <a:pt x="8169" y="0"/>
                  </a:lnTo>
                  <a:lnTo>
                    <a:pt x="16369" y="0"/>
                  </a:lnTo>
                  <a:lnTo>
                    <a:pt x="8526" y="0"/>
                  </a:lnTo>
                  <a:lnTo>
                    <a:pt x="1694" y="12035"/>
                  </a:lnTo>
                  <a:lnTo>
                    <a:pt x="677" y="12256"/>
                  </a:lnTo>
                  <a:lnTo>
                    <a:pt x="0" y="11345"/>
                  </a:lnTo>
                  <a:lnTo>
                    <a:pt x="606" y="10739"/>
                  </a:lnTo>
                  <a:lnTo>
                    <a:pt x="6964" y="9685"/>
                  </a:lnTo>
                  <a:lnTo>
                    <a:pt x="17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248"/>
            <p:cNvSpPr/>
            <p:nvPr>
              <p:custDataLst>
                <p:tags r:id="rId25"/>
              </p:custDataLst>
            </p:nvPr>
          </p:nvSpPr>
          <p:spPr>
            <a:xfrm>
              <a:off x="7172325" y="5886450"/>
              <a:ext cx="38101" cy="12257"/>
            </a:xfrm>
            <a:custGeom>
              <a:avLst/>
              <a:gdLst/>
              <a:ahLst/>
              <a:cxnLst/>
              <a:rect l="0" t="0" r="0" b="0"/>
              <a:pathLst>
                <a:path w="38101" h="12257">
                  <a:moveTo>
                    <a:pt x="0" y="0"/>
                  </a:moveTo>
                  <a:lnTo>
                    <a:pt x="0" y="0"/>
                  </a:lnTo>
                  <a:lnTo>
                    <a:pt x="6545" y="12035"/>
                  </a:lnTo>
                  <a:lnTo>
                    <a:pt x="7538" y="12256"/>
                  </a:lnTo>
                  <a:lnTo>
                    <a:pt x="8200" y="11345"/>
                  </a:lnTo>
                  <a:lnTo>
                    <a:pt x="11758" y="10334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249"/>
            <p:cNvSpPr/>
            <p:nvPr>
              <p:custDataLst>
                <p:tags r:id="rId26"/>
              </p:custDataLst>
            </p:nvPr>
          </p:nvSpPr>
          <p:spPr>
            <a:xfrm>
              <a:off x="6981825" y="59055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582"/>
          <p:cNvGrpSpPr/>
          <p:nvPr/>
        </p:nvGrpSpPr>
        <p:grpSpPr>
          <a:xfrm>
            <a:off x="7639167" y="5624199"/>
            <a:ext cx="542809" cy="367027"/>
            <a:chOff x="7639167" y="5624199"/>
            <a:chExt cx="542809" cy="367027"/>
          </a:xfrm>
        </p:grpSpPr>
        <p:sp>
          <p:nvSpPr>
            <p:cNvPr id="311" name="SMARTInkShape-3250"/>
            <p:cNvSpPr/>
            <p:nvPr>
              <p:custDataLst>
                <p:tags r:id="rId19"/>
              </p:custDataLst>
            </p:nvPr>
          </p:nvSpPr>
          <p:spPr>
            <a:xfrm>
              <a:off x="8062745" y="5895975"/>
              <a:ext cx="119231" cy="36732"/>
            </a:xfrm>
            <a:custGeom>
              <a:avLst/>
              <a:gdLst/>
              <a:ahLst/>
              <a:cxnLst/>
              <a:rect l="0" t="0" r="0" b="0"/>
              <a:pathLst>
                <a:path w="119231" h="36732">
                  <a:moveTo>
                    <a:pt x="23980" y="9525"/>
                  </a:moveTo>
                  <a:lnTo>
                    <a:pt x="23980" y="9525"/>
                  </a:lnTo>
                  <a:lnTo>
                    <a:pt x="18924" y="14581"/>
                  </a:lnTo>
                  <a:lnTo>
                    <a:pt x="16442" y="19886"/>
                  </a:lnTo>
                  <a:lnTo>
                    <a:pt x="15780" y="22782"/>
                  </a:lnTo>
                  <a:lnTo>
                    <a:pt x="14279" y="24713"/>
                  </a:lnTo>
                  <a:lnTo>
                    <a:pt x="6370" y="28067"/>
                  </a:lnTo>
                  <a:lnTo>
                    <a:pt x="5570" y="31171"/>
                  </a:lnTo>
                  <a:lnTo>
                    <a:pt x="5357" y="33481"/>
                  </a:lnTo>
                  <a:lnTo>
                    <a:pt x="4156" y="35021"/>
                  </a:lnTo>
                  <a:lnTo>
                    <a:pt x="0" y="36731"/>
                  </a:lnTo>
                  <a:lnTo>
                    <a:pt x="585" y="36129"/>
                  </a:lnTo>
                  <a:lnTo>
                    <a:pt x="10462" y="31283"/>
                  </a:lnTo>
                  <a:lnTo>
                    <a:pt x="56080" y="18946"/>
                  </a:lnTo>
                  <a:lnTo>
                    <a:pt x="100201" y="7347"/>
                  </a:lnTo>
                  <a:lnTo>
                    <a:pt x="1192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251"/>
            <p:cNvSpPr/>
            <p:nvPr>
              <p:custDataLst>
                <p:tags r:id="rId20"/>
              </p:custDataLst>
            </p:nvPr>
          </p:nvSpPr>
          <p:spPr>
            <a:xfrm>
              <a:off x="8058184" y="5810367"/>
              <a:ext cx="114267" cy="17610"/>
            </a:xfrm>
            <a:custGeom>
              <a:avLst/>
              <a:gdLst/>
              <a:ahLst/>
              <a:cxnLst/>
              <a:rect l="0" t="0" r="0" b="0"/>
              <a:pathLst>
                <a:path w="114267" h="17610">
                  <a:moveTo>
                    <a:pt x="9491" y="9408"/>
                  </a:moveTo>
                  <a:lnTo>
                    <a:pt x="9491" y="9408"/>
                  </a:lnTo>
                  <a:lnTo>
                    <a:pt x="359" y="9408"/>
                  </a:lnTo>
                  <a:lnTo>
                    <a:pt x="0" y="17609"/>
                  </a:lnTo>
                  <a:lnTo>
                    <a:pt x="8170" y="10616"/>
                  </a:lnTo>
                  <a:lnTo>
                    <a:pt x="16835" y="9646"/>
                  </a:lnTo>
                  <a:lnTo>
                    <a:pt x="22633" y="9515"/>
                  </a:lnTo>
                  <a:lnTo>
                    <a:pt x="59367" y="476"/>
                  </a:lnTo>
                  <a:lnTo>
                    <a:pt x="77904" y="0"/>
                  </a:lnTo>
                  <a:lnTo>
                    <a:pt x="114266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252"/>
            <p:cNvSpPr/>
            <p:nvPr>
              <p:custDataLst>
                <p:tags r:id="rId21"/>
              </p:custDataLst>
            </p:nvPr>
          </p:nvSpPr>
          <p:spPr>
            <a:xfrm>
              <a:off x="7820025" y="5648325"/>
              <a:ext cx="85474" cy="342901"/>
            </a:xfrm>
            <a:custGeom>
              <a:avLst/>
              <a:gdLst/>
              <a:ahLst/>
              <a:cxnLst/>
              <a:rect l="0" t="0" r="0" b="0"/>
              <a:pathLst>
                <a:path w="85474" h="342901">
                  <a:moveTo>
                    <a:pt x="0" y="0"/>
                  </a:moveTo>
                  <a:lnTo>
                    <a:pt x="0" y="0"/>
                  </a:lnTo>
                  <a:lnTo>
                    <a:pt x="28771" y="31593"/>
                  </a:lnTo>
                  <a:lnTo>
                    <a:pt x="36071" y="41558"/>
                  </a:lnTo>
                  <a:lnTo>
                    <a:pt x="55182" y="59401"/>
                  </a:lnTo>
                  <a:lnTo>
                    <a:pt x="76027" y="98270"/>
                  </a:lnTo>
                  <a:lnTo>
                    <a:pt x="82852" y="121898"/>
                  </a:lnTo>
                  <a:lnTo>
                    <a:pt x="85473" y="164578"/>
                  </a:lnTo>
                  <a:lnTo>
                    <a:pt x="84634" y="208842"/>
                  </a:lnTo>
                  <a:lnTo>
                    <a:pt x="72463" y="249019"/>
                  </a:lnTo>
                  <a:lnTo>
                    <a:pt x="59155" y="278416"/>
                  </a:lnTo>
                  <a:lnTo>
                    <a:pt x="42887" y="301784"/>
                  </a:lnTo>
                  <a:lnTo>
                    <a:pt x="38111" y="310868"/>
                  </a:lnTo>
                  <a:lnTo>
                    <a:pt x="23443" y="331124"/>
                  </a:lnTo>
                  <a:lnTo>
                    <a:pt x="21979" y="335049"/>
                  </a:lnTo>
                  <a:lnTo>
                    <a:pt x="19944" y="337666"/>
                  </a:lnTo>
                  <a:lnTo>
                    <a:pt x="9525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253"/>
            <p:cNvSpPr/>
            <p:nvPr>
              <p:custDataLst>
                <p:tags r:id="rId22"/>
              </p:custDataLst>
            </p:nvPr>
          </p:nvSpPr>
          <p:spPr>
            <a:xfrm>
              <a:off x="7648977" y="5781675"/>
              <a:ext cx="142474" cy="28576"/>
            </a:xfrm>
            <a:custGeom>
              <a:avLst/>
              <a:gdLst/>
              <a:ahLst/>
              <a:cxnLst/>
              <a:rect l="0" t="0" r="0" b="0"/>
              <a:pathLst>
                <a:path w="142474" h="28576">
                  <a:moveTo>
                    <a:pt x="18648" y="28575"/>
                  </a:moveTo>
                  <a:lnTo>
                    <a:pt x="18648" y="28575"/>
                  </a:lnTo>
                  <a:lnTo>
                    <a:pt x="0" y="28575"/>
                  </a:lnTo>
                  <a:lnTo>
                    <a:pt x="7835" y="28575"/>
                  </a:lnTo>
                  <a:lnTo>
                    <a:pt x="13797" y="23519"/>
                  </a:lnTo>
                  <a:lnTo>
                    <a:pt x="22137" y="21036"/>
                  </a:lnTo>
                  <a:lnTo>
                    <a:pt x="49799" y="18254"/>
                  </a:lnTo>
                  <a:lnTo>
                    <a:pt x="68350" y="11562"/>
                  </a:lnTo>
                  <a:lnTo>
                    <a:pt x="109272" y="6882"/>
                  </a:lnTo>
                  <a:lnTo>
                    <a:pt x="119250" y="3059"/>
                  </a:lnTo>
                  <a:lnTo>
                    <a:pt x="142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254"/>
            <p:cNvSpPr/>
            <p:nvPr>
              <p:custDataLst>
                <p:tags r:id="rId23"/>
              </p:custDataLst>
            </p:nvPr>
          </p:nvSpPr>
          <p:spPr>
            <a:xfrm>
              <a:off x="7639167" y="5624199"/>
              <a:ext cx="133234" cy="319268"/>
            </a:xfrm>
            <a:custGeom>
              <a:avLst/>
              <a:gdLst/>
              <a:ahLst/>
              <a:cxnLst/>
              <a:rect l="0" t="0" r="0" b="0"/>
              <a:pathLst>
                <a:path w="133234" h="319268">
                  <a:moveTo>
                    <a:pt x="57033" y="147951"/>
                  </a:moveTo>
                  <a:lnTo>
                    <a:pt x="57033" y="147951"/>
                  </a:lnTo>
                  <a:lnTo>
                    <a:pt x="57033" y="156152"/>
                  </a:lnTo>
                  <a:lnTo>
                    <a:pt x="50488" y="164819"/>
                  </a:lnTo>
                  <a:lnTo>
                    <a:pt x="48391" y="173644"/>
                  </a:lnTo>
                  <a:lnTo>
                    <a:pt x="46712" y="184022"/>
                  </a:lnTo>
                  <a:lnTo>
                    <a:pt x="40021" y="205955"/>
                  </a:lnTo>
                  <a:lnTo>
                    <a:pt x="37830" y="217122"/>
                  </a:lnTo>
                  <a:lnTo>
                    <a:pt x="31705" y="230417"/>
                  </a:lnTo>
                  <a:lnTo>
                    <a:pt x="25826" y="269135"/>
                  </a:lnTo>
                  <a:lnTo>
                    <a:pt x="11999" y="298133"/>
                  </a:lnTo>
                  <a:lnTo>
                    <a:pt x="9560" y="314246"/>
                  </a:lnTo>
                  <a:lnTo>
                    <a:pt x="8451" y="315964"/>
                  </a:lnTo>
                  <a:lnTo>
                    <a:pt x="6653" y="317110"/>
                  </a:lnTo>
                  <a:lnTo>
                    <a:pt x="279" y="319267"/>
                  </a:lnTo>
                  <a:lnTo>
                    <a:pt x="0" y="314305"/>
                  </a:lnTo>
                  <a:lnTo>
                    <a:pt x="2757" y="309022"/>
                  </a:lnTo>
                  <a:lnTo>
                    <a:pt x="6452" y="303147"/>
                  </a:lnTo>
                  <a:lnTo>
                    <a:pt x="8532" y="292831"/>
                  </a:lnTo>
                  <a:lnTo>
                    <a:pt x="10206" y="276838"/>
                  </a:lnTo>
                  <a:lnTo>
                    <a:pt x="25868" y="230779"/>
                  </a:lnTo>
                  <a:lnTo>
                    <a:pt x="35721" y="185669"/>
                  </a:lnTo>
                  <a:lnTo>
                    <a:pt x="50803" y="138375"/>
                  </a:lnTo>
                  <a:lnTo>
                    <a:pt x="66574" y="93616"/>
                  </a:lnTo>
                  <a:lnTo>
                    <a:pt x="71857" y="78294"/>
                  </a:lnTo>
                  <a:lnTo>
                    <a:pt x="80583" y="38314"/>
                  </a:lnTo>
                  <a:lnTo>
                    <a:pt x="95014" y="9768"/>
                  </a:lnTo>
                  <a:lnTo>
                    <a:pt x="97171" y="8203"/>
                  </a:lnTo>
                  <a:lnTo>
                    <a:pt x="99667" y="7161"/>
                  </a:lnTo>
                  <a:lnTo>
                    <a:pt x="101330" y="5407"/>
                  </a:lnTo>
                  <a:lnTo>
                    <a:pt x="103672" y="0"/>
                  </a:lnTo>
                  <a:lnTo>
                    <a:pt x="104001" y="634"/>
                  </a:lnTo>
                  <a:lnTo>
                    <a:pt x="104220" y="2115"/>
                  </a:lnTo>
                  <a:lnTo>
                    <a:pt x="112139" y="15047"/>
                  </a:lnTo>
                  <a:lnTo>
                    <a:pt x="114147" y="59616"/>
                  </a:lnTo>
                  <a:lnTo>
                    <a:pt x="122381" y="102257"/>
                  </a:lnTo>
                  <a:lnTo>
                    <a:pt x="123534" y="145384"/>
                  </a:lnTo>
                  <a:lnTo>
                    <a:pt x="123685" y="185908"/>
                  </a:lnTo>
                  <a:lnTo>
                    <a:pt x="124759" y="207293"/>
                  </a:lnTo>
                  <a:lnTo>
                    <a:pt x="132840" y="253981"/>
                  </a:lnTo>
                  <a:lnTo>
                    <a:pt x="133233" y="290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583"/>
          <p:cNvGrpSpPr/>
          <p:nvPr/>
        </p:nvGrpSpPr>
        <p:grpSpPr>
          <a:xfrm>
            <a:off x="8534400" y="5657860"/>
            <a:ext cx="371476" cy="253041"/>
            <a:chOff x="8534400" y="5657860"/>
            <a:chExt cx="371476" cy="253041"/>
          </a:xfrm>
        </p:grpSpPr>
        <p:sp>
          <p:nvSpPr>
            <p:cNvPr id="317" name="SMARTInkShape-3255"/>
            <p:cNvSpPr/>
            <p:nvPr>
              <p:custDataLst>
                <p:tags r:id="rId17"/>
              </p:custDataLst>
            </p:nvPr>
          </p:nvSpPr>
          <p:spPr>
            <a:xfrm>
              <a:off x="8705853" y="5791200"/>
              <a:ext cx="200023" cy="28573"/>
            </a:xfrm>
            <a:custGeom>
              <a:avLst/>
              <a:gdLst/>
              <a:ahLst/>
              <a:cxnLst/>
              <a:rect l="0" t="0" r="0" b="0"/>
              <a:pathLst>
                <a:path w="200023" h="28573">
                  <a:moveTo>
                    <a:pt x="9522" y="19050"/>
                  </a:moveTo>
                  <a:lnTo>
                    <a:pt x="9522" y="19050"/>
                  </a:lnTo>
                  <a:lnTo>
                    <a:pt x="112" y="19050"/>
                  </a:lnTo>
                  <a:lnTo>
                    <a:pt x="0" y="28182"/>
                  </a:lnTo>
                  <a:lnTo>
                    <a:pt x="36853" y="28572"/>
                  </a:lnTo>
                  <a:lnTo>
                    <a:pt x="45659" y="25752"/>
                  </a:lnTo>
                  <a:lnTo>
                    <a:pt x="54158" y="22028"/>
                  </a:lnTo>
                  <a:lnTo>
                    <a:pt x="95738" y="19312"/>
                  </a:lnTo>
                  <a:lnTo>
                    <a:pt x="136287" y="18014"/>
                  </a:lnTo>
                  <a:lnTo>
                    <a:pt x="173419" y="10114"/>
                  </a:lnTo>
                  <a:lnTo>
                    <a:pt x="192180" y="9641"/>
                  </a:lnTo>
                  <a:lnTo>
                    <a:pt x="194794" y="8544"/>
                  </a:lnTo>
                  <a:lnTo>
                    <a:pt x="196537" y="6754"/>
                  </a:lnTo>
                  <a:lnTo>
                    <a:pt x="2000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256"/>
            <p:cNvSpPr/>
            <p:nvPr>
              <p:custDataLst>
                <p:tags r:id="rId18"/>
              </p:custDataLst>
            </p:nvPr>
          </p:nvSpPr>
          <p:spPr>
            <a:xfrm>
              <a:off x="8534400" y="5657860"/>
              <a:ext cx="38101" cy="253041"/>
            </a:xfrm>
            <a:custGeom>
              <a:avLst/>
              <a:gdLst/>
              <a:ahLst/>
              <a:cxnLst/>
              <a:rect l="0" t="0" r="0" b="0"/>
              <a:pathLst>
                <a:path w="38101" h="253041">
                  <a:moveTo>
                    <a:pt x="0" y="19040"/>
                  </a:moveTo>
                  <a:lnTo>
                    <a:pt x="0" y="19040"/>
                  </a:lnTo>
                  <a:lnTo>
                    <a:pt x="0" y="0"/>
                  </a:lnTo>
                  <a:lnTo>
                    <a:pt x="0" y="31788"/>
                  </a:lnTo>
                  <a:lnTo>
                    <a:pt x="9132" y="74505"/>
                  </a:lnTo>
                  <a:lnTo>
                    <a:pt x="9502" y="117552"/>
                  </a:lnTo>
                  <a:lnTo>
                    <a:pt x="9524" y="161920"/>
                  </a:lnTo>
                  <a:lnTo>
                    <a:pt x="9525" y="206365"/>
                  </a:lnTo>
                  <a:lnTo>
                    <a:pt x="9525" y="246137"/>
                  </a:lnTo>
                  <a:lnTo>
                    <a:pt x="10583" y="246637"/>
                  </a:lnTo>
                  <a:lnTo>
                    <a:pt x="14581" y="247195"/>
                  </a:lnTo>
                  <a:lnTo>
                    <a:pt x="16070" y="248402"/>
                  </a:lnTo>
                  <a:lnTo>
                    <a:pt x="17725" y="252565"/>
                  </a:lnTo>
                  <a:lnTo>
                    <a:pt x="18167" y="253040"/>
                  </a:lnTo>
                  <a:lnTo>
                    <a:pt x="18462" y="252299"/>
                  </a:lnTo>
                  <a:lnTo>
                    <a:pt x="18657" y="250746"/>
                  </a:lnTo>
                  <a:lnTo>
                    <a:pt x="19846" y="249711"/>
                  </a:lnTo>
                  <a:lnTo>
                    <a:pt x="27216" y="247913"/>
                  </a:lnTo>
                  <a:lnTo>
                    <a:pt x="38100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584"/>
          <p:cNvGrpSpPr/>
          <p:nvPr/>
        </p:nvGrpSpPr>
        <p:grpSpPr>
          <a:xfrm>
            <a:off x="8743950" y="5191125"/>
            <a:ext cx="2409826" cy="542926"/>
            <a:chOff x="8743950" y="5191125"/>
            <a:chExt cx="2409826" cy="542926"/>
          </a:xfrm>
        </p:grpSpPr>
        <p:sp>
          <p:nvSpPr>
            <p:cNvPr id="320" name="SMARTInkShape-3257"/>
            <p:cNvSpPr/>
            <p:nvPr>
              <p:custDataLst>
                <p:tags r:id="rId14"/>
              </p:custDataLst>
            </p:nvPr>
          </p:nvSpPr>
          <p:spPr>
            <a:xfrm>
              <a:off x="9639300" y="5343525"/>
              <a:ext cx="19051" cy="371476"/>
            </a:xfrm>
            <a:custGeom>
              <a:avLst/>
              <a:gdLst/>
              <a:ahLst/>
              <a:cxnLst/>
              <a:rect l="0" t="0" r="0" b="0"/>
              <a:pathLst>
                <a:path w="19051" h="371476">
                  <a:moveTo>
                    <a:pt x="19050" y="9525"/>
                  </a:moveTo>
                  <a:lnTo>
                    <a:pt x="19050" y="9525"/>
                  </a:lnTo>
                  <a:lnTo>
                    <a:pt x="19050" y="1324"/>
                  </a:lnTo>
                  <a:lnTo>
                    <a:pt x="17992" y="883"/>
                  </a:lnTo>
                  <a:lnTo>
                    <a:pt x="9535" y="0"/>
                  </a:lnTo>
                  <a:lnTo>
                    <a:pt x="9525" y="42562"/>
                  </a:lnTo>
                  <a:lnTo>
                    <a:pt x="12347" y="88622"/>
                  </a:lnTo>
                  <a:lnTo>
                    <a:pt x="18169" y="132673"/>
                  </a:lnTo>
                  <a:lnTo>
                    <a:pt x="17731" y="155492"/>
                  </a:lnTo>
                  <a:lnTo>
                    <a:pt x="10814" y="200432"/>
                  </a:lnTo>
                  <a:lnTo>
                    <a:pt x="9696" y="247704"/>
                  </a:lnTo>
                  <a:lnTo>
                    <a:pt x="9540" y="294444"/>
                  </a:lnTo>
                  <a:lnTo>
                    <a:pt x="9526" y="339677"/>
                  </a:lnTo>
                  <a:lnTo>
                    <a:pt x="6703" y="349581"/>
                  </a:lnTo>
                  <a:lnTo>
                    <a:pt x="2979" y="357511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258"/>
            <p:cNvSpPr/>
            <p:nvPr>
              <p:custDataLst>
                <p:tags r:id="rId15"/>
              </p:custDataLst>
            </p:nvPr>
          </p:nvSpPr>
          <p:spPr>
            <a:xfrm>
              <a:off x="8743950" y="5191125"/>
              <a:ext cx="2409826" cy="121506"/>
            </a:xfrm>
            <a:custGeom>
              <a:avLst/>
              <a:gdLst/>
              <a:ahLst/>
              <a:cxnLst/>
              <a:rect l="0" t="0" r="0" b="0"/>
              <a:pathLst>
                <a:path w="2409826" h="12150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54546" y="31798"/>
                  </a:lnTo>
                  <a:lnTo>
                    <a:pt x="97182" y="50805"/>
                  </a:lnTo>
                  <a:lnTo>
                    <a:pt x="134791" y="64559"/>
                  </a:lnTo>
                  <a:lnTo>
                    <a:pt x="179064" y="83739"/>
                  </a:lnTo>
                  <a:lnTo>
                    <a:pt x="214629" y="94662"/>
                  </a:lnTo>
                  <a:lnTo>
                    <a:pt x="258680" y="104600"/>
                  </a:lnTo>
                  <a:lnTo>
                    <a:pt x="302424" y="114248"/>
                  </a:lnTo>
                  <a:lnTo>
                    <a:pt x="347840" y="120988"/>
                  </a:lnTo>
                  <a:lnTo>
                    <a:pt x="382137" y="121505"/>
                  </a:lnTo>
                  <a:lnTo>
                    <a:pt x="415020" y="118208"/>
                  </a:lnTo>
                  <a:lnTo>
                    <a:pt x="447273" y="116037"/>
                  </a:lnTo>
                  <a:lnTo>
                    <a:pt x="480305" y="114013"/>
                  </a:lnTo>
                  <a:lnTo>
                    <a:pt x="516152" y="109586"/>
                  </a:lnTo>
                  <a:lnTo>
                    <a:pt x="553251" y="104091"/>
                  </a:lnTo>
                  <a:lnTo>
                    <a:pt x="591965" y="98121"/>
                  </a:lnTo>
                  <a:lnTo>
                    <a:pt x="633865" y="91940"/>
                  </a:lnTo>
                  <a:lnTo>
                    <a:pt x="674359" y="82843"/>
                  </a:lnTo>
                  <a:lnTo>
                    <a:pt x="713523" y="72803"/>
                  </a:lnTo>
                  <a:lnTo>
                    <a:pt x="752097" y="64813"/>
                  </a:lnTo>
                  <a:lnTo>
                    <a:pt x="790408" y="57733"/>
                  </a:lnTo>
                  <a:lnTo>
                    <a:pt x="829659" y="51059"/>
                  </a:lnTo>
                  <a:lnTo>
                    <a:pt x="871799" y="44565"/>
                  </a:lnTo>
                  <a:lnTo>
                    <a:pt x="912400" y="38152"/>
                  </a:lnTo>
                  <a:lnTo>
                    <a:pt x="951610" y="31773"/>
                  </a:lnTo>
                  <a:lnTo>
                    <a:pt x="990205" y="25410"/>
                  </a:lnTo>
                  <a:lnTo>
                    <a:pt x="1028524" y="21877"/>
                  </a:lnTo>
                  <a:lnTo>
                    <a:pt x="1066722" y="20307"/>
                  </a:lnTo>
                  <a:lnTo>
                    <a:pt x="1104865" y="19608"/>
                  </a:lnTo>
                  <a:lnTo>
                    <a:pt x="1142984" y="19298"/>
                  </a:lnTo>
                  <a:lnTo>
                    <a:pt x="1180033" y="19160"/>
                  </a:lnTo>
                  <a:lnTo>
                    <a:pt x="1214141" y="19098"/>
                  </a:lnTo>
                  <a:lnTo>
                    <a:pt x="1246937" y="21894"/>
                  </a:lnTo>
                  <a:lnTo>
                    <a:pt x="1279152" y="25606"/>
                  </a:lnTo>
                  <a:lnTo>
                    <a:pt x="1311110" y="27255"/>
                  </a:lnTo>
                  <a:lnTo>
                    <a:pt x="1342951" y="30811"/>
                  </a:lnTo>
                  <a:lnTo>
                    <a:pt x="1374742" y="34860"/>
                  </a:lnTo>
                  <a:lnTo>
                    <a:pt x="1406510" y="36660"/>
                  </a:lnTo>
                  <a:lnTo>
                    <a:pt x="1438269" y="37460"/>
                  </a:lnTo>
                  <a:lnTo>
                    <a:pt x="1470022" y="37815"/>
                  </a:lnTo>
                  <a:lnTo>
                    <a:pt x="1501773" y="37974"/>
                  </a:lnTo>
                  <a:lnTo>
                    <a:pt x="1533525" y="38044"/>
                  </a:lnTo>
                  <a:lnTo>
                    <a:pt x="1581150" y="38083"/>
                  </a:lnTo>
                  <a:lnTo>
                    <a:pt x="1628775" y="38095"/>
                  </a:lnTo>
                  <a:lnTo>
                    <a:pt x="1673576" y="38099"/>
                  </a:lnTo>
                  <a:lnTo>
                    <a:pt x="1716487" y="38100"/>
                  </a:lnTo>
                  <a:lnTo>
                    <a:pt x="1762713" y="38100"/>
                  </a:lnTo>
                  <a:lnTo>
                    <a:pt x="1809924" y="38100"/>
                  </a:lnTo>
                  <a:lnTo>
                    <a:pt x="1854604" y="38100"/>
                  </a:lnTo>
                  <a:lnTo>
                    <a:pt x="1894654" y="38100"/>
                  </a:lnTo>
                  <a:lnTo>
                    <a:pt x="1933332" y="40922"/>
                  </a:lnTo>
                  <a:lnTo>
                    <a:pt x="1971603" y="45639"/>
                  </a:lnTo>
                  <a:lnTo>
                    <a:pt x="2009753" y="47037"/>
                  </a:lnTo>
                  <a:lnTo>
                    <a:pt x="2055514" y="52565"/>
                  </a:lnTo>
                  <a:lnTo>
                    <a:pt x="2101674" y="56244"/>
                  </a:lnTo>
                  <a:lnTo>
                    <a:pt x="2142464" y="56971"/>
                  </a:lnTo>
                  <a:lnTo>
                    <a:pt x="2189605" y="58184"/>
                  </a:lnTo>
                  <a:lnTo>
                    <a:pt x="2230162" y="65348"/>
                  </a:lnTo>
                  <a:lnTo>
                    <a:pt x="2276646" y="66500"/>
                  </a:lnTo>
                  <a:lnTo>
                    <a:pt x="2323279" y="66659"/>
                  </a:lnTo>
                  <a:lnTo>
                    <a:pt x="2336435" y="67726"/>
                  </a:lnTo>
                  <a:lnTo>
                    <a:pt x="2381228" y="78433"/>
                  </a:lnTo>
                  <a:lnTo>
                    <a:pt x="2397471" y="86387"/>
                  </a:lnTo>
                  <a:lnTo>
                    <a:pt x="24098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259"/>
            <p:cNvSpPr/>
            <p:nvPr>
              <p:custDataLst>
                <p:tags r:id="rId16"/>
              </p:custDataLst>
            </p:nvPr>
          </p:nvSpPr>
          <p:spPr>
            <a:xfrm>
              <a:off x="9572637" y="5667375"/>
              <a:ext cx="140982" cy="66676"/>
            </a:xfrm>
            <a:custGeom>
              <a:avLst/>
              <a:gdLst/>
              <a:ahLst/>
              <a:cxnLst/>
              <a:rect l="0" t="0" r="0" b="0"/>
              <a:pathLst>
                <a:path w="140982" h="66676">
                  <a:moveTo>
                    <a:pt x="19038" y="0"/>
                  </a:moveTo>
                  <a:lnTo>
                    <a:pt x="19038" y="0"/>
                  </a:lnTo>
                  <a:lnTo>
                    <a:pt x="415" y="0"/>
                  </a:lnTo>
                  <a:lnTo>
                    <a:pt x="0" y="9132"/>
                  </a:lnTo>
                  <a:lnTo>
                    <a:pt x="8190" y="17692"/>
                  </a:lnTo>
                  <a:lnTo>
                    <a:pt x="16856" y="19840"/>
                  </a:lnTo>
                  <a:lnTo>
                    <a:pt x="26741" y="25516"/>
                  </a:lnTo>
                  <a:lnTo>
                    <a:pt x="73850" y="28540"/>
                  </a:lnTo>
                  <a:lnTo>
                    <a:pt x="83264" y="25737"/>
                  </a:lnTo>
                  <a:lnTo>
                    <a:pt x="90975" y="22022"/>
                  </a:lnTo>
                  <a:lnTo>
                    <a:pt x="107795" y="19441"/>
                  </a:lnTo>
                  <a:lnTo>
                    <a:pt x="140981" y="19053"/>
                  </a:lnTo>
                  <a:lnTo>
                    <a:pt x="137249" y="19050"/>
                  </a:lnTo>
                  <a:lnTo>
                    <a:pt x="135946" y="20109"/>
                  </a:lnTo>
                  <a:lnTo>
                    <a:pt x="131031" y="29411"/>
                  </a:lnTo>
                  <a:lnTo>
                    <a:pt x="128625" y="32307"/>
                  </a:lnTo>
                  <a:lnTo>
                    <a:pt x="123130" y="35525"/>
                  </a:lnTo>
                  <a:lnTo>
                    <a:pt x="117160" y="38013"/>
                  </a:lnTo>
                  <a:lnTo>
                    <a:pt x="110977" y="42647"/>
                  </a:lnTo>
                  <a:lnTo>
                    <a:pt x="101880" y="45413"/>
                  </a:lnTo>
                  <a:lnTo>
                    <a:pt x="91841" y="47701"/>
                  </a:lnTo>
                  <a:lnTo>
                    <a:pt x="59296" y="64043"/>
                  </a:lnTo>
                  <a:lnTo>
                    <a:pt x="28563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585"/>
          <p:cNvGrpSpPr/>
          <p:nvPr/>
        </p:nvGrpSpPr>
        <p:grpSpPr>
          <a:xfrm>
            <a:off x="6534150" y="5705475"/>
            <a:ext cx="104776" cy="304801"/>
            <a:chOff x="6534150" y="5705475"/>
            <a:chExt cx="104776" cy="304801"/>
          </a:xfrm>
        </p:grpSpPr>
        <p:sp>
          <p:nvSpPr>
            <p:cNvPr id="324" name="SMARTInkShape-3260"/>
            <p:cNvSpPr/>
            <p:nvPr>
              <p:custDataLst>
                <p:tags r:id="rId12"/>
              </p:custDataLst>
            </p:nvPr>
          </p:nvSpPr>
          <p:spPr>
            <a:xfrm>
              <a:off x="6534150" y="5705475"/>
              <a:ext cx="95251" cy="217749"/>
            </a:xfrm>
            <a:custGeom>
              <a:avLst/>
              <a:gdLst/>
              <a:ahLst/>
              <a:cxnLst/>
              <a:rect l="0" t="0" r="0" b="0"/>
              <a:pathLst>
                <a:path w="95251" h="217749">
                  <a:moveTo>
                    <a:pt x="95250" y="9525"/>
                  </a:moveTo>
                  <a:lnTo>
                    <a:pt x="95250" y="9525"/>
                  </a:lnTo>
                  <a:lnTo>
                    <a:pt x="95250" y="0"/>
                  </a:lnTo>
                  <a:lnTo>
                    <a:pt x="95250" y="9132"/>
                  </a:lnTo>
                  <a:lnTo>
                    <a:pt x="88705" y="17052"/>
                  </a:lnTo>
                  <a:lnTo>
                    <a:pt x="86608" y="25748"/>
                  </a:lnTo>
                  <a:lnTo>
                    <a:pt x="85841" y="41320"/>
                  </a:lnTo>
                  <a:lnTo>
                    <a:pt x="82954" y="47645"/>
                  </a:lnTo>
                  <a:lnTo>
                    <a:pt x="79201" y="53984"/>
                  </a:lnTo>
                  <a:lnTo>
                    <a:pt x="68859" y="79572"/>
                  </a:lnTo>
                  <a:lnTo>
                    <a:pt x="51771" y="102397"/>
                  </a:lnTo>
                  <a:lnTo>
                    <a:pt x="45621" y="121788"/>
                  </a:lnTo>
                  <a:lnTo>
                    <a:pt x="32545" y="140490"/>
                  </a:lnTo>
                  <a:lnTo>
                    <a:pt x="26537" y="159886"/>
                  </a:lnTo>
                  <a:lnTo>
                    <a:pt x="22378" y="167370"/>
                  </a:lnTo>
                  <a:lnTo>
                    <a:pt x="18977" y="177532"/>
                  </a:lnTo>
                  <a:lnTo>
                    <a:pt x="14432" y="184031"/>
                  </a:lnTo>
                  <a:lnTo>
                    <a:pt x="8883" y="187625"/>
                  </a:lnTo>
                  <a:lnTo>
                    <a:pt x="5922" y="188583"/>
                  </a:lnTo>
                  <a:lnTo>
                    <a:pt x="3948" y="190280"/>
                  </a:lnTo>
                  <a:lnTo>
                    <a:pt x="520" y="198532"/>
                  </a:lnTo>
                  <a:lnTo>
                    <a:pt x="0" y="214595"/>
                  </a:lnTo>
                  <a:lnTo>
                    <a:pt x="1058" y="216089"/>
                  </a:lnTo>
                  <a:lnTo>
                    <a:pt x="2822" y="217084"/>
                  </a:lnTo>
                  <a:lnTo>
                    <a:pt x="5056" y="217748"/>
                  </a:lnTo>
                  <a:lnTo>
                    <a:pt x="7604" y="217132"/>
                  </a:lnTo>
                  <a:lnTo>
                    <a:pt x="17333" y="210757"/>
                  </a:lnTo>
                  <a:lnTo>
                    <a:pt x="29185" y="209709"/>
                  </a:lnTo>
                  <a:lnTo>
                    <a:pt x="42635" y="209560"/>
                  </a:lnTo>
                  <a:lnTo>
                    <a:pt x="48230" y="206732"/>
                  </a:lnTo>
                  <a:lnTo>
                    <a:pt x="54244" y="203006"/>
                  </a:lnTo>
                  <a:lnTo>
                    <a:pt x="66728" y="200614"/>
                  </a:lnTo>
                  <a:lnTo>
                    <a:pt x="90225" y="200035"/>
                  </a:lnTo>
                  <a:lnTo>
                    <a:pt x="91901" y="198974"/>
                  </a:lnTo>
                  <a:lnTo>
                    <a:pt x="93017" y="197208"/>
                  </a:lnTo>
                  <a:lnTo>
                    <a:pt x="952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261"/>
            <p:cNvSpPr/>
            <p:nvPr>
              <p:custDataLst>
                <p:tags r:id="rId13"/>
              </p:custDataLst>
            </p:nvPr>
          </p:nvSpPr>
          <p:spPr>
            <a:xfrm>
              <a:off x="6619875" y="5848350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5" y="1058"/>
                  </a:lnTo>
                  <a:lnTo>
                    <a:pt x="11512" y="2822"/>
                  </a:lnTo>
                  <a:lnTo>
                    <a:pt x="9786" y="9701"/>
                  </a:lnTo>
                  <a:lnTo>
                    <a:pt x="9535" y="31881"/>
                  </a:lnTo>
                  <a:lnTo>
                    <a:pt x="6707" y="38158"/>
                  </a:lnTo>
                  <a:lnTo>
                    <a:pt x="4472" y="41314"/>
                  </a:lnTo>
                  <a:lnTo>
                    <a:pt x="1325" y="55868"/>
                  </a:lnTo>
                  <a:lnTo>
                    <a:pt x="23" y="101698"/>
                  </a:lnTo>
                  <a:lnTo>
                    <a:pt x="1" y="145960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xmlns="" Requires="p14">
          <p:contentPart p14:bwMode="auto" r:id="rId282">
            <p14:nvContentPartPr>
              <p14:cNvPr id="327" name="Ink 326"/>
              <p14:cNvContentPartPr/>
              <p14:nvPr/>
            </p14:nvContentPartPr>
            <p14:xfrm>
              <a:off x="7572240" y="4238640"/>
              <a:ext cx="360" cy="360"/>
            </p14:xfrm>
          </p:contentPart>
        </mc:Choice>
        <mc:Fallback>
          <p:pic>
            <p:nvPicPr>
              <p:cNvPr id="327" name="Ink 326"/>
              <p:cNvPicPr/>
              <p:nvPr/>
            </p:nvPicPr>
            <p:blipFill>
              <a:blip r:embed="rId283" cstate="print"/>
              <a:stretch>
                <a:fillRect/>
              </a:stretch>
            </p:blipFill>
            <p:spPr>
              <a:xfrm>
                <a:off x="7562880" y="42292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3632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586"/>
          <p:cNvGrpSpPr/>
          <p:nvPr/>
        </p:nvGrpSpPr>
        <p:grpSpPr>
          <a:xfrm>
            <a:off x="409967" y="333817"/>
            <a:ext cx="342509" cy="561495"/>
            <a:chOff x="409967" y="333817"/>
            <a:chExt cx="342509" cy="561495"/>
          </a:xfrm>
        </p:grpSpPr>
        <p:sp>
          <p:nvSpPr>
            <p:cNvPr id="2" name="SMARTInkShape-3262"/>
            <p:cNvSpPr/>
            <p:nvPr>
              <p:custDataLst>
                <p:tags r:id="rId210"/>
              </p:custDataLst>
            </p:nvPr>
          </p:nvSpPr>
          <p:spPr>
            <a:xfrm>
              <a:off x="409967" y="733425"/>
              <a:ext cx="332984" cy="76085"/>
            </a:xfrm>
            <a:custGeom>
              <a:avLst/>
              <a:gdLst/>
              <a:ahLst/>
              <a:cxnLst/>
              <a:rect l="0" t="0" r="0" b="0"/>
              <a:pathLst>
                <a:path w="332984" h="76085">
                  <a:moveTo>
                    <a:pt x="9133" y="66675"/>
                  </a:moveTo>
                  <a:lnTo>
                    <a:pt x="9133" y="66675"/>
                  </a:lnTo>
                  <a:lnTo>
                    <a:pt x="4077" y="66675"/>
                  </a:lnTo>
                  <a:lnTo>
                    <a:pt x="2587" y="67733"/>
                  </a:lnTo>
                  <a:lnTo>
                    <a:pt x="1594" y="69497"/>
                  </a:lnTo>
                  <a:lnTo>
                    <a:pt x="0" y="74876"/>
                  </a:lnTo>
                  <a:lnTo>
                    <a:pt x="928" y="75317"/>
                  </a:lnTo>
                  <a:lnTo>
                    <a:pt x="12900" y="76084"/>
                  </a:lnTo>
                  <a:lnTo>
                    <a:pt x="18921" y="73326"/>
                  </a:lnTo>
                  <a:lnTo>
                    <a:pt x="25125" y="69631"/>
                  </a:lnTo>
                  <a:lnTo>
                    <a:pt x="36684" y="67551"/>
                  </a:lnTo>
                  <a:lnTo>
                    <a:pt x="65140" y="64026"/>
                  </a:lnTo>
                  <a:lnTo>
                    <a:pt x="105487" y="50451"/>
                  </a:lnTo>
                  <a:lnTo>
                    <a:pt x="145523" y="40853"/>
                  </a:lnTo>
                  <a:lnTo>
                    <a:pt x="188827" y="33587"/>
                  </a:lnTo>
                  <a:lnTo>
                    <a:pt x="227955" y="21961"/>
                  </a:lnTo>
                  <a:lnTo>
                    <a:pt x="266258" y="12295"/>
                  </a:lnTo>
                  <a:lnTo>
                    <a:pt x="292046" y="7523"/>
                  </a:lnTo>
                  <a:lnTo>
                    <a:pt x="318655" y="991"/>
                  </a:lnTo>
                  <a:lnTo>
                    <a:pt x="3329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263"/>
            <p:cNvSpPr/>
            <p:nvPr>
              <p:custDataLst>
                <p:tags r:id="rId211"/>
              </p:custDataLst>
            </p:nvPr>
          </p:nvSpPr>
          <p:spPr>
            <a:xfrm>
              <a:off x="495863" y="828675"/>
              <a:ext cx="237563" cy="66637"/>
            </a:xfrm>
            <a:custGeom>
              <a:avLst/>
              <a:gdLst/>
              <a:ahLst/>
              <a:cxnLst/>
              <a:rect l="0" t="0" r="0" b="0"/>
              <a:pathLst>
                <a:path w="237563" h="66637">
                  <a:moveTo>
                    <a:pt x="47062" y="28575"/>
                  </a:moveTo>
                  <a:lnTo>
                    <a:pt x="47062" y="28575"/>
                  </a:lnTo>
                  <a:lnTo>
                    <a:pt x="22173" y="52406"/>
                  </a:lnTo>
                  <a:lnTo>
                    <a:pt x="9063" y="59035"/>
                  </a:lnTo>
                  <a:lnTo>
                    <a:pt x="0" y="66228"/>
                  </a:lnTo>
                  <a:lnTo>
                    <a:pt x="17800" y="66636"/>
                  </a:lnTo>
                  <a:lnTo>
                    <a:pt x="26296" y="63835"/>
                  </a:lnTo>
                  <a:lnTo>
                    <a:pt x="30043" y="61607"/>
                  </a:lnTo>
                  <a:lnTo>
                    <a:pt x="71595" y="52485"/>
                  </a:lnTo>
                  <a:lnTo>
                    <a:pt x="114459" y="37904"/>
                  </a:lnTo>
                  <a:lnTo>
                    <a:pt x="151980" y="25361"/>
                  </a:lnTo>
                  <a:lnTo>
                    <a:pt x="196511" y="12692"/>
                  </a:lnTo>
                  <a:lnTo>
                    <a:pt x="2375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64"/>
            <p:cNvSpPr/>
            <p:nvPr>
              <p:custDataLst>
                <p:tags r:id="rId212"/>
              </p:custDataLst>
            </p:nvPr>
          </p:nvSpPr>
          <p:spPr>
            <a:xfrm>
              <a:off x="742950" y="4000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409" y="9133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65"/>
            <p:cNvSpPr/>
            <p:nvPr>
              <p:custDataLst>
                <p:tags r:id="rId213"/>
              </p:custDataLst>
            </p:nvPr>
          </p:nvSpPr>
          <p:spPr>
            <a:xfrm>
              <a:off x="428664" y="333817"/>
              <a:ext cx="190462" cy="322968"/>
            </a:xfrm>
            <a:custGeom>
              <a:avLst/>
              <a:gdLst/>
              <a:ahLst/>
              <a:cxnLst/>
              <a:rect l="0" t="0" r="0" b="0"/>
              <a:pathLst>
                <a:path w="190462" h="322968">
                  <a:moveTo>
                    <a:pt x="104736" y="28133"/>
                  </a:moveTo>
                  <a:lnTo>
                    <a:pt x="104736" y="28133"/>
                  </a:lnTo>
                  <a:lnTo>
                    <a:pt x="104736" y="13668"/>
                  </a:lnTo>
                  <a:lnTo>
                    <a:pt x="103678" y="12139"/>
                  </a:lnTo>
                  <a:lnTo>
                    <a:pt x="101914" y="11121"/>
                  </a:lnTo>
                  <a:lnTo>
                    <a:pt x="95327" y="9118"/>
                  </a:lnTo>
                  <a:lnTo>
                    <a:pt x="90189" y="9094"/>
                  </a:lnTo>
                  <a:lnTo>
                    <a:pt x="84865" y="11910"/>
                  </a:lnTo>
                  <a:lnTo>
                    <a:pt x="68896" y="24893"/>
                  </a:lnTo>
                  <a:lnTo>
                    <a:pt x="60015" y="28231"/>
                  </a:lnTo>
                  <a:lnTo>
                    <a:pt x="53816" y="32763"/>
                  </a:lnTo>
                  <a:lnTo>
                    <a:pt x="22184" y="78893"/>
                  </a:lnTo>
                  <a:lnTo>
                    <a:pt x="13719" y="91739"/>
                  </a:lnTo>
                  <a:lnTo>
                    <a:pt x="2195" y="133100"/>
                  </a:lnTo>
                  <a:lnTo>
                    <a:pt x="19" y="178304"/>
                  </a:lnTo>
                  <a:lnTo>
                    <a:pt x="0" y="182222"/>
                  </a:lnTo>
                  <a:lnTo>
                    <a:pt x="2800" y="189398"/>
                  </a:lnTo>
                  <a:lnTo>
                    <a:pt x="25472" y="231659"/>
                  </a:lnTo>
                  <a:lnTo>
                    <a:pt x="47592" y="244869"/>
                  </a:lnTo>
                  <a:lnTo>
                    <a:pt x="69811" y="247071"/>
                  </a:lnTo>
                  <a:lnTo>
                    <a:pt x="84393" y="247167"/>
                  </a:lnTo>
                  <a:lnTo>
                    <a:pt x="93225" y="244368"/>
                  </a:lnTo>
                  <a:lnTo>
                    <a:pt x="127080" y="220639"/>
                  </a:lnTo>
                  <a:lnTo>
                    <a:pt x="145609" y="197717"/>
                  </a:lnTo>
                  <a:lnTo>
                    <a:pt x="149360" y="187818"/>
                  </a:lnTo>
                  <a:lnTo>
                    <a:pt x="160386" y="145477"/>
                  </a:lnTo>
                  <a:lnTo>
                    <a:pt x="161798" y="101150"/>
                  </a:lnTo>
                  <a:lnTo>
                    <a:pt x="160802" y="82106"/>
                  </a:lnTo>
                  <a:lnTo>
                    <a:pt x="150126" y="40480"/>
                  </a:lnTo>
                  <a:lnTo>
                    <a:pt x="146076" y="32562"/>
                  </a:lnTo>
                  <a:lnTo>
                    <a:pt x="142738" y="22155"/>
                  </a:lnTo>
                  <a:lnTo>
                    <a:pt x="138206" y="15598"/>
                  </a:lnTo>
                  <a:lnTo>
                    <a:pt x="132664" y="11979"/>
                  </a:lnTo>
                  <a:lnTo>
                    <a:pt x="129705" y="11013"/>
                  </a:lnTo>
                  <a:lnTo>
                    <a:pt x="127732" y="9312"/>
                  </a:lnTo>
                  <a:lnTo>
                    <a:pt x="125540" y="4599"/>
                  </a:lnTo>
                  <a:lnTo>
                    <a:pt x="122839" y="2918"/>
                  </a:lnTo>
                  <a:lnTo>
                    <a:pt x="102481" y="0"/>
                  </a:lnTo>
                  <a:lnTo>
                    <a:pt x="100058" y="911"/>
                  </a:lnTo>
                  <a:lnTo>
                    <a:pt x="98442" y="2577"/>
                  </a:lnTo>
                  <a:lnTo>
                    <a:pt x="95589" y="7250"/>
                  </a:lnTo>
                  <a:lnTo>
                    <a:pt x="80149" y="25076"/>
                  </a:lnTo>
                  <a:lnTo>
                    <a:pt x="74126" y="37681"/>
                  </a:lnTo>
                  <a:lnTo>
                    <a:pt x="71630" y="40849"/>
                  </a:lnTo>
                  <a:lnTo>
                    <a:pt x="68855" y="50012"/>
                  </a:lnTo>
                  <a:lnTo>
                    <a:pt x="66675" y="93398"/>
                  </a:lnTo>
                  <a:lnTo>
                    <a:pt x="66647" y="106150"/>
                  </a:lnTo>
                  <a:lnTo>
                    <a:pt x="71696" y="121687"/>
                  </a:lnTo>
                  <a:lnTo>
                    <a:pt x="83112" y="141791"/>
                  </a:lnTo>
                  <a:lnTo>
                    <a:pt x="85600" y="148498"/>
                  </a:lnTo>
                  <a:lnTo>
                    <a:pt x="117472" y="191906"/>
                  </a:lnTo>
                  <a:lnTo>
                    <a:pt x="135631" y="205671"/>
                  </a:lnTo>
                  <a:lnTo>
                    <a:pt x="142818" y="215380"/>
                  </a:lnTo>
                  <a:lnTo>
                    <a:pt x="164013" y="231323"/>
                  </a:lnTo>
                  <a:lnTo>
                    <a:pt x="168123" y="237678"/>
                  </a:lnTo>
                  <a:lnTo>
                    <a:pt x="171008" y="244031"/>
                  </a:lnTo>
                  <a:lnTo>
                    <a:pt x="187801" y="266258"/>
                  </a:lnTo>
                  <a:lnTo>
                    <a:pt x="190111" y="282133"/>
                  </a:lnTo>
                  <a:lnTo>
                    <a:pt x="190460" y="318382"/>
                  </a:lnTo>
                  <a:lnTo>
                    <a:pt x="189402" y="320057"/>
                  </a:lnTo>
                  <a:lnTo>
                    <a:pt x="187638" y="321174"/>
                  </a:lnTo>
                  <a:lnTo>
                    <a:pt x="182260" y="322967"/>
                  </a:lnTo>
                  <a:lnTo>
                    <a:pt x="181819" y="322056"/>
                  </a:lnTo>
                  <a:lnTo>
                    <a:pt x="180970" y="309207"/>
                  </a:lnTo>
                  <a:lnTo>
                    <a:pt x="183774" y="303691"/>
                  </a:lnTo>
                  <a:lnTo>
                    <a:pt x="190461" y="294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66"/>
            <p:cNvSpPr/>
            <p:nvPr>
              <p:custDataLst>
                <p:tags r:id="rId214"/>
              </p:custDataLst>
            </p:nvPr>
          </p:nvSpPr>
          <p:spPr>
            <a:xfrm>
              <a:off x="744274" y="533400"/>
              <a:ext cx="8202" cy="28576"/>
            </a:xfrm>
            <a:custGeom>
              <a:avLst/>
              <a:gdLst/>
              <a:ahLst/>
              <a:cxnLst/>
              <a:rect l="0" t="0" r="0" b="0"/>
              <a:pathLst>
                <a:path w="8202" h="28576">
                  <a:moveTo>
                    <a:pt x="8201" y="0"/>
                  </a:moveTo>
                  <a:lnTo>
                    <a:pt x="8201" y="0"/>
                  </a:lnTo>
                  <a:lnTo>
                    <a:pt x="8201" y="9524"/>
                  </a:lnTo>
                  <a:lnTo>
                    <a:pt x="0" y="17726"/>
                  </a:lnTo>
                  <a:lnTo>
                    <a:pt x="617" y="18167"/>
                  </a:lnTo>
                  <a:lnTo>
                    <a:pt x="4125" y="18658"/>
                  </a:lnTo>
                  <a:lnTo>
                    <a:pt x="5484" y="19847"/>
                  </a:lnTo>
                  <a:lnTo>
                    <a:pt x="820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587"/>
          <p:cNvGrpSpPr/>
          <p:nvPr/>
        </p:nvGrpSpPr>
        <p:grpSpPr>
          <a:xfrm>
            <a:off x="1543050" y="296765"/>
            <a:ext cx="171451" cy="360461"/>
            <a:chOff x="1543050" y="296765"/>
            <a:chExt cx="171451" cy="360461"/>
          </a:xfrm>
        </p:grpSpPr>
        <p:sp>
          <p:nvSpPr>
            <p:cNvPr id="8" name="SMARTInkShape-3267"/>
            <p:cNvSpPr/>
            <p:nvPr>
              <p:custDataLst>
                <p:tags r:id="rId208"/>
              </p:custDataLst>
            </p:nvPr>
          </p:nvSpPr>
          <p:spPr>
            <a:xfrm>
              <a:off x="1543050" y="296765"/>
              <a:ext cx="171451" cy="360461"/>
            </a:xfrm>
            <a:custGeom>
              <a:avLst/>
              <a:gdLst/>
              <a:ahLst/>
              <a:cxnLst/>
              <a:rect l="0" t="0" r="0" b="0"/>
              <a:pathLst>
                <a:path w="171451" h="360461">
                  <a:moveTo>
                    <a:pt x="57150" y="84235"/>
                  </a:moveTo>
                  <a:lnTo>
                    <a:pt x="57150" y="84235"/>
                  </a:lnTo>
                  <a:lnTo>
                    <a:pt x="48949" y="76034"/>
                  </a:lnTo>
                  <a:lnTo>
                    <a:pt x="49566" y="75593"/>
                  </a:lnTo>
                  <a:lnTo>
                    <a:pt x="57119" y="74713"/>
                  </a:lnTo>
                  <a:lnTo>
                    <a:pt x="57150" y="65219"/>
                  </a:lnTo>
                  <a:lnTo>
                    <a:pt x="57150" y="106506"/>
                  </a:lnTo>
                  <a:lnTo>
                    <a:pt x="54328" y="112830"/>
                  </a:lnTo>
                  <a:lnTo>
                    <a:pt x="52094" y="115999"/>
                  </a:lnTo>
                  <a:lnTo>
                    <a:pt x="48949" y="130570"/>
                  </a:lnTo>
                  <a:lnTo>
                    <a:pt x="46828" y="147911"/>
                  </a:lnTo>
                  <a:lnTo>
                    <a:pt x="40138" y="170622"/>
                  </a:lnTo>
                  <a:lnTo>
                    <a:pt x="35882" y="189206"/>
                  </a:lnTo>
                  <a:lnTo>
                    <a:pt x="30740" y="208118"/>
                  </a:lnTo>
                  <a:lnTo>
                    <a:pt x="25943" y="246165"/>
                  </a:lnTo>
                  <a:lnTo>
                    <a:pt x="12773" y="288318"/>
                  </a:lnTo>
                  <a:lnTo>
                    <a:pt x="8752" y="318008"/>
                  </a:lnTo>
                  <a:lnTo>
                    <a:pt x="2042" y="331653"/>
                  </a:lnTo>
                  <a:lnTo>
                    <a:pt x="1" y="360329"/>
                  </a:lnTo>
                  <a:lnTo>
                    <a:pt x="0" y="337793"/>
                  </a:lnTo>
                  <a:lnTo>
                    <a:pt x="14189" y="295459"/>
                  </a:lnTo>
                  <a:lnTo>
                    <a:pt x="24636" y="270205"/>
                  </a:lnTo>
                  <a:lnTo>
                    <a:pt x="34775" y="223733"/>
                  </a:lnTo>
                  <a:lnTo>
                    <a:pt x="42719" y="184097"/>
                  </a:lnTo>
                  <a:lnTo>
                    <a:pt x="60452" y="139630"/>
                  </a:lnTo>
                  <a:lnTo>
                    <a:pt x="71185" y="97338"/>
                  </a:lnTo>
                  <a:lnTo>
                    <a:pt x="77326" y="71615"/>
                  </a:lnTo>
                  <a:lnTo>
                    <a:pt x="92471" y="44852"/>
                  </a:lnTo>
                  <a:lnTo>
                    <a:pt x="95759" y="30634"/>
                  </a:lnTo>
                  <a:lnTo>
                    <a:pt x="102681" y="17634"/>
                  </a:lnTo>
                  <a:lnTo>
                    <a:pt x="104361" y="9931"/>
                  </a:lnTo>
                  <a:lnTo>
                    <a:pt x="112940" y="0"/>
                  </a:lnTo>
                  <a:lnTo>
                    <a:pt x="113393" y="562"/>
                  </a:lnTo>
                  <a:lnTo>
                    <a:pt x="114180" y="6842"/>
                  </a:lnTo>
                  <a:lnTo>
                    <a:pt x="120822" y="15404"/>
                  </a:lnTo>
                  <a:lnTo>
                    <a:pt x="122935" y="24212"/>
                  </a:lnTo>
                  <a:lnTo>
                    <a:pt x="126632" y="66026"/>
                  </a:lnTo>
                  <a:lnTo>
                    <a:pt x="131360" y="84484"/>
                  </a:lnTo>
                  <a:lnTo>
                    <a:pt x="135998" y="125179"/>
                  </a:lnTo>
                  <a:lnTo>
                    <a:pt x="142271" y="169373"/>
                  </a:lnTo>
                  <a:lnTo>
                    <a:pt x="145518" y="191658"/>
                  </a:lnTo>
                  <a:lnTo>
                    <a:pt x="151796" y="236031"/>
                  </a:lnTo>
                  <a:lnTo>
                    <a:pt x="152365" y="281050"/>
                  </a:lnTo>
                  <a:lnTo>
                    <a:pt x="155207" y="290947"/>
                  </a:lnTo>
                  <a:lnTo>
                    <a:pt x="158939" y="299932"/>
                  </a:lnTo>
                  <a:lnTo>
                    <a:pt x="162721" y="327717"/>
                  </a:lnTo>
                  <a:lnTo>
                    <a:pt x="169412" y="341214"/>
                  </a:lnTo>
                  <a:lnTo>
                    <a:pt x="171450" y="360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268"/>
            <p:cNvSpPr/>
            <p:nvPr>
              <p:custDataLst>
                <p:tags r:id="rId209"/>
              </p:custDataLst>
            </p:nvPr>
          </p:nvSpPr>
          <p:spPr>
            <a:xfrm>
              <a:off x="1552729" y="523875"/>
              <a:ext cx="152247" cy="47592"/>
            </a:xfrm>
            <a:custGeom>
              <a:avLst/>
              <a:gdLst/>
              <a:ahLst/>
              <a:cxnLst/>
              <a:rect l="0" t="0" r="0" b="0"/>
              <a:pathLst>
                <a:path w="152247" h="47592">
                  <a:moveTo>
                    <a:pt x="28421" y="38100"/>
                  </a:moveTo>
                  <a:lnTo>
                    <a:pt x="28421" y="38100"/>
                  </a:lnTo>
                  <a:lnTo>
                    <a:pt x="1597" y="38100"/>
                  </a:lnTo>
                  <a:lnTo>
                    <a:pt x="1013" y="39158"/>
                  </a:lnTo>
                  <a:lnTo>
                    <a:pt x="0" y="46301"/>
                  </a:lnTo>
                  <a:lnTo>
                    <a:pt x="1007" y="46742"/>
                  </a:lnTo>
                  <a:lnTo>
                    <a:pt x="17184" y="47591"/>
                  </a:lnTo>
                  <a:lnTo>
                    <a:pt x="27221" y="41072"/>
                  </a:lnTo>
                  <a:lnTo>
                    <a:pt x="70713" y="30573"/>
                  </a:lnTo>
                  <a:lnTo>
                    <a:pt x="89047" y="22935"/>
                  </a:lnTo>
                  <a:lnTo>
                    <a:pt x="106827" y="19143"/>
                  </a:lnTo>
                  <a:lnTo>
                    <a:pt x="120326" y="12845"/>
                  </a:lnTo>
                  <a:lnTo>
                    <a:pt x="136203" y="9450"/>
                  </a:lnTo>
                  <a:lnTo>
                    <a:pt x="1522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588"/>
          <p:cNvGrpSpPr/>
          <p:nvPr/>
        </p:nvGrpSpPr>
        <p:grpSpPr>
          <a:xfrm>
            <a:off x="1971826" y="295275"/>
            <a:ext cx="380850" cy="390516"/>
            <a:chOff x="1971826" y="295275"/>
            <a:chExt cx="380850" cy="390516"/>
          </a:xfrm>
        </p:grpSpPr>
        <p:sp>
          <p:nvSpPr>
            <p:cNvPr id="11" name="SMARTInkShape-3269"/>
            <p:cNvSpPr/>
            <p:nvPr>
              <p:custDataLst>
                <p:tags r:id="rId206"/>
              </p:custDataLst>
            </p:nvPr>
          </p:nvSpPr>
          <p:spPr>
            <a:xfrm>
              <a:off x="2133600" y="295275"/>
              <a:ext cx="24538" cy="323851"/>
            </a:xfrm>
            <a:custGeom>
              <a:avLst/>
              <a:gdLst/>
              <a:ahLst/>
              <a:cxnLst/>
              <a:rect l="0" t="0" r="0" b="0"/>
              <a:pathLst>
                <a:path w="24538" h="32385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6546" y="25510"/>
                  </a:lnTo>
                  <a:lnTo>
                    <a:pt x="8936" y="38122"/>
                  </a:lnTo>
                  <a:lnTo>
                    <a:pt x="9491" y="81785"/>
                  </a:lnTo>
                  <a:lnTo>
                    <a:pt x="17723" y="125639"/>
                  </a:lnTo>
                  <a:lnTo>
                    <a:pt x="18934" y="172933"/>
                  </a:lnTo>
                  <a:lnTo>
                    <a:pt x="19040" y="220529"/>
                  </a:lnTo>
                  <a:lnTo>
                    <a:pt x="19049" y="263095"/>
                  </a:lnTo>
                  <a:lnTo>
                    <a:pt x="24537" y="287782"/>
                  </a:lnTo>
                  <a:lnTo>
                    <a:pt x="190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270"/>
            <p:cNvSpPr/>
            <p:nvPr>
              <p:custDataLst>
                <p:tags r:id="rId207"/>
              </p:custDataLst>
            </p:nvPr>
          </p:nvSpPr>
          <p:spPr>
            <a:xfrm>
              <a:off x="1971826" y="647700"/>
              <a:ext cx="380850" cy="38091"/>
            </a:xfrm>
            <a:custGeom>
              <a:avLst/>
              <a:gdLst/>
              <a:ahLst/>
              <a:cxnLst/>
              <a:rect l="0" t="0" r="0" b="0"/>
              <a:pathLst>
                <a:path w="380850" h="38091">
                  <a:moveTo>
                    <a:pt x="18899" y="28575"/>
                  </a:moveTo>
                  <a:lnTo>
                    <a:pt x="18899" y="28575"/>
                  </a:lnTo>
                  <a:lnTo>
                    <a:pt x="1565" y="28575"/>
                  </a:lnTo>
                  <a:lnTo>
                    <a:pt x="993" y="29633"/>
                  </a:lnTo>
                  <a:lnTo>
                    <a:pt x="0" y="36776"/>
                  </a:lnTo>
                  <a:lnTo>
                    <a:pt x="1008" y="37217"/>
                  </a:lnTo>
                  <a:lnTo>
                    <a:pt x="31649" y="38090"/>
                  </a:lnTo>
                  <a:lnTo>
                    <a:pt x="79121" y="29163"/>
                  </a:lnTo>
                  <a:lnTo>
                    <a:pt x="124078" y="22107"/>
                  </a:lnTo>
                  <a:lnTo>
                    <a:pt x="171352" y="19452"/>
                  </a:lnTo>
                  <a:lnTo>
                    <a:pt x="210468" y="12584"/>
                  </a:lnTo>
                  <a:lnTo>
                    <a:pt x="255040" y="10129"/>
                  </a:lnTo>
                  <a:lnTo>
                    <a:pt x="282189" y="6882"/>
                  </a:lnTo>
                  <a:lnTo>
                    <a:pt x="315382" y="1359"/>
                  </a:lnTo>
                  <a:lnTo>
                    <a:pt x="358127" y="80"/>
                  </a:lnTo>
                  <a:lnTo>
                    <a:pt x="3808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589"/>
          <p:cNvGrpSpPr/>
          <p:nvPr/>
        </p:nvGrpSpPr>
        <p:grpSpPr>
          <a:xfrm>
            <a:off x="2600325" y="285885"/>
            <a:ext cx="352426" cy="323158"/>
            <a:chOff x="2600325" y="285885"/>
            <a:chExt cx="352426" cy="323158"/>
          </a:xfrm>
        </p:grpSpPr>
        <p:sp>
          <p:nvSpPr>
            <p:cNvPr id="14" name="SMARTInkShape-3271"/>
            <p:cNvSpPr/>
            <p:nvPr>
              <p:custDataLst>
                <p:tags r:id="rId204"/>
              </p:custDataLst>
            </p:nvPr>
          </p:nvSpPr>
          <p:spPr>
            <a:xfrm>
              <a:off x="2600325" y="285885"/>
              <a:ext cx="160440" cy="323158"/>
            </a:xfrm>
            <a:custGeom>
              <a:avLst/>
              <a:gdLst/>
              <a:ahLst/>
              <a:cxnLst/>
              <a:rect l="0" t="0" r="0" b="0"/>
              <a:pathLst>
                <a:path w="160440" h="323158">
                  <a:moveTo>
                    <a:pt x="0" y="76065"/>
                  </a:moveTo>
                  <a:lnTo>
                    <a:pt x="0" y="76065"/>
                  </a:lnTo>
                  <a:lnTo>
                    <a:pt x="9133" y="76065"/>
                  </a:lnTo>
                  <a:lnTo>
                    <a:pt x="9515" y="85198"/>
                  </a:lnTo>
                  <a:lnTo>
                    <a:pt x="16069" y="93117"/>
                  </a:lnTo>
                  <a:lnTo>
                    <a:pt x="17725" y="98813"/>
                  </a:lnTo>
                  <a:lnTo>
                    <a:pt x="19035" y="145394"/>
                  </a:lnTo>
                  <a:lnTo>
                    <a:pt x="20101" y="156620"/>
                  </a:lnTo>
                  <a:lnTo>
                    <a:pt x="27986" y="197137"/>
                  </a:lnTo>
                  <a:lnTo>
                    <a:pt x="29556" y="223007"/>
                  </a:lnTo>
                  <a:lnTo>
                    <a:pt x="37507" y="256256"/>
                  </a:lnTo>
                  <a:lnTo>
                    <a:pt x="38099" y="285449"/>
                  </a:lnTo>
                  <a:lnTo>
                    <a:pt x="33044" y="285566"/>
                  </a:lnTo>
                  <a:lnTo>
                    <a:pt x="31554" y="284524"/>
                  </a:lnTo>
                  <a:lnTo>
                    <a:pt x="30561" y="282771"/>
                  </a:lnTo>
                  <a:lnTo>
                    <a:pt x="28967" y="272353"/>
                  </a:lnTo>
                  <a:lnTo>
                    <a:pt x="27594" y="259046"/>
                  </a:lnTo>
                  <a:lnTo>
                    <a:pt x="21051" y="237132"/>
                  </a:lnTo>
                  <a:lnTo>
                    <a:pt x="16404" y="196992"/>
                  </a:lnTo>
                  <a:lnTo>
                    <a:pt x="10431" y="152942"/>
                  </a:lnTo>
                  <a:lnTo>
                    <a:pt x="9644" y="112791"/>
                  </a:lnTo>
                  <a:lnTo>
                    <a:pt x="9535" y="70152"/>
                  </a:lnTo>
                  <a:lnTo>
                    <a:pt x="18168" y="26349"/>
                  </a:lnTo>
                  <a:lnTo>
                    <a:pt x="18658" y="17633"/>
                  </a:lnTo>
                  <a:lnTo>
                    <a:pt x="19847" y="14885"/>
                  </a:lnTo>
                  <a:lnTo>
                    <a:pt x="21698" y="13054"/>
                  </a:lnTo>
                  <a:lnTo>
                    <a:pt x="23990" y="11832"/>
                  </a:lnTo>
                  <a:lnTo>
                    <a:pt x="25519" y="9960"/>
                  </a:lnTo>
                  <a:lnTo>
                    <a:pt x="27217" y="5057"/>
                  </a:lnTo>
                  <a:lnTo>
                    <a:pt x="28728" y="3326"/>
                  </a:lnTo>
                  <a:lnTo>
                    <a:pt x="33229" y="1403"/>
                  </a:lnTo>
                  <a:lnTo>
                    <a:pt x="50930" y="0"/>
                  </a:lnTo>
                  <a:lnTo>
                    <a:pt x="57208" y="2747"/>
                  </a:lnTo>
                  <a:lnTo>
                    <a:pt x="71177" y="14058"/>
                  </a:lnTo>
                  <a:lnTo>
                    <a:pt x="73968" y="22401"/>
                  </a:lnTo>
                  <a:lnTo>
                    <a:pt x="76266" y="32106"/>
                  </a:lnTo>
                  <a:lnTo>
                    <a:pt x="83543" y="46960"/>
                  </a:lnTo>
                  <a:lnTo>
                    <a:pt x="85597" y="77885"/>
                  </a:lnTo>
                  <a:lnTo>
                    <a:pt x="76589" y="116912"/>
                  </a:lnTo>
                  <a:lnTo>
                    <a:pt x="75401" y="119172"/>
                  </a:lnTo>
                  <a:lnTo>
                    <a:pt x="73551" y="120678"/>
                  </a:lnTo>
                  <a:lnTo>
                    <a:pt x="71259" y="121682"/>
                  </a:lnTo>
                  <a:lnTo>
                    <a:pt x="69731" y="123410"/>
                  </a:lnTo>
                  <a:lnTo>
                    <a:pt x="66794" y="132770"/>
                  </a:lnTo>
                  <a:lnTo>
                    <a:pt x="66678" y="142336"/>
                  </a:lnTo>
                  <a:lnTo>
                    <a:pt x="71732" y="142620"/>
                  </a:lnTo>
                  <a:lnTo>
                    <a:pt x="73222" y="143719"/>
                  </a:lnTo>
                  <a:lnTo>
                    <a:pt x="74876" y="147761"/>
                  </a:lnTo>
                  <a:lnTo>
                    <a:pt x="76376" y="149262"/>
                  </a:lnTo>
                  <a:lnTo>
                    <a:pt x="86387" y="154494"/>
                  </a:lnTo>
                  <a:lnTo>
                    <a:pt x="92369" y="158547"/>
                  </a:lnTo>
                  <a:lnTo>
                    <a:pt x="101687" y="161888"/>
                  </a:lnTo>
                  <a:lnTo>
                    <a:pt x="117486" y="174921"/>
                  </a:lnTo>
                  <a:lnTo>
                    <a:pt x="121008" y="181032"/>
                  </a:lnTo>
                  <a:lnTo>
                    <a:pt x="123631" y="187275"/>
                  </a:lnTo>
                  <a:lnTo>
                    <a:pt x="149630" y="218941"/>
                  </a:lnTo>
                  <a:lnTo>
                    <a:pt x="160439" y="249366"/>
                  </a:lnTo>
                  <a:lnTo>
                    <a:pt x="159876" y="252982"/>
                  </a:lnTo>
                  <a:lnTo>
                    <a:pt x="150108" y="276038"/>
                  </a:lnTo>
                  <a:lnTo>
                    <a:pt x="130041" y="298312"/>
                  </a:lnTo>
                  <a:lnTo>
                    <a:pt x="98241" y="319481"/>
                  </a:lnTo>
                  <a:lnTo>
                    <a:pt x="74464" y="323157"/>
                  </a:lnTo>
                  <a:lnTo>
                    <a:pt x="38100" y="31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272"/>
            <p:cNvSpPr/>
            <p:nvPr>
              <p:custDataLst>
                <p:tags r:id="rId205"/>
              </p:custDataLst>
            </p:nvPr>
          </p:nvSpPr>
          <p:spPr>
            <a:xfrm>
              <a:off x="2933700" y="6000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590"/>
          <p:cNvGrpSpPr/>
          <p:nvPr/>
        </p:nvGrpSpPr>
        <p:grpSpPr>
          <a:xfrm>
            <a:off x="3753284" y="352459"/>
            <a:ext cx="494867" cy="295114"/>
            <a:chOff x="3753284" y="352459"/>
            <a:chExt cx="494867" cy="295114"/>
          </a:xfrm>
        </p:grpSpPr>
        <p:sp>
          <p:nvSpPr>
            <p:cNvPr id="17" name="SMARTInkShape-3273"/>
            <p:cNvSpPr/>
            <p:nvPr>
              <p:custDataLst>
                <p:tags r:id="rId201"/>
              </p:custDataLst>
            </p:nvPr>
          </p:nvSpPr>
          <p:spPr>
            <a:xfrm>
              <a:off x="3753284" y="352459"/>
              <a:ext cx="199231" cy="295114"/>
            </a:xfrm>
            <a:custGeom>
              <a:avLst/>
              <a:gdLst/>
              <a:ahLst/>
              <a:cxnLst/>
              <a:rect l="0" t="0" r="0" b="0"/>
              <a:pathLst>
                <a:path w="199231" h="295114">
                  <a:moveTo>
                    <a:pt x="190066" y="19016"/>
                  </a:moveTo>
                  <a:lnTo>
                    <a:pt x="190066" y="19016"/>
                  </a:lnTo>
                  <a:lnTo>
                    <a:pt x="198267" y="19016"/>
                  </a:lnTo>
                  <a:lnTo>
                    <a:pt x="191274" y="19016"/>
                  </a:lnTo>
                  <a:lnTo>
                    <a:pt x="199230" y="9883"/>
                  </a:lnTo>
                  <a:lnTo>
                    <a:pt x="191359" y="9525"/>
                  </a:lnTo>
                  <a:lnTo>
                    <a:pt x="190640" y="6684"/>
                  </a:lnTo>
                  <a:lnTo>
                    <a:pt x="190180" y="1293"/>
                  </a:lnTo>
                  <a:lnTo>
                    <a:pt x="187294" y="556"/>
                  </a:lnTo>
                  <a:lnTo>
                    <a:pt x="180937" y="0"/>
                  </a:lnTo>
                  <a:lnTo>
                    <a:pt x="173015" y="6519"/>
                  </a:lnTo>
                  <a:lnTo>
                    <a:pt x="164318" y="8610"/>
                  </a:lnTo>
                  <a:lnTo>
                    <a:pt x="158161" y="9100"/>
                  </a:lnTo>
                  <a:lnTo>
                    <a:pt x="156096" y="10288"/>
                  </a:lnTo>
                  <a:lnTo>
                    <a:pt x="154720" y="12139"/>
                  </a:lnTo>
                  <a:lnTo>
                    <a:pt x="153802" y="14432"/>
                  </a:lnTo>
                  <a:lnTo>
                    <a:pt x="152131" y="15960"/>
                  </a:lnTo>
                  <a:lnTo>
                    <a:pt x="147453" y="17658"/>
                  </a:lnTo>
                  <a:lnTo>
                    <a:pt x="135827" y="19806"/>
                  </a:lnTo>
                  <a:lnTo>
                    <a:pt x="117018" y="35239"/>
                  </a:lnTo>
                  <a:lnTo>
                    <a:pt x="82468" y="66647"/>
                  </a:lnTo>
                  <a:lnTo>
                    <a:pt x="72395" y="74052"/>
                  </a:lnTo>
                  <a:lnTo>
                    <a:pt x="34896" y="121631"/>
                  </a:lnTo>
                  <a:lnTo>
                    <a:pt x="29469" y="125526"/>
                  </a:lnTo>
                  <a:lnTo>
                    <a:pt x="25851" y="130239"/>
                  </a:lnTo>
                  <a:lnTo>
                    <a:pt x="11501" y="164069"/>
                  </a:lnTo>
                  <a:lnTo>
                    <a:pt x="6983" y="181586"/>
                  </a:lnTo>
                  <a:lnTo>
                    <a:pt x="1031" y="201412"/>
                  </a:lnTo>
                  <a:lnTo>
                    <a:pt x="0" y="212171"/>
                  </a:lnTo>
                  <a:lnTo>
                    <a:pt x="2581" y="218810"/>
                  </a:lnTo>
                  <a:lnTo>
                    <a:pt x="6198" y="225288"/>
                  </a:lnTo>
                  <a:lnTo>
                    <a:pt x="8234" y="235944"/>
                  </a:lnTo>
                  <a:lnTo>
                    <a:pt x="9895" y="250978"/>
                  </a:lnTo>
                  <a:lnTo>
                    <a:pt x="16620" y="262606"/>
                  </a:lnTo>
                  <a:lnTo>
                    <a:pt x="22315" y="269447"/>
                  </a:lnTo>
                  <a:lnTo>
                    <a:pt x="28374" y="273194"/>
                  </a:lnTo>
                  <a:lnTo>
                    <a:pt x="34594" y="275917"/>
                  </a:lnTo>
                  <a:lnTo>
                    <a:pt x="44047" y="282342"/>
                  </a:lnTo>
                  <a:lnTo>
                    <a:pt x="53550" y="285775"/>
                  </a:lnTo>
                  <a:lnTo>
                    <a:pt x="63069" y="291966"/>
                  </a:lnTo>
                  <a:lnTo>
                    <a:pt x="73650" y="294271"/>
                  </a:lnTo>
                  <a:lnTo>
                    <a:pt x="96667" y="295113"/>
                  </a:lnTo>
                  <a:lnTo>
                    <a:pt x="103752" y="292362"/>
                  </a:lnTo>
                  <a:lnTo>
                    <a:pt x="107124" y="290147"/>
                  </a:lnTo>
                  <a:lnTo>
                    <a:pt x="121981" y="287029"/>
                  </a:lnTo>
                  <a:lnTo>
                    <a:pt x="138360" y="284917"/>
                  </a:lnTo>
                  <a:lnTo>
                    <a:pt x="151787" y="278228"/>
                  </a:lnTo>
                  <a:lnTo>
                    <a:pt x="155022" y="277549"/>
                  </a:lnTo>
                  <a:lnTo>
                    <a:pt x="190066" y="25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274"/>
            <p:cNvSpPr/>
            <p:nvPr>
              <p:custDataLst>
                <p:tags r:id="rId202"/>
              </p:custDataLst>
            </p:nvPr>
          </p:nvSpPr>
          <p:spPr>
            <a:xfrm>
              <a:off x="4000503" y="496627"/>
              <a:ext cx="95248" cy="103318"/>
            </a:xfrm>
            <a:custGeom>
              <a:avLst/>
              <a:gdLst/>
              <a:ahLst/>
              <a:cxnLst/>
              <a:rect l="0" t="0" r="0" b="0"/>
              <a:pathLst>
                <a:path w="95248" h="103318">
                  <a:moveTo>
                    <a:pt x="76197" y="65348"/>
                  </a:moveTo>
                  <a:lnTo>
                    <a:pt x="76197" y="65348"/>
                  </a:lnTo>
                  <a:lnTo>
                    <a:pt x="84398" y="57147"/>
                  </a:lnTo>
                  <a:lnTo>
                    <a:pt x="85605" y="47738"/>
                  </a:lnTo>
                  <a:lnTo>
                    <a:pt x="85688" y="41668"/>
                  </a:lnTo>
                  <a:lnTo>
                    <a:pt x="82885" y="36126"/>
                  </a:lnTo>
                  <a:lnTo>
                    <a:pt x="76588" y="27768"/>
                  </a:lnTo>
                  <a:lnTo>
                    <a:pt x="76313" y="22345"/>
                  </a:lnTo>
                  <a:lnTo>
                    <a:pt x="75216" y="20805"/>
                  </a:lnTo>
                  <a:lnTo>
                    <a:pt x="73426" y="19777"/>
                  </a:lnTo>
                  <a:lnTo>
                    <a:pt x="71174" y="19093"/>
                  </a:lnTo>
                  <a:lnTo>
                    <a:pt x="69674" y="17578"/>
                  </a:lnTo>
                  <a:lnTo>
                    <a:pt x="67068" y="9642"/>
                  </a:lnTo>
                  <a:lnTo>
                    <a:pt x="64026" y="8840"/>
                  </a:lnTo>
                  <a:lnTo>
                    <a:pt x="52493" y="8236"/>
                  </a:lnTo>
                  <a:lnTo>
                    <a:pt x="50869" y="7165"/>
                  </a:lnTo>
                  <a:lnTo>
                    <a:pt x="49787" y="5393"/>
                  </a:lnTo>
                  <a:lnTo>
                    <a:pt x="49066" y="3153"/>
                  </a:lnTo>
                  <a:lnTo>
                    <a:pt x="47526" y="1659"/>
                  </a:lnTo>
                  <a:lnTo>
                    <a:pt x="42993" y="0"/>
                  </a:lnTo>
                  <a:lnTo>
                    <a:pt x="41361" y="616"/>
                  </a:lnTo>
                  <a:lnTo>
                    <a:pt x="40273" y="2085"/>
                  </a:lnTo>
                  <a:lnTo>
                    <a:pt x="39548" y="4123"/>
                  </a:lnTo>
                  <a:lnTo>
                    <a:pt x="38006" y="5481"/>
                  </a:lnTo>
                  <a:lnTo>
                    <a:pt x="33470" y="6991"/>
                  </a:lnTo>
                  <a:lnTo>
                    <a:pt x="24967" y="7840"/>
                  </a:lnTo>
                  <a:lnTo>
                    <a:pt x="22994" y="9018"/>
                  </a:lnTo>
                  <a:lnTo>
                    <a:pt x="21678" y="10861"/>
                  </a:lnTo>
                  <a:lnTo>
                    <a:pt x="20801" y="13148"/>
                  </a:lnTo>
                  <a:lnTo>
                    <a:pt x="19158" y="14673"/>
                  </a:lnTo>
                  <a:lnTo>
                    <a:pt x="14510" y="16368"/>
                  </a:lnTo>
                  <a:lnTo>
                    <a:pt x="12848" y="17878"/>
                  </a:lnTo>
                  <a:lnTo>
                    <a:pt x="2178" y="36968"/>
                  </a:lnTo>
                  <a:lnTo>
                    <a:pt x="35" y="60325"/>
                  </a:lnTo>
                  <a:lnTo>
                    <a:pt x="0" y="78165"/>
                  </a:lnTo>
                  <a:lnTo>
                    <a:pt x="2821" y="84450"/>
                  </a:lnTo>
                  <a:lnTo>
                    <a:pt x="8198" y="92052"/>
                  </a:lnTo>
                  <a:lnTo>
                    <a:pt x="9130" y="98425"/>
                  </a:lnTo>
                  <a:lnTo>
                    <a:pt x="10319" y="100099"/>
                  </a:lnTo>
                  <a:lnTo>
                    <a:pt x="12170" y="101216"/>
                  </a:lnTo>
                  <a:lnTo>
                    <a:pt x="19200" y="103154"/>
                  </a:lnTo>
                  <a:lnTo>
                    <a:pt x="23701" y="103317"/>
                  </a:lnTo>
                  <a:lnTo>
                    <a:pt x="29229" y="100568"/>
                  </a:lnTo>
                  <a:lnTo>
                    <a:pt x="36346" y="95236"/>
                  </a:lnTo>
                  <a:lnTo>
                    <a:pt x="42634" y="94312"/>
                  </a:lnTo>
                  <a:lnTo>
                    <a:pt x="44297" y="93124"/>
                  </a:lnTo>
                  <a:lnTo>
                    <a:pt x="45405" y="91274"/>
                  </a:lnTo>
                  <a:lnTo>
                    <a:pt x="46965" y="83613"/>
                  </a:lnTo>
                  <a:lnTo>
                    <a:pt x="47492" y="76599"/>
                  </a:lnTo>
                  <a:lnTo>
                    <a:pt x="48594" y="76024"/>
                  </a:lnTo>
                  <a:lnTo>
                    <a:pt x="52640" y="75385"/>
                  </a:lnTo>
                  <a:lnTo>
                    <a:pt x="54143" y="74156"/>
                  </a:lnTo>
                  <a:lnTo>
                    <a:pt x="57132" y="65401"/>
                  </a:lnTo>
                  <a:lnTo>
                    <a:pt x="57137" y="65384"/>
                  </a:lnTo>
                  <a:lnTo>
                    <a:pt x="57147" y="73552"/>
                  </a:lnTo>
                  <a:lnTo>
                    <a:pt x="58205" y="73992"/>
                  </a:lnTo>
                  <a:lnTo>
                    <a:pt x="62203" y="74482"/>
                  </a:lnTo>
                  <a:lnTo>
                    <a:pt x="63693" y="75670"/>
                  </a:lnTo>
                  <a:lnTo>
                    <a:pt x="66279" y="83040"/>
                  </a:lnTo>
                  <a:lnTo>
                    <a:pt x="69320" y="83794"/>
                  </a:lnTo>
                  <a:lnTo>
                    <a:pt x="74839" y="84279"/>
                  </a:lnTo>
                  <a:lnTo>
                    <a:pt x="83533" y="90920"/>
                  </a:lnTo>
                  <a:lnTo>
                    <a:pt x="95247" y="9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75"/>
            <p:cNvSpPr/>
            <p:nvPr>
              <p:custDataLst>
                <p:tags r:id="rId203"/>
              </p:custDataLst>
            </p:nvPr>
          </p:nvSpPr>
          <p:spPr>
            <a:xfrm>
              <a:off x="4152900" y="495858"/>
              <a:ext cx="95251" cy="113743"/>
            </a:xfrm>
            <a:custGeom>
              <a:avLst/>
              <a:gdLst/>
              <a:ahLst/>
              <a:cxnLst/>
              <a:rect l="0" t="0" r="0" b="0"/>
              <a:pathLst>
                <a:path w="95251" h="113743">
                  <a:moveTo>
                    <a:pt x="0" y="18492"/>
                  </a:moveTo>
                  <a:lnTo>
                    <a:pt x="0" y="18492"/>
                  </a:lnTo>
                  <a:lnTo>
                    <a:pt x="0" y="62973"/>
                  </a:lnTo>
                  <a:lnTo>
                    <a:pt x="0" y="104062"/>
                  </a:lnTo>
                  <a:lnTo>
                    <a:pt x="0" y="90024"/>
                  </a:lnTo>
                  <a:lnTo>
                    <a:pt x="2822" y="84503"/>
                  </a:lnTo>
                  <a:lnTo>
                    <a:pt x="6546" y="78522"/>
                  </a:lnTo>
                  <a:lnTo>
                    <a:pt x="8936" y="66059"/>
                  </a:lnTo>
                  <a:lnTo>
                    <a:pt x="9132" y="62903"/>
                  </a:lnTo>
                  <a:lnTo>
                    <a:pt x="12173" y="56575"/>
                  </a:lnTo>
                  <a:lnTo>
                    <a:pt x="15994" y="50234"/>
                  </a:lnTo>
                  <a:lnTo>
                    <a:pt x="19203" y="40715"/>
                  </a:lnTo>
                  <a:lnTo>
                    <a:pt x="35473" y="18492"/>
                  </a:lnTo>
                  <a:lnTo>
                    <a:pt x="37991" y="12142"/>
                  </a:lnTo>
                  <a:lnTo>
                    <a:pt x="42637" y="5792"/>
                  </a:lnTo>
                  <a:lnTo>
                    <a:pt x="48231" y="2264"/>
                  </a:lnTo>
                  <a:lnTo>
                    <a:pt x="55388" y="0"/>
                  </a:lnTo>
                  <a:lnTo>
                    <a:pt x="59189" y="2512"/>
                  </a:lnTo>
                  <a:lnTo>
                    <a:pt x="61684" y="4664"/>
                  </a:lnTo>
                  <a:lnTo>
                    <a:pt x="67279" y="7054"/>
                  </a:lnTo>
                  <a:lnTo>
                    <a:pt x="70253" y="7692"/>
                  </a:lnTo>
                  <a:lnTo>
                    <a:pt x="79494" y="13646"/>
                  </a:lnTo>
                  <a:lnTo>
                    <a:pt x="82956" y="19160"/>
                  </a:lnTo>
                  <a:lnTo>
                    <a:pt x="85553" y="25139"/>
                  </a:lnTo>
                  <a:lnTo>
                    <a:pt x="91906" y="34455"/>
                  </a:lnTo>
                  <a:lnTo>
                    <a:pt x="94259" y="43918"/>
                  </a:lnTo>
                  <a:lnTo>
                    <a:pt x="95248" y="91517"/>
                  </a:lnTo>
                  <a:lnTo>
                    <a:pt x="95250" y="113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91"/>
          <p:cNvGrpSpPr/>
          <p:nvPr/>
        </p:nvGrpSpPr>
        <p:grpSpPr>
          <a:xfrm>
            <a:off x="4772028" y="309141"/>
            <a:ext cx="647257" cy="367135"/>
            <a:chOff x="4772028" y="309141"/>
            <a:chExt cx="647257" cy="367135"/>
          </a:xfrm>
        </p:grpSpPr>
        <p:sp>
          <p:nvSpPr>
            <p:cNvPr id="21" name="SMARTInkShape-3276"/>
            <p:cNvSpPr/>
            <p:nvPr>
              <p:custDataLst>
                <p:tags r:id="rId197"/>
              </p:custDataLst>
            </p:nvPr>
          </p:nvSpPr>
          <p:spPr>
            <a:xfrm>
              <a:off x="4772028" y="342953"/>
              <a:ext cx="133348" cy="285533"/>
            </a:xfrm>
            <a:custGeom>
              <a:avLst/>
              <a:gdLst/>
              <a:ahLst/>
              <a:cxnLst/>
              <a:rect l="0" t="0" r="0" b="0"/>
              <a:pathLst>
                <a:path w="133348" h="285533">
                  <a:moveTo>
                    <a:pt x="19047" y="95197"/>
                  </a:moveTo>
                  <a:lnTo>
                    <a:pt x="19047" y="95197"/>
                  </a:lnTo>
                  <a:lnTo>
                    <a:pt x="28180" y="95197"/>
                  </a:lnTo>
                  <a:lnTo>
                    <a:pt x="28562" y="86064"/>
                  </a:lnTo>
                  <a:lnTo>
                    <a:pt x="28572" y="132050"/>
                  </a:lnTo>
                  <a:lnTo>
                    <a:pt x="25750" y="140856"/>
                  </a:lnTo>
                  <a:lnTo>
                    <a:pt x="22026" y="149357"/>
                  </a:lnTo>
                  <a:lnTo>
                    <a:pt x="14107" y="196928"/>
                  </a:lnTo>
                  <a:lnTo>
                    <a:pt x="10428" y="215677"/>
                  </a:lnTo>
                  <a:lnTo>
                    <a:pt x="9641" y="239761"/>
                  </a:lnTo>
                  <a:lnTo>
                    <a:pt x="6753" y="246937"/>
                  </a:lnTo>
                  <a:lnTo>
                    <a:pt x="3000" y="253653"/>
                  </a:lnTo>
                  <a:lnTo>
                    <a:pt x="590" y="266589"/>
                  </a:lnTo>
                  <a:lnTo>
                    <a:pt x="0" y="285532"/>
                  </a:lnTo>
                  <a:lnTo>
                    <a:pt x="1055" y="252580"/>
                  </a:lnTo>
                  <a:lnTo>
                    <a:pt x="8639" y="222273"/>
                  </a:lnTo>
                  <a:lnTo>
                    <a:pt x="15990" y="179396"/>
                  </a:lnTo>
                  <a:lnTo>
                    <a:pt x="23701" y="138153"/>
                  </a:lnTo>
                  <a:lnTo>
                    <a:pt x="35470" y="97404"/>
                  </a:lnTo>
                  <a:lnTo>
                    <a:pt x="40141" y="76801"/>
                  </a:lnTo>
                  <a:lnTo>
                    <a:pt x="60441" y="31735"/>
                  </a:lnTo>
                  <a:lnTo>
                    <a:pt x="73391" y="10313"/>
                  </a:lnTo>
                  <a:lnTo>
                    <a:pt x="74326" y="6858"/>
                  </a:lnTo>
                  <a:lnTo>
                    <a:pt x="76008" y="4554"/>
                  </a:lnTo>
                  <a:lnTo>
                    <a:pt x="78188" y="3019"/>
                  </a:lnTo>
                  <a:lnTo>
                    <a:pt x="85281" y="127"/>
                  </a:lnTo>
                  <a:lnTo>
                    <a:pt x="90648" y="0"/>
                  </a:lnTo>
                  <a:lnTo>
                    <a:pt x="92181" y="1041"/>
                  </a:lnTo>
                  <a:lnTo>
                    <a:pt x="93203" y="2793"/>
                  </a:lnTo>
                  <a:lnTo>
                    <a:pt x="94641" y="10315"/>
                  </a:lnTo>
                  <a:lnTo>
                    <a:pt x="96036" y="17255"/>
                  </a:lnTo>
                  <a:lnTo>
                    <a:pt x="111050" y="61275"/>
                  </a:lnTo>
                  <a:lnTo>
                    <a:pt x="116929" y="104781"/>
                  </a:lnTo>
                  <a:lnTo>
                    <a:pt x="121780" y="123789"/>
                  </a:lnTo>
                  <a:lnTo>
                    <a:pt x="126465" y="169413"/>
                  </a:lnTo>
                  <a:lnTo>
                    <a:pt x="131988" y="196405"/>
                  </a:lnTo>
                  <a:lnTo>
                    <a:pt x="133323" y="243422"/>
                  </a:lnTo>
                  <a:lnTo>
                    <a:pt x="133347" y="266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277"/>
            <p:cNvSpPr/>
            <p:nvPr>
              <p:custDataLst>
                <p:tags r:id="rId198"/>
              </p:custDataLst>
            </p:nvPr>
          </p:nvSpPr>
          <p:spPr>
            <a:xfrm>
              <a:off x="4772417" y="514350"/>
              <a:ext cx="142484" cy="19051"/>
            </a:xfrm>
            <a:custGeom>
              <a:avLst/>
              <a:gdLst/>
              <a:ahLst/>
              <a:cxnLst/>
              <a:rect l="0" t="0" r="0" b="0"/>
              <a:pathLst>
                <a:path w="142484" h="19051">
                  <a:moveTo>
                    <a:pt x="9133" y="19050"/>
                  </a:moveTo>
                  <a:lnTo>
                    <a:pt x="9133" y="19050"/>
                  </a:lnTo>
                  <a:lnTo>
                    <a:pt x="0" y="19050"/>
                  </a:lnTo>
                  <a:lnTo>
                    <a:pt x="29255" y="10113"/>
                  </a:lnTo>
                  <a:lnTo>
                    <a:pt x="60171" y="8490"/>
                  </a:lnTo>
                  <a:lnTo>
                    <a:pt x="78050" y="1991"/>
                  </a:lnTo>
                  <a:lnTo>
                    <a:pt x="125637" y="78"/>
                  </a:lnTo>
                  <a:lnTo>
                    <a:pt x="142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278"/>
            <p:cNvSpPr/>
            <p:nvPr>
              <p:custDataLst>
                <p:tags r:id="rId199"/>
              </p:custDataLst>
            </p:nvPr>
          </p:nvSpPr>
          <p:spPr>
            <a:xfrm>
              <a:off x="5048250" y="600075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8575" y="23598"/>
                  </a:lnTo>
                  <a:lnTo>
                    <a:pt x="25753" y="29185"/>
                  </a:lnTo>
                  <a:lnTo>
                    <a:pt x="22030" y="35196"/>
                  </a:lnTo>
                  <a:lnTo>
                    <a:pt x="18874" y="44530"/>
                  </a:lnTo>
                  <a:lnTo>
                    <a:pt x="2626" y="666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279"/>
            <p:cNvSpPr/>
            <p:nvPr>
              <p:custDataLst>
                <p:tags r:id="rId200"/>
              </p:custDataLst>
            </p:nvPr>
          </p:nvSpPr>
          <p:spPr>
            <a:xfrm>
              <a:off x="5286453" y="309141"/>
              <a:ext cx="132832" cy="299088"/>
            </a:xfrm>
            <a:custGeom>
              <a:avLst/>
              <a:gdLst/>
              <a:ahLst/>
              <a:cxnLst/>
              <a:rect l="0" t="0" r="0" b="0"/>
              <a:pathLst>
                <a:path w="132832" h="299088">
                  <a:moveTo>
                    <a:pt x="9447" y="129009"/>
                  </a:moveTo>
                  <a:lnTo>
                    <a:pt x="9447" y="129009"/>
                  </a:lnTo>
                  <a:lnTo>
                    <a:pt x="9447" y="119484"/>
                  </a:lnTo>
                  <a:lnTo>
                    <a:pt x="9447" y="165181"/>
                  </a:lnTo>
                  <a:lnTo>
                    <a:pt x="9447" y="212083"/>
                  </a:lnTo>
                  <a:lnTo>
                    <a:pt x="9447" y="259517"/>
                  </a:lnTo>
                  <a:lnTo>
                    <a:pt x="9447" y="270511"/>
                  </a:lnTo>
                  <a:lnTo>
                    <a:pt x="9447" y="225535"/>
                  </a:lnTo>
                  <a:lnTo>
                    <a:pt x="8389" y="201659"/>
                  </a:lnTo>
                  <a:lnTo>
                    <a:pt x="805" y="157355"/>
                  </a:lnTo>
                  <a:lnTo>
                    <a:pt x="0" y="110022"/>
                  </a:lnTo>
                  <a:lnTo>
                    <a:pt x="1003" y="88693"/>
                  </a:lnTo>
                  <a:lnTo>
                    <a:pt x="8861" y="43340"/>
                  </a:lnTo>
                  <a:lnTo>
                    <a:pt x="9331" y="22952"/>
                  </a:lnTo>
                  <a:lnTo>
                    <a:pt x="10428" y="20204"/>
                  </a:lnTo>
                  <a:lnTo>
                    <a:pt x="12218" y="18372"/>
                  </a:lnTo>
                  <a:lnTo>
                    <a:pt x="19792" y="12972"/>
                  </a:lnTo>
                  <a:lnTo>
                    <a:pt x="33044" y="583"/>
                  </a:lnTo>
                  <a:lnTo>
                    <a:pt x="34703" y="0"/>
                  </a:lnTo>
                  <a:lnTo>
                    <a:pt x="35810" y="670"/>
                  </a:lnTo>
                  <a:lnTo>
                    <a:pt x="36547" y="2175"/>
                  </a:lnTo>
                  <a:lnTo>
                    <a:pt x="38098" y="3178"/>
                  </a:lnTo>
                  <a:lnTo>
                    <a:pt x="46094" y="4920"/>
                  </a:lnTo>
                  <a:lnTo>
                    <a:pt x="52173" y="10162"/>
                  </a:lnTo>
                  <a:lnTo>
                    <a:pt x="54895" y="15510"/>
                  </a:lnTo>
                  <a:lnTo>
                    <a:pt x="65235" y="54674"/>
                  </a:lnTo>
                  <a:lnTo>
                    <a:pt x="64631" y="58286"/>
                  </a:lnTo>
                  <a:lnTo>
                    <a:pt x="58878" y="74509"/>
                  </a:lnTo>
                  <a:lnTo>
                    <a:pt x="56252" y="96354"/>
                  </a:lnTo>
                  <a:lnTo>
                    <a:pt x="49581" y="109780"/>
                  </a:lnTo>
                  <a:lnTo>
                    <a:pt x="47949" y="122624"/>
                  </a:lnTo>
                  <a:lnTo>
                    <a:pt x="46756" y="124752"/>
                  </a:lnTo>
                  <a:lnTo>
                    <a:pt x="44904" y="126171"/>
                  </a:lnTo>
                  <a:lnTo>
                    <a:pt x="42610" y="127117"/>
                  </a:lnTo>
                  <a:lnTo>
                    <a:pt x="41081" y="128806"/>
                  </a:lnTo>
                  <a:lnTo>
                    <a:pt x="38057" y="138403"/>
                  </a:lnTo>
                  <a:lnTo>
                    <a:pt x="38022" y="147942"/>
                  </a:lnTo>
                  <a:lnTo>
                    <a:pt x="43078" y="148024"/>
                  </a:lnTo>
                  <a:lnTo>
                    <a:pt x="44567" y="149094"/>
                  </a:lnTo>
                  <a:lnTo>
                    <a:pt x="46223" y="153105"/>
                  </a:lnTo>
                  <a:lnTo>
                    <a:pt x="47723" y="154598"/>
                  </a:lnTo>
                  <a:lnTo>
                    <a:pt x="57734" y="159816"/>
                  </a:lnTo>
                  <a:lnTo>
                    <a:pt x="63715" y="163868"/>
                  </a:lnTo>
                  <a:lnTo>
                    <a:pt x="73034" y="167207"/>
                  </a:lnTo>
                  <a:lnTo>
                    <a:pt x="117397" y="208395"/>
                  </a:lnTo>
                  <a:lnTo>
                    <a:pt x="120925" y="214739"/>
                  </a:lnTo>
                  <a:lnTo>
                    <a:pt x="132831" y="255617"/>
                  </a:lnTo>
                  <a:lnTo>
                    <a:pt x="131920" y="257864"/>
                  </a:lnTo>
                  <a:lnTo>
                    <a:pt x="130254" y="259362"/>
                  </a:lnTo>
                  <a:lnTo>
                    <a:pt x="128085" y="260361"/>
                  </a:lnTo>
                  <a:lnTo>
                    <a:pt x="126639" y="262086"/>
                  </a:lnTo>
                  <a:lnTo>
                    <a:pt x="125032" y="266824"/>
                  </a:lnTo>
                  <a:lnTo>
                    <a:pt x="122942" y="278489"/>
                  </a:lnTo>
                  <a:lnTo>
                    <a:pt x="118803" y="284697"/>
                  </a:lnTo>
                  <a:lnTo>
                    <a:pt x="113436" y="288162"/>
                  </a:lnTo>
                  <a:lnTo>
                    <a:pt x="98244" y="291627"/>
                  </a:lnTo>
                  <a:lnTo>
                    <a:pt x="88791" y="297372"/>
                  </a:lnTo>
                  <a:lnTo>
                    <a:pt x="82458" y="299087"/>
                  </a:lnTo>
                  <a:lnTo>
                    <a:pt x="79288" y="298486"/>
                  </a:lnTo>
                  <a:lnTo>
                    <a:pt x="66595" y="292739"/>
                  </a:lnTo>
                  <a:lnTo>
                    <a:pt x="50722" y="290113"/>
                  </a:lnTo>
                  <a:lnTo>
                    <a:pt x="38022" y="283442"/>
                  </a:lnTo>
                  <a:lnTo>
                    <a:pt x="34847" y="282764"/>
                  </a:lnTo>
                  <a:lnTo>
                    <a:pt x="32730" y="281254"/>
                  </a:lnTo>
                  <a:lnTo>
                    <a:pt x="31319" y="279189"/>
                  </a:lnTo>
                  <a:lnTo>
                    <a:pt x="28693" y="274072"/>
                  </a:lnTo>
                  <a:lnTo>
                    <a:pt x="18972" y="262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92"/>
          <p:cNvGrpSpPr/>
          <p:nvPr/>
        </p:nvGrpSpPr>
        <p:grpSpPr>
          <a:xfrm>
            <a:off x="5924584" y="314441"/>
            <a:ext cx="285717" cy="247520"/>
            <a:chOff x="5924584" y="314441"/>
            <a:chExt cx="285717" cy="247520"/>
          </a:xfrm>
        </p:grpSpPr>
        <p:sp>
          <p:nvSpPr>
            <p:cNvPr id="26" name="SMARTInkShape-3280"/>
            <p:cNvSpPr/>
            <p:nvPr>
              <p:custDataLst>
                <p:tags r:id="rId195"/>
              </p:custDataLst>
            </p:nvPr>
          </p:nvSpPr>
          <p:spPr>
            <a:xfrm>
              <a:off x="5924584" y="314441"/>
              <a:ext cx="90891" cy="247520"/>
            </a:xfrm>
            <a:custGeom>
              <a:avLst/>
              <a:gdLst/>
              <a:ahLst/>
              <a:cxnLst/>
              <a:rect l="0" t="0" r="0" b="0"/>
              <a:pathLst>
                <a:path w="90891" h="247520">
                  <a:moveTo>
                    <a:pt x="9491" y="9409"/>
                  </a:moveTo>
                  <a:lnTo>
                    <a:pt x="9491" y="9409"/>
                  </a:lnTo>
                  <a:lnTo>
                    <a:pt x="18623" y="9409"/>
                  </a:lnTo>
                  <a:lnTo>
                    <a:pt x="19013" y="0"/>
                  </a:lnTo>
                  <a:lnTo>
                    <a:pt x="19016" y="44543"/>
                  </a:lnTo>
                  <a:lnTo>
                    <a:pt x="19016" y="86102"/>
                  </a:lnTo>
                  <a:lnTo>
                    <a:pt x="19016" y="133077"/>
                  </a:lnTo>
                  <a:lnTo>
                    <a:pt x="17958" y="164963"/>
                  </a:lnTo>
                  <a:lnTo>
                    <a:pt x="9884" y="210727"/>
                  </a:lnTo>
                  <a:lnTo>
                    <a:pt x="9491" y="247519"/>
                  </a:lnTo>
                  <a:lnTo>
                    <a:pt x="9491" y="234275"/>
                  </a:lnTo>
                  <a:lnTo>
                    <a:pt x="6669" y="228236"/>
                  </a:lnTo>
                  <a:lnTo>
                    <a:pt x="2946" y="222024"/>
                  </a:lnTo>
                  <a:lnTo>
                    <a:pt x="849" y="211518"/>
                  </a:lnTo>
                  <a:lnTo>
                    <a:pt x="0" y="178075"/>
                  </a:lnTo>
                  <a:lnTo>
                    <a:pt x="8170" y="150467"/>
                  </a:lnTo>
                  <a:lnTo>
                    <a:pt x="9669" y="147898"/>
                  </a:lnTo>
                  <a:lnTo>
                    <a:pt x="11727" y="146185"/>
                  </a:lnTo>
                  <a:lnTo>
                    <a:pt x="14156" y="145043"/>
                  </a:lnTo>
                  <a:lnTo>
                    <a:pt x="15776" y="143223"/>
                  </a:lnTo>
                  <a:lnTo>
                    <a:pt x="18589" y="134758"/>
                  </a:lnTo>
                  <a:lnTo>
                    <a:pt x="21648" y="133912"/>
                  </a:lnTo>
                  <a:lnTo>
                    <a:pt x="23946" y="133686"/>
                  </a:lnTo>
                  <a:lnTo>
                    <a:pt x="29321" y="130613"/>
                  </a:lnTo>
                  <a:lnTo>
                    <a:pt x="36339" y="125073"/>
                  </a:lnTo>
                  <a:lnTo>
                    <a:pt x="37973" y="125676"/>
                  </a:lnTo>
                  <a:lnTo>
                    <a:pt x="46115" y="132030"/>
                  </a:lnTo>
                  <a:lnTo>
                    <a:pt x="60391" y="134054"/>
                  </a:lnTo>
                  <a:lnTo>
                    <a:pt x="62474" y="135898"/>
                  </a:lnTo>
                  <a:lnTo>
                    <a:pt x="73814" y="152518"/>
                  </a:lnTo>
                  <a:lnTo>
                    <a:pt x="76179" y="158738"/>
                  </a:lnTo>
                  <a:lnTo>
                    <a:pt x="90314" y="175837"/>
                  </a:lnTo>
                  <a:lnTo>
                    <a:pt x="90890" y="178569"/>
                  </a:lnTo>
                  <a:lnTo>
                    <a:pt x="90215" y="181449"/>
                  </a:lnTo>
                  <a:lnTo>
                    <a:pt x="87702" y="187471"/>
                  </a:lnTo>
                  <a:lnTo>
                    <a:pt x="85770" y="207563"/>
                  </a:lnTo>
                  <a:lnTo>
                    <a:pt x="79161" y="216669"/>
                  </a:lnTo>
                  <a:lnTo>
                    <a:pt x="77497" y="222527"/>
                  </a:lnTo>
                  <a:lnTo>
                    <a:pt x="75995" y="224513"/>
                  </a:lnTo>
                  <a:lnTo>
                    <a:pt x="71504" y="226719"/>
                  </a:lnTo>
                  <a:lnTo>
                    <a:pt x="59998" y="229194"/>
                  </a:lnTo>
                  <a:lnTo>
                    <a:pt x="49433" y="236639"/>
                  </a:lnTo>
                  <a:lnTo>
                    <a:pt x="43081" y="237603"/>
                  </a:lnTo>
                  <a:lnTo>
                    <a:pt x="37473" y="235006"/>
                  </a:lnTo>
                  <a:lnTo>
                    <a:pt x="20495" y="220396"/>
                  </a:lnTo>
                  <a:lnTo>
                    <a:pt x="19454" y="214328"/>
                  </a:lnTo>
                  <a:lnTo>
                    <a:pt x="20366" y="212697"/>
                  </a:lnTo>
                  <a:lnTo>
                    <a:pt x="22033" y="211609"/>
                  </a:lnTo>
                  <a:lnTo>
                    <a:pt x="24202" y="210884"/>
                  </a:lnTo>
                  <a:lnTo>
                    <a:pt x="25649" y="209342"/>
                  </a:lnTo>
                  <a:lnTo>
                    <a:pt x="28541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281"/>
            <p:cNvSpPr/>
            <p:nvPr>
              <p:custDataLst>
                <p:tags r:id="rId196"/>
              </p:custDataLst>
            </p:nvPr>
          </p:nvSpPr>
          <p:spPr>
            <a:xfrm>
              <a:off x="6057903" y="429995"/>
              <a:ext cx="152398" cy="112905"/>
            </a:xfrm>
            <a:custGeom>
              <a:avLst/>
              <a:gdLst/>
              <a:ahLst/>
              <a:cxnLst/>
              <a:rect l="0" t="0" r="0" b="0"/>
              <a:pathLst>
                <a:path w="152398" h="112905">
                  <a:moveTo>
                    <a:pt x="9522" y="65305"/>
                  </a:moveTo>
                  <a:lnTo>
                    <a:pt x="9522" y="65305"/>
                  </a:lnTo>
                  <a:lnTo>
                    <a:pt x="0" y="65305"/>
                  </a:lnTo>
                  <a:lnTo>
                    <a:pt x="5054" y="60248"/>
                  </a:lnTo>
                  <a:lnTo>
                    <a:pt x="10359" y="57766"/>
                  </a:lnTo>
                  <a:lnTo>
                    <a:pt x="26312" y="54799"/>
                  </a:lnTo>
                  <a:lnTo>
                    <a:pt x="32154" y="50758"/>
                  </a:lnTo>
                  <a:lnTo>
                    <a:pt x="35455" y="45434"/>
                  </a:lnTo>
                  <a:lnTo>
                    <a:pt x="36336" y="42533"/>
                  </a:lnTo>
                  <a:lnTo>
                    <a:pt x="37981" y="40599"/>
                  </a:lnTo>
                  <a:lnTo>
                    <a:pt x="55384" y="28680"/>
                  </a:lnTo>
                  <a:lnTo>
                    <a:pt x="56364" y="25038"/>
                  </a:lnTo>
                  <a:lnTo>
                    <a:pt x="57143" y="3253"/>
                  </a:lnTo>
                  <a:lnTo>
                    <a:pt x="56086" y="1712"/>
                  </a:lnTo>
                  <a:lnTo>
                    <a:pt x="54323" y="685"/>
                  </a:lnTo>
                  <a:lnTo>
                    <a:pt x="52090" y="0"/>
                  </a:lnTo>
                  <a:lnTo>
                    <a:pt x="50600" y="601"/>
                  </a:lnTo>
                  <a:lnTo>
                    <a:pt x="49608" y="2061"/>
                  </a:lnTo>
                  <a:lnTo>
                    <a:pt x="48946" y="4092"/>
                  </a:lnTo>
                  <a:lnTo>
                    <a:pt x="47446" y="5447"/>
                  </a:lnTo>
                  <a:lnTo>
                    <a:pt x="42957" y="6951"/>
                  </a:lnTo>
                  <a:lnTo>
                    <a:pt x="34481" y="7798"/>
                  </a:lnTo>
                  <a:lnTo>
                    <a:pt x="32511" y="8976"/>
                  </a:lnTo>
                  <a:lnTo>
                    <a:pt x="31198" y="10819"/>
                  </a:lnTo>
                  <a:lnTo>
                    <a:pt x="28681" y="15689"/>
                  </a:lnTo>
                  <a:lnTo>
                    <a:pt x="13486" y="33659"/>
                  </a:lnTo>
                  <a:lnTo>
                    <a:pt x="7483" y="46276"/>
                  </a:lnTo>
                  <a:lnTo>
                    <a:pt x="3324" y="52614"/>
                  </a:lnTo>
                  <a:lnTo>
                    <a:pt x="983" y="62133"/>
                  </a:lnTo>
                  <a:lnTo>
                    <a:pt x="435" y="68481"/>
                  </a:lnTo>
                  <a:lnTo>
                    <a:pt x="3014" y="74831"/>
                  </a:lnTo>
                  <a:lnTo>
                    <a:pt x="6630" y="81180"/>
                  </a:lnTo>
                  <a:lnTo>
                    <a:pt x="9723" y="90705"/>
                  </a:lnTo>
                  <a:lnTo>
                    <a:pt x="14198" y="97055"/>
                  </a:lnTo>
                  <a:lnTo>
                    <a:pt x="19715" y="100583"/>
                  </a:lnTo>
                  <a:lnTo>
                    <a:pt x="25693" y="103209"/>
                  </a:lnTo>
                  <a:lnTo>
                    <a:pt x="35010" y="109579"/>
                  </a:lnTo>
                  <a:lnTo>
                    <a:pt x="45531" y="111937"/>
                  </a:lnTo>
                  <a:lnTo>
                    <a:pt x="93044" y="112904"/>
                  </a:lnTo>
                  <a:lnTo>
                    <a:pt x="114351" y="111864"/>
                  </a:lnTo>
                  <a:lnTo>
                    <a:pt x="152397" y="93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593"/>
          <p:cNvGrpSpPr/>
          <p:nvPr/>
        </p:nvGrpSpPr>
        <p:grpSpPr>
          <a:xfrm>
            <a:off x="6667500" y="171450"/>
            <a:ext cx="771129" cy="381001"/>
            <a:chOff x="6667500" y="171450"/>
            <a:chExt cx="771129" cy="381001"/>
          </a:xfrm>
        </p:grpSpPr>
        <p:sp>
          <p:nvSpPr>
            <p:cNvPr id="29" name="SMARTInkShape-3282"/>
            <p:cNvSpPr/>
            <p:nvPr>
              <p:custDataLst>
                <p:tags r:id="rId190"/>
              </p:custDataLst>
            </p:nvPr>
          </p:nvSpPr>
          <p:spPr>
            <a:xfrm>
              <a:off x="7381875" y="495300"/>
              <a:ext cx="1" cy="9492"/>
            </a:xfrm>
            <a:custGeom>
              <a:avLst/>
              <a:gdLst/>
              <a:ahLst/>
              <a:cxnLst/>
              <a:rect l="0" t="0" r="0" b="0"/>
              <a:pathLst>
                <a:path w="1" h="9492">
                  <a:moveTo>
                    <a:pt x="0" y="0"/>
                  </a:moveTo>
                  <a:lnTo>
                    <a:pt x="0" y="0"/>
                  </a:lnTo>
                  <a:lnTo>
                    <a:pt x="0" y="949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283"/>
            <p:cNvSpPr/>
            <p:nvPr>
              <p:custDataLst>
                <p:tags r:id="rId191"/>
              </p:custDataLst>
            </p:nvPr>
          </p:nvSpPr>
          <p:spPr>
            <a:xfrm>
              <a:off x="7334250" y="171450"/>
              <a:ext cx="104379" cy="247651"/>
            </a:xfrm>
            <a:custGeom>
              <a:avLst/>
              <a:gdLst/>
              <a:ahLst/>
              <a:cxnLst/>
              <a:rect l="0" t="0" r="0" b="0"/>
              <a:pathLst>
                <a:path w="104379" h="247651">
                  <a:moveTo>
                    <a:pt x="0" y="38100"/>
                  </a:moveTo>
                  <a:lnTo>
                    <a:pt x="0" y="38100"/>
                  </a:lnTo>
                  <a:lnTo>
                    <a:pt x="8200" y="29899"/>
                  </a:lnTo>
                  <a:lnTo>
                    <a:pt x="9132" y="23911"/>
                  </a:lnTo>
                  <a:lnTo>
                    <a:pt x="9409" y="15434"/>
                  </a:lnTo>
                  <a:lnTo>
                    <a:pt x="10506" y="13464"/>
                  </a:lnTo>
                  <a:lnTo>
                    <a:pt x="12296" y="12151"/>
                  </a:lnTo>
                  <a:lnTo>
                    <a:pt x="17716" y="10044"/>
                  </a:lnTo>
                  <a:lnTo>
                    <a:pt x="18457" y="6933"/>
                  </a:lnTo>
                  <a:lnTo>
                    <a:pt x="18933" y="1370"/>
                  </a:lnTo>
                  <a:lnTo>
                    <a:pt x="20031" y="913"/>
                  </a:lnTo>
                  <a:lnTo>
                    <a:pt x="64920" y="0"/>
                  </a:lnTo>
                  <a:lnTo>
                    <a:pt x="73933" y="6546"/>
                  </a:lnTo>
                  <a:lnTo>
                    <a:pt x="82819" y="9701"/>
                  </a:lnTo>
                  <a:lnTo>
                    <a:pt x="89020" y="14189"/>
                  </a:lnTo>
                  <a:lnTo>
                    <a:pt x="92481" y="19712"/>
                  </a:lnTo>
                  <a:lnTo>
                    <a:pt x="94703" y="31881"/>
                  </a:lnTo>
                  <a:lnTo>
                    <a:pt x="95087" y="41314"/>
                  </a:lnTo>
                  <a:lnTo>
                    <a:pt x="97999" y="47642"/>
                  </a:lnTo>
                  <a:lnTo>
                    <a:pt x="100258" y="50812"/>
                  </a:lnTo>
                  <a:lnTo>
                    <a:pt x="103436" y="65385"/>
                  </a:lnTo>
                  <a:lnTo>
                    <a:pt x="104378" y="78052"/>
                  </a:lnTo>
                  <a:lnTo>
                    <a:pt x="101776" y="85137"/>
                  </a:lnTo>
                  <a:lnTo>
                    <a:pt x="98151" y="91814"/>
                  </a:lnTo>
                  <a:lnTo>
                    <a:pt x="95823" y="104723"/>
                  </a:lnTo>
                  <a:lnTo>
                    <a:pt x="95632" y="107916"/>
                  </a:lnTo>
                  <a:lnTo>
                    <a:pt x="92597" y="114285"/>
                  </a:lnTo>
                  <a:lnTo>
                    <a:pt x="88780" y="120643"/>
                  </a:lnTo>
                  <a:lnTo>
                    <a:pt x="85572" y="130173"/>
                  </a:lnTo>
                  <a:lnTo>
                    <a:pt x="79447" y="139699"/>
                  </a:lnTo>
                  <a:lnTo>
                    <a:pt x="76103" y="149225"/>
                  </a:lnTo>
                  <a:lnTo>
                    <a:pt x="58601" y="169961"/>
                  </a:lnTo>
                  <a:lnTo>
                    <a:pt x="56379" y="178760"/>
                  </a:lnTo>
                  <a:lnTo>
                    <a:pt x="50689" y="187609"/>
                  </a:lnTo>
                  <a:lnTo>
                    <a:pt x="48029" y="198181"/>
                  </a:lnTo>
                  <a:lnTo>
                    <a:pt x="47625" y="218947"/>
                  </a:lnTo>
                  <a:lnTo>
                    <a:pt x="39425" y="227265"/>
                  </a:lnTo>
                  <a:lnTo>
                    <a:pt x="38216" y="236684"/>
                  </a:lnTo>
                  <a:lnTo>
                    <a:pt x="381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284"/>
            <p:cNvSpPr/>
            <p:nvPr>
              <p:custDataLst>
                <p:tags r:id="rId192"/>
              </p:custDataLst>
            </p:nvPr>
          </p:nvSpPr>
          <p:spPr>
            <a:xfrm>
              <a:off x="6981859" y="390525"/>
              <a:ext cx="133317" cy="47626"/>
            </a:xfrm>
            <a:custGeom>
              <a:avLst/>
              <a:gdLst/>
              <a:ahLst/>
              <a:cxnLst/>
              <a:rect l="0" t="0" r="0" b="0"/>
              <a:pathLst>
                <a:path w="133317" h="47626">
                  <a:moveTo>
                    <a:pt x="9491" y="47625"/>
                  </a:moveTo>
                  <a:lnTo>
                    <a:pt x="9491" y="47625"/>
                  </a:lnTo>
                  <a:lnTo>
                    <a:pt x="0" y="38134"/>
                  </a:lnTo>
                  <a:lnTo>
                    <a:pt x="5033" y="33054"/>
                  </a:lnTo>
                  <a:lnTo>
                    <a:pt x="10332" y="30566"/>
                  </a:lnTo>
                  <a:lnTo>
                    <a:pt x="46312" y="23553"/>
                  </a:lnTo>
                  <a:lnTo>
                    <a:pt x="63644" y="13393"/>
                  </a:lnTo>
                  <a:lnTo>
                    <a:pt x="109924" y="8567"/>
                  </a:lnTo>
                  <a:lnTo>
                    <a:pt x="123561" y="2006"/>
                  </a:lnTo>
                  <a:lnTo>
                    <a:pt x="133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285"/>
            <p:cNvSpPr/>
            <p:nvPr>
              <p:custDataLst>
                <p:tags r:id="rId193"/>
              </p:custDataLst>
            </p:nvPr>
          </p:nvSpPr>
          <p:spPr>
            <a:xfrm>
              <a:off x="6667500" y="295275"/>
              <a:ext cx="238126" cy="257176"/>
            </a:xfrm>
            <a:custGeom>
              <a:avLst/>
              <a:gdLst/>
              <a:ahLst/>
              <a:cxnLst/>
              <a:rect l="0" t="0" r="0" b="0"/>
              <a:pathLst>
                <a:path w="238126" h="257176">
                  <a:moveTo>
                    <a:pt x="0" y="85725"/>
                  </a:moveTo>
                  <a:lnTo>
                    <a:pt x="0" y="85725"/>
                  </a:lnTo>
                  <a:lnTo>
                    <a:pt x="0" y="76201"/>
                  </a:lnTo>
                  <a:lnTo>
                    <a:pt x="0" y="121979"/>
                  </a:lnTo>
                  <a:lnTo>
                    <a:pt x="0" y="169294"/>
                  </a:lnTo>
                  <a:lnTo>
                    <a:pt x="0" y="183724"/>
                  </a:lnTo>
                  <a:lnTo>
                    <a:pt x="2822" y="190311"/>
                  </a:lnTo>
                  <a:lnTo>
                    <a:pt x="6545" y="196766"/>
                  </a:lnTo>
                  <a:lnTo>
                    <a:pt x="8937" y="209533"/>
                  </a:lnTo>
                  <a:lnTo>
                    <a:pt x="9525" y="238086"/>
                  </a:lnTo>
                  <a:lnTo>
                    <a:pt x="9525" y="192464"/>
                  </a:lnTo>
                  <a:lnTo>
                    <a:pt x="8467" y="155476"/>
                  </a:lnTo>
                  <a:lnTo>
                    <a:pt x="1325" y="126569"/>
                  </a:lnTo>
                  <a:lnTo>
                    <a:pt x="52" y="83722"/>
                  </a:lnTo>
                  <a:lnTo>
                    <a:pt x="0" y="38158"/>
                  </a:lnTo>
                  <a:lnTo>
                    <a:pt x="0" y="1489"/>
                  </a:lnTo>
                  <a:lnTo>
                    <a:pt x="1058" y="993"/>
                  </a:lnTo>
                  <a:lnTo>
                    <a:pt x="17723" y="0"/>
                  </a:lnTo>
                  <a:lnTo>
                    <a:pt x="18166" y="1059"/>
                  </a:lnTo>
                  <a:lnTo>
                    <a:pt x="18657" y="5057"/>
                  </a:lnTo>
                  <a:lnTo>
                    <a:pt x="21698" y="10361"/>
                  </a:lnTo>
                  <a:lnTo>
                    <a:pt x="25519" y="16247"/>
                  </a:lnTo>
                  <a:lnTo>
                    <a:pt x="28728" y="25510"/>
                  </a:lnTo>
                  <a:lnTo>
                    <a:pt x="34853" y="34958"/>
                  </a:lnTo>
                  <a:lnTo>
                    <a:pt x="38196" y="44460"/>
                  </a:lnTo>
                  <a:lnTo>
                    <a:pt x="44361" y="53978"/>
                  </a:lnTo>
                  <a:lnTo>
                    <a:pt x="47716" y="63501"/>
                  </a:lnTo>
                  <a:lnTo>
                    <a:pt x="53884" y="73025"/>
                  </a:lnTo>
                  <a:lnTo>
                    <a:pt x="57241" y="82550"/>
                  </a:lnTo>
                  <a:lnTo>
                    <a:pt x="63409" y="92075"/>
                  </a:lnTo>
                  <a:lnTo>
                    <a:pt x="66766" y="101600"/>
                  </a:lnTo>
                  <a:lnTo>
                    <a:pt x="72934" y="111125"/>
                  </a:lnTo>
                  <a:lnTo>
                    <a:pt x="76291" y="120650"/>
                  </a:lnTo>
                  <a:lnTo>
                    <a:pt x="80826" y="127000"/>
                  </a:lnTo>
                  <a:lnTo>
                    <a:pt x="86370" y="130528"/>
                  </a:lnTo>
                  <a:lnTo>
                    <a:pt x="95139" y="132978"/>
                  </a:lnTo>
                  <a:lnTo>
                    <a:pt x="103297" y="133301"/>
                  </a:lnTo>
                  <a:lnTo>
                    <a:pt x="136562" y="101551"/>
                  </a:lnTo>
                  <a:lnTo>
                    <a:pt x="140070" y="95228"/>
                  </a:lnTo>
                  <a:lnTo>
                    <a:pt x="142687" y="88890"/>
                  </a:lnTo>
                  <a:lnTo>
                    <a:pt x="147377" y="82546"/>
                  </a:lnTo>
                  <a:lnTo>
                    <a:pt x="150168" y="73376"/>
                  </a:lnTo>
                  <a:lnTo>
                    <a:pt x="152466" y="63303"/>
                  </a:lnTo>
                  <a:lnTo>
                    <a:pt x="159743" y="48213"/>
                  </a:lnTo>
                  <a:lnTo>
                    <a:pt x="160470" y="44842"/>
                  </a:lnTo>
                  <a:lnTo>
                    <a:pt x="162013" y="42595"/>
                  </a:lnTo>
                  <a:lnTo>
                    <a:pt x="164101" y="41097"/>
                  </a:lnTo>
                  <a:lnTo>
                    <a:pt x="169242" y="38373"/>
                  </a:lnTo>
                  <a:lnTo>
                    <a:pt x="175055" y="33635"/>
                  </a:lnTo>
                  <a:lnTo>
                    <a:pt x="178343" y="28002"/>
                  </a:lnTo>
                  <a:lnTo>
                    <a:pt x="180929" y="19205"/>
                  </a:lnTo>
                  <a:lnTo>
                    <a:pt x="190105" y="9921"/>
                  </a:lnTo>
                  <a:lnTo>
                    <a:pt x="190497" y="27138"/>
                  </a:lnTo>
                  <a:lnTo>
                    <a:pt x="197045" y="35895"/>
                  </a:lnTo>
                  <a:lnTo>
                    <a:pt x="208110" y="68564"/>
                  </a:lnTo>
                  <a:lnTo>
                    <a:pt x="210324" y="88842"/>
                  </a:lnTo>
                  <a:lnTo>
                    <a:pt x="217033" y="106959"/>
                  </a:lnTo>
                  <a:lnTo>
                    <a:pt x="220053" y="145959"/>
                  </a:lnTo>
                  <a:lnTo>
                    <a:pt x="226599" y="164102"/>
                  </a:lnTo>
                  <a:lnTo>
                    <a:pt x="228566" y="208129"/>
                  </a:lnTo>
                  <a:lnTo>
                    <a:pt x="228600" y="252139"/>
                  </a:lnTo>
                  <a:lnTo>
                    <a:pt x="229658" y="253817"/>
                  </a:lnTo>
                  <a:lnTo>
                    <a:pt x="231422" y="254937"/>
                  </a:lnTo>
                  <a:lnTo>
                    <a:pt x="2381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86"/>
            <p:cNvSpPr/>
            <p:nvPr>
              <p:custDataLst>
                <p:tags r:id="rId194"/>
              </p:custDataLst>
            </p:nvPr>
          </p:nvSpPr>
          <p:spPr>
            <a:xfrm>
              <a:off x="6991350" y="257176"/>
              <a:ext cx="142876" cy="266690"/>
            </a:xfrm>
            <a:custGeom>
              <a:avLst/>
              <a:gdLst/>
              <a:ahLst/>
              <a:cxnLst/>
              <a:rect l="0" t="0" r="0" b="0"/>
              <a:pathLst>
                <a:path w="142876" h="266690">
                  <a:moveTo>
                    <a:pt x="142875" y="28574"/>
                  </a:moveTo>
                  <a:lnTo>
                    <a:pt x="142875" y="28574"/>
                  </a:lnTo>
                  <a:lnTo>
                    <a:pt x="142875" y="20373"/>
                  </a:lnTo>
                  <a:lnTo>
                    <a:pt x="141817" y="19932"/>
                  </a:lnTo>
                  <a:lnTo>
                    <a:pt x="137819" y="19441"/>
                  </a:lnTo>
                  <a:lnTo>
                    <a:pt x="136330" y="18252"/>
                  </a:lnTo>
                  <a:lnTo>
                    <a:pt x="133743" y="10882"/>
                  </a:lnTo>
                  <a:lnTo>
                    <a:pt x="133384" y="1442"/>
                  </a:lnTo>
                  <a:lnTo>
                    <a:pt x="132314" y="961"/>
                  </a:lnTo>
                  <a:lnTo>
                    <a:pt x="101169" y="0"/>
                  </a:lnTo>
                  <a:lnTo>
                    <a:pt x="95059" y="2822"/>
                  </a:lnTo>
                  <a:lnTo>
                    <a:pt x="88814" y="6545"/>
                  </a:lnTo>
                  <a:lnTo>
                    <a:pt x="79349" y="9700"/>
                  </a:lnTo>
                  <a:lnTo>
                    <a:pt x="33591" y="52134"/>
                  </a:lnTo>
                  <a:lnTo>
                    <a:pt x="23020" y="63763"/>
                  </a:lnTo>
                  <a:lnTo>
                    <a:pt x="19572" y="74352"/>
                  </a:lnTo>
                  <a:lnTo>
                    <a:pt x="19204" y="80708"/>
                  </a:lnTo>
                  <a:lnTo>
                    <a:pt x="16296" y="86317"/>
                  </a:lnTo>
                  <a:lnTo>
                    <a:pt x="12535" y="92338"/>
                  </a:lnTo>
                  <a:lnTo>
                    <a:pt x="10417" y="102735"/>
                  </a:lnTo>
                  <a:lnTo>
                    <a:pt x="9532" y="150205"/>
                  </a:lnTo>
                  <a:lnTo>
                    <a:pt x="9525" y="183754"/>
                  </a:lnTo>
                  <a:lnTo>
                    <a:pt x="78" y="228323"/>
                  </a:lnTo>
                  <a:lnTo>
                    <a:pt x="0" y="255695"/>
                  </a:lnTo>
                  <a:lnTo>
                    <a:pt x="1058" y="256188"/>
                  </a:lnTo>
                  <a:lnTo>
                    <a:pt x="8200" y="257044"/>
                  </a:lnTo>
                  <a:lnTo>
                    <a:pt x="16868" y="263694"/>
                  </a:lnTo>
                  <a:lnTo>
                    <a:pt x="25694" y="265809"/>
                  </a:lnTo>
                  <a:lnTo>
                    <a:pt x="54340" y="266689"/>
                  </a:lnTo>
                  <a:lnTo>
                    <a:pt x="67141" y="259159"/>
                  </a:lnTo>
                  <a:lnTo>
                    <a:pt x="88928" y="257290"/>
                  </a:lnTo>
                  <a:lnTo>
                    <a:pt x="91036" y="256193"/>
                  </a:lnTo>
                  <a:lnTo>
                    <a:pt x="92440" y="254403"/>
                  </a:lnTo>
                  <a:lnTo>
                    <a:pt x="93376" y="252152"/>
                  </a:lnTo>
                  <a:lnTo>
                    <a:pt x="95059" y="250651"/>
                  </a:lnTo>
                  <a:lnTo>
                    <a:pt x="104775" y="247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594"/>
          <p:cNvGrpSpPr/>
          <p:nvPr/>
        </p:nvGrpSpPr>
        <p:grpSpPr>
          <a:xfrm>
            <a:off x="1505105" y="933450"/>
            <a:ext cx="1066646" cy="227921"/>
            <a:chOff x="1505105" y="933450"/>
            <a:chExt cx="1066646" cy="227921"/>
          </a:xfrm>
        </p:grpSpPr>
        <p:sp>
          <p:nvSpPr>
            <p:cNvPr id="35" name="SMARTInkShape-3287"/>
            <p:cNvSpPr/>
            <p:nvPr>
              <p:custDataLst>
                <p:tags r:id="rId188"/>
              </p:custDataLst>
            </p:nvPr>
          </p:nvSpPr>
          <p:spPr>
            <a:xfrm>
              <a:off x="1578340" y="1009650"/>
              <a:ext cx="993411" cy="151721"/>
            </a:xfrm>
            <a:custGeom>
              <a:avLst/>
              <a:gdLst/>
              <a:ahLst/>
              <a:cxnLst/>
              <a:rect l="0" t="0" r="0" b="0"/>
              <a:pathLst>
                <a:path w="993411" h="151721">
                  <a:moveTo>
                    <a:pt x="88535" y="95250"/>
                  </a:moveTo>
                  <a:lnTo>
                    <a:pt x="88535" y="95250"/>
                  </a:lnTo>
                  <a:lnTo>
                    <a:pt x="49912" y="113150"/>
                  </a:lnTo>
                  <a:lnTo>
                    <a:pt x="24527" y="126307"/>
                  </a:lnTo>
                  <a:lnTo>
                    <a:pt x="2043" y="144659"/>
                  </a:lnTo>
                  <a:lnTo>
                    <a:pt x="182" y="147239"/>
                  </a:lnTo>
                  <a:lnTo>
                    <a:pt x="0" y="148960"/>
                  </a:lnTo>
                  <a:lnTo>
                    <a:pt x="937" y="150106"/>
                  </a:lnTo>
                  <a:lnTo>
                    <a:pt x="12368" y="151720"/>
                  </a:lnTo>
                  <a:lnTo>
                    <a:pt x="57338" y="141949"/>
                  </a:lnTo>
                  <a:lnTo>
                    <a:pt x="102928" y="133076"/>
                  </a:lnTo>
                  <a:lnTo>
                    <a:pt x="139382" y="126878"/>
                  </a:lnTo>
                  <a:lnTo>
                    <a:pt x="180278" y="120596"/>
                  </a:lnTo>
                  <a:lnTo>
                    <a:pt x="225971" y="114276"/>
                  </a:lnTo>
                  <a:lnTo>
                    <a:pt x="250009" y="111109"/>
                  </a:lnTo>
                  <a:lnTo>
                    <a:pt x="276618" y="107939"/>
                  </a:lnTo>
                  <a:lnTo>
                    <a:pt x="304940" y="104768"/>
                  </a:lnTo>
                  <a:lnTo>
                    <a:pt x="334405" y="101595"/>
                  </a:lnTo>
                  <a:lnTo>
                    <a:pt x="363573" y="98422"/>
                  </a:lnTo>
                  <a:lnTo>
                    <a:pt x="392544" y="95248"/>
                  </a:lnTo>
                  <a:lnTo>
                    <a:pt x="421383" y="92074"/>
                  </a:lnTo>
                  <a:lnTo>
                    <a:pt x="451192" y="87841"/>
                  </a:lnTo>
                  <a:lnTo>
                    <a:pt x="481648" y="82902"/>
                  </a:lnTo>
                  <a:lnTo>
                    <a:pt x="512535" y="77493"/>
                  </a:lnTo>
                  <a:lnTo>
                    <a:pt x="542652" y="72829"/>
                  </a:lnTo>
                  <a:lnTo>
                    <a:pt x="572255" y="68661"/>
                  </a:lnTo>
                  <a:lnTo>
                    <a:pt x="601515" y="64824"/>
                  </a:lnTo>
                  <a:lnTo>
                    <a:pt x="629488" y="62266"/>
                  </a:lnTo>
                  <a:lnTo>
                    <a:pt x="656604" y="60561"/>
                  </a:lnTo>
                  <a:lnTo>
                    <a:pt x="683147" y="59424"/>
                  </a:lnTo>
                  <a:lnTo>
                    <a:pt x="708252" y="57608"/>
                  </a:lnTo>
                  <a:lnTo>
                    <a:pt x="732396" y="55338"/>
                  </a:lnTo>
                  <a:lnTo>
                    <a:pt x="778979" y="49995"/>
                  </a:lnTo>
                  <a:lnTo>
                    <a:pt x="824377" y="44092"/>
                  </a:lnTo>
                  <a:lnTo>
                    <a:pt x="863603" y="37941"/>
                  </a:lnTo>
                  <a:lnTo>
                    <a:pt x="909793" y="28528"/>
                  </a:lnTo>
                  <a:lnTo>
                    <a:pt x="953845" y="15866"/>
                  </a:lnTo>
                  <a:lnTo>
                    <a:pt x="9934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88"/>
            <p:cNvSpPr/>
            <p:nvPr>
              <p:custDataLst>
                <p:tags r:id="rId189"/>
              </p:custDataLst>
            </p:nvPr>
          </p:nvSpPr>
          <p:spPr>
            <a:xfrm>
              <a:off x="1505105" y="933450"/>
              <a:ext cx="961559" cy="123826"/>
            </a:xfrm>
            <a:custGeom>
              <a:avLst/>
              <a:gdLst/>
              <a:ahLst/>
              <a:cxnLst/>
              <a:rect l="0" t="0" r="0" b="0"/>
              <a:pathLst>
                <a:path w="961559" h="123826">
                  <a:moveTo>
                    <a:pt x="37945" y="114300"/>
                  </a:moveTo>
                  <a:lnTo>
                    <a:pt x="37945" y="114300"/>
                  </a:lnTo>
                  <a:lnTo>
                    <a:pt x="32889" y="119357"/>
                  </a:lnTo>
                  <a:lnTo>
                    <a:pt x="27584" y="121839"/>
                  </a:lnTo>
                  <a:lnTo>
                    <a:pt x="0" y="123824"/>
                  </a:lnTo>
                  <a:lnTo>
                    <a:pt x="4947" y="123825"/>
                  </a:lnTo>
                  <a:lnTo>
                    <a:pt x="47793" y="112066"/>
                  </a:lnTo>
                  <a:lnTo>
                    <a:pt x="62430" y="108015"/>
                  </a:lnTo>
                  <a:lnTo>
                    <a:pt x="109143" y="102593"/>
                  </a:lnTo>
                  <a:lnTo>
                    <a:pt x="156407" y="94603"/>
                  </a:lnTo>
                  <a:lnTo>
                    <a:pt x="193253" y="88613"/>
                  </a:lnTo>
                  <a:lnTo>
                    <a:pt x="234324" y="82422"/>
                  </a:lnTo>
                  <a:lnTo>
                    <a:pt x="277272" y="76143"/>
                  </a:lnTo>
                  <a:lnTo>
                    <a:pt x="322112" y="69825"/>
                  </a:lnTo>
                  <a:lnTo>
                    <a:pt x="345923" y="66658"/>
                  </a:lnTo>
                  <a:lnTo>
                    <a:pt x="370264" y="63489"/>
                  </a:lnTo>
                  <a:lnTo>
                    <a:pt x="396016" y="60318"/>
                  </a:lnTo>
                  <a:lnTo>
                    <a:pt x="422709" y="57145"/>
                  </a:lnTo>
                  <a:lnTo>
                    <a:pt x="450029" y="53972"/>
                  </a:lnTo>
                  <a:lnTo>
                    <a:pt x="476710" y="51856"/>
                  </a:lnTo>
                  <a:lnTo>
                    <a:pt x="502963" y="50446"/>
                  </a:lnTo>
                  <a:lnTo>
                    <a:pt x="528932" y="49505"/>
                  </a:lnTo>
                  <a:lnTo>
                    <a:pt x="554711" y="47820"/>
                  </a:lnTo>
                  <a:lnTo>
                    <a:pt x="580364" y="45638"/>
                  </a:lnTo>
                  <a:lnTo>
                    <a:pt x="605933" y="43126"/>
                  </a:lnTo>
                  <a:lnTo>
                    <a:pt x="631445" y="40392"/>
                  </a:lnTo>
                  <a:lnTo>
                    <a:pt x="656920" y="37511"/>
                  </a:lnTo>
                  <a:lnTo>
                    <a:pt x="682370" y="34533"/>
                  </a:lnTo>
                  <a:lnTo>
                    <a:pt x="727581" y="31223"/>
                  </a:lnTo>
                  <a:lnTo>
                    <a:pt x="767783" y="28694"/>
                  </a:lnTo>
                  <a:lnTo>
                    <a:pt x="803290" y="24042"/>
                  </a:lnTo>
                  <a:lnTo>
                    <a:pt x="847973" y="20529"/>
                  </a:lnTo>
                  <a:lnTo>
                    <a:pt x="893393" y="19342"/>
                  </a:lnTo>
                  <a:lnTo>
                    <a:pt x="921120" y="18078"/>
                  </a:lnTo>
                  <a:lnTo>
                    <a:pt x="958313" y="9921"/>
                  </a:lnTo>
                  <a:lnTo>
                    <a:pt x="959499" y="8730"/>
                  </a:lnTo>
                  <a:lnTo>
                    <a:pt x="961558" y="1359"/>
                  </a:lnTo>
                  <a:lnTo>
                    <a:pt x="915057" y="24"/>
                  </a:lnTo>
                  <a:lnTo>
                    <a:pt x="904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595"/>
          <p:cNvGrpSpPr/>
          <p:nvPr/>
        </p:nvGrpSpPr>
        <p:grpSpPr>
          <a:xfrm>
            <a:off x="1933642" y="1428897"/>
            <a:ext cx="904809" cy="371032"/>
            <a:chOff x="1933642" y="1428897"/>
            <a:chExt cx="904809" cy="371032"/>
          </a:xfrm>
        </p:grpSpPr>
        <p:sp>
          <p:nvSpPr>
            <p:cNvPr id="38" name="SMARTInkShape-3289"/>
            <p:cNvSpPr/>
            <p:nvPr>
              <p:custDataLst>
                <p:tags r:id="rId183"/>
              </p:custDataLst>
            </p:nvPr>
          </p:nvSpPr>
          <p:spPr>
            <a:xfrm>
              <a:off x="2619938" y="1609725"/>
              <a:ext cx="218513" cy="47234"/>
            </a:xfrm>
            <a:custGeom>
              <a:avLst/>
              <a:gdLst/>
              <a:ahLst/>
              <a:cxnLst/>
              <a:rect l="0" t="0" r="0" b="0"/>
              <a:pathLst>
                <a:path w="218513" h="47234">
                  <a:moveTo>
                    <a:pt x="47062" y="38100"/>
                  </a:moveTo>
                  <a:lnTo>
                    <a:pt x="47062" y="38100"/>
                  </a:lnTo>
                  <a:lnTo>
                    <a:pt x="25603" y="38100"/>
                  </a:lnTo>
                  <a:lnTo>
                    <a:pt x="18827" y="40922"/>
                  </a:lnTo>
                  <a:lnTo>
                    <a:pt x="12288" y="44646"/>
                  </a:lnTo>
                  <a:lnTo>
                    <a:pt x="1339" y="47233"/>
                  </a:lnTo>
                  <a:lnTo>
                    <a:pt x="705" y="46305"/>
                  </a:lnTo>
                  <a:lnTo>
                    <a:pt x="0" y="42452"/>
                  </a:lnTo>
                  <a:lnTo>
                    <a:pt x="871" y="41001"/>
                  </a:lnTo>
                  <a:lnTo>
                    <a:pt x="2510" y="40034"/>
                  </a:lnTo>
                  <a:lnTo>
                    <a:pt x="9873" y="38673"/>
                  </a:lnTo>
                  <a:lnTo>
                    <a:pt x="16775" y="37296"/>
                  </a:lnTo>
                  <a:lnTo>
                    <a:pt x="38453" y="30611"/>
                  </a:lnTo>
                  <a:lnTo>
                    <a:pt x="83256" y="21215"/>
                  </a:lnTo>
                  <a:lnTo>
                    <a:pt x="129753" y="18277"/>
                  </a:lnTo>
                  <a:lnTo>
                    <a:pt x="171951" y="10887"/>
                  </a:lnTo>
                  <a:lnTo>
                    <a:pt x="218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90"/>
            <p:cNvSpPr/>
            <p:nvPr>
              <p:custDataLst>
                <p:tags r:id="rId184"/>
              </p:custDataLst>
            </p:nvPr>
          </p:nvSpPr>
          <p:spPr>
            <a:xfrm>
              <a:off x="2619375" y="1468914"/>
              <a:ext cx="161926" cy="319925"/>
            </a:xfrm>
            <a:custGeom>
              <a:avLst/>
              <a:gdLst/>
              <a:ahLst/>
              <a:cxnLst/>
              <a:rect l="0" t="0" r="0" b="0"/>
              <a:pathLst>
                <a:path w="161926" h="319925">
                  <a:moveTo>
                    <a:pt x="28575" y="121761"/>
                  </a:moveTo>
                  <a:lnTo>
                    <a:pt x="28575" y="121761"/>
                  </a:lnTo>
                  <a:lnTo>
                    <a:pt x="23519" y="121761"/>
                  </a:lnTo>
                  <a:lnTo>
                    <a:pt x="18214" y="118939"/>
                  </a:lnTo>
                  <a:lnTo>
                    <a:pt x="10033" y="112629"/>
                  </a:lnTo>
                  <a:lnTo>
                    <a:pt x="9676" y="117409"/>
                  </a:lnTo>
                  <a:lnTo>
                    <a:pt x="8567" y="118860"/>
                  </a:lnTo>
                  <a:lnTo>
                    <a:pt x="1337" y="121379"/>
                  </a:lnTo>
                  <a:lnTo>
                    <a:pt x="594" y="124413"/>
                  </a:lnTo>
                  <a:lnTo>
                    <a:pt x="10" y="167746"/>
                  </a:lnTo>
                  <a:lnTo>
                    <a:pt x="1" y="210751"/>
                  </a:lnTo>
                  <a:lnTo>
                    <a:pt x="0" y="255116"/>
                  </a:lnTo>
                  <a:lnTo>
                    <a:pt x="0" y="300072"/>
                  </a:lnTo>
                  <a:lnTo>
                    <a:pt x="0" y="319924"/>
                  </a:lnTo>
                  <a:lnTo>
                    <a:pt x="0" y="276715"/>
                  </a:lnTo>
                  <a:lnTo>
                    <a:pt x="2822" y="242682"/>
                  </a:lnTo>
                  <a:lnTo>
                    <a:pt x="8201" y="201856"/>
                  </a:lnTo>
                  <a:lnTo>
                    <a:pt x="16868" y="160631"/>
                  </a:lnTo>
                  <a:lnTo>
                    <a:pt x="28771" y="119091"/>
                  </a:lnTo>
                  <a:lnTo>
                    <a:pt x="41314" y="75490"/>
                  </a:lnTo>
                  <a:lnTo>
                    <a:pt x="60328" y="30362"/>
                  </a:lnTo>
                  <a:lnTo>
                    <a:pt x="79376" y="4903"/>
                  </a:lnTo>
                  <a:lnTo>
                    <a:pt x="85725" y="1032"/>
                  </a:lnTo>
                  <a:lnTo>
                    <a:pt x="88900" y="0"/>
                  </a:lnTo>
                  <a:lnTo>
                    <a:pt x="91017" y="371"/>
                  </a:lnTo>
                  <a:lnTo>
                    <a:pt x="92428" y="1676"/>
                  </a:lnTo>
                  <a:lnTo>
                    <a:pt x="95054" y="5948"/>
                  </a:lnTo>
                  <a:lnTo>
                    <a:pt x="117591" y="34807"/>
                  </a:lnTo>
                  <a:lnTo>
                    <a:pt x="131064" y="77425"/>
                  </a:lnTo>
                  <a:lnTo>
                    <a:pt x="138905" y="97453"/>
                  </a:lnTo>
                  <a:lnTo>
                    <a:pt x="143585" y="143106"/>
                  </a:lnTo>
                  <a:lnTo>
                    <a:pt x="154614" y="188385"/>
                  </a:lnTo>
                  <a:lnTo>
                    <a:pt x="160481" y="208769"/>
                  </a:lnTo>
                  <a:lnTo>
                    <a:pt x="161925" y="226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91"/>
            <p:cNvSpPr/>
            <p:nvPr>
              <p:custDataLst>
                <p:tags r:id="rId185"/>
              </p:custDataLst>
            </p:nvPr>
          </p:nvSpPr>
          <p:spPr>
            <a:xfrm>
              <a:off x="2362217" y="1457756"/>
              <a:ext cx="104759" cy="342173"/>
            </a:xfrm>
            <a:custGeom>
              <a:avLst/>
              <a:gdLst/>
              <a:ahLst/>
              <a:cxnLst/>
              <a:rect l="0" t="0" r="0" b="0"/>
              <a:pathLst>
                <a:path w="104759" h="342173">
                  <a:moveTo>
                    <a:pt x="66658" y="37669"/>
                  </a:moveTo>
                  <a:lnTo>
                    <a:pt x="66658" y="37669"/>
                  </a:lnTo>
                  <a:lnTo>
                    <a:pt x="71714" y="32613"/>
                  </a:lnTo>
                  <a:lnTo>
                    <a:pt x="74197" y="27308"/>
                  </a:lnTo>
                  <a:lnTo>
                    <a:pt x="74859" y="24412"/>
                  </a:lnTo>
                  <a:lnTo>
                    <a:pt x="76359" y="22481"/>
                  </a:lnTo>
                  <a:lnTo>
                    <a:pt x="80847" y="20335"/>
                  </a:lnTo>
                  <a:lnTo>
                    <a:pt x="82467" y="18705"/>
                  </a:lnTo>
                  <a:lnTo>
                    <a:pt x="85281" y="10569"/>
                  </a:lnTo>
                  <a:lnTo>
                    <a:pt x="85671" y="1022"/>
                  </a:lnTo>
                  <a:lnTo>
                    <a:pt x="84625" y="538"/>
                  </a:lnTo>
                  <a:lnTo>
                    <a:pt x="80641" y="0"/>
                  </a:lnTo>
                  <a:lnTo>
                    <a:pt x="75342" y="2583"/>
                  </a:lnTo>
                  <a:lnTo>
                    <a:pt x="53551" y="22238"/>
                  </a:lnTo>
                  <a:lnTo>
                    <a:pt x="28542" y="66509"/>
                  </a:lnTo>
                  <a:lnTo>
                    <a:pt x="15855" y="96753"/>
                  </a:lnTo>
                  <a:lnTo>
                    <a:pt x="7521" y="142699"/>
                  </a:lnTo>
                  <a:lnTo>
                    <a:pt x="976" y="190103"/>
                  </a:lnTo>
                  <a:lnTo>
                    <a:pt x="114" y="232642"/>
                  </a:lnTo>
                  <a:lnTo>
                    <a:pt x="0" y="273561"/>
                  </a:lnTo>
                  <a:lnTo>
                    <a:pt x="1049" y="287501"/>
                  </a:lnTo>
                  <a:lnTo>
                    <a:pt x="7590" y="306192"/>
                  </a:lnTo>
                  <a:lnTo>
                    <a:pt x="25493" y="334859"/>
                  </a:lnTo>
                  <a:lnTo>
                    <a:pt x="31782" y="339087"/>
                  </a:lnTo>
                  <a:lnTo>
                    <a:pt x="58989" y="342172"/>
                  </a:lnTo>
                  <a:lnTo>
                    <a:pt x="80352" y="341352"/>
                  </a:lnTo>
                  <a:lnTo>
                    <a:pt x="104758" y="332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292"/>
            <p:cNvSpPr/>
            <p:nvPr>
              <p:custDataLst>
                <p:tags r:id="rId186"/>
              </p:custDataLst>
            </p:nvPr>
          </p:nvSpPr>
          <p:spPr>
            <a:xfrm>
              <a:off x="2066925" y="1600200"/>
              <a:ext cx="190501" cy="186107"/>
            </a:xfrm>
            <a:custGeom>
              <a:avLst/>
              <a:gdLst/>
              <a:ahLst/>
              <a:cxnLst/>
              <a:rect l="0" t="0" r="0" b="0"/>
              <a:pathLst>
                <a:path w="190501" h="186107">
                  <a:moveTo>
                    <a:pt x="0" y="47625"/>
                  </a:moveTo>
                  <a:lnTo>
                    <a:pt x="0" y="47625"/>
                  </a:lnTo>
                  <a:lnTo>
                    <a:pt x="13258" y="47625"/>
                  </a:lnTo>
                  <a:lnTo>
                    <a:pt x="15188" y="48683"/>
                  </a:lnTo>
                  <a:lnTo>
                    <a:pt x="16476" y="50447"/>
                  </a:lnTo>
                  <a:lnTo>
                    <a:pt x="17334" y="52681"/>
                  </a:lnTo>
                  <a:lnTo>
                    <a:pt x="18964" y="54171"/>
                  </a:lnTo>
                  <a:lnTo>
                    <a:pt x="29185" y="59384"/>
                  </a:lnTo>
                  <a:lnTo>
                    <a:pt x="44530" y="72261"/>
                  </a:lnTo>
                  <a:lnTo>
                    <a:pt x="50836" y="74449"/>
                  </a:lnTo>
                  <a:lnTo>
                    <a:pt x="57166" y="81066"/>
                  </a:lnTo>
                  <a:lnTo>
                    <a:pt x="62449" y="90005"/>
                  </a:lnTo>
                  <a:lnTo>
                    <a:pt x="68662" y="104366"/>
                  </a:lnTo>
                  <a:lnTo>
                    <a:pt x="71175" y="107677"/>
                  </a:lnTo>
                  <a:lnTo>
                    <a:pt x="73967" y="117001"/>
                  </a:lnTo>
                  <a:lnTo>
                    <a:pt x="78826" y="145098"/>
                  </a:lnTo>
                  <a:lnTo>
                    <a:pt x="81126" y="150707"/>
                  </a:lnTo>
                  <a:lnTo>
                    <a:pt x="81601" y="154446"/>
                  </a:lnTo>
                  <a:lnTo>
                    <a:pt x="80859" y="156939"/>
                  </a:lnTo>
                  <a:lnTo>
                    <a:pt x="79306" y="158601"/>
                  </a:lnTo>
                  <a:lnTo>
                    <a:pt x="77580" y="163270"/>
                  </a:lnTo>
                  <a:lnTo>
                    <a:pt x="76281" y="179172"/>
                  </a:lnTo>
                  <a:lnTo>
                    <a:pt x="71168" y="185497"/>
                  </a:lnTo>
                  <a:lnTo>
                    <a:pt x="69670" y="186106"/>
                  </a:lnTo>
                  <a:lnTo>
                    <a:pt x="68672" y="185454"/>
                  </a:lnTo>
                  <a:lnTo>
                    <a:pt x="67069" y="181860"/>
                  </a:lnTo>
                  <a:lnTo>
                    <a:pt x="66678" y="135925"/>
                  </a:lnTo>
                  <a:lnTo>
                    <a:pt x="77434" y="92040"/>
                  </a:lnTo>
                  <a:lnTo>
                    <a:pt x="107205" y="55162"/>
                  </a:lnTo>
                  <a:lnTo>
                    <a:pt x="143088" y="21698"/>
                  </a:lnTo>
                  <a:lnTo>
                    <a:pt x="173595" y="458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293"/>
            <p:cNvSpPr/>
            <p:nvPr>
              <p:custDataLst>
                <p:tags r:id="rId187"/>
              </p:custDataLst>
            </p:nvPr>
          </p:nvSpPr>
          <p:spPr>
            <a:xfrm>
              <a:off x="1933642" y="1428897"/>
              <a:ext cx="114185" cy="369719"/>
            </a:xfrm>
            <a:custGeom>
              <a:avLst/>
              <a:gdLst/>
              <a:ahLst/>
              <a:cxnLst/>
              <a:rect l="0" t="0" r="0" b="0"/>
              <a:pathLst>
                <a:path w="114185" h="369719">
                  <a:moveTo>
                    <a:pt x="9458" y="114153"/>
                  </a:moveTo>
                  <a:lnTo>
                    <a:pt x="9458" y="114153"/>
                  </a:lnTo>
                  <a:lnTo>
                    <a:pt x="9458" y="104662"/>
                  </a:lnTo>
                  <a:lnTo>
                    <a:pt x="9458" y="150974"/>
                  </a:lnTo>
                  <a:lnTo>
                    <a:pt x="12280" y="159799"/>
                  </a:lnTo>
                  <a:lnTo>
                    <a:pt x="14514" y="163633"/>
                  </a:lnTo>
                  <a:lnTo>
                    <a:pt x="18394" y="198554"/>
                  </a:lnTo>
                  <a:lnTo>
                    <a:pt x="21754" y="245401"/>
                  </a:lnTo>
                  <a:lnTo>
                    <a:pt x="27174" y="272488"/>
                  </a:lnTo>
                  <a:lnTo>
                    <a:pt x="28430" y="316270"/>
                  </a:lnTo>
                  <a:lnTo>
                    <a:pt x="28507" y="363179"/>
                  </a:lnTo>
                  <a:lnTo>
                    <a:pt x="28508" y="369718"/>
                  </a:lnTo>
                  <a:lnTo>
                    <a:pt x="28508" y="357929"/>
                  </a:lnTo>
                  <a:lnTo>
                    <a:pt x="19572" y="318620"/>
                  </a:lnTo>
                  <a:lnTo>
                    <a:pt x="18002" y="275408"/>
                  </a:lnTo>
                  <a:lnTo>
                    <a:pt x="8637" y="235024"/>
                  </a:lnTo>
                  <a:lnTo>
                    <a:pt x="1652" y="191651"/>
                  </a:lnTo>
                  <a:lnTo>
                    <a:pt x="273" y="145963"/>
                  </a:lnTo>
                  <a:lnTo>
                    <a:pt x="0" y="105267"/>
                  </a:lnTo>
                  <a:lnTo>
                    <a:pt x="2775" y="76242"/>
                  </a:lnTo>
                  <a:lnTo>
                    <a:pt x="11694" y="29281"/>
                  </a:lnTo>
                  <a:lnTo>
                    <a:pt x="16802" y="18224"/>
                  </a:lnTo>
                  <a:lnTo>
                    <a:pt x="31814" y="5486"/>
                  </a:lnTo>
                  <a:lnTo>
                    <a:pt x="40913" y="2357"/>
                  </a:lnTo>
                  <a:lnTo>
                    <a:pt x="69394" y="0"/>
                  </a:lnTo>
                  <a:lnTo>
                    <a:pt x="75960" y="2740"/>
                  </a:lnTo>
                  <a:lnTo>
                    <a:pt x="98348" y="22247"/>
                  </a:lnTo>
                  <a:lnTo>
                    <a:pt x="109998" y="41357"/>
                  </a:lnTo>
                  <a:lnTo>
                    <a:pt x="112978" y="54014"/>
                  </a:lnTo>
                  <a:lnTo>
                    <a:pt x="114184" y="101584"/>
                  </a:lnTo>
                  <a:lnTo>
                    <a:pt x="113165" y="120333"/>
                  </a:lnTo>
                  <a:lnTo>
                    <a:pt x="106626" y="136210"/>
                  </a:lnTo>
                  <a:lnTo>
                    <a:pt x="91843" y="154988"/>
                  </a:lnTo>
                  <a:lnTo>
                    <a:pt x="77377" y="164822"/>
                  </a:lnTo>
                  <a:lnTo>
                    <a:pt x="64742" y="169383"/>
                  </a:lnTo>
                  <a:lnTo>
                    <a:pt x="50992" y="171982"/>
                  </a:lnTo>
                  <a:lnTo>
                    <a:pt x="38084" y="178767"/>
                  </a:lnTo>
                  <a:lnTo>
                    <a:pt x="18983" y="180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596"/>
          <p:cNvGrpSpPr/>
          <p:nvPr/>
        </p:nvGrpSpPr>
        <p:grpSpPr>
          <a:xfrm>
            <a:off x="3086100" y="1381518"/>
            <a:ext cx="847726" cy="418708"/>
            <a:chOff x="3086100" y="1381518"/>
            <a:chExt cx="847726" cy="418708"/>
          </a:xfrm>
        </p:grpSpPr>
        <p:sp>
          <p:nvSpPr>
            <p:cNvPr id="44" name="SMARTInkShape-3294"/>
            <p:cNvSpPr/>
            <p:nvPr>
              <p:custDataLst>
                <p:tags r:id="rId179"/>
              </p:custDataLst>
            </p:nvPr>
          </p:nvSpPr>
          <p:spPr>
            <a:xfrm>
              <a:off x="3743718" y="1685925"/>
              <a:ext cx="190108" cy="37994"/>
            </a:xfrm>
            <a:custGeom>
              <a:avLst/>
              <a:gdLst/>
              <a:ahLst/>
              <a:cxnLst/>
              <a:rect l="0" t="0" r="0" b="0"/>
              <a:pathLst>
                <a:path w="190108" h="37994">
                  <a:moveTo>
                    <a:pt x="9132" y="9525"/>
                  </a:moveTo>
                  <a:lnTo>
                    <a:pt x="9132" y="9525"/>
                  </a:lnTo>
                  <a:lnTo>
                    <a:pt x="9132" y="14581"/>
                  </a:lnTo>
                  <a:lnTo>
                    <a:pt x="6310" y="19886"/>
                  </a:lnTo>
                  <a:lnTo>
                    <a:pt x="2586" y="25772"/>
                  </a:lnTo>
                  <a:lnTo>
                    <a:pt x="0" y="36268"/>
                  </a:lnTo>
                  <a:lnTo>
                    <a:pt x="927" y="36878"/>
                  </a:lnTo>
                  <a:lnTo>
                    <a:pt x="15877" y="37993"/>
                  </a:lnTo>
                  <a:lnTo>
                    <a:pt x="27241" y="37010"/>
                  </a:lnTo>
                  <a:lnTo>
                    <a:pt x="70015" y="22909"/>
                  </a:lnTo>
                  <a:lnTo>
                    <a:pt x="114398" y="19558"/>
                  </a:lnTo>
                  <a:lnTo>
                    <a:pt x="161597" y="8756"/>
                  </a:lnTo>
                  <a:lnTo>
                    <a:pt x="1901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295"/>
            <p:cNvSpPr/>
            <p:nvPr>
              <p:custDataLst>
                <p:tags r:id="rId180"/>
              </p:custDataLst>
            </p:nvPr>
          </p:nvSpPr>
          <p:spPr>
            <a:xfrm>
              <a:off x="3657600" y="1600200"/>
              <a:ext cx="209551" cy="38101"/>
            </a:xfrm>
            <a:custGeom>
              <a:avLst/>
              <a:gdLst/>
              <a:ahLst/>
              <a:cxnLst/>
              <a:rect l="0" t="0" r="0" b="0"/>
              <a:pathLst>
                <a:path w="209551" h="38101">
                  <a:moveTo>
                    <a:pt x="0" y="38100"/>
                  </a:moveTo>
                  <a:lnTo>
                    <a:pt x="0" y="38100"/>
                  </a:lnTo>
                  <a:lnTo>
                    <a:pt x="26824" y="38100"/>
                  </a:lnTo>
                  <a:lnTo>
                    <a:pt x="70923" y="22290"/>
                  </a:lnTo>
                  <a:lnTo>
                    <a:pt x="114363" y="16417"/>
                  </a:lnTo>
                  <a:lnTo>
                    <a:pt x="133369" y="11567"/>
                  </a:lnTo>
                  <a:lnTo>
                    <a:pt x="174274" y="688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296"/>
            <p:cNvSpPr/>
            <p:nvPr>
              <p:custDataLst>
                <p:tags r:id="rId181"/>
              </p:custDataLst>
            </p:nvPr>
          </p:nvSpPr>
          <p:spPr>
            <a:xfrm>
              <a:off x="3314700" y="1381518"/>
              <a:ext cx="142628" cy="418708"/>
            </a:xfrm>
            <a:custGeom>
              <a:avLst/>
              <a:gdLst/>
              <a:ahLst/>
              <a:cxnLst/>
              <a:rect l="0" t="0" r="0" b="0"/>
              <a:pathLst>
                <a:path w="142628" h="418708">
                  <a:moveTo>
                    <a:pt x="0" y="9132"/>
                  </a:moveTo>
                  <a:lnTo>
                    <a:pt x="0" y="9132"/>
                  </a:lnTo>
                  <a:lnTo>
                    <a:pt x="5057" y="9132"/>
                  </a:lnTo>
                  <a:lnTo>
                    <a:pt x="35211" y="490"/>
                  </a:lnTo>
                  <a:lnTo>
                    <a:pt x="45988" y="0"/>
                  </a:lnTo>
                  <a:lnTo>
                    <a:pt x="49709" y="927"/>
                  </a:lnTo>
                  <a:lnTo>
                    <a:pt x="52189" y="2604"/>
                  </a:lnTo>
                  <a:lnTo>
                    <a:pt x="53843" y="4780"/>
                  </a:lnTo>
                  <a:lnTo>
                    <a:pt x="55680" y="10020"/>
                  </a:lnTo>
                  <a:lnTo>
                    <a:pt x="56170" y="12899"/>
                  </a:lnTo>
                  <a:lnTo>
                    <a:pt x="64560" y="31082"/>
                  </a:lnTo>
                  <a:lnTo>
                    <a:pt x="68871" y="48091"/>
                  </a:lnTo>
                  <a:lnTo>
                    <a:pt x="75059" y="60314"/>
                  </a:lnTo>
                  <a:lnTo>
                    <a:pt x="97229" y="96789"/>
                  </a:lnTo>
                  <a:lnTo>
                    <a:pt x="110889" y="134397"/>
                  </a:lnTo>
                  <a:lnTo>
                    <a:pt x="123778" y="178671"/>
                  </a:lnTo>
                  <a:lnTo>
                    <a:pt x="136516" y="218305"/>
                  </a:lnTo>
                  <a:lnTo>
                    <a:pt x="141619" y="256707"/>
                  </a:lnTo>
                  <a:lnTo>
                    <a:pt x="142627" y="294867"/>
                  </a:lnTo>
                  <a:lnTo>
                    <a:pt x="139979" y="323453"/>
                  </a:lnTo>
                  <a:lnTo>
                    <a:pt x="134180" y="341447"/>
                  </a:lnTo>
                  <a:lnTo>
                    <a:pt x="107223" y="376874"/>
                  </a:lnTo>
                  <a:lnTo>
                    <a:pt x="76104" y="406286"/>
                  </a:lnTo>
                  <a:lnTo>
                    <a:pt x="62399" y="413187"/>
                  </a:lnTo>
                  <a:lnTo>
                    <a:pt x="28575" y="418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97"/>
            <p:cNvSpPr/>
            <p:nvPr>
              <p:custDataLst>
                <p:tags r:id="rId182"/>
              </p:custDataLst>
            </p:nvPr>
          </p:nvSpPr>
          <p:spPr>
            <a:xfrm>
              <a:off x="3086100" y="1419798"/>
              <a:ext cx="157515" cy="331313"/>
            </a:xfrm>
            <a:custGeom>
              <a:avLst/>
              <a:gdLst/>
              <a:ahLst/>
              <a:cxnLst/>
              <a:rect l="0" t="0" r="0" b="0"/>
              <a:pathLst>
                <a:path w="157515" h="331313">
                  <a:moveTo>
                    <a:pt x="0" y="113727"/>
                  </a:moveTo>
                  <a:lnTo>
                    <a:pt x="0" y="113727"/>
                  </a:lnTo>
                  <a:lnTo>
                    <a:pt x="0" y="108671"/>
                  </a:lnTo>
                  <a:lnTo>
                    <a:pt x="1058" y="107181"/>
                  </a:lnTo>
                  <a:lnTo>
                    <a:pt x="2822" y="106188"/>
                  </a:lnTo>
                  <a:lnTo>
                    <a:pt x="9409" y="104236"/>
                  </a:lnTo>
                  <a:lnTo>
                    <a:pt x="9525" y="149899"/>
                  </a:lnTo>
                  <a:lnTo>
                    <a:pt x="9525" y="193398"/>
                  </a:lnTo>
                  <a:lnTo>
                    <a:pt x="10583" y="230170"/>
                  </a:lnTo>
                  <a:lnTo>
                    <a:pt x="17726" y="249698"/>
                  </a:lnTo>
                  <a:lnTo>
                    <a:pt x="18934" y="269253"/>
                  </a:lnTo>
                  <a:lnTo>
                    <a:pt x="16176" y="275630"/>
                  </a:lnTo>
                  <a:lnTo>
                    <a:pt x="9914" y="284618"/>
                  </a:lnTo>
                  <a:lnTo>
                    <a:pt x="9526" y="241409"/>
                  </a:lnTo>
                  <a:lnTo>
                    <a:pt x="9525" y="196968"/>
                  </a:lnTo>
                  <a:lnTo>
                    <a:pt x="9525" y="151500"/>
                  </a:lnTo>
                  <a:lnTo>
                    <a:pt x="10583" y="124213"/>
                  </a:lnTo>
                  <a:lnTo>
                    <a:pt x="17726" y="83815"/>
                  </a:lnTo>
                  <a:lnTo>
                    <a:pt x="29236" y="47712"/>
                  </a:lnTo>
                  <a:lnTo>
                    <a:pt x="41406" y="26839"/>
                  </a:lnTo>
                  <a:lnTo>
                    <a:pt x="60336" y="5953"/>
                  </a:lnTo>
                  <a:lnTo>
                    <a:pt x="66680" y="2328"/>
                  </a:lnTo>
                  <a:lnTo>
                    <a:pt x="79376" y="0"/>
                  </a:lnTo>
                  <a:lnTo>
                    <a:pt x="85726" y="2504"/>
                  </a:lnTo>
                  <a:lnTo>
                    <a:pt x="98425" y="12735"/>
                  </a:lnTo>
                  <a:lnTo>
                    <a:pt x="101953" y="18747"/>
                  </a:lnTo>
                  <a:lnTo>
                    <a:pt x="104217" y="31230"/>
                  </a:lnTo>
                  <a:lnTo>
                    <a:pt x="104726" y="55288"/>
                  </a:lnTo>
                  <a:lnTo>
                    <a:pt x="101931" y="64118"/>
                  </a:lnTo>
                  <a:lnTo>
                    <a:pt x="98219" y="72629"/>
                  </a:lnTo>
                  <a:lnTo>
                    <a:pt x="95071" y="88262"/>
                  </a:lnTo>
                  <a:lnTo>
                    <a:pt x="87906" y="100067"/>
                  </a:lnTo>
                  <a:lnTo>
                    <a:pt x="70821" y="119993"/>
                  </a:lnTo>
                  <a:lnTo>
                    <a:pt x="68517" y="126389"/>
                  </a:lnTo>
                  <a:lnTo>
                    <a:pt x="66845" y="128519"/>
                  </a:lnTo>
                  <a:lnTo>
                    <a:pt x="60493" y="132574"/>
                  </a:lnTo>
                  <a:lnTo>
                    <a:pt x="58636" y="137273"/>
                  </a:lnTo>
                  <a:lnTo>
                    <a:pt x="57189" y="156360"/>
                  </a:lnTo>
                  <a:lnTo>
                    <a:pt x="58234" y="158024"/>
                  </a:lnTo>
                  <a:lnTo>
                    <a:pt x="59989" y="159134"/>
                  </a:lnTo>
                  <a:lnTo>
                    <a:pt x="62218" y="159873"/>
                  </a:lnTo>
                  <a:lnTo>
                    <a:pt x="63703" y="161424"/>
                  </a:lnTo>
                  <a:lnTo>
                    <a:pt x="65354" y="165970"/>
                  </a:lnTo>
                  <a:lnTo>
                    <a:pt x="66853" y="167606"/>
                  </a:lnTo>
                  <a:lnTo>
                    <a:pt x="85921" y="178225"/>
                  </a:lnTo>
                  <a:lnTo>
                    <a:pt x="103520" y="185028"/>
                  </a:lnTo>
                  <a:lnTo>
                    <a:pt x="126611" y="202754"/>
                  </a:lnTo>
                  <a:lnTo>
                    <a:pt x="146016" y="221688"/>
                  </a:lnTo>
                  <a:lnTo>
                    <a:pt x="149562" y="230854"/>
                  </a:lnTo>
                  <a:lnTo>
                    <a:pt x="152197" y="240925"/>
                  </a:lnTo>
                  <a:lnTo>
                    <a:pt x="156896" y="248929"/>
                  </a:lnTo>
                  <a:lnTo>
                    <a:pt x="157514" y="252545"/>
                  </a:lnTo>
                  <a:lnTo>
                    <a:pt x="156868" y="256014"/>
                  </a:lnTo>
                  <a:lnTo>
                    <a:pt x="154386" y="263749"/>
                  </a:lnTo>
                  <a:lnTo>
                    <a:pt x="151516" y="290621"/>
                  </a:lnTo>
                  <a:lnTo>
                    <a:pt x="147421" y="297475"/>
                  </a:lnTo>
                  <a:lnTo>
                    <a:pt x="121816" y="316892"/>
                  </a:lnTo>
                  <a:lnTo>
                    <a:pt x="111996" y="320439"/>
                  </a:lnTo>
                  <a:lnTo>
                    <a:pt x="101635" y="323074"/>
                  </a:lnTo>
                  <a:lnTo>
                    <a:pt x="86358" y="330567"/>
                  </a:lnTo>
                  <a:lnTo>
                    <a:pt x="82972" y="331312"/>
                  </a:lnTo>
                  <a:lnTo>
                    <a:pt x="73565" y="329318"/>
                  </a:lnTo>
                  <a:lnTo>
                    <a:pt x="56369" y="325067"/>
                  </a:lnTo>
                  <a:lnTo>
                    <a:pt x="50280" y="324470"/>
                  </a:lnTo>
                  <a:lnTo>
                    <a:pt x="45162" y="321956"/>
                  </a:lnTo>
                  <a:lnTo>
                    <a:pt x="25912" y="301923"/>
                  </a:lnTo>
                  <a:lnTo>
                    <a:pt x="9525" y="266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97"/>
          <p:cNvGrpSpPr/>
          <p:nvPr/>
        </p:nvGrpSpPr>
        <p:grpSpPr>
          <a:xfrm>
            <a:off x="4295775" y="1352560"/>
            <a:ext cx="1158014" cy="371300"/>
            <a:chOff x="4295775" y="1352560"/>
            <a:chExt cx="1158014" cy="371300"/>
          </a:xfrm>
        </p:grpSpPr>
        <p:sp>
          <p:nvSpPr>
            <p:cNvPr id="49" name="SMARTInkShape-3298"/>
            <p:cNvSpPr/>
            <p:nvPr>
              <p:custDataLst>
                <p:tags r:id="rId172"/>
              </p:custDataLst>
            </p:nvPr>
          </p:nvSpPr>
          <p:spPr>
            <a:xfrm>
              <a:off x="5438775" y="1600200"/>
              <a:ext cx="15014" cy="9526"/>
            </a:xfrm>
            <a:custGeom>
              <a:avLst/>
              <a:gdLst/>
              <a:ahLst/>
              <a:cxnLst/>
              <a:rect l="0" t="0" r="0" b="0"/>
              <a:pathLst>
                <a:path w="15014" h="9526">
                  <a:moveTo>
                    <a:pt x="9525" y="0"/>
                  </a:moveTo>
                  <a:lnTo>
                    <a:pt x="9525" y="0"/>
                  </a:lnTo>
                  <a:lnTo>
                    <a:pt x="15013" y="0"/>
                  </a:lnTo>
                  <a:lnTo>
                    <a:pt x="10457" y="0"/>
                  </a:lnTo>
                  <a:lnTo>
                    <a:pt x="9939" y="2822"/>
                  </a:lnTo>
                  <a:lnTo>
                    <a:pt x="9801" y="5056"/>
                  </a:lnTo>
                  <a:lnTo>
                    <a:pt x="8651" y="654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299"/>
            <p:cNvSpPr/>
            <p:nvPr>
              <p:custDataLst>
                <p:tags r:id="rId173"/>
              </p:custDataLst>
            </p:nvPr>
          </p:nvSpPr>
          <p:spPr>
            <a:xfrm>
              <a:off x="5248275" y="1352560"/>
              <a:ext cx="95002" cy="314316"/>
            </a:xfrm>
            <a:custGeom>
              <a:avLst/>
              <a:gdLst/>
              <a:ahLst/>
              <a:cxnLst/>
              <a:rect l="0" t="0" r="0" b="0"/>
              <a:pathLst>
                <a:path w="95002" h="314316">
                  <a:moveTo>
                    <a:pt x="0" y="9515"/>
                  </a:moveTo>
                  <a:lnTo>
                    <a:pt x="0" y="9515"/>
                  </a:lnTo>
                  <a:lnTo>
                    <a:pt x="0" y="24"/>
                  </a:lnTo>
                  <a:lnTo>
                    <a:pt x="5056" y="0"/>
                  </a:lnTo>
                  <a:lnTo>
                    <a:pt x="6545" y="1055"/>
                  </a:lnTo>
                  <a:lnTo>
                    <a:pt x="7539" y="2817"/>
                  </a:lnTo>
                  <a:lnTo>
                    <a:pt x="8201" y="5049"/>
                  </a:lnTo>
                  <a:lnTo>
                    <a:pt x="9701" y="6538"/>
                  </a:lnTo>
                  <a:lnTo>
                    <a:pt x="19712" y="11749"/>
                  </a:lnTo>
                  <a:lnTo>
                    <a:pt x="25693" y="17916"/>
                  </a:lnTo>
                  <a:lnTo>
                    <a:pt x="59012" y="63694"/>
                  </a:lnTo>
                  <a:lnTo>
                    <a:pt x="79260" y="98463"/>
                  </a:lnTo>
                  <a:lnTo>
                    <a:pt x="92413" y="140467"/>
                  </a:lnTo>
                  <a:lnTo>
                    <a:pt x="95001" y="183577"/>
                  </a:lnTo>
                  <a:lnTo>
                    <a:pt x="94081" y="200117"/>
                  </a:lnTo>
                  <a:lnTo>
                    <a:pt x="81978" y="239592"/>
                  </a:lnTo>
                  <a:lnTo>
                    <a:pt x="62133" y="268903"/>
                  </a:lnTo>
                  <a:lnTo>
                    <a:pt x="31826" y="300276"/>
                  </a:lnTo>
                  <a:lnTo>
                    <a:pt x="16016" y="309685"/>
                  </a:lnTo>
                  <a:lnTo>
                    <a:pt x="0" y="31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00"/>
            <p:cNvSpPr/>
            <p:nvPr>
              <p:custDataLst>
                <p:tags r:id="rId174"/>
              </p:custDataLst>
            </p:nvPr>
          </p:nvSpPr>
          <p:spPr>
            <a:xfrm>
              <a:off x="5019723" y="1533525"/>
              <a:ext cx="142828" cy="57151"/>
            </a:xfrm>
            <a:custGeom>
              <a:avLst/>
              <a:gdLst/>
              <a:ahLst/>
              <a:cxnLst/>
              <a:rect l="0" t="0" r="0" b="0"/>
              <a:pathLst>
                <a:path w="142828" h="57151">
                  <a:moveTo>
                    <a:pt x="28527" y="57150"/>
                  </a:moveTo>
                  <a:lnTo>
                    <a:pt x="28527" y="57150"/>
                  </a:lnTo>
                  <a:lnTo>
                    <a:pt x="23471" y="52094"/>
                  </a:lnTo>
                  <a:lnTo>
                    <a:pt x="18166" y="49611"/>
                  </a:lnTo>
                  <a:lnTo>
                    <a:pt x="6137" y="48018"/>
                  </a:lnTo>
                  <a:lnTo>
                    <a:pt x="4075" y="46828"/>
                  </a:lnTo>
                  <a:lnTo>
                    <a:pt x="2701" y="44977"/>
                  </a:lnTo>
                  <a:lnTo>
                    <a:pt x="0" y="38219"/>
                  </a:lnTo>
                  <a:lnTo>
                    <a:pt x="5023" y="33079"/>
                  </a:lnTo>
                  <a:lnTo>
                    <a:pt x="10320" y="30577"/>
                  </a:lnTo>
                  <a:lnTo>
                    <a:pt x="54499" y="20409"/>
                  </a:lnTo>
                  <a:lnTo>
                    <a:pt x="98411" y="9429"/>
                  </a:lnTo>
                  <a:lnTo>
                    <a:pt x="142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01"/>
            <p:cNvSpPr/>
            <p:nvPr>
              <p:custDataLst>
                <p:tags r:id="rId175"/>
              </p:custDataLst>
            </p:nvPr>
          </p:nvSpPr>
          <p:spPr>
            <a:xfrm>
              <a:off x="4972088" y="1410427"/>
              <a:ext cx="152363" cy="284972"/>
            </a:xfrm>
            <a:custGeom>
              <a:avLst/>
              <a:gdLst/>
              <a:ahLst/>
              <a:cxnLst/>
              <a:rect l="0" t="0" r="0" b="0"/>
              <a:pathLst>
                <a:path w="152363" h="284972">
                  <a:moveTo>
                    <a:pt x="47587" y="84998"/>
                  </a:moveTo>
                  <a:lnTo>
                    <a:pt x="47587" y="84998"/>
                  </a:lnTo>
                  <a:lnTo>
                    <a:pt x="53075" y="84998"/>
                  </a:lnTo>
                  <a:lnTo>
                    <a:pt x="47863" y="84998"/>
                  </a:lnTo>
                  <a:lnTo>
                    <a:pt x="52725" y="84998"/>
                  </a:lnTo>
                  <a:lnTo>
                    <a:pt x="54187" y="86056"/>
                  </a:lnTo>
                  <a:lnTo>
                    <a:pt x="55812" y="90054"/>
                  </a:lnTo>
                  <a:lnTo>
                    <a:pt x="55187" y="92602"/>
                  </a:lnTo>
                  <a:lnTo>
                    <a:pt x="49402" y="104296"/>
                  </a:lnTo>
                  <a:lnTo>
                    <a:pt x="42562" y="149060"/>
                  </a:lnTo>
                  <a:lnTo>
                    <a:pt x="37267" y="192981"/>
                  </a:lnTo>
                  <a:lnTo>
                    <a:pt x="20739" y="238693"/>
                  </a:lnTo>
                  <a:lnTo>
                    <a:pt x="7321" y="274836"/>
                  </a:lnTo>
                  <a:lnTo>
                    <a:pt x="0" y="284971"/>
                  </a:lnTo>
                  <a:lnTo>
                    <a:pt x="7506" y="267116"/>
                  </a:lnTo>
                  <a:lnTo>
                    <a:pt x="11723" y="253964"/>
                  </a:lnTo>
                  <a:lnTo>
                    <a:pt x="15772" y="241586"/>
                  </a:lnTo>
                  <a:lnTo>
                    <a:pt x="26332" y="195850"/>
                  </a:lnTo>
                  <a:lnTo>
                    <a:pt x="38254" y="157695"/>
                  </a:lnTo>
                  <a:lnTo>
                    <a:pt x="50800" y="114763"/>
                  </a:lnTo>
                  <a:lnTo>
                    <a:pt x="66642" y="68927"/>
                  </a:lnTo>
                  <a:lnTo>
                    <a:pt x="88862" y="21672"/>
                  </a:lnTo>
                  <a:lnTo>
                    <a:pt x="98387" y="7556"/>
                  </a:lnTo>
                  <a:lnTo>
                    <a:pt x="104737" y="2954"/>
                  </a:lnTo>
                  <a:lnTo>
                    <a:pt x="114262" y="364"/>
                  </a:lnTo>
                  <a:lnTo>
                    <a:pt x="117437" y="0"/>
                  </a:lnTo>
                  <a:lnTo>
                    <a:pt x="119554" y="816"/>
                  </a:lnTo>
                  <a:lnTo>
                    <a:pt x="120965" y="2418"/>
                  </a:lnTo>
                  <a:lnTo>
                    <a:pt x="122533" y="7021"/>
                  </a:lnTo>
                  <a:lnTo>
                    <a:pt x="126362" y="21421"/>
                  </a:lnTo>
                  <a:lnTo>
                    <a:pt x="131253" y="35469"/>
                  </a:lnTo>
                  <a:lnTo>
                    <a:pt x="138248" y="80945"/>
                  </a:lnTo>
                  <a:lnTo>
                    <a:pt x="143626" y="126221"/>
                  </a:lnTo>
                  <a:lnTo>
                    <a:pt x="151456" y="164368"/>
                  </a:lnTo>
                  <a:lnTo>
                    <a:pt x="152362" y="199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302"/>
            <p:cNvSpPr/>
            <p:nvPr>
              <p:custDataLst>
                <p:tags r:id="rId176"/>
              </p:custDataLst>
            </p:nvPr>
          </p:nvSpPr>
          <p:spPr>
            <a:xfrm>
              <a:off x="4725315" y="1419628"/>
              <a:ext cx="93944" cy="266298"/>
            </a:xfrm>
            <a:custGeom>
              <a:avLst/>
              <a:gdLst/>
              <a:ahLst/>
              <a:cxnLst/>
              <a:rect l="0" t="0" r="0" b="0"/>
              <a:pathLst>
                <a:path w="93944" h="266298">
                  <a:moveTo>
                    <a:pt x="84810" y="28172"/>
                  </a:moveTo>
                  <a:lnTo>
                    <a:pt x="84810" y="28172"/>
                  </a:lnTo>
                  <a:lnTo>
                    <a:pt x="84810" y="23116"/>
                  </a:lnTo>
                  <a:lnTo>
                    <a:pt x="85868" y="21626"/>
                  </a:lnTo>
                  <a:lnTo>
                    <a:pt x="87632" y="20633"/>
                  </a:lnTo>
                  <a:lnTo>
                    <a:pt x="89867" y="19971"/>
                  </a:lnTo>
                  <a:lnTo>
                    <a:pt x="91356" y="18471"/>
                  </a:lnTo>
                  <a:lnTo>
                    <a:pt x="93943" y="10562"/>
                  </a:lnTo>
                  <a:lnTo>
                    <a:pt x="93015" y="10082"/>
                  </a:lnTo>
                  <a:lnTo>
                    <a:pt x="89162" y="9549"/>
                  </a:lnTo>
                  <a:lnTo>
                    <a:pt x="87711" y="8348"/>
                  </a:lnTo>
                  <a:lnTo>
                    <a:pt x="86099" y="4192"/>
                  </a:lnTo>
                  <a:lnTo>
                    <a:pt x="84612" y="2660"/>
                  </a:lnTo>
                  <a:lnTo>
                    <a:pt x="80135" y="959"/>
                  </a:lnTo>
                  <a:lnTo>
                    <a:pt x="71666" y="0"/>
                  </a:lnTo>
                  <a:lnTo>
                    <a:pt x="65563" y="2599"/>
                  </a:lnTo>
                  <a:lnTo>
                    <a:pt x="43140" y="22266"/>
                  </a:lnTo>
                  <a:lnTo>
                    <a:pt x="18119" y="66537"/>
                  </a:lnTo>
                  <a:lnTo>
                    <a:pt x="12836" y="79090"/>
                  </a:lnTo>
                  <a:lnTo>
                    <a:pt x="7923" y="123628"/>
                  </a:lnTo>
                  <a:lnTo>
                    <a:pt x="0" y="170982"/>
                  </a:lnTo>
                  <a:lnTo>
                    <a:pt x="414" y="192312"/>
                  </a:lnTo>
                  <a:lnTo>
                    <a:pt x="13285" y="235834"/>
                  </a:lnTo>
                  <a:lnTo>
                    <a:pt x="27857" y="256105"/>
                  </a:lnTo>
                  <a:lnTo>
                    <a:pt x="30966" y="259503"/>
                  </a:lnTo>
                  <a:lnTo>
                    <a:pt x="40066" y="263277"/>
                  </a:lnTo>
                  <a:lnTo>
                    <a:pt x="84810" y="266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03"/>
            <p:cNvSpPr/>
            <p:nvPr>
              <p:custDataLst>
                <p:tags r:id="rId177"/>
              </p:custDataLst>
            </p:nvPr>
          </p:nvSpPr>
          <p:spPr>
            <a:xfrm>
              <a:off x="4486275" y="1533525"/>
              <a:ext cx="133351" cy="190335"/>
            </a:xfrm>
            <a:custGeom>
              <a:avLst/>
              <a:gdLst/>
              <a:ahLst/>
              <a:cxnLst/>
              <a:rect l="0" t="0" r="0" b="0"/>
              <a:pathLst>
                <a:path w="133351" h="190335">
                  <a:moveTo>
                    <a:pt x="0" y="28575"/>
                  </a:moveTo>
                  <a:lnTo>
                    <a:pt x="0" y="28575"/>
                  </a:lnTo>
                  <a:lnTo>
                    <a:pt x="9133" y="28575"/>
                  </a:lnTo>
                  <a:lnTo>
                    <a:pt x="17052" y="35121"/>
                  </a:lnTo>
                  <a:lnTo>
                    <a:pt x="25749" y="38276"/>
                  </a:lnTo>
                  <a:lnTo>
                    <a:pt x="31905" y="42764"/>
                  </a:lnTo>
                  <a:lnTo>
                    <a:pt x="60329" y="79022"/>
                  </a:lnTo>
                  <a:lnTo>
                    <a:pt x="63855" y="88390"/>
                  </a:lnTo>
                  <a:lnTo>
                    <a:pt x="75538" y="135405"/>
                  </a:lnTo>
                  <a:lnTo>
                    <a:pt x="76069" y="154100"/>
                  </a:lnTo>
                  <a:lnTo>
                    <a:pt x="73320" y="161269"/>
                  </a:lnTo>
                  <a:lnTo>
                    <a:pt x="69628" y="167984"/>
                  </a:lnTo>
                  <a:lnTo>
                    <a:pt x="67258" y="180917"/>
                  </a:lnTo>
                  <a:lnTo>
                    <a:pt x="67064" y="184112"/>
                  </a:lnTo>
                  <a:lnTo>
                    <a:pt x="65875" y="186241"/>
                  </a:lnTo>
                  <a:lnTo>
                    <a:pt x="64026" y="187661"/>
                  </a:lnTo>
                  <a:lnTo>
                    <a:pt x="58508" y="189939"/>
                  </a:lnTo>
                  <a:lnTo>
                    <a:pt x="52496" y="190334"/>
                  </a:lnTo>
                  <a:lnTo>
                    <a:pt x="50872" y="189331"/>
                  </a:lnTo>
                  <a:lnTo>
                    <a:pt x="49790" y="187604"/>
                  </a:lnTo>
                  <a:lnTo>
                    <a:pt x="48587" y="181805"/>
                  </a:lnTo>
                  <a:lnTo>
                    <a:pt x="47663" y="144511"/>
                  </a:lnTo>
                  <a:lnTo>
                    <a:pt x="55829" y="102758"/>
                  </a:lnTo>
                  <a:lnTo>
                    <a:pt x="61815" y="80659"/>
                  </a:lnTo>
                  <a:lnTo>
                    <a:pt x="83696" y="43643"/>
                  </a:lnTo>
                  <a:lnTo>
                    <a:pt x="111308" y="1388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304"/>
            <p:cNvSpPr/>
            <p:nvPr>
              <p:custDataLst>
                <p:tags r:id="rId178"/>
              </p:custDataLst>
            </p:nvPr>
          </p:nvSpPr>
          <p:spPr>
            <a:xfrm>
              <a:off x="4295775" y="1362103"/>
              <a:ext cx="166964" cy="352232"/>
            </a:xfrm>
            <a:custGeom>
              <a:avLst/>
              <a:gdLst/>
              <a:ahLst/>
              <a:cxnLst/>
              <a:rect l="0" t="0" r="0" b="0"/>
              <a:pathLst>
                <a:path w="166964" h="352232">
                  <a:moveTo>
                    <a:pt x="0" y="152372"/>
                  </a:moveTo>
                  <a:lnTo>
                    <a:pt x="0" y="152372"/>
                  </a:lnTo>
                  <a:lnTo>
                    <a:pt x="14189" y="152372"/>
                  </a:lnTo>
                  <a:lnTo>
                    <a:pt x="15809" y="153430"/>
                  </a:lnTo>
                  <a:lnTo>
                    <a:pt x="16890" y="155194"/>
                  </a:lnTo>
                  <a:lnTo>
                    <a:pt x="18410" y="162733"/>
                  </a:lnTo>
                  <a:lnTo>
                    <a:pt x="18624" y="165629"/>
                  </a:lnTo>
                  <a:lnTo>
                    <a:pt x="21683" y="171670"/>
                  </a:lnTo>
                  <a:lnTo>
                    <a:pt x="25512" y="177882"/>
                  </a:lnTo>
                  <a:lnTo>
                    <a:pt x="38196" y="221538"/>
                  </a:lnTo>
                  <a:lnTo>
                    <a:pt x="44361" y="234837"/>
                  </a:lnTo>
                  <a:lnTo>
                    <a:pt x="54973" y="276378"/>
                  </a:lnTo>
                  <a:lnTo>
                    <a:pt x="57093" y="322990"/>
                  </a:lnTo>
                  <a:lnTo>
                    <a:pt x="57150" y="351835"/>
                  </a:lnTo>
                  <a:lnTo>
                    <a:pt x="52093" y="352231"/>
                  </a:lnTo>
                  <a:lnTo>
                    <a:pt x="50604" y="351228"/>
                  </a:lnTo>
                  <a:lnTo>
                    <a:pt x="49611" y="349501"/>
                  </a:lnTo>
                  <a:lnTo>
                    <a:pt x="48508" y="343702"/>
                  </a:lnTo>
                  <a:lnTo>
                    <a:pt x="46829" y="328536"/>
                  </a:lnTo>
                  <a:lnTo>
                    <a:pt x="39458" y="298207"/>
                  </a:lnTo>
                  <a:lnTo>
                    <a:pt x="38279" y="256282"/>
                  </a:lnTo>
                  <a:lnTo>
                    <a:pt x="38135" y="218876"/>
                  </a:lnTo>
                  <a:lnTo>
                    <a:pt x="38107" y="174367"/>
                  </a:lnTo>
                  <a:lnTo>
                    <a:pt x="40923" y="131082"/>
                  </a:lnTo>
                  <a:lnTo>
                    <a:pt x="51358" y="87136"/>
                  </a:lnTo>
                  <a:lnTo>
                    <a:pt x="61698" y="41931"/>
                  </a:lnTo>
                  <a:lnTo>
                    <a:pt x="76381" y="12409"/>
                  </a:lnTo>
                  <a:lnTo>
                    <a:pt x="79496" y="8263"/>
                  </a:lnTo>
                  <a:lnTo>
                    <a:pt x="88601" y="3657"/>
                  </a:lnTo>
                  <a:lnTo>
                    <a:pt x="136121" y="0"/>
                  </a:lnTo>
                  <a:lnTo>
                    <a:pt x="146223" y="1043"/>
                  </a:lnTo>
                  <a:lnTo>
                    <a:pt x="154241" y="5034"/>
                  </a:lnTo>
                  <a:lnTo>
                    <a:pt x="156802" y="8639"/>
                  </a:lnTo>
                  <a:lnTo>
                    <a:pt x="163735" y="26810"/>
                  </a:lnTo>
                  <a:lnTo>
                    <a:pt x="166307" y="30564"/>
                  </a:lnTo>
                  <a:lnTo>
                    <a:pt x="166963" y="34125"/>
                  </a:lnTo>
                  <a:lnTo>
                    <a:pt x="166342" y="37557"/>
                  </a:lnTo>
                  <a:lnTo>
                    <a:pt x="163234" y="47445"/>
                  </a:lnTo>
                  <a:lnTo>
                    <a:pt x="162798" y="50670"/>
                  </a:lnTo>
                  <a:lnTo>
                    <a:pt x="147947" y="69998"/>
                  </a:lnTo>
                  <a:lnTo>
                    <a:pt x="136029" y="81633"/>
                  </a:lnTo>
                  <a:lnTo>
                    <a:pt x="91096" y="111074"/>
                  </a:lnTo>
                  <a:lnTo>
                    <a:pt x="69304" y="120970"/>
                  </a:lnTo>
                  <a:lnTo>
                    <a:pt x="61494" y="123599"/>
                  </a:lnTo>
                  <a:lnTo>
                    <a:pt x="47856" y="131088"/>
                  </a:lnTo>
                  <a:lnTo>
                    <a:pt x="40027" y="132881"/>
                  </a:lnTo>
                  <a:lnTo>
                    <a:pt x="39385" y="134086"/>
                  </a:lnTo>
                  <a:lnTo>
                    <a:pt x="38100" y="142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598"/>
          <p:cNvGrpSpPr/>
          <p:nvPr/>
        </p:nvGrpSpPr>
        <p:grpSpPr>
          <a:xfrm>
            <a:off x="5715116" y="1316374"/>
            <a:ext cx="742793" cy="340977"/>
            <a:chOff x="5715116" y="1316374"/>
            <a:chExt cx="742793" cy="340977"/>
          </a:xfrm>
        </p:grpSpPr>
        <p:sp>
          <p:nvSpPr>
            <p:cNvPr id="57" name="SMARTInkShape-3305"/>
            <p:cNvSpPr/>
            <p:nvPr>
              <p:custDataLst>
                <p:tags r:id="rId166"/>
              </p:custDataLst>
            </p:nvPr>
          </p:nvSpPr>
          <p:spPr>
            <a:xfrm>
              <a:off x="6400800" y="1343025"/>
              <a:ext cx="57109" cy="314326"/>
            </a:xfrm>
            <a:custGeom>
              <a:avLst/>
              <a:gdLst/>
              <a:ahLst/>
              <a:cxnLst/>
              <a:rect l="0" t="0" r="0" b="0"/>
              <a:pathLst>
                <a:path w="57109" h="314326">
                  <a:moveTo>
                    <a:pt x="0" y="0"/>
                  </a:moveTo>
                  <a:lnTo>
                    <a:pt x="0" y="0"/>
                  </a:lnTo>
                  <a:lnTo>
                    <a:pt x="8662" y="7604"/>
                  </a:lnTo>
                  <a:lnTo>
                    <a:pt x="25535" y="17334"/>
                  </a:lnTo>
                  <a:lnTo>
                    <a:pt x="41565" y="40358"/>
                  </a:lnTo>
                  <a:lnTo>
                    <a:pt x="42527" y="44897"/>
                  </a:lnTo>
                  <a:lnTo>
                    <a:pt x="40941" y="61398"/>
                  </a:lnTo>
                  <a:lnTo>
                    <a:pt x="54680" y="104838"/>
                  </a:lnTo>
                  <a:lnTo>
                    <a:pt x="56825" y="144138"/>
                  </a:lnTo>
                  <a:lnTo>
                    <a:pt x="57108" y="185610"/>
                  </a:lnTo>
                  <a:lnTo>
                    <a:pt x="48945" y="230331"/>
                  </a:lnTo>
                  <a:lnTo>
                    <a:pt x="37438" y="266092"/>
                  </a:lnTo>
                  <a:lnTo>
                    <a:pt x="25269" y="286923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306"/>
            <p:cNvSpPr/>
            <p:nvPr>
              <p:custDataLst>
                <p:tags r:id="rId167"/>
              </p:custDataLst>
            </p:nvPr>
          </p:nvSpPr>
          <p:spPr>
            <a:xfrm>
              <a:off x="6238875" y="1334073"/>
              <a:ext cx="95120" cy="294571"/>
            </a:xfrm>
            <a:custGeom>
              <a:avLst/>
              <a:gdLst/>
              <a:ahLst/>
              <a:cxnLst/>
              <a:rect l="0" t="0" r="0" b="0"/>
              <a:pathLst>
                <a:path w="95120" h="294571">
                  <a:moveTo>
                    <a:pt x="0" y="170877"/>
                  </a:moveTo>
                  <a:lnTo>
                    <a:pt x="0" y="170877"/>
                  </a:lnTo>
                  <a:lnTo>
                    <a:pt x="7539" y="139793"/>
                  </a:lnTo>
                  <a:lnTo>
                    <a:pt x="9350" y="92471"/>
                  </a:lnTo>
                  <a:lnTo>
                    <a:pt x="10561" y="54366"/>
                  </a:lnTo>
                  <a:lnTo>
                    <a:pt x="19224" y="22991"/>
                  </a:lnTo>
                  <a:lnTo>
                    <a:pt x="26415" y="9217"/>
                  </a:lnTo>
                  <a:lnTo>
                    <a:pt x="27135" y="5953"/>
                  </a:lnTo>
                  <a:lnTo>
                    <a:pt x="28673" y="3778"/>
                  </a:lnTo>
                  <a:lnTo>
                    <a:pt x="30757" y="2328"/>
                  </a:lnTo>
                  <a:lnTo>
                    <a:pt x="35895" y="716"/>
                  </a:lnTo>
                  <a:lnTo>
                    <a:pt x="41706" y="0"/>
                  </a:lnTo>
                  <a:lnTo>
                    <a:pt x="43680" y="867"/>
                  </a:lnTo>
                  <a:lnTo>
                    <a:pt x="44995" y="2504"/>
                  </a:lnTo>
                  <a:lnTo>
                    <a:pt x="45872" y="4653"/>
                  </a:lnTo>
                  <a:lnTo>
                    <a:pt x="47515" y="6086"/>
                  </a:lnTo>
                  <a:lnTo>
                    <a:pt x="57755" y="11208"/>
                  </a:lnTo>
                  <a:lnTo>
                    <a:pt x="63769" y="15246"/>
                  </a:lnTo>
                  <a:lnTo>
                    <a:pt x="73104" y="18578"/>
                  </a:lnTo>
                  <a:lnTo>
                    <a:pt x="79411" y="23108"/>
                  </a:lnTo>
                  <a:lnTo>
                    <a:pt x="88911" y="36665"/>
                  </a:lnTo>
                  <a:lnTo>
                    <a:pt x="93371" y="49031"/>
                  </a:lnTo>
                  <a:lnTo>
                    <a:pt x="95085" y="74228"/>
                  </a:lnTo>
                  <a:lnTo>
                    <a:pt x="92354" y="83119"/>
                  </a:lnTo>
                  <a:lnTo>
                    <a:pt x="78994" y="100759"/>
                  </a:lnTo>
                  <a:lnTo>
                    <a:pt x="70795" y="110473"/>
                  </a:lnTo>
                  <a:lnTo>
                    <a:pt x="64667" y="123236"/>
                  </a:lnTo>
                  <a:lnTo>
                    <a:pt x="62162" y="126417"/>
                  </a:lnTo>
                  <a:lnTo>
                    <a:pt x="56555" y="129950"/>
                  </a:lnTo>
                  <a:lnTo>
                    <a:pt x="53578" y="130893"/>
                  </a:lnTo>
                  <a:lnTo>
                    <a:pt x="51594" y="132579"/>
                  </a:lnTo>
                  <a:lnTo>
                    <a:pt x="38220" y="151699"/>
                  </a:lnTo>
                  <a:lnTo>
                    <a:pt x="81577" y="196362"/>
                  </a:lnTo>
                  <a:lnTo>
                    <a:pt x="93765" y="229881"/>
                  </a:lnTo>
                  <a:lnTo>
                    <a:pt x="95119" y="255193"/>
                  </a:lnTo>
                  <a:lnTo>
                    <a:pt x="92370" y="264090"/>
                  </a:lnTo>
                  <a:lnTo>
                    <a:pt x="81981" y="278425"/>
                  </a:lnTo>
                  <a:lnTo>
                    <a:pt x="75947" y="282176"/>
                  </a:lnTo>
                  <a:lnTo>
                    <a:pt x="69738" y="284901"/>
                  </a:lnTo>
                  <a:lnTo>
                    <a:pt x="60292" y="291328"/>
                  </a:lnTo>
                  <a:lnTo>
                    <a:pt x="50790" y="293702"/>
                  </a:lnTo>
                  <a:lnTo>
                    <a:pt x="34923" y="294570"/>
                  </a:lnTo>
                  <a:lnTo>
                    <a:pt x="28575" y="291821"/>
                  </a:lnTo>
                  <a:lnTo>
                    <a:pt x="0" y="266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307"/>
            <p:cNvSpPr/>
            <p:nvPr>
              <p:custDataLst>
                <p:tags r:id="rId168"/>
              </p:custDataLst>
            </p:nvPr>
          </p:nvSpPr>
          <p:spPr>
            <a:xfrm>
              <a:off x="6229350" y="143827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0"/>
                  </a:moveTo>
                  <a:lnTo>
                    <a:pt x="19050" y="0"/>
                  </a:lnTo>
                  <a:lnTo>
                    <a:pt x="13994" y="5056"/>
                  </a:lnTo>
                  <a:lnTo>
                    <a:pt x="11511" y="10361"/>
                  </a:lnTo>
                  <a:lnTo>
                    <a:pt x="9559" y="54547"/>
                  </a:lnTo>
                  <a:lnTo>
                    <a:pt x="6718" y="64107"/>
                  </a:lnTo>
                  <a:lnTo>
                    <a:pt x="2986" y="72942"/>
                  </a:lnTo>
                  <a:lnTo>
                    <a:pt x="175" y="114481"/>
                  </a:lnTo>
                  <a:lnTo>
                    <a:pt x="5" y="15969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308"/>
            <p:cNvSpPr/>
            <p:nvPr>
              <p:custDataLst>
                <p:tags r:id="rId169"/>
              </p:custDataLst>
            </p:nvPr>
          </p:nvSpPr>
          <p:spPr>
            <a:xfrm>
              <a:off x="6096008" y="1362113"/>
              <a:ext cx="76193" cy="238088"/>
            </a:xfrm>
            <a:custGeom>
              <a:avLst/>
              <a:gdLst/>
              <a:ahLst/>
              <a:cxnLst/>
              <a:rect l="0" t="0" r="0" b="0"/>
              <a:pathLst>
                <a:path w="76193" h="238088">
                  <a:moveTo>
                    <a:pt x="76192" y="28537"/>
                  </a:moveTo>
                  <a:lnTo>
                    <a:pt x="76192" y="28537"/>
                  </a:lnTo>
                  <a:lnTo>
                    <a:pt x="67991" y="20336"/>
                  </a:lnTo>
                  <a:lnTo>
                    <a:pt x="66783" y="10927"/>
                  </a:lnTo>
                  <a:lnTo>
                    <a:pt x="61644" y="4857"/>
                  </a:lnTo>
                  <a:lnTo>
                    <a:pt x="56322" y="2138"/>
                  </a:lnTo>
                  <a:lnTo>
                    <a:pt x="43070" y="90"/>
                  </a:lnTo>
                  <a:lnTo>
                    <a:pt x="34510" y="0"/>
                  </a:lnTo>
                  <a:lnTo>
                    <a:pt x="32530" y="1046"/>
                  </a:lnTo>
                  <a:lnTo>
                    <a:pt x="31209" y="2801"/>
                  </a:lnTo>
                  <a:lnTo>
                    <a:pt x="28683" y="7574"/>
                  </a:lnTo>
                  <a:lnTo>
                    <a:pt x="13481" y="26531"/>
                  </a:lnTo>
                  <a:lnTo>
                    <a:pt x="978" y="73962"/>
                  </a:lnTo>
                  <a:lnTo>
                    <a:pt x="79" y="116826"/>
                  </a:lnTo>
                  <a:lnTo>
                    <a:pt x="0" y="156542"/>
                  </a:lnTo>
                  <a:lnTo>
                    <a:pt x="1052" y="180059"/>
                  </a:lnTo>
                  <a:lnTo>
                    <a:pt x="11751" y="216628"/>
                  </a:lnTo>
                  <a:lnTo>
                    <a:pt x="28567" y="238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309"/>
            <p:cNvSpPr/>
            <p:nvPr>
              <p:custDataLst>
                <p:tags r:id="rId170"/>
              </p:custDataLst>
            </p:nvPr>
          </p:nvSpPr>
          <p:spPr>
            <a:xfrm>
              <a:off x="5838825" y="1466850"/>
              <a:ext cx="114301" cy="180811"/>
            </a:xfrm>
            <a:custGeom>
              <a:avLst/>
              <a:gdLst/>
              <a:ahLst/>
              <a:cxnLst/>
              <a:rect l="0" t="0" r="0" b="0"/>
              <a:pathLst>
                <a:path w="114301" h="180811">
                  <a:moveTo>
                    <a:pt x="0" y="76200"/>
                  </a:moveTo>
                  <a:lnTo>
                    <a:pt x="0" y="76200"/>
                  </a:lnTo>
                  <a:lnTo>
                    <a:pt x="5056" y="76200"/>
                  </a:lnTo>
                  <a:lnTo>
                    <a:pt x="6545" y="75142"/>
                  </a:lnTo>
                  <a:lnTo>
                    <a:pt x="7539" y="73378"/>
                  </a:lnTo>
                  <a:lnTo>
                    <a:pt x="9409" y="67068"/>
                  </a:lnTo>
                  <a:lnTo>
                    <a:pt x="23711" y="66685"/>
                  </a:lnTo>
                  <a:lnTo>
                    <a:pt x="29235" y="69502"/>
                  </a:lnTo>
                  <a:lnTo>
                    <a:pt x="32190" y="71734"/>
                  </a:lnTo>
                  <a:lnTo>
                    <a:pt x="35474" y="77038"/>
                  </a:lnTo>
                  <a:lnTo>
                    <a:pt x="37991" y="82922"/>
                  </a:lnTo>
                  <a:lnTo>
                    <a:pt x="62522" y="112193"/>
                  </a:lnTo>
                  <a:lnTo>
                    <a:pt x="66311" y="138818"/>
                  </a:lnTo>
                  <a:lnTo>
                    <a:pt x="66661" y="165066"/>
                  </a:lnTo>
                  <a:lnTo>
                    <a:pt x="63847" y="171435"/>
                  </a:lnTo>
                  <a:lnTo>
                    <a:pt x="58473" y="179090"/>
                  </a:lnTo>
                  <a:lnTo>
                    <a:pt x="54916" y="180137"/>
                  </a:lnTo>
                  <a:lnTo>
                    <a:pt x="49065" y="180810"/>
                  </a:lnTo>
                  <a:lnTo>
                    <a:pt x="42995" y="175869"/>
                  </a:lnTo>
                  <a:lnTo>
                    <a:pt x="40275" y="170592"/>
                  </a:lnTo>
                  <a:lnTo>
                    <a:pt x="38387" y="154404"/>
                  </a:lnTo>
                  <a:lnTo>
                    <a:pt x="39183" y="120269"/>
                  </a:lnTo>
                  <a:lnTo>
                    <a:pt x="54577" y="76178"/>
                  </a:lnTo>
                  <a:lnTo>
                    <a:pt x="59210" y="57143"/>
                  </a:lnTo>
                  <a:lnTo>
                    <a:pt x="61698" y="50796"/>
                  </a:lnTo>
                  <a:lnTo>
                    <a:pt x="70107" y="40920"/>
                  </a:lnTo>
                  <a:lnTo>
                    <a:pt x="79842" y="31945"/>
                  </a:lnTo>
                  <a:lnTo>
                    <a:pt x="92331" y="1605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310"/>
            <p:cNvSpPr/>
            <p:nvPr>
              <p:custDataLst>
                <p:tags r:id="rId171"/>
              </p:custDataLst>
            </p:nvPr>
          </p:nvSpPr>
          <p:spPr>
            <a:xfrm>
              <a:off x="5715116" y="1316374"/>
              <a:ext cx="128826" cy="331286"/>
            </a:xfrm>
            <a:custGeom>
              <a:avLst/>
              <a:gdLst/>
              <a:ahLst/>
              <a:cxnLst/>
              <a:rect l="0" t="0" r="0" b="0"/>
              <a:pathLst>
                <a:path w="128826" h="331286">
                  <a:moveTo>
                    <a:pt x="18934" y="140951"/>
                  </a:moveTo>
                  <a:lnTo>
                    <a:pt x="18934" y="140951"/>
                  </a:lnTo>
                  <a:lnTo>
                    <a:pt x="18934" y="155702"/>
                  </a:lnTo>
                  <a:lnTo>
                    <a:pt x="18934" y="153504"/>
                  </a:lnTo>
                  <a:lnTo>
                    <a:pt x="18934" y="196764"/>
                  </a:lnTo>
                  <a:lnTo>
                    <a:pt x="18934" y="242975"/>
                  </a:lnTo>
                  <a:lnTo>
                    <a:pt x="18934" y="286207"/>
                  </a:lnTo>
                  <a:lnTo>
                    <a:pt x="18934" y="315421"/>
                  </a:lnTo>
                  <a:lnTo>
                    <a:pt x="16112" y="321857"/>
                  </a:lnTo>
                  <a:lnTo>
                    <a:pt x="9525" y="331285"/>
                  </a:lnTo>
                  <a:lnTo>
                    <a:pt x="9443" y="326345"/>
                  </a:lnTo>
                  <a:lnTo>
                    <a:pt x="6602" y="321068"/>
                  </a:lnTo>
                  <a:lnTo>
                    <a:pt x="4363" y="318179"/>
                  </a:lnTo>
                  <a:lnTo>
                    <a:pt x="1875" y="309325"/>
                  </a:lnTo>
                  <a:lnTo>
                    <a:pt x="0" y="267771"/>
                  </a:lnTo>
                  <a:lnTo>
                    <a:pt x="2721" y="225816"/>
                  </a:lnTo>
                  <a:lnTo>
                    <a:pt x="8528" y="178938"/>
                  </a:lnTo>
                  <a:lnTo>
                    <a:pt x="9293" y="131411"/>
                  </a:lnTo>
                  <a:lnTo>
                    <a:pt x="19754" y="83799"/>
                  </a:lnTo>
                  <a:lnTo>
                    <a:pt x="28702" y="60870"/>
                  </a:lnTo>
                  <a:lnTo>
                    <a:pt x="60213" y="14441"/>
                  </a:lnTo>
                  <a:lnTo>
                    <a:pt x="72910" y="2406"/>
                  </a:lnTo>
                  <a:lnTo>
                    <a:pt x="79259" y="0"/>
                  </a:lnTo>
                  <a:lnTo>
                    <a:pt x="82434" y="417"/>
                  </a:lnTo>
                  <a:lnTo>
                    <a:pt x="104659" y="9910"/>
                  </a:lnTo>
                  <a:lnTo>
                    <a:pt x="117359" y="20757"/>
                  </a:lnTo>
                  <a:lnTo>
                    <a:pt x="120887" y="29676"/>
                  </a:lnTo>
                  <a:lnTo>
                    <a:pt x="123513" y="39637"/>
                  </a:lnTo>
                  <a:lnTo>
                    <a:pt x="128208" y="47592"/>
                  </a:lnTo>
                  <a:lnTo>
                    <a:pt x="128825" y="51195"/>
                  </a:lnTo>
                  <a:lnTo>
                    <a:pt x="128178" y="54655"/>
                  </a:lnTo>
                  <a:lnTo>
                    <a:pt x="125695" y="62381"/>
                  </a:lnTo>
                  <a:lnTo>
                    <a:pt x="122825" y="89246"/>
                  </a:lnTo>
                  <a:lnTo>
                    <a:pt x="101325" y="123717"/>
                  </a:lnTo>
                  <a:lnTo>
                    <a:pt x="95064" y="128000"/>
                  </a:lnTo>
                  <a:lnTo>
                    <a:pt x="88753" y="130961"/>
                  </a:lnTo>
                  <a:lnTo>
                    <a:pt x="79250" y="137521"/>
                  </a:lnTo>
                  <a:lnTo>
                    <a:pt x="47509" y="15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599"/>
          <p:cNvGrpSpPr/>
          <p:nvPr/>
        </p:nvGrpSpPr>
        <p:grpSpPr>
          <a:xfrm>
            <a:off x="3638952" y="1238643"/>
            <a:ext cx="247249" cy="256783"/>
            <a:chOff x="3638952" y="1238643"/>
            <a:chExt cx="247249" cy="256783"/>
          </a:xfrm>
        </p:grpSpPr>
        <p:sp>
          <p:nvSpPr>
            <p:cNvPr id="64" name="SMARTInkShape-3311"/>
            <p:cNvSpPr/>
            <p:nvPr>
              <p:custDataLst>
                <p:tags r:id="rId163"/>
              </p:custDataLst>
            </p:nvPr>
          </p:nvSpPr>
          <p:spPr>
            <a:xfrm>
              <a:off x="3714750" y="1238643"/>
              <a:ext cx="57151" cy="228208"/>
            </a:xfrm>
            <a:custGeom>
              <a:avLst/>
              <a:gdLst/>
              <a:ahLst/>
              <a:cxnLst/>
              <a:rect l="0" t="0" r="0" b="0"/>
              <a:pathLst>
                <a:path w="57151" h="228208">
                  <a:moveTo>
                    <a:pt x="0" y="18657"/>
                  </a:moveTo>
                  <a:lnTo>
                    <a:pt x="0" y="18657"/>
                  </a:lnTo>
                  <a:lnTo>
                    <a:pt x="0" y="934"/>
                  </a:lnTo>
                  <a:lnTo>
                    <a:pt x="1058" y="492"/>
                  </a:lnTo>
                  <a:lnTo>
                    <a:pt x="5057" y="0"/>
                  </a:lnTo>
                  <a:lnTo>
                    <a:pt x="6546" y="927"/>
                  </a:lnTo>
                  <a:lnTo>
                    <a:pt x="7539" y="2604"/>
                  </a:lnTo>
                  <a:lnTo>
                    <a:pt x="9263" y="9331"/>
                  </a:lnTo>
                  <a:lnTo>
                    <a:pt x="9491" y="22276"/>
                  </a:lnTo>
                  <a:lnTo>
                    <a:pt x="12332" y="28380"/>
                  </a:lnTo>
                  <a:lnTo>
                    <a:pt x="16064" y="34620"/>
                  </a:lnTo>
                  <a:lnTo>
                    <a:pt x="18460" y="47249"/>
                  </a:lnTo>
                  <a:lnTo>
                    <a:pt x="19846" y="54648"/>
                  </a:lnTo>
                  <a:lnTo>
                    <a:pt x="27217" y="77659"/>
                  </a:lnTo>
                  <a:lnTo>
                    <a:pt x="29554" y="116318"/>
                  </a:lnTo>
                  <a:lnTo>
                    <a:pt x="36099" y="135001"/>
                  </a:lnTo>
                  <a:lnTo>
                    <a:pt x="38895" y="157372"/>
                  </a:lnTo>
                  <a:lnTo>
                    <a:pt x="45587" y="170862"/>
                  </a:lnTo>
                  <a:lnTo>
                    <a:pt x="48660" y="205980"/>
                  </a:lnTo>
                  <a:lnTo>
                    <a:pt x="55823" y="216800"/>
                  </a:lnTo>
                  <a:lnTo>
                    <a:pt x="57150" y="228196"/>
                  </a:lnTo>
                  <a:lnTo>
                    <a:pt x="57150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312"/>
            <p:cNvSpPr/>
            <p:nvPr>
              <p:custDataLst>
                <p:tags r:id="rId164"/>
              </p:custDataLst>
            </p:nvPr>
          </p:nvSpPr>
          <p:spPr>
            <a:xfrm>
              <a:off x="3743325" y="14382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9408" y="9409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313"/>
            <p:cNvSpPr/>
            <p:nvPr>
              <p:custDataLst>
                <p:tags r:id="rId165"/>
              </p:custDataLst>
            </p:nvPr>
          </p:nvSpPr>
          <p:spPr>
            <a:xfrm>
              <a:off x="3638952" y="1457325"/>
              <a:ext cx="247249" cy="38101"/>
            </a:xfrm>
            <a:custGeom>
              <a:avLst/>
              <a:gdLst/>
              <a:ahLst/>
              <a:cxnLst/>
              <a:rect l="0" t="0" r="0" b="0"/>
              <a:pathLst>
                <a:path w="247249" h="38101">
                  <a:moveTo>
                    <a:pt x="18648" y="38100"/>
                  </a:moveTo>
                  <a:lnTo>
                    <a:pt x="18648" y="38100"/>
                  </a:lnTo>
                  <a:lnTo>
                    <a:pt x="0" y="38100"/>
                  </a:lnTo>
                  <a:lnTo>
                    <a:pt x="31756" y="38100"/>
                  </a:lnTo>
                  <a:lnTo>
                    <a:pt x="76062" y="26341"/>
                  </a:lnTo>
                  <a:lnTo>
                    <a:pt x="89674" y="22290"/>
                  </a:lnTo>
                  <a:lnTo>
                    <a:pt x="136309" y="12788"/>
                  </a:lnTo>
                  <a:lnTo>
                    <a:pt x="182789" y="3265"/>
                  </a:lnTo>
                  <a:lnTo>
                    <a:pt x="229454" y="128"/>
                  </a:lnTo>
                  <a:lnTo>
                    <a:pt x="2472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3314"/>
          <p:cNvSpPr/>
          <p:nvPr>
            <p:custDataLst>
              <p:tags r:id="rId1"/>
            </p:custDataLst>
          </p:nvPr>
        </p:nvSpPr>
        <p:spPr>
          <a:xfrm>
            <a:off x="4962525" y="704850"/>
            <a:ext cx="2066395" cy="161926"/>
          </a:xfrm>
          <a:custGeom>
            <a:avLst/>
            <a:gdLst/>
            <a:ahLst/>
            <a:cxnLst/>
            <a:rect l="0" t="0" r="0" b="0"/>
            <a:pathLst>
              <a:path w="2066395" h="161926">
                <a:moveTo>
                  <a:pt x="0" y="161925"/>
                </a:moveTo>
                <a:lnTo>
                  <a:pt x="0" y="161925"/>
                </a:lnTo>
                <a:lnTo>
                  <a:pt x="5056" y="161925"/>
                </a:lnTo>
                <a:lnTo>
                  <a:pt x="10361" y="159103"/>
                </a:lnTo>
                <a:lnTo>
                  <a:pt x="16247" y="155379"/>
                </a:lnTo>
                <a:lnTo>
                  <a:pt x="26569" y="153283"/>
                </a:lnTo>
                <a:lnTo>
                  <a:pt x="69752" y="152452"/>
                </a:lnTo>
                <a:lnTo>
                  <a:pt x="96162" y="149593"/>
                </a:lnTo>
                <a:lnTo>
                  <a:pt x="138587" y="144202"/>
                </a:lnTo>
                <a:lnTo>
                  <a:pt x="175236" y="138212"/>
                </a:lnTo>
                <a:lnTo>
                  <a:pt x="217962" y="129734"/>
                </a:lnTo>
                <a:lnTo>
                  <a:pt x="264136" y="125576"/>
                </a:lnTo>
                <a:lnTo>
                  <a:pt x="298368" y="121781"/>
                </a:lnTo>
                <a:lnTo>
                  <a:pt x="335808" y="116567"/>
                </a:lnTo>
                <a:lnTo>
                  <a:pt x="377142" y="110721"/>
                </a:lnTo>
                <a:lnTo>
                  <a:pt x="417385" y="104596"/>
                </a:lnTo>
                <a:lnTo>
                  <a:pt x="457496" y="98345"/>
                </a:lnTo>
                <a:lnTo>
                  <a:pt x="500018" y="92040"/>
                </a:lnTo>
                <a:lnTo>
                  <a:pt x="546433" y="85709"/>
                </a:lnTo>
                <a:lnTo>
                  <a:pt x="570664" y="82540"/>
                </a:lnTo>
                <a:lnTo>
                  <a:pt x="617342" y="79018"/>
                </a:lnTo>
                <a:lnTo>
                  <a:pt x="663840" y="76394"/>
                </a:lnTo>
                <a:lnTo>
                  <a:pt x="688094" y="74213"/>
                </a:lnTo>
                <a:lnTo>
                  <a:pt x="712730" y="71700"/>
                </a:lnTo>
                <a:lnTo>
                  <a:pt x="737620" y="70025"/>
                </a:lnTo>
                <a:lnTo>
                  <a:pt x="762680" y="68908"/>
                </a:lnTo>
                <a:lnTo>
                  <a:pt x="787854" y="68164"/>
                </a:lnTo>
                <a:lnTo>
                  <a:pt x="813102" y="66609"/>
                </a:lnTo>
                <a:lnTo>
                  <a:pt x="838402" y="64515"/>
                </a:lnTo>
                <a:lnTo>
                  <a:pt x="863734" y="62060"/>
                </a:lnTo>
                <a:lnTo>
                  <a:pt x="889090" y="60423"/>
                </a:lnTo>
                <a:lnTo>
                  <a:pt x="914460" y="59332"/>
                </a:lnTo>
                <a:lnTo>
                  <a:pt x="939840" y="58605"/>
                </a:lnTo>
                <a:lnTo>
                  <a:pt x="965226" y="58120"/>
                </a:lnTo>
                <a:lnTo>
                  <a:pt x="990617" y="57796"/>
                </a:lnTo>
                <a:lnTo>
                  <a:pt x="1016012" y="57581"/>
                </a:lnTo>
                <a:lnTo>
                  <a:pt x="1042466" y="56379"/>
                </a:lnTo>
                <a:lnTo>
                  <a:pt x="1069627" y="54519"/>
                </a:lnTo>
                <a:lnTo>
                  <a:pt x="1097260" y="52221"/>
                </a:lnTo>
                <a:lnTo>
                  <a:pt x="1124148" y="50689"/>
                </a:lnTo>
                <a:lnTo>
                  <a:pt x="1150541" y="49668"/>
                </a:lnTo>
                <a:lnTo>
                  <a:pt x="1176602" y="48987"/>
                </a:lnTo>
                <a:lnTo>
                  <a:pt x="1202443" y="48533"/>
                </a:lnTo>
                <a:lnTo>
                  <a:pt x="1228137" y="48230"/>
                </a:lnTo>
                <a:lnTo>
                  <a:pt x="1253733" y="48029"/>
                </a:lnTo>
                <a:lnTo>
                  <a:pt x="1279263" y="47894"/>
                </a:lnTo>
                <a:lnTo>
                  <a:pt x="1304750" y="47804"/>
                </a:lnTo>
                <a:lnTo>
                  <a:pt x="1330209" y="47745"/>
                </a:lnTo>
                <a:lnTo>
                  <a:pt x="1354589" y="47705"/>
                </a:lnTo>
                <a:lnTo>
                  <a:pt x="1401435" y="47660"/>
                </a:lnTo>
                <a:lnTo>
                  <a:pt x="1446949" y="47641"/>
                </a:lnTo>
                <a:lnTo>
                  <a:pt x="1492930" y="47632"/>
                </a:lnTo>
                <a:lnTo>
                  <a:pt x="1517044" y="47630"/>
                </a:lnTo>
                <a:lnTo>
                  <a:pt x="1541588" y="47628"/>
                </a:lnTo>
                <a:lnTo>
                  <a:pt x="1588614" y="47626"/>
                </a:lnTo>
                <a:lnTo>
                  <a:pt x="1633151" y="48684"/>
                </a:lnTo>
                <a:lnTo>
                  <a:pt x="1674111" y="52682"/>
                </a:lnTo>
                <a:lnTo>
                  <a:pt x="1713482" y="55164"/>
                </a:lnTo>
                <a:lnTo>
                  <a:pt x="1752148" y="56267"/>
                </a:lnTo>
                <a:lnTo>
                  <a:pt x="1790499" y="56758"/>
                </a:lnTo>
                <a:lnTo>
                  <a:pt x="1825889" y="56976"/>
                </a:lnTo>
                <a:lnTo>
                  <a:pt x="1859256" y="57072"/>
                </a:lnTo>
                <a:lnTo>
                  <a:pt x="1905675" y="58185"/>
                </a:lnTo>
                <a:lnTo>
                  <a:pt x="1941537" y="63689"/>
                </a:lnTo>
                <a:lnTo>
                  <a:pt x="1985399" y="66085"/>
                </a:lnTo>
                <a:lnTo>
                  <a:pt x="2027262" y="66597"/>
                </a:lnTo>
                <a:lnTo>
                  <a:pt x="2066394" y="66675"/>
                </a:lnTo>
                <a:lnTo>
                  <a:pt x="2061711" y="61619"/>
                </a:lnTo>
                <a:lnTo>
                  <a:pt x="2056494" y="59136"/>
                </a:lnTo>
                <a:lnTo>
                  <a:pt x="2029711" y="57184"/>
                </a:lnTo>
                <a:lnTo>
                  <a:pt x="1988642" y="57153"/>
                </a:lnTo>
                <a:lnTo>
                  <a:pt x="1942826" y="57151"/>
                </a:lnTo>
                <a:lnTo>
                  <a:pt x="1899889" y="62207"/>
                </a:lnTo>
                <a:lnTo>
                  <a:pt x="1858094" y="65351"/>
                </a:lnTo>
                <a:lnTo>
                  <a:pt x="1812197" y="66283"/>
                </a:lnTo>
                <a:lnTo>
                  <a:pt x="1778029" y="66501"/>
                </a:lnTo>
                <a:lnTo>
                  <a:pt x="1741677" y="66597"/>
                </a:lnTo>
                <a:lnTo>
                  <a:pt x="1704353" y="66641"/>
                </a:lnTo>
                <a:lnTo>
                  <a:pt x="1666598" y="66660"/>
                </a:lnTo>
                <a:lnTo>
                  <a:pt x="1627594" y="66668"/>
                </a:lnTo>
                <a:lnTo>
                  <a:pt x="1585564" y="66672"/>
                </a:lnTo>
                <a:lnTo>
                  <a:pt x="1539367" y="69496"/>
                </a:lnTo>
                <a:lnTo>
                  <a:pt x="1515194" y="71731"/>
                </a:lnTo>
                <a:lnTo>
                  <a:pt x="1490613" y="73220"/>
                </a:lnTo>
                <a:lnTo>
                  <a:pt x="1465759" y="74214"/>
                </a:lnTo>
                <a:lnTo>
                  <a:pt x="1440723" y="74876"/>
                </a:lnTo>
                <a:lnTo>
                  <a:pt x="1393149" y="75611"/>
                </a:lnTo>
                <a:lnTo>
                  <a:pt x="1370091" y="75808"/>
                </a:lnTo>
                <a:lnTo>
                  <a:pt x="1345194" y="75938"/>
                </a:lnTo>
                <a:lnTo>
                  <a:pt x="1319071" y="76026"/>
                </a:lnTo>
                <a:lnTo>
                  <a:pt x="1292130" y="76084"/>
                </a:lnTo>
                <a:lnTo>
                  <a:pt x="1266762" y="76122"/>
                </a:lnTo>
                <a:lnTo>
                  <a:pt x="1242442" y="76148"/>
                </a:lnTo>
                <a:lnTo>
                  <a:pt x="1218820" y="76166"/>
                </a:lnTo>
                <a:lnTo>
                  <a:pt x="1193546" y="76177"/>
                </a:lnTo>
                <a:lnTo>
                  <a:pt x="1167173" y="76185"/>
                </a:lnTo>
                <a:lnTo>
                  <a:pt x="1140065" y="76190"/>
                </a:lnTo>
                <a:lnTo>
                  <a:pt x="1112468" y="76193"/>
                </a:lnTo>
                <a:lnTo>
                  <a:pt x="1084546" y="76195"/>
                </a:lnTo>
                <a:lnTo>
                  <a:pt x="1056405" y="76197"/>
                </a:lnTo>
                <a:lnTo>
                  <a:pt x="1029179" y="76198"/>
                </a:lnTo>
                <a:lnTo>
                  <a:pt x="1002561" y="76199"/>
                </a:lnTo>
                <a:lnTo>
                  <a:pt x="976349" y="76199"/>
                </a:lnTo>
                <a:lnTo>
                  <a:pt x="950407" y="76199"/>
                </a:lnTo>
                <a:lnTo>
                  <a:pt x="924646" y="76199"/>
                </a:lnTo>
                <a:lnTo>
                  <a:pt x="899006" y="76200"/>
                </a:lnTo>
                <a:lnTo>
                  <a:pt x="873446" y="76200"/>
                </a:lnTo>
                <a:lnTo>
                  <a:pt x="847939" y="76200"/>
                </a:lnTo>
                <a:lnTo>
                  <a:pt x="822468" y="76200"/>
                </a:lnTo>
                <a:lnTo>
                  <a:pt x="797020" y="76200"/>
                </a:lnTo>
                <a:lnTo>
                  <a:pt x="771589" y="76200"/>
                </a:lnTo>
                <a:lnTo>
                  <a:pt x="746167" y="76200"/>
                </a:lnTo>
                <a:lnTo>
                  <a:pt x="720754" y="76200"/>
                </a:lnTo>
                <a:lnTo>
                  <a:pt x="695344" y="76200"/>
                </a:lnTo>
                <a:lnTo>
                  <a:pt x="669937" y="76200"/>
                </a:lnTo>
                <a:lnTo>
                  <a:pt x="645592" y="75142"/>
                </a:lnTo>
                <a:lnTo>
                  <a:pt x="598785" y="71144"/>
                </a:lnTo>
                <a:lnTo>
                  <a:pt x="553288" y="68661"/>
                </a:lnTo>
                <a:lnTo>
                  <a:pt x="508372" y="67558"/>
                </a:lnTo>
                <a:lnTo>
                  <a:pt x="463715" y="67067"/>
                </a:lnTo>
                <a:lnTo>
                  <a:pt x="421996" y="66849"/>
                </a:lnTo>
                <a:lnTo>
                  <a:pt x="383345" y="66753"/>
                </a:lnTo>
                <a:lnTo>
                  <a:pt x="348529" y="66709"/>
                </a:lnTo>
                <a:lnTo>
                  <a:pt x="315415" y="63868"/>
                </a:lnTo>
                <a:lnTo>
                  <a:pt x="272667" y="56318"/>
                </a:lnTo>
                <a:lnTo>
                  <a:pt x="229779" y="44286"/>
                </a:lnTo>
                <a:lnTo>
                  <a:pt x="199396" y="37205"/>
                </a:lnTo>
                <a:lnTo>
                  <a:pt x="178553" y="16803"/>
                </a:lnTo>
                <a:lnTo>
                  <a:pt x="174608" y="9937"/>
                </a:lnTo>
                <a:lnTo>
                  <a:pt x="171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601"/>
          <p:cNvGrpSpPr/>
          <p:nvPr/>
        </p:nvGrpSpPr>
        <p:grpSpPr>
          <a:xfrm>
            <a:off x="1381518" y="1724025"/>
            <a:ext cx="275833" cy="152401"/>
            <a:chOff x="1381518" y="1724025"/>
            <a:chExt cx="275833" cy="152401"/>
          </a:xfrm>
        </p:grpSpPr>
        <p:sp>
          <p:nvSpPr>
            <p:cNvPr id="69" name="SMARTInkShape-3315"/>
            <p:cNvSpPr/>
            <p:nvPr>
              <p:custDataLst>
                <p:tags r:id="rId161"/>
              </p:custDataLst>
            </p:nvPr>
          </p:nvSpPr>
          <p:spPr>
            <a:xfrm>
              <a:off x="1390766" y="1838325"/>
              <a:ext cx="266585" cy="38101"/>
            </a:xfrm>
            <a:custGeom>
              <a:avLst/>
              <a:gdLst/>
              <a:ahLst/>
              <a:cxnLst/>
              <a:rect l="0" t="0" r="0" b="0"/>
              <a:pathLst>
                <a:path w="266585" h="38101">
                  <a:moveTo>
                    <a:pt x="9409" y="28575"/>
                  </a:moveTo>
                  <a:lnTo>
                    <a:pt x="9409" y="28575"/>
                  </a:lnTo>
                  <a:lnTo>
                    <a:pt x="9409" y="33631"/>
                  </a:lnTo>
                  <a:lnTo>
                    <a:pt x="8351" y="35121"/>
                  </a:lnTo>
                  <a:lnTo>
                    <a:pt x="6587" y="36114"/>
                  </a:lnTo>
                  <a:lnTo>
                    <a:pt x="0" y="38066"/>
                  </a:lnTo>
                  <a:lnTo>
                    <a:pt x="31765" y="38100"/>
                  </a:lnTo>
                  <a:lnTo>
                    <a:pt x="76337" y="29163"/>
                  </a:lnTo>
                  <a:lnTo>
                    <a:pt x="98031" y="25927"/>
                  </a:lnTo>
                  <a:lnTo>
                    <a:pt x="136595" y="19956"/>
                  </a:lnTo>
                  <a:lnTo>
                    <a:pt x="184133" y="18071"/>
                  </a:lnTo>
                  <a:lnTo>
                    <a:pt x="229634" y="9356"/>
                  </a:lnTo>
                  <a:lnTo>
                    <a:pt x="249329" y="2162"/>
                  </a:lnTo>
                  <a:lnTo>
                    <a:pt x="266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316"/>
            <p:cNvSpPr/>
            <p:nvPr>
              <p:custDataLst>
                <p:tags r:id="rId162"/>
              </p:custDataLst>
            </p:nvPr>
          </p:nvSpPr>
          <p:spPr>
            <a:xfrm>
              <a:off x="1381518" y="1724025"/>
              <a:ext cx="266308" cy="28573"/>
            </a:xfrm>
            <a:custGeom>
              <a:avLst/>
              <a:gdLst/>
              <a:ahLst/>
              <a:cxnLst/>
              <a:rect l="0" t="0" r="0" b="0"/>
              <a:pathLst>
                <a:path w="266308" h="28573">
                  <a:moveTo>
                    <a:pt x="28182" y="19050"/>
                  </a:moveTo>
                  <a:lnTo>
                    <a:pt x="28182" y="19050"/>
                  </a:lnTo>
                  <a:lnTo>
                    <a:pt x="9167" y="19050"/>
                  </a:lnTo>
                  <a:lnTo>
                    <a:pt x="0" y="28183"/>
                  </a:lnTo>
                  <a:lnTo>
                    <a:pt x="23208" y="28572"/>
                  </a:lnTo>
                  <a:lnTo>
                    <a:pt x="54897" y="19932"/>
                  </a:lnTo>
                  <a:lnTo>
                    <a:pt x="97451" y="19128"/>
                  </a:lnTo>
                  <a:lnTo>
                    <a:pt x="116910" y="18015"/>
                  </a:lnTo>
                  <a:lnTo>
                    <a:pt x="161713" y="10410"/>
                  </a:lnTo>
                  <a:lnTo>
                    <a:pt x="202544" y="8544"/>
                  </a:lnTo>
                  <a:lnTo>
                    <a:pt x="239703" y="593"/>
                  </a:lnTo>
                  <a:lnTo>
                    <a:pt x="2663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3317"/>
          <p:cNvSpPr/>
          <p:nvPr>
            <p:custDataLst>
              <p:tags r:id="rId2"/>
            </p:custDataLst>
          </p:nvPr>
        </p:nvSpPr>
        <p:spPr>
          <a:xfrm>
            <a:off x="876314" y="1733553"/>
            <a:ext cx="209396" cy="256731"/>
          </a:xfrm>
          <a:custGeom>
            <a:avLst/>
            <a:gdLst/>
            <a:ahLst/>
            <a:cxnLst/>
            <a:rect l="0" t="0" r="0" b="0"/>
            <a:pathLst>
              <a:path w="209396" h="256731">
                <a:moveTo>
                  <a:pt x="142861" y="66672"/>
                </a:moveTo>
                <a:lnTo>
                  <a:pt x="142861" y="66672"/>
                </a:lnTo>
                <a:lnTo>
                  <a:pt x="142861" y="52483"/>
                </a:lnTo>
                <a:lnTo>
                  <a:pt x="141803" y="50863"/>
                </a:lnTo>
                <a:lnTo>
                  <a:pt x="140039" y="49783"/>
                </a:lnTo>
                <a:lnTo>
                  <a:pt x="137804" y="49062"/>
                </a:lnTo>
                <a:lnTo>
                  <a:pt x="136315" y="47524"/>
                </a:lnTo>
                <a:lnTo>
                  <a:pt x="134660" y="42992"/>
                </a:lnTo>
                <a:lnTo>
                  <a:pt x="133370" y="24035"/>
                </a:lnTo>
                <a:lnTo>
                  <a:pt x="132301" y="22372"/>
                </a:lnTo>
                <a:lnTo>
                  <a:pt x="130529" y="21264"/>
                </a:lnTo>
                <a:lnTo>
                  <a:pt x="128290" y="20525"/>
                </a:lnTo>
                <a:lnTo>
                  <a:pt x="126797" y="18974"/>
                </a:lnTo>
                <a:lnTo>
                  <a:pt x="123928" y="9953"/>
                </a:lnTo>
                <a:lnTo>
                  <a:pt x="123845" y="4593"/>
                </a:lnTo>
                <a:lnTo>
                  <a:pt x="122776" y="3061"/>
                </a:lnTo>
                <a:lnTo>
                  <a:pt x="121004" y="2040"/>
                </a:lnTo>
                <a:lnTo>
                  <a:pt x="113454" y="602"/>
                </a:lnTo>
                <a:lnTo>
                  <a:pt x="82415" y="0"/>
                </a:lnTo>
                <a:lnTo>
                  <a:pt x="80339" y="1057"/>
                </a:lnTo>
                <a:lnTo>
                  <a:pt x="78955" y="2821"/>
                </a:lnTo>
                <a:lnTo>
                  <a:pt x="78032" y="5054"/>
                </a:lnTo>
                <a:lnTo>
                  <a:pt x="76358" y="6543"/>
                </a:lnTo>
                <a:lnTo>
                  <a:pt x="66068" y="11756"/>
                </a:lnTo>
                <a:lnTo>
                  <a:pt x="53844" y="22663"/>
                </a:lnTo>
                <a:lnTo>
                  <a:pt x="25383" y="64998"/>
                </a:lnTo>
                <a:lnTo>
                  <a:pt x="4219" y="108035"/>
                </a:lnTo>
                <a:lnTo>
                  <a:pt x="234" y="152402"/>
                </a:lnTo>
                <a:lnTo>
                  <a:pt x="0" y="196847"/>
                </a:lnTo>
                <a:lnTo>
                  <a:pt x="2815" y="206725"/>
                </a:lnTo>
                <a:lnTo>
                  <a:pt x="13245" y="221689"/>
                </a:lnTo>
                <a:lnTo>
                  <a:pt x="24438" y="234837"/>
                </a:lnTo>
                <a:lnTo>
                  <a:pt x="26729" y="241248"/>
                </a:lnTo>
                <a:lnTo>
                  <a:pt x="29456" y="243381"/>
                </a:lnTo>
                <a:lnTo>
                  <a:pt x="46220" y="249627"/>
                </a:lnTo>
                <a:lnTo>
                  <a:pt x="49859" y="252142"/>
                </a:lnTo>
                <a:lnTo>
                  <a:pt x="65093" y="255682"/>
                </a:lnTo>
                <a:lnTo>
                  <a:pt x="77956" y="256730"/>
                </a:lnTo>
                <a:lnTo>
                  <a:pt x="122089" y="242971"/>
                </a:lnTo>
                <a:lnTo>
                  <a:pt x="140116" y="234502"/>
                </a:lnTo>
                <a:lnTo>
                  <a:pt x="149755" y="225577"/>
                </a:lnTo>
                <a:lnTo>
                  <a:pt x="183715" y="180305"/>
                </a:lnTo>
                <a:lnTo>
                  <a:pt x="192768" y="167976"/>
                </a:lnTo>
                <a:lnTo>
                  <a:pt x="207126" y="123805"/>
                </a:lnTo>
                <a:lnTo>
                  <a:pt x="209395" y="79371"/>
                </a:lnTo>
                <a:lnTo>
                  <a:pt x="204438" y="60322"/>
                </a:lnTo>
                <a:lnTo>
                  <a:pt x="193281" y="42526"/>
                </a:lnTo>
                <a:lnTo>
                  <a:pt x="187142" y="35480"/>
                </a:lnTo>
                <a:lnTo>
                  <a:pt x="180886" y="31642"/>
                </a:lnTo>
                <a:lnTo>
                  <a:pt x="177736" y="30619"/>
                </a:lnTo>
                <a:lnTo>
                  <a:pt x="168592" y="32304"/>
                </a:lnTo>
                <a:lnTo>
                  <a:pt x="151543" y="36381"/>
                </a:lnTo>
                <a:lnTo>
                  <a:pt x="145474" y="36953"/>
                </a:lnTo>
                <a:lnTo>
                  <a:pt x="103851" y="55846"/>
                </a:lnTo>
                <a:lnTo>
                  <a:pt x="76186" y="666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603"/>
          <p:cNvGrpSpPr/>
          <p:nvPr/>
        </p:nvGrpSpPr>
        <p:grpSpPr>
          <a:xfrm>
            <a:off x="1266825" y="1914525"/>
            <a:ext cx="3848096" cy="1209676"/>
            <a:chOff x="1266825" y="1914525"/>
            <a:chExt cx="3848096" cy="1209676"/>
          </a:xfrm>
        </p:grpSpPr>
        <p:sp>
          <p:nvSpPr>
            <p:cNvPr id="73" name="SMARTInkShape-3318"/>
            <p:cNvSpPr/>
            <p:nvPr>
              <p:custDataLst>
                <p:tags r:id="rId155"/>
              </p:custDataLst>
            </p:nvPr>
          </p:nvSpPr>
          <p:spPr>
            <a:xfrm>
              <a:off x="3238500" y="3019541"/>
              <a:ext cx="190501" cy="104660"/>
            </a:xfrm>
            <a:custGeom>
              <a:avLst/>
              <a:gdLst/>
              <a:ahLst/>
              <a:cxnLst/>
              <a:rect l="0" t="0" r="0" b="0"/>
              <a:pathLst>
                <a:path w="190501" h="104660">
                  <a:moveTo>
                    <a:pt x="190500" y="9409"/>
                  </a:moveTo>
                  <a:lnTo>
                    <a:pt x="190500" y="9409"/>
                  </a:lnTo>
                  <a:lnTo>
                    <a:pt x="190500" y="1208"/>
                  </a:lnTo>
                  <a:lnTo>
                    <a:pt x="189442" y="767"/>
                  </a:lnTo>
                  <a:lnTo>
                    <a:pt x="177243" y="0"/>
                  </a:lnTo>
                  <a:lnTo>
                    <a:pt x="135022" y="9020"/>
                  </a:lnTo>
                  <a:lnTo>
                    <a:pt x="117030" y="14350"/>
                  </a:lnTo>
                  <a:lnTo>
                    <a:pt x="72999" y="43555"/>
                  </a:lnTo>
                  <a:lnTo>
                    <a:pt x="55025" y="54686"/>
                  </a:lnTo>
                  <a:lnTo>
                    <a:pt x="36113" y="74052"/>
                  </a:lnTo>
                  <a:lnTo>
                    <a:pt x="0" y="10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319"/>
            <p:cNvSpPr/>
            <p:nvPr>
              <p:custDataLst>
                <p:tags r:id="rId156"/>
              </p:custDataLst>
            </p:nvPr>
          </p:nvSpPr>
          <p:spPr>
            <a:xfrm>
              <a:off x="3191039" y="2971800"/>
              <a:ext cx="161762" cy="123826"/>
            </a:xfrm>
            <a:custGeom>
              <a:avLst/>
              <a:gdLst/>
              <a:ahLst/>
              <a:cxnLst/>
              <a:rect l="0" t="0" r="0" b="0"/>
              <a:pathLst>
                <a:path w="161762" h="123826">
                  <a:moveTo>
                    <a:pt x="37936" y="0"/>
                  </a:moveTo>
                  <a:lnTo>
                    <a:pt x="37936" y="0"/>
                  </a:lnTo>
                  <a:lnTo>
                    <a:pt x="1703" y="0"/>
                  </a:lnTo>
                  <a:lnTo>
                    <a:pt x="1081" y="1058"/>
                  </a:lnTo>
                  <a:lnTo>
                    <a:pt x="0" y="13257"/>
                  </a:lnTo>
                  <a:lnTo>
                    <a:pt x="2731" y="19297"/>
                  </a:lnTo>
                  <a:lnTo>
                    <a:pt x="6414" y="25510"/>
                  </a:lnTo>
                  <a:lnTo>
                    <a:pt x="9546" y="34958"/>
                  </a:lnTo>
                  <a:lnTo>
                    <a:pt x="22503" y="50804"/>
                  </a:lnTo>
                  <a:lnTo>
                    <a:pt x="69164" y="85725"/>
                  </a:lnTo>
                  <a:lnTo>
                    <a:pt x="108772" y="110067"/>
                  </a:lnTo>
                  <a:lnTo>
                    <a:pt x="130559" y="116286"/>
                  </a:lnTo>
                  <a:lnTo>
                    <a:pt x="139427" y="120474"/>
                  </a:lnTo>
                  <a:lnTo>
                    <a:pt x="161761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320"/>
            <p:cNvSpPr/>
            <p:nvPr>
              <p:custDataLst>
                <p:tags r:id="rId157"/>
              </p:custDataLst>
            </p:nvPr>
          </p:nvSpPr>
          <p:spPr>
            <a:xfrm>
              <a:off x="3271112" y="2628939"/>
              <a:ext cx="43564" cy="409537"/>
            </a:xfrm>
            <a:custGeom>
              <a:avLst/>
              <a:gdLst/>
              <a:ahLst/>
              <a:cxnLst/>
              <a:rect l="0" t="0" r="0" b="0"/>
              <a:pathLst>
                <a:path w="43564" h="409537">
                  <a:moveTo>
                    <a:pt x="5488" y="28536"/>
                  </a:moveTo>
                  <a:lnTo>
                    <a:pt x="5488" y="28536"/>
                  </a:lnTo>
                  <a:lnTo>
                    <a:pt x="431" y="28536"/>
                  </a:lnTo>
                  <a:lnTo>
                    <a:pt x="0" y="27478"/>
                  </a:lnTo>
                  <a:lnTo>
                    <a:pt x="4090" y="18175"/>
                  </a:lnTo>
                  <a:lnTo>
                    <a:pt x="5406" y="4938"/>
                  </a:lnTo>
                  <a:lnTo>
                    <a:pt x="6492" y="3279"/>
                  </a:lnTo>
                  <a:lnTo>
                    <a:pt x="8274" y="2173"/>
                  </a:lnTo>
                  <a:lnTo>
                    <a:pt x="14618" y="91"/>
                  </a:lnTo>
                  <a:lnTo>
                    <a:pt x="19953" y="0"/>
                  </a:lnTo>
                  <a:lnTo>
                    <a:pt x="21481" y="1045"/>
                  </a:lnTo>
                  <a:lnTo>
                    <a:pt x="22500" y="2800"/>
                  </a:lnTo>
                  <a:lnTo>
                    <a:pt x="23934" y="10327"/>
                  </a:lnTo>
                  <a:lnTo>
                    <a:pt x="24136" y="13222"/>
                  </a:lnTo>
                  <a:lnTo>
                    <a:pt x="27182" y="19260"/>
                  </a:lnTo>
                  <a:lnTo>
                    <a:pt x="29475" y="22352"/>
                  </a:lnTo>
                  <a:lnTo>
                    <a:pt x="32024" y="31432"/>
                  </a:lnTo>
                  <a:lnTo>
                    <a:pt x="36281" y="48444"/>
                  </a:lnTo>
                  <a:lnTo>
                    <a:pt x="41423" y="66890"/>
                  </a:lnTo>
                  <a:lnTo>
                    <a:pt x="43398" y="107581"/>
                  </a:lnTo>
                  <a:lnTo>
                    <a:pt x="43563" y="152736"/>
                  </a:lnTo>
                  <a:lnTo>
                    <a:pt x="40761" y="190535"/>
                  </a:lnTo>
                  <a:lnTo>
                    <a:pt x="34945" y="238095"/>
                  </a:lnTo>
                  <a:lnTo>
                    <a:pt x="31415" y="273365"/>
                  </a:lnTo>
                  <a:lnTo>
                    <a:pt x="26575" y="297223"/>
                  </a:lnTo>
                  <a:lnTo>
                    <a:pt x="24717" y="342200"/>
                  </a:lnTo>
                  <a:lnTo>
                    <a:pt x="24548" y="387272"/>
                  </a:lnTo>
                  <a:lnTo>
                    <a:pt x="24538" y="409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321"/>
            <p:cNvSpPr/>
            <p:nvPr>
              <p:custDataLst>
                <p:tags r:id="rId158"/>
              </p:custDataLst>
            </p:nvPr>
          </p:nvSpPr>
          <p:spPr>
            <a:xfrm>
              <a:off x="1266825" y="2190750"/>
              <a:ext cx="95251" cy="457201"/>
            </a:xfrm>
            <a:custGeom>
              <a:avLst/>
              <a:gdLst/>
              <a:ahLst/>
              <a:cxnLst/>
              <a:rect l="0" t="0" r="0" b="0"/>
              <a:pathLst>
                <a:path w="95251" h="4572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8201" y="14189"/>
                  </a:lnTo>
                  <a:lnTo>
                    <a:pt x="9701" y="15809"/>
                  </a:lnTo>
                  <a:lnTo>
                    <a:pt x="14189" y="17610"/>
                  </a:lnTo>
                  <a:lnTo>
                    <a:pt x="15810" y="19148"/>
                  </a:lnTo>
                  <a:lnTo>
                    <a:pt x="26399" y="38292"/>
                  </a:lnTo>
                  <a:lnTo>
                    <a:pt x="35036" y="79754"/>
                  </a:lnTo>
                  <a:lnTo>
                    <a:pt x="40743" y="123847"/>
                  </a:lnTo>
                  <a:lnTo>
                    <a:pt x="45586" y="145704"/>
                  </a:lnTo>
                  <a:lnTo>
                    <a:pt x="48415" y="190873"/>
                  </a:lnTo>
                  <a:lnTo>
                    <a:pt x="55791" y="238174"/>
                  </a:lnTo>
                  <a:lnTo>
                    <a:pt x="64510" y="285756"/>
                  </a:lnTo>
                  <a:lnTo>
                    <a:pt x="72936" y="333376"/>
                  </a:lnTo>
                  <a:lnTo>
                    <a:pt x="75770" y="375944"/>
                  </a:lnTo>
                  <a:lnTo>
                    <a:pt x="85876" y="421107"/>
                  </a:lnTo>
                  <a:lnTo>
                    <a:pt x="93806" y="440753"/>
                  </a:lnTo>
                  <a:lnTo>
                    <a:pt x="9525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322"/>
            <p:cNvSpPr/>
            <p:nvPr>
              <p:custDataLst>
                <p:tags r:id="rId159"/>
              </p:custDataLst>
            </p:nvPr>
          </p:nvSpPr>
          <p:spPr>
            <a:xfrm>
              <a:off x="3257550" y="1914525"/>
              <a:ext cx="1857371" cy="847726"/>
            </a:xfrm>
            <a:custGeom>
              <a:avLst/>
              <a:gdLst/>
              <a:ahLst/>
              <a:cxnLst/>
              <a:rect l="0" t="0" r="0" b="0"/>
              <a:pathLst>
                <a:path w="1857371" h="847726">
                  <a:moveTo>
                    <a:pt x="1724025" y="0"/>
                  </a:moveTo>
                  <a:lnTo>
                    <a:pt x="1724025" y="0"/>
                  </a:lnTo>
                  <a:lnTo>
                    <a:pt x="1732226" y="0"/>
                  </a:lnTo>
                  <a:lnTo>
                    <a:pt x="1741634" y="8201"/>
                  </a:lnTo>
                  <a:lnTo>
                    <a:pt x="1748094" y="46070"/>
                  </a:lnTo>
                  <a:lnTo>
                    <a:pt x="1765462" y="87749"/>
                  </a:lnTo>
                  <a:lnTo>
                    <a:pt x="1784364" y="134852"/>
                  </a:lnTo>
                  <a:lnTo>
                    <a:pt x="1797405" y="181173"/>
                  </a:lnTo>
                  <a:lnTo>
                    <a:pt x="1804724" y="224171"/>
                  </a:lnTo>
                  <a:lnTo>
                    <a:pt x="1816362" y="266884"/>
                  </a:lnTo>
                  <a:lnTo>
                    <a:pt x="1828852" y="312166"/>
                  </a:lnTo>
                  <a:lnTo>
                    <a:pt x="1836454" y="357055"/>
                  </a:lnTo>
                  <a:lnTo>
                    <a:pt x="1842827" y="394131"/>
                  </a:lnTo>
                  <a:lnTo>
                    <a:pt x="1846858" y="436981"/>
                  </a:lnTo>
                  <a:lnTo>
                    <a:pt x="1850476" y="476019"/>
                  </a:lnTo>
                  <a:lnTo>
                    <a:pt x="1856012" y="514304"/>
                  </a:lnTo>
                  <a:lnTo>
                    <a:pt x="1857106" y="552441"/>
                  </a:lnTo>
                  <a:lnTo>
                    <a:pt x="1857339" y="595017"/>
                  </a:lnTo>
                  <a:lnTo>
                    <a:pt x="1857370" y="635941"/>
                  </a:lnTo>
                  <a:lnTo>
                    <a:pt x="1856317" y="682342"/>
                  </a:lnTo>
                  <a:lnTo>
                    <a:pt x="1841128" y="716746"/>
                  </a:lnTo>
                  <a:lnTo>
                    <a:pt x="1825577" y="736076"/>
                  </a:lnTo>
                  <a:lnTo>
                    <a:pt x="1782860" y="765161"/>
                  </a:lnTo>
                  <a:lnTo>
                    <a:pt x="1737918" y="784224"/>
                  </a:lnTo>
                  <a:lnTo>
                    <a:pt x="1694771" y="800100"/>
                  </a:lnTo>
                  <a:lnTo>
                    <a:pt x="1663852" y="806803"/>
                  </a:lnTo>
                  <a:lnTo>
                    <a:pt x="1620534" y="814124"/>
                  </a:lnTo>
                  <a:lnTo>
                    <a:pt x="1580943" y="817661"/>
                  </a:lnTo>
                  <a:lnTo>
                    <a:pt x="1540754" y="823765"/>
                  </a:lnTo>
                  <a:lnTo>
                    <a:pt x="1502035" y="827220"/>
                  </a:lnTo>
                  <a:lnTo>
                    <a:pt x="1470846" y="828028"/>
                  </a:lnTo>
                  <a:lnTo>
                    <a:pt x="1436876" y="829446"/>
                  </a:lnTo>
                  <a:lnTo>
                    <a:pt x="1404139" y="833603"/>
                  </a:lnTo>
                  <a:lnTo>
                    <a:pt x="1369129" y="836157"/>
                  </a:lnTo>
                  <a:lnTo>
                    <a:pt x="1333460" y="837292"/>
                  </a:lnTo>
                  <a:lnTo>
                    <a:pt x="1299968" y="837796"/>
                  </a:lnTo>
                  <a:lnTo>
                    <a:pt x="1264622" y="838020"/>
                  </a:lnTo>
                  <a:lnTo>
                    <a:pt x="1227746" y="838120"/>
                  </a:lnTo>
                  <a:lnTo>
                    <a:pt x="1190190" y="838165"/>
                  </a:lnTo>
                  <a:lnTo>
                    <a:pt x="1152331" y="838184"/>
                  </a:lnTo>
                  <a:lnTo>
                    <a:pt x="1113280" y="839251"/>
                  </a:lnTo>
                  <a:lnTo>
                    <a:pt x="1071230" y="843253"/>
                  </a:lnTo>
                  <a:lnTo>
                    <a:pt x="1030669" y="845738"/>
                  </a:lnTo>
                  <a:lnTo>
                    <a:pt x="991475" y="846842"/>
                  </a:lnTo>
                  <a:lnTo>
                    <a:pt x="952889" y="847332"/>
                  </a:lnTo>
                  <a:lnTo>
                    <a:pt x="911751" y="847550"/>
                  </a:lnTo>
                  <a:lnTo>
                    <a:pt x="869831" y="847647"/>
                  </a:lnTo>
                  <a:lnTo>
                    <a:pt x="830033" y="847690"/>
                  </a:lnTo>
                  <a:lnTo>
                    <a:pt x="791178" y="847710"/>
                  </a:lnTo>
                  <a:lnTo>
                    <a:pt x="752743" y="847718"/>
                  </a:lnTo>
                  <a:lnTo>
                    <a:pt x="714494" y="847722"/>
                  </a:lnTo>
                  <a:lnTo>
                    <a:pt x="676328" y="847724"/>
                  </a:lnTo>
                  <a:lnTo>
                    <a:pt x="638199" y="847724"/>
                  </a:lnTo>
                  <a:lnTo>
                    <a:pt x="600085" y="847725"/>
                  </a:lnTo>
                  <a:lnTo>
                    <a:pt x="561980" y="847725"/>
                  </a:lnTo>
                  <a:lnTo>
                    <a:pt x="523877" y="847725"/>
                  </a:lnTo>
                  <a:lnTo>
                    <a:pt x="485775" y="847725"/>
                  </a:lnTo>
                  <a:lnTo>
                    <a:pt x="450498" y="844903"/>
                  </a:lnTo>
                  <a:lnTo>
                    <a:pt x="417180" y="841179"/>
                  </a:lnTo>
                  <a:lnTo>
                    <a:pt x="384732" y="839524"/>
                  </a:lnTo>
                  <a:lnTo>
                    <a:pt x="352673" y="838789"/>
                  </a:lnTo>
                  <a:lnTo>
                    <a:pt x="307696" y="835553"/>
                  </a:lnTo>
                  <a:lnTo>
                    <a:pt x="267558" y="830713"/>
                  </a:lnTo>
                  <a:lnTo>
                    <a:pt x="221126" y="824022"/>
                  </a:lnTo>
                  <a:lnTo>
                    <a:pt x="181380" y="819054"/>
                  </a:lnTo>
                  <a:lnTo>
                    <a:pt x="142955" y="811801"/>
                  </a:lnTo>
                  <a:lnTo>
                    <a:pt x="117146" y="807448"/>
                  </a:lnTo>
                  <a:lnTo>
                    <a:pt x="89462" y="801551"/>
                  </a:lnTo>
                  <a:lnTo>
                    <a:pt x="57224" y="797469"/>
                  </a:lnTo>
                  <a:lnTo>
                    <a:pt x="11761" y="783215"/>
                  </a:lnTo>
                  <a:lnTo>
                    <a:pt x="0" y="781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323"/>
            <p:cNvSpPr/>
            <p:nvPr>
              <p:custDataLst>
                <p:tags r:id="rId160"/>
              </p:custDataLst>
            </p:nvPr>
          </p:nvSpPr>
          <p:spPr>
            <a:xfrm>
              <a:off x="1285875" y="2571750"/>
              <a:ext cx="2028826" cy="76123"/>
            </a:xfrm>
            <a:custGeom>
              <a:avLst/>
              <a:gdLst/>
              <a:ahLst/>
              <a:cxnLst/>
              <a:rect l="0" t="0" r="0" b="0"/>
              <a:pathLst>
                <a:path w="2028826" h="76123">
                  <a:moveTo>
                    <a:pt x="0" y="0"/>
                  </a:moveTo>
                  <a:lnTo>
                    <a:pt x="0" y="0"/>
                  </a:lnTo>
                  <a:lnTo>
                    <a:pt x="30397" y="1058"/>
                  </a:lnTo>
                  <a:lnTo>
                    <a:pt x="73435" y="8201"/>
                  </a:lnTo>
                  <a:lnTo>
                    <a:pt x="114069" y="9133"/>
                  </a:lnTo>
                  <a:lnTo>
                    <a:pt x="159622" y="9409"/>
                  </a:lnTo>
                  <a:lnTo>
                    <a:pt x="196532" y="12295"/>
                  </a:lnTo>
                  <a:lnTo>
                    <a:pt x="237631" y="16048"/>
                  </a:lnTo>
                  <a:lnTo>
                    <a:pt x="280592" y="17716"/>
                  </a:lnTo>
                  <a:lnTo>
                    <a:pt x="327202" y="21279"/>
                  </a:lnTo>
                  <a:lnTo>
                    <a:pt x="351485" y="23711"/>
                  </a:lnTo>
                  <a:lnTo>
                    <a:pt x="376140" y="25333"/>
                  </a:lnTo>
                  <a:lnTo>
                    <a:pt x="401043" y="26413"/>
                  </a:lnTo>
                  <a:lnTo>
                    <a:pt x="426112" y="27134"/>
                  </a:lnTo>
                  <a:lnTo>
                    <a:pt x="452350" y="27614"/>
                  </a:lnTo>
                  <a:lnTo>
                    <a:pt x="479366" y="27934"/>
                  </a:lnTo>
                  <a:lnTo>
                    <a:pt x="506903" y="28148"/>
                  </a:lnTo>
                  <a:lnTo>
                    <a:pt x="534785" y="29349"/>
                  </a:lnTo>
                  <a:lnTo>
                    <a:pt x="562898" y="31207"/>
                  </a:lnTo>
                  <a:lnTo>
                    <a:pt x="591166" y="33505"/>
                  </a:lnTo>
                  <a:lnTo>
                    <a:pt x="619535" y="35037"/>
                  </a:lnTo>
                  <a:lnTo>
                    <a:pt x="647974" y="36058"/>
                  </a:lnTo>
                  <a:lnTo>
                    <a:pt x="676457" y="36738"/>
                  </a:lnTo>
                  <a:lnTo>
                    <a:pt x="706030" y="37192"/>
                  </a:lnTo>
                  <a:lnTo>
                    <a:pt x="736328" y="37495"/>
                  </a:lnTo>
                  <a:lnTo>
                    <a:pt x="767110" y="37696"/>
                  </a:lnTo>
                  <a:lnTo>
                    <a:pt x="797157" y="38890"/>
                  </a:lnTo>
                  <a:lnTo>
                    <a:pt x="826713" y="40743"/>
                  </a:lnTo>
                  <a:lnTo>
                    <a:pt x="855942" y="43037"/>
                  </a:lnTo>
                  <a:lnTo>
                    <a:pt x="886011" y="44566"/>
                  </a:lnTo>
                  <a:lnTo>
                    <a:pt x="916641" y="45586"/>
                  </a:lnTo>
                  <a:lnTo>
                    <a:pt x="947644" y="46265"/>
                  </a:lnTo>
                  <a:lnTo>
                    <a:pt x="978896" y="46719"/>
                  </a:lnTo>
                  <a:lnTo>
                    <a:pt x="1010314" y="47021"/>
                  </a:lnTo>
                  <a:lnTo>
                    <a:pt x="1041843" y="47223"/>
                  </a:lnTo>
                  <a:lnTo>
                    <a:pt x="1072386" y="48415"/>
                  </a:lnTo>
                  <a:lnTo>
                    <a:pt x="1102274" y="50268"/>
                  </a:lnTo>
                  <a:lnTo>
                    <a:pt x="1131725" y="52562"/>
                  </a:lnTo>
                  <a:lnTo>
                    <a:pt x="1161941" y="54092"/>
                  </a:lnTo>
                  <a:lnTo>
                    <a:pt x="1192669" y="55111"/>
                  </a:lnTo>
                  <a:lnTo>
                    <a:pt x="1223738" y="55790"/>
                  </a:lnTo>
                  <a:lnTo>
                    <a:pt x="1252917" y="56244"/>
                  </a:lnTo>
                  <a:lnTo>
                    <a:pt x="1280836" y="56546"/>
                  </a:lnTo>
                  <a:lnTo>
                    <a:pt x="1307916" y="56748"/>
                  </a:lnTo>
                  <a:lnTo>
                    <a:pt x="1334436" y="56881"/>
                  </a:lnTo>
                  <a:lnTo>
                    <a:pt x="1360582" y="56971"/>
                  </a:lnTo>
                  <a:lnTo>
                    <a:pt x="1386480" y="57031"/>
                  </a:lnTo>
                  <a:lnTo>
                    <a:pt x="1412211" y="58129"/>
                  </a:lnTo>
                  <a:lnTo>
                    <a:pt x="1437833" y="59919"/>
                  </a:lnTo>
                  <a:lnTo>
                    <a:pt x="1463380" y="62171"/>
                  </a:lnTo>
                  <a:lnTo>
                    <a:pt x="1487820" y="63673"/>
                  </a:lnTo>
                  <a:lnTo>
                    <a:pt x="1534731" y="65341"/>
                  </a:lnTo>
                  <a:lnTo>
                    <a:pt x="1580275" y="66082"/>
                  </a:lnTo>
                  <a:lnTo>
                    <a:pt x="1624153" y="66411"/>
                  </a:lnTo>
                  <a:lnTo>
                    <a:pt x="1664820" y="66558"/>
                  </a:lnTo>
                  <a:lnTo>
                    <a:pt x="1701240" y="66623"/>
                  </a:lnTo>
                  <a:lnTo>
                    <a:pt x="1735065" y="66652"/>
                  </a:lnTo>
                  <a:lnTo>
                    <a:pt x="1767737" y="66665"/>
                  </a:lnTo>
                  <a:lnTo>
                    <a:pt x="1799897" y="69493"/>
                  </a:lnTo>
                  <a:lnTo>
                    <a:pt x="1842108" y="74213"/>
                  </a:lnTo>
                  <a:lnTo>
                    <a:pt x="1884816" y="75807"/>
                  </a:lnTo>
                  <a:lnTo>
                    <a:pt x="1929314" y="76122"/>
                  </a:lnTo>
                  <a:lnTo>
                    <a:pt x="1953596" y="75119"/>
                  </a:lnTo>
                  <a:lnTo>
                    <a:pt x="1994765" y="66497"/>
                  </a:lnTo>
                  <a:lnTo>
                    <a:pt x="20288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604"/>
          <p:cNvGrpSpPr/>
          <p:nvPr/>
        </p:nvGrpSpPr>
        <p:grpSpPr>
          <a:xfrm>
            <a:off x="2525445" y="3497621"/>
            <a:ext cx="1132156" cy="464173"/>
            <a:chOff x="2525445" y="3497621"/>
            <a:chExt cx="1132156" cy="464173"/>
          </a:xfrm>
        </p:grpSpPr>
        <p:sp>
          <p:nvSpPr>
            <p:cNvPr id="80" name="SMARTInkShape-3324"/>
            <p:cNvSpPr/>
            <p:nvPr>
              <p:custDataLst>
                <p:tags r:id="rId148"/>
              </p:custDataLst>
            </p:nvPr>
          </p:nvSpPr>
          <p:spPr>
            <a:xfrm>
              <a:off x="3638550" y="381952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7333" y="0"/>
                  </a:lnTo>
                  <a:lnTo>
                    <a:pt x="17906" y="1058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325"/>
            <p:cNvSpPr/>
            <p:nvPr>
              <p:custDataLst>
                <p:tags r:id="rId149"/>
              </p:custDataLst>
            </p:nvPr>
          </p:nvSpPr>
          <p:spPr>
            <a:xfrm>
              <a:off x="3429000" y="3505245"/>
              <a:ext cx="104728" cy="390481"/>
            </a:xfrm>
            <a:custGeom>
              <a:avLst/>
              <a:gdLst/>
              <a:ahLst/>
              <a:cxnLst/>
              <a:rect l="0" t="0" r="0" b="0"/>
              <a:pathLst>
                <a:path w="104728" h="390481">
                  <a:moveTo>
                    <a:pt x="66675" y="19005"/>
                  </a:moveTo>
                  <a:lnTo>
                    <a:pt x="66675" y="19005"/>
                  </a:lnTo>
                  <a:lnTo>
                    <a:pt x="47670" y="0"/>
                  </a:lnTo>
                  <a:lnTo>
                    <a:pt x="47638" y="5025"/>
                  </a:lnTo>
                  <a:lnTo>
                    <a:pt x="50453" y="10322"/>
                  </a:lnTo>
                  <a:lnTo>
                    <a:pt x="60884" y="22346"/>
                  </a:lnTo>
                  <a:lnTo>
                    <a:pt x="64101" y="31426"/>
                  </a:lnTo>
                  <a:lnTo>
                    <a:pt x="76810" y="74423"/>
                  </a:lnTo>
                  <a:lnTo>
                    <a:pt x="92155" y="115281"/>
                  </a:lnTo>
                  <a:lnTo>
                    <a:pt x="101969" y="152558"/>
                  </a:lnTo>
                  <a:lnTo>
                    <a:pt x="104406" y="200007"/>
                  </a:lnTo>
                  <a:lnTo>
                    <a:pt x="104727" y="247608"/>
                  </a:lnTo>
                  <a:lnTo>
                    <a:pt x="97161" y="284647"/>
                  </a:lnTo>
                  <a:lnTo>
                    <a:pt x="77327" y="325129"/>
                  </a:lnTo>
                  <a:lnTo>
                    <a:pt x="53571" y="353504"/>
                  </a:lnTo>
                  <a:lnTo>
                    <a:pt x="7574" y="386111"/>
                  </a:lnTo>
                  <a:lnTo>
                    <a:pt x="0" y="39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326"/>
            <p:cNvSpPr/>
            <p:nvPr>
              <p:custDataLst>
                <p:tags r:id="rId150"/>
              </p:custDataLst>
            </p:nvPr>
          </p:nvSpPr>
          <p:spPr>
            <a:xfrm>
              <a:off x="3224448" y="3714750"/>
              <a:ext cx="175978" cy="76201"/>
            </a:xfrm>
            <a:custGeom>
              <a:avLst/>
              <a:gdLst/>
              <a:ahLst/>
              <a:cxnLst/>
              <a:rect l="0" t="0" r="0" b="0"/>
              <a:pathLst>
                <a:path w="175978" h="76201">
                  <a:moveTo>
                    <a:pt x="23577" y="76200"/>
                  </a:moveTo>
                  <a:lnTo>
                    <a:pt x="23577" y="76200"/>
                  </a:lnTo>
                  <a:lnTo>
                    <a:pt x="9388" y="62011"/>
                  </a:lnTo>
                  <a:lnTo>
                    <a:pt x="3866" y="59310"/>
                  </a:lnTo>
                  <a:lnTo>
                    <a:pt x="911" y="58590"/>
                  </a:lnTo>
                  <a:lnTo>
                    <a:pt x="0" y="57052"/>
                  </a:lnTo>
                  <a:lnTo>
                    <a:pt x="451" y="54968"/>
                  </a:lnTo>
                  <a:lnTo>
                    <a:pt x="4289" y="48055"/>
                  </a:lnTo>
                  <a:lnTo>
                    <a:pt x="9513" y="47753"/>
                  </a:lnTo>
                  <a:lnTo>
                    <a:pt x="14857" y="44860"/>
                  </a:lnTo>
                  <a:lnTo>
                    <a:pt x="20760" y="41104"/>
                  </a:lnTo>
                  <a:lnTo>
                    <a:pt x="33173" y="38693"/>
                  </a:lnTo>
                  <a:lnTo>
                    <a:pt x="40541" y="37305"/>
                  </a:lnTo>
                  <a:lnTo>
                    <a:pt x="62519" y="30613"/>
                  </a:lnTo>
                  <a:lnTo>
                    <a:pt x="99851" y="25931"/>
                  </a:lnTo>
                  <a:lnTo>
                    <a:pt x="118849" y="21089"/>
                  </a:lnTo>
                  <a:lnTo>
                    <a:pt x="137884" y="16832"/>
                  </a:lnTo>
                  <a:lnTo>
                    <a:pt x="175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327"/>
            <p:cNvSpPr/>
            <p:nvPr>
              <p:custDataLst>
                <p:tags r:id="rId151"/>
              </p:custDataLst>
            </p:nvPr>
          </p:nvSpPr>
          <p:spPr>
            <a:xfrm>
              <a:off x="3176150" y="3543648"/>
              <a:ext cx="148069" cy="389605"/>
            </a:xfrm>
            <a:custGeom>
              <a:avLst/>
              <a:gdLst/>
              <a:ahLst/>
              <a:cxnLst/>
              <a:rect l="0" t="0" r="0" b="0"/>
              <a:pathLst>
                <a:path w="148069" h="389605">
                  <a:moveTo>
                    <a:pt x="100450" y="161577"/>
                  </a:moveTo>
                  <a:lnTo>
                    <a:pt x="100450" y="161577"/>
                  </a:lnTo>
                  <a:lnTo>
                    <a:pt x="86261" y="161577"/>
                  </a:lnTo>
                  <a:lnTo>
                    <a:pt x="80738" y="164399"/>
                  </a:lnTo>
                  <a:lnTo>
                    <a:pt x="67337" y="175766"/>
                  </a:lnTo>
                  <a:lnTo>
                    <a:pt x="64566" y="184111"/>
                  </a:lnTo>
                  <a:lnTo>
                    <a:pt x="60184" y="200709"/>
                  </a:lnTo>
                  <a:lnTo>
                    <a:pt x="39998" y="244188"/>
                  </a:lnTo>
                  <a:lnTo>
                    <a:pt x="28458" y="269539"/>
                  </a:lnTo>
                  <a:lnTo>
                    <a:pt x="18074" y="314174"/>
                  </a:lnTo>
                  <a:lnTo>
                    <a:pt x="7382" y="358606"/>
                  </a:lnTo>
                  <a:lnTo>
                    <a:pt x="5111" y="366620"/>
                  </a:lnTo>
                  <a:lnTo>
                    <a:pt x="575" y="373710"/>
                  </a:lnTo>
                  <a:lnTo>
                    <a:pt x="0" y="377082"/>
                  </a:lnTo>
                  <a:lnTo>
                    <a:pt x="675" y="380389"/>
                  </a:lnTo>
                  <a:lnTo>
                    <a:pt x="4935" y="389604"/>
                  </a:lnTo>
                  <a:lnTo>
                    <a:pt x="10178" y="384951"/>
                  </a:lnTo>
                  <a:lnTo>
                    <a:pt x="12704" y="379740"/>
                  </a:lnTo>
                  <a:lnTo>
                    <a:pt x="19383" y="362715"/>
                  </a:lnTo>
                  <a:lnTo>
                    <a:pt x="41509" y="322394"/>
                  </a:lnTo>
                  <a:lnTo>
                    <a:pt x="55646" y="280127"/>
                  </a:lnTo>
                  <a:lnTo>
                    <a:pt x="65420" y="243505"/>
                  </a:lnTo>
                  <a:lnTo>
                    <a:pt x="75019" y="205843"/>
                  </a:lnTo>
                  <a:lnTo>
                    <a:pt x="89622" y="162816"/>
                  </a:lnTo>
                  <a:lnTo>
                    <a:pt x="102298" y="126666"/>
                  </a:lnTo>
                  <a:lnTo>
                    <a:pt x="109517" y="79461"/>
                  </a:lnTo>
                  <a:lnTo>
                    <a:pt x="123033" y="33759"/>
                  </a:lnTo>
                  <a:lnTo>
                    <a:pt x="128900" y="8584"/>
                  </a:lnTo>
                  <a:lnTo>
                    <a:pt x="131058" y="5607"/>
                  </a:lnTo>
                  <a:lnTo>
                    <a:pt x="138111" y="0"/>
                  </a:lnTo>
                  <a:lnTo>
                    <a:pt x="141355" y="21786"/>
                  </a:lnTo>
                  <a:lnTo>
                    <a:pt x="145088" y="32773"/>
                  </a:lnTo>
                  <a:lnTo>
                    <a:pt x="147813" y="76168"/>
                  </a:lnTo>
                  <a:lnTo>
                    <a:pt x="148041" y="115457"/>
                  </a:lnTo>
                  <a:lnTo>
                    <a:pt x="148068" y="153407"/>
                  </a:lnTo>
                  <a:lnTo>
                    <a:pt x="145252" y="194927"/>
                  </a:lnTo>
                  <a:lnTo>
                    <a:pt x="139433" y="237347"/>
                  </a:lnTo>
                  <a:lnTo>
                    <a:pt x="137569" y="278735"/>
                  </a:lnTo>
                  <a:lnTo>
                    <a:pt x="129421" y="316582"/>
                  </a:lnTo>
                  <a:lnTo>
                    <a:pt x="129035" y="332455"/>
                  </a:lnTo>
                  <a:lnTo>
                    <a:pt x="129025" y="323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328"/>
            <p:cNvSpPr/>
            <p:nvPr>
              <p:custDataLst>
                <p:tags r:id="rId152"/>
              </p:custDataLst>
            </p:nvPr>
          </p:nvSpPr>
          <p:spPr>
            <a:xfrm>
              <a:off x="2990899" y="3585729"/>
              <a:ext cx="104727" cy="290947"/>
            </a:xfrm>
            <a:custGeom>
              <a:avLst/>
              <a:gdLst/>
              <a:ahLst/>
              <a:cxnLst/>
              <a:rect l="0" t="0" r="0" b="0"/>
              <a:pathLst>
                <a:path w="104727" h="290947">
                  <a:moveTo>
                    <a:pt x="104726" y="33771"/>
                  </a:moveTo>
                  <a:lnTo>
                    <a:pt x="104726" y="33771"/>
                  </a:lnTo>
                  <a:lnTo>
                    <a:pt x="104726" y="577"/>
                  </a:lnTo>
                  <a:lnTo>
                    <a:pt x="103668" y="0"/>
                  </a:lnTo>
                  <a:lnTo>
                    <a:pt x="101904" y="673"/>
                  </a:lnTo>
                  <a:lnTo>
                    <a:pt x="97122" y="3186"/>
                  </a:lnTo>
                  <a:lnTo>
                    <a:pt x="88480" y="5659"/>
                  </a:lnTo>
                  <a:lnTo>
                    <a:pt x="64280" y="21391"/>
                  </a:lnTo>
                  <a:lnTo>
                    <a:pt x="32399" y="65901"/>
                  </a:lnTo>
                  <a:lnTo>
                    <a:pt x="12712" y="111259"/>
                  </a:lnTo>
                  <a:lnTo>
                    <a:pt x="1841" y="152709"/>
                  </a:lnTo>
                  <a:lnTo>
                    <a:pt x="200" y="193485"/>
                  </a:lnTo>
                  <a:lnTo>
                    <a:pt x="0" y="220659"/>
                  </a:lnTo>
                  <a:lnTo>
                    <a:pt x="5617" y="233602"/>
                  </a:lnTo>
                  <a:lnTo>
                    <a:pt x="31475" y="273178"/>
                  </a:lnTo>
                  <a:lnTo>
                    <a:pt x="57101" y="290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329"/>
            <p:cNvSpPr/>
            <p:nvPr>
              <p:custDataLst>
                <p:tags r:id="rId153"/>
              </p:custDataLst>
            </p:nvPr>
          </p:nvSpPr>
          <p:spPr>
            <a:xfrm>
              <a:off x="2724150" y="3686175"/>
              <a:ext cx="180976" cy="252741"/>
            </a:xfrm>
            <a:custGeom>
              <a:avLst/>
              <a:gdLst/>
              <a:ahLst/>
              <a:cxnLst/>
              <a:rect l="0" t="0" r="0" b="0"/>
              <a:pathLst>
                <a:path w="180976" h="252741">
                  <a:moveTo>
                    <a:pt x="0" y="66675"/>
                  </a:moveTo>
                  <a:lnTo>
                    <a:pt x="0" y="66675"/>
                  </a:lnTo>
                  <a:lnTo>
                    <a:pt x="0" y="75807"/>
                  </a:lnTo>
                  <a:lnTo>
                    <a:pt x="8201" y="76166"/>
                  </a:lnTo>
                  <a:lnTo>
                    <a:pt x="16868" y="82739"/>
                  </a:lnTo>
                  <a:lnTo>
                    <a:pt x="25694" y="85899"/>
                  </a:lnTo>
                  <a:lnTo>
                    <a:pt x="41314" y="98866"/>
                  </a:lnTo>
                  <a:lnTo>
                    <a:pt x="73026" y="145992"/>
                  </a:lnTo>
                  <a:lnTo>
                    <a:pt x="81492" y="158850"/>
                  </a:lnTo>
                  <a:lnTo>
                    <a:pt x="93761" y="201446"/>
                  </a:lnTo>
                  <a:lnTo>
                    <a:pt x="91766" y="211593"/>
                  </a:lnTo>
                  <a:lnTo>
                    <a:pt x="86918" y="230297"/>
                  </a:lnTo>
                  <a:lnTo>
                    <a:pt x="86079" y="240862"/>
                  </a:lnTo>
                  <a:lnTo>
                    <a:pt x="84902" y="243124"/>
                  </a:lnTo>
                  <a:lnTo>
                    <a:pt x="83060" y="244633"/>
                  </a:lnTo>
                  <a:lnTo>
                    <a:pt x="78190" y="247367"/>
                  </a:lnTo>
                  <a:lnTo>
                    <a:pt x="72498" y="252111"/>
                  </a:lnTo>
                  <a:lnTo>
                    <a:pt x="70558" y="252740"/>
                  </a:lnTo>
                  <a:lnTo>
                    <a:pt x="69263" y="252102"/>
                  </a:lnTo>
                  <a:lnTo>
                    <a:pt x="65958" y="247178"/>
                  </a:lnTo>
                  <a:lnTo>
                    <a:pt x="61770" y="242854"/>
                  </a:lnTo>
                  <a:lnTo>
                    <a:pt x="59203" y="234583"/>
                  </a:lnTo>
                  <a:lnTo>
                    <a:pt x="57556" y="212025"/>
                  </a:lnTo>
                  <a:lnTo>
                    <a:pt x="65387" y="169507"/>
                  </a:lnTo>
                  <a:lnTo>
                    <a:pt x="76866" y="123569"/>
                  </a:lnTo>
                  <a:lnTo>
                    <a:pt x="92163" y="82712"/>
                  </a:lnTo>
                  <a:lnTo>
                    <a:pt x="98464" y="65336"/>
                  </a:lnTo>
                  <a:lnTo>
                    <a:pt x="110437" y="52674"/>
                  </a:lnTo>
                  <a:lnTo>
                    <a:pt x="124225" y="42461"/>
                  </a:lnTo>
                  <a:lnTo>
                    <a:pt x="144522" y="2147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330"/>
            <p:cNvSpPr/>
            <p:nvPr>
              <p:custDataLst>
                <p:tags r:id="rId154"/>
              </p:custDataLst>
            </p:nvPr>
          </p:nvSpPr>
          <p:spPr>
            <a:xfrm>
              <a:off x="2525445" y="3497621"/>
              <a:ext cx="184746" cy="464173"/>
            </a:xfrm>
            <a:custGeom>
              <a:avLst/>
              <a:gdLst/>
              <a:ahLst/>
              <a:cxnLst/>
              <a:rect l="0" t="0" r="0" b="0"/>
              <a:pathLst>
                <a:path w="184746" h="464173">
                  <a:moveTo>
                    <a:pt x="17730" y="198079"/>
                  </a:moveTo>
                  <a:lnTo>
                    <a:pt x="17730" y="198079"/>
                  </a:lnTo>
                  <a:lnTo>
                    <a:pt x="17730" y="188947"/>
                  </a:lnTo>
                  <a:lnTo>
                    <a:pt x="17730" y="196790"/>
                  </a:lnTo>
                  <a:lnTo>
                    <a:pt x="11184" y="205429"/>
                  </a:lnTo>
                  <a:lnTo>
                    <a:pt x="9529" y="211224"/>
                  </a:lnTo>
                  <a:lnTo>
                    <a:pt x="8257" y="255494"/>
                  </a:lnTo>
                  <a:lnTo>
                    <a:pt x="8210" y="296175"/>
                  </a:lnTo>
                  <a:lnTo>
                    <a:pt x="8205" y="343190"/>
                  </a:lnTo>
                  <a:lnTo>
                    <a:pt x="8205" y="387939"/>
                  </a:lnTo>
                  <a:lnTo>
                    <a:pt x="8205" y="432991"/>
                  </a:lnTo>
                  <a:lnTo>
                    <a:pt x="8205" y="464172"/>
                  </a:lnTo>
                  <a:lnTo>
                    <a:pt x="8205" y="422940"/>
                  </a:lnTo>
                  <a:lnTo>
                    <a:pt x="5383" y="396996"/>
                  </a:lnTo>
                  <a:lnTo>
                    <a:pt x="4" y="359785"/>
                  </a:lnTo>
                  <a:lnTo>
                    <a:pt x="0" y="313198"/>
                  </a:lnTo>
                  <a:lnTo>
                    <a:pt x="5303" y="270523"/>
                  </a:lnTo>
                  <a:lnTo>
                    <a:pt x="7345" y="230598"/>
                  </a:lnTo>
                  <a:lnTo>
                    <a:pt x="9009" y="191957"/>
                  </a:lnTo>
                  <a:lnTo>
                    <a:pt x="15734" y="153696"/>
                  </a:lnTo>
                  <a:lnTo>
                    <a:pt x="24429" y="116608"/>
                  </a:lnTo>
                  <a:lnTo>
                    <a:pt x="39671" y="75094"/>
                  </a:lnTo>
                  <a:lnTo>
                    <a:pt x="62365" y="35402"/>
                  </a:lnTo>
                  <a:lnTo>
                    <a:pt x="96113" y="7906"/>
                  </a:lnTo>
                  <a:lnTo>
                    <a:pt x="107600" y="2433"/>
                  </a:lnTo>
                  <a:lnTo>
                    <a:pt x="119761" y="0"/>
                  </a:lnTo>
                  <a:lnTo>
                    <a:pt x="129399" y="1741"/>
                  </a:lnTo>
                  <a:lnTo>
                    <a:pt x="138269" y="4985"/>
                  </a:lnTo>
                  <a:lnTo>
                    <a:pt x="154105" y="7869"/>
                  </a:lnTo>
                  <a:lnTo>
                    <a:pt x="165970" y="14956"/>
                  </a:lnTo>
                  <a:lnTo>
                    <a:pt x="172867" y="20735"/>
                  </a:lnTo>
                  <a:lnTo>
                    <a:pt x="176638" y="29654"/>
                  </a:lnTo>
                  <a:lnTo>
                    <a:pt x="179372" y="39615"/>
                  </a:lnTo>
                  <a:lnTo>
                    <a:pt x="184115" y="47570"/>
                  </a:lnTo>
                  <a:lnTo>
                    <a:pt x="184745" y="52231"/>
                  </a:lnTo>
                  <a:lnTo>
                    <a:pt x="180535" y="81049"/>
                  </a:lnTo>
                  <a:lnTo>
                    <a:pt x="178125" y="86192"/>
                  </a:lnTo>
                  <a:lnTo>
                    <a:pt x="138844" y="133570"/>
                  </a:lnTo>
                  <a:lnTo>
                    <a:pt x="110756" y="159333"/>
                  </a:lnTo>
                  <a:lnTo>
                    <a:pt x="96093" y="166491"/>
                  </a:lnTo>
                  <a:lnTo>
                    <a:pt x="88541" y="169223"/>
                  </a:lnTo>
                  <a:lnTo>
                    <a:pt x="65411" y="185901"/>
                  </a:lnTo>
                  <a:lnTo>
                    <a:pt x="55830" y="188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605"/>
          <p:cNvGrpSpPr/>
          <p:nvPr/>
        </p:nvGrpSpPr>
        <p:grpSpPr>
          <a:xfrm>
            <a:off x="3952885" y="3468725"/>
            <a:ext cx="952060" cy="427001"/>
            <a:chOff x="3952885" y="3468725"/>
            <a:chExt cx="952060" cy="427001"/>
          </a:xfrm>
        </p:grpSpPr>
        <p:sp>
          <p:nvSpPr>
            <p:cNvPr id="88" name="SMARTInkShape-3331"/>
            <p:cNvSpPr/>
            <p:nvPr>
              <p:custDataLst>
                <p:tags r:id="rId143"/>
              </p:custDataLst>
            </p:nvPr>
          </p:nvSpPr>
          <p:spPr>
            <a:xfrm>
              <a:off x="4381609" y="3543454"/>
              <a:ext cx="104667" cy="314172"/>
            </a:xfrm>
            <a:custGeom>
              <a:avLst/>
              <a:gdLst/>
              <a:ahLst/>
              <a:cxnLst/>
              <a:rect l="0" t="0" r="0" b="0"/>
              <a:pathLst>
                <a:path w="104667" h="314172">
                  <a:moveTo>
                    <a:pt x="104666" y="37946"/>
                  </a:moveTo>
                  <a:lnTo>
                    <a:pt x="104666" y="37946"/>
                  </a:lnTo>
                  <a:lnTo>
                    <a:pt x="104666" y="20613"/>
                  </a:lnTo>
                  <a:lnTo>
                    <a:pt x="87333" y="1607"/>
                  </a:lnTo>
                  <a:lnTo>
                    <a:pt x="83557" y="629"/>
                  </a:lnTo>
                  <a:lnTo>
                    <a:pt x="72509" y="0"/>
                  </a:lnTo>
                  <a:lnTo>
                    <a:pt x="66385" y="2737"/>
                  </a:lnTo>
                  <a:lnTo>
                    <a:pt x="53830" y="13117"/>
                  </a:lnTo>
                  <a:lnTo>
                    <a:pt x="50322" y="19150"/>
                  </a:lnTo>
                  <a:lnTo>
                    <a:pt x="49387" y="22240"/>
                  </a:lnTo>
                  <a:lnTo>
                    <a:pt x="34794" y="42409"/>
                  </a:lnTo>
                  <a:lnTo>
                    <a:pt x="21417" y="85880"/>
                  </a:lnTo>
                  <a:lnTo>
                    <a:pt x="6149" y="125175"/>
                  </a:lnTo>
                  <a:lnTo>
                    <a:pt x="715" y="168672"/>
                  </a:lnTo>
                  <a:lnTo>
                    <a:pt x="0" y="209246"/>
                  </a:lnTo>
                  <a:lnTo>
                    <a:pt x="2735" y="240137"/>
                  </a:lnTo>
                  <a:lnTo>
                    <a:pt x="10259" y="261544"/>
                  </a:lnTo>
                  <a:lnTo>
                    <a:pt x="41181" y="307342"/>
                  </a:lnTo>
                  <a:lnTo>
                    <a:pt x="47523" y="311136"/>
                  </a:lnTo>
                  <a:lnTo>
                    <a:pt x="57041" y="314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332"/>
            <p:cNvSpPr/>
            <p:nvPr>
              <p:custDataLst>
                <p:tags r:id="rId144"/>
              </p:custDataLst>
            </p:nvPr>
          </p:nvSpPr>
          <p:spPr>
            <a:xfrm>
              <a:off x="4543436" y="3526174"/>
              <a:ext cx="161750" cy="369411"/>
            </a:xfrm>
            <a:custGeom>
              <a:avLst/>
              <a:gdLst/>
              <a:ahLst/>
              <a:cxnLst/>
              <a:rect l="0" t="0" r="0" b="0"/>
              <a:pathLst>
                <a:path w="161750" h="369411">
                  <a:moveTo>
                    <a:pt x="47614" y="121901"/>
                  </a:moveTo>
                  <a:lnTo>
                    <a:pt x="47614" y="121901"/>
                  </a:lnTo>
                  <a:lnTo>
                    <a:pt x="47614" y="126958"/>
                  </a:lnTo>
                  <a:lnTo>
                    <a:pt x="46556" y="128447"/>
                  </a:lnTo>
                  <a:lnTo>
                    <a:pt x="44792" y="129440"/>
                  </a:lnTo>
                  <a:lnTo>
                    <a:pt x="42557" y="130102"/>
                  </a:lnTo>
                  <a:lnTo>
                    <a:pt x="41068" y="131602"/>
                  </a:lnTo>
                  <a:lnTo>
                    <a:pt x="39413" y="136090"/>
                  </a:lnTo>
                  <a:lnTo>
                    <a:pt x="31567" y="182623"/>
                  </a:lnTo>
                  <a:lnTo>
                    <a:pt x="21200" y="226699"/>
                  </a:lnTo>
                  <a:lnTo>
                    <a:pt x="16407" y="264778"/>
                  </a:lnTo>
                  <a:lnTo>
                    <a:pt x="11556" y="283826"/>
                  </a:lnTo>
                  <a:lnTo>
                    <a:pt x="8725" y="314518"/>
                  </a:lnTo>
                  <a:lnTo>
                    <a:pt x="1349" y="334069"/>
                  </a:lnTo>
                  <a:lnTo>
                    <a:pt x="25" y="349929"/>
                  </a:lnTo>
                  <a:lnTo>
                    <a:pt x="0" y="345275"/>
                  </a:lnTo>
                  <a:lnTo>
                    <a:pt x="2816" y="340065"/>
                  </a:lnTo>
                  <a:lnTo>
                    <a:pt x="5049" y="337193"/>
                  </a:lnTo>
                  <a:lnTo>
                    <a:pt x="7530" y="328359"/>
                  </a:lnTo>
                  <a:lnTo>
                    <a:pt x="12162" y="293080"/>
                  </a:lnTo>
                  <a:lnTo>
                    <a:pt x="15982" y="279472"/>
                  </a:lnTo>
                  <a:lnTo>
                    <a:pt x="23693" y="235628"/>
                  </a:lnTo>
                  <a:lnTo>
                    <a:pt x="30745" y="196039"/>
                  </a:lnTo>
                  <a:lnTo>
                    <a:pt x="38180" y="150204"/>
                  </a:lnTo>
                  <a:lnTo>
                    <a:pt x="51219" y="102815"/>
                  </a:lnTo>
                  <a:lnTo>
                    <a:pt x="66721" y="60866"/>
                  </a:lnTo>
                  <a:lnTo>
                    <a:pt x="71981" y="50324"/>
                  </a:lnTo>
                  <a:lnTo>
                    <a:pt x="74319" y="38583"/>
                  </a:lnTo>
                  <a:lnTo>
                    <a:pt x="77059" y="33548"/>
                  </a:lnTo>
                  <a:lnTo>
                    <a:pt x="99910" y="11103"/>
                  </a:lnTo>
                  <a:lnTo>
                    <a:pt x="102606" y="4571"/>
                  </a:lnTo>
                  <a:lnTo>
                    <a:pt x="104384" y="2406"/>
                  </a:lnTo>
                  <a:lnTo>
                    <a:pt x="109181" y="0"/>
                  </a:lnTo>
                  <a:lnTo>
                    <a:pt x="111942" y="417"/>
                  </a:lnTo>
                  <a:lnTo>
                    <a:pt x="122042" y="6446"/>
                  </a:lnTo>
                  <a:lnTo>
                    <a:pt x="128346" y="12315"/>
                  </a:lnTo>
                  <a:lnTo>
                    <a:pt x="131119" y="20632"/>
                  </a:lnTo>
                  <a:lnTo>
                    <a:pt x="132900" y="38162"/>
                  </a:lnTo>
                  <a:lnTo>
                    <a:pt x="123613" y="76695"/>
                  </a:lnTo>
                  <a:lnTo>
                    <a:pt x="107389" y="112982"/>
                  </a:lnTo>
                  <a:lnTo>
                    <a:pt x="104873" y="124287"/>
                  </a:lnTo>
                  <a:lnTo>
                    <a:pt x="97506" y="136602"/>
                  </a:lnTo>
                  <a:lnTo>
                    <a:pt x="89678" y="146953"/>
                  </a:lnTo>
                  <a:lnTo>
                    <a:pt x="87476" y="153496"/>
                  </a:lnTo>
                  <a:lnTo>
                    <a:pt x="85830" y="155664"/>
                  </a:lnTo>
                  <a:lnTo>
                    <a:pt x="79516" y="159775"/>
                  </a:lnTo>
                  <a:lnTo>
                    <a:pt x="76627" y="168033"/>
                  </a:lnTo>
                  <a:lnTo>
                    <a:pt x="76227" y="177596"/>
                  </a:lnTo>
                  <a:lnTo>
                    <a:pt x="81257" y="183676"/>
                  </a:lnTo>
                  <a:lnTo>
                    <a:pt x="86555" y="186398"/>
                  </a:lnTo>
                  <a:lnTo>
                    <a:pt x="89450" y="187125"/>
                  </a:lnTo>
                  <a:lnTo>
                    <a:pt x="91380" y="188666"/>
                  </a:lnTo>
                  <a:lnTo>
                    <a:pt x="93524" y="193202"/>
                  </a:lnTo>
                  <a:lnTo>
                    <a:pt x="95154" y="194835"/>
                  </a:lnTo>
                  <a:lnTo>
                    <a:pt x="108346" y="202727"/>
                  </a:lnTo>
                  <a:lnTo>
                    <a:pt x="139696" y="234110"/>
                  </a:lnTo>
                  <a:lnTo>
                    <a:pt x="159092" y="264189"/>
                  </a:lnTo>
                  <a:lnTo>
                    <a:pt x="161356" y="282416"/>
                  </a:lnTo>
                  <a:lnTo>
                    <a:pt x="161749" y="295168"/>
                  </a:lnTo>
                  <a:lnTo>
                    <a:pt x="156808" y="310705"/>
                  </a:lnTo>
                  <a:lnTo>
                    <a:pt x="145658" y="327314"/>
                  </a:lnTo>
                  <a:lnTo>
                    <a:pt x="125897" y="352729"/>
                  </a:lnTo>
                  <a:lnTo>
                    <a:pt x="98236" y="365931"/>
                  </a:lnTo>
                  <a:lnTo>
                    <a:pt x="58859" y="369410"/>
                  </a:lnTo>
                  <a:lnTo>
                    <a:pt x="49789" y="366666"/>
                  </a:lnTo>
                  <a:lnTo>
                    <a:pt x="35343" y="356281"/>
                  </a:lnTo>
                  <a:lnTo>
                    <a:pt x="31577" y="350248"/>
                  </a:lnTo>
                  <a:lnTo>
                    <a:pt x="20039" y="304415"/>
                  </a:lnTo>
                  <a:lnTo>
                    <a:pt x="19039" y="29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333"/>
            <p:cNvSpPr/>
            <p:nvPr>
              <p:custDataLst>
                <p:tags r:id="rId145"/>
              </p:custDataLst>
            </p:nvPr>
          </p:nvSpPr>
          <p:spPr>
            <a:xfrm>
              <a:off x="4800600" y="3543300"/>
              <a:ext cx="104345" cy="352426"/>
            </a:xfrm>
            <a:custGeom>
              <a:avLst/>
              <a:gdLst/>
              <a:ahLst/>
              <a:cxnLst/>
              <a:rect l="0" t="0" r="0" b="0"/>
              <a:pathLst>
                <a:path w="104345" h="352426">
                  <a:moveTo>
                    <a:pt x="28575" y="0"/>
                  </a:moveTo>
                  <a:lnTo>
                    <a:pt x="28575" y="0"/>
                  </a:lnTo>
                  <a:lnTo>
                    <a:pt x="46889" y="0"/>
                  </a:lnTo>
                  <a:lnTo>
                    <a:pt x="55412" y="2822"/>
                  </a:lnTo>
                  <a:lnTo>
                    <a:pt x="76048" y="19298"/>
                  </a:lnTo>
                  <a:lnTo>
                    <a:pt x="81423" y="25510"/>
                  </a:lnTo>
                  <a:lnTo>
                    <a:pt x="91893" y="58610"/>
                  </a:lnTo>
                  <a:lnTo>
                    <a:pt x="101501" y="105879"/>
                  </a:lnTo>
                  <a:lnTo>
                    <a:pt x="104344" y="152545"/>
                  </a:lnTo>
                  <a:lnTo>
                    <a:pt x="101896" y="200044"/>
                  </a:lnTo>
                  <a:lnTo>
                    <a:pt x="87462" y="246594"/>
                  </a:lnTo>
                  <a:lnTo>
                    <a:pt x="64774" y="287074"/>
                  </a:lnTo>
                  <a:lnTo>
                    <a:pt x="28160" y="329759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334"/>
            <p:cNvSpPr/>
            <p:nvPr>
              <p:custDataLst>
                <p:tags r:id="rId146"/>
              </p:custDataLst>
            </p:nvPr>
          </p:nvSpPr>
          <p:spPr>
            <a:xfrm>
              <a:off x="3952885" y="3468725"/>
              <a:ext cx="142699" cy="416869"/>
            </a:xfrm>
            <a:custGeom>
              <a:avLst/>
              <a:gdLst/>
              <a:ahLst/>
              <a:cxnLst/>
              <a:rect l="0" t="0" r="0" b="0"/>
              <a:pathLst>
                <a:path w="142699" h="416869">
                  <a:moveTo>
                    <a:pt x="38090" y="160300"/>
                  </a:moveTo>
                  <a:lnTo>
                    <a:pt x="38090" y="160300"/>
                  </a:lnTo>
                  <a:lnTo>
                    <a:pt x="28599" y="150809"/>
                  </a:lnTo>
                  <a:lnTo>
                    <a:pt x="23518" y="155842"/>
                  </a:lnTo>
                  <a:lnTo>
                    <a:pt x="23084" y="157328"/>
                  </a:lnTo>
                  <a:lnTo>
                    <a:pt x="23852" y="158319"/>
                  </a:lnTo>
                  <a:lnTo>
                    <a:pt x="25423" y="158979"/>
                  </a:lnTo>
                  <a:lnTo>
                    <a:pt x="27169" y="165357"/>
                  </a:lnTo>
                  <a:lnTo>
                    <a:pt x="28529" y="208645"/>
                  </a:lnTo>
                  <a:lnTo>
                    <a:pt x="28562" y="248910"/>
                  </a:lnTo>
                  <a:lnTo>
                    <a:pt x="28565" y="295889"/>
                  </a:lnTo>
                  <a:lnTo>
                    <a:pt x="28565" y="340635"/>
                  </a:lnTo>
                  <a:lnTo>
                    <a:pt x="27507" y="372941"/>
                  </a:lnTo>
                  <a:lnTo>
                    <a:pt x="18244" y="412868"/>
                  </a:lnTo>
                  <a:lnTo>
                    <a:pt x="16392" y="414403"/>
                  </a:lnTo>
                  <a:lnTo>
                    <a:pt x="10873" y="416868"/>
                  </a:lnTo>
                  <a:lnTo>
                    <a:pt x="10421" y="416012"/>
                  </a:lnTo>
                  <a:lnTo>
                    <a:pt x="1324" y="372414"/>
                  </a:lnTo>
                  <a:lnTo>
                    <a:pt x="166" y="330833"/>
                  </a:lnTo>
                  <a:lnTo>
                    <a:pt x="24" y="288413"/>
                  </a:lnTo>
                  <a:lnTo>
                    <a:pt x="0" y="251764"/>
                  </a:lnTo>
                  <a:lnTo>
                    <a:pt x="5050" y="214094"/>
                  </a:lnTo>
                  <a:lnTo>
                    <a:pt x="13248" y="176121"/>
                  </a:lnTo>
                  <a:lnTo>
                    <a:pt x="17323" y="138059"/>
                  </a:lnTo>
                  <a:lnTo>
                    <a:pt x="26305" y="94876"/>
                  </a:lnTo>
                  <a:lnTo>
                    <a:pt x="36329" y="51221"/>
                  </a:lnTo>
                  <a:lnTo>
                    <a:pt x="40129" y="40207"/>
                  </a:lnTo>
                  <a:lnTo>
                    <a:pt x="54233" y="15604"/>
                  </a:lnTo>
                  <a:lnTo>
                    <a:pt x="82520" y="0"/>
                  </a:lnTo>
                  <a:lnTo>
                    <a:pt x="84643" y="516"/>
                  </a:lnTo>
                  <a:lnTo>
                    <a:pt x="93747" y="5242"/>
                  </a:lnTo>
                  <a:lnTo>
                    <a:pt x="108321" y="8171"/>
                  </a:lnTo>
                  <a:lnTo>
                    <a:pt x="116223" y="12606"/>
                  </a:lnTo>
                  <a:lnTo>
                    <a:pt x="118754" y="16329"/>
                  </a:lnTo>
                  <a:lnTo>
                    <a:pt x="124432" y="30623"/>
                  </a:lnTo>
                  <a:lnTo>
                    <a:pt x="136463" y="43090"/>
                  </a:lnTo>
                  <a:lnTo>
                    <a:pt x="140019" y="53879"/>
                  </a:lnTo>
                  <a:lnTo>
                    <a:pt x="142698" y="96890"/>
                  </a:lnTo>
                  <a:lnTo>
                    <a:pt x="141757" y="115877"/>
                  </a:lnTo>
                  <a:lnTo>
                    <a:pt x="137786" y="128562"/>
                  </a:lnTo>
                  <a:lnTo>
                    <a:pt x="107653" y="171943"/>
                  </a:lnTo>
                  <a:lnTo>
                    <a:pt x="63575" y="204640"/>
                  </a:lnTo>
                  <a:lnTo>
                    <a:pt x="50698" y="213184"/>
                  </a:lnTo>
                  <a:lnTo>
                    <a:pt x="31898" y="216888"/>
                  </a:lnTo>
                  <a:lnTo>
                    <a:pt x="19040" y="226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335"/>
            <p:cNvSpPr/>
            <p:nvPr>
              <p:custDataLst>
                <p:tags r:id="rId147"/>
              </p:custDataLst>
            </p:nvPr>
          </p:nvSpPr>
          <p:spPr>
            <a:xfrm>
              <a:off x="4095750" y="3695700"/>
              <a:ext cx="142876" cy="199857"/>
            </a:xfrm>
            <a:custGeom>
              <a:avLst/>
              <a:gdLst/>
              <a:ahLst/>
              <a:cxnLst/>
              <a:rect l="0" t="0" r="0" b="0"/>
              <a:pathLst>
                <a:path w="142876" h="199857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6546" y="48683"/>
                  </a:lnTo>
                  <a:lnTo>
                    <a:pt x="7539" y="50447"/>
                  </a:lnTo>
                  <a:lnTo>
                    <a:pt x="9132" y="55826"/>
                  </a:lnTo>
                  <a:lnTo>
                    <a:pt x="47646" y="98089"/>
                  </a:lnTo>
                  <a:lnTo>
                    <a:pt x="62445" y="120828"/>
                  </a:lnTo>
                  <a:lnTo>
                    <a:pt x="68661" y="140715"/>
                  </a:lnTo>
                  <a:lnTo>
                    <a:pt x="71174" y="144610"/>
                  </a:lnTo>
                  <a:lnTo>
                    <a:pt x="74711" y="160205"/>
                  </a:lnTo>
                  <a:lnTo>
                    <a:pt x="76069" y="183720"/>
                  </a:lnTo>
                  <a:lnTo>
                    <a:pt x="73320" y="190309"/>
                  </a:lnTo>
                  <a:lnTo>
                    <a:pt x="67064" y="199456"/>
                  </a:lnTo>
                  <a:lnTo>
                    <a:pt x="61734" y="199856"/>
                  </a:lnTo>
                  <a:lnTo>
                    <a:pt x="60206" y="198854"/>
                  </a:lnTo>
                  <a:lnTo>
                    <a:pt x="59187" y="197128"/>
                  </a:lnTo>
                  <a:lnTo>
                    <a:pt x="57753" y="189642"/>
                  </a:lnTo>
                  <a:lnTo>
                    <a:pt x="57160" y="145478"/>
                  </a:lnTo>
                  <a:lnTo>
                    <a:pt x="58210" y="120537"/>
                  </a:lnTo>
                  <a:lnTo>
                    <a:pt x="76448" y="76193"/>
                  </a:lnTo>
                  <a:lnTo>
                    <a:pt x="98439" y="36806"/>
                  </a:lnTo>
                  <a:lnTo>
                    <a:pt x="118732" y="1605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606"/>
          <p:cNvGrpSpPr/>
          <p:nvPr/>
        </p:nvGrpSpPr>
        <p:grpSpPr>
          <a:xfrm>
            <a:off x="5248275" y="3686175"/>
            <a:ext cx="523386" cy="199850"/>
            <a:chOff x="5248275" y="3686175"/>
            <a:chExt cx="523386" cy="199850"/>
          </a:xfrm>
        </p:grpSpPr>
        <p:sp>
          <p:nvSpPr>
            <p:cNvPr id="94" name="SMARTInkShape-3336"/>
            <p:cNvSpPr/>
            <p:nvPr>
              <p:custDataLst>
                <p:tags r:id="rId140"/>
              </p:custDataLst>
            </p:nvPr>
          </p:nvSpPr>
          <p:spPr>
            <a:xfrm>
              <a:off x="5248275" y="3743359"/>
              <a:ext cx="133351" cy="9492"/>
            </a:xfrm>
            <a:custGeom>
              <a:avLst/>
              <a:gdLst/>
              <a:ahLst/>
              <a:cxnLst/>
              <a:rect l="0" t="0" r="0" b="0"/>
              <a:pathLst>
                <a:path w="133351" h="9492">
                  <a:moveTo>
                    <a:pt x="0" y="9491"/>
                  </a:moveTo>
                  <a:lnTo>
                    <a:pt x="0" y="9491"/>
                  </a:lnTo>
                  <a:lnTo>
                    <a:pt x="13257" y="9491"/>
                  </a:lnTo>
                  <a:lnTo>
                    <a:pt x="19298" y="6669"/>
                  </a:lnTo>
                  <a:lnTo>
                    <a:pt x="25510" y="2945"/>
                  </a:lnTo>
                  <a:lnTo>
                    <a:pt x="38122" y="555"/>
                  </a:lnTo>
                  <a:lnTo>
                    <a:pt x="73583" y="0"/>
                  </a:lnTo>
                  <a:lnTo>
                    <a:pt x="121025" y="8904"/>
                  </a:lnTo>
                  <a:lnTo>
                    <a:pt x="133350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337"/>
            <p:cNvSpPr/>
            <p:nvPr>
              <p:custDataLst>
                <p:tags r:id="rId141"/>
              </p:custDataLst>
            </p:nvPr>
          </p:nvSpPr>
          <p:spPr>
            <a:xfrm>
              <a:off x="5268766" y="3819525"/>
              <a:ext cx="217635" cy="36798"/>
            </a:xfrm>
            <a:custGeom>
              <a:avLst/>
              <a:gdLst/>
              <a:ahLst/>
              <a:cxnLst/>
              <a:rect l="0" t="0" r="0" b="0"/>
              <a:pathLst>
                <a:path w="217635" h="36798">
                  <a:moveTo>
                    <a:pt x="17609" y="0"/>
                  </a:moveTo>
                  <a:lnTo>
                    <a:pt x="17609" y="0"/>
                  </a:lnTo>
                  <a:lnTo>
                    <a:pt x="12553" y="5057"/>
                  </a:lnTo>
                  <a:lnTo>
                    <a:pt x="10070" y="10361"/>
                  </a:lnTo>
                  <a:lnTo>
                    <a:pt x="9408" y="13257"/>
                  </a:lnTo>
                  <a:lnTo>
                    <a:pt x="7908" y="15188"/>
                  </a:lnTo>
                  <a:lnTo>
                    <a:pt x="0" y="18542"/>
                  </a:lnTo>
                  <a:lnTo>
                    <a:pt x="2021" y="21646"/>
                  </a:lnTo>
                  <a:lnTo>
                    <a:pt x="4042" y="23956"/>
                  </a:lnTo>
                  <a:lnTo>
                    <a:pt x="6288" y="29344"/>
                  </a:lnTo>
                  <a:lnTo>
                    <a:pt x="6886" y="32263"/>
                  </a:lnTo>
                  <a:lnTo>
                    <a:pt x="8344" y="33150"/>
                  </a:lnTo>
                  <a:lnTo>
                    <a:pt x="10374" y="32683"/>
                  </a:lnTo>
                  <a:lnTo>
                    <a:pt x="12786" y="31314"/>
                  </a:lnTo>
                  <a:lnTo>
                    <a:pt x="43701" y="28815"/>
                  </a:lnTo>
                  <a:lnTo>
                    <a:pt x="86227" y="36797"/>
                  </a:lnTo>
                  <a:lnTo>
                    <a:pt x="122768" y="36784"/>
                  </a:lnTo>
                  <a:lnTo>
                    <a:pt x="170060" y="29865"/>
                  </a:lnTo>
                  <a:lnTo>
                    <a:pt x="21763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38"/>
            <p:cNvSpPr/>
            <p:nvPr>
              <p:custDataLst>
                <p:tags r:id="rId142"/>
              </p:custDataLst>
            </p:nvPr>
          </p:nvSpPr>
          <p:spPr>
            <a:xfrm>
              <a:off x="5582126" y="3686175"/>
              <a:ext cx="189535" cy="199850"/>
            </a:xfrm>
            <a:custGeom>
              <a:avLst/>
              <a:gdLst/>
              <a:ahLst/>
              <a:cxnLst/>
              <a:rect l="0" t="0" r="0" b="0"/>
              <a:pathLst>
                <a:path w="189535" h="199850">
                  <a:moveTo>
                    <a:pt x="132874" y="47625"/>
                  </a:moveTo>
                  <a:lnTo>
                    <a:pt x="132874" y="47625"/>
                  </a:lnTo>
                  <a:lnTo>
                    <a:pt x="132874" y="11286"/>
                  </a:lnTo>
                  <a:lnTo>
                    <a:pt x="124673" y="1479"/>
                  </a:lnTo>
                  <a:lnTo>
                    <a:pt x="107063" y="130"/>
                  </a:lnTo>
                  <a:lnTo>
                    <a:pt x="76172" y="11764"/>
                  </a:lnTo>
                  <a:lnTo>
                    <a:pt x="53362" y="26753"/>
                  </a:lnTo>
                  <a:lnTo>
                    <a:pt x="16340" y="70850"/>
                  </a:lnTo>
                  <a:lnTo>
                    <a:pt x="1937" y="114359"/>
                  </a:lnTo>
                  <a:lnTo>
                    <a:pt x="0" y="139711"/>
                  </a:lnTo>
                  <a:lnTo>
                    <a:pt x="2558" y="149583"/>
                  </a:lnTo>
                  <a:lnTo>
                    <a:pt x="16857" y="174450"/>
                  </a:lnTo>
                  <a:lnTo>
                    <a:pt x="39527" y="193234"/>
                  </a:lnTo>
                  <a:lnTo>
                    <a:pt x="49406" y="197007"/>
                  </a:lnTo>
                  <a:lnTo>
                    <a:pt x="91731" y="199849"/>
                  </a:lnTo>
                  <a:lnTo>
                    <a:pt x="117025" y="192386"/>
                  </a:lnTo>
                  <a:lnTo>
                    <a:pt x="155101" y="173454"/>
                  </a:lnTo>
                  <a:lnTo>
                    <a:pt x="167800" y="163168"/>
                  </a:lnTo>
                  <a:lnTo>
                    <a:pt x="174854" y="151542"/>
                  </a:lnTo>
                  <a:lnTo>
                    <a:pt x="188369" y="107900"/>
                  </a:lnTo>
                  <a:lnTo>
                    <a:pt x="189534" y="88885"/>
                  </a:lnTo>
                  <a:lnTo>
                    <a:pt x="184822" y="69845"/>
                  </a:lnTo>
                  <a:lnTo>
                    <a:pt x="154806" y="26458"/>
                  </a:lnTo>
                  <a:lnTo>
                    <a:pt x="113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3339"/>
          <p:cNvSpPr/>
          <p:nvPr>
            <p:custDataLst>
              <p:tags r:id="rId3"/>
            </p:custDataLst>
          </p:nvPr>
        </p:nvSpPr>
        <p:spPr>
          <a:xfrm>
            <a:off x="1172933" y="4429128"/>
            <a:ext cx="11009543" cy="200019"/>
          </a:xfrm>
          <a:custGeom>
            <a:avLst/>
            <a:gdLst/>
            <a:ahLst/>
            <a:cxnLst/>
            <a:rect l="0" t="0" r="0" b="0"/>
            <a:pathLst>
              <a:path w="11009543" h="200019">
                <a:moveTo>
                  <a:pt x="17692" y="19047"/>
                </a:moveTo>
                <a:lnTo>
                  <a:pt x="17692" y="19047"/>
                </a:lnTo>
                <a:lnTo>
                  <a:pt x="12636" y="19047"/>
                </a:lnTo>
                <a:lnTo>
                  <a:pt x="11146" y="20105"/>
                </a:lnTo>
                <a:lnTo>
                  <a:pt x="10153" y="21869"/>
                </a:lnTo>
                <a:lnTo>
                  <a:pt x="8559" y="27248"/>
                </a:lnTo>
                <a:lnTo>
                  <a:pt x="5519" y="27983"/>
                </a:lnTo>
                <a:lnTo>
                  <a:pt x="3227" y="28180"/>
                </a:lnTo>
                <a:lnTo>
                  <a:pt x="1698" y="27252"/>
                </a:lnTo>
                <a:lnTo>
                  <a:pt x="680" y="25575"/>
                </a:lnTo>
                <a:lnTo>
                  <a:pt x="0" y="23399"/>
                </a:lnTo>
                <a:lnTo>
                  <a:pt x="606" y="21948"/>
                </a:lnTo>
                <a:lnTo>
                  <a:pt x="2068" y="20981"/>
                </a:lnTo>
                <a:lnTo>
                  <a:pt x="8422" y="19301"/>
                </a:lnTo>
                <a:lnTo>
                  <a:pt x="49903" y="19053"/>
                </a:lnTo>
                <a:lnTo>
                  <a:pt x="96245" y="19047"/>
                </a:lnTo>
                <a:lnTo>
                  <a:pt x="142609" y="19047"/>
                </a:lnTo>
                <a:lnTo>
                  <a:pt x="179941" y="19047"/>
                </a:lnTo>
                <a:lnTo>
                  <a:pt x="220635" y="16225"/>
                </a:lnTo>
                <a:lnTo>
                  <a:pt x="266207" y="11508"/>
                </a:lnTo>
                <a:lnTo>
                  <a:pt x="298535" y="10405"/>
                </a:lnTo>
                <a:lnTo>
                  <a:pt x="334069" y="9914"/>
                </a:lnTo>
                <a:lnTo>
                  <a:pt x="371029" y="9697"/>
                </a:lnTo>
                <a:lnTo>
                  <a:pt x="408622" y="9600"/>
                </a:lnTo>
                <a:lnTo>
                  <a:pt x="446497" y="9556"/>
                </a:lnTo>
                <a:lnTo>
                  <a:pt x="484497" y="9538"/>
                </a:lnTo>
                <a:lnTo>
                  <a:pt x="522553" y="9529"/>
                </a:lnTo>
                <a:lnTo>
                  <a:pt x="560633" y="9525"/>
                </a:lnTo>
                <a:lnTo>
                  <a:pt x="604368" y="12345"/>
                </a:lnTo>
                <a:lnTo>
                  <a:pt x="650970" y="16069"/>
                </a:lnTo>
                <a:lnTo>
                  <a:pt x="696377" y="17723"/>
                </a:lnTo>
                <a:lnTo>
                  <a:pt x="719915" y="18164"/>
                </a:lnTo>
                <a:lnTo>
                  <a:pt x="744074" y="18459"/>
                </a:lnTo>
                <a:lnTo>
                  <a:pt x="768647" y="18655"/>
                </a:lnTo>
                <a:lnTo>
                  <a:pt x="793495" y="18785"/>
                </a:lnTo>
                <a:lnTo>
                  <a:pt x="818527" y="18873"/>
                </a:lnTo>
                <a:lnTo>
                  <a:pt x="843682" y="18931"/>
                </a:lnTo>
                <a:lnTo>
                  <a:pt x="869977" y="18970"/>
                </a:lnTo>
                <a:lnTo>
                  <a:pt x="897032" y="18995"/>
                </a:lnTo>
                <a:lnTo>
                  <a:pt x="924594" y="19013"/>
                </a:lnTo>
                <a:lnTo>
                  <a:pt x="952493" y="19024"/>
                </a:lnTo>
                <a:lnTo>
                  <a:pt x="980618" y="19031"/>
                </a:lnTo>
                <a:lnTo>
                  <a:pt x="1008893" y="19037"/>
                </a:lnTo>
                <a:lnTo>
                  <a:pt x="1038326" y="20098"/>
                </a:lnTo>
                <a:lnTo>
                  <a:pt x="1068531" y="21864"/>
                </a:lnTo>
                <a:lnTo>
                  <a:pt x="1099251" y="24100"/>
                </a:lnTo>
                <a:lnTo>
                  <a:pt x="1130315" y="25591"/>
                </a:lnTo>
                <a:lnTo>
                  <a:pt x="1161607" y="26585"/>
                </a:lnTo>
                <a:lnTo>
                  <a:pt x="1193052" y="27247"/>
                </a:lnTo>
                <a:lnTo>
                  <a:pt x="1224599" y="27689"/>
                </a:lnTo>
                <a:lnTo>
                  <a:pt x="1256213" y="27983"/>
                </a:lnTo>
                <a:lnTo>
                  <a:pt x="1287873" y="28179"/>
                </a:lnTo>
                <a:lnTo>
                  <a:pt x="1322738" y="27252"/>
                </a:lnTo>
                <a:lnTo>
                  <a:pt x="1359739" y="25575"/>
                </a:lnTo>
                <a:lnTo>
                  <a:pt x="1398165" y="23399"/>
                </a:lnTo>
                <a:lnTo>
                  <a:pt x="1435424" y="21948"/>
                </a:lnTo>
                <a:lnTo>
                  <a:pt x="1471905" y="20981"/>
                </a:lnTo>
                <a:lnTo>
                  <a:pt x="1507867" y="20336"/>
                </a:lnTo>
                <a:lnTo>
                  <a:pt x="1544542" y="19907"/>
                </a:lnTo>
                <a:lnTo>
                  <a:pt x="1581692" y="19620"/>
                </a:lnTo>
                <a:lnTo>
                  <a:pt x="1619159" y="19429"/>
                </a:lnTo>
                <a:lnTo>
                  <a:pt x="1657895" y="19301"/>
                </a:lnTo>
                <a:lnTo>
                  <a:pt x="1697477" y="19216"/>
                </a:lnTo>
                <a:lnTo>
                  <a:pt x="1737624" y="19160"/>
                </a:lnTo>
                <a:lnTo>
                  <a:pt x="1778147" y="19123"/>
                </a:lnTo>
                <a:lnTo>
                  <a:pt x="1818920" y="19097"/>
                </a:lnTo>
                <a:lnTo>
                  <a:pt x="1859860" y="19081"/>
                </a:lnTo>
                <a:lnTo>
                  <a:pt x="1900913" y="19069"/>
                </a:lnTo>
                <a:lnTo>
                  <a:pt x="1942039" y="19061"/>
                </a:lnTo>
                <a:lnTo>
                  <a:pt x="1983215" y="19057"/>
                </a:lnTo>
                <a:lnTo>
                  <a:pt x="2024424" y="17995"/>
                </a:lnTo>
                <a:lnTo>
                  <a:pt x="2065655" y="16229"/>
                </a:lnTo>
                <a:lnTo>
                  <a:pt x="2106901" y="13993"/>
                </a:lnTo>
                <a:lnTo>
                  <a:pt x="2149215" y="12503"/>
                </a:lnTo>
                <a:lnTo>
                  <a:pt x="2192240" y="11509"/>
                </a:lnTo>
                <a:lnTo>
                  <a:pt x="2235741" y="10847"/>
                </a:lnTo>
                <a:lnTo>
                  <a:pt x="2278500" y="10405"/>
                </a:lnTo>
                <a:lnTo>
                  <a:pt x="2320764" y="10111"/>
                </a:lnTo>
                <a:lnTo>
                  <a:pt x="2362698" y="9915"/>
                </a:lnTo>
                <a:lnTo>
                  <a:pt x="2405471" y="9784"/>
                </a:lnTo>
                <a:lnTo>
                  <a:pt x="2448803" y="9697"/>
                </a:lnTo>
                <a:lnTo>
                  <a:pt x="2492508" y="9639"/>
                </a:lnTo>
                <a:lnTo>
                  <a:pt x="2537519" y="9600"/>
                </a:lnTo>
                <a:lnTo>
                  <a:pt x="2583402" y="9574"/>
                </a:lnTo>
                <a:lnTo>
                  <a:pt x="2629866" y="9556"/>
                </a:lnTo>
                <a:lnTo>
                  <a:pt x="2674599" y="9545"/>
                </a:lnTo>
                <a:lnTo>
                  <a:pt x="2718180" y="9538"/>
                </a:lnTo>
                <a:lnTo>
                  <a:pt x="2760992" y="9532"/>
                </a:lnTo>
                <a:lnTo>
                  <a:pt x="2806468" y="9529"/>
                </a:lnTo>
                <a:lnTo>
                  <a:pt x="2853717" y="9527"/>
                </a:lnTo>
                <a:lnTo>
                  <a:pt x="2902150" y="9525"/>
                </a:lnTo>
                <a:lnTo>
                  <a:pt x="2950315" y="9524"/>
                </a:lnTo>
                <a:lnTo>
                  <a:pt x="2998299" y="9523"/>
                </a:lnTo>
                <a:lnTo>
                  <a:pt x="3046163" y="9522"/>
                </a:lnTo>
                <a:lnTo>
                  <a:pt x="3093948" y="9522"/>
                </a:lnTo>
                <a:lnTo>
                  <a:pt x="3141679" y="9522"/>
                </a:lnTo>
                <a:lnTo>
                  <a:pt x="3189376" y="9522"/>
                </a:lnTo>
                <a:lnTo>
                  <a:pt x="3237047" y="9522"/>
                </a:lnTo>
                <a:lnTo>
                  <a:pt x="3284704" y="9522"/>
                </a:lnTo>
                <a:lnTo>
                  <a:pt x="3332350" y="9522"/>
                </a:lnTo>
                <a:lnTo>
                  <a:pt x="3382106" y="9522"/>
                </a:lnTo>
                <a:lnTo>
                  <a:pt x="3433268" y="9522"/>
                </a:lnTo>
                <a:lnTo>
                  <a:pt x="3485368" y="9522"/>
                </a:lnTo>
                <a:lnTo>
                  <a:pt x="3535976" y="9522"/>
                </a:lnTo>
                <a:lnTo>
                  <a:pt x="3585589" y="9522"/>
                </a:lnTo>
                <a:lnTo>
                  <a:pt x="3634541" y="9522"/>
                </a:lnTo>
                <a:lnTo>
                  <a:pt x="3685166" y="9522"/>
                </a:lnTo>
                <a:lnTo>
                  <a:pt x="3736908" y="9522"/>
                </a:lnTo>
                <a:lnTo>
                  <a:pt x="3789395" y="9522"/>
                </a:lnTo>
                <a:lnTo>
                  <a:pt x="3842376" y="9522"/>
                </a:lnTo>
                <a:lnTo>
                  <a:pt x="3895690" y="9522"/>
                </a:lnTo>
                <a:lnTo>
                  <a:pt x="3949224" y="9522"/>
                </a:lnTo>
                <a:lnTo>
                  <a:pt x="4001847" y="9522"/>
                </a:lnTo>
                <a:lnTo>
                  <a:pt x="4053862" y="9522"/>
                </a:lnTo>
                <a:lnTo>
                  <a:pt x="4105472" y="9522"/>
                </a:lnTo>
                <a:lnTo>
                  <a:pt x="4157870" y="9522"/>
                </a:lnTo>
                <a:lnTo>
                  <a:pt x="4210794" y="9522"/>
                </a:lnTo>
                <a:lnTo>
                  <a:pt x="4264068" y="9522"/>
                </a:lnTo>
                <a:lnTo>
                  <a:pt x="4317576" y="9522"/>
                </a:lnTo>
                <a:lnTo>
                  <a:pt x="4371240" y="9522"/>
                </a:lnTo>
                <a:lnTo>
                  <a:pt x="4425007" y="9522"/>
                </a:lnTo>
                <a:lnTo>
                  <a:pt x="4478843" y="9522"/>
                </a:lnTo>
                <a:lnTo>
                  <a:pt x="4532726" y="9522"/>
                </a:lnTo>
                <a:lnTo>
                  <a:pt x="4586640" y="9522"/>
                </a:lnTo>
                <a:lnTo>
                  <a:pt x="4639516" y="9522"/>
                </a:lnTo>
                <a:lnTo>
                  <a:pt x="4691699" y="9522"/>
                </a:lnTo>
                <a:lnTo>
                  <a:pt x="4743422" y="9522"/>
                </a:lnTo>
                <a:lnTo>
                  <a:pt x="4796954" y="9522"/>
                </a:lnTo>
                <a:lnTo>
                  <a:pt x="4851692" y="9522"/>
                </a:lnTo>
                <a:lnTo>
                  <a:pt x="4907233" y="9522"/>
                </a:lnTo>
                <a:lnTo>
                  <a:pt x="4963311" y="9522"/>
                </a:lnTo>
                <a:lnTo>
                  <a:pt x="5019746" y="9522"/>
                </a:lnTo>
                <a:lnTo>
                  <a:pt x="5076420" y="9522"/>
                </a:lnTo>
                <a:lnTo>
                  <a:pt x="5132194" y="9522"/>
                </a:lnTo>
                <a:lnTo>
                  <a:pt x="5187369" y="9522"/>
                </a:lnTo>
                <a:lnTo>
                  <a:pt x="5242144" y="9522"/>
                </a:lnTo>
                <a:lnTo>
                  <a:pt x="5296652" y="9522"/>
                </a:lnTo>
                <a:lnTo>
                  <a:pt x="5350981" y="9522"/>
                </a:lnTo>
                <a:lnTo>
                  <a:pt x="5405193" y="9522"/>
                </a:lnTo>
                <a:lnTo>
                  <a:pt x="5460384" y="9522"/>
                </a:lnTo>
                <a:lnTo>
                  <a:pt x="5516228" y="9522"/>
                </a:lnTo>
                <a:lnTo>
                  <a:pt x="5572508" y="9522"/>
                </a:lnTo>
                <a:lnTo>
                  <a:pt x="5630136" y="9522"/>
                </a:lnTo>
                <a:lnTo>
                  <a:pt x="5688663" y="9522"/>
                </a:lnTo>
                <a:lnTo>
                  <a:pt x="5747790" y="9522"/>
                </a:lnTo>
                <a:lnTo>
                  <a:pt x="5807315" y="9522"/>
                </a:lnTo>
                <a:lnTo>
                  <a:pt x="5867108" y="9522"/>
                </a:lnTo>
                <a:lnTo>
                  <a:pt x="5927077" y="9522"/>
                </a:lnTo>
                <a:lnTo>
                  <a:pt x="5986108" y="8464"/>
                </a:lnTo>
                <a:lnTo>
                  <a:pt x="6044511" y="6700"/>
                </a:lnTo>
                <a:lnTo>
                  <a:pt x="6102497" y="4465"/>
                </a:lnTo>
                <a:lnTo>
                  <a:pt x="6161261" y="2976"/>
                </a:lnTo>
                <a:lnTo>
                  <a:pt x="6220547" y="1983"/>
                </a:lnTo>
                <a:lnTo>
                  <a:pt x="6280179" y="1321"/>
                </a:lnTo>
                <a:lnTo>
                  <a:pt x="6340041" y="880"/>
                </a:lnTo>
                <a:lnTo>
                  <a:pt x="6400058" y="586"/>
                </a:lnTo>
                <a:lnTo>
                  <a:pt x="6460178" y="389"/>
                </a:lnTo>
                <a:lnTo>
                  <a:pt x="6520366" y="259"/>
                </a:lnTo>
                <a:lnTo>
                  <a:pt x="6580599" y="172"/>
                </a:lnTo>
                <a:lnTo>
                  <a:pt x="6640864" y="114"/>
                </a:lnTo>
                <a:lnTo>
                  <a:pt x="6701148" y="75"/>
                </a:lnTo>
                <a:lnTo>
                  <a:pt x="6761445" y="49"/>
                </a:lnTo>
                <a:lnTo>
                  <a:pt x="6821753" y="31"/>
                </a:lnTo>
                <a:lnTo>
                  <a:pt x="6882066" y="20"/>
                </a:lnTo>
                <a:lnTo>
                  <a:pt x="6942383" y="13"/>
                </a:lnTo>
                <a:lnTo>
                  <a:pt x="7002703" y="7"/>
                </a:lnTo>
                <a:lnTo>
                  <a:pt x="7063024" y="4"/>
                </a:lnTo>
                <a:lnTo>
                  <a:pt x="7123347" y="2"/>
                </a:lnTo>
                <a:lnTo>
                  <a:pt x="7183669" y="0"/>
                </a:lnTo>
                <a:lnTo>
                  <a:pt x="7242935" y="1057"/>
                </a:lnTo>
                <a:lnTo>
                  <a:pt x="7301496" y="2820"/>
                </a:lnTo>
                <a:lnTo>
                  <a:pt x="7359586" y="5054"/>
                </a:lnTo>
                <a:lnTo>
                  <a:pt x="7417363" y="6544"/>
                </a:lnTo>
                <a:lnTo>
                  <a:pt x="7474931" y="7536"/>
                </a:lnTo>
                <a:lnTo>
                  <a:pt x="7532360" y="8198"/>
                </a:lnTo>
                <a:lnTo>
                  <a:pt x="7591813" y="8639"/>
                </a:lnTo>
                <a:lnTo>
                  <a:pt x="7652614" y="8934"/>
                </a:lnTo>
                <a:lnTo>
                  <a:pt x="7714316" y="9130"/>
                </a:lnTo>
                <a:lnTo>
                  <a:pt x="7773441" y="10319"/>
                </a:lnTo>
                <a:lnTo>
                  <a:pt x="7830849" y="12170"/>
                </a:lnTo>
                <a:lnTo>
                  <a:pt x="7887113" y="14462"/>
                </a:lnTo>
                <a:lnTo>
                  <a:pt x="7945790" y="17049"/>
                </a:lnTo>
                <a:lnTo>
                  <a:pt x="8006073" y="19831"/>
                </a:lnTo>
                <a:lnTo>
                  <a:pt x="8067430" y="22745"/>
                </a:lnTo>
                <a:lnTo>
                  <a:pt x="8126326" y="25746"/>
                </a:lnTo>
                <a:lnTo>
                  <a:pt x="8183581" y="28805"/>
                </a:lnTo>
                <a:lnTo>
                  <a:pt x="8239743" y="31902"/>
                </a:lnTo>
                <a:lnTo>
                  <a:pt x="8297293" y="35025"/>
                </a:lnTo>
                <a:lnTo>
                  <a:pt x="8355767" y="38166"/>
                </a:lnTo>
                <a:lnTo>
                  <a:pt x="8414858" y="41317"/>
                </a:lnTo>
                <a:lnTo>
                  <a:pt x="8474361" y="44478"/>
                </a:lnTo>
                <a:lnTo>
                  <a:pt x="8534139" y="47642"/>
                </a:lnTo>
                <a:lnTo>
                  <a:pt x="8594098" y="50811"/>
                </a:lnTo>
                <a:lnTo>
                  <a:pt x="8652063" y="53981"/>
                </a:lnTo>
                <a:lnTo>
                  <a:pt x="8708697" y="57153"/>
                </a:lnTo>
                <a:lnTo>
                  <a:pt x="8764445" y="60326"/>
                </a:lnTo>
                <a:lnTo>
                  <a:pt x="8820661" y="64559"/>
                </a:lnTo>
                <a:lnTo>
                  <a:pt x="8877188" y="69496"/>
                </a:lnTo>
                <a:lnTo>
                  <a:pt x="8933922" y="74904"/>
                </a:lnTo>
                <a:lnTo>
                  <a:pt x="8987620" y="79569"/>
                </a:lnTo>
                <a:lnTo>
                  <a:pt x="9039296" y="83736"/>
                </a:lnTo>
                <a:lnTo>
                  <a:pt x="9089619" y="87573"/>
                </a:lnTo>
                <a:lnTo>
                  <a:pt x="9141160" y="91190"/>
                </a:lnTo>
                <a:lnTo>
                  <a:pt x="9193513" y="94659"/>
                </a:lnTo>
                <a:lnTo>
                  <a:pt x="9246405" y="98030"/>
                </a:lnTo>
                <a:lnTo>
                  <a:pt x="9298601" y="101335"/>
                </a:lnTo>
                <a:lnTo>
                  <a:pt x="9350332" y="104597"/>
                </a:lnTo>
                <a:lnTo>
                  <a:pt x="9401752" y="107831"/>
                </a:lnTo>
                <a:lnTo>
                  <a:pt x="9452965" y="111045"/>
                </a:lnTo>
                <a:lnTo>
                  <a:pt x="9504041" y="114245"/>
                </a:lnTo>
                <a:lnTo>
                  <a:pt x="9555025" y="117438"/>
                </a:lnTo>
                <a:lnTo>
                  <a:pt x="9603832" y="120624"/>
                </a:lnTo>
                <a:lnTo>
                  <a:pt x="9651185" y="123806"/>
                </a:lnTo>
                <a:lnTo>
                  <a:pt x="9697570" y="126987"/>
                </a:lnTo>
                <a:lnTo>
                  <a:pt x="9743310" y="130165"/>
                </a:lnTo>
                <a:lnTo>
                  <a:pt x="9788621" y="133342"/>
                </a:lnTo>
                <a:lnTo>
                  <a:pt x="9833645" y="136519"/>
                </a:lnTo>
                <a:lnTo>
                  <a:pt x="9878477" y="139695"/>
                </a:lnTo>
                <a:lnTo>
                  <a:pt x="9923183" y="142871"/>
                </a:lnTo>
                <a:lnTo>
                  <a:pt x="9967802" y="146046"/>
                </a:lnTo>
                <a:lnTo>
                  <a:pt x="10011308" y="149222"/>
                </a:lnTo>
                <a:lnTo>
                  <a:pt x="10054069" y="152397"/>
                </a:lnTo>
                <a:lnTo>
                  <a:pt x="10096335" y="155572"/>
                </a:lnTo>
                <a:lnTo>
                  <a:pt x="10137213" y="158747"/>
                </a:lnTo>
                <a:lnTo>
                  <a:pt x="10177164" y="161922"/>
                </a:lnTo>
                <a:lnTo>
                  <a:pt x="10216499" y="165097"/>
                </a:lnTo>
                <a:lnTo>
                  <a:pt x="10255421" y="168272"/>
                </a:lnTo>
                <a:lnTo>
                  <a:pt x="10294069" y="171447"/>
                </a:lnTo>
                <a:lnTo>
                  <a:pt x="10332535" y="174622"/>
                </a:lnTo>
                <a:lnTo>
                  <a:pt x="10368763" y="176739"/>
                </a:lnTo>
                <a:lnTo>
                  <a:pt x="10403496" y="178150"/>
                </a:lnTo>
                <a:lnTo>
                  <a:pt x="10437238" y="179091"/>
                </a:lnTo>
                <a:lnTo>
                  <a:pt x="10470313" y="180776"/>
                </a:lnTo>
                <a:lnTo>
                  <a:pt x="10502949" y="182958"/>
                </a:lnTo>
                <a:lnTo>
                  <a:pt x="10535286" y="185471"/>
                </a:lnTo>
                <a:lnTo>
                  <a:pt x="10566372" y="188205"/>
                </a:lnTo>
                <a:lnTo>
                  <a:pt x="10596621" y="191085"/>
                </a:lnTo>
                <a:lnTo>
                  <a:pt x="10626310" y="194064"/>
                </a:lnTo>
                <a:lnTo>
                  <a:pt x="10654571" y="196051"/>
                </a:lnTo>
                <a:lnTo>
                  <a:pt x="10681878" y="197374"/>
                </a:lnTo>
                <a:lnTo>
                  <a:pt x="10708547" y="198257"/>
                </a:lnTo>
                <a:lnTo>
                  <a:pt x="10734796" y="198845"/>
                </a:lnTo>
                <a:lnTo>
                  <a:pt x="10760761" y="199238"/>
                </a:lnTo>
                <a:lnTo>
                  <a:pt x="10786539" y="199499"/>
                </a:lnTo>
                <a:lnTo>
                  <a:pt x="10811132" y="199673"/>
                </a:lnTo>
                <a:lnTo>
                  <a:pt x="10858212" y="199867"/>
                </a:lnTo>
                <a:lnTo>
                  <a:pt x="10903833" y="199953"/>
                </a:lnTo>
                <a:lnTo>
                  <a:pt x="10945627" y="199992"/>
                </a:lnTo>
                <a:lnTo>
                  <a:pt x="10988722" y="200013"/>
                </a:lnTo>
                <a:lnTo>
                  <a:pt x="11000290" y="200018"/>
                </a:lnTo>
                <a:lnTo>
                  <a:pt x="11003374" y="198961"/>
                </a:lnTo>
                <a:lnTo>
                  <a:pt x="11005430" y="197198"/>
                </a:lnTo>
                <a:lnTo>
                  <a:pt x="11009542" y="1904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608"/>
          <p:cNvGrpSpPr/>
          <p:nvPr/>
        </p:nvGrpSpPr>
        <p:grpSpPr>
          <a:xfrm>
            <a:off x="1401076" y="4657763"/>
            <a:ext cx="856350" cy="447201"/>
            <a:chOff x="1401076" y="4657763"/>
            <a:chExt cx="856350" cy="447201"/>
          </a:xfrm>
        </p:grpSpPr>
        <p:sp>
          <p:nvSpPr>
            <p:cNvPr id="99" name="SMARTInkShape-3340"/>
            <p:cNvSpPr/>
            <p:nvPr>
              <p:custDataLst>
                <p:tags r:id="rId131"/>
              </p:custDataLst>
            </p:nvPr>
          </p:nvSpPr>
          <p:spPr>
            <a:xfrm>
              <a:off x="2238375" y="4933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41"/>
            <p:cNvSpPr/>
            <p:nvPr>
              <p:custDataLst>
                <p:tags r:id="rId132"/>
              </p:custDataLst>
            </p:nvPr>
          </p:nvSpPr>
          <p:spPr>
            <a:xfrm>
              <a:off x="2228850" y="480060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22029" y="1058"/>
                  </a:lnTo>
                  <a:lnTo>
                    <a:pt x="21036" y="2822"/>
                  </a:lnTo>
                  <a:lnTo>
                    <a:pt x="19442" y="8201"/>
                  </a:lnTo>
                  <a:lnTo>
                    <a:pt x="12581" y="16868"/>
                  </a:lnTo>
                  <a:lnTo>
                    <a:pt x="9927" y="2682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342"/>
            <p:cNvSpPr/>
            <p:nvPr>
              <p:custDataLst>
                <p:tags r:id="rId133"/>
              </p:custDataLst>
            </p:nvPr>
          </p:nvSpPr>
          <p:spPr>
            <a:xfrm>
              <a:off x="1526065" y="5019675"/>
              <a:ext cx="445611" cy="85289"/>
            </a:xfrm>
            <a:custGeom>
              <a:avLst/>
              <a:gdLst/>
              <a:ahLst/>
              <a:cxnLst/>
              <a:rect l="0" t="0" r="0" b="0"/>
              <a:pathLst>
                <a:path w="445611" h="85289">
                  <a:moveTo>
                    <a:pt x="45560" y="57150"/>
                  </a:moveTo>
                  <a:lnTo>
                    <a:pt x="45560" y="57150"/>
                  </a:lnTo>
                  <a:lnTo>
                    <a:pt x="20121" y="67511"/>
                  </a:lnTo>
                  <a:lnTo>
                    <a:pt x="12029" y="72338"/>
                  </a:lnTo>
                  <a:lnTo>
                    <a:pt x="4904" y="74483"/>
                  </a:lnTo>
                  <a:lnTo>
                    <a:pt x="2581" y="76113"/>
                  </a:lnTo>
                  <a:lnTo>
                    <a:pt x="1032" y="78259"/>
                  </a:lnTo>
                  <a:lnTo>
                    <a:pt x="0" y="80748"/>
                  </a:lnTo>
                  <a:lnTo>
                    <a:pt x="370" y="82406"/>
                  </a:lnTo>
                  <a:lnTo>
                    <a:pt x="1675" y="83513"/>
                  </a:lnTo>
                  <a:lnTo>
                    <a:pt x="6317" y="85288"/>
                  </a:lnTo>
                  <a:lnTo>
                    <a:pt x="28032" y="78129"/>
                  </a:lnTo>
                  <a:lnTo>
                    <a:pt x="75105" y="73547"/>
                  </a:lnTo>
                  <a:lnTo>
                    <a:pt x="117483" y="68033"/>
                  </a:lnTo>
                  <a:lnTo>
                    <a:pt x="154124" y="62021"/>
                  </a:lnTo>
                  <a:lnTo>
                    <a:pt x="191792" y="53536"/>
                  </a:lnTo>
                  <a:lnTo>
                    <a:pt x="229764" y="49377"/>
                  </a:lnTo>
                  <a:lnTo>
                    <a:pt x="267826" y="43087"/>
                  </a:lnTo>
                  <a:lnTo>
                    <a:pt x="305915" y="34521"/>
                  </a:lnTo>
                  <a:lnTo>
                    <a:pt x="349068" y="30337"/>
                  </a:lnTo>
                  <a:lnTo>
                    <a:pt x="385255" y="18984"/>
                  </a:lnTo>
                  <a:lnTo>
                    <a:pt x="429298" y="4847"/>
                  </a:lnTo>
                  <a:lnTo>
                    <a:pt x="445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343"/>
            <p:cNvSpPr/>
            <p:nvPr>
              <p:custDataLst>
                <p:tags r:id="rId134"/>
              </p:custDataLst>
            </p:nvPr>
          </p:nvSpPr>
          <p:spPr>
            <a:xfrm>
              <a:off x="1401076" y="5010554"/>
              <a:ext cx="589650" cy="65880"/>
            </a:xfrm>
            <a:custGeom>
              <a:avLst/>
              <a:gdLst/>
              <a:ahLst/>
              <a:cxnLst/>
              <a:rect l="0" t="0" r="0" b="0"/>
              <a:pathLst>
                <a:path w="589650" h="65880">
                  <a:moveTo>
                    <a:pt x="27674" y="56746"/>
                  </a:moveTo>
                  <a:lnTo>
                    <a:pt x="27674" y="56746"/>
                  </a:lnTo>
                  <a:lnTo>
                    <a:pt x="22617" y="56746"/>
                  </a:lnTo>
                  <a:lnTo>
                    <a:pt x="0" y="65879"/>
                  </a:lnTo>
                  <a:lnTo>
                    <a:pt x="4422" y="61098"/>
                  </a:lnTo>
                  <a:lnTo>
                    <a:pt x="9579" y="58680"/>
                  </a:lnTo>
                  <a:lnTo>
                    <a:pt x="49219" y="43602"/>
                  </a:lnTo>
                  <a:lnTo>
                    <a:pt x="86375" y="37804"/>
                  </a:lnTo>
                  <a:lnTo>
                    <a:pt x="133383" y="27565"/>
                  </a:lnTo>
                  <a:lnTo>
                    <a:pt x="173648" y="21289"/>
                  </a:lnTo>
                  <a:lnTo>
                    <a:pt x="219092" y="16607"/>
                  </a:lnTo>
                  <a:lnTo>
                    <a:pt x="263249" y="11339"/>
                  </a:lnTo>
                  <a:lnTo>
                    <a:pt x="308788" y="9778"/>
                  </a:lnTo>
                  <a:lnTo>
                    <a:pt x="343113" y="8355"/>
                  </a:lnTo>
                  <a:lnTo>
                    <a:pt x="376008" y="4195"/>
                  </a:lnTo>
                  <a:lnTo>
                    <a:pt x="419221" y="959"/>
                  </a:lnTo>
                  <a:lnTo>
                    <a:pt x="458836" y="0"/>
                  </a:lnTo>
                  <a:lnTo>
                    <a:pt x="503602" y="734"/>
                  </a:lnTo>
                  <a:lnTo>
                    <a:pt x="546468" y="7151"/>
                  </a:lnTo>
                  <a:lnTo>
                    <a:pt x="589649" y="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344"/>
            <p:cNvSpPr/>
            <p:nvPr>
              <p:custDataLst>
                <p:tags r:id="rId135"/>
              </p:custDataLst>
            </p:nvPr>
          </p:nvSpPr>
          <p:spPr>
            <a:xfrm>
              <a:off x="1971675" y="4676823"/>
              <a:ext cx="76191" cy="95203"/>
            </a:xfrm>
            <a:custGeom>
              <a:avLst/>
              <a:gdLst/>
              <a:ahLst/>
              <a:cxnLst/>
              <a:rect l="0" t="0" r="0" b="0"/>
              <a:pathLst>
                <a:path w="76191" h="95203">
                  <a:moveTo>
                    <a:pt x="0" y="19002"/>
                  </a:moveTo>
                  <a:lnTo>
                    <a:pt x="0" y="19002"/>
                  </a:lnTo>
                  <a:lnTo>
                    <a:pt x="0" y="9593"/>
                  </a:lnTo>
                  <a:lnTo>
                    <a:pt x="0" y="57159"/>
                  </a:lnTo>
                  <a:lnTo>
                    <a:pt x="0" y="85236"/>
                  </a:lnTo>
                  <a:lnTo>
                    <a:pt x="5056" y="85546"/>
                  </a:lnTo>
                  <a:lnTo>
                    <a:pt x="6546" y="84531"/>
                  </a:lnTo>
                  <a:lnTo>
                    <a:pt x="7539" y="82797"/>
                  </a:lnTo>
                  <a:lnTo>
                    <a:pt x="9133" y="72408"/>
                  </a:lnTo>
                  <a:lnTo>
                    <a:pt x="9491" y="53877"/>
                  </a:lnTo>
                  <a:lnTo>
                    <a:pt x="12332" y="47555"/>
                  </a:lnTo>
                  <a:lnTo>
                    <a:pt x="24711" y="31699"/>
                  </a:lnTo>
                  <a:lnTo>
                    <a:pt x="27430" y="22176"/>
                  </a:lnTo>
                  <a:lnTo>
                    <a:pt x="28066" y="15827"/>
                  </a:lnTo>
                  <a:lnTo>
                    <a:pt x="31171" y="9477"/>
                  </a:lnTo>
                  <a:lnTo>
                    <a:pt x="33481" y="6302"/>
                  </a:lnTo>
                  <a:lnTo>
                    <a:pt x="38869" y="2774"/>
                  </a:lnTo>
                  <a:lnTo>
                    <a:pt x="55313" y="117"/>
                  </a:lnTo>
                  <a:lnTo>
                    <a:pt x="61662" y="0"/>
                  </a:lnTo>
                  <a:lnTo>
                    <a:pt x="63333" y="1043"/>
                  </a:lnTo>
                  <a:lnTo>
                    <a:pt x="64447" y="2796"/>
                  </a:lnTo>
                  <a:lnTo>
                    <a:pt x="66015" y="10320"/>
                  </a:lnTo>
                  <a:lnTo>
                    <a:pt x="66235" y="13214"/>
                  </a:lnTo>
                  <a:lnTo>
                    <a:pt x="69302" y="19252"/>
                  </a:lnTo>
                  <a:lnTo>
                    <a:pt x="73134" y="25463"/>
                  </a:lnTo>
                  <a:lnTo>
                    <a:pt x="75594" y="38074"/>
                  </a:lnTo>
                  <a:lnTo>
                    <a:pt x="76190" y="83060"/>
                  </a:lnTo>
                  <a:lnTo>
                    <a:pt x="75135" y="87108"/>
                  </a:lnTo>
                  <a:lnTo>
                    <a:pt x="73373" y="89805"/>
                  </a:lnTo>
                  <a:lnTo>
                    <a:pt x="66675" y="95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45"/>
            <p:cNvSpPr/>
            <p:nvPr>
              <p:custDataLst>
                <p:tags r:id="rId136"/>
              </p:custDataLst>
            </p:nvPr>
          </p:nvSpPr>
          <p:spPr>
            <a:xfrm>
              <a:off x="1828803" y="4810125"/>
              <a:ext cx="85723" cy="85726"/>
            </a:xfrm>
            <a:custGeom>
              <a:avLst/>
              <a:gdLst/>
              <a:ahLst/>
              <a:cxnLst/>
              <a:rect l="0" t="0" r="0" b="0"/>
              <a:pathLst>
                <a:path w="85723" h="85726">
                  <a:moveTo>
                    <a:pt x="9522" y="85725"/>
                  </a:moveTo>
                  <a:lnTo>
                    <a:pt x="9522" y="85725"/>
                  </a:lnTo>
                  <a:lnTo>
                    <a:pt x="1321" y="85725"/>
                  </a:lnTo>
                  <a:lnTo>
                    <a:pt x="880" y="84667"/>
                  </a:lnTo>
                  <a:lnTo>
                    <a:pt x="0" y="62045"/>
                  </a:lnTo>
                  <a:lnTo>
                    <a:pt x="1057" y="60413"/>
                  </a:lnTo>
                  <a:lnTo>
                    <a:pt x="2821" y="59325"/>
                  </a:lnTo>
                  <a:lnTo>
                    <a:pt x="5054" y="58601"/>
                  </a:lnTo>
                  <a:lnTo>
                    <a:pt x="6543" y="57059"/>
                  </a:lnTo>
                  <a:lnTo>
                    <a:pt x="8198" y="52523"/>
                  </a:lnTo>
                  <a:lnTo>
                    <a:pt x="9698" y="50890"/>
                  </a:lnTo>
                  <a:lnTo>
                    <a:pt x="14186" y="49076"/>
                  </a:lnTo>
                  <a:lnTo>
                    <a:pt x="25691" y="46853"/>
                  </a:lnTo>
                  <a:lnTo>
                    <a:pt x="44473" y="31404"/>
                  </a:lnTo>
                  <a:lnTo>
                    <a:pt x="59974" y="18981"/>
                  </a:lnTo>
                  <a:lnTo>
                    <a:pt x="85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46"/>
            <p:cNvSpPr/>
            <p:nvPr>
              <p:custDataLst>
                <p:tags r:id="rId137"/>
              </p:custDataLst>
            </p:nvPr>
          </p:nvSpPr>
          <p:spPr>
            <a:xfrm>
              <a:off x="1849185" y="4657763"/>
              <a:ext cx="65341" cy="295238"/>
            </a:xfrm>
            <a:custGeom>
              <a:avLst/>
              <a:gdLst/>
              <a:ahLst/>
              <a:cxnLst/>
              <a:rect l="0" t="0" r="0" b="0"/>
              <a:pathLst>
                <a:path w="65341" h="295238">
                  <a:moveTo>
                    <a:pt x="65340" y="38062"/>
                  </a:moveTo>
                  <a:lnTo>
                    <a:pt x="65340" y="38062"/>
                  </a:lnTo>
                  <a:lnTo>
                    <a:pt x="60284" y="33006"/>
                  </a:lnTo>
                  <a:lnTo>
                    <a:pt x="57801" y="27701"/>
                  </a:lnTo>
                  <a:lnTo>
                    <a:pt x="55818" y="1415"/>
                  </a:lnTo>
                  <a:lnTo>
                    <a:pt x="54759" y="931"/>
                  </a:lnTo>
                  <a:lnTo>
                    <a:pt x="38481" y="0"/>
                  </a:lnTo>
                  <a:lnTo>
                    <a:pt x="22621" y="14152"/>
                  </a:lnTo>
                  <a:lnTo>
                    <a:pt x="19895" y="19674"/>
                  </a:lnTo>
                  <a:lnTo>
                    <a:pt x="19169" y="22629"/>
                  </a:lnTo>
                  <a:lnTo>
                    <a:pt x="10368" y="38120"/>
                  </a:lnTo>
                  <a:lnTo>
                    <a:pt x="3171" y="83070"/>
                  </a:lnTo>
                  <a:lnTo>
                    <a:pt x="0" y="101727"/>
                  </a:lnTo>
                  <a:lnTo>
                    <a:pt x="7385" y="146022"/>
                  </a:lnTo>
                  <a:lnTo>
                    <a:pt x="8143" y="190462"/>
                  </a:lnTo>
                  <a:lnTo>
                    <a:pt x="9242" y="222212"/>
                  </a:lnTo>
                  <a:lnTo>
                    <a:pt x="17126" y="259123"/>
                  </a:lnTo>
                  <a:lnTo>
                    <a:pt x="18512" y="269662"/>
                  </a:lnTo>
                  <a:lnTo>
                    <a:pt x="26334" y="285222"/>
                  </a:lnTo>
                  <a:lnTo>
                    <a:pt x="27240" y="295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47"/>
            <p:cNvSpPr/>
            <p:nvPr>
              <p:custDataLst>
                <p:tags r:id="rId138"/>
              </p:custDataLst>
            </p:nvPr>
          </p:nvSpPr>
          <p:spPr>
            <a:xfrm>
              <a:off x="1657351" y="4819661"/>
              <a:ext cx="114300" cy="114251"/>
            </a:xfrm>
            <a:custGeom>
              <a:avLst/>
              <a:gdLst/>
              <a:ahLst/>
              <a:cxnLst/>
              <a:rect l="0" t="0" r="0" b="0"/>
              <a:pathLst>
                <a:path w="114300" h="114251">
                  <a:moveTo>
                    <a:pt x="9524" y="76189"/>
                  </a:moveTo>
                  <a:lnTo>
                    <a:pt x="9524" y="76189"/>
                  </a:lnTo>
                  <a:lnTo>
                    <a:pt x="9" y="76189"/>
                  </a:lnTo>
                  <a:lnTo>
                    <a:pt x="0" y="67988"/>
                  </a:lnTo>
                  <a:lnTo>
                    <a:pt x="1058" y="67547"/>
                  </a:lnTo>
                  <a:lnTo>
                    <a:pt x="9132" y="66698"/>
                  </a:lnTo>
                  <a:lnTo>
                    <a:pt x="26385" y="50855"/>
                  </a:lnTo>
                  <a:lnTo>
                    <a:pt x="35216" y="47516"/>
                  </a:lnTo>
                  <a:lnTo>
                    <a:pt x="41404" y="42984"/>
                  </a:lnTo>
                  <a:lnTo>
                    <a:pt x="44859" y="37442"/>
                  </a:lnTo>
                  <a:lnTo>
                    <a:pt x="45781" y="34483"/>
                  </a:lnTo>
                  <a:lnTo>
                    <a:pt x="47453" y="32509"/>
                  </a:lnTo>
                  <a:lnTo>
                    <a:pt x="52134" y="30317"/>
                  </a:lnTo>
                  <a:lnTo>
                    <a:pt x="53806" y="28674"/>
                  </a:lnTo>
                  <a:lnTo>
                    <a:pt x="55663" y="24027"/>
                  </a:lnTo>
                  <a:lnTo>
                    <a:pt x="57148" y="119"/>
                  </a:lnTo>
                  <a:lnTo>
                    <a:pt x="43891" y="0"/>
                  </a:lnTo>
                  <a:lnTo>
                    <a:pt x="41961" y="1054"/>
                  </a:lnTo>
                  <a:lnTo>
                    <a:pt x="40673" y="2816"/>
                  </a:lnTo>
                  <a:lnTo>
                    <a:pt x="39815" y="5049"/>
                  </a:lnTo>
                  <a:lnTo>
                    <a:pt x="38185" y="6537"/>
                  </a:lnTo>
                  <a:lnTo>
                    <a:pt x="27964" y="11748"/>
                  </a:lnTo>
                  <a:lnTo>
                    <a:pt x="24992" y="14179"/>
                  </a:lnTo>
                  <a:lnTo>
                    <a:pt x="21691" y="19701"/>
                  </a:lnTo>
                  <a:lnTo>
                    <a:pt x="19165" y="25682"/>
                  </a:lnTo>
                  <a:lnTo>
                    <a:pt x="12851" y="35001"/>
                  </a:lnTo>
                  <a:lnTo>
                    <a:pt x="9452" y="44465"/>
                  </a:lnTo>
                  <a:lnTo>
                    <a:pt x="3270" y="53971"/>
                  </a:lnTo>
                  <a:lnTo>
                    <a:pt x="968" y="63491"/>
                  </a:lnTo>
                  <a:lnTo>
                    <a:pt x="430" y="69840"/>
                  </a:lnTo>
                  <a:lnTo>
                    <a:pt x="3013" y="76189"/>
                  </a:lnTo>
                  <a:lnTo>
                    <a:pt x="6630" y="82539"/>
                  </a:lnTo>
                  <a:lnTo>
                    <a:pt x="8953" y="95239"/>
                  </a:lnTo>
                  <a:lnTo>
                    <a:pt x="9143" y="98414"/>
                  </a:lnTo>
                  <a:lnTo>
                    <a:pt x="10328" y="100531"/>
                  </a:lnTo>
                  <a:lnTo>
                    <a:pt x="12177" y="101942"/>
                  </a:lnTo>
                  <a:lnTo>
                    <a:pt x="17053" y="104568"/>
                  </a:lnTo>
                  <a:lnTo>
                    <a:pt x="25748" y="110939"/>
                  </a:lnTo>
                  <a:lnTo>
                    <a:pt x="36263" y="113848"/>
                  </a:lnTo>
                  <a:lnTo>
                    <a:pt x="59396" y="114250"/>
                  </a:lnTo>
                  <a:lnTo>
                    <a:pt x="61822" y="113205"/>
                  </a:lnTo>
                  <a:lnTo>
                    <a:pt x="63440" y="111450"/>
                  </a:lnTo>
                  <a:lnTo>
                    <a:pt x="66295" y="106677"/>
                  </a:lnTo>
                  <a:lnTo>
                    <a:pt x="71092" y="101028"/>
                  </a:lnTo>
                  <a:lnTo>
                    <a:pt x="79573" y="97812"/>
                  </a:lnTo>
                  <a:lnTo>
                    <a:pt x="89340" y="95324"/>
                  </a:lnTo>
                  <a:lnTo>
                    <a:pt x="104234" y="85104"/>
                  </a:lnTo>
                  <a:lnTo>
                    <a:pt x="114299" y="7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348"/>
            <p:cNvSpPr/>
            <p:nvPr>
              <p:custDataLst>
                <p:tags r:id="rId139"/>
              </p:custDataLst>
            </p:nvPr>
          </p:nvSpPr>
          <p:spPr>
            <a:xfrm>
              <a:off x="1485900" y="4667381"/>
              <a:ext cx="133277" cy="294980"/>
            </a:xfrm>
            <a:custGeom>
              <a:avLst/>
              <a:gdLst/>
              <a:ahLst/>
              <a:cxnLst/>
              <a:rect l="0" t="0" r="0" b="0"/>
              <a:pathLst>
                <a:path w="133277" h="294980">
                  <a:moveTo>
                    <a:pt x="0" y="104644"/>
                  </a:moveTo>
                  <a:lnTo>
                    <a:pt x="0" y="104644"/>
                  </a:lnTo>
                  <a:lnTo>
                    <a:pt x="0" y="85597"/>
                  </a:lnTo>
                  <a:lnTo>
                    <a:pt x="0" y="131413"/>
                  </a:lnTo>
                  <a:lnTo>
                    <a:pt x="0" y="174796"/>
                  </a:lnTo>
                  <a:lnTo>
                    <a:pt x="0" y="217105"/>
                  </a:lnTo>
                  <a:lnTo>
                    <a:pt x="0" y="263046"/>
                  </a:lnTo>
                  <a:lnTo>
                    <a:pt x="0" y="294979"/>
                  </a:lnTo>
                  <a:lnTo>
                    <a:pt x="0" y="250086"/>
                  </a:lnTo>
                  <a:lnTo>
                    <a:pt x="0" y="206208"/>
                  </a:lnTo>
                  <a:lnTo>
                    <a:pt x="0" y="161594"/>
                  </a:lnTo>
                  <a:lnTo>
                    <a:pt x="0" y="115293"/>
                  </a:lnTo>
                  <a:lnTo>
                    <a:pt x="1058" y="99449"/>
                  </a:lnTo>
                  <a:lnTo>
                    <a:pt x="8201" y="69454"/>
                  </a:lnTo>
                  <a:lnTo>
                    <a:pt x="10322" y="45325"/>
                  </a:lnTo>
                  <a:lnTo>
                    <a:pt x="17052" y="32858"/>
                  </a:lnTo>
                  <a:lnTo>
                    <a:pt x="24690" y="22461"/>
                  </a:lnTo>
                  <a:lnTo>
                    <a:pt x="26848" y="15907"/>
                  </a:lnTo>
                  <a:lnTo>
                    <a:pt x="28482" y="13736"/>
                  </a:lnTo>
                  <a:lnTo>
                    <a:pt x="34780" y="9622"/>
                  </a:lnTo>
                  <a:lnTo>
                    <a:pt x="36625" y="4909"/>
                  </a:lnTo>
                  <a:lnTo>
                    <a:pt x="39233" y="3229"/>
                  </a:lnTo>
                  <a:lnTo>
                    <a:pt x="59429" y="311"/>
                  </a:lnTo>
                  <a:lnTo>
                    <a:pt x="69584" y="0"/>
                  </a:lnTo>
                  <a:lnTo>
                    <a:pt x="76082" y="2749"/>
                  </a:lnTo>
                  <a:lnTo>
                    <a:pt x="82498" y="6441"/>
                  </a:lnTo>
                  <a:lnTo>
                    <a:pt x="92059" y="9577"/>
                  </a:lnTo>
                  <a:lnTo>
                    <a:pt x="98418" y="14062"/>
                  </a:lnTo>
                  <a:lnTo>
                    <a:pt x="127000" y="55372"/>
                  </a:lnTo>
                  <a:lnTo>
                    <a:pt x="131469" y="73347"/>
                  </a:lnTo>
                  <a:lnTo>
                    <a:pt x="133276" y="120890"/>
                  </a:lnTo>
                  <a:lnTo>
                    <a:pt x="132289" y="165231"/>
                  </a:lnTo>
                  <a:lnTo>
                    <a:pt x="119161" y="207578"/>
                  </a:lnTo>
                  <a:lnTo>
                    <a:pt x="104579" y="227809"/>
                  </a:lnTo>
                  <a:lnTo>
                    <a:pt x="63499" y="269741"/>
                  </a:lnTo>
                  <a:lnTo>
                    <a:pt x="57150" y="273271"/>
                  </a:lnTo>
                  <a:lnTo>
                    <a:pt x="41275" y="276780"/>
                  </a:lnTo>
                  <a:lnTo>
                    <a:pt x="30456" y="284246"/>
                  </a:lnTo>
                  <a:lnTo>
                    <a:pt x="20539" y="285498"/>
                  </a:lnTo>
                  <a:lnTo>
                    <a:pt x="9525" y="276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609"/>
          <p:cNvGrpSpPr/>
          <p:nvPr/>
        </p:nvGrpSpPr>
        <p:grpSpPr>
          <a:xfrm>
            <a:off x="2752725" y="4695825"/>
            <a:ext cx="1771651" cy="352426"/>
            <a:chOff x="2752725" y="4695825"/>
            <a:chExt cx="1771651" cy="352426"/>
          </a:xfrm>
        </p:grpSpPr>
        <p:sp>
          <p:nvSpPr>
            <p:cNvPr id="109" name="SMARTInkShape-3349"/>
            <p:cNvSpPr/>
            <p:nvPr>
              <p:custDataLst>
                <p:tags r:id="rId121"/>
              </p:custDataLst>
            </p:nvPr>
          </p:nvSpPr>
          <p:spPr>
            <a:xfrm>
              <a:off x="4514850" y="4819650"/>
              <a:ext cx="9516" cy="28576"/>
            </a:xfrm>
            <a:custGeom>
              <a:avLst/>
              <a:gdLst/>
              <a:ahLst/>
              <a:cxnLst/>
              <a:rect l="0" t="0" r="0" b="0"/>
              <a:pathLst>
                <a:path w="9516" h="28576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15" y="5056"/>
                  </a:lnTo>
                  <a:lnTo>
                    <a:pt x="8460" y="6545"/>
                  </a:lnTo>
                  <a:lnTo>
                    <a:pt x="6698" y="7539"/>
                  </a:lnTo>
                  <a:lnTo>
                    <a:pt x="1323" y="9133"/>
                  </a:lnTo>
                  <a:lnTo>
                    <a:pt x="588" y="1217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350"/>
            <p:cNvSpPr/>
            <p:nvPr>
              <p:custDataLst>
                <p:tags r:id="rId122"/>
              </p:custDataLst>
            </p:nvPr>
          </p:nvSpPr>
          <p:spPr>
            <a:xfrm>
              <a:off x="4505325" y="49815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24093"/>
                  </a:lnTo>
                  <a:lnTo>
                    <a:pt x="1058" y="25588"/>
                  </a:lnTo>
                  <a:lnTo>
                    <a:pt x="2822" y="26583"/>
                  </a:lnTo>
                  <a:lnTo>
                    <a:pt x="9133" y="28458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351"/>
            <p:cNvSpPr/>
            <p:nvPr>
              <p:custDataLst>
                <p:tags r:id="rId123"/>
              </p:custDataLst>
            </p:nvPr>
          </p:nvSpPr>
          <p:spPr>
            <a:xfrm>
              <a:off x="4276725" y="4724516"/>
              <a:ext cx="66383" cy="285635"/>
            </a:xfrm>
            <a:custGeom>
              <a:avLst/>
              <a:gdLst/>
              <a:ahLst/>
              <a:cxnLst/>
              <a:rect l="0" t="0" r="0" b="0"/>
              <a:pathLst>
                <a:path w="66383" h="285635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2" y="1870"/>
                  </a:lnTo>
                  <a:lnTo>
                    <a:pt x="9701" y="146"/>
                  </a:lnTo>
                  <a:lnTo>
                    <a:pt x="14189" y="0"/>
                  </a:lnTo>
                  <a:lnTo>
                    <a:pt x="19712" y="2758"/>
                  </a:lnTo>
                  <a:lnTo>
                    <a:pt x="26824" y="8096"/>
                  </a:lnTo>
                  <a:lnTo>
                    <a:pt x="50920" y="45954"/>
                  </a:lnTo>
                  <a:lnTo>
                    <a:pt x="63331" y="89937"/>
                  </a:lnTo>
                  <a:lnTo>
                    <a:pt x="66382" y="135535"/>
                  </a:lnTo>
                  <a:lnTo>
                    <a:pt x="63795" y="164458"/>
                  </a:lnTo>
                  <a:lnTo>
                    <a:pt x="55909" y="202179"/>
                  </a:lnTo>
                  <a:lnTo>
                    <a:pt x="28967" y="247481"/>
                  </a:lnTo>
                  <a:lnTo>
                    <a:pt x="12752" y="271672"/>
                  </a:lnTo>
                  <a:lnTo>
                    <a:pt x="0" y="28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352"/>
            <p:cNvSpPr/>
            <p:nvPr>
              <p:custDataLst>
                <p:tags r:id="rId124"/>
              </p:custDataLst>
            </p:nvPr>
          </p:nvSpPr>
          <p:spPr>
            <a:xfrm>
              <a:off x="4133850" y="4724410"/>
              <a:ext cx="95123" cy="285702"/>
            </a:xfrm>
            <a:custGeom>
              <a:avLst/>
              <a:gdLst/>
              <a:ahLst/>
              <a:cxnLst/>
              <a:rect l="0" t="0" r="0" b="0"/>
              <a:pathLst>
                <a:path w="95123" h="285702">
                  <a:moveTo>
                    <a:pt x="9525" y="19040"/>
                  </a:moveTo>
                  <a:lnTo>
                    <a:pt x="9525" y="19040"/>
                  </a:lnTo>
                  <a:lnTo>
                    <a:pt x="9525" y="1348"/>
                  </a:lnTo>
                  <a:lnTo>
                    <a:pt x="8467" y="896"/>
                  </a:lnTo>
                  <a:lnTo>
                    <a:pt x="117" y="0"/>
                  </a:lnTo>
                  <a:lnTo>
                    <a:pt x="0" y="45707"/>
                  </a:lnTo>
                  <a:lnTo>
                    <a:pt x="1058" y="67863"/>
                  </a:lnTo>
                  <a:lnTo>
                    <a:pt x="8936" y="114174"/>
                  </a:lnTo>
                  <a:lnTo>
                    <a:pt x="9473" y="159919"/>
                  </a:lnTo>
                  <a:lnTo>
                    <a:pt x="9522" y="206248"/>
                  </a:lnTo>
                  <a:lnTo>
                    <a:pt x="9525" y="252899"/>
                  </a:lnTo>
                  <a:lnTo>
                    <a:pt x="9525" y="256603"/>
                  </a:lnTo>
                  <a:lnTo>
                    <a:pt x="9525" y="225362"/>
                  </a:lnTo>
                  <a:lnTo>
                    <a:pt x="12347" y="219042"/>
                  </a:lnTo>
                  <a:lnTo>
                    <a:pt x="14582" y="215874"/>
                  </a:lnTo>
                  <a:lnTo>
                    <a:pt x="17726" y="201304"/>
                  </a:lnTo>
                  <a:lnTo>
                    <a:pt x="19846" y="183964"/>
                  </a:lnTo>
                  <a:lnTo>
                    <a:pt x="26577" y="168330"/>
                  </a:lnTo>
                  <a:lnTo>
                    <a:pt x="52138" y="138403"/>
                  </a:lnTo>
                  <a:lnTo>
                    <a:pt x="53808" y="137773"/>
                  </a:lnTo>
                  <a:lnTo>
                    <a:pt x="54922" y="138413"/>
                  </a:lnTo>
                  <a:lnTo>
                    <a:pt x="55665" y="139897"/>
                  </a:lnTo>
                  <a:lnTo>
                    <a:pt x="57218" y="140886"/>
                  </a:lnTo>
                  <a:lnTo>
                    <a:pt x="64461" y="142279"/>
                  </a:lnTo>
                  <a:lnTo>
                    <a:pt x="70277" y="142605"/>
                  </a:lnTo>
                  <a:lnTo>
                    <a:pt x="72251" y="143750"/>
                  </a:lnTo>
                  <a:lnTo>
                    <a:pt x="73568" y="145571"/>
                  </a:lnTo>
                  <a:lnTo>
                    <a:pt x="76088" y="150418"/>
                  </a:lnTo>
                  <a:lnTo>
                    <a:pt x="82399" y="159097"/>
                  </a:lnTo>
                  <a:lnTo>
                    <a:pt x="85798" y="168370"/>
                  </a:lnTo>
                  <a:lnTo>
                    <a:pt x="91979" y="178880"/>
                  </a:lnTo>
                  <a:lnTo>
                    <a:pt x="95122" y="212324"/>
                  </a:lnTo>
                  <a:lnTo>
                    <a:pt x="81057" y="255469"/>
                  </a:lnTo>
                  <a:lnTo>
                    <a:pt x="72583" y="268421"/>
                  </a:lnTo>
                  <a:lnTo>
                    <a:pt x="66479" y="272751"/>
                  </a:lnTo>
                  <a:lnTo>
                    <a:pt x="63369" y="273906"/>
                  </a:lnTo>
                  <a:lnTo>
                    <a:pt x="61296" y="275733"/>
                  </a:lnTo>
                  <a:lnTo>
                    <a:pt x="58992" y="280587"/>
                  </a:lnTo>
                  <a:lnTo>
                    <a:pt x="57320" y="282305"/>
                  </a:lnTo>
                  <a:lnTo>
                    <a:pt x="52640" y="284213"/>
                  </a:lnTo>
                  <a:lnTo>
                    <a:pt x="22221" y="285701"/>
                  </a:lnTo>
                  <a:lnTo>
                    <a:pt x="17637" y="282900"/>
                  </a:lnTo>
                  <a:lnTo>
                    <a:pt x="14933" y="280672"/>
                  </a:lnTo>
                  <a:lnTo>
                    <a:pt x="11929" y="272551"/>
                  </a:lnTo>
                  <a:lnTo>
                    <a:pt x="9525" y="25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353"/>
            <p:cNvSpPr/>
            <p:nvPr>
              <p:custDataLst>
                <p:tags r:id="rId125"/>
              </p:custDataLst>
            </p:nvPr>
          </p:nvSpPr>
          <p:spPr>
            <a:xfrm>
              <a:off x="3952875" y="49720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41403"/>
                  </a:lnTo>
                  <a:lnTo>
                    <a:pt x="6703" y="47682"/>
                  </a:lnTo>
                  <a:lnTo>
                    <a:pt x="1324" y="55280"/>
                  </a:lnTo>
                  <a:lnTo>
                    <a:pt x="262" y="6438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354"/>
            <p:cNvSpPr/>
            <p:nvPr>
              <p:custDataLst>
                <p:tags r:id="rId126"/>
              </p:custDataLst>
            </p:nvPr>
          </p:nvSpPr>
          <p:spPr>
            <a:xfrm>
              <a:off x="3762423" y="4811578"/>
              <a:ext cx="142828" cy="131898"/>
            </a:xfrm>
            <a:custGeom>
              <a:avLst/>
              <a:gdLst/>
              <a:ahLst/>
              <a:cxnLst/>
              <a:rect l="0" t="0" r="0" b="0"/>
              <a:pathLst>
                <a:path w="142828" h="131898">
                  <a:moveTo>
                    <a:pt x="104727" y="65222"/>
                  </a:moveTo>
                  <a:lnTo>
                    <a:pt x="104727" y="65222"/>
                  </a:lnTo>
                  <a:lnTo>
                    <a:pt x="96526" y="57021"/>
                  </a:lnTo>
                  <a:lnTo>
                    <a:pt x="95319" y="47613"/>
                  </a:lnTo>
                  <a:lnTo>
                    <a:pt x="87011" y="38098"/>
                  </a:lnTo>
                  <a:lnTo>
                    <a:pt x="84882" y="29328"/>
                  </a:lnTo>
                  <a:lnTo>
                    <a:pt x="77510" y="19351"/>
                  </a:lnTo>
                  <a:lnTo>
                    <a:pt x="76554" y="13060"/>
                  </a:lnTo>
                  <a:lnTo>
                    <a:pt x="75362" y="11397"/>
                  </a:lnTo>
                  <a:lnTo>
                    <a:pt x="73508" y="10289"/>
                  </a:lnTo>
                  <a:lnTo>
                    <a:pt x="71215" y="9550"/>
                  </a:lnTo>
                  <a:lnTo>
                    <a:pt x="58829" y="0"/>
                  </a:lnTo>
                  <a:lnTo>
                    <a:pt x="57195" y="575"/>
                  </a:lnTo>
                  <a:lnTo>
                    <a:pt x="24294" y="22230"/>
                  </a:lnTo>
                  <a:lnTo>
                    <a:pt x="4123" y="51725"/>
                  </a:lnTo>
                  <a:lnTo>
                    <a:pt x="1806" y="58517"/>
                  </a:lnTo>
                  <a:lnTo>
                    <a:pt x="0" y="96570"/>
                  </a:lnTo>
                  <a:lnTo>
                    <a:pt x="2796" y="103143"/>
                  </a:lnTo>
                  <a:lnTo>
                    <a:pt x="23550" y="126868"/>
                  </a:lnTo>
                  <a:lnTo>
                    <a:pt x="29137" y="129661"/>
                  </a:lnTo>
                  <a:lnTo>
                    <a:pt x="41348" y="131455"/>
                  </a:lnTo>
                  <a:lnTo>
                    <a:pt x="47630" y="128879"/>
                  </a:lnTo>
                  <a:lnTo>
                    <a:pt x="70195" y="109227"/>
                  </a:lnTo>
                  <a:lnTo>
                    <a:pt x="73504" y="103125"/>
                  </a:lnTo>
                  <a:lnTo>
                    <a:pt x="85749" y="69272"/>
                  </a:lnTo>
                  <a:lnTo>
                    <a:pt x="93021" y="55869"/>
                  </a:lnTo>
                  <a:lnTo>
                    <a:pt x="95199" y="46186"/>
                  </a:lnTo>
                  <a:lnTo>
                    <a:pt x="95202" y="54374"/>
                  </a:lnTo>
                  <a:lnTo>
                    <a:pt x="101748" y="63040"/>
                  </a:lnTo>
                  <a:lnTo>
                    <a:pt x="104903" y="71865"/>
                  </a:lnTo>
                  <a:lnTo>
                    <a:pt x="111011" y="81184"/>
                  </a:lnTo>
                  <a:lnTo>
                    <a:pt x="113292" y="90648"/>
                  </a:lnTo>
                  <a:lnTo>
                    <a:pt x="113826" y="96983"/>
                  </a:lnTo>
                  <a:lnTo>
                    <a:pt x="116885" y="103327"/>
                  </a:lnTo>
                  <a:lnTo>
                    <a:pt x="120714" y="109674"/>
                  </a:lnTo>
                  <a:lnTo>
                    <a:pt x="122415" y="116023"/>
                  </a:lnTo>
                  <a:lnTo>
                    <a:pt x="123928" y="118139"/>
                  </a:lnTo>
                  <a:lnTo>
                    <a:pt x="125994" y="119550"/>
                  </a:lnTo>
                  <a:lnTo>
                    <a:pt x="131112" y="122176"/>
                  </a:lnTo>
                  <a:lnTo>
                    <a:pt x="142827" y="131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355"/>
            <p:cNvSpPr/>
            <p:nvPr>
              <p:custDataLst>
                <p:tags r:id="rId127"/>
              </p:custDataLst>
            </p:nvPr>
          </p:nvSpPr>
          <p:spPr>
            <a:xfrm>
              <a:off x="3640004" y="4695825"/>
              <a:ext cx="93787" cy="314326"/>
            </a:xfrm>
            <a:custGeom>
              <a:avLst/>
              <a:gdLst/>
              <a:ahLst/>
              <a:cxnLst/>
              <a:rect l="0" t="0" r="0" b="0"/>
              <a:pathLst>
                <a:path w="93787" h="314326">
                  <a:moveTo>
                    <a:pt x="84271" y="19050"/>
                  </a:moveTo>
                  <a:lnTo>
                    <a:pt x="84271" y="19050"/>
                  </a:lnTo>
                  <a:lnTo>
                    <a:pt x="84271" y="13994"/>
                  </a:lnTo>
                  <a:lnTo>
                    <a:pt x="85329" y="12505"/>
                  </a:lnTo>
                  <a:lnTo>
                    <a:pt x="87093" y="11511"/>
                  </a:lnTo>
                  <a:lnTo>
                    <a:pt x="89328" y="10849"/>
                  </a:lnTo>
                  <a:lnTo>
                    <a:pt x="90817" y="9349"/>
                  </a:lnTo>
                  <a:lnTo>
                    <a:pt x="92913" y="4299"/>
                  </a:lnTo>
                  <a:lnTo>
                    <a:pt x="93207" y="4983"/>
                  </a:lnTo>
                  <a:lnTo>
                    <a:pt x="93403" y="6497"/>
                  </a:lnTo>
                  <a:lnTo>
                    <a:pt x="93534" y="6448"/>
                  </a:lnTo>
                  <a:lnTo>
                    <a:pt x="93786" y="313"/>
                  </a:lnTo>
                  <a:lnTo>
                    <a:pt x="71048" y="0"/>
                  </a:lnTo>
                  <a:lnTo>
                    <a:pt x="69106" y="1059"/>
                  </a:lnTo>
                  <a:lnTo>
                    <a:pt x="67811" y="2823"/>
                  </a:lnTo>
                  <a:lnTo>
                    <a:pt x="65314" y="7604"/>
                  </a:lnTo>
                  <a:lnTo>
                    <a:pt x="40799" y="36016"/>
                  </a:lnTo>
                  <a:lnTo>
                    <a:pt x="23551" y="82716"/>
                  </a:lnTo>
                  <a:lnTo>
                    <a:pt x="13062" y="128865"/>
                  </a:lnTo>
                  <a:lnTo>
                    <a:pt x="3452" y="176361"/>
                  </a:lnTo>
                  <a:lnTo>
                    <a:pt x="0" y="196424"/>
                  </a:lnTo>
                  <a:lnTo>
                    <a:pt x="8332" y="241275"/>
                  </a:lnTo>
                  <a:lnTo>
                    <a:pt x="19783" y="275387"/>
                  </a:lnTo>
                  <a:lnTo>
                    <a:pt x="49384" y="307961"/>
                  </a:lnTo>
                  <a:lnTo>
                    <a:pt x="58535" y="311496"/>
                  </a:lnTo>
                  <a:lnTo>
                    <a:pt x="84271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356"/>
            <p:cNvSpPr/>
            <p:nvPr>
              <p:custDataLst>
                <p:tags r:id="rId128"/>
              </p:custDataLst>
            </p:nvPr>
          </p:nvSpPr>
          <p:spPr>
            <a:xfrm>
              <a:off x="3352800" y="4715331"/>
              <a:ext cx="121800" cy="304178"/>
            </a:xfrm>
            <a:custGeom>
              <a:avLst/>
              <a:gdLst/>
              <a:ahLst/>
              <a:cxnLst/>
              <a:rect l="0" t="0" r="0" b="0"/>
              <a:pathLst>
                <a:path w="121800" h="304178">
                  <a:moveTo>
                    <a:pt x="19050" y="85269"/>
                  </a:moveTo>
                  <a:lnTo>
                    <a:pt x="19050" y="85269"/>
                  </a:lnTo>
                  <a:lnTo>
                    <a:pt x="13993" y="85269"/>
                  </a:lnTo>
                  <a:lnTo>
                    <a:pt x="12504" y="84211"/>
                  </a:lnTo>
                  <a:lnTo>
                    <a:pt x="11511" y="82447"/>
                  </a:lnTo>
                  <a:lnTo>
                    <a:pt x="9787" y="75568"/>
                  </a:lnTo>
                  <a:lnTo>
                    <a:pt x="9642" y="71080"/>
                  </a:lnTo>
                  <a:lnTo>
                    <a:pt x="8544" y="69459"/>
                  </a:lnTo>
                  <a:lnTo>
                    <a:pt x="6755" y="68379"/>
                  </a:lnTo>
                  <a:lnTo>
                    <a:pt x="34" y="66230"/>
                  </a:lnTo>
                  <a:lnTo>
                    <a:pt x="0" y="88609"/>
                  </a:lnTo>
                  <a:lnTo>
                    <a:pt x="2823" y="94867"/>
                  </a:lnTo>
                  <a:lnTo>
                    <a:pt x="5057" y="98017"/>
                  </a:lnTo>
                  <a:lnTo>
                    <a:pt x="8201" y="112565"/>
                  </a:lnTo>
                  <a:lnTo>
                    <a:pt x="9447" y="155231"/>
                  </a:lnTo>
                  <a:lnTo>
                    <a:pt x="9520" y="199576"/>
                  </a:lnTo>
                  <a:lnTo>
                    <a:pt x="9525" y="244960"/>
                  </a:lnTo>
                  <a:lnTo>
                    <a:pt x="9525" y="266068"/>
                  </a:lnTo>
                  <a:lnTo>
                    <a:pt x="9525" y="220526"/>
                  </a:lnTo>
                  <a:lnTo>
                    <a:pt x="10583" y="176871"/>
                  </a:lnTo>
                  <a:lnTo>
                    <a:pt x="17726" y="132414"/>
                  </a:lnTo>
                  <a:lnTo>
                    <a:pt x="18933" y="88960"/>
                  </a:lnTo>
                  <a:lnTo>
                    <a:pt x="28744" y="44025"/>
                  </a:lnTo>
                  <a:lnTo>
                    <a:pt x="38198" y="14559"/>
                  </a:lnTo>
                  <a:lnTo>
                    <a:pt x="40282" y="12729"/>
                  </a:lnTo>
                  <a:lnTo>
                    <a:pt x="42730" y="11509"/>
                  </a:lnTo>
                  <a:lnTo>
                    <a:pt x="44361" y="9638"/>
                  </a:lnTo>
                  <a:lnTo>
                    <a:pt x="46174" y="4736"/>
                  </a:lnTo>
                  <a:lnTo>
                    <a:pt x="47716" y="3005"/>
                  </a:lnTo>
                  <a:lnTo>
                    <a:pt x="52252" y="1082"/>
                  </a:lnTo>
                  <a:lnTo>
                    <a:pt x="60755" y="0"/>
                  </a:lnTo>
                  <a:lnTo>
                    <a:pt x="62728" y="907"/>
                  </a:lnTo>
                  <a:lnTo>
                    <a:pt x="64044" y="2569"/>
                  </a:lnTo>
                  <a:lnTo>
                    <a:pt x="66564" y="7238"/>
                  </a:lnTo>
                  <a:lnTo>
                    <a:pt x="72874" y="15817"/>
                  </a:lnTo>
                  <a:lnTo>
                    <a:pt x="91302" y="60252"/>
                  </a:lnTo>
                  <a:lnTo>
                    <a:pt x="102558" y="104341"/>
                  </a:lnTo>
                  <a:lnTo>
                    <a:pt x="112119" y="149960"/>
                  </a:lnTo>
                  <a:lnTo>
                    <a:pt x="116476" y="170406"/>
                  </a:lnTo>
                  <a:lnTo>
                    <a:pt x="121648" y="189869"/>
                  </a:lnTo>
                  <a:lnTo>
                    <a:pt x="121799" y="202667"/>
                  </a:lnTo>
                  <a:lnTo>
                    <a:pt x="107293" y="247189"/>
                  </a:lnTo>
                  <a:lnTo>
                    <a:pt x="104836" y="258834"/>
                  </a:lnTo>
                  <a:lnTo>
                    <a:pt x="97502" y="271339"/>
                  </a:lnTo>
                  <a:lnTo>
                    <a:pt x="72989" y="297945"/>
                  </a:lnTo>
                  <a:lnTo>
                    <a:pt x="66659" y="301500"/>
                  </a:lnTo>
                  <a:lnTo>
                    <a:pt x="53972" y="303782"/>
                  </a:lnTo>
                  <a:lnTo>
                    <a:pt x="39393" y="304177"/>
                  </a:lnTo>
                  <a:lnTo>
                    <a:pt x="30561" y="301448"/>
                  </a:lnTo>
                  <a:lnTo>
                    <a:pt x="23108" y="297766"/>
                  </a:lnTo>
                  <a:lnTo>
                    <a:pt x="16267" y="296129"/>
                  </a:lnTo>
                  <a:lnTo>
                    <a:pt x="14020" y="294633"/>
                  </a:lnTo>
                  <a:lnTo>
                    <a:pt x="12521" y="292579"/>
                  </a:lnTo>
                  <a:lnTo>
                    <a:pt x="9525" y="28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357"/>
            <p:cNvSpPr/>
            <p:nvPr>
              <p:custDataLst>
                <p:tags r:id="rId129"/>
              </p:custDataLst>
            </p:nvPr>
          </p:nvSpPr>
          <p:spPr>
            <a:xfrm>
              <a:off x="3038591" y="4762500"/>
              <a:ext cx="190269" cy="237674"/>
            </a:xfrm>
            <a:custGeom>
              <a:avLst/>
              <a:gdLst/>
              <a:ahLst/>
              <a:cxnLst/>
              <a:rect l="0" t="0" r="0" b="0"/>
              <a:pathLst>
                <a:path w="190269" h="237674">
                  <a:moveTo>
                    <a:pt x="9409" y="57150"/>
                  </a:moveTo>
                  <a:lnTo>
                    <a:pt x="9409" y="57150"/>
                  </a:lnTo>
                  <a:lnTo>
                    <a:pt x="9409" y="71339"/>
                  </a:lnTo>
                  <a:lnTo>
                    <a:pt x="12231" y="76862"/>
                  </a:lnTo>
                  <a:lnTo>
                    <a:pt x="15955" y="82843"/>
                  </a:lnTo>
                  <a:lnTo>
                    <a:pt x="18051" y="93221"/>
                  </a:lnTo>
                  <a:lnTo>
                    <a:pt x="18911" y="137520"/>
                  </a:lnTo>
                  <a:lnTo>
                    <a:pt x="18933" y="184000"/>
                  </a:lnTo>
                  <a:lnTo>
                    <a:pt x="18934" y="230395"/>
                  </a:lnTo>
                  <a:lnTo>
                    <a:pt x="18934" y="236598"/>
                  </a:lnTo>
                  <a:lnTo>
                    <a:pt x="17876" y="237107"/>
                  </a:lnTo>
                  <a:lnTo>
                    <a:pt x="13878" y="237673"/>
                  </a:lnTo>
                  <a:lnTo>
                    <a:pt x="12388" y="236765"/>
                  </a:lnTo>
                  <a:lnTo>
                    <a:pt x="11395" y="235102"/>
                  </a:lnTo>
                  <a:lnTo>
                    <a:pt x="9998" y="227705"/>
                  </a:lnTo>
                  <a:lnTo>
                    <a:pt x="9419" y="182645"/>
                  </a:lnTo>
                  <a:lnTo>
                    <a:pt x="9410" y="137717"/>
                  </a:lnTo>
                  <a:lnTo>
                    <a:pt x="1209" y="95385"/>
                  </a:lnTo>
                  <a:lnTo>
                    <a:pt x="0" y="56913"/>
                  </a:lnTo>
                  <a:lnTo>
                    <a:pt x="9020" y="16344"/>
                  </a:lnTo>
                  <a:lnTo>
                    <a:pt x="10208" y="14070"/>
                  </a:lnTo>
                  <a:lnTo>
                    <a:pt x="12058" y="12555"/>
                  </a:lnTo>
                  <a:lnTo>
                    <a:pt x="17576" y="10123"/>
                  </a:lnTo>
                  <a:lnTo>
                    <a:pt x="27016" y="9577"/>
                  </a:lnTo>
                  <a:lnTo>
                    <a:pt x="50811" y="31916"/>
                  </a:lnTo>
                  <a:lnTo>
                    <a:pt x="76089" y="76454"/>
                  </a:lnTo>
                  <a:lnTo>
                    <a:pt x="98310" y="120664"/>
                  </a:lnTo>
                  <a:lnTo>
                    <a:pt x="120534" y="164042"/>
                  </a:lnTo>
                  <a:lnTo>
                    <a:pt x="149462" y="208888"/>
                  </a:lnTo>
                  <a:lnTo>
                    <a:pt x="150403" y="212284"/>
                  </a:lnTo>
                  <a:lnTo>
                    <a:pt x="152088" y="214548"/>
                  </a:lnTo>
                  <a:lnTo>
                    <a:pt x="158458" y="217734"/>
                  </a:lnTo>
                  <a:lnTo>
                    <a:pt x="160320" y="218479"/>
                  </a:lnTo>
                  <a:lnTo>
                    <a:pt x="166424" y="223955"/>
                  </a:lnTo>
                  <a:lnTo>
                    <a:pt x="168061" y="224445"/>
                  </a:lnTo>
                  <a:lnTo>
                    <a:pt x="169152" y="223713"/>
                  </a:lnTo>
                  <a:lnTo>
                    <a:pt x="169879" y="222167"/>
                  </a:lnTo>
                  <a:lnTo>
                    <a:pt x="171422" y="221137"/>
                  </a:lnTo>
                  <a:lnTo>
                    <a:pt x="175959" y="219991"/>
                  </a:lnTo>
                  <a:lnTo>
                    <a:pt x="177593" y="218627"/>
                  </a:lnTo>
                  <a:lnTo>
                    <a:pt x="179407" y="214290"/>
                  </a:lnTo>
                  <a:lnTo>
                    <a:pt x="181892" y="167255"/>
                  </a:lnTo>
                  <a:lnTo>
                    <a:pt x="189056" y="131335"/>
                  </a:lnTo>
                  <a:lnTo>
                    <a:pt x="190268" y="89280"/>
                  </a:lnTo>
                  <a:lnTo>
                    <a:pt x="181735" y="45531"/>
                  </a:lnTo>
                  <a:lnTo>
                    <a:pt x="180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358"/>
            <p:cNvSpPr/>
            <p:nvPr>
              <p:custDataLst>
                <p:tags r:id="rId130"/>
              </p:custDataLst>
            </p:nvPr>
          </p:nvSpPr>
          <p:spPr>
            <a:xfrm>
              <a:off x="2752725" y="4705912"/>
              <a:ext cx="161926" cy="313713"/>
            </a:xfrm>
            <a:custGeom>
              <a:avLst/>
              <a:gdLst/>
              <a:ahLst/>
              <a:cxnLst/>
              <a:rect l="0" t="0" r="0" b="0"/>
              <a:pathLst>
                <a:path w="161926" h="313713">
                  <a:moveTo>
                    <a:pt x="9525" y="85163"/>
                  </a:moveTo>
                  <a:lnTo>
                    <a:pt x="9525" y="85163"/>
                  </a:lnTo>
                  <a:lnTo>
                    <a:pt x="9525" y="130681"/>
                  </a:lnTo>
                  <a:lnTo>
                    <a:pt x="9525" y="177403"/>
                  </a:lnTo>
                  <a:lnTo>
                    <a:pt x="9525" y="223794"/>
                  </a:lnTo>
                  <a:lnTo>
                    <a:pt x="9525" y="266261"/>
                  </a:lnTo>
                  <a:lnTo>
                    <a:pt x="9525" y="313712"/>
                  </a:lnTo>
                  <a:lnTo>
                    <a:pt x="4469" y="308692"/>
                  </a:lnTo>
                  <a:lnTo>
                    <a:pt x="1986" y="303395"/>
                  </a:lnTo>
                  <a:lnTo>
                    <a:pt x="52" y="262458"/>
                  </a:lnTo>
                  <a:lnTo>
                    <a:pt x="5" y="219026"/>
                  </a:lnTo>
                  <a:lnTo>
                    <a:pt x="1" y="179226"/>
                  </a:lnTo>
                  <a:lnTo>
                    <a:pt x="0" y="132631"/>
                  </a:lnTo>
                  <a:lnTo>
                    <a:pt x="8201" y="88882"/>
                  </a:lnTo>
                  <a:lnTo>
                    <a:pt x="24636" y="44978"/>
                  </a:lnTo>
                  <a:lnTo>
                    <a:pt x="28466" y="32452"/>
                  </a:lnTo>
                  <a:lnTo>
                    <a:pt x="44719" y="12250"/>
                  </a:lnTo>
                  <a:lnTo>
                    <a:pt x="54055" y="3704"/>
                  </a:lnTo>
                  <a:lnTo>
                    <a:pt x="60361" y="1334"/>
                  </a:lnTo>
                  <a:lnTo>
                    <a:pt x="69861" y="0"/>
                  </a:lnTo>
                  <a:lnTo>
                    <a:pt x="76205" y="2510"/>
                  </a:lnTo>
                  <a:lnTo>
                    <a:pt x="107950" y="31241"/>
                  </a:lnTo>
                  <a:lnTo>
                    <a:pt x="119592" y="50445"/>
                  </a:lnTo>
                  <a:lnTo>
                    <a:pt x="131861" y="86898"/>
                  </a:lnTo>
                  <a:lnTo>
                    <a:pt x="129866" y="96870"/>
                  </a:lnTo>
                  <a:lnTo>
                    <a:pt x="116456" y="135873"/>
                  </a:lnTo>
                  <a:lnTo>
                    <a:pt x="92035" y="164410"/>
                  </a:lnTo>
                  <a:lnTo>
                    <a:pt x="72821" y="176155"/>
                  </a:lnTo>
                  <a:lnTo>
                    <a:pt x="57737" y="179572"/>
                  </a:lnTo>
                  <a:lnTo>
                    <a:pt x="34959" y="180365"/>
                  </a:lnTo>
                  <a:lnTo>
                    <a:pt x="28590" y="183213"/>
                  </a:lnTo>
                  <a:lnTo>
                    <a:pt x="25410" y="185455"/>
                  </a:lnTo>
                  <a:lnTo>
                    <a:pt x="22232" y="185891"/>
                  </a:lnTo>
                  <a:lnTo>
                    <a:pt x="9773" y="180535"/>
                  </a:lnTo>
                  <a:lnTo>
                    <a:pt x="9574" y="180437"/>
                  </a:lnTo>
                  <a:lnTo>
                    <a:pt x="22787" y="180415"/>
                  </a:lnTo>
                  <a:lnTo>
                    <a:pt x="28825" y="183236"/>
                  </a:lnTo>
                  <a:lnTo>
                    <a:pt x="31917" y="185470"/>
                  </a:lnTo>
                  <a:lnTo>
                    <a:pt x="79312" y="206106"/>
                  </a:lnTo>
                  <a:lnTo>
                    <a:pt x="126570" y="240741"/>
                  </a:lnTo>
                  <a:lnTo>
                    <a:pt x="145103" y="253438"/>
                  </a:lnTo>
                  <a:lnTo>
                    <a:pt x="158306" y="272488"/>
                  </a:lnTo>
                  <a:lnTo>
                    <a:pt x="160852" y="282013"/>
                  </a:lnTo>
                  <a:lnTo>
                    <a:pt x="161925" y="304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610"/>
          <p:cNvGrpSpPr/>
          <p:nvPr/>
        </p:nvGrpSpPr>
        <p:grpSpPr>
          <a:xfrm>
            <a:off x="4829213" y="4640165"/>
            <a:ext cx="1171537" cy="512416"/>
            <a:chOff x="4829213" y="4640165"/>
            <a:chExt cx="1171537" cy="512416"/>
          </a:xfrm>
        </p:grpSpPr>
        <p:sp>
          <p:nvSpPr>
            <p:cNvPr id="120" name="SMARTInkShape-3359"/>
            <p:cNvSpPr/>
            <p:nvPr>
              <p:custDataLst>
                <p:tags r:id="rId112"/>
              </p:custDataLst>
            </p:nvPr>
          </p:nvSpPr>
          <p:spPr>
            <a:xfrm>
              <a:off x="5800761" y="4791516"/>
              <a:ext cx="199989" cy="199585"/>
            </a:xfrm>
            <a:custGeom>
              <a:avLst/>
              <a:gdLst/>
              <a:ahLst/>
              <a:cxnLst/>
              <a:rect l="0" t="0" r="0" b="0"/>
              <a:pathLst>
                <a:path w="199989" h="199585">
                  <a:moveTo>
                    <a:pt x="9489" y="56709"/>
                  </a:moveTo>
                  <a:lnTo>
                    <a:pt x="9489" y="56709"/>
                  </a:lnTo>
                  <a:lnTo>
                    <a:pt x="9489" y="65842"/>
                  </a:lnTo>
                  <a:lnTo>
                    <a:pt x="17690" y="66200"/>
                  </a:lnTo>
                  <a:lnTo>
                    <a:pt x="26357" y="59681"/>
                  </a:lnTo>
                  <a:lnTo>
                    <a:pt x="35182" y="56531"/>
                  </a:lnTo>
                  <a:lnTo>
                    <a:pt x="52099" y="42554"/>
                  </a:lnTo>
                  <a:lnTo>
                    <a:pt x="54885" y="37012"/>
                  </a:lnTo>
                  <a:lnTo>
                    <a:pt x="55629" y="34053"/>
                  </a:lnTo>
                  <a:lnTo>
                    <a:pt x="57182" y="32079"/>
                  </a:lnTo>
                  <a:lnTo>
                    <a:pt x="61731" y="29887"/>
                  </a:lnTo>
                  <a:lnTo>
                    <a:pt x="63366" y="28244"/>
                  </a:lnTo>
                  <a:lnTo>
                    <a:pt x="66208" y="20087"/>
                  </a:lnTo>
                  <a:lnTo>
                    <a:pt x="66628" y="9515"/>
                  </a:lnTo>
                  <a:lnTo>
                    <a:pt x="52449" y="9095"/>
                  </a:lnTo>
                  <a:lnTo>
                    <a:pt x="50829" y="10149"/>
                  </a:lnTo>
                  <a:lnTo>
                    <a:pt x="49749" y="11911"/>
                  </a:lnTo>
                  <a:lnTo>
                    <a:pt x="49029" y="14144"/>
                  </a:lnTo>
                  <a:lnTo>
                    <a:pt x="42959" y="22342"/>
                  </a:lnTo>
                  <a:lnTo>
                    <a:pt x="37417" y="25559"/>
                  </a:lnTo>
                  <a:lnTo>
                    <a:pt x="31427" y="28049"/>
                  </a:lnTo>
                  <a:lnTo>
                    <a:pt x="25236" y="32682"/>
                  </a:lnTo>
                  <a:lnTo>
                    <a:pt x="15801" y="46297"/>
                  </a:lnTo>
                  <a:lnTo>
                    <a:pt x="11359" y="58681"/>
                  </a:lnTo>
                  <a:lnTo>
                    <a:pt x="6913" y="78422"/>
                  </a:lnTo>
                  <a:lnTo>
                    <a:pt x="2023" y="92775"/>
                  </a:lnTo>
                  <a:lnTo>
                    <a:pt x="0" y="126524"/>
                  </a:lnTo>
                  <a:lnTo>
                    <a:pt x="2802" y="132892"/>
                  </a:lnTo>
                  <a:lnTo>
                    <a:pt x="6517" y="139252"/>
                  </a:lnTo>
                  <a:lnTo>
                    <a:pt x="8168" y="145606"/>
                  </a:lnTo>
                  <a:lnTo>
                    <a:pt x="9667" y="147724"/>
                  </a:lnTo>
                  <a:lnTo>
                    <a:pt x="11725" y="149136"/>
                  </a:lnTo>
                  <a:lnTo>
                    <a:pt x="19676" y="151122"/>
                  </a:lnTo>
                  <a:lnTo>
                    <a:pt x="46334" y="151911"/>
                  </a:lnTo>
                  <a:lnTo>
                    <a:pt x="55146" y="149115"/>
                  </a:lnTo>
                  <a:lnTo>
                    <a:pt x="63648" y="145403"/>
                  </a:lnTo>
                  <a:lnTo>
                    <a:pt x="98684" y="135090"/>
                  </a:lnTo>
                  <a:lnTo>
                    <a:pt x="136515" y="115888"/>
                  </a:lnTo>
                  <a:lnTo>
                    <a:pt x="183939" y="72648"/>
                  </a:lnTo>
                  <a:lnTo>
                    <a:pt x="194763" y="60844"/>
                  </a:lnTo>
                  <a:lnTo>
                    <a:pt x="197667" y="53960"/>
                  </a:lnTo>
                  <a:lnTo>
                    <a:pt x="199948" y="21791"/>
                  </a:lnTo>
                  <a:lnTo>
                    <a:pt x="199988" y="4585"/>
                  </a:lnTo>
                  <a:lnTo>
                    <a:pt x="198930" y="2910"/>
                  </a:lnTo>
                  <a:lnTo>
                    <a:pt x="197166" y="1793"/>
                  </a:lnTo>
                  <a:lnTo>
                    <a:pt x="191788" y="0"/>
                  </a:lnTo>
                  <a:lnTo>
                    <a:pt x="180277" y="7157"/>
                  </a:lnTo>
                  <a:lnTo>
                    <a:pt x="177323" y="7799"/>
                  </a:lnTo>
                  <a:lnTo>
                    <a:pt x="175353" y="9285"/>
                  </a:lnTo>
                  <a:lnTo>
                    <a:pt x="154544" y="38265"/>
                  </a:lnTo>
                  <a:lnTo>
                    <a:pt x="152491" y="59919"/>
                  </a:lnTo>
                  <a:lnTo>
                    <a:pt x="155243" y="66251"/>
                  </a:lnTo>
                  <a:lnTo>
                    <a:pt x="158935" y="72591"/>
                  </a:lnTo>
                  <a:lnTo>
                    <a:pt x="162072" y="82111"/>
                  </a:lnTo>
                  <a:lnTo>
                    <a:pt x="168176" y="91634"/>
                  </a:lnTo>
                  <a:lnTo>
                    <a:pt x="169974" y="97984"/>
                  </a:lnTo>
                  <a:lnTo>
                    <a:pt x="171513" y="100101"/>
                  </a:lnTo>
                  <a:lnTo>
                    <a:pt x="173597" y="101512"/>
                  </a:lnTo>
                  <a:lnTo>
                    <a:pt x="176044" y="102453"/>
                  </a:lnTo>
                  <a:lnTo>
                    <a:pt x="184545" y="113890"/>
                  </a:lnTo>
                  <a:lnTo>
                    <a:pt x="190354" y="128055"/>
                  </a:lnTo>
                  <a:lnTo>
                    <a:pt x="192507" y="129672"/>
                  </a:lnTo>
                  <a:lnTo>
                    <a:pt x="195001" y="130751"/>
                  </a:lnTo>
                  <a:lnTo>
                    <a:pt x="196664" y="132529"/>
                  </a:lnTo>
                  <a:lnTo>
                    <a:pt x="198511" y="137326"/>
                  </a:lnTo>
                  <a:lnTo>
                    <a:pt x="199951" y="164692"/>
                  </a:lnTo>
                  <a:lnTo>
                    <a:pt x="197150" y="171023"/>
                  </a:lnTo>
                  <a:lnTo>
                    <a:pt x="186728" y="183712"/>
                  </a:lnTo>
                  <a:lnTo>
                    <a:pt x="180690" y="187239"/>
                  </a:lnTo>
                  <a:lnTo>
                    <a:pt x="177598" y="188178"/>
                  </a:lnTo>
                  <a:lnTo>
                    <a:pt x="175536" y="189863"/>
                  </a:lnTo>
                  <a:lnTo>
                    <a:pt x="171577" y="196234"/>
                  </a:lnTo>
                  <a:lnTo>
                    <a:pt x="161889" y="199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360"/>
            <p:cNvSpPr/>
            <p:nvPr>
              <p:custDataLst>
                <p:tags r:id="rId113"/>
              </p:custDataLst>
            </p:nvPr>
          </p:nvSpPr>
          <p:spPr>
            <a:xfrm>
              <a:off x="5657853" y="4819650"/>
              <a:ext cx="114298" cy="9526"/>
            </a:xfrm>
            <a:custGeom>
              <a:avLst/>
              <a:gdLst/>
              <a:ahLst/>
              <a:cxnLst/>
              <a:rect l="0" t="0" r="0" b="0"/>
              <a:pathLst>
                <a:path w="114298" h="9526">
                  <a:moveTo>
                    <a:pt x="9522" y="9525"/>
                  </a:moveTo>
                  <a:lnTo>
                    <a:pt x="9522" y="9525"/>
                  </a:lnTo>
                  <a:lnTo>
                    <a:pt x="0" y="9525"/>
                  </a:lnTo>
                  <a:lnTo>
                    <a:pt x="33111" y="8467"/>
                  </a:lnTo>
                  <a:lnTo>
                    <a:pt x="63421" y="883"/>
                  </a:lnTo>
                  <a:lnTo>
                    <a:pt x="114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361"/>
            <p:cNvSpPr/>
            <p:nvPr>
              <p:custDataLst>
                <p:tags r:id="rId114"/>
              </p:custDataLst>
            </p:nvPr>
          </p:nvSpPr>
          <p:spPr>
            <a:xfrm>
              <a:off x="5705475" y="4640165"/>
              <a:ext cx="38101" cy="331719"/>
            </a:xfrm>
            <a:custGeom>
              <a:avLst/>
              <a:gdLst/>
              <a:ahLst/>
              <a:cxnLst/>
              <a:rect l="0" t="0" r="0" b="0"/>
              <a:pathLst>
                <a:path w="38101" h="331719">
                  <a:moveTo>
                    <a:pt x="0" y="84235"/>
                  </a:moveTo>
                  <a:lnTo>
                    <a:pt x="0" y="84235"/>
                  </a:lnTo>
                  <a:lnTo>
                    <a:pt x="6545" y="69026"/>
                  </a:lnTo>
                  <a:lnTo>
                    <a:pt x="9701" y="52800"/>
                  </a:lnTo>
                  <a:lnTo>
                    <a:pt x="16890" y="37300"/>
                  </a:lnTo>
                  <a:lnTo>
                    <a:pt x="19047" y="0"/>
                  </a:lnTo>
                  <a:lnTo>
                    <a:pt x="19050" y="44859"/>
                  </a:lnTo>
                  <a:lnTo>
                    <a:pt x="16228" y="77782"/>
                  </a:lnTo>
                  <a:lnTo>
                    <a:pt x="10408" y="121681"/>
                  </a:lnTo>
                  <a:lnTo>
                    <a:pt x="9641" y="161812"/>
                  </a:lnTo>
                  <a:lnTo>
                    <a:pt x="2001" y="205419"/>
                  </a:lnTo>
                  <a:lnTo>
                    <a:pt x="264" y="246008"/>
                  </a:lnTo>
                  <a:lnTo>
                    <a:pt x="16" y="290768"/>
                  </a:lnTo>
                  <a:lnTo>
                    <a:pt x="10" y="294949"/>
                  </a:lnTo>
                  <a:lnTo>
                    <a:pt x="2827" y="302416"/>
                  </a:lnTo>
                  <a:lnTo>
                    <a:pt x="6548" y="309263"/>
                  </a:lnTo>
                  <a:lnTo>
                    <a:pt x="9701" y="319067"/>
                  </a:lnTo>
                  <a:lnTo>
                    <a:pt x="17610" y="329988"/>
                  </a:lnTo>
                  <a:lnTo>
                    <a:pt x="21232" y="331042"/>
                  </a:lnTo>
                  <a:lnTo>
                    <a:pt x="27124" y="331718"/>
                  </a:lnTo>
                  <a:lnTo>
                    <a:pt x="38100" y="32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362"/>
            <p:cNvSpPr/>
            <p:nvPr>
              <p:custDataLst>
                <p:tags r:id="rId115"/>
              </p:custDataLst>
            </p:nvPr>
          </p:nvSpPr>
          <p:spPr>
            <a:xfrm>
              <a:off x="5524630" y="4820056"/>
              <a:ext cx="133221" cy="113764"/>
            </a:xfrm>
            <a:custGeom>
              <a:avLst/>
              <a:gdLst/>
              <a:ahLst/>
              <a:cxnLst/>
              <a:rect l="0" t="0" r="0" b="0"/>
              <a:pathLst>
                <a:path w="133221" h="113764">
                  <a:moveTo>
                    <a:pt x="76070" y="47219"/>
                  </a:moveTo>
                  <a:lnTo>
                    <a:pt x="76070" y="47219"/>
                  </a:lnTo>
                  <a:lnTo>
                    <a:pt x="76070" y="38086"/>
                  </a:lnTo>
                  <a:lnTo>
                    <a:pt x="67869" y="29527"/>
                  </a:lnTo>
                  <a:lnTo>
                    <a:pt x="65749" y="20833"/>
                  </a:lnTo>
                  <a:lnTo>
                    <a:pt x="48854" y="963"/>
                  </a:lnTo>
                  <a:lnTo>
                    <a:pt x="42841" y="0"/>
                  </a:lnTo>
                  <a:lnTo>
                    <a:pt x="37313" y="2597"/>
                  </a:lnTo>
                  <a:lnTo>
                    <a:pt x="15341" y="22263"/>
                  </a:lnTo>
                  <a:lnTo>
                    <a:pt x="12038" y="28366"/>
                  </a:lnTo>
                  <a:lnTo>
                    <a:pt x="9511" y="34607"/>
                  </a:lnTo>
                  <a:lnTo>
                    <a:pt x="3197" y="44070"/>
                  </a:lnTo>
                  <a:lnTo>
                    <a:pt x="856" y="53576"/>
                  </a:lnTo>
                  <a:lnTo>
                    <a:pt x="0" y="69445"/>
                  </a:lnTo>
                  <a:lnTo>
                    <a:pt x="2750" y="75794"/>
                  </a:lnTo>
                  <a:lnTo>
                    <a:pt x="6442" y="82144"/>
                  </a:lnTo>
                  <a:lnTo>
                    <a:pt x="9578" y="91669"/>
                  </a:lnTo>
                  <a:lnTo>
                    <a:pt x="26994" y="112405"/>
                  </a:lnTo>
                  <a:lnTo>
                    <a:pt x="33072" y="113453"/>
                  </a:lnTo>
                  <a:lnTo>
                    <a:pt x="41575" y="113763"/>
                  </a:lnTo>
                  <a:lnTo>
                    <a:pt x="43548" y="112748"/>
                  </a:lnTo>
                  <a:lnTo>
                    <a:pt x="44864" y="111014"/>
                  </a:lnTo>
                  <a:lnTo>
                    <a:pt x="46975" y="105681"/>
                  </a:lnTo>
                  <a:lnTo>
                    <a:pt x="53939" y="97024"/>
                  </a:lnTo>
                  <a:lnTo>
                    <a:pt x="57165" y="88199"/>
                  </a:lnTo>
                  <a:lnTo>
                    <a:pt x="61670" y="82013"/>
                  </a:lnTo>
                  <a:lnTo>
                    <a:pt x="67201" y="78558"/>
                  </a:lnTo>
                  <a:lnTo>
                    <a:pt x="70157" y="77637"/>
                  </a:lnTo>
                  <a:lnTo>
                    <a:pt x="72128" y="75963"/>
                  </a:lnTo>
                  <a:lnTo>
                    <a:pt x="75550" y="67755"/>
                  </a:lnTo>
                  <a:lnTo>
                    <a:pt x="76069" y="56782"/>
                  </a:lnTo>
                  <a:lnTo>
                    <a:pt x="76070" y="70934"/>
                  </a:lnTo>
                  <a:lnTo>
                    <a:pt x="78892" y="76456"/>
                  </a:lnTo>
                  <a:lnTo>
                    <a:pt x="84271" y="83568"/>
                  </a:lnTo>
                  <a:lnTo>
                    <a:pt x="85333" y="92578"/>
                  </a:lnTo>
                  <a:lnTo>
                    <a:pt x="85561" y="102607"/>
                  </a:lnTo>
                  <a:lnTo>
                    <a:pt x="90641" y="108904"/>
                  </a:lnTo>
                  <a:lnTo>
                    <a:pt x="92134" y="109509"/>
                  </a:lnTo>
                  <a:lnTo>
                    <a:pt x="93129" y="108854"/>
                  </a:lnTo>
                  <a:lnTo>
                    <a:pt x="93793" y="107359"/>
                  </a:lnTo>
                  <a:lnTo>
                    <a:pt x="95294" y="106363"/>
                  </a:lnTo>
                  <a:lnTo>
                    <a:pt x="103204" y="104631"/>
                  </a:lnTo>
                  <a:lnTo>
                    <a:pt x="109275" y="104447"/>
                  </a:lnTo>
                  <a:lnTo>
                    <a:pt x="114817" y="101580"/>
                  </a:lnTo>
                  <a:lnTo>
                    <a:pt x="133220" y="85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63"/>
            <p:cNvSpPr/>
            <p:nvPr>
              <p:custDataLst>
                <p:tags r:id="rId116"/>
              </p:custDataLst>
            </p:nvPr>
          </p:nvSpPr>
          <p:spPr>
            <a:xfrm>
              <a:off x="5343525" y="4800614"/>
              <a:ext cx="171451" cy="142420"/>
            </a:xfrm>
            <a:custGeom>
              <a:avLst/>
              <a:gdLst/>
              <a:ahLst/>
              <a:cxnLst/>
              <a:rect l="0" t="0" r="0" b="0"/>
              <a:pathLst>
                <a:path w="171451" h="142420">
                  <a:moveTo>
                    <a:pt x="0" y="19036"/>
                  </a:moveTo>
                  <a:lnTo>
                    <a:pt x="0" y="19036"/>
                  </a:lnTo>
                  <a:lnTo>
                    <a:pt x="0" y="9903"/>
                  </a:lnTo>
                  <a:lnTo>
                    <a:pt x="36257" y="9511"/>
                  </a:lnTo>
                  <a:lnTo>
                    <a:pt x="45340" y="16056"/>
                  </a:lnTo>
                  <a:lnTo>
                    <a:pt x="70124" y="26379"/>
                  </a:lnTo>
                  <a:lnTo>
                    <a:pt x="78085" y="32177"/>
                  </a:lnTo>
                  <a:lnTo>
                    <a:pt x="82329" y="38282"/>
                  </a:lnTo>
                  <a:lnTo>
                    <a:pt x="85274" y="44523"/>
                  </a:lnTo>
                  <a:lnTo>
                    <a:pt x="100780" y="70039"/>
                  </a:lnTo>
                  <a:lnTo>
                    <a:pt x="112821" y="106496"/>
                  </a:lnTo>
                  <a:lnTo>
                    <a:pt x="112255" y="110151"/>
                  </a:lnTo>
                  <a:lnTo>
                    <a:pt x="105128" y="131417"/>
                  </a:lnTo>
                  <a:lnTo>
                    <a:pt x="104879" y="137824"/>
                  </a:lnTo>
                  <a:lnTo>
                    <a:pt x="103787" y="139503"/>
                  </a:lnTo>
                  <a:lnTo>
                    <a:pt x="102000" y="140622"/>
                  </a:lnTo>
                  <a:lnTo>
                    <a:pt x="96583" y="142419"/>
                  </a:lnTo>
                  <a:lnTo>
                    <a:pt x="96139" y="141508"/>
                  </a:lnTo>
                  <a:lnTo>
                    <a:pt x="95645" y="137674"/>
                  </a:lnTo>
                  <a:lnTo>
                    <a:pt x="94455" y="136228"/>
                  </a:lnTo>
                  <a:lnTo>
                    <a:pt x="90311" y="134621"/>
                  </a:lnTo>
                  <a:lnTo>
                    <a:pt x="88782" y="133135"/>
                  </a:lnTo>
                  <a:lnTo>
                    <a:pt x="87083" y="128660"/>
                  </a:lnTo>
                  <a:lnTo>
                    <a:pt x="85760" y="87358"/>
                  </a:lnTo>
                  <a:lnTo>
                    <a:pt x="97486" y="45565"/>
                  </a:lnTo>
                  <a:lnTo>
                    <a:pt x="105437" y="30777"/>
                  </a:lnTo>
                  <a:lnTo>
                    <a:pt x="110361" y="23195"/>
                  </a:lnTo>
                  <a:lnTo>
                    <a:pt x="116344" y="9706"/>
                  </a:lnTo>
                  <a:lnTo>
                    <a:pt x="118838" y="6466"/>
                  </a:lnTo>
                  <a:lnTo>
                    <a:pt x="124431" y="2866"/>
                  </a:lnTo>
                  <a:lnTo>
                    <a:pt x="141029" y="155"/>
                  </a:lnTo>
                  <a:lnTo>
                    <a:pt x="155970" y="0"/>
                  </a:lnTo>
                  <a:lnTo>
                    <a:pt x="162101" y="2815"/>
                  </a:lnTo>
                  <a:lnTo>
                    <a:pt x="171450" y="9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64"/>
            <p:cNvSpPr/>
            <p:nvPr>
              <p:custDataLst>
                <p:tags r:id="rId117"/>
              </p:custDataLst>
            </p:nvPr>
          </p:nvSpPr>
          <p:spPr>
            <a:xfrm>
              <a:off x="5238750" y="4800646"/>
              <a:ext cx="104776" cy="161438"/>
            </a:xfrm>
            <a:custGeom>
              <a:avLst/>
              <a:gdLst/>
              <a:ahLst/>
              <a:cxnLst/>
              <a:rect l="0" t="0" r="0" b="0"/>
              <a:pathLst>
                <a:path w="104776" h="161438">
                  <a:moveTo>
                    <a:pt x="0" y="66629"/>
                  </a:moveTo>
                  <a:lnTo>
                    <a:pt x="0" y="66629"/>
                  </a:lnTo>
                  <a:lnTo>
                    <a:pt x="0" y="71685"/>
                  </a:lnTo>
                  <a:lnTo>
                    <a:pt x="1058" y="73174"/>
                  </a:lnTo>
                  <a:lnTo>
                    <a:pt x="2822" y="74168"/>
                  </a:lnTo>
                  <a:lnTo>
                    <a:pt x="9133" y="76038"/>
                  </a:lnTo>
                  <a:lnTo>
                    <a:pt x="17052" y="82678"/>
                  </a:lnTo>
                  <a:lnTo>
                    <a:pt x="22748" y="84345"/>
                  </a:lnTo>
                  <a:lnTo>
                    <a:pt x="24690" y="83731"/>
                  </a:lnTo>
                  <a:lnTo>
                    <a:pt x="25986" y="82264"/>
                  </a:lnTo>
                  <a:lnTo>
                    <a:pt x="26849" y="80227"/>
                  </a:lnTo>
                  <a:lnTo>
                    <a:pt x="28482" y="78870"/>
                  </a:lnTo>
                  <a:lnTo>
                    <a:pt x="36625" y="76512"/>
                  </a:lnTo>
                  <a:lnTo>
                    <a:pt x="52251" y="61974"/>
                  </a:lnTo>
                  <a:lnTo>
                    <a:pt x="54973" y="56446"/>
                  </a:lnTo>
                  <a:lnTo>
                    <a:pt x="55699" y="53490"/>
                  </a:lnTo>
                  <a:lnTo>
                    <a:pt x="64498" y="37997"/>
                  </a:lnTo>
                  <a:lnTo>
                    <a:pt x="66658" y="8890"/>
                  </a:lnTo>
                  <a:lnTo>
                    <a:pt x="66664" y="5911"/>
                  </a:lnTo>
                  <a:lnTo>
                    <a:pt x="65610" y="3925"/>
                  </a:lnTo>
                  <a:lnTo>
                    <a:pt x="63848" y="2602"/>
                  </a:lnTo>
                  <a:lnTo>
                    <a:pt x="58473" y="477"/>
                  </a:lnTo>
                  <a:lnTo>
                    <a:pt x="44009" y="0"/>
                  </a:lnTo>
                  <a:lnTo>
                    <a:pt x="42039" y="1043"/>
                  </a:lnTo>
                  <a:lnTo>
                    <a:pt x="40726" y="2796"/>
                  </a:lnTo>
                  <a:lnTo>
                    <a:pt x="38209" y="7567"/>
                  </a:lnTo>
                  <a:lnTo>
                    <a:pt x="31900" y="16204"/>
                  </a:lnTo>
                  <a:lnTo>
                    <a:pt x="28502" y="25465"/>
                  </a:lnTo>
                  <a:lnTo>
                    <a:pt x="13473" y="50960"/>
                  </a:lnTo>
                  <a:lnTo>
                    <a:pt x="10305" y="66043"/>
                  </a:lnTo>
                  <a:lnTo>
                    <a:pt x="9545" y="111665"/>
                  </a:lnTo>
                  <a:lnTo>
                    <a:pt x="9529" y="126442"/>
                  </a:lnTo>
                  <a:lnTo>
                    <a:pt x="12349" y="133076"/>
                  </a:lnTo>
                  <a:lnTo>
                    <a:pt x="22783" y="145959"/>
                  </a:lnTo>
                  <a:lnTo>
                    <a:pt x="28823" y="149512"/>
                  </a:lnTo>
                  <a:lnTo>
                    <a:pt x="35035" y="152149"/>
                  </a:lnTo>
                  <a:lnTo>
                    <a:pt x="44483" y="158526"/>
                  </a:lnTo>
                  <a:lnTo>
                    <a:pt x="53985" y="160885"/>
                  </a:lnTo>
                  <a:lnTo>
                    <a:pt x="60330" y="161437"/>
                  </a:lnTo>
                  <a:lnTo>
                    <a:pt x="104775" y="152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65"/>
            <p:cNvSpPr/>
            <p:nvPr>
              <p:custDataLst>
                <p:tags r:id="rId118"/>
              </p:custDataLst>
            </p:nvPr>
          </p:nvSpPr>
          <p:spPr>
            <a:xfrm>
              <a:off x="5095875" y="4800660"/>
              <a:ext cx="85726" cy="152186"/>
            </a:xfrm>
            <a:custGeom>
              <a:avLst/>
              <a:gdLst/>
              <a:ahLst/>
              <a:cxnLst/>
              <a:rect l="0" t="0" r="0" b="0"/>
              <a:pathLst>
                <a:path w="85726" h="152186">
                  <a:moveTo>
                    <a:pt x="0" y="57090"/>
                  </a:moveTo>
                  <a:lnTo>
                    <a:pt x="0" y="57090"/>
                  </a:lnTo>
                  <a:lnTo>
                    <a:pt x="0" y="101566"/>
                  </a:lnTo>
                  <a:lnTo>
                    <a:pt x="0" y="148369"/>
                  </a:lnTo>
                  <a:lnTo>
                    <a:pt x="0" y="152185"/>
                  </a:lnTo>
                  <a:lnTo>
                    <a:pt x="0" y="107444"/>
                  </a:lnTo>
                  <a:lnTo>
                    <a:pt x="1058" y="60367"/>
                  </a:lnTo>
                  <a:lnTo>
                    <a:pt x="15810" y="15911"/>
                  </a:lnTo>
                  <a:lnTo>
                    <a:pt x="17609" y="7744"/>
                  </a:lnTo>
                  <a:lnTo>
                    <a:pt x="19148" y="5143"/>
                  </a:lnTo>
                  <a:lnTo>
                    <a:pt x="21232" y="3408"/>
                  </a:lnTo>
                  <a:lnTo>
                    <a:pt x="27124" y="625"/>
                  </a:lnTo>
                  <a:lnTo>
                    <a:pt x="41705" y="0"/>
                  </a:lnTo>
                  <a:lnTo>
                    <a:pt x="43678" y="1038"/>
                  </a:lnTo>
                  <a:lnTo>
                    <a:pt x="44994" y="2788"/>
                  </a:lnTo>
                  <a:lnTo>
                    <a:pt x="45871" y="5014"/>
                  </a:lnTo>
                  <a:lnTo>
                    <a:pt x="47514" y="6498"/>
                  </a:lnTo>
                  <a:lnTo>
                    <a:pt x="52162" y="8146"/>
                  </a:lnTo>
                  <a:lnTo>
                    <a:pt x="53825" y="9644"/>
                  </a:lnTo>
                  <a:lnTo>
                    <a:pt x="73568" y="47035"/>
                  </a:lnTo>
                  <a:lnTo>
                    <a:pt x="75853" y="69917"/>
                  </a:lnTo>
                  <a:lnTo>
                    <a:pt x="76046" y="77960"/>
                  </a:lnTo>
                  <a:lnTo>
                    <a:pt x="78954" y="85062"/>
                  </a:lnTo>
                  <a:lnTo>
                    <a:pt x="81211" y="88438"/>
                  </a:lnTo>
                  <a:lnTo>
                    <a:pt x="84387" y="103302"/>
                  </a:lnTo>
                  <a:lnTo>
                    <a:pt x="85725" y="123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366"/>
            <p:cNvSpPr/>
            <p:nvPr>
              <p:custDataLst>
                <p:tags r:id="rId119"/>
              </p:custDataLst>
            </p:nvPr>
          </p:nvSpPr>
          <p:spPr>
            <a:xfrm>
              <a:off x="4972050" y="4814265"/>
              <a:ext cx="76201" cy="148213"/>
            </a:xfrm>
            <a:custGeom>
              <a:avLst/>
              <a:gdLst/>
              <a:ahLst/>
              <a:cxnLst/>
              <a:rect l="0" t="0" r="0" b="0"/>
              <a:pathLst>
                <a:path w="76201" h="148213">
                  <a:moveTo>
                    <a:pt x="9525" y="72060"/>
                  </a:moveTo>
                  <a:lnTo>
                    <a:pt x="9525" y="72060"/>
                  </a:lnTo>
                  <a:lnTo>
                    <a:pt x="0" y="72060"/>
                  </a:lnTo>
                  <a:lnTo>
                    <a:pt x="13257" y="72060"/>
                  </a:lnTo>
                  <a:lnTo>
                    <a:pt x="15188" y="71002"/>
                  </a:lnTo>
                  <a:lnTo>
                    <a:pt x="16475" y="69238"/>
                  </a:lnTo>
                  <a:lnTo>
                    <a:pt x="17334" y="67004"/>
                  </a:lnTo>
                  <a:lnTo>
                    <a:pt x="18964" y="65515"/>
                  </a:lnTo>
                  <a:lnTo>
                    <a:pt x="28651" y="61739"/>
                  </a:lnTo>
                  <a:lnTo>
                    <a:pt x="52162" y="38941"/>
                  </a:lnTo>
                  <a:lnTo>
                    <a:pt x="54933" y="33351"/>
                  </a:lnTo>
                  <a:lnTo>
                    <a:pt x="57020" y="19900"/>
                  </a:lnTo>
                  <a:lnTo>
                    <a:pt x="57139" y="7147"/>
                  </a:lnTo>
                  <a:lnTo>
                    <a:pt x="56085" y="6560"/>
                  </a:lnTo>
                  <a:lnTo>
                    <a:pt x="52090" y="5907"/>
                  </a:lnTo>
                  <a:lnTo>
                    <a:pt x="50602" y="4675"/>
                  </a:lnTo>
                  <a:lnTo>
                    <a:pt x="48948" y="483"/>
                  </a:lnTo>
                  <a:lnTo>
                    <a:pt x="47449" y="0"/>
                  </a:lnTo>
                  <a:lnTo>
                    <a:pt x="42960" y="2286"/>
                  </a:lnTo>
                  <a:lnTo>
                    <a:pt x="39540" y="4467"/>
                  </a:lnTo>
                  <a:lnTo>
                    <a:pt x="33470" y="5113"/>
                  </a:lnTo>
                  <a:lnTo>
                    <a:pt x="31838" y="6262"/>
                  </a:lnTo>
                  <a:lnTo>
                    <a:pt x="30750" y="8087"/>
                  </a:lnTo>
                  <a:lnTo>
                    <a:pt x="30026" y="10361"/>
                  </a:lnTo>
                  <a:lnTo>
                    <a:pt x="2631" y="52602"/>
                  </a:lnTo>
                  <a:lnTo>
                    <a:pt x="346" y="69890"/>
                  </a:lnTo>
                  <a:lnTo>
                    <a:pt x="46" y="92954"/>
                  </a:lnTo>
                  <a:lnTo>
                    <a:pt x="2842" y="100043"/>
                  </a:lnTo>
                  <a:lnTo>
                    <a:pt x="6555" y="106723"/>
                  </a:lnTo>
                  <a:lnTo>
                    <a:pt x="9703" y="116431"/>
                  </a:lnTo>
                  <a:lnTo>
                    <a:pt x="25950" y="138730"/>
                  </a:lnTo>
                  <a:lnTo>
                    <a:pt x="26825" y="141907"/>
                  </a:lnTo>
                  <a:lnTo>
                    <a:pt x="28467" y="144025"/>
                  </a:lnTo>
                  <a:lnTo>
                    <a:pt x="33113" y="146378"/>
                  </a:lnTo>
                  <a:lnTo>
                    <a:pt x="60360" y="148212"/>
                  </a:lnTo>
                  <a:lnTo>
                    <a:pt x="66692" y="145416"/>
                  </a:lnTo>
                  <a:lnTo>
                    <a:pt x="76200" y="13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367"/>
            <p:cNvSpPr/>
            <p:nvPr>
              <p:custDataLst>
                <p:tags r:id="rId120"/>
              </p:custDataLst>
            </p:nvPr>
          </p:nvSpPr>
          <p:spPr>
            <a:xfrm>
              <a:off x="4829213" y="4810530"/>
              <a:ext cx="112929" cy="342051"/>
            </a:xfrm>
            <a:custGeom>
              <a:avLst/>
              <a:gdLst/>
              <a:ahLst/>
              <a:cxnLst/>
              <a:rect l="0" t="0" r="0" b="0"/>
              <a:pathLst>
                <a:path w="112929" h="342051">
                  <a:moveTo>
                    <a:pt x="76162" y="37695"/>
                  </a:moveTo>
                  <a:lnTo>
                    <a:pt x="76162" y="37695"/>
                  </a:lnTo>
                  <a:lnTo>
                    <a:pt x="76162" y="29494"/>
                  </a:lnTo>
                  <a:lnTo>
                    <a:pt x="71106" y="23506"/>
                  </a:lnTo>
                  <a:lnTo>
                    <a:pt x="69617" y="22944"/>
                  </a:lnTo>
                  <a:lnTo>
                    <a:pt x="68623" y="23629"/>
                  </a:lnTo>
                  <a:lnTo>
                    <a:pt x="67961" y="25142"/>
                  </a:lnTo>
                  <a:lnTo>
                    <a:pt x="66461" y="25093"/>
                  </a:lnTo>
                  <a:lnTo>
                    <a:pt x="61973" y="22216"/>
                  </a:lnTo>
                  <a:lnTo>
                    <a:pt x="60352" y="19968"/>
                  </a:lnTo>
                  <a:lnTo>
                    <a:pt x="57539" y="10757"/>
                  </a:lnTo>
                  <a:lnTo>
                    <a:pt x="56338" y="10212"/>
                  </a:lnTo>
                  <a:lnTo>
                    <a:pt x="52182" y="9605"/>
                  </a:lnTo>
                  <a:lnTo>
                    <a:pt x="50650" y="8385"/>
                  </a:lnTo>
                  <a:lnTo>
                    <a:pt x="48949" y="4208"/>
                  </a:lnTo>
                  <a:lnTo>
                    <a:pt x="47437" y="2670"/>
                  </a:lnTo>
                  <a:lnTo>
                    <a:pt x="39505" y="0"/>
                  </a:lnTo>
                  <a:lnTo>
                    <a:pt x="29988" y="7832"/>
                  </a:lnTo>
                  <a:lnTo>
                    <a:pt x="14386" y="23276"/>
                  </a:lnTo>
                  <a:lnTo>
                    <a:pt x="11664" y="31639"/>
                  </a:lnTo>
                  <a:lnTo>
                    <a:pt x="9396" y="41354"/>
                  </a:lnTo>
                  <a:lnTo>
                    <a:pt x="2139" y="56213"/>
                  </a:lnTo>
                  <a:lnTo>
                    <a:pt x="0" y="88486"/>
                  </a:lnTo>
                  <a:lnTo>
                    <a:pt x="2801" y="94842"/>
                  </a:lnTo>
                  <a:lnTo>
                    <a:pt x="6515" y="101193"/>
                  </a:lnTo>
                  <a:lnTo>
                    <a:pt x="8167" y="107544"/>
                  </a:lnTo>
                  <a:lnTo>
                    <a:pt x="9665" y="109661"/>
                  </a:lnTo>
                  <a:lnTo>
                    <a:pt x="11723" y="111073"/>
                  </a:lnTo>
                  <a:lnTo>
                    <a:pt x="19674" y="113059"/>
                  </a:lnTo>
                  <a:lnTo>
                    <a:pt x="41641" y="113881"/>
                  </a:lnTo>
                  <a:lnTo>
                    <a:pt x="47766" y="111066"/>
                  </a:lnTo>
                  <a:lnTo>
                    <a:pt x="74398" y="87071"/>
                  </a:lnTo>
                  <a:lnTo>
                    <a:pt x="75379" y="83276"/>
                  </a:lnTo>
                  <a:lnTo>
                    <a:pt x="75640" y="80782"/>
                  </a:lnTo>
                  <a:lnTo>
                    <a:pt x="78752" y="75189"/>
                  </a:lnTo>
                  <a:lnTo>
                    <a:pt x="84318" y="68032"/>
                  </a:lnTo>
                  <a:lnTo>
                    <a:pt x="85677" y="56875"/>
                  </a:lnTo>
                  <a:lnTo>
                    <a:pt x="85687" y="98035"/>
                  </a:lnTo>
                  <a:lnTo>
                    <a:pt x="94820" y="140785"/>
                  </a:lnTo>
                  <a:lnTo>
                    <a:pt x="103831" y="183832"/>
                  </a:lnTo>
                  <a:lnTo>
                    <a:pt x="105716" y="221852"/>
                  </a:lnTo>
                  <a:lnTo>
                    <a:pt x="112928" y="253596"/>
                  </a:lnTo>
                  <a:lnTo>
                    <a:pt x="105273" y="296856"/>
                  </a:lnTo>
                  <a:lnTo>
                    <a:pt x="103917" y="307395"/>
                  </a:lnTo>
                  <a:lnTo>
                    <a:pt x="97203" y="319277"/>
                  </a:lnTo>
                  <a:lnTo>
                    <a:pt x="81142" y="337430"/>
                  </a:lnTo>
                  <a:lnTo>
                    <a:pt x="75553" y="340244"/>
                  </a:lnTo>
                  <a:lnTo>
                    <a:pt x="63342" y="342050"/>
                  </a:lnTo>
                  <a:lnTo>
                    <a:pt x="57058" y="339475"/>
                  </a:lnTo>
                  <a:lnTo>
                    <a:pt x="38057" y="326002"/>
                  </a:lnTo>
                  <a:lnTo>
                    <a:pt x="34884" y="325149"/>
                  </a:lnTo>
                  <a:lnTo>
                    <a:pt x="32768" y="322465"/>
                  </a:lnTo>
                  <a:lnTo>
                    <a:pt x="26551" y="305770"/>
                  </a:lnTo>
                  <a:lnTo>
                    <a:pt x="22362" y="298656"/>
                  </a:lnTo>
                  <a:lnTo>
                    <a:pt x="18947" y="288701"/>
                  </a:lnTo>
                  <a:lnTo>
                    <a:pt x="14397" y="282251"/>
                  </a:lnTo>
                  <a:lnTo>
                    <a:pt x="13819" y="279048"/>
                  </a:lnTo>
                  <a:lnTo>
                    <a:pt x="14491" y="275856"/>
                  </a:lnTo>
                  <a:lnTo>
                    <a:pt x="17003" y="268427"/>
                  </a:lnTo>
                  <a:lnTo>
                    <a:pt x="21437" y="246412"/>
                  </a:lnTo>
                  <a:lnTo>
                    <a:pt x="28537" y="218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3368"/>
          <p:cNvSpPr/>
          <p:nvPr>
            <p:custDataLst>
              <p:tags r:id="rId4"/>
            </p:custDataLst>
          </p:nvPr>
        </p:nvSpPr>
        <p:spPr>
          <a:xfrm>
            <a:off x="6381753" y="4649701"/>
            <a:ext cx="323848" cy="282749"/>
          </a:xfrm>
          <a:custGeom>
            <a:avLst/>
            <a:gdLst/>
            <a:ahLst/>
            <a:cxnLst/>
            <a:rect l="0" t="0" r="0" b="0"/>
            <a:pathLst>
              <a:path w="323848" h="282749">
                <a:moveTo>
                  <a:pt x="85722" y="208049"/>
                </a:moveTo>
                <a:lnTo>
                  <a:pt x="85722" y="208049"/>
                </a:lnTo>
                <a:lnTo>
                  <a:pt x="85722" y="198640"/>
                </a:lnTo>
                <a:lnTo>
                  <a:pt x="68006" y="180808"/>
                </a:lnTo>
                <a:lnTo>
                  <a:pt x="58588" y="179591"/>
                </a:lnTo>
                <a:lnTo>
                  <a:pt x="49073" y="179484"/>
                </a:lnTo>
                <a:lnTo>
                  <a:pt x="40303" y="186022"/>
                </a:lnTo>
                <a:lnTo>
                  <a:pt x="31460" y="189175"/>
                </a:lnTo>
                <a:lnTo>
                  <a:pt x="15835" y="202140"/>
                </a:lnTo>
                <a:lnTo>
                  <a:pt x="12328" y="208245"/>
                </a:lnTo>
                <a:lnTo>
                  <a:pt x="9710" y="214486"/>
                </a:lnTo>
                <a:lnTo>
                  <a:pt x="3346" y="223950"/>
                </a:lnTo>
                <a:lnTo>
                  <a:pt x="989" y="233456"/>
                </a:lnTo>
                <a:lnTo>
                  <a:pt x="0" y="269698"/>
                </a:lnTo>
                <a:lnTo>
                  <a:pt x="1057" y="271374"/>
                </a:lnTo>
                <a:lnTo>
                  <a:pt x="2820" y="272490"/>
                </a:lnTo>
                <a:lnTo>
                  <a:pt x="10359" y="274062"/>
                </a:lnTo>
                <a:lnTo>
                  <a:pt x="32154" y="274713"/>
                </a:lnTo>
                <a:lnTo>
                  <a:pt x="38278" y="271897"/>
                </a:lnTo>
                <a:lnTo>
                  <a:pt x="70240" y="242567"/>
                </a:lnTo>
                <a:lnTo>
                  <a:pt x="73549" y="236443"/>
                </a:lnTo>
                <a:lnTo>
                  <a:pt x="76152" y="218128"/>
                </a:lnTo>
                <a:lnTo>
                  <a:pt x="76196" y="208455"/>
                </a:lnTo>
                <a:lnTo>
                  <a:pt x="76197" y="234874"/>
                </a:lnTo>
                <a:lnTo>
                  <a:pt x="82742" y="243883"/>
                </a:lnTo>
                <a:lnTo>
                  <a:pt x="85329" y="253912"/>
                </a:lnTo>
                <a:lnTo>
                  <a:pt x="94845" y="264761"/>
                </a:lnTo>
                <a:lnTo>
                  <a:pt x="108469" y="265161"/>
                </a:lnTo>
                <a:lnTo>
                  <a:pt x="110412" y="264115"/>
                </a:lnTo>
                <a:lnTo>
                  <a:pt x="111707" y="262360"/>
                </a:lnTo>
                <a:lnTo>
                  <a:pt x="114204" y="257587"/>
                </a:lnTo>
                <a:lnTo>
                  <a:pt x="138719" y="230241"/>
                </a:lnTo>
                <a:lnTo>
                  <a:pt x="144873" y="217567"/>
                </a:lnTo>
                <a:lnTo>
                  <a:pt x="165214" y="182091"/>
                </a:lnTo>
                <a:lnTo>
                  <a:pt x="177628" y="138166"/>
                </a:lnTo>
                <a:lnTo>
                  <a:pt x="188315" y="93747"/>
                </a:lnTo>
                <a:lnTo>
                  <a:pt x="191268" y="63057"/>
                </a:lnTo>
                <a:lnTo>
                  <a:pt x="197979" y="44138"/>
                </a:lnTo>
                <a:lnTo>
                  <a:pt x="199618" y="25388"/>
                </a:lnTo>
                <a:lnTo>
                  <a:pt x="197020" y="18211"/>
                </a:lnTo>
                <a:lnTo>
                  <a:pt x="191785" y="10036"/>
                </a:lnTo>
                <a:lnTo>
                  <a:pt x="190879" y="3564"/>
                </a:lnTo>
                <a:lnTo>
                  <a:pt x="189693" y="1875"/>
                </a:lnTo>
                <a:lnTo>
                  <a:pt x="187844" y="750"/>
                </a:lnTo>
                <a:lnTo>
                  <a:pt x="185554" y="0"/>
                </a:lnTo>
                <a:lnTo>
                  <a:pt x="184027" y="558"/>
                </a:lnTo>
                <a:lnTo>
                  <a:pt x="183008" y="1988"/>
                </a:lnTo>
                <a:lnTo>
                  <a:pt x="166793" y="44572"/>
                </a:lnTo>
                <a:lnTo>
                  <a:pt x="162884" y="69728"/>
                </a:lnTo>
                <a:lnTo>
                  <a:pt x="159290" y="101352"/>
                </a:lnTo>
                <a:lnTo>
                  <a:pt x="153759" y="128295"/>
                </a:lnTo>
                <a:lnTo>
                  <a:pt x="152517" y="174942"/>
                </a:lnTo>
                <a:lnTo>
                  <a:pt x="153463" y="219611"/>
                </a:lnTo>
                <a:lnTo>
                  <a:pt x="159938" y="238594"/>
                </a:lnTo>
                <a:lnTo>
                  <a:pt x="162098" y="249141"/>
                </a:lnTo>
                <a:lnTo>
                  <a:pt x="169287" y="264535"/>
                </a:lnTo>
                <a:lnTo>
                  <a:pt x="170007" y="267932"/>
                </a:lnTo>
                <a:lnTo>
                  <a:pt x="171545" y="270196"/>
                </a:lnTo>
                <a:lnTo>
                  <a:pt x="173629" y="271705"/>
                </a:lnTo>
                <a:lnTo>
                  <a:pt x="178767" y="274440"/>
                </a:lnTo>
                <a:lnTo>
                  <a:pt x="187610" y="280873"/>
                </a:lnTo>
                <a:lnTo>
                  <a:pt x="193800" y="282748"/>
                </a:lnTo>
                <a:lnTo>
                  <a:pt x="196933" y="282190"/>
                </a:lnTo>
                <a:lnTo>
                  <a:pt x="206398" y="276348"/>
                </a:lnTo>
                <a:lnTo>
                  <a:pt x="241297" y="242957"/>
                </a:lnTo>
                <a:lnTo>
                  <a:pt x="266697" y="198275"/>
                </a:lnTo>
                <a:lnTo>
                  <a:pt x="271989" y="185714"/>
                </a:lnTo>
                <a:lnTo>
                  <a:pt x="283514" y="138545"/>
                </a:lnTo>
                <a:lnTo>
                  <a:pt x="287907" y="114783"/>
                </a:lnTo>
                <a:lnTo>
                  <a:pt x="293090" y="94337"/>
                </a:lnTo>
                <a:lnTo>
                  <a:pt x="295215" y="46975"/>
                </a:lnTo>
                <a:lnTo>
                  <a:pt x="295271" y="27646"/>
                </a:lnTo>
                <a:lnTo>
                  <a:pt x="287072" y="27125"/>
                </a:lnTo>
                <a:lnTo>
                  <a:pt x="286630" y="28166"/>
                </a:lnTo>
                <a:lnTo>
                  <a:pt x="282940" y="58545"/>
                </a:lnTo>
                <a:lnTo>
                  <a:pt x="279208" y="69636"/>
                </a:lnTo>
                <a:lnTo>
                  <a:pt x="276396" y="112875"/>
                </a:lnTo>
                <a:lnTo>
                  <a:pt x="276238" y="153728"/>
                </a:lnTo>
                <a:lnTo>
                  <a:pt x="277282" y="191292"/>
                </a:lnTo>
                <a:lnTo>
                  <a:pt x="285159" y="229033"/>
                </a:lnTo>
                <a:lnTo>
                  <a:pt x="286544" y="239601"/>
                </a:lnTo>
                <a:lnTo>
                  <a:pt x="293274" y="251499"/>
                </a:lnTo>
                <a:lnTo>
                  <a:pt x="309342" y="269659"/>
                </a:lnTo>
                <a:lnTo>
                  <a:pt x="312060" y="270289"/>
                </a:lnTo>
                <a:lnTo>
                  <a:pt x="314930" y="269650"/>
                </a:lnTo>
                <a:lnTo>
                  <a:pt x="323847" y="2651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612"/>
          <p:cNvGrpSpPr/>
          <p:nvPr/>
        </p:nvGrpSpPr>
        <p:grpSpPr>
          <a:xfrm>
            <a:off x="7048500" y="4657739"/>
            <a:ext cx="770187" cy="380973"/>
            <a:chOff x="7048500" y="4657739"/>
            <a:chExt cx="770187" cy="380973"/>
          </a:xfrm>
        </p:grpSpPr>
        <p:sp>
          <p:nvSpPr>
            <p:cNvPr id="131" name="SMARTInkShape-3369"/>
            <p:cNvSpPr/>
            <p:nvPr>
              <p:custDataLst>
                <p:tags r:id="rId102"/>
              </p:custDataLst>
            </p:nvPr>
          </p:nvSpPr>
          <p:spPr>
            <a:xfrm>
              <a:off x="7762875" y="4762500"/>
              <a:ext cx="55812" cy="132913"/>
            </a:xfrm>
            <a:custGeom>
              <a:avLst/>
              <a:gdLst/>
              <a:ahLst/>
              <a:cxnLst/>
              <a:rect l="0" t="0" r="0" b="0"/>
              <a:pathLst>
                <a:path w="55812" h="132913">
                  <a:moveTo>
                    <a:pt x="47625" y="9525"/>
                  </a:moveTo>
                  <a:lnTo>
                    <a:pt x="47625" y="9525"/>
                  </a:lnTo>
                  <a:lnTo>
                    <a:pt x="38493" y="392"/>
                  </a:lnTo>
                  <a:lnTo>
                    <a:pt x="19087" y="0"/>
                  </a:lnTo>
                  <a:lnTo>
                    <a:pt x="14005" y="5056"/>
                  </a:lnTo>
                  <a:lnTo>
                    <a:pt x="13570" y="6545"/>
                  </a:lnTo>
                  <a:lnTo>
                    <a:pt x="14338" y="7539"/>
                  </a:lnTo>
                  <a:lnTo>
                    <a:pt x="15909" y="8201"/>
                  </a:lnTo>
                  <a:lnTo>
                    <a:pt x="16956" y="9701"/>
                  </a:lnTo>
                  <a:lnTo>
                    <a:pt x="18775" y="17609"/>
                  </a:lnTo>
                  <a:lnTo>
                    <a:pt x="18969" y="23680"/>
                  </a:lnTo>
                  <a:lnTo>
                    <a:pt x="21836" y="29222"/>
                  </a:lnTo>
                  <a:lnTo>
                    <a:pt x="25580" y="35212"/>
                  </a:lnTo>
                  <a:lnTo>
                    <a:pt x="27244" y="41403"/>
                  </a:lnTo>
                  <a:lnTo>
                    <a:pt x="28746" y="43477"/>
                  </a:lnTo>
                  <a:lnTo>
                    <a:pt x="30805" y="44860"/>
                  </a:lnTo>
                  <a:lnTo>
                    <a:pt x="35916" y="47454"/>
                  </a:lnTo>
                  <a:lnTo>
                    <a:pt x="41716" y="52135"/>
                  </a:lnTo>
                  <a:lnTo>
                    <a:pt x="44999" y="57743"/>
                  </a:lnTo>
                  <a:lnTo>
                    <a:pt x="47107" y="69967"/>
                  </a:lnTo>
                  <a:lnTo>
                    <a:pt x="47472" y="79409"/>
                  </a:lnTo>
                  <a:lnTo>
                    <a:pt x="50379" y="85741"/>
                  </a:lnTo>
                  <a:lnTo>
                    <a:pt x="54140" y="92082"/>
                  </a:lnTo>
                  <a:lnTo>
                    <a:pt x="55811" y="98428"/>
                  </a:lnTo>
                  <a:lnTo>
                    <a:pt x="55200" y="100543"/>
                  </a:lnTo>
                  <a:lnTo>
                    <a:pt x="53733" y="101955"/>
                  </a:lnTo>
                  <a:lnTo>
                    <a:pt x="51697" y="102894"/>
                  </a:lnTo>
                  <a:lnTo>
                    <a:pt x="50340" y="104579"/>
                  </a:lnTo>
                  <a:lnTo>
                    <a:pt x="45339" y="114888"/>
                  </a:lnTo>
                  <a:lnTo>
                    <a:pt x="33467" y="128358"/>
                  </a:lnTo>
                  <a:lnTo>
                    <a:pt x="27927" y="131132"/>
                  </a:lnTo>
                  <a:lnTo>
                    <a:pt x="15747" y="132912"/>
                  </a:lnTo>
                  <a:lnTo>
                    <a:pt x="9468" y="130333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70"/>
            <p:cNvSpPr/>
            <p:nvPr>
              <p:custDataLst>
                <p:tags r:id="rId103"/>
              </p:custDataLst>
            </p:nvPr>
          </p:nvSpPr>
          <p:spPr>
            <a:xfrm>
              <a:off x="7686675" y="4752975"/>
              <a:ext cx="66676" cy="114170"/>
            </a:xfrm>
            <a:custGeom>
              <a:avLst/>
              <a:gdLst/>
              <a:ahLst/>
              <a:cxnLst/>
              <a:rect l="0" t="0" r="0" b="0"/>
              <a:pathLst>
                <a:path w="66676" h="114170">
                  <a:moveTo>
                    <a:pt x="0" y="28575"/>
                  </a:moveTo>
                  <a:lnTo>
                    <a:pt x="0" y="28575"/>
                  </a:lnTo>
                  <a:lnTo>
                    <a:pt x="0" y="19060"/>
                  </a:lnTo>
                  <a:lnTo>
                    <a:pt x="9132" y="19050"/>
                  </a:lnTo>
                  <a:lnTo>
                    <a:pt x="17052" y="25595"/>
                  </a:lnTo>
                  <a:lnTo>
                    <a:pt x="22748" y="27251"/>
                  </a:lnTo>
                  <a:lnTo>
                    <a:pt x="24691" y="28751"/>
                  </a:lnTo>
                  <a:lnTo>
                    <a:pt x="35887" y="47821"/>
                  </a:lnTo>
                  <a:lnTo>
                    <a:pt x="38043" y="76205"/>
                  </a:lnTo>
                  <a:lnTo>
                    <a:pt x="38089" y="88901"/>
                  </a:lnTo>
                  <a:lnTo>
                    <a:pt x="35273" y="95250"/>
                  </a:lnTo>
                  <a:lnTo>
                    <a:pt x="19477" y="113859"/>
                  </a:lnTo>
                  <a:lnTo>
                    <a:pt x="14120" y="114169"/>
                  </a:lnTo>
                  <a:lnTo>
                    <a:pt x="12588" y="113154"/>
                  </a:lnTo>
                  <a:lnTo>
                    <a:pt x="11567" y="111420"/>
                  </a:lnTo>
                  <a:lnTo>
                    <a:pt x="9794" y="104591"/>
                  </a:lnTo>
                  <a:lnTo>
                    <a:pt x="9536" y="77362"/>
                  </a:lnTo>
                  <a:lnTo>
                    <a:pt x="12352" y="68602"/>
                  </a:lnTo>
                  <a:lnTo>
                    <a:pt x="16073" y="61182"/>
                  </a:lnTo>
                  <a:lnTo>
                    <a:pt x="23715" y="39506"/>
                  </a:lnTo>
                  <a:lnTo>
                    <a:pt x="38296" y="19653"/>
                  </a:lnTo>
                  <a:lnTo>
                    <a:pt x="50839" y="6469"/>
                  </a:lnTo>
                  <a:lnTo>
                    <a:pt x="57167" y="2875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71"/>
            <p:cNvSpPr/>
            <p:nvPr>
              <p:custDataLst>
                <p:tags r:id="rId104"/>
              </p:custDataLst>
            </p:nvPr>
          </p:nvSpPr>
          <p:spPr>
            <a:xfrm>
              <a:off x="7572375" y="4772155"/>
              <a:ext cx="47626" cy="103167"/>
            </a:xfrm>
            <a:custGeom>
              <a:avLst/>
              <a:gdLst/>
              <a:ahLst/>
              <a:cxnLst/>
              <a:rect l="0" t="0" r="0" b="0"/>
              <a:pathLst>
                <a:path w="47626" h="103167">
                  <a:moveTo>
                    <a:pt x="0" y="66545"/>
                  </a:moveTo>
                  <a:lnTo>
                    <a:pt x="0" y="66545"/>
                  </a:lnTo>
                  <a:lnTo>
                    <a:pt x="0" y="74746"/>
                  </a:lnTo>
                  <a:lnTo>
                    <a:pt x="1058" y="75187"/>
                  </a:lnTo>
                  <a:lnTo>
                    <a:pt x="14189" y="76036"/>
                  </a:lnTo>
                  <a:lnTo>
                    <a:pt x="19711" y="73233"/>
                  </a:lnTo>
                  <a:lnTo>
                    <a:pt x="36623" y="58460"/>
                  </a:lnTo>
                  <a:lnTo>
                    <a:pt x="38867" y="49700"/>
                  </a:lnTo>
                  <a:lnTo>
                    <a:pt x="44559" y="40858"/>
                  </a:lnTo>
                  <a:lnTo>
                    <a:pt x="47221" y="30288"/>
                  </a:lnTo>
                  <a:lnTo>
                    <a:pt x="47622" y="4861"/>
                  </a:lnTo>
                  <a:lnTo>
                    <a:pt x="46565" y="3198"/>
                  </a:lnTo>
                  <a:lnTo>
                    <a:pt x="44801" y="2088"/>
                  </a:lnTo>
                  <a:lnTo>
                    <a:pt x="37924" y="163"/>
                  </a:lnTo>
                  <a:lnTo>
                    <a:pt x="33435" y="0"/>
                  </a:lnTo>
                  <a:lnTo>
                    <a:pt x="27913" y="2750"/>
                  </a:lnTo>
                  <a:lnTo>
                    <a:pt x="1762" y="26695"/>
                  </a:lnTo>
                  <a:lnTo>
                    <a:pt x="783" y="30489"/>
                  </a:lnTo>
                  <a:lnTo>
                    <a:pt x="1" y="78057"/>
                  </a:lnTo>
                  <a:lnTo>
                    <a:pt x="0" y="80570"/>
                  </a:lnTo>
                  <a:lnTo>
                    <a:pt x="2822" y="86184"/>
                  </a:lnTo>
                  <a:lnTo>
                    <a:pt x="5056" y="89163"/>
                  </a:lnTo>
                  <a:lnTo>
                    <a:pt x="10361" y="92472"/>
                  </a:lnTo>
                  <a:lnTo>
                    <a:pt x="16246" y="95001"/>
                  </a:lnTo>
                  <a:lnTo>
                    <a:pt x="25510" y="101317"/>
                  </a:lnTo>
                  <a:lnTo>
                    <a:pt x="31799" y="103166"/>
                  </a:lnTo>
                  <a:lnTo>
                    <a:pt x="34958" y="102601"/>
                  </a:lnTo>
                  <a:lnTo>
                    <a:pt x="47625" y="95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72"/>
            <p:cNvSpPr/>
            <p:nvPr>
              <p:custDataLst>
                <p:tags r:id="rId105"/>
              </p:custDataLst>
            </p:nvPr>
          </p:nvSpPr>
          <p:spPr>
            <a:xfrm>
              <a:off x="7468939" y="4762620"/>
              <a:ext cx="74862" cy="276092"/>
            </a:xfrm>
            <a:custGeom>
              <a:avLst/>
              <a:gdLst/>
              <a:ahLst/>
              <a:cxnLst/>
              <a:rect l="0" t="0" r="0" b="0"/>
              <a:pathLst>
                <a:path w="74862" h="276092">
                  <a:moveTo>
                    <a:pt x="74861" y="37980"/>
                  </a:moveTo>
                  <a:lnTo>
                    <a:pt x="74861" y="37980"/>
                  </a:lnTo>
                  <a:lnTo>
                    <a:pt x="74861" y="32924"/>
                  </a:lnTo>
                  <a:lnTo>
                    <a:pt x="72039" y="27619"/>
                  </a:lnTo>
                  <a:lnTo>
                    <a:pt x="57251" y="10880"/>
                  </a:lnTo>
                  <a:lnTo>
                    <a:pt x="51181" y="9842"/>
                  </a:lnTo>
                  <a:lnTo>
                    <a:pt x="49549" y="8638"/>
                  </a:lnTo>
                  <a:lnTo>
                    <a:pt x="47736" y="4478"/>
                  </a:lnTo>
                  <a:lnTo>
                    <a:pt x="46195" y="2945"/>
                  </a:lnTo>
                  <a:lnTo>
                    <a:pt x="38212" y="283"/>
                  </a:lnTo>
                  <a:lnTo>
                    <a:pt x="32135" y="0"/>
                  </a:lnTo>
                  <a:lnTo>
                    <a:pt x="26591" y="2755"/>
                  </a:lnTo>
                  <a:lnTo>
                    <a:pt x="20599" y="6449"/>
                  </a:lnTo>
                  <a:lnTo>
                    <a:pt x="14408" y="8092"/>
                  </a:lnTo>
                  <a:lnTo>
                    <a:pt x="12335" y="9588"/>
                  </a:lnTo>
                  <a:lnTo>
                    <a:pt x="10952" y="11644"/>
                  </a:lnTo>
                  <a:lnTo>
                    <a:pt x="9005" y="19594"/>
                  </a:lnTo>
                  <a:lnTo>
                    <a:pt x="8347" y="31761"/>
                  </a:lnTo>
                  <a:lnTo>
                    <a:pt x="7235" y="33833"/>
                  </a:lnTo>
                  <a:lnTo>
                    <a:pt x="5435" y="35216"/>
                  </a:lnTo>
                  <a:lnTo>
                    <a:pt x="3177" y="36137"/>
                  </a:lnTo>
                  <a:lnTo>
                    <a:pt x="1671" y="37811"/>
                  </a:lnTo>
                  <a:lnTo>
                    <a:pt x="0" y="42491"/>
                  </a:lnTo>
                  <a:lnTo>
                    <a:pt x="611" y="45220"/>
                  </a:lnTo>
                  <a:lnTo>
                    <a:pt x="6376" y="57206"/>
                  </a:lnTo>
                  <a:lnTo>
                    <a:pt x="8154" y="80582"/>
                  </a:lnTo>
                  <a:lnTo>
                    <a:pt x="9223" y="82256"/>
                  </a:lnTo>
                  <a:lnTo>
                    <a:pt x="10994" y="83373"/>
                  </a:lnTo>
                  <a:lnTo>
                    <a:pt x="17885" y="85311"/>
                  </a:lnTo>
                  <a:lnTo>
                    <a:pt x="30852" y="85566"/>
                  </a:lnTo>
                  <a:lnTo>
                    <a:pt x="32822" y="84521"/>
                  </a:lnTo>
                  <a:lnTo>
                    <a:pt x="34135" y="82766"/>
                  </a:lnTo>
                  <a:lnTo>
                    <a:pt x="35010" y="80537"/>
                  </a:lnTo>
                  <a:lnTo>
                    <a:pt x="36652" y="79052"/>
                  </a:lnTo>
                  <a:lnTo>
                    <a:pt x="41299" y="77400"/>
                  </a:lnTo>
                  <a:lnTo>
                    <a:pt x="42961" y="75902"/>
                  </a:lnTo>
                  <a:lnTo>
                    <a:pt x="44809" y="71415"/>
                  </a:lnTo>
                  <a:lnTo>
                    <a:pt x="46360" y="69795"/>
                  </a:lnTo>
                  <a:lnTo>
                    <a:pt x="50905" y="67995"/>
                  </a:lnTo>
                  <a:lnTo>
                    <a:pt x="52541" y="66457"/>
                  </a:lnTo>
                  <a:lnTo>
                    <a:pt x="55380" y="58481"/>
                  </a:lnTo>
                  <a:lnTo>
                    <a:pt x="55810" y="47543"/>
                  </a:lnTo>
                  <a:lnTo>
                    <a:pt x="55811" y="93324"/>
                  </a:lnTo>
                  <a:lnTo>
                    <a:pt x="55811" y="135416"/>
                  </a:lnTo>
                  <a:lnTo>
                    <a:pt x="55811" y="182898"/>
                  </a:lnTo>
                  <a:lnTo>
                    <a:pt x="55811" y="227697"/>
                  </a:lnTo>
                  <a:lnTo>
                    <a:pt x="55811" y="231133"/>
                  </a:lnTo>
                  <a:lnTo>
                    <a:pt x="52989" y="237773"/>
                  </a:lnTo>
                  <a:lnTo>
                    <a:pt x="49266" y="244252"/>
                  </a:lnTo>
                  <a:lnTo>
                    <a:pt x="46874" y="257035"/>
                  </a:lnTo>
                  <a:lnTo>
                    <a:pt x="46679" y="260216"/>
                  </a:lnTo>
                  <a:lnTo>
                    <a:pt x="43638" y="266574"/>
                  </a:lnTo>
                  <a:lnTo>
                    <a:pt x="41346" y="269751"/>
                  </a:lnTo>
                  <a:lnTo>
                    <a:pt x="35977" y="273281"/>
                  </a:lnTo>
                  <a:lnTo>
                    <a:pt x="27329" y="275733"/>
                  </a:lnTo>
                  <a:lnTo>
                    <a:pt x="18147" y="276091"/>
                  </a:lnTo>
                  <a:lnTo>
                    <a:pt x="17711" y="238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373"/>
            <p:cNvSpPr/>
            <p:nvPr>
              <p:custDataLst>
                <p:tags r:id="rId106"/>
              </p:custDataLst>
            </p:nvPr>
          </p:nvSpPr>
          <p:spPr>
            <a:xfrm>
              <a:off x="7353311" y="4762628"/>
              <a:ext cx="66665" cy="123698"/>
            </a:xfrm>
            <a:custGeom>
              <a:avLst/>
              <a:gdLst/>
              <a:ahLst/>
              <a:cxnLst/>
              <a:rect l="0" t="0" r="0" b="0"/>
              <a:pathLst>
                <a:path w="66665" h="123698">
                  <a:moveTo>
                    <a:pt x="9514" y="57022"/>
                  </a:moveTo>
                  <a:lnTo>
                    <a:pt x="9514" y="57022"/>
                  </a:lnTo>
                  <a:lnTo>
                    <a:pt x="9514" y="62078"/>
                  </a:lnTo>
                  <a:lnTo>
                    <a:pt x="10572" y="63567"/>
                  </a:lnTo>
                  <a:lnTo>
                    <a:pt x="12336" y="64561"/>
                  </a:lnTo>
                  <a:lnTo>
                    <a:pt x="22771" y="66155"/>
                  </a:lnTo>
                  <a:lnTo>
                    <a:pt x="24702" y="65227"/>
                  </a:lnTo>
                  <a:lnTo>
                    <a:pt x="25989" y="63550"/>
                  </a:lnTo>
                  <a:lnTo>
                    <a:pt x="28056" y="58311"/>
                  </a:lnTo>
                  <a:lnTo>
                    <a:pt x="33470" y="52348"/>
                  </a:lnTo>
                  <a:lnTo>
                    <a:pt x="38859" y="49653"/>
                  </a:lnTo>
                  <a:lnTo>
                    <a:pt x="41776" y="48934"/>
                  </a:lnTo>
                  <a:lnTo>
                    <a:pt x="43722" y="47397"/>
                  </a:lnTo>
                  <a:lnTo>
                    <a:pt x="54926" y="28255"/>
                  </a:lnTo>
                  <a:lnTo>
                    <a:pt x="57101" y="10883"/>
                  </a:lnTo>
                  <a:lnTo>
                    <a:pt x="57128" y="4780"/>
                  </a:lnTo>
                  <a:lnTo>
                    <a:pt x="56073" y="3145"/>
                  </a:lnTo>
                  <a:lnTo>
                    <a:pt x="54312" y="2054"/>
                  </a:lnTo>
                  <a:lnTo>
                    <a:pt x="47438" y="160"/>
                  </a:lnTo>
                  <a:lnTo>
                    <a:pt x="42949" y="0"/>
                  </a:lnTo>
                  <a:lnTo>
                    <a:pt x="41330" y="1016"/>
                  </a:lnTo>
                  <a:lnTo>
                    <a:pt x="40249" y="2751"/>
                  </a:lnTo>
                  <a:lnTo>
                    <a:pt x="39529" y="4966"/>
                  </a:lnTo>
                  <a:lnTo>
                    <a:pt x="37991" y="6444"/>
                  </a:lnTo>
                  <a:lnTo>
                    <a:pt x="33459" y="8084"/>
                  </a:lnTo>
                  <a:lnTo>
                    <a:pt x="31827" y="9580"/>
                  </a:lnTo>
                  <a:lnTo>
                    <a:pt x="30014" y="14065"/>
                  </a:lnTo>
                  <a:lnTo>
                    <a:pt x="27793" y="25567"/>
                  </a:lnTo>
                  <a:lnTo>
                    <a:pt x="12105" y="47514"/>
                  </a:lnTo>
                  <a:lnTo>
                    <a:pt x="280" y="91685"/>
                  </a:lnTo>
                  <a:lnTo>
                    <a:pt x="0" y="112280"/>
                  </a:lnTo>
                  <a:lnTo>
                    <a:pt x="5049" y="118668"/>
                  </a:lnTo>
                  <a:lnTo>
                    <a:pt x="10352" y="121461"/>
                  </a:lnTo>
                  <a:lnTo>
                    <a:pt x="26731" y="123566"/>
                  </a:lnTo>
                  <a:lnTo>
                    <a:pt x="66664" y="123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374"/>
            <p:cNvSpPr/>
            <p:nvPr>
              <p:custDataLst>
                <p:tags r:id="rId107"/>
              </p:custDataLst>
            </p:nvPr>
          </p:nvSpPr>
          <p:spPr>
            <a:xfrm>
              <a:off x="7210435" y="4791075"/>
              <a:ext cx="114291" cy="25928"/>
            </a:xfrm>
            <a:custGeom>
              <a:avLst/>
              <a:gdLst/>
              <a:ahLst/>
              <a:cxnLst/>
              <a:rect l="0" t="0" r="0" b="0"/>
              <a:pathLst>
                <a:path w="114291" h="25928">
                  <a:moveTo>
                    <a:pt x="9515" y="9525"/>
                  </a:moveTo>
                  <a:lnTo>
                    <a:pt x="9515" y="9525"/>
                  </a:lnTo>
                  <a:lnTo>
                    <a:pt x="106" y="9525"/>
                  </a:lnTo>
                  <a:lnTo>
                    <a:pt x="0" y="25927"/>
                  </a:lnTo>
                  <a:lnTo>
                    <a:pt x="1055" y="25752"/>
                  </a:lnTo>
                  <a:lnTo>
                    <a:pt x="7597" y="21506"/>
                  </a:lnTo>
                  <a:lnTo>
                    <a:pt x="19288" y="19535"/>
                  </a:lnTo>
                  <a:lnTo>
                    <a:pt x="52054" y="18011"/>
                  </a:lnTo>
                  <a:lnTo>
                    <a:pt x="84953" y="10114"/>
                  </a:lnTo>
                  <a:lnTo>
                    <a:pt x="92785" y="8729"/>
                  </a:lnTo>
                  <a:lnTo>
                    <a:pt x="11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75"/>
            <p:cNvSpPr/>
            <p:nvPr>
              <p:custDataLst>
                <p:tags r:id="rId108"/>
              </p:custDataLst>
            </p:nvPr>
          </p:nvSpPr>
          <p:spPr>
            <a:xfrm>
              <a:off x="7258050" y="4657739"/>
              <a:ext cx="19051" cy="247461"/>
            </a:xfrm>
            <a:custGeom>
              <a:avLst/>
              <a:gdLst/>
              <a:ahLst/>
              <a:cxnLst/>
              <a:rect l="0" t="0" r="0" b="0"/>
              <a:pathLst>
                <a:path w="19051" h="247461">
                  <a:moveTo>
                    <a:pt x="0" y="19036"/>
                  </a:moveTo>
                  <a:lnTo>
                    <a:pt x="0" y="19036"/>
                  </a:lnTo>
                  <a:lnTo>
                    <a:pt x="5056" y="13980"/>
                  </a:lnTo>
                  <a:lnTo>
                    <a:pt x="7538" y="8675"/>
                  </a:lnTo>
                  <a:lnTo>
                    <a:pt x="9522" y="0"/>
                  </a:lnTo>
                  <a:lnTo>
                    <a:pt x="9525" y="46332"/>
                  </a:lnTo>
                  <a:lnTo>
                    <a:pt x="9525" y="88998"/>
                  </a:lnTo>
                  <a:lnTo>
                    <a:pt x="9525" y="133343"/>
                  </a:lnTo>
                  <a:lnTo>
                    <a:pt x="9525" y="175494"/>
                  </a:lnTo>
                  <a:lnTo>
                    <a:pt x="9525" y="222084"/>
                  </a:lnTo>
                  <a:lnTo>
                    <a:pt x="9525" y="247040"/>
                  </a:lnTo>
                  <a:lnTo>
                    <a:pt x="14581" y="247460"/>
                  </a:lnTo>
                  <a:lnTo>
                    <a:pt x="16070" y="246460"/>
                  </a:lnTo>
                  <a:lnTo>
                    <a:pt x="17063" y="244735"/>
                  </a:lnTo>
                  <a:lnTo>
                    <a:pt x="19050" y="23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76"/>
            <p:cNvSpPr/>
            <p:nvPr>
              <p:custDataLst>
                <p:tags r:id="rId109"/>
              </p:custDataLst>
            </p:nvPr>
          </p:nvSpPr>
          <p:spPr>
            <a:xfrm>
              <a:off x="7105650" y="4791075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0" y="44721"/>
                  </a:lnTo>
                  <a:lnTo>
                    <a:pt x="0" y="71177"/>
                  </a:lnTo>
                  <a:lnTo>
                    <a:pt x="2822" y="76789"/>
                  </a:lnTo>
                  <a:lnTo>
                    <a:pt x="6545" y="82812"/>
                  </a:lnTo>
                  <a:lnTo>
                    <a:pt x="9524" y="95246"/>
                  </a:lnTo>
                  <a:lnTo>
                    <a:pt x="9525" y="50790"/>
                  </a:lnTo>
                  <a:lnTo>
                    <a:pt x="9525" y="34923"/>
                  </a:lnTo>
                  <a:lnTo>
                    <a:pt x="12347" y="28575"/>
                  </a:lnTo>
                  <a:lnTo>
                    <a:pt x="16070" y="22225"/>
                  </a:lnTo>
                  <a:lnTo>
                    <a:pt x="18462" y="9525"/>
                  </a:lnTo>
                  <a:lnTo>
                    <a:pt x="18657" y="6350"/>
                  </a:lnTo>
                  <a:lnTo>
                    <a:pt x="19846" y="4233"/>
                  </a:lnTo>
                  <a:lnTo>
                    <a:pt x="21698" y="2822"/>
                  </a:lnTo>
                  <a:lnTo>
                    <a:pt x="27216" y="558"/>
                  </a:lnTo>
                  <a:lnTo>
                    <a:pt x="37672" y="14"/>
                  </a:lnTo>
                  <a:lnTo>
                    <a:pt x="54321" y="15189"/>
                  </a:lnTo>
                  <a:lnTo>
                    <a:pt x="60479" y="17334"/>
                  </a:lnTo>
                  <a:lnTo>
                    <a:pt x="62544" y="20022"/>
                  </a:lnTo>
                  <a:lnTo>
                    <a:pt x="68682" y="36725"/>
                  </a:lnTo>
                  <a:lnTo>
                    <a:pt x="83079" y="57029"/>
                  </a:lnTo>
                  <a:lnTo>
                    <a:pt x="86436" y="73009"/>
                  </a:lnTo>
                  <a:lnTo>
                    <a:pt x="93195" y="85722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77"/>
            <p:cNvSpPr/>
            <p:nvPr>
              <p:custDataLst>
                <p:tags r:id="rId110"/>
              </p:custDataLst>
            </p:nvPr>
          </p:nvSpPr>
          <p:spPr>
            <a:xfrm>
              <a:off x="7048500" y="47529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78"/>
            <p:cNvSpPr/>
            <p:nvPr>
              <p:custDataLst>
                <p:tags r:id="rId111"/>
              </p:custDataLst>
            </p:nvPr>
          </p:nvSpPr>
          <p:spPr>
            <a:xfrm>
              <a:off x="7058025" y="48387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9525" y="47679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613"/>
          <p:cNvGrpSpPr/>
          <p:nvPr/>
        </p:nvGrpSpPr>
        <p:grpSpPr>
          <a:xfrm>
            <a:off x="8135805" y="4592491"/>
            <a:ext cx="684308" cy="255721"/>
            <a:chOff x="8135805" y="4592491"/>
            <a:chExt cx="684308" cy="255721"/>
          </a:xfrm>
        </p:grpSpPr>
        <p:sp>
          <p:nvSpPr>
            <p:cNvPr id="142" name="SMARTInkShape-3379"/>
            <p:cNvSpPr/>
            <p:nvPr>
              <p:custDataLst>
                <p:tags r:id="rId94"/>
              </p:custDataLst>
            </p:nvPr>
          </p:nvSpPr>
          <p:spPr>
            <a:xfrm>
              <a:off x="8743950" y="4705508"/>
              <a:ext cx="76163" cy="104618"/>
            </a:xfrm>
            <a:custGeom>
              <a:avLst/>
              <a:gdLst/>
              <a:ahLst/>
              <a:cxnLst/>
              <a:rect l="0" t="0" r="0" b="0"/>
              <a:pathLst>
                <a:path w="76163" h="104618">
                  <a:moveTo>
                    <a:pt x="9525" y="28417"/>
                  </a:moveTo>
                  <a:lnTo>
                    <a:pt x="9525" y="28417"/>
                  </a:lnTo>
                  <a:lnTo>
                    <a:pt x="9525" y="22929"/>
                  </a:lnTo>
                  <a:lnTo>
                    <a:pt x="9525" y="27485"/>
                  </a:lnTo>
                  <a:lnTo>
                    <a:pt x="2979" y="35838"/>
                  </a:lnTo>
                  <a:lnTo>
                    <a:pt x="881" y="44609"/>
                  </a:lnTo>
                  <a:lnTo>
                    <a:pt x="2" y="90860"/>
                  </a:lnTo>
                  <a:lnTo>
                    <a:pt x="0" y="104606"/>
                  </a:lnTo>
                  <a:lnTo>
                    <a:pt x="0" y="72819"/>
                  </a:lnTo>
                  <a:lnTo>
                    <a:pt x="2822" y="66495"/>
                  </a:lnTo>
                  <a:lnTo>
                    <a:pt x="6546" y="60157"/>
                  </a:lnTo>
                  <a:lnTo>
                    <a:pt x="9701" y="50639"/>
                  </a:lnTo>
                  <a:lnTo>
                    <a:pt x="15810" y="40058"/>
                  </a:lnTo>
                  <a:lnTo>
                    <a:pt x="18623" y="22097"/>
                  </a:lnTo>
                  <a:lnTo>
                    <a:pt x="26570" y="11921"/>
                  </a:lnTo>
                  <a:lnTo>
                    <a:pt x="35272" y="3892"/>
                  </a:lnTo>
                  <a:lnTo>
                    <a:pt x="45789" y="375"/>
                  </a:lnTo>
                  <a:lnTo>
                    <a:pt x="52137" y="0"/>
                  </a:lnTo>
                  <a:lnTo>
                    <a:pt x="53808" y="1006"/>
                  </a:lnTo>
                  <a:lnTo>
                    <a:pt x="54921" y="2735"/>
                  </a:lnTo>
                  <a:lnTo>
                    <a:pt x="55665" y="4946"/>
                  </a:lnTo>
                  <a:lnTo>
                    <a:pt x="57218" y="6420"/>
                  </a:lnTo>
                  <a:lnTo>
                    <a:pt x="61767" y="8057"/>
                  </a:lnTo>
                  <a:lnTo>
                    <a:pt x="63403" y="9552"/>
                  </a:lnTo>
                  <a:lnTo>
                    <a:pt x="74023" y="28613"/>
                  </a:lnTo>
                  <a:lnTo>
                    <a:pt x="76143" y="64536"/>
                  </a:lnTo>
                  <a:lnTo>
                    <a:pt x="76162" y="68372"/>
                  </a:lnTo>
                  <a:lnTo>
                    <a:pt x="73361" y="75456"/>
                  </a:lnTo>
                  <a:lnTo>
                    <a:pt x="69646" y="82131"/>
                  </a:lnTo>
                  <a:lnTo>
                    <a:pt x="67262" y="95040"/>
                  </a:lnTo>
                  <a:lnTo>
                    <a:pt x="66675" y="104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380"/>
            <p:cNvSpPr/>
            <p:nvPr>
              <p:custDataLst>
                <p:tags r:id="rId95"/>
              </p:custDataLst>
            </p:nvPr>
          </p:nvSpPr>
          <p:spPr>
            <a:xfrm>
              <a:off x="8648710" y="4705477"/>
              <a:ext cx="57140" cy="114128"/>
            </a:xfrm>
            <a:custGeom>
              <a:avLst/>
              <a:gdLst/>
              <a:ahLst/>
              <a:cxnLst/>
              <a:rect l="0" t="0" r="0" b="0"/>
              <a:pathLst>
                <a:path w="57140" h="114128">
                  <a:moveTo>
                    <a:pt x="9515" y="47498"/>
                  </a:moveTo>
                  <a:lnTo>
                    <a:pt x="9515" y="47498"/>
                  </a:lnTo>
                  <a:lnTo>
                    <a:pt x="0" y="57013"/>
                  </a:lnTo>
                  <a:lnTo>
                    <a:pt x="9124" y="66155"/>
                  </a:lnTo>
                  <a:lnTo>
                    <a:pt x="23694" y="66538"/>
                  </a:lnTo>
                  <a:lnTo>
                    <a:pt x="25318" y="65483"/>
                  </a:lnTo>
                  <a:lnTo>
                    <a:pt x="26400" y="63721"/>
                  </a:lnTo>
                  <a:lnTo>
                    <a:pt x="27121" y="61488"/>
                  </a:lnTo>
                  <a:lnTo>
                    <a:pt x="28660" y="60000"/>
                  </a:lnTo>
                  <a:lnTo>
                    <a:pt x="38182" y="56226"/>
                  </a:lnTo>
                  <a:lnTo>
                    <a:pt x="55386" y="39700"/>
                  </a:lnTo>
                  <a:lnTo>
                    <a:pt x="56361" y="35918"/>
                  </a:lnTo>
                  <a:lnTo>
                    <a:pt x="57139" y="4780"/>
                  </a:lnTo>
                  <a:lnTo>
                    <a:pt x="56080" y="3144"/>
                  </a:lnTo>
                  <a:lnTo>
                    <a:pt x="54318" y="2054"/>
                  </a:lnTo>
                  <a:lnTo>
                    <a:pt x="47439" y="160"/>
                  </a:lnTo>
                  <a:lnTo>
                    <a:pt x="42949" y="0"/>
                  </a:lnTo>
                  <a:lnTo>
                    <a:pt x="37427" y="2752"/>
                  </a:lnTo>
                  <a:lnTo>
                    <a:pt x="24027" y="14066"/>
                  </a:lnTo>
                  <a:lnTo>
                    <a:pt x="21257" y="19587"/>
                  </a:lnTo>
                  <a:lnTo>
                    <a:pt x="18273" y="34885"/>
                  </a:lnTo>
                  <a:lnTo>
                    <a:pt x="11559" y="47515"/>
                  </a:lnTo>
                  <a:lnTo>
                    <a:pt x="9518" y="93242"/>
                  </a:lnTo>
                  <a:lnTo>
                    <a:pt x="16062" y="102356"/>
                  </a:lnTo>
                  <a:lnTo>
                    <a:pt x="17716" y="108215"/>
                  </a:lnTo>
                  <a:lnTo>
                    <a:pt x="19216" y="110202"/>
                  </a:lnTo>
                  <a:lnTo>
                    <a:pt x="27126" y="113650"/>
                  </a:lnTo>
                  <a:lnTo>
                    <a:pt x="36640" y="114127"/>
                  </a:lnTo>
                  <a:lnTo>
                    <a:pt x="47615" y="10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381"/>
            <p:cNvSpPr/>
            <p:nvPr>
              <p:custDataLst>
                <p:tags r:id="rId96"/>
              </p:custDataLst>
            </p:nvPr>
          </p:nvSpPr>
          <p:spPr>
            <a:xfrm>
              <a:off x="8553450" y="4724403"/>
              <a:ext cx="76201" cy="114168"/>
            </a:xfrm>
            <a:custGeom>
              <a:avLst/>
              <a:gdLst/>
              <a:ahLst/>
              <a:cxnLst/>
              <a:rect l="0" t="0" r="0" b="0"/>
              <a:pathLst>
                <a:path w="76201" h="114168">
                  <a:moveTo>
                    <a:pt x="9525" y="47622"/>
                  </a:moveTo>
                  <a:lnTo>
                    <a:pt x="9525" y="47622"/>
                  </a:lnTo>
                  <a:lnTo>
                    <a:pt x="9525" y="38213"/>
                  </a:lnTo>
                  <a:lnTo>
                    <a:pt x="17725" y="38107"/>
                  </a:lnTo>
                  <a:lnTo>
                    <a:pt x="18167" y="37046"/>
                  </a:lnTo>
                  <a:lnTo>
                    <a:pt x="18934" y="29897"/>
                  </a:lnTo>
                  <a:lnTo>
                    <a:pt x="21821" y="29161"/>
                  </a:lnTo>
                  <a:lnTo>
                    <a:pt x="27241" y="28688"/>
                  </a:lnTo>
                  <a:lnTo>
                    <a:pt x="27982" y="25802"/>
                  </a:lnTo>
                  <a:lnTo>
                    <a:pt x="28458" y="20381"/>
                  </a:lnTo>
                  <a:lnTo>
                    <a:pt x="31345" y="19640"/>
                  </a:lnTo>
                  <a:lnTo>
                    <a:pt x="33597" y="19442"/>
                  </a:lnTo>
                  <a:lnTo>
                    <a:pt x="35098" y="18252"/>
                  </a:lnTo>
                  <a:lnTo>
                    <a:pt x="37983" y="9925"/>
                  </a:lnTo>
                  <a:lnTo>
                    <a:pt x="38097" y="400"/>
                  </a:lnTo>
                  <a:lnTo>
                    <a:pt x="23635" y="0"/>
                  </a:lnTo>
                  <a:lnTo>
                    <a:pt x="22106" y="1057"/>
                  </a:lnTo>
                  <a:lnTo>
                    <a:pt x="21088" y="2820"/>
                  </a:lnTo>
                  <a:lnTo>
                    <a:pt x="20409" y="5054"/>
                  </a:lnTo>
                  <a:lnTo>
                    <a:pt x="18897" y="6544"/>
                  </a:lnTo>
                  <a:lnTo>
                    <a:pt x="14396" y="8198"/>
                  </a:lnTo>
                  <a:lnTo>
                    <a:pt x="12772" y="9698"/>
                  </a:lnTo>
                  <a:lnTo>
                    <a:pt x="967" y="28463"/>
                  </a:lnTo>
                  <a:lnTo>
                    <a:pt x="5" y="75625"/>
                  </a:lnTo>
                  <a:lnTo>
                    <a:pt x="0" y="90187"/>
                  </a:lnTo>
                  <a:lnTo>
                    <a:pt x="2822" y="95820"/>
                  </a:lnTo>
                  <a:lnTo>
                    <a:pt x="5056" y="98805"/>
                  </a:lnTo>
                  <a:lnTo>
                    <a:pt x="10361" y="102119"/>
                  </a:lnTo>
                  <a:lnTo>
                    <a:pt x="13257" y="103004"/>
                  </a:lnTo>
                  <a:lnTo>
                    <a:pt x="15188" y="104651"/>
                  </a:lnTo>
                  <a:lnTo>
                    <a:pt x="17333" y="109305"/>
                  </a:lnTo>
                  <a:lnTo>
                    <a:pt x="18963" y="110969"/>
                  </a:lnTo>
                  <a:lnTo>
                    <a:pt x="23598" y="112818"/>
                  </a:lnTo>
                  <a:lnTo>
                    <a:pt x="41396" y="114167"/>
                  </a:lnTo>
                  <a:lnTo>
                    <a:pt x="47678" y="111417"/>
                  </a:lnTo>
                  <a:lnTo>
                    <a:pt x="53999" y="107725"/>
                  </a:lnTo>
                  <a:lnTo>
                    <a:pt x="63507" y="104589"/>
                  </a:lnTo>
                  <a:lnTo>
                    <a:pt x="76200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382"/>
            <p:cNvSpPr/>
            <p:nvPr>
              <p:custDataLst>
                <p:tags r:id="rId97"/>
              </p:custDataLst>
            </p:nvPr>
          </p:nvSpPr>
          <p:spPr>
            <a:xfrm>
              <a:off x="8410575" y="4714875"/>
              <a:ext cx="114300" cy="104656"/>
            </a:xfrm>
            <a:custGeom>
              <a:avLst/>
              <a:gdLst/>
              <a:ahLst/>
              <a:cxnLst/>
              <a:rect l="0" t="0" r="0" b="0"/>
              <a:pathLst>
                <a:path w="114300" h="104656">
                  <a:moveTo>
                    <a:pt x="0" y="9525"/>
                  </a:moveTo>
                  <a:lnTo>
                    <a:pt x="0" y="9525"/>
                  </a:lnTo>
                  <a:lnTo>
                    <a:pt x="0" y="54056"/>
                  </a:lnTo>
                  <a:lnTo>
                    <a:pt x="0" y="84236"/>
                  </a:lnTo>
                  <a:lnTo>
                    <a:pt x="1058" y="84733"/>
                  </a:lnTo>
                  <a:lnTo>
                    <a:pt x="5056" y="85284"/>
                  </a:lnTo>
                  <a:lnTo>
                    <a:pt x="10361" y="88351"/>
                  </a:lnTo>
                  <a:lnTo>
                    <a:pt x="13257" y="90651"/>
                  </a:lnTo>
                  <a:lnTo>
                    <a:pt x="15188" y="91125"/>
                  </a:lnTo>
                  <a:lnTo>
                    <a:pt x="16475" y="90384"/>
                  </a:lnTo>
                  <a:lnTo>
                    <a:pt x="18542" y="86645"/>
                  </a:lnTo>
                  <a:lnTo>
                    <a:pt x="23956" y="85998"/>
                  </a:lnTo>
                  <a:lnTo>
                    <a:pt x="25495" y="84849"/>
                  </a:lnTo>
                  <a:lnTo>
                    <a:pt x="31217" y="73977"/>
                  </a:lnTo>
                  <a:lnTo>
                    <a:pt x="47588" y="57188"/>
                  </a:lnTo>
                  <a:lnTo>
                    <a:pt x="47625" y="79898"/>
                  </a:lnTo>
                  <a:lnTo>
                    <a:pt x="48683" y="81840"/>
                  </a:lnTo>
                  <a:lnTo>
                    <a:pt x="50447" y="83136"/>
                  </a:lnTo>
                  <a:lnTo>
                    <a:pt x="52681" y="83999"/>
                  </a:lnTo>
                  <a:lnTo>
                    <a:pt x="54170" y="85632"/>
                  </a:lnTo>
                  <a:lnTo>
                    <a:pt x="57034" y="94813"/>
                  </a:lnTo>
                  <a:lnTo>
                    <a:pt x="65341" y="103413"/>
                  </a:lnTo>
                  <a:lnTo>
                    <a:pt x="74759" y="104655"/>
                  </a:lnTo>
                  <a:lnTo>
                    <a:pt x="108380" y="72594"/>
                  </a:lnTo>
                  <a:lnTo>
                    <a:pt x="111668" y="66483"/>
                  </a:lnTo>
                  <a:lnTo>
                    <a:pt x="113954" y="50775"/>
                  </a:lnTo>
                  <a:lnTo>
                    <a:pt x="114299" y="14551"/>
                  </a:lnTo>
                  <a:lnTo>
                    <a:pt x="113240" y="12875"/>
                  </a:lnTo>
                  <a:lnTo>
                    <a:pt x="111477" y="11759"/>
                  </a:lnTo>
                  <a:lnTo>
                    <a:pt x="109243" y="11014"/>
                  </a:lnTo>
                  <a:lnTo>
                    <a:pt x="107753" y="946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383"/>
            <p:cNvSpPr/>
            <p:nvPr>
              <p:custDataLst>
                <p:tags r:id="rId98"/>
              </p:custDataLst>
            </p:nvPr>
          </p:nvSpPr>
          <p:spPr>
            <a:xfrm>
              <a:off x="8305800" y="47244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2173"/>
                  </a:lnTo>
                  <a:lnTo>
                    <a:pt x="1058" y="11290"/>
                  </a:lnTo>
                  <a:lnTo>
                    <a:pt x="7604" y="10047"/>
                  </a:lnTo>
                  <a:lnTo>
                    <a:pt x="54546" y="9531"/>
                  </a:lnTo>
                  <a:lnTo>
                    <a:pt x="64107" y="6705"/>
                  </a:lnTo>
                  <a:lnTo>
                    <a:pt x="72942" y="298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384"/>
            <p:cNvSpPr/>
            <p:nvPr>
              <p:custDataLst>
                <p:tags r:id="rId99"/>
              </p:custDataLst>
            </p:nvPr>
          </p:nvSpPr>
          <p:spPr>
            <a:xfrm>
              <a:off x="8353459" y="4592491"/>
              <a:ext cx="38067" cy="244325"/>
            </a:xfrm>
            <a:custGeom>
              <a:avLst/>
              <a:gdLst/>
              <a:ahLst/>
              <a:cxnLst/>
              <a:rect l="0" t="0" r="0" b="0"/>
              <a:pathLst>
                <a:path w="38067" h="244325">
                  <a:moveTo>
                    <a:pt x="28541" y="17609"/>
                  </a:moveTo>
                  <a:lnTo>
                    <a:pt x="28541" y="17609"/>
                  </a:lnTo>
                  <a:lnTo>
                    <a:pt x="28541" y="0"/>
                  </a:lnTo>
                  <a:lnTo>
                    <a:pt x="28541" y="6886"/>
                  </a:lnTo>
                  <a:lnTo>
                    <a:pt x="25719" y="7552"/>
                  </a:lnTo>
                  <a:lnTo>
                    <a:pt x="23485" y="7729"/>
                  </a:lnTo>
                  <a:lnTo>
                    <a:pt x="21996" y="8906"/>
                  </a:lnTo>
                  <a:lnTo>
                    <a:pt x="20341" y="13036"/>
                  </a:lnTo>
                  <a:lnTo>
                    <a:pt x="17965" y="59089"/>
                  </a:lnTo>
                  <a:lnTo>
                    <a:pt x="11478" y="76995"/>
                  </a:lnTo>
                  <a:lnTo>
                    <a:pt x="9607" y="119340"/>
                  </a:lnTo>
                  <a:lnTo>
                    <a:pt x="8440" y="162608"/>
                  </a:lnTo>
                  <a:lnTo>
                    <a:pt x="1953" y="181521"/>
                  </a:lnTo>
                  <a:lnTo>
                    <a:pt x="0" y="220679"/>
                  </a:lnTo>
                  <a:lnTo>
                    <a:pt x="2804" y="227101"/>
                  </a:lnTo>
                  <a:lnTo>
                    <a:pt x="6519" y="233483"/>
                  </a:lnTo>
                  <a:lnTo>
                    <a:pt x="8170" y="239848"/>
                  </a:lnTo>
                  <a:lnTo>
                    <a:pt x="9669" y="241969"/>
                  </a:lnTo>
                  <a:lnTo>
                    <a:pt x="11727" y="243382"/>
                  </a:lnTo>
                  <a:lnTo>
                    <a:pt x="14157" y="244324"/>
                  </a:lnTo>
                  <a:lnTo>
                    <a:pt x="16835" y="243894"/>
                  </a:lnTo>
                  <a:lnTo>
                    <a:pt x="26790" y="237842"/>
                  </a:lnTo>
                  <a:lnTo>
                    <a:pt x="38066" y="227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385"/>
            <p:cNvSpPr/>
            <p:nvPr>
              <p:custDataLst>
                <p:tags r:id="rId100"/>
              </p:custDataLst>
            </p:nvPr>
          </p:nvSpPr>
          <p:spPr>
            <a:xfrm>
              <a:off x="8239128" y="4714913"/>
              <a:ext cx="85723" cy="123749"/>
            </a:xfrm>
            <a:custGeom>
              <a:avLst/>
              <a:gdLst/>
              <a:ahLst/>
              <a:cxnLst/>
              <a:rect l="0" t="0" r="0" b="0"/>
              <a:pathLst>
                <a:path w="85723" h="123749">
                  <a:moveTo>
                    <a:pt x="19047" y="57112"/>
                  </a:moveTo>
                  <a:lnTo>
                    <a:pt x="19047" y="57112"/>
                  </a:lnTo>
                  <a:lnTo>
                    <a:pt x="31081" y="50567"/>
                  </a:lnTo>
                  <a:lnTo>
                    <a:pt x="31303" y="49573"/>
                  </a:lnTo>
                  <a:lnTo>
                    <a:pt x="29112" y="47979"/>
                  </a:lnTo>
                  <a:lnTo>
                    <a:pt x="36821" y="39420"/>
                  </a:lnTo>
                  <a:lnTo>
                    <a:pt x="37720" y="33408"/>
                  </a:lnTo>
                  <a:lnTo>
                    <a:pt x="38903" y="31784"/>
                  </a:lnTo>
                  <a:lnTo>
                    <a:pt x="40752" y="30702"/>
                  </a:lnTo>
                  <a:lnTo>
                    <a:pt x="46265" y="28964"/>
                  </a:lnTo>
                  <a:lnTo>
                    <a:pt x="47019" y="25905"/>
                  </a:lnTo>
                  <a:lnTo>
                    <a:pt x="47622" y="392"/>
                  </a:lnTo>
                  <a:lnTo>
                    <a:pt x="39422" y="0"/>
                  </a:lnTo>
                  <a:lnTo>
                    <a:pt x="30755" y="6515"/>
                  </a:lnTo>
                  <a:lnTo>
                    <a:pt x="24956" y="8167"/>
                  </a:lnTo>
                  <a:lnTo>
                    <a:pt x="22986" y="9665"/>
                  </a:lnTo>
                  <a:lnTo>
                    <a:pt x="11738" y="28733"/>
                  </a:lnTo>
                  <a:lnTo>
                    <a:pt x="10999" y="31843"/>
                  </a:lnTo>
                  <a:lnTo>
                    <a:pt x="2177" y="47604"/>
                  </a:lnTo>
                  <a:lnTo>
                    <a:pt x="8" y="88862"/>
                  </a:lnTo>
                  <a:lnTo>
                    <a:pt x="0" y="98387"/>
                  </a:lnTo>
                  <a:lnTo>
                    <a:pt x="2821" y="104737"/>
                  </a:lnTo>
                  <a:lnTo>
                    <a:pt x="5054" y="107912"/>
                  </a:lnTo>
                  <a:lnTo>
                    <a:pt x="10358" y="111440"/>
                  </a:lnTo>
                  <a:lnTo>
                    <a:pt x="13255" y="112381"/>
                  </a:lnTo>
                  <a:lnTo>
                    <a:pt x="15186" y="114066"/>
                  </a:lnTo>
                  <a:lnTo>
                    <a:pt x="17332" y="118761"/>
                  </a:lnTo>
                  <a:lnTo>
                    <a:pt x="18962" y="120437"/>
                  </a:lnTo>
                  <a:lnTo>
                    <a:pt x="23595" y="122298"/>
                  </a:lnTo>
                  <a:lnTo>
                    <a:pt x="50833" y="123748"/>
                  </a:lnTo>
                  <a:lnTo>
                    <a:pt x="57163" y="120948"/>
                  </a:lnTo>
                  <a:lnTo>
                    <a:pt x="63504" y="117234"/>
                  </a:lnTo>
                  <a:lnTo>
                    <a:pt x="73024" y="114084"/>
                  </a:lnTo>
                  <a:lnTo>
                    <a:pt x="85722" y="10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386"/>
            <p:cNvSpPr/>
            <p:nvPr>
              <p:custDataLst>
                <p:tags r:id="rId101"/>
              </p:custDataLst>
            </p:nvPr>
          </p:nvSpPr>
          <p:spPr>
            <a:xfrm>
              <a:off x="8135805" y="4638675"/>
              <a:ext cx="84151" cy="209537"/>
            </a:xfrm>
            <a:custGeom>
              <a:avLst/>
              <a:gdLst/>
              <a:ahLst/>
              <a:cxnLst/>
              <a:rect l="0" t="0" r="0" b="0"/>
              <a:pathLst>
                <a:path w="84151" h="209537">
                  <a:moveTo>
                    <a:pt x="17595" y="0"/>
                  </a:moveTo>
                  <a:lnTo>
                    <a:pt x="17595" y="0"/>
                  </a:lnTo>
                  <a:lnTo>
                    <a:pt x="12539" y="0"/>
                  </a:lnTo>
                  <a:lnTo>
                    <a:pt x="11050" y="1058"/>
                  </a:lnTo>
                  <a:lnTo>
                    <a:pt x="10057" y="2822"/>
                  </a:lnTo>
                  <a:lnTo>
                    <a:pt x="8463" y="13257"/>
                  </a:lnTo>
                  <a:lnTo>
                    <a:pt x="11067" y="19298"/>
                  </a:lnTo>
                  <a:lnTo>
                    <a:pt x="14694" y="25510"/>
                  </a:lnTo>
                  <a:lnTo>
                    <a:pt x="16735" y="36016"/>
                  </a:lnTo>
                  <a:lnTo>
                    <a:pt x="17562" y="82716"/>
                  </a:lnTo>
                  <a:lnTo>
                    <a:pt x="17593" y="125952"/>
                  </a:lnTo>
                  <a:lnTo>
                    <a:pt x="17595" y="168668"/>
                  </a:lnTo>
                  <a:lnTo>
                    <a:pt x="17595" y="209105"/>
                  </a:lnTo>
                  <a:lnTo>
                    <a:pt x="17595" y="161918"/>
                  </a:lnTo>
                  <a:lnTo>
                    <a:pt x="17595" y="158745"/>
                  </a:lnTo>
                  <a:lnTo>
                    <a:pt x="27916" y="117737"/>
                  </a:lnTo>
                  <a:lnTo>
                    <a:pt x="36798" y="104994"/>
                  </a:lnTo>
                  <a:lnTo>
                    <a:pt x="44727" y="96743"/>
                  </a:lnTo>
                  <a:lnTo>
                    <a:pt x="50798" y="95692"/>
                  </a:lnTo>
                  <a:lnTo>
                    <a:pt x="52431" y="96603"/>
                  </a:lnTo>
                  <a:lnTo>
                    <a:pt x="53519" y="98269"/>
                  </a:lnTo>
                  <a:lnTo>
                    <a:pt x="55265" y="103490"/>
                  </a:lnTo>
                  <a:lnTo>
                    <a:pt x="70858" y="120946"/>
                  </a:lnTo>
                  <a:lnTo>
                    <a:pt x="73592" y="130263"/>
                  </a:lnTo>
                  <a:lnTo>
                    <a:pt x="74233" y="136564"/>
                  </a:lnTo>
                  <a:lnTo>
                    <a:pt x="77339" y="142892"/>
                  </a:lnTo>
                  <a:lnTo>
                    <a:pt x="79649" y="146061"/>
                  </a:lnTo>
                  <a:lnTo>
                    <a:pt x="82901" y="160635"/>
                  </a:lnTo>
                  <a:lnTo>
                    <a:pt x="84150" y="183758"/>
                  </a:lnTo>
                  <a:lnTo>
                    <a:pt x="83131" y="186006"/>
                  </a:lnTo>
                  <a:lnTo>
                    <a:pt x="81395" y="187504"/>
                  </a:lnTo>
                  <a:lnTo>
                    <a:pt x="79178" y="188502"/>
                  </a:lnTo>
                  <a:lnTo>
                    <a:pt x="77701" y="190227"/>
                  </a:lnTo>
                  <a:lnTo>
                    <a:pt x="72506" y="200598"/>
                  </a:lnTo>
                  <a:lnTo>
                    <a:pt x="70078" y="203583"/>
                  </a:lnTo>
                  <a:lnTo>
                    <a:pt x="64556" y="206897"/>
                  </a:lnTo>
                  <a:lnTo>
                    <a:pt x="55803" y="209201"/>
                  </a:lnTo>
                  <a:lnTo>
                    <a:pt x="33350" y="209536"/>
                  </a:lnTo>
                  <a:lnTo>
                    <a:pt x="27067" y="206722"/>
                  </a:lnTo>
                  <a:lnTo>
                    <a:pt x="19466" y="201348"/>
                  </a:lnTo>
                  <a:lnTo>
                    <a:pt x="13093" y="200417"/>
                  </a:lnTo>
                  <a:lnTo>
                    <a:pt x="11419" y="199228"/>
                  </a:lnTo>
                  <a:lnTo>
                    <a:pt x="10302" y="197376"/>
                  </a:lnTo>
                  <a:lnTo>
                    <a:pt x="9558" y="195085"/>
                  </a:lnTo>
                  <a:lnTo>
                    <a:pt x="8004" y="193556"/>
                  </a:lnTo>
                  <a:lnTo>
                    <a:pt x="0" y="190903"/>
                  </a:lnTo>
                  <a:lnTo>
                    <a:pt x="2014" y="187857"/>
                  </a:lnTo>
                  <a:lnTo>
                    <a:pt x="807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614"/>
          <p:cNvGrpSpPr/>
          <p:nvPr/>
        </p:nvGrpSpPr>
        <p:grpSpPr>
          <a:xfrm>
            <a:off x="9096779" y="4619667"/>
            <a:ext cx="637772" cy="199543"/>
            <a:chOff x="9096779" y="4619667"/>
            <a:chExt cx="637772" cy="199543"/>
          </a:xfrm>
        </p:grpSpPr>
        <p:sp>
          <p:nvSpPr>
            <p:cNvPr id="151" name="SMARTInkShape-3387"/>
            <p:cNvSpPr/>
            <p:nvPr>
              <p:custDataLst>
                <p:tags r:id="rId90"/>
              </p:custDataLst>
            </p:nvPr>
          </p:nvSpPr>
          <p:spPr>
            <a:xfrm>
              <a:off x="9639303" y="4619667"/>
              <a:ext cx="95248" cy="180807"/>
            </a:xfrm>
            <a:custGeom>
              <a:avLst/>
              <a:gdLst/>
              <a:ahLst/>
              <a:cxnLst/>
              <a:rect l="0" t="0" r="0" b="0"/>
              <a:pathLst>
                <a:path w="95248" h="180807">
                  <a:moveTo>
                    <a:pt x="57147" y="133308"/>
                  </a:moveTo>
                  <a:lnTo>
                    <a:pt x="57147" y="133308"/>
                  </a:lnTo>
                  <a:lnTo>
                    <a:pt x="57147" y="106184"/>
                  </a:lnTo>
                  <a:lnTo>
                    <a:pt x="56089" y="105700"/>
                  </a:lnTo>
                  <a:lnTo>
                    <a:pt x="29091" y="104733"/>
                  </a:lnTo>
                  <a:lnTo>
                    <a:pt x="4979" y="128331"/>
                  </a:lnTo>
                  <a:lnTo>
                    <a:pt x="2211" y="133918"/>
                  </a:lnTo>
                  <a:lnTo>
                    <a:pt x="84" y="152186"/>
                  </a:lnTo>
                  <a:lnTo>
                    <a:pt x="0" y="166500"/>
                  </a:lnTo>
                  <a:lnTo>
                    <a:pt x="1057" y="168135"/>
                  </a:lnTo>
                  <a:lnTo>
                    <a:pt x="2821" y="169226"/>
                  </a:lnTo>
                  <a:lnTo>
                    <a:pt x="5054" y="169953"/>
                  </a:lnTo>
                  <a:lnTo>
                    <a:pt x="6543" y="171496"/>
                  </a:lnTo>
                  <a:lnTo>
                    <a:pt x="8198" y="176033"/>
                  </a:lnTo>
                  <a:lnTo>
                    <a:pt x="9698" y="177667"/>
                  </a:lnTo>
                  <a:lnTo>
                    <a:pt x="17608" y="180503"/>
                  </a:lnTo>
                  <a:lnTo>
                    <a:pt x="23676" y="180806"/>
                  </a:lnTo>
                  <a:lnTo>
                    <a:pt x="25309" y="179789"/>
                  </a:lnTo>
                  <a:lnTo>
                    <a:pt x="26396" y="178054"/>
                  </a:lnTo>
                  <a:lnTo>
                    <a:pt x="28143" y="172721"/>
                  </a:lnTo>
                  <a:lnTo>
                    <a:pt x="43735" y="155238"/>
                  </a:lnTo>
                  <a:lnTo>
                    <a:pt x="49677" y="142775"/>
                  </a:lnTo>
                  <a:lnTo>
                    <a:pt x="52167" y="139619"/>
                  </a:lnTo>
                  <a:lnTo>
                    <a:pt x="54933" y="130469"/>
                  </a:lnTo>
                  <a:lnTo>
                    <a:pt x="57913" y="102242"/>
                  </a:lnTo>
                  <a:lnTo>
                    <a:pt x="64629" y="83623"/>
                  </a:lnTo>
                  <a:lnTo>
                    <a:pt x="69316" y="54941"/>
                  </a:lnTo>
                  <a:lnTo>
                    <a:pt x="74838" y="36337"/>
                  </a:lnTo>
                  <a:lnTo>
                    <a:pt x="76197" y="0"/>
                  </a:lnTo>
                  <a:lnTo>
                    <a:pt x="76197" y="46304"/>
                  </a:lnTo>
                  <a:lnTo>
                    <a:pt x="76197" y="93171"/>
                  </a:lnTo>
                  <a:lnTo>
                    <a:pt x="76197" y="112562"/>
                  </a:lnTo>
                  <a:lnTo>
                    <a:pt x="77255" y="116302"/>
                  </a:lnTo>
                  <a:lnTo>
                    <a:pt x="79019" y="118796"/>
                  </a:lnTo>
                  <a:lnTo>
                    <a:pt x="81254" y="120458"/>
                  </a:lnTo>
                  <a:lnTo>
                    <a:pt x="83737" y="127950"/>
                  </a:lnTo>
                  <a:lnTo>
                    <a:pt x="85331" y="139893"/>
                  </a:lnTo>
                  <a:lnTo>
                    <a:pt x="93209" y="152806"/>
                  </a:lnTo>
                  <a:lnTo>
                    <a:pt x="95247" y="161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388"/>
            <p:cNvSpPr/>
            <p:nvPr>
              <p:custDataLst>
                <p:tags r:id="rId91"/>
              </p:custDataLst>
            </p:nvPr>
          </p:nvSpPr>
          <p:spPr>
            <a:xfrm>
              <a:off x="9553575" y="4734356"/>
              <a:ext cx="57151" cy="56720"/>
            </a:xfrm>
            <a:custGeom>
              <a:avLst/>
              <a:gdLst/>
              <a:ahLst/>
              <a:cxnLst/>
              <a:rect l="0" t="0" r="0" b="0"/>
              <a:pathLst>
                <a:path w="57151" h="56720">
                  <a:moveTo>
                    <a:pt x="9525" y="9094"/>
                  </a:moveTo>
                  <a:lnTo>
                    <a:pt x="9525" y="9094"/>
                  </a:lnTo>
                  <a:lnTo>
                    <a:pt x="9525" y="893"/>
                  </a:lnTo>
                  <a:lnTo>
                    <a:pt x="9525" y="23274"/>
                  </a:lnTo>
                  <a:lnTo>
                    <a:pt x="6703" y="28802"/>
                  </a:lnTo>
                  <a:lnTo>
                    <a:pt x="1324" y="35917"/>
                  </a:lnTo>
                  <a:lnTo>
                    <a:pt x="115" y="45716"/>
                  </a:lnTo>
                  <a:lnTo>
                    <a:pt x="0" y="56708"/>
                  </a:lnTo>
                  <a:lnTo>
                    <a:pt x="0" y="51659"/>
                  </a:lnTo>
                  <a:lnTo>
                    <a:pt x="1058" y="50171"/>
                  </a:lnTo>
                  <a:lnTo>
                    <a:pt x="2822" y="49178"/>
                  </a:lnTo>
                  <a:lnTo>
                    <a:pt x="5057" y="48517"/>
                  </a:lnTo>
                  <a:lnTo>
                    <a:pt x="6546" y="47018"/>
                  </a:lnTo>
                  <a:lnTo>
                    <a:pt x="11760" y="37007"/>
                  </a:lnTo>
                  <a:lnTo>
                    <a:pt x="15810" y="31026"/>
                  </a:lnTo>
                  <a:lnTo>
                    <a:pt x="17611" y="24838"/>
                  </a:lnTo>
                  <a:lnTo>
                    <a:pt x="19148" y="22766"/>
                  </a:lnTo>
                  <a:lnTo>
                    <a:pt x="21232" y="21383"/>
                  </a:lnTo>
                  <a:lnTo>
                    <a:pt x="23679" y="20462"/>
                  </a:lnTo>
                  <a:lnTo>
                    <a:pt x="25312" y="18788"/>
                  </a:lnTo>
                  <a:lnTo>
                    <a:pt x="27125" y="14108"/>
                  </a:lnTo>
                  <a:lnTo>
                    <a:pt x="28667" y="12438"/>
                  </a:lnTo>
                  <a:lnTo>
                    <a:pt x="33202" y="10580"/>
                  </a:lnTo>
                  <a:lnTo>
                    <a:pt x="34835" y="9026"/>
                  </a:lnTo>
                  <a:lnTo>
                    <a:pt x="36649" y="4477"/>
                  </a:lnTo>
                  <a:lnTo>
                    <a:pt x="38191" y="2842"/>
                  </a:lnTo>
                  <a:lnTo>
                    <a:pt x="46174" y="0"/>
                  </a:lnTo>
                  <a:lnTo>
                    <a:pt x="55699" y="7808"/>
                  </a:lnTo>
                  <a:lnTo>
                    <a:pt x="56505" y="11345"/>
                  </a:lnTo>
                  <a:lnTo>
                    <a:pt x="57150" y="56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89"/>
            <p:cNvSpPr/>
            <p:nvPr>
              <p:custDataLst>
                <p:tags r:id="rId92"/>
              </p:custDataLst>
            </p:nvPr>
          </p:nvSpPr>
          <p:spPr>
            <a:xfrm>
              <a:off x="9439394" y="4724403"/>
              <a:ext cx="95132" cy="85712"/>
            </a:xfrm>
            <a:custGeom>
              <a:avLst/>
              <a:gdLst/>
              <a:ahLst/>
              <a:cxnLst/>
              <a:rect l="0" t="0" r="0" b="0"/>
              <a:pathLst>
                <a:path w="95132" h="85712">
                  <a:moveTo>
                    <a:pt x="76081" y="28572"/>
                  </a:moveTo>
                  <a:lnTo>
                    <a:pt x="76081" y="28572"/>
                  </a:lnTo>
                  <a:lnTo>
                    <a:pt x="76081" y="10880"/>
                  </a:lnTo>
                  <a:lnTo>
                    <a:pt x="75023" y="10428"/>
                  </a:lnTo>
                  <a:lnTo>
                    <a:pt x="71024" y="9925"/>
                  </a:lnTo>
                  <a:lnTo>
                    <a:pt x="69535" y="8732"/>
                  </a:lnTo>
                  <a:lnTo>
                    <a:pt x="67880" y="4585"/>
                  </a:lnTo>
                  <a:lnTo>
                    <a:pt x="66380" y="3056"/>
                  </a:lnTo>
                  <a:lnTo>
                    <a:pt x="58470" y="400"/>
                  </a:lnTo>
                  <a:lnTo>
                    <a:pt x="39432" y="0"/>
                  </a:lnTo>
                  <a:lnTo>
                    <a:pt x="23829" y="14186"/>
                  </a:lnTo>
                  <a:lnTo>
                    <a:pt x="21108" y="19709"/>
                  </a:lnTo>
                  <a:lnTo>
                    <a:pt x="20382" y="22663"/>
                  </a:lnTo>
                  <a:lnTo>
                    <a:pt x="10373" y="37928"/>
                  </a:lnTo>
                  <a:lnTo>
                    <a:pt x="9836" y="42608"/>
                  </a:lnTo>
                  <a:lnTo>
                    <a:pt x="6774" y="48215"/>
                  </a:lnTo>
                  <a:lnTo>
                    <a:pt x="2944" y="54236"/>
                  </a:lnTo>
                  <a:lnTo>
                    <a:pt x="486" y="66724"/>
                  </a:lnTo>
                  <a:lnTo>
                    <a:pt x="0" y="74326"/>
                  </a:lnTo>
                  <a:lnTo>
                    <a:pt x="9016" y="85281"/>
                  </a:lnTo>
                  <a:lnTo>
                    <a:pt x="23585" y="85711"/>
                  </a:lnTo>
                  <a:lnTo>
                    <a:pt x="29113" y="82895"/>
                  </a:lnTo>
                  <a:lnTo>
                    <a:pt x="36229" y="77520"/>
                  </a:lnTo>
                  <a:lnTo>
                    <a:pt x="37203" y="73963"/>
                  </a:lnTo>
                  <a:lnTo>
                    <a:pt x="37462" y="71532"/>
                  </a:lnTo>
                  <a:lnTo>
                    <a:pt x="40573" y="66010"/>
                  </a:lnTo>
                  <a:lnTo>
                    <a:pt x="55587" y="49100"/>
                  </a:lnTo>
                  <a:lnTo>
                    <a:pt x="56603" y="43003"/>
                  </a:lnTo>
                  <a:lnTo>
                    <a:pt x="57805" y="41368"/>
                  </a:lnTo>
                  <a:lnTo>
                    <a:pt x="59663" y="40277"/>
                  </a:lnTo>
                  <a:lnTo>
                    <a:pt x="66521" y="38108"/>
                  </a:lnTo>
                  <a:lnTo>
                    <a:pt x="66556" y="55707"/>
                  </a:lnTo>
                  <a:lnTo>
                    <a:pt x="74757" y="65221"/>
                  </a:lnTo>
                  <a:lnTo>
                    <a:pt x="75690" y="71299"/>
                  </a:lnTo>
                  <a:lnTo>
                    <a:pt x="76879" y="72932"/>
                  </a:lnTo>
                  <a:lnTo>
                    <a:pt x="78729" y="74020"/>
                  </a:lnTo>
                  <a:lnTo>
                    <a:pt x="85204" y="76070"/>
                  </a:lnTo>
                  <a:lnTo>
                    <a:pt x="95131" y="76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390"/>
            <p:cNvSpPr/>
            <p:nvPr>
              <p:custDataLst>
                <p:tags r:id="rId93"/>
              </p:custDataLst>
            </p:nvPr>
          </p:nvSpPr>
          <p:spPr>
            <a:xfrm>
              <a:off x="9096779" y="4697194"/>
              <a:ext cx="171047" cy="122016"/>
            </a:xfrm>
            <a:custGeom>
              <a:avLst/>
              <a:gdLst/>
              <a:ahLst/>
              <a:cxnLst/>
              <a:rect l="0" t="0" r="0" b="0"/>
              <a:pathLst>
                <a:path w="171047" h="122016">
                  <a:moveTo>
                    <a:pt x="47221" y="65306"/>
                  </a:moveTo>
                  <a:lnTo>
                    <a:pt x="47221" y="65306"/>
                  </a:lnTo>
                  <a:lnTo>
                    <a:pt x="52278" y="65306"/>
                  </a:lnTo>
                  <a:lnTo>
                    <a:pt x="53767" y="64248"/>
                  </a:lnTo>
                  <a:lnTo>
                    <a:pt x="54761" y="62484"/>
                  </a:lnTo>
                  <a:lnTo>
                    <a:pt x="55422" y="60250"/>
                  </a:lnTo>
                  <a:lnTo>
                    <a:pt x="56922" y="58761"/>
                  </a:lnTo>
                  <a:lnTo>
                    <a:pt x="65844" y="55897"/>
                  </a:lnTo>
                  <a:lnTo>
                    <a:pt x="66271" y="14102"/>
                  </a:lnTo>
                  <a:lnTo>
                    <a:pt x="65213" y="12120"/>
                  </a:lnTo>
                  <a:lnTo>
                    <a:pt x="63449" y="10799"/>
                  </a:lnTo>
                  <a:lnTo>
                    <a:pt x="58070" y="8678"/>
                  </a:lnTo>
                  <a:lnTo>
                    <a:pt x="48660" y="0"/>
                  </a:lnTo>
                  <a:lnTo>
                    <a:pt x="48181" y="603"/>
                  </a:lnTo>
                  <a:lnTo>
                    <a:pt x="47648" y="4093"/>
                  </a:lnTo>
                  <a:lnTo>
                    <a:pt x="46447" y="5448"/>
                  </a:lnTo>
                  <a:lnTo>
                    <a:pt x="36915" y="10443"/>
                  </a:lnTo>
                  <a:lnTo>
                    <a:pt x="20482" y="25458"/>
                  </a:lnTo>
                  <a:lnTo>
                    <a:pt x="12463" y="41011"/>
                  </a:lnTo>
                  <a:lnTo>
                    <a:pt x="8356" y="61949"/>
                  </a:lnTo>
                  <a:lnTo>
                    <a:pt x="1640" y="74795"/>
                  </a:lnTo>
                  <a:lnTo>
                    <a:pt x="0" y="87524"/>
                  </a:lnTo>
                  <a:lnTo>
                    <a:pt x="2597" y="93878"/>
                  </a:lnTo>
                  <a:lnTo>
                    <a:pt x="6222" y="100229"/>
                  </a:lnTo>
                  <a:lnTo>
                    <a:pt x="8739" y="111050"/>
                  </a:lnTo>
                  <a:lnTo>
                    <a:pt x="14066" y="117430"/>
                  </a:lnTo>
                  <a:lnTo>
                    <a:pt x="19433" y="120222"/>
                  </a:lnTo>
                  <a:lnTo>
                    <a:pt x="26445" y="122015"/>
                  </a:lnTo>
                  <a:lnTo>
                    <a:pt x="38304" y="114858"/>
                  </a:lnTo>
                  <a:lnTo>
                    <a:pt x="41276" y="114216"/>
                  </a:lnTo>
                  <a:lnTo>
                    <a:pt x="43258" y="112730"/>
                  </a:lnTo>
                  <a:lnTo>
                    <a:pt x="44579" y="110680"/>
                  </a:lnTo>
                  <a:lnTo>
                    <a:pt x="47106" y="105581"/>
                  </a:lnTo>
                  <a:lnTo>
                    <a:pt x="62306" y="87443"/>
                  </a:lnTo>
                  <a:lnTo>
                    <a:pt x="64508" y="81142"/>
                  </a:lnTo>
                  <a:lnTo>
                    <a:pt x="66154" y="79038"/>
                  </a:lnTo>
                  <a:lnTo>
                    <a:pt x="72468" y="75019"/>
                  </a:lnTo>
                  <a:lnTo>
                    <a:pt x="74318" y="70329"/>
                  </a:lnTo>
                  <a:lnTo>
                    <a:pt x="75793" y="46694"/>
                  </a:lnTo>
                  <a:lnTo>
                    <a:pt x="83997" y="54495"/>
                  </a:lnTo>
                  <a:lnTo>
                    <a:pt x="85206" y="63869"/>
                  </a:lnTo>
                  <a:lnTo>
                    <a:pt x="85287" y="69937"/>
                  </a:lnTo>
                  <a:lnTo>
                    <a:pt x="86357" y="71568"/>
                  </a:lnTo>
                  <a:lnTo>
                    <a:pt x="88128" y="72656"/>
                  </a:lnTo>
                  <a:lnTo>
                    <a:pt x="90366" y="73380"/>
                  </a:lnTo>
                  <a:lnTo>
                    <a:pt x="91860" y="74922"/>
                  </a:lnTo>
                  <a:lnTo>
                    <a:pt x="97078" y="85001"/>
                  </a:lnTo>
                  <a:lnTo>
                    <a:pt x="99509" y="87961"/>
                  </a:lnTo>
                  <a:lnTo>
                    <a:pt x="105032" y="91250"/>
                  </a:lnTo>
                  <a:lnTo>
                    <a:pt x="111015" y="93770"/>
                  </a:lnTo>
                  <a:lnTo>
                    <a:pt x="120334" y="100081"/>
                  </a:lnTo>
                  <a:lnTo>
                    <a:pt x="129797" y="102420"/>
                  </a:lnTo>
                  <a:lnTo>
                    <a:pt x="136133" y="102968"/>
                  </a:lnTo>
                  <a:lnTo>
                    <a:pt x="142476" y="106033"/>
                  </a:lnTo>
                  <a:lnTo>
                    <a:pt x="145649" y="108332"/>
                  </a:lnTo>
                  <a:lnTo>
                    <a:pt x="171046" y="112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615"/>
          <p:cNvGrpSpPr/>
          <p:nvPr/>
        </p:nvGrpSpPr>
        <p:grpSpPr>
          <a:xfrm>
            <a:off x="9972675" y="4619741"/>
            <a:ext cx="1171576" cy="257060"/>
            <a:chOff x="9972675" y="4619741"/>
            <a:chExt cx="1171576" cy="257060"/>
          </a:xfrm>
        </p:grpSpPr>
        <p:sp>
          <p:nvSpPr>
            <p:cNvPr id="156" name="SMARTInkShape-3391"/>
            <p:cNvSpPr/>
            <p:nvPr>
              <p:custDataLst>
                <p:tags r:id="rId76"/>
              </p:custDataLst>
            </p:nvPr>
          </p:nvSpPr>
          <p:spPr>
            <a:xfrm>
              <a:off x="11115675" y="4810125"/>
              <a:ext cx="28576" cy="57151"/>
            </a:xfrm>
            <a:custGeom>
              <a:avLst/>
              <a:gdLst/>
              <a:ahLst/>
              <a:cxnLst/>
              <a:rect l="0" t="0" r="0" b="0"/>
              <a:pathLst>
                <a:path w="28576" h="57151">
                  <a:moveTo>
                    <a:pt x="28575" y="0"/>
                  </a:moveTo>
                  <a:lnTo>
                    <a:pt x="28575" y="0"/>
                  </a:lnTo>
                  <a:lnTo>
                    <a:pt x="28575" y="14189"/>
                  </a:lnTo>
                  <a:lnTo>
                    <a:pt x="25751" y="19712"/>
                  </a:lnTo>
                  <a:lnTo>
                    <a:pt x="22029" y="25693"/>
                  </a:lnTo>
                  <a:lnTo>
                    <a:pt x="18873" y="3501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392"/>
            <p:cNvSpPr/>
            <p:nvPr>
              <p:custDataLst>
                <p:tags r:id="rId77"/>
              </p:custDataLst>
            </p:nvPr>
          </p:nvSpPr>
          <p:spPr>
            <a:xfrm>
              <a:off x="10991850" y="4686420"/>
              <a:ext cx="85726" cy="114171"/>
            </a:xfrm>
            <a:custGeom>
              <a:avLst/>
              <a:gdLst/>
              <a:ahLst/>
              <a:cxnLst/>
              <a:rect l="0" t="0" r="0" b="0"/>
              <a:pathLst>
                <a:path w="85726" h="114171">
                  <a:moveTo>
                    <a:pt x="0" y="66555"/>
                  </a:moveTo>
                  <a:lnTo>
                    <a:pt x="0" y="66555"/>
                  </a:lnTo>
                  <a:lnTo>
                    <a:pt x="0" y="61499"/>
                  </a:lnTo>
                  <a:lnTo>
                    <a:pt x="1058" y="60010"/>
                  </a:lnTo>
                  <a:lnTo>
                    <a:pt x="2824" y="59016"/>
                  </a:lnTo>
                  <a:lnTo>
                    <a:pt x="9702" y="57292"/>
                  </a:lnTo>
                  <a:lnTo>
                    <a:pt x="14191" y="57146"/>
                  </a:lnTo>
                  <a:lnTo>
                    <a:pt x="15810" y="56049"/>
                  </a:lnTo>
                  <a:lnTo>
                    <a:pt x="16889" y="54260"/>
                  </a:lnTo>
                  <a:lnTo>
                    <a:pt x="17609" y="52008"/>
                  </a:lnTo>
                  <a:lnTo>
                    <a:pt x="19147" y="50508"/>
                  </a:lnTo>
                  <a:lnTo>
                    <a:pt x="23680" y="48839"/>
                  </a:lnTo>
                  <a:lnTo>
                    <a:pt x="25311" y="47336"/>
                  </a:lnTo>
                  <a:lnTo>
                    <a:pt x="27125" y="42844"/>
                  </a:lnTo>
                  <a:lnTo>
                    <a:pt x="28667" y="41222"/>
                  </a:lnTo>
                  <a:lnTo>
                    <a:pt x="45870" y="29906"/>
                  </a:lnTo>
                  <a:lnTo>
                    <a:pt x="46846" y="26277"/>
                  </a:lnTo>
                  <a:lnTo>
                    <a:pt x="47105" y="23828"/>
                  </a:lnTo>
                  <a:lnTo>
                    <a:pt x="48336" y="22195"/>
                  </a:lnTo>
                  <a:lnTo>
                    <a:pt x="52528" y="20381"/>
                  </a:lnTo>
                  <a:lnTo>
                    <a:pt x="54069" y="18839"/>
                  </a:lnTo>
                  <a:lnTo>
                    <a:pt x="57030" y="9835"/>
                  </a:lnTo>
                  <a:lnTo>
                    <a:pt x="48013" y="283"/>
                  </a:lnTo>
                  <a:lnTo>
                    <a:pt x="42683" y="0"/>
                  </a:lnTo>
                  <a:lnTo>
                    <a:pt x="41155" y="1018"/>
                  </a:lnTo>
                  <a:lnTo>
                    <a:pt x="40137" y="2755"/>
                  </a:lnTo>
                  <a:lnTo>
                    <a:pt x="39458" y="4972"/>
                  </a:lnTo>
                  <a:lnTo>
                    <a:pt x="37948" y="6449"/>
                  </a:lnTo>
                  <a:lnTo>
                    <a:pt x="27920" y="11644"/>
                  </a:lnTo>
                  <a:lnTo>
                    <a:pt x="24963" y="14073"/>
                  </a:lnTo>
                  <a:lnTo>
                    <a:pt x="21677" y="19594"/>
                  </a:lnTo>
                  <a:lnTo>
                    <a:pt x="20801" y="22547"/>
                  </a:lnTo>
                  <a:lnTo>
                    <a:pt x="19159" y="24516"/>
                  </a:lnTo>
                  <a:lnTo>
                    <a:pt x="14513" y="26705"/>
                  </a:lnTo>
                  <a:lnTo>
                    <a:pt x="12851" y="28347"/>
                  </a:lnTo>
                  <a:lnTo>
                    <a:pt x="11003" y="32993"/>
                  </a:lnTo>
                  <a:lnTo>
                    <a:pt x="8759" y="44599"/>
                  </a:lnTo>
                  <a:lnTo>
                    <a:pt x="3066" y="53934"/>
                  </a:lnTo>
                  <a:lnTo>
                    <a:pt x="605" y="66572"/>
                  </a:lnTo>
                  <a:lnTo>
                    <a:pt x="3" y="99629"/>
                  </a:lnTo>
                  <a:lnTo>
                    <a:pt x="1060" y="101305"/>
                  </a:lnTo>
                  <a:lnTo>
                    <a:pt x="2824" y="102421"/>
                  </a:lnTo>
                  <a:lnTo>
                    <a:pt x="30169" y="113574"/>
                  </a:lnTo>
                  <a:lnTo>
                    <a:pt x="69485" y="114170"/>
                  </a:lnTo>
                  <a:lnTo>
                    <a:pt x="76039" y="111353"/>
                  </a:lnTo>
                  <a:lnTo>
                    <a:pt x="85725" y="104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393"/>
            <p:cNvSpPr/>
            <p:nvPr>
              <p:custDataLst>
                <p:tags r:id="rId78"/>
              </p:custDataLst>
            </p:nvPr>
          </p:nvSpPr>
          <p:spPr>
            <a:xfrm>
              <a:off x="10877550" y="4686300"/>
              <a:ext cx="85726" cy="133303"/>
            </a:xfrm>
            <a:custGeom>
              <a:avLst/>
              <a:gdLst/>
              <a:ahLst/>
              <a:cxnLst/>
              <a:rect l="0" t="0" r="0" b="0"/>
              <a:pathLst>
                <a:path w="85726" h="133303">
                  <a:moveTo>
                    <a:pt x="0" y="0"/>
                  </a:moveTo>
                  <a:lnTo>
                    <a:pt x="0" y="0"/>
                  </a:lnTo>
                  <a:lnTo>
                    <a:pt x="8202" y="8201"/>
                  </a:lnTo>
                  <a:lnTo>
                    <a:pt x="9134" y="14189"/>
                  </a:lnTo>
                  <a:lnTo>
                    <a:pt x="10582" y="60528"/>
                  </a:lnTo>
                  <a:lnTo>
                    <a:pt x="17726" y="78984"/>
                  </a:lnTo>
                  <a:lnTo>
                    <a:pt x="20102" y="120648"/>
                  </a:lnTo>
                  <a:lnTo>
                    <a:pt x="28460" y="133185"/>
                  </a:lnTo>
                  <a:lnTo>
                    <a:pt x="33597" y="133302"/>
                  </a:lnTo>
                  <a:lnTo>
                    <a:pt x="38921" y="130506"/>
                  </a:lnTo>
                  <a:lnTo>
                    <a:pt x="45905" y="125145"/>
                  </a:lnTo>
                  <a:lnTo>
                    <a:pt x="46860" y="121589"/>
                  </a:lnTo>
                  <a:lnTo>
                    <a:pt x="47114" y="119160"/>
                  </a:lnTo>
                  <a:lnTo>
                    <a:pt x="50220" y="113638"/>
                  </a:lnTo>
                  <a:lnTo>
                    <a:pt x="60837" y="96413"/>
                  </a:lnTo>
                  <a:lnTo>
                    <a:pt x="68728" y="76772"/>
                  </a:lnTo>
                  <a:lnTo>
                    <a:pt x="72879" y="70104"/>
                  </a:lnTo>
                  <a:lnTo>
                    <a:pt x="75215" y="59342"/>
                  </a:lnTo>
                  <a:lnTo>
                    <a:pt x="76071" y="41315"/>
                  </a:lnTo>
                  <a:lnTo>
                    <a:pt x="83722" y="28162"/>
                  </a:lnTo>
                  <a:lnTo>
                    <a:pt x="857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394"/>
            <p:cNvSpPr/>
            <p:nvPr>
              <p:custDataLst>
                <p:tags r:id="rId79"/>
              </p:custDataLst>
            </p:nvPr>
          </p:nvSpPr>
          <p:spPr>
            <a:xfrm>
              <a:off x="10820791" y="4657725"/>
              <a:ext cx="9135" cy="38101"/>
            </a:xfrm>
            <a:custGeom>
              <a:avLst/>
              <a:gdLst/>
              <a:ahLst/>
              <a:cxnLst/>
              <a:rect l="0" t="0" r="0" b="0"/>
              <a:pathLst>
                <a:path w="9135" h="38101">
                  <a:moveTo>
                    <a:pt x="9134" y="38100"/>
                  </a:moveTo>
                  <a:lnTo>
                    <a:pt x="9134" y="38100"/>
                  </a:lnTo>
                  <a:lnTo>
                    <a:pt x="9134" y="15710"/>
                  </a:lnTo>
                  <a:lnTo>
                    <a:pt x="8076" y="13648"/>
                  </a:lnTo>
                  <a:lnTo>
                    <a:pt x="6310" y="12274"/>
                  </a:lnTo>
                  <a:lnTo>
                    <a:pt x="4077" y="11357"/>
                  </a:lnTo>
                  <a:lnTo>
                    <a:pt x="2588" y="9688"/>
                  </a:lnTo>
                  <a:lnTo>
                    <a:pt x="0" y="1485"/>
                  </a:lnTo>
                  <a:lnTo>
                    <a:pt x="929" y="991"/>
                  </a:lnTo>
                  <a:lnTo>
                    <a:pt x="9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395"/>
            <p:cNvSpPr/>
            <p:nvPr>
              <p:custDataLst>
                <p:tags r:id="rId80"/>
              </p:custDataLst>
            </p:nvPr>
          </p:nvSpPr>
          <p:spPr>
            <a:xfrm>
              <a:off x="10820400" y="4724400"/>
              <a:ext cx="18936" cy="85726"/>
            </a:xfrm>
            <a:custGeom>
              <a:avLst/>
              <a:gdLst/>
              <a:ahLst/>
              <a:cxnLst/>
              <a:rect l="0" t="0" r="0" b="0"/>
              <a:pathLst>
                <a:path w="18936" h="85726">
                  <a:moveTo>
                    <a:pt x="9525" y="0"/>
                  </a:moveTo>
                  <a:lnTo>
                    <a:pt x="9525" y="0"/>
                  </a:lnTo>
                  <a:lnTo>
                    <a:pt x="17727" y="8201"/>
                  </a:lnTo>
                  <a:lnTo>
                    <a:pt x="18935" y="17609"/>
                  </a:lnTo>
                  <a:lnTo>
                    <a:pt x="12482" y="26370"/>
                  </a:lnTo>
                  <a:lnTo>
                    <a:pt x="10402" y="35212"/>
                  </a:lnTo>
                  <a:lnTo>
                    <a:pt x="9640" y="50838"/>
                  </a:lnTo>
                  <a:lnTo>
                    <a:pt x="6754" y="57167"/>
                  </a:lnTo>
                  <a:lnTo>
                    <a:pt x="3002" y="63507"/>
                  </a:lnTo>
                  <a:lnTo>
                    <a:pt x="593" y="7620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396"/>
            <p:cNvSpPr/>
            <p:nvPr>
              <p:custDataLst>
                <p:tags r:id="rId81"/>
              </p:custDataLst>
            </p:nvPr>
          </p:nvSpPr>
          <p:spPr>
            <a:xfrm>
              <a:off x="10725270" y="4705353"/>
              <a:ext cx="47506" cy="132942"/>
            </a:xfrm>
            <a:custGeom>
              <a:avLst/>
              <a:gdLst/>
              <a:ahLst/>
              <a:cxnLst/>
              <a:rect l="0" t="0" r="0" b="0"/>
              <a:pathLst>
                <a:path w="47506" h="132942">
                  <a:moveTo>
                    <a:pt x="47505" y="9522"/>
                  </a:moveTo>
                  <a:lnTo>
                    <a:pt x="47505" y="9522"/>
                  </a:lnTo>
                  <a:lnTo>
                    <a:pt x="47505" y="4466"/>
                  </a:lnTo>
                  <a:lnTo>
                    <a:pt x="46447" y="2977"/>
                  </a:lnTo>
                  <a:lnTo>
                    <a:pt x="44681" y="1983"/>
                  </a:lnTo>
                  <a:lnTo>
                    <a:pt x="38371" y="113"/>
                  </a:lnTo>
                  <a:lnTo>
                    <a:pt x="23802" y="0"/>
                  </a:lnTo>
                  <a:lnTo>
                    <a:pt x="22177" y="1057"/>
                  </a:lnTo>
                  <a:lnTo>
                    <a:pt x="21095" y="2820"/>
                  </a:lnTo>
                  <a:lnTo>
                    <a:pt x="20373" y="5054"/>
                  </a:lnTo>
                  <a:lnTo>
                    <a:pt x="18835" y="6544"/>
                  </a:lnTo>
                  <a:lnTo>
                    <a:pt x="10855" y="9130"/>
                  </a:lnTo>
                  <a:lnTo>
                    <a:pt x="10049" y="12170"/>
                  </a:lnTo>
                  <a:lnTo>
                    <a:pt x="9834" y="14462"/>
                  </a:lnTo>
                  <a:lnTo>
                    <a:pt x="6773" y="19831"/>
                  </a:lnTo>
                  <a:lnTo>
                    <a:pt x="1242" y="26845"/>
                  </a:lnTo>
                  <a:lnTo>
                    <a:pt x="0" y="36622"/>
                  </a:lnTo>
                  <a:lnTo>
                    <a:pt x="8093" y="46169"/>
                  </a:lnTo>
                  <a:lnTo>
                    <a:pt x="9290" y="55696"/>
                  </a:lnTo>
                  <a:lnTo>
                    <a:pt x="17594" y="65221"/>
                  </a:lnTo>
                  <a:lnTo>
                    <a:pt x="18535" y="71298"/>
                  </a:lnTo>
                  <a:lnTo>
                    <a:pt x="19724" y="72931"/>
                  </a:lnTo>
                  <a:lnTo>
                    <a:pt x="21576" y="74020"/>
                  </a:lnTo>
                  <a:lnTo>
                    <a:pt x="23869" y="74746"/>
                  </a:lnTo>
                  <a:lnTo>
                    <a:pt x="25397" y="76288"/>
                  </a:lnTo>
                  <a:lnTo>
                    <a:pt x="27096" y="80823"/>
                  </a:lnTo>
                  <a:lnTo>
                    <a:pt x="28335" y="98550"/>
                  </a:lnTo>
                  <a:lnTo>
                    <a:pt x="29434" y="100623"/>
                  </a:lnTo>
                  <a:lnTo>
                    <a:pt x="31225" y="102006"/>
                  </a:lnTo>
                  <a:lnTo>
                    <a:pt x="33477" y="102928"/>
                  </a:lnTo>
                  <a:lnTo>
                    <a:pt x="34978" y="104601"/>
                  </a:lnTo>
                  <a:lnTo>
                    <a:pt x="36644" y="109282"/>
                  </a:lnTo>
                  <a:lnTo>
                    <a:pt x="36033" y="112012"/>
                  </a:lnTo>
                  <a:lnTo>
                    <a:pt x="28812" y="123300"/>
                  </a:lnTo>
                  <a:lnTo>
                    <a:pt x="28560" y="128724"/>
                  </a:lnTo>
                  <a:lnTo>
                    <a:pt x="27468" y="130265"/>
                  </a:lnTo>
                  <a:lnTo>
                    <a:pt x="25679" y="131292"/>
                  </a:lnTo>
                  <a:lnTo>
                    <a:pt x="20262" y="132941"/>
                  </a:lnTo>
                  <a:lnTo>
                    <a:pt x="19819" y="132018"/>
                  </a:lnTo>
                  <a:lnTo>
                    <a:pt x="19048" y="125110"/>
                  </a:lnTo>
                  <a:lnTo>
                    <a:pt x="16160" y="124394"/>
                  </a:lnTo>
                  <a:lnTo>
                    <a:pt x="13908" y="124204"/>
                  </a:lnTo>
                  <a:lnTo>
                    <a:pt x="12407" y="123018"/>
                  </a:lnTo>
                  <a:lnTo>
                    <a:pt x="10741" y="118879"/>
                  </a:lnTo>
                  <a:lnTo>
                    <a:pt x="9405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397"/>
            <p:cNvSpPr/>
            <p:nvPr>
              <p:custDataLst>
                <p:tags r:id="rId82"/>
              </p:custDataLst>
            </p:nvPr>
          </p:nvSpPr>
          <p:spPr>
            <a:xfrm>
              <a:off x="10591800" y="4733939"/>
              <a:ext cx="95251" cy="85698"/>
            </a:xfrm>
            <a:custGeom>
              <a:avLst/>
              <a:gdLst/>
              <a:ahLst/>
              <a:cxnLst/>
              <a:rect l="0" t="0" r="0" b="0"/>
              <a:pathLst>
                <a:path w="95251" h="85698">
                  <a:moveTo>
                    <a:pt x="0" y="9511"/>
                  </a:moveTo>
                  <a:lnTo>
                    <a:pt x="0" y="9511"/>
                  </a:lnTo>
                  <a:lnTo>
                    <a:pt x="0" y="378"/>
                  </a:lnTo>
                  <a:lnTo>
                    <a:pt x="0" y="45344"/>
                  </a:lnTo>
                  <a:lnTo>
                    <a:pt x="0" y="64815"/>
                  </a:lnTo>
                  <a:lnTo>
                    <a:pt x="6546" y="73900"/>
                  </a:lnTo>
                  <a:lnTo>
                    <a:pt x="9134" y="83947"/>
                  </a:lnTo>
                  <a:lnTo>
                    <a:pt x="10323" y="84535"/>
                  </a:lnTo>
                  <a:lnTo>
                    <a:pt x="27132" y="85697"/>
                  </a:lnTo>
                  <a:lnTo>
                    <a:pt x="27611" y="84643"/>
                  </a:lnTo>
                  <a:lnTo>
                    <a:pt x="28147" y="80650"/>
                  </a:lnTo>
                  <a:lnTo>
                    <a:pt x="31207" y="75348"/>
                  </a:lnTo>
                  <a:lnTo>
                    <a:pt x="35037" y="69464"/>
                  </a:lnTo>
                  <a:lnTo>
                    <a:pt x="38251" y="60201"/>
                  </a:lnTo>
                  <a:lnTo>
                    <a:pt x="54523" y="38079"/>
                  </a:lnTo>
                  <a:lnTo>
                    <a:pt x="56630" y="25384"/>
                  </a:lnTo>
                  <a:lnTo>
                    <a:pt x="57861" y="23268"/>
                  </a:lnTo>
                  <a:lnTo>
                    <a:pt x="59742" y="21858"/>
                  </a:lnTo>
                  <a:lnTo>
                    <a:pt x="62053" y="20917"/>
                  </a:lnTo>
                  <a:lnTo>
                    <a:pt x="63594" y="19232"/>
                  </a:lnTo>
                  <a:lnTo>
                    <a:pt x="65305" y="14537"/>
                  </a:lnTo>
                  <a:lnTo>
                    <a:pt x="66674" y="0"/>
                  </a:lnTo>
                  <a:lnTo>
                    <a:pt x="66675" y="36243"/>
                  </a:lnTo>
                  <a:lnTo>
                    <a:pt x="73221" y="45326"/>
                  </a:lnTo>
                  <a:lnTo>
                    <a:pt x="75809" y="55372"/>
                  </a:lnTo>
                  <a:lnTo>
                    <a:pt x="76085" y="61670"/>
                  </a:lnTo>
                  <a:lnTo>
                    <a:pt x="77182" y="63333"/>
                  </a:lnTo>
                  <a:lnTo>
                    <a:pt x="78971" y="64443"/>
                  </a:lnTo>
                  <a:lnTo>
                    <a:pt x="85330" y="66531"/>
                  </a:lnTo>
                  <a:lnTo>
                    <a:pt x="95250" y="6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398"/>
            <p:cNvSpPr/>
            <p:nvPr>
              <p:custDataLst>
                <p:tags r:id="rId83"/>
              </p:custDataLst>
            </p:nvPr>
          </p:nvSpPr>
          <p:spPr>
            <a:xfrm>
              <a:off x="10545498" y="4619741"/>
              <a:ext cx="17728" cy="209435"/>
            </a:xfrm>
            <a:custGeom>
              <a:avLst/>
              <a:gdLst/>
              <a:ahLst/>
              <a:cxnLst/>
              <a:rect l="0" t="0" r="0" b="0"/>
              <a:pathLst>
                <a:path w="17728" h="209435">
                  <a:moveTo>
                    <a:pt x="8202" y="9409"/>
                  </a:moveTo>
                  <a:lnTo>
                    <a:pt x="8202" y="9409"/>
                  </a:lnTo>
                  <a:lnTo>
                    <a:pt x="8202" y="0"/>
                  </a:lnTo>
                  <a:lnTo>
                    <a:pt x="8202" y="41198"/>
                  </a:lnTo>
                  <a:lnTo>
                    <a:pt x="5378" y="47526"/>
                  </a:lnTo>
                  <a:lnTo>
                    <a:pt x="1656" y="53866"/>
                  </a:lnTo>
                  <a:lnTo>
                    <a:pt x="0" y="60212"/>
                  </a:lnTo>
                  <a:lnTo>
                    <a:pt x="7963" y="107769"/>
                  </a:lnTo>
                  <a:lnTo>
                    <a:pt x="8198" y="154462"/>
                  </a:lnTo>
                  <a:lnTo>
                    <a:pt x="8202" y="193431"/>
                  </a:lnTo>
                  <a:lnTo>
                    <a:pt x="11026" y="199853"/>
                  </a:lnTo>
                  <a:lnTo>
                    <a:pt x="17727" y="20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399"/>
            <p:cNvSpPr/>
            <p:nvPr>
              <p:custDataLst>
                <p:tags r:id="rId84"/>
              </p:custDataLst>
            </p:nvPr>
          </p:nvSpPr>
          <p:spPr>
            <a:xfrm>
              <a:off x="10439403" y="4735250"/>
              <a:ext cx="76198" cy="112938"/>
            </a:xfrm>
            <a:custGeom>
              <a:avLst/>
              <a:gdLst/>
              <a:ahLst/>
              <a:cxnLst/>
              <a:rect l="0" t="0" r="0" b="0"/>
              <a:pathLst>
                <a:path w="76198" h="112938">
                  <a:moveTo>
                    <a:pt x="57147" y="27250"/>
                  </a:moveTo>
                  <a:lnTo>
                    <a:pt x="57147" y="27250"/>
                  </a:lnTo>
                  <a:lnTo>
                    <a:pt x="57147" y="18117"/>
                  </a:lnTo>
                  <a:lnTo>
                    <a:pt x="52090" y="17841"/>
                  </a:lnTo>
                  <a:lnTo>
                    <a:pt x="50601" y="16744"/>
                  </a:lnTo>
                  <a:lnTo>
                    <a:pt x="47796" y="8793"/>
                  </a:lnTo>
                  <a:lnTo>
                    <a:pt x="47625" y="8210"/>
                  </a:lnTo>
                  <a:lnTo>
                    <a:pt x="47623" y="3147"/>
                  </a:lnTo>
                  <a:lnTo>
                    <a:pt x="46564" y="1656"/>
                  </a:lnTo>
                  <a:lnTo>
                    <a:pt x="44798" y="662"/>
                  </a:lnTo>
                  <a:lnTo>
                    <a:pt x="42565" y="0"/>
                  </a:lnTo>
                  <a:lnTo>
                    <a:pt x="41076" y="617"/>
                  </a:lnTo>
                  <a:lnTo>
                    <a:pt x="40084" y="2087"/>
                  </a:lnTo>
                  <a:lnTo>
                    <a:pt x="38488" y="6992"/>
                  </a:lnTo>
                  <a:lnTo>
                    <a:pt x="35449" y="7662"/>
                  </a:lnTo>
                  <a:lnTo>
                    <a:pt x="33157" y="7842"/>
                  </a:lnTo>
                  <a:lnTo>
                    <a:pt x="31629" y="9020"/>
                  </a:lnTo>
                  <a:lnTo>
                    <a:pt x="29931" y="13150"/>
                  </a:lnTo>
                  <a:lnTo>
                    <a:pt x="28420" y="14675"/>
                  </a:lnTo>
                  <a:lnTo>
                    <a:pt x="18392" y="19945"/>
                  </a:lnTo>
                  <a:lnTo>
                    <a:pt x="15435" y="22380"/>
                  </a:lnTo>
                  <a:lnTo>
                    <a:pt x="12149" y="27908"/>
                  </a:lnTo>
                  <a:lnTo>
                    <a:pt x="9631" y="33892"/>
                  </a:lnTo>
                  <a:lnTo>
                    <a:pt x="3323" y="43211"/>
                  </a:lnTo>
                  <a:lnTo>
                    <a:pt x="434" y="53955"/>
                  </a:lnTo>
                  <a:lnTo>
                    <a:pt x="0" y="87609"/>
                  </a:lnTo>
                  <a:lnTo>
                    <a:pt x="1057" y="89715"/>
                  </a:lnTo>
                  <a:lnTo>
                    <a:pt x="2821" y="91118"/>
                  </a:lnTo>
                  <a:lnTo>
                    <a:pt x="5055" y="92054"/>
                  </a:lnTo>
                  <a:lnTo>
                    <a:pt x="6543" y="93735"/>
                  </a:lnTo>
                  <a:lnTo>
                    <a:pt x="8199" y="98427"/>
                  </a:lnTo>
                  <a:lnTo>
                    <a:pt x="9699" y="100101"/>
                  </a:lnTo>
                  <a:lnTo>
                    <a:pt x="28768" y="110793"/>
                  </a:lnTo>
                  <a:lnTo>
                    <a:pt x="60326" y="112937"/>
                  </a:lnTo>
                  <a:lnTo>
                    <a:pt x="66673" y="110136"/>
                  </a:lnTo>
                  <a:lnTo>
                    <a:pt x="76197" y="103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400"/>
            <p:cNvSpPr/>
            <p:nvPr>
              <p:custDataLst>
                <p:tags r:id="rId85"/>
              </p:custDataLst>
            </p:nvPr>
          </p:nvSpPr>
          <p:spPr>
            <a:xfrm>
              <a:off x="10315575" y="4733925"/>
              <a:ext cx="85726" cy="114287"/>
            </a:xfrm>
            <a:custGeom>
              <a:avLst/>
              <a:gdLst/>
              <a:ahLst/>
              <a:cxnLst/>
              <a:rect l="0" t="0" r="0" b="0"/>
              <a:pathLst>
                <a:path w="85726" h="114287">
                  <a:moveTo>
                    <a:pt x="0" y="0"/>
                  </a:moveTo>
                  <a:lnTo>
                    <a:pt x="0" y="0"/>
                  </a:lnTo>
                  <a:lnTo>
                    <a:pt x="0" y="32181"/>
                  </a:lnTo>
                  <a:lnTo>
                    <a:pt x="2824" y="38292"/>
                  </a:lnTo>
                  <a:lnTo>
                    <a:pt x="6546" y="44536"/>
                  </a:lnTo>
                  <a:lnTo>
                    <a:pt x="8937" y="57167"/>
                  </a:lnTo>
                  <a:lnTo>
                    <a:pt x="9524" y="104775"/>
                  </a:lnTo>
                  <a:lnTo>
                    <a:pt x="9525" y="114252"/>
                  </a:lnTo>
                  <a:lnTo>
                    <a:pt x="4468" y="114286"/>
                  </a:lnTo>
                  <a:lnTo>
                    <a:pt x="2979" y="113231"/>
                  </a:lnTo>
                  <a:lnTo>
                    <a:pt x="1987" y="111471"/>
                  </a:lnTo>
                  <a:lnTo>
                    <a:pt x="1323" y="109239"/>
                  </a:lnTo>
                  <a:lnTo>
                    <a:pt x="1941" y="106693"/>
                  </a:lnTo>
                  <a:lnTo>
                    <a:pt x="7713" y="95002"/>
                  </a:lnTo>
                  <a:lnTo>
                    <a:pt x="10577" y="50799"/>
                  </a:lnTo>
                  <a:lnTo>
                    <a:pt x="17726" y="39981"/>
                  </a:lnTo>
                  <a:lnTo>
                    <a:pt x="18659" y="33601"/>
                  </a:lnTo>
                  <a:lnTo>
                    <a:pt x="19848" y="31925"/>
                  </a:lnTo>
                  <a:lnTo>
                    <a:pt x="21698" y="30809"/>
                  </a:lnTo>
                  <a:lnTo>
                    <a:pt x="23990" y="30064"/>
                  </a:lnTo>
                  <a:lnTo>
                    <a:pt x="25518" y="28510"/>
                  </a:lnTo>
                  <a:lnTo>
                    <a:pt x="28173" y="20505"/>
                  </a:lnTo>
                  <a:lnTo>
                    <a:pt x="31219" y="19697"/>
                  </a:lnTo>
                  <a:lnTo>
                    <a:pt x="50955" y="19088"/>
                  </a:lnTo>
                  <a:lnTo>
                    <a:pt x="53020" y="20134"/>
                  </a:lnTo>
                  <a:lnTo>
                    <a:pt x="54397" y="21889"/>
                  </a:lnTo>
                  <a:lnTo>
                    <a:pt x="55314" y="24118"/>
                  </a:lnTo>
                  <a:lnTo>
                    <a:pt x="56985" y="25603"/>
                  </a:lnTo>
                  <a:lnTo>
                    <a:pt x="61662" y="27255"/>
                  </a:lnTo>
                  <a:lnTo>
                    <a:pt x="63333" y="28753"/>
                  </a:lnTo>
                  <a:lnTo>
                    <a:pt x="65189" y="33240"/>
                  </a:lnTo>
                  <a:lnTo>
                    <a:pt x="66742" y="34860"/>
                  </a:lnTo>
                  <a:lnTo>
                    <a:pt x="71291" y="36660"/>
                  </a:lnTo>
                  <a:lnTo>
                    <a:pt x="72928" y="38198"/>
                  </a:lnTo>
                  <a:lnTo>
                    <a:pt x="83548" y="57342"/>
                  </a:lnTo>
                  <a:lnTo>
                    <a:pt x="85713" y="93369"/>
                  </a:lnTo>
                  <a:lnTo>
                    <a:pt x="857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401"/>
            <p:cNvSpPr/>
            <p:nvPr>
              <p:custDataLst>
                <p:tags r:id="rId86"/>
              </p:custDataLst>
            </p:nvPr>
          </p:nvSpPr>
          <p:spPr>
            <a:xfrm>
              <a:off x="10287000" y="4695942"/>
              <a:ext cx="1" cy="18934"/>
            </a:xfrm>
            <a:custGeom>
              <a:avLst/>
              <a:gdLst/>
              <a:ahLst/>
              <a:cxnLst/>
              <a:rect l="0" t="0" r="0" b="0"/>
              <a:pathLst>
                <a:path w="1" h="18934">
                  <a:moveTo>
                    <a:pt x="0" y="18933"/>
                  </a:moveTo>
                  <a:lnTo>
                    <a:pt x="0" y="18933"/>
                  </a:lnTo>
                  <a:lnTo>
                    <a:pt x="0" y="0"/>
                  </a:lnTo>
                  <a:lnTo>
                    <a:pt x="0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402"/>
            <p:cNvSpPr/>
            <p:nvPr>
              <p:custDataLst>
                <p:tags r:id="rId87"/>
              </p:custDataLst>
            </p:nvPr>
          </p:nvSpPr>
          <p:spPr>
            <a:xfrm>
              <a:off x="10296916" y="4772025"/>
              <a:ext cx="9135" cy="85726"/>
            </a:xfrm>
            <a:custGeom>
              <a:avLst/>
              <a:gdLst/>
              <a:ahLst/>
              <a:cxnLst/>
              <a:rect l="0" t="0" r="0" b="0"/>
              <a:pathLst>
                <a:path w="9135" h="85726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7844" y="8201"/>
                  </a:lnTo>
                  <a:lnTo>
                    <a:pt x="9020" y="17609"/>
                  </a:lnTo>
                  <a:lnTo>
                    <a:pt x="9134" y="63507"/>
                  </a:lnTo>
                  <a:lnTo>
                    <a:pt x="913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403"/>
            <p:cNvSpPr/>
            <p:nvPr>
              <p:custDataLst>
                <p:tags r:id="rId88"/>
              </p:custDataLst>
            </p:nvPr>
          </p:nvSpPr>
          <p:spPr>
            <a:xfrm>
              <a:off x="10077450" y="482917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14189"/>
                  </a:lnTo>
                  <a:lnTo>
                    <a:pt x="16226" y="19712"/>
                  </a:lnTo>
                  <a:lnTo>
                    <a:pt x="10848" y="26824"/>
                  </a:lnTo>
                  <a:lnTo>
                    <a:pt x="8727" y="3583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404"/>
            <p:cNvSpPr/>
            <p:nvPr>
              <p:custDataLst>
                <p:tags r:id="rId89"/>
              </p:custDataLst>
            </p:nvPr>
          </p:nvSpPr>
          <p:spPr>
            <a:xfrm>
              <a:off x="9972675" y="4629150"/>
              <a:ext cx="94848" cy="218623"/>
            </a:xfrm>
            <a:custGeom>
              <a:avLst/>
              <a:gdLst/>
              <a:ahLst/>
              <a:cxnLst/>
              <a:rect l="0" t="0" r="0" b="0"/>
              <a:pathLst>
                <a:path w="94848" h="218623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7042" y="6545"/>
                  </a:lnTo>
                  <a:lnTo>
                    <a:pt x="35276" y="7539"/>
                  </a:lnTo>
                  <a:lnTo>
                    <a:pt x="33043" y="8201"/>
                  </a:lnTo>
                  <a:lnTo>
                    <a:pt x="31554" y="9701"/>
                  </a:lnTo>
                  <a:lnTo>
                    <a:pt x="29898" y="14189"/>
                  </a:lnTo>
                  <a:lnTo>
                    <a:pt x="28582" y="60528"/>
                  </a:lnTo>
                  <a:lnTo>
                    <a:pt x="28575" y="102041"/>
                  </a:lnTo>
                  <a:lnTo>
                    <a:pt x="27517" y="127087"/>
                  </a:lnTo>
                  <a:lnTo>
                    <a:pt x="19638" y="168633"/>
                  </a:lnTo>
                  <a:lnTo>
                    <a:pt x="19060" y="207228"/>
                  </a:lnTo>
                  <a:lnTo>
                    <a:pt x="9918" y="218622"/>
                  </a:lnTo>
                  <a:lnTo>
                    <a:pt x="9535" y="204874"/>
                  </a:lnTo>
                  <a:lnTo>
                    <a:pt x="19227" y="175420"/>
                  </a:lnTo>
                  <a:lnTo>
                    <a:pt x="25335" y="164277"/>
                  </a:lnTo>
                  <a:lnTo>
                    <a:pt x="29348" y="137428"/>
                  </a:lnTo>
                  <a:lnTo>
                    <a:pt x="36057" y="124003"/>
                  </a:lnTo>
                  <a:lnTo>
                    <a:pt x="36739" y="120769"/>
                  </a:lnTo>
                  <a:lnTo>
                    <a:pt x="42753" y="111160"/>
                  </a:lnTo>
                  <a:lnTo>
                    <a:pt x="55399" y="97134"/>
                  </a:lnTo>
                  <a:lnTo>
                    <a:pt x="59193" y="96088"/>
                  </a:lnTo>
                  <a:lnTo>
                    <a:pt x="71293" y="95298"/>
                  </a:lnTo>
                  <a:lnTo>
                    <a:pt x="72929" y="96341"/>
                  </a:lnTo>
                  <a:lnTo>
                    <a:pt x="74020" y="98094"/>
                  </a:lnTo>
                  <a:lnTo>
                    <a:pt x="74747" y="100321"/>
                  </a:lnTo>
                  <a:lnTo>
                    <a:pt x="76290" y="101806"/>
                  </a:lnTo>
                  <a:lnTo>
                    <a:pt x="80825" y="103455"/>
                  </a:lnTo>
                  <a:lnTo>
                    <a:pt x="82458" y="104953"/>
                  </a:lnTo>
                  <a:lnTo>
                    <a:pt x="84273" y="109440"/>
                  </a:lnTo>
                  <a:lnTo>
                    <a:pt x="86497" y="120945"/>
                  </a:lnTo>
                  <a:lnTo>
                    <a:pt x="92187" y="130262"/>
                  </a:lnTo>
                  <a:lnTo>
                    <a:pt x="94645" y="142892"/>
                  </a:lnTo>
                  <a:lnTo>
                    <a:pt x="94847" y="146061"/>
                  </a:lnTo>
                  <a:lnTo>
                    <a:pt x="92249" y="152405"/>
                  </a:lnTo>
                  <a:lnTo>
                    <a:pt x="88625" y="158752"/>
                  </a:lnTo>
                  <a:lnTo>
                    <a:pt x="85527" y="168275"/>
                  </a:lnTo>
                  <a:lnTo>
                    <a:pt x="68425" y="188619"/>
                  </a:lnTo>
                  <a:lnTo>
                    <a:pt x="52871" y="196675"/>
                  </a:lnTo>
                  <a:lnTo>
                    <a:pt x="40255" y="199584"/>
                  </a:lnTo>
                  <a:lnTo>
                    <a:pt x="30921" y="206484"/>
                  </a:lnTo>
                  <a:lnTo>
                    <a:pt x="21979" y="208642"/>
                  </a:lnTo>
                  <a:lnTo>
                    <a:pt x="15766" y="209146"/>
                  </a:lnTo>
                  <a:lnTo>
                    <a:pt x="13685" y="208223"/>
                  </a:lnTo>
                  <a:lnTo>
                    <a:pt x="12298" y="206547"/>
                  </a:lnTo>
                  <a:lnTo>
                    <a:pt x="11374" y="204374"/>
                  </a:lnTo>
                  <a:lnTo>
                    <a:pt x="9699" y="202924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616"/>
          <p:cNvGrpSpPr/>
          <p:nvPr/>
        </p:nvGrpSpPr>
        <p:grpSpPr>
          <a:xfrm>
            <a:off x="8058150" y="5010153"/>
            <a:ext cx="476251" cy="266571"/>
            <a:chOff x="8058150" y="5010153"/>
            <a:chExt cx="476251" cy="266571"/>
          </a:xfrm>
        </p:grpSpPr>
        <p:sp>
          <p:nvSpPr>
            <p:cNvPr id="171" name="SMARTInkShape-3405"/>
            <p:cNvSpPr/>
            <p:nvPr>
              <p:custDataLst>
                <p:tags r:id="rId70"/>
              </p:custDataLst>
            </p:nvPr>
          </p:nvSpPr>
          <p:spPr>
            <a:xfrm>
              <a:off x="8420134" y="5040049"/>
              <a:ext cx="114267" cy="208227"/>
            </a:xfrm>
            <a:custGeom>
              <a:avLst/>
              <a:gdLst/>
              <a:ahLst/>
              <a:cxnLst/>
              <a:rect l="0" t="0" r="0" b="0"/>
              <a:pathLst>
                <a:path w="114267" h="208227">
                  <a:moveTo>
                    <a:pt x="19016" y="8201"/>
                  </a:moveTo>
                  <a:lnTo>
                    <a:pt x="19016" y="8201"/>
                  </a:lnTo>
                  <a:lnTo>
                    <a:pt x="19016" y="0"/>
                  </a:lnTo>
                  <a:lnTo>
                    <a:pt x="19016" y="6993"/>
                  </a:lnTo>
                  <a:lnTo>
                    <a:pt x="21838" y="7665"/>
                  </a:lnTo>
                  <a:lnTo>
                    <a:pt x="24072" y="7843"/>
                  </a:lnTo>
                  <a:lnTo>
                    <a:pt x="24503" y="9021"/>
                  </a:lnTo>
                  <a:lnTo>
                    <a:pt x="20414" y="18515"/>
                  </a:lnTo>
                  <a:lnTo>
                    <a:pt x="13983" y="63678"/>
                  </a:lnTo>
                  <a:lnTo>
                    <a:pt x="9886" y="100408"/>
                  </a:lnTo>
                  <a:lnTo>
                    <a:pt x="9514" y="144733"/>
                  </a:lnTo>
                  <a:lnTo>
                    <a:pt x="9492" y="182269"/>
                  </a:lnTo>
                  <a:lnTo>
                    <a:pt x="6669" y="188928"/>
                  </a:lnTo>
                  <a:lnTo>
                    <a:pt x="2946" y="195416"/>
                  </a:lnTo>
                  <a:lnTo>
                    <a:pt x="0" y="208059"/>
                  </a:lnTo>
                  <a:lnTo>
                    <a:pt x="5033" y="208176"/>
                  </a:lnTo>
                  <a:lnTo>
                    <a:pt x="6519" y="207135"/>
                  </a:lnTo>
                  <a:lnTo>
                    <a:pt x="7510" y="205382"/>
                  </a:lnTo>
                  <a:lnTo>
                    <a:pt x="10289" y="191976"/>
                  </a:lnTo>
                  <a:lnTo>
                    <a:pt x="15960" y="182715"/>
                  </a:lnTo>
                  <a:lnTo>
                    <a:pt x="17657" y="176427"/>
                  </a:lnTo>
                  <a:lnTo>
                    <a:pt x="19169" y="174326"/>
                  </a:lnTo>
                  <a:lnTo>
                    <a:pt x="21234" y="172926"/>
                  </a:lnTo>
                  <a:lnTo>
                    <a:pt x="26351" y="170312"/>
                  </a:lnTo>
                  <a:lnTo>
                    <a:pt x="32154" y="165623"/>
                  </a:lnTo>
                  <a:lnTo>
                    <a:pt x="35439" y="160010"/>
                  </a:lnTo>
                  <a:lnTo>
                    <a:pt x="36314" y="157032"/>
                  </a:lnTo>
                  <a:lnTo>
                    <a:pt x="37957" y="155047"/>
                  </a:lnTo>
                  <a:lnTo>
                    <a:pt x="42604" y="152840"/>
                  </a:lnTo>
                  <a:lnTo>
                    <a:pt x="79352" y="151090"/>
                  </a:lnTo>
                  <a:lnTo>
                    <a:pt x="85696" y="153904"/>
                  </a:lnTo>
                  <a:lnTo>
                    <a:pt x="88868" y="156137"/>
                  </a:lnTo>
                  <a:lnTo>
                    <a:pt x="92395" y="161439"/>
                  </a:lnTo>
                  <a:lnTo>
                    <a:pt x="95020" y="167323"/>
                  </a:lnTo>
                  <a:lnTo>
                    <a:pt x="101391" y="176586"/>
                  </a:lnTo>
                  <a:lnTo>
                    <a:pt x="103252" y="182874"/>
                  </a:lnTo>
                  <a:lnTo>
                    <a:pt x="104807" y="184975"/>
                  </a:lnTo>
                  <a:lnTo>
                    <a:pt x="106901" y="186376"/>
                  </a:lnTo>
                  <a:lnTo>
                    <a:pt x="109355" y="187309"/>
                  </a:lnTo>
                  <a:lnTo>
                    <a:pt x="110993" y="188990"/>
                  </a:lnTo>
                  <a:lnTo>
                    <a:pt x="112811" y="193679"/>
                  </a:lnTo>
                  <a:lnTo>
                    <a:pt x="114266" y="20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406"/>
            <p:cNvSpPr/>
            <p:nvPr>
              <p:custDataLst>
                <p:tags r:id="rId71"/>
              </p:custDataLst>
            </p:nvPr>
          </p:nvSpPr>
          <p:spPr>
            <a:xfrm>
              <a:off x="8307159" y="5105400"/>
              <a:ext cx="84367" cy="57151"/>
            </a:xfrm>
            <a:custGeom>
              <a:avLst/>
              <a:gdLst/>
              <a:ahLst/>
              <a:cxnLst/>
              <a:rect l="0" t="0" r="0" b="0"/>
              <a:pathLst>
                <a:path w="84367" h="57151">
                  <a:moveTo>
                    <a:pt x="17691" y="57150"/>
                  </a:moveTo>
                  <a:lnTo>
                    <a:pt x="17691" y="57150"/>
                  </a:lnTo>
                  <a:lnTo>
                    <a:pt x="0" y="57150"/>
                  </a:lnTo>
                  <a:lnTo>
                    <a:pt x="6961" y="48949"/>
                  </a:lnTo>
                  <a:lnTo>
                    <a:pt x="15532" y="46829"/>
                  </a:lnTo>
                  <a:lnTo>
                    <a:pt x="41021" y="31822"/>
                  </a:lnTo>
                  <a:lnTo>
                    <a:pt x="52002" y="28479"/>
                  </a:lnTo>
                  <a:lnTo>
                    <a:pt x="84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407"/>
            <p:cNvSpPr/>
            <p:nvPr>
              <p:custDataLst>
                <p:tags r:id="rId72"/>
              </p:custDataLst>
            </p:nvPr>
          </p:nvSpPr>
          <p:spPr>
            <a:xfrm>
              <a:off x="8353425" y="5010153"/>
              <a:ext cx="28576" cy="257008"/>
            </a:xfrm>
            <a:custGeom>
              <a:avLst/>
              <a:gdLst/>
              <a:ahLst/>
              <a:cxnLst/>
              <a:rect l="0" t="0" r="0" b="0"/>
              <a:pathLst>
                <a:path w="28576" h="257008">
                  <a:moveTo>
                    <a:pt x="19050" y="9522"/>
                  </a:moveTo>
                  <a:lnTo>
                    <a:pt x="19050" y="9522"/>
                  </a:lnTo>
                  <a:lnTo>
                    <a:pt x="19050" y="4466"/>
                  </a:lnTo>
                  <a:lnTo>
                    <a:pt x="20108" y="2977"/>
                  </a:lnTo>
                  <a:lnTo>
                    <a:pt x="21872" y="1983"/>
                  </a:lnTo>
                  <a:lnTo>
                    <a:pt x="28459" y="31"/>
                  </a:lnTo>
                  <a:lnTo>
                    <a:pt x="20364" y="0"/>
                  </a:lnTo>
                  <a:lnTo>
                    <a:pt x="19927" y="1057"/>
                  </a:lnTo>
                  <a:lnTo>
                    <a:pt x="18069" y="16244"/>
                  </a:lnTo>
                  <a:lnTo>
                    <a:pt x="12527" y="26566"/>
                  </a:lnTo>
                  <a:lnTo>
                    <a:pt x="9603" y="70843"/>
                  </a:lnTo>
                  <a:lnTo>
                    <a:pt x="8489" y="89192"/>
                  </a:lnTo>
                  <a:lnTo>
                    <a:pt x="884" y="127023"/>
                  </a:lnTo>
                  <a:lnTo>
                    <a:pt x="52" y="171448"/>
                  </a:lnTo>
                  <a:lnTo>
                    <a:pt x="1" y="218236"/>
                  </a:lnTo>
                  <a:lnTo>
                    <a:pt x="0" y="241248"/>
                  </a:lnTo>
                  <a:lnTo>
                    <a:pt x="2822" y="247625"/>
                  </a:lnTo>
                  <a:lnTo>
                    <a:pt x="9132" y="256614"/>
                  </a:lnTo>
                  <a:lnTo>
                    <a:pt x="14465" y="257007"/>
                  </a:lnTo>
                  <a:lnTo>
                    <a:pt x="19834" y="254276"/>
                  </a:lnTo>
                  <a:lnTo>
                    <a:pt x="28575" y="24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408"/>
            <p:cNvSpPr/>
            <p:nvPr>
              <p:custDataLst>
                <p:tags r:id="rId73"/>
              </p:custDataLst>
            </p:nvPr>
          </p:nvSpPr>
          <p:spPr>
            <a:xfrm>
              <a:off x="8258175" y="51054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325" y="10849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409"/>
            <p:cNvSpPr/>
            <p:nvPr>
              <p:custDataLst>
                <p:tags r:id="rId74"/>
              </p:custDataLst>
            </p:nvPr>
          </p:nvSpPr>
          <p:spPr>
            <a:xfrm>
              <a:off x="8239125" y="5182924"/>
              <a:ext cx="38101" cy="65352"/>
            </a:xfrm>
            <a:custGeom>
              <a:avLst/>
              <a:gdLst/>
              <a:ahLst/>
              <a:cxnLst/>
              <a:rect l="0" t="0" r="0" b="0"/>
              <a:pathLst>
                <a:path w="38101" h="65352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9409" y="6993"/>
                  </a:lnTo>
                  <a:lnTo>
                    <a:pt x="12296" y="7665"/>
                  </a:lnTo>
                  <a:lnTo>
                    <a:pt x="17716" y="8094"/>
                  </a:lnTo>
                  <a:lnTo>
                    <a:pt x="18457" y="10976"/>
                  </a:lnTo>
                  <a:lnTo>
                    <a:pt x="18933" y="16392"/>
                  </a:lnTo>
                  <a:lnTo>
                    <a:pt x="25573" y="25067"/>
                  </a:lnTo>
                  <a:lnTo>
                    <a:pt x="27686" y="33894"/>
                  </a:lnTo>
                  <a:lnTo>
                    <a:pt x="28180" y="40082"/>
                  </a:lnTo>
                  <a:lnTo>
                    <a:pt x="29370" y="42154"/>
                  </a:lnTo>
                  <a:lnTo>
                    <a:pt x="31221" y="43537"/>
                  </a:lnTo>
                  <a:lnTo>
                    <a:pt x="33513" y="44458"/>
                  </a:lnTo>
                  <a:lnTo>
                    <a:pt x="35043" y="46132"/>
                  </a:lnTo>
                  <a:lnTo>
                    <a:pt x="36741" y="50812"/>
                  </a:lnTo>
                  <a:lnTo>
                    <a:pt x="38100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410"/>
            <p:cNvSpPr/>
            <p:nvPr>
              <p:custDataLst>
                <p:tags r:id="rId75"/>
              </p:custDataLst>
            </p:nvPr>
          </p:nvSpPr>
          <p:spPr>
            <a:xfrm>
              <a:off x="8058150" y="5153025"/>
              <a:ext cx="141514" cy="123699"/>
            </a:xfrm>
            <a:custGeom>
              <a:avLst/>
              <a:gdLst/>
              <a:ahLst/>
              <a:cxnLst/>
              <a:rect l="0" t="0" r="0" b="0"/>
              <a:pathLst>
                <a:path w="141514" h="123699">
                  <a:moveTo>
                    <a:pt x="0" y="0"/>
                  </a:moveTo>
                  <a:lnTo>
                    <a:pt x="0" y="0"/>
                  </a:lnTo>
                  <a:lnTo>
                    <a:pt x="0" y="45594"/>
                  </a:lnTo>
                  <a:lnTo>
                    <a:pt x="0" y="88785"/>
                  </a:lnTo>
                  <a:lnTo>
                    <a:pt x="2822" y="95198"/>
                  </a:lnTo>
                  <a:lnTo>
                    <a:pt x="5056" y="98391"/>
                  </a:lnTo>
                  <a:lnTo>
                    <a:pt x="10361" y="101938"/>
                  </a:lnTo>
                  <a:lnTo>
                    <a:pt x="13257" y="102883"/>
                  </a:lnTo>
                  <a:lnTo>
                    <a:pt x="15188" y="104572"/>
                  </a:lnTo>
                  <a:lnTo>
                    <a:pt x="17333" y="109271"/>
                  </a:lnTo>
                  <a:lnTo>
                    <a:pt x="18963" y="110947"/>
                  </a:lnTo>
                  <a:lnTo>
                    <a:pt x="27101" y="113858"/>
                  </a:lnTo>
                  <a:lnTo>
                    <a:pt x="33194" y="114169"/>
                  </a:lnTo>
                  <a:lnTo>
                    <a:pt x="34830" y="113154"/>
                  </a:lnTo>
                  <a:lnTo>
                    <a:pt x="35920" y="111420"/>
                  </a:lnTo>
                  <a:lnTo>
                    <a:pt x="36646" y="109205"/>
                  </a:lnTo>
                  <a:lnTo>
                    <a:pt x="38189" y="107728"/>
                  </a:lnTo>
                  <a:lnTo>
                    <a:pt x="42726" y="106087"/>
                  </a:lnTo>
                  <a:lnTo>
                    <a:pt x="44359" y="104591"/>
                  </a:lnTo>
                  <a:lnTo>
                    <a:pt x="46174" y="100107"/>
                  </a:lnTo>
                  <a:lnTo>
                    <a:pt x="47716" y="98488"/>
                  </a:lnTo>
                  <a:lnTo>
                    <a:pt x="52251" y="96690"/>
                  </a:lnTo>
                  <a:lnTo>
                    <a:pt x="53884" y="95151"/>
                  </a:lnTo>
                  <a:lnTo>
                    <a:pt x="55699" y="90620"/>
                  </a:lnTo>
                  <a:lnTo>
                    <a:pt x="57150" y="57281"/>
                  </a:lnTo>
                  <a:lnTo>
                    <a:pt x="48950" y="57161"/>
                  </a:lnTo>
                  <a:lnTo>
                    <a:pt x="48508" y="58215"/>
                  </a:lnTo>
                  <a:lnTo>
                    <a:pt x="47659" y="71340"/>
                  </a:lnTo>
                  <a:lnTo>
                    <a:pt x="48706" y="72960"/>
                  </a:lnTo>
                  <a:lnTo>
                    <a:pt x="50463" y="74040"/>
                  </a:lnTo>
                  <a:lnTo>
                    <a:pt x="52692" y="74760"/>
                  </a:lnTo>
                  <a:lnTo>
                    <a:pt x="54178" y="76298"/>
                  </a:lnTo>
                  <a:lnTo>
                    <a:pt x="55829" y="80830"/>
                  </a:lnTo>
                  <a:lnTo>
                    <a:pt x="56759" y="89331"/>
                  </a:lnTo>
                  <a:lnTo>
                    <a:pt x="57948" y="91305"/>
                  </a:lnTo>
                  <a:lnTo>
                    <a:pt x="59799" y="92620"/>
                  </a:lnTo>
                  <a:lnTo>
                    <a:pt x="62090" y="93497"/>
                  </a:lnTo>
                  <a:lnTo>
                    <a:pt x="63619" y="95140"/>
                  </a:lnTo>
                  <a:lnTo>
                    <a:pt x="67465" y="104848"/>
                  </a:lnTo>
                  <a:lnTo>
                    <a:pt x="71613" y="109394"/>
                  </a:lnTo>
                  <a:lnTo>
                    <a:pt x="76984" y="112120"/>
                  </a:lnTo>
                  <a:lnTo>
                    <a:pt x="79897" y="112847"/>
                  </a:lnTo>
                  <a:lnTo>
                    <a:pt x="81840" y="114389"/>
                  </a:lnTo>
                  <a:lnTo>
                    <a:pt x="83999" y="118926"/>
                  </a:lnTo>
                  <a:lnTo>
                    <a:pt x="85632" y="120559"/>
                  </a:lnTo>
                  <a:lnTo>
                    <a:pt x="93774" y="123395"/>
                  </a:lnTo>
                  <a:lnTo>
                    <a:pt x="99869" y="123698"/>
                  </a:lnTo>
                  <a:lnTo>
                    <a:pt x="105417" y="120946"/>
                  </a:lnTo>
                  <a:lnTo>
                    <a:pt x="118836" y="109632"/>
                  </a:lnTo>
                  <a:lnTo>
                    <a:pt x="121608" y="104111"/>
                  </a:lnTo>
                  <a:lnTo>
                    <a:pt x="122347" y="101158"/>
                  </a:lnTo>
                  <a:lnTo>
                    <a:pt x="123899" y="99189"/>
                  </a:lnTo>
                  <a:lnTo>
                    <a:pt x="128444" y="97000"/>
                  </a:lnTo>
                  <a:lnTo>
                    <a:pt x="130080" y="95358"/>
                  </a:lnTo>
                  <a:lnTo>
                    <a:pt x="131896" y="90712"/>
                  </a:lnTo>
                  <a:lnTo>
                    <a:pt x="134121" y="79106"/>
                  </a:lnTo>
                  <a:lnTo>
                    <a:pt x="139811" y="69771"/>
                  </a:lnTo>
                  <a:lnTo>
                    <a:pt x="141513" y="63465"/>
                  </a:lnTo>
                  <a:lnTo>
                    <a:pt x="140908" y="60301"/>
                  </a:lnTo>
                  <a:lnTo>
                    <a:pt x="134153" y="47819"/>
                  </a:lnTo>
                  <a:lnTo>
                    <a:pt x="133360" y="38231"/>
                  </a:lnTo>
                  <a:lnTo>
                    <a:pt x="1238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617"/>
          <p:cNvGrpSpPr/>
          <p:nvPr/>
        </p:nvGrpSpPr>
        <p:grpSpPr>
          <a:xfrm>
            <a:off x="8905878" y="5031093"/>
            <a:ext cx="589094" cy="340994"/>
            <a:chOff x="8905878" y="5031093"/>
            <a:chExt cx="589094" cy="340994"/>
          </a:xfrm>
        </p:grpSpPr>
        <p:sp>
          <p:nvSpPr>
            <p:cNvPr id="178" name="SMARTInkShape-3411"/>
            <p:cNvSpPr/>
            <p:nvPr>
              <p:custDataLst>
                <p:tags r:id="rId68"/>
              </p:custDataLst>
            </p:nvPr>
          </p:nvSpPr>
          <p:spPr>
            <a:xfrm>
              <a:off x="9020302" y="5031093"/>
              <a:ext cx="474670" cy="340994"/>
            </a:xfrm>
            <a:custGeom>
              <a:avLst/>
              <a:gdLst/>
              <a:ahLst/>
              <a:cxnLst/>
              <a:rect l="0" t="0" r="0" b="0"/>
              <a:pathLst>
                <a:path w="474670" h="340994">
                  <a:moveTo>
                    <a:pt x="95123" y="140982"/>
                  </a:moveTo>
                  <a:lnTo>
                    <a:pt x="95123" y="140982"/>
                  </a:lnTo>
                  <a:lnTo>
                    <a:pt x="95123" y="135926"/>
                  </a:lnTo>
                  <a:lnTo>
                    <a:pt x="94065" y="134437"/>
                  </a:lnTo>
                  <a:lnTo>
                    <a:pt x="92301" y="133443"/>
                  </a:lnTo>
                  <a:lnTo>
                    <a:pt x="86922" y="131849"/>
                  </a:lnTo>
                  <a:lnTo>
                    <a:pt x="67998" y="113850"/>
                  </a:lnTo>
                  <a:lnTo>
                    <a:pt x="61921" y="112835"/>
                  </a:lnTo>
                  <a:lnTo>
                    <a:pt x="60288" y="111634"/>
                  </a:lnTo>
                  <a:lnTo>
                    <a:pt x="58474" y="107477"/>
                  </a:lnTo>
                  <a:lnTo>
                    <a:pt x="56932" y="105945"/>
                  </a:lnTo>
                  <a:lnTo>
                    <a:pt x="52396" y="104243"/>
                  </a:lnTo>
                  <a:lnTo>
                    <a:pt x="34670" y="103002"/>
                  </a:lnTo>
                  <a:lnTo>
                    <a:pt x="32597" y="104020"/>
                  </a:lnTo>
                  <a:lnTo>
                    <a:pt x="31214" y="105757"/>
                  </a:lnTo>
                  <a:lnTo>
                    <a:pt x="30292" y="107974"/>
                  </a:lnTo>
                  <a:lnTo>
                    <a:pt x="28619" y="109451"/>
                  </a:lnTo>
                  <a:lnTo>
                    <a:pt x="23937" y="111094"/>
                  </a:lnTo>
                  <a:lnTo>
                    <a:pt x="22266" y="112590"/>
                  </a:lnTo>
                  <a:lnTo>
                    <a:pt x="20408" y="117075"/>
                  </a:lnTo>
                  <a:lnTo>
                    <a:pt x="18855" y="118694"/>
                  </a:lnTo>
                  <a:lnTo>
                    <a:pt x="14306" y="120492"/>
                  </a:lnTo>
                  <a:lnTo>
                    <a:pt x="12670" y="122031"/>
                  </a:lnTo>
                  <a:lnTo>
                    <a:pt x="841" y="140872"/>
                  </a:lnTo>
                  <a:lnTo>
                    <a:pt x="0" y="154085"/>
                  </a:lnTo>
                  <a:lnTo>
                    <a:pt x="1016" y="156068"/>
                  </a:lnTo>
                  <a:lnTo>
                    <a:pt x="2751" y="157389"/>
                  </a:lnTo>
                  <a:lnTo>
                    <a:pt x="4967" y="158270"/>
                  </a:lnTo>
                  <a:lnTo>
                    <a:pt x="6443" y="159916"/>
                  </a:lnTo>
                  <a:lnTo>
                    <a:pt x="8084" y="164567"/>
                  </a:lnTo>
                  <a:lnTo>
                    <a:pt x="9581" y="166230"/>
                  </a:lnTo>
                  <a:lnTo>
                    <a:pt x="14065" y="168078"/>
                  </a:lnTo>
                  <a:lnTo>
                    <a:pt x="22541" y="169119"/>
                  </a:lnTo>
                  <a:lnTo>
                    <a:pt x="24509" y="170323"/>
                  </a:lnTo>
                  <a:lnTo>
                    <a:pt x="25823" y="172184"/>
                  </a:lnTo>
                  <a:lnTo>
                    <a:pt x="26698" y="174483"/>
                  </a:lnTo>
                  <a:lnTo>
                    <a:pt x="28339" y="176017"/>
                  </a:lnTo>
                  <a:lnTo>
                    <a:pt x="32986" y="177719"/>
                  </a:lnTo>
                  <a:lnTo>
                    <a:pt x="35706" y="177115"/>
                  </a:lnTo>
                  <a:lnTo>
                    <a:pt x="47678" y="171363"/>
                  </a:lnTo>
                  <a:lnTo>
                    <a:pt x="61532" y="169663"/>
                  </a:lnTo>
                  <a:lnTo>
                    <a:pt x="63203" y="168569"/>
                  </a:lnTo>
                  <a:lnTo>
                    <a:pt x="64319" y="166782"/>
                  </a:lnTo>
                  <a:lnTo>
                    <a:pt x="66108" y="161366"/>
                  </a:lnTo>
                  <a:lnTo>
                    <a:pt x="76070" y="150510"/>
                  </a:lnTo>
                  <a:lnTo>
                    <a:pt x="76072" y="150507"/>
                  </a:lnTo>
                  <a:lnTo>
                    <a:pt x="67872" y="158708"/>
                  </a:lnTo>
                  <a:lnTo>
                    <a:pt x="66663" y="168116"/>
                  </a:lnTo>
                  <a:lnTo>
                    <a:pt x="66558" y="182688"/>
                  </a:lnTo>
                  <a:lnTo>
                    <a:pt x="57284" y="223278"/>
                  </a:lnTo>
                  <a:lnTo>
                    <a:pt x="57138" y="229769"/>
                  </a:lnTo>
                  <a:lnTo>
                    <a:pt x="46703" y="270893"/>
                  </a:lnTo>
                  <a:lnTo>
                    <a:pt x="41030" y="281662"/>
                  </a:lnTo>
                  <a:lnTo>
                    <a:pt x="37980" y="328361"/>
                  </a:lnTo>
                  <a:lnTo>
                    <a:pt x="37976" y="334681"/>
                  </a:lnTo>
                  <a:lnTo>
                    <a:pt x="39033" y="336790"/>
                  </a:lnTo>
                  <a:lnTo>
                    <a:pt x="40797" y="338196"/>
                  </a:lnTo>
                  <a:lnTo>
                    <a:pt x="47107" y="340843"/>
                  </a:lnTo>
                  <a:lnTo>
                    <a:pt x="55664" y="340993"/>
                  </a:lnTo>
                  <a:lnTo>
                    <a:pt x="70161" y="327749"/>
                  </a:lnTo>
                  <a:lnTo>
                    <a:pt x="73446" y="321709"/>
                  </a:lnTo>
                  <a:lnTo>
                    <a:pt x="75964" y="315497"/>
                  </a:lnTo>
                  <a:lnTo>
                    <a:pt x="101553" y="270782"/>
                  </a:lnTo>
                  <a:lnTo>
                    <a:pt x="120880" y="229507"/>
                  </a:lnTo>
                  <a:lnTo>
                    <a:pt x="133812" y="197541"/>
                  </a:lnTo>
                  <a:lnTo>
                    <a:pt x="138777" y="185170"/>
                  </a:lnTo>
                  <a:lnTo>
                    <a:pt x="145337" y="143789"/>
                  </a:lnTo>
                  <a:lnTo>
                    <a:pt x="149190" y="135880"/>
                  </a:lnTo>
                  <a:lnTo>
                    <a:pt x="152002" y="122237"/>
                  </a:lnTo>
                  <a:lnTo>
                    <a:pt x="152272" y="112446"/>
                  </a:lnTo>
                  <a:lnTo>
                    <a:pt x="147216" y="117475"/>
                  </a:lnTo>
                  <a:lnTo>
                    <a:pt x="144733" y="122773"/>
                  </a:lnTo>
                  <a:lnTo>
                    <a:pt x="142758" y="153803"/>
                  </a:lnTo>
                  <a:lnTo>
                    <a:pt x="145575" y="160086"/>
                  </a:lnTo>
                  <a:lnTo>
                    <a:pt x="149296" y="166406"/>
                  </a:lnTo>
                  <a:lnTo>
                    <a:pt x="151685" y="179087"/>
                  </a:lnTo>
                  <a:lnTo>
                    <a:pt x="152158" y="191783"/>
                  </a:lnTo>
                  <a:lnTo>
                    <a:pt x="155044" y="198132"/>
                  </a:lnTo>
                  <a:lnTo>
                    <a:pt x="158796" y="204482"/>
                  </a:lnTo>
                  <a:lnTo>
                    <a:pt x="160462" y="210832"/>
                  </a:lnTo>
                  <a:lnTo>
                    <a:pt x="161968" y="212949"/>
                  </a:lnTo>
                  <a:lnTo>
                    <a:pt x="164027" y="214360"/>
                  </a:lnTo>
                  <a:lnTo>
                    <a:pt x="169882" y="216624"/>
                  </a:lnTo>
                  <a:lnTo>
                    <a:pt x="179398" y="217134"/>
                  </a:lnTo>
                  <a:lnTo>
                    <a:pt x="212726" y="185301"/>
                  </a:lnTo>
                  <a:lnTo>
                    <a:pt x="216182" y="179024"/>
                  </a:lnTo>
                  <a:lnTo>
                    <a:pt x="219643" y="163200"/>
                  </a:lnTo>
                  <a:lnTo>
                    <a:pt x="226415" y="150506"/>
                  </a:lnTo>
                  <a:lnTo>
                    <a:pt x="228473" y="121971"/>
                  </a:lnTo>
                  <a:lnTo>
                    <a:pt x="228473" y="153813"/>
                  </a:lnTo>
                  <a:lnTo>
                    <a:pt x="231295" y="160090"/>
                  </a:lnTo>
                  <a:lnTo>
                    <a:pt x="235019" y="166408"/>
                  </a:lnTo>
                  <a:lnTo>
                    <a:pt x="237607" y="177203"/>
                  </a:lnTo>
                  <a:lnTo>
                    <a:pt x="244467" y="186315"/>
                  </a:lnTo>
                  <a:lnTo>
                    <a:pt x="246164" y="192175"/>
                  </a:lnTo>
                  <a:lnTo>
                    <a:pt x="247675" y="194161"/>
                  </a:lnTo>
                  <a:lnTo>
                    <a:pt x="264821" y="206178"/>
                  </a:lnTo>
                  <a:lnTo>
                    <a:pt x="271110" y="207219"/>
                  </a:lnTo>
                  <a:lnTo>
                    <a:pt x="288917" y="207619"/>
                  </a:lnTo>
                  <a:lnTo>
                    <a:pt x="295201" y="204818"/>
                  </a:lnTo>
                  <a:lnTo>
                    <a:pt x="301522" y="201104"/>
                  </a:lnTo>
                  <a:lnTo>
                    <a:pt x="311030" y="197954"/>
                  </a:lnTo>
                  <a:lnTo>
                    <a:pt x="320550" y="191847"/>
                  </a:lnTo>
                  <a:lnTo>
                    <a:pt x="326899" y="190047"/>
                  </a:lnTo>
                  <a:lnTo>
                    <a:pt x="329015" y="188509"/>
                  </a:lnTo>
                  <a:lnTo>
                    <a:pt x="330426" y="186425"/>
                  </a:lnTo>
                  <a:lnTo>
                    <a:pt x="333052" y="181287"/>
                  </a:lnTo>
                  <a:lnTo>
                    <a:pt x="350533" y="161875"/>
                  </a:lnTo>
                  <a:lnTo>
                    <a:pt x="351514" y="158029"/>
                  </a:lnTo>
                  <a:lnTo>
                    <a:pt x="352283" y="136448"/>
                  </a:lnTo>
                  <a:lnTo>
                    <a:pt x="351231" y="134785"/>
                  </a:lnTo>
                  <a:lnTo>
                    <a:pt x="349469" y="133675"/>
                  </a:lnTo>
                  <a:lnTo>
                    <a:pt x="342597" y="131750"/>
                  </a:lnTo>
                  <a:lnTo>
                    <a:pt x="320417" y="131468"/>
                  </a:lnTo>
                  <a:lnTo>
                    <a:pt x="318344" y="132522"/>
                  </a:lnTo>
                  <a:lnTo>
                    <a:pt x="316961" y="134284"/>
                  </a:lnTo>
                  <a:lnTo>
                    <a:pt x="316041" y="136517"/>
                  </a:lnTo>
                  <a:lnTo>
                    <a:pt x="314368" y="138005"/>
                  </a:lnTo>
                  <a:lnTo>
                    <a:pt x="309687" y="139659"/>
                  </a:lnTo>
                  <a:lnTo>
                    <a:pt x="308016" y="141158"/>
                  </a:lnTo>
                  <a:lnTo>
                    <a:pt x="297330" y="160228"/>
                  </a:lnTo>
                  <a:lnTo>
                    <a:pt x="295174" y="188413"/>
                  </a:lnTo>
                  <a:lnTo>
                    <a:pt x="295160" y="193107"/>
                  </a:lnTo>
                  <a:lnTo>
                    <a:pt x="297975" y="198721"/>
                  </a:lnTo>
                  <a:lnTo>
                    <a:pt x="303350" y="205892"/>
                  </a:lnTo>
                  <a:lnTo>
                    <a:pt x="306908" y="206873"/>
                  </a:lnTo>
                  <a:lnTo>
                    <a:pt x="313771" y="207611"/>
                  </a:lnTo>
                  <a:lnTo>
                    <a:pt x="321718" y="201102"/>
                  </a:lnTo>
                  <a:lnTo>
                    <a:pt x="331521" y="198523"/>
                  </a:lnTo>
                  <a:lnTo>
                    <a:pt x="332095" y="197334"/>
                  </a:lnTo>
                  <a:lnTo>
                    <a:pt x="332736" y="193192"/>
                  </a:lnTo>
                  <a:lnTo>
                    <a:pt x="333965" y="191663"/>
                  </a:lnTo>
                  <a:lnTo>
                    <a:pt x="338152" y="189965"/>
                  </a:lnTo>
                  <a:lnTo>
                    <a:pt x="339692" y="188455"/>
                  </a:lnTo>
                  <a:lnTo>
                    <a:pt x="342763" y="179120"/>
                  </a:lnTo>
                  <a:lnTo>
                    <a:pt x="342773" y="206206"/>
                  </a:lnTo>
                  <a:lnTo>
                    <a:pt x="350974" y="215731"/>
                  </a:lnTo>
                  <a:lnTo>
                    <a:pt x="360384" y="217055"/>
                  </a:lnTo>
                  <a:lnTo>
                    <a:pt x="374954" y="217171"/>
                  </a:lnTo>
                  <a:lnTo>
                    <a:pt x="376927" y="216117"/>
                  </a:lnTo>
                  <a:lnTo>
                    <a:pt x="378243" y="214355"/>
                  </a:lnTo>
                  <a:lnTo>
                    <a:pt x="379120" y="212122"/>
                  </a:lnTo>
                  <a:lnTo>
                    <a:pt x="390467" y="203924"/>
                  </a:lnTo>
                  <a:lnTo>
                    <a:pt x="404601" y="198217"/>
                  </a:lnTo>
                  <a:lnTo>
                    <a:pt x="406216" y="196072"/>
                  </a:lnTo>
                  <a:lnTo>
                    <a:pt x="419526" y="171363"/>
                  </a:lnTo>
                  <a:lnTo>
                    <a:pt x="444395" y="127980"/>
                  </a:lnTo>
                  <a:lnTo>
                    <a:pt x="452846" y="109142"/>
                  </a:lnTo>
                  <a:lnTo>
                    <a:pt x="465109" y="63485"/>
                  </a:lnTo>
                  <a:lnTo>
                    <a:pt x="474669" y="34520"/>
                  </a:lnTo>
                  <a:lnTo>
                    <a:pt x="474094" y="30849"/>
                  </a:lnTo>
                  <a:lnTo>
                    <a:pt x="464307" y="7690"/>
                  </a:lnTo>
                  <a:lnTo>
                    <a:pt x="458502" y="0"/>
                  </a:lnTo>
                  <a:lnTo>
                    <a:pt x="456968" y="428"/>
                  </a:lnTo>
                  <a:lnTo>
                    <a:pt x="442921" y="12346"/>
                  </a:lnTo>
                  <a:lnTo>
                    <a:pt x="432445" y="30357"/>
                  </a:lnTo>
                  <a:lnTo>
                    <a:pt x="420451" y="71586"/>
                  </a:lnTo>
                  <a:lnTo>
                    <a:pt x="419060" y="115608"/>
                  </a:lnTo>
                  <a:lnTo>
                    <a:pt x="417941" y="133581"/>
                  </a:lnTo>
                  <a:lnTo>
                    <a:pt x="411439" y="152494"/>
                  </a:lnTo>
                  <a:lnTo>
                    <a:pt x="411392" y="164091"/>
                  </a:lnTo>
                  <a:lnTo>
                    <a:pt x="421259" y="204886"/>
                  </a:lnTo>
                  <a:lnTo>
                    <a:pt x="425280" y="212775"/>
                  </a:lnTo>
                  <a:lnTo>
                    <a:pt x="427862" y="226464"/>
                  </a:lnTo>
                  <a:lnTo>
                    <a:pt x="428074" y="229720"/>
                  </a:lnTo>
                  <a:lnTo>
                    <a:pt x="431131" y="236160"/>
                  </a:lnTo>
                  <a:lnTo>
                    <a:pt x="433429" y="239359"/>
                  </a:lnTo>
                  <a:lnTo>
                    <a:pt x="438804" y="242913"/>
                  </a:lnTo>
                  <a:lnTo>
                    <a:pt x="447548" y="245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412"/>
            <p:cNvSpPr/>
            <p:nvPr>
              <p:custDataLst>
                <p:tags r:id="rId69"/>
              </p:custDataLst>
            </p:nvPr>
          </p:nvSpPr>
          <p:spPr>
            <a:xfrm>
              <a:off x="8905878" y="5143503"/>
              <a:ext cx="123823" cy="112963"/>
            </a:xfrm>
            <a:custGeom>
              <a:avLst/>
              <a:gdLst/>
              <a:ahLst/>
              <a:cxnLst/>
              <a:rect l="0" t="0" r="0" b="0"/>
              <a:pathLst>
                <a:path w="123823" h="112963">
                  <a:moveTo>
                    <a:pt x="19047" y="47622"/>
                  </a:moveTo>
                  <a:lnTo>
                    <a:pt x="19047" y="47622"/>
                  </a:lnTo>
                  <a:lnTo>
                    <a:pt x="27248" y="47622"/>
                  </a:lnTo>
                  <a:lnTo>
                    <a:pt x="27691" y="46564"/>
                  </a:lnTo>
                  <a:lnTo>
                    <a:pt x="28457" y="39421"/>
                  </a:lnTo>
                  <a:lnTo>
                    <a:pt x="28538" y="43546"/>
                  </a:lnTo>
                  <a:lnTo>
                    <a:pt x="29608" y="43846"/>
                  </a:lnTo>
                  <a:lnTo>
                    <a:pt x="36770" y="39063"/>
                  </a:lnTo>
                  <a:lnTo>
                    <a:pt x="52251" y="38122"/>
                  </a:lnTo>
                  <a:lnTo>
                    <a:pt x="53884" y="37055"/>
                  </a:lnTo>
                  <a:lnTo>
                    <a:pt x="54971" y="35286"/>
                  </a:lnTo>
                  <a:lnTo>
                    <a:pt x="55697" y="33048"/>
                  </a:lnTo>
                  <a:lnTo>
                    <a:pt x="57239" y="31556"/>
                  </a:lnTo>
                  <a:lnTo>
                    <a:pt x="61774" y="29898"/>
                  </a:lnTo>
                  <a:lnTo>
                    <a:pt x="63407" y="28397"/>
                  </a:lnTo>
                  <a:lnTo>
                    <a:pt x="65221" y="23908"/>
                  </a:lnTo>
                  <a:lnTo>
                    <a:pt x="66763" y="22288"/>
                  </a:lnTo>
                  <a:lnTo>
                    <a:pt x="71299" y="20488"/>
                  </a:lnTo>
                  <a:lnTo>
                    <a:pt x="72932" y="18949"/>
                  </a:lnTo>
                  <a:lnTo>
                    <a:pt x="75767" y="10973"/>
                  </a:lnTo>
                  <a:lnTo>
                    <a:pt x="76159" y="1448"/>
                  </a:lnTo>
                  <a:lnTo>
                    <a:pt x="75113" y="964"/>
                  </a:lnTo>
                  <a:lnTo>
                    <a:pt x="49373" y="0"/>
                  </a:lnTo>
                  <a:lnTo>
                    <a:pt x="40364" y="6544"/>
                  </a:lnTo>
                  <a:lnTo>
                    <a:pt x="31477" y="9698"/>
                  </a:lnTo>
                  <a:lnTo>
                    <a:pt x="5020" y="33110"/>
                  </a:lnTo>
                  <a:lnTo>
                    <a:pt x="2229" y="38703"/>
                  </a:lnTo>
                  <a:lnTo>
                    <a:pt x="193" y="57201"/>
                  </a:lnTo>
                  <a:lnTo>
                    <a:pt x="0" y="88898"/>
                  </a:lnTo>
                  <a:lnTo>
                    <a:pt x="1057" y="91014"/>
                  </a:lnTo>
                  <a:lnTo>
                    <a:pt x="2821" y="92425"/>
                  </a:lnTo>
                  <a:lnTo>
                    <a:pt x="7602" y="95051"/>
                  </a:lnTo>
                  <a:lnTo>
                    <a:pt x="16243" y="101422"/>
                  </a:lnTo>
                  <a:lnTo>
                    <a:pt x="25506" y="103780"/>
                  </a:lnTo>
                  <a:lnTo>
                    <a:pt x="41287" y="104641"/>
                  </a:lnTo>
                  <a:lnTo>
                    <a:pt x="47628" y="107536"/>
                  </a:lnTo>
                  <a:lnTo>
                    <a:pt x="50801" y="109790"/>
                  </a:lnTo>
                  <a:lnTo>
                    <a:pt x="65380" y="112962"/>
                  </a:lnTo>
                  <a:lnTo>
                    <a:pt x="74212" y="110881"/>
                  </a:lnTo>
                  <a:lnTo>
                    <a:pt x="82724" y="107487"/>
                  </a:lnTo>
                  <a:lnTo>
                    <a:pt x="123822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618"/>
          <p:cNvGrpSpPr/>
          <p:nvPr/>
        </p:nvGrpSpPr>
        <p:grpSpPr>
          <a:xfrm>
            <a:off x="9801225" y="5019689"/>
            <a:ext cx="428626" cy="418525"/>
            <a:chOff x="9801225" y="5019689"/>
            <a:chExt cx="428626" cy="418525"/>
          </a:xfrm>
        </p:grpSpPr>
        <p:sp>
          <p:nvSpPr>
            <p:cNvPr id="181" name="SMARTInkShape-3413"/>
            <p:cNvSpPr/>
            <p:nvPr>
              <p:custDataLst>
                <p:tags r:id="rId63"/>
              </p:custDataLst>
            </p:nvPr>
          </p:nvSpPr>
          <p:spPr>
            <a:xfrm>
              <a:off x="10211191" y="5191125"/>
              <a:ext cx="18660" cy="19051"/>
            </a:xfrm>
            <a:custGeom>
              <a:avLst/>
              <a:gdLst/>
              <a:ahLst/>
              <a:cxnLst/>
              <a:rect l="0" t="0" r="0" b="0"/>
              <a:pathLst>
                <a:path w="18660" h="19051">
                  <a:moveTo>
                    <a:pt x="9134" y="19050"/>
                  </a:moveTo>
                  <a:lnTo>
                    <a:pt x="9134" y="19050"/>
                  </a:lnTo>
                  <a:lnTo>
                    <a:pt x="9134" y="9559"/>
                  </a:lnTo>
                  <a:lnTo>
                    <a:pt x="0" y="393"/>
                  </a:lnTo>
                  <a:lnTo>
                    <a:pt x="18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414"/>
            <p:cNvSpPr/>
            <p:nvPr>
              <p:custDataLst>
                <p:tags r:id="rId64"/>
              </p:custDataLst>
            </p:nvPr>
          </p:nvSpPr>
          <p:spPr>
            <a:xfrm>
              <a:off x="10125468" y="5019689"/>
              <a:ext cx="85215" cy="228587"/>
            </a:xfrm>
            <a:custGeom>
              <a:avLst/>
              <a:gdLst/>
              <a:ahLst/>
              <a:cxnLst/>
              <a:rect l="0" t="0" r="0" b="0"/>
              <a:pathLst>
                <a:path w="85215" h="228587">
                  <a:moveTo>
                    <a:pt x="18657" y="38086"/>
                  </a:moveTo>
                  <a:lnTo>
                    <a:pt x="18657" y="38086"/>
                  </a:lnTo>
                  <a:lnTo>
                    <a:pt x="18657" y="0"/>
                  </a:lnTo>
                  <a:lnTo>
                    <a:pt x="18657" y="46332"/>
                  </a:lnTo>
                  <a:lnTo>
                    <a:pt x="18657" y="88998"/>
                  </a:lnTo>
                  <a:lnTo>
                    <a:pt x="17599" y="107969"/>
                  </a:lnTo>
                  <a:lnTo>
                    <a:pt x="9523" y="153680"/>
                  </a:lnTo>
                  <a:lnTo>
                    <a:pt x="9142" y="193220"/>
                  </a:lnTo>
                  <a:lnTo>
                    <a:pt x="6314" y="199815"/>
                  </a:lnTo>
                  <a:lnTo>
                    <a:pt x="0" y="208967"/>
                  </a:lnTo>
                  <a:lnTo>
                    <a:pt x="8750" y="209522"/>
                  </a:lnTo>
                  <a:lnTo>
                    <a:pt x="14074" y="204475"/>
                  </a:lnTo>
                  <a:lnTo>
                    <a:pt x="16621" y="199173"/>
                  </a:lnTo>
                  <a:lnTo>
                    <a:pt x="19448" y="184026"/>
                  </a:lnTo>
                  <a:lnTo>
                    <a:pt x="31880" y="168246"/>
                  </a:lnTo>
                  <a:lnTo>
                    <a:pt x="43102" y="155558"/>
                  </a:lnTo>
                  <a:lnTo>
                    <a:pt x="45396" y="149209"/>
                  </a:lnTo>
                  <a:lnTo>
                    <a:pt x="47067" y="147093"/>
                  </a:lnTo>
                  <a:lnTo>
                    <a:pt x="64518" y="134825"/>
                  </a:lnTo>
                  <a:lnTo>
                    <a:pt x="74328" y="133467"/>
                  </a:lnTo>
                  <a:lnTo>
                    <a:pt x="74821" y="134482"/>
                  </a:lnTo>
                  <a:lnTo>
                    <a:pt x="75678" y="141549"/>
                  </a:lnTo>
                  <a:lnTo>
                    <a:pt x="83996" y="150946"/>
                  </a:lnTo>
                  <a:lnTo>
                    <a:pt x="84937" y="157016"/>
                  </a:lnTo>
                  <a:lnTo>
                    <a:pt x="85214" y="165517"/>
                  </a:lnTo>
                  <a:lnTo>
                    <a:pt x="82458" y="171628"/>
                  </a:lnTo>
                  <a:lnTo>
                    <a:pt x="78764" y="177872"/>
                  </a:lnTo>
                  <a:lnTo>
                    <a:pt x="75625" y="187336"/>
                  </a:lnTo>
                  <a:lnTo>
                    <a:pt x="69521" y="196843"/>
                  </a:lnTo>
                  <a:lnTo>
                    <a:pt x="66183" y="206363"/>
                  </a:lnTo>
                  <a:lnTo>
                    <a:pt x="53150" y="222236"/>
                  </a:lnTo>
                  <a:lnTo>
                    <a:pt x="47042" y="225764"/>
                  </a:lnTo>
                  <a:lnTo>
                    <a:pt x="34495" y="228028"/>
                  </a:lnTo>
                  <a:lnTo>
                    <a:pt x="9132" y="228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415"/>
            <p:cNvSpPr/>
            <p:nvPr>
              <p:custDataLst>
                <p:tags r:id="rId65"/>
              </p:custDataLst>
            </p:nvPr>
          </p:nvSpPr>
          <p:spPr>
            <a:xfrm>
              <a:off x="10001288" y="5153418"/>
              <a:ext cx="76159" cy="75797"/>
            </a:xfrm>
            <a:custGeom>
              <a:avLst/>
              <a:gdLst/>
              <a:ahLst/>
              <a:cxnLst/>
              <a:rect l="0" t="0" r="0" b="0"/>
              <a:pathLst>
                <a:path w="76159" h="75797">
                  <a:moveTo>
                    <a:pt x="57112" y="18657"/>
                  </a:moveTo>
                  <a:lnTo>
                    <a:pt x="57112" y="18657"/>
                  </a:lnTo>
                  <a:lnTo>
                    <a:pt x="57112" y="10456"/>
                  </a:lnTo>
                  <a:lnTo>
                    <a:pt x="56054" y="10015"/>
                  </a:lnTo>
                  <a:lnTo>
                    <a:pt x="47978" y="9166"/>
                  </a:lnTo>
                  <a:lnTo>
                    <a:pt x="39421" y="934"/>
                  </a:lnTo>
                  <a:lnTo>
                    <a:pt x="33409" y="0"/>
                  </a:lnTo>
                  <a:lnTo>
                    <a:pt x="31784" y="927"/>
                  </a:lnTo>
                  <a:lnTo>
                    <a:pt x="30702" y="2604"/>
                  </a:lnTo>
                  <a:lnTo>
                    <a:pt x="29980" y="4780"/>
                  </a:lnTo>
                  <a:lnTo>
                    <a:pt x="28442" y="6231"/>
                  </a:lnTo>
                  <a:lnTo>
                    <a:pt x="23908" y="7843"/>
                  </a:lnTo>
                  <a:lnTo>
                    <a:pt x="15406" y="8750"/>
                  </a:lnTo>
                  <a:lnTo>
                    <a:pt x="13433" y="9936"/>
                  </a:lnTo>
                  <a:lnTo>
                    <a:pt x="12119" y="11785"/>
                  </a:lnTo>
                  <a:lnTo>
                    <a:pt x="9599" y="16661"/>
                  </a:lnTo>
                  <a:lnTo>
                    <a:pt x="1440" y="26456"/>
                  </a:lnTo>
                  <a:lnTo>
                    <a:pt x="399" y="32726"/>
                  </a:lnTo>
                  <a:lnTo>
                    <a:pt x="0" y="50527"/>
                  </a:lnTo>
                  <a:lnTo>
                    <a:pt x="2801" y="56811"/>
                  </a:lnTo>
                  <a:lnTo>
                    <a:pt x="14153" y="70784"/>
                  </a:lnTo>
                  <a:lnTo>
                    <a:pt x="19675" y="73575"/>
                  </a:lnTo>
                  <a:lnTo>
                    <a:pt x="38120" y="75611"/>
                  </a:lnTo>
                  <a:lnTo>
                    <a:pt x="52090" y="75796"/>
                  </a:lnTo>
                  <a:lnTo>
                    <a:pt x="57703" y="72980"/>
                  </a:lnTo>
                  <a:lnTo>
                    <a:pt x="63725" y="69259"/>
                  </a:lnTo>
                  <a:lnTo>
                    <a:pt x="69929" y="67605"/>
                  </a:lnTo>
                  <a:lnTo>
                    <a:pt x="72005" y="66106"/>
                  </a:lnTo>
                  <a:lnTo>
                    <a:pt x="73391" y="64048"/>
                  </a:lnTo>
                  <a:lnTo>
                    <a:pt x="75614" y="58197"/>
                  </a:lnTo>
                  <a:lnTo>
                    <a:pt x="76158" y="34102"/>
                  </a:lnTo>
                  <a:lnTo>
                    <a:pt x="75101" y="32129"/>
                  </a:lnTo>
                  <a:lnTo>
                    <a:pt x="73338" y="30813"/>
                  </a:lnTo>
                  <a:lnTo>
                    <a:pt x="71104" y="29936"/>
                  </a:lnTo>
                  <a:lnTo>
                    <a:pt x="69616" y="28293"/>
                  </a:lnTo>
                  <a:lnTo>
                    <a:pt x="67960" y="23645"/>
                  </a:lnTo>
                  <a:lnTo>
                    <a:pt x="66460" y="21982"/>
                  </a:lnTo>
                  <a:lnTo>
                    <a:pt x="61971" y="20135"/>
                  </a:lnTo>
                  <a:lnTo>
                    <a:pt x="48106" y="18695"/>
                  </a:lnTo>
                  <a:lnTo>
                    <a:pt x="47587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416"/>
            <p:cNvSpPr/>
            <p:nvPr>
              <p:custDataLst>
                <p:tags r:id="rId66"/>
              </p:custDataLst>
            </p:nvPr>
          </p:nvSpPr>
          <p:spPr>
            <a:xfrm>
              <a:off x="9906000" y="5133975"/>
              <a:ext cx="66676" cy="114253"/>
            </a:xfrm>
            <a:custGeom>
              <a:avLst/>
              <a:gdLst/>
              <a:ahLst/>
              <a:cxnLst/>
              <a:rect l="0" t="0" r="0" b="0"/>
              <a:pathLst>
                <a:path w="66676" h="114253">
                  <a:moveTo>
                    <a:pt x="0" y="9525"/>
                  </a:moveTo>
                  <a:lnTo>
                    <a:pt x="0" y="9525"/>
                  </a:lnTo>
                  <a:lnTo>
                    <a:pt x="9134" y="9525"/>
                  </a:lnTo>
                  <a:lnTo>
                    <a:pt x="9410" y="4469"/>
                  </a:lnTo>
                  <a:lnTo>
                    <a:pt x="10507" y="2980"/>
                  </a:lnTo>
                  <a:lnTo>
                    <a:pt x="14547" y="1324"/>
                  </a:lnTo>
                  <a:lnTo>
                    <a:pt x="16048" y="1941"/>
                  </a:lnTo>
                  <a:lnTo>
                    <a:pt x="17048" y="3411"/>
                  </a:lnTo>
                  <a:lnTo>
                    <a:pt x="18655" y="8317"/>
                  </a:lnTo>
                  <a:lnTo>
                    <a:pt x="25517" y="16891"/>
                  </a:lnTo>
                  <a:lnTo>
                    <a:pt x="28727" y="25701"/>
                  </a:lnTo>
                  <a:lnTo>
                    <a:pt x="34853" y="35014"/>
                  </a:lnTo>
                  <a:lnTo>
                    <a:pt x="37136" y="44476"/>
                  </a:lnTo>
                  <a:lnTo>
                    <a:pt x="39074" y="70048"/>
                  </a:lnTo>
                  <a:lnTo>
                    <a:pt x="46289" y="88508"/>
                  </a:lnTo>
                  <a:lnTo>
                    <a:pt x="45676" y="91813"/>
                  </a:lnTo>
                  <a:lnTo>
                    <a:pt x="39911" y="104723"/>
                  </a:lnTo>
                  <a:lnTo>
                    <a:pt x="38109" y="114252"/>
                  </a:lnTo>
                  <a:lnTo>
                    <a:pt x="38100" y="68639"/>
                  </a:lnTo>
                  <a:lnTo>
                    <a:pt x="38100" y="64810"/>
                  </a:lnTo>
                  <a:lnTo>
                    <a:pt x="40924" y="57732"/>
                  </a:lnTo>
                  <a:lnTo>
                    <a:pt x="44646" y="51059"/>
                  </a:lnTo>
                  <a:lnTo>
                    <a:pt x="47037" y="38152"/>
                  </a:lnTo>
                  <a:lnTo>
                    <a:pt x="47590" y="15878"/>
                  </a:lnTo>
                  <a:lnTo>
                    <a:pt x="50432" y="9526"/>
                  </a:lnTo>
                  <a:lnTo>
                    <a:pt x="52670" y="6351"/>
                  </a:lnTo>
                  <a:lnTo>
                    <a:pt x="57983" y="2822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417"/>
            <p:cNvSpPr/>
            <p:nvPr>
              <p:custDataLst>
                <p:tags r:id="rId67"/>
              </p:custDataLst>
            </p:nvPr>
          </p:nvSpPr>
          <p:spPr>
            <a:xfrm>
              <a:off x="9801225" y="5133986"/>
              <a:ext cx="84365" cy="304228"/>
            </a:xfrm>
            <a:custGeom>
              <a:avLst/>
              <a:gdLst/>
              <a:ahLst/>
              <a:cxnLst/>
              <a:rect l="0" t="0" r="0" b="0"/>
              <a:pathLst>
                <a:path w="84365" h="304228">
                  <a:moveTo>
                    <a:pt x="0" y="76189"/>
                  </a:moveTo>
                  <a:lnTo>
                    <a:pt x="0" y="76189"/>
                  </a:lnTo>
                  <a:lnTo>
                    <a:pt x="5057" y="81245"/>
                  </a:lnTo>
                  <a:lnTo>
                    <a:pt x="7538" y="86550"/>
                  </a:lnTo>
                  <a:lnTo>
                    <a:pt x="9509" y="126643"/>
                  </a:lnTo>
                  <a:lnTo>
                    <a:pt x="9525" y="172101"/>
                  </a:lnTo>
                  <a:lnTo>
                    <a:pt x="9525" y="215928"/>
                  </a:lnTo>
                  <a:lnTo>
                    <a:pt x="9525" y="259283"/>
                  </a:lnTo>
                  <a:lnTo>
                    <a:pt x="9525" y="304227"/>
                  </a:lnTo>
                  <a:lnTo>
                    <a:pt x="9525" y="258718"/>
                  </a:lnTo>
                  <a:lnTo>
                    <a:pt x="9525" y="214736"/>
                  </a:lnTo>
                  <a:lnTo>
                    <a:pt x="9525" y="168081"/>
                  </a:lnTo>
                  <a:lnTo>
                    <a:pt x="10583" y="142928"/>
                  </a:lnTo>
                  <a:lnTo>
                    <a:pt x="19227" y="100815"/>
                  </a:lnTo>
                  <a:lnTo>
                    <a:pt x="27615" y="55930"/>
                  </a:lnTo>
                  <a:lnTo>
                    <a:pt x="29348" y="41729"/>
                  </a:lnTo>
                  <a:lnTo>
                    <a:pt x="36095" y="25644"/>
                  </a:lnTo>
                  <a:lnTo>
                    <a:pt x="55674" y="1518"/>
                  </a:lnTo>
                  <a:lnTo>
                    <a:pt x="59317" y="668"/>
                  </a:lnTo>
                  <a:lnTo>
                    <a:pt x="74748" y="0"/>
                  </a:lnTo>
                  <a:lnTo>
                    <a:pt x="75232" y="1055"/>
                  </a:lnTo>
                  <a:lnTo>
                    <a:pt x="75770" y="5049"/>
                  </a:lnTo>
                  <a:lnTo>
                    <a:pt x="78832" y="10352"/>
                  </a:lnTo>
                  <a:lnTo>
                    <a:pt x="82662" y="16236"/>
                  </a:lnTo>
                  <a:lnTo>
                    <a:pt x="84364" y="22379"/>
                  </a:lnTo>
                  <a:lnTo>
                    <a:pt x="83759" y="25499"/>
                  </a:lnTo>
                  <a:lnTo>
                    <a:pt x="66570" y="56322"/>
                  </a:lnTo>
                  <a:lnTo>
                    <a:pt x="44322" y="79456"/>
                  </a:lnTo>
                  <a:lnTo>
                    <a:pt x="38043" y="82933"/>
                  </a:lnTo>
                  <a:lnTo>
                    <a:pt x="28763" y="85347"/>
                  </a:lnTo>
                  <a:lnTo>
                    <a:pt x="9525" y="85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619"/>
          <p:cNvGrpSpPr/>
          <p:nvPr/>
        </p:nvGrpSpPr>
        <p:grpSpPr>
          <a:xfrm>
            <a:off x="1847853" y="5667502"/>
            <a:ext cx="1933573" cy="371349"/>
            <a:chOff x="1847853" y="5667502"/>
            <a:chExt cx="1933573" cy="371349"/>
          </a:xfrm>
        </p:grpSpPr>
        <p:sp>
          <p:nvSpPr>
            <p:cNvPr id="187" name="SMARTInkShape-3418"/>
            <p:cNvSpPr/>
            <p:nvPr>
              <p:custDataLst>
                <p:tags r:id="rId53"/>
              </p:custDataLst>
            </p:nvPr>
          </p:nvSpPr>
          <p:spPr>
            <a:xfrm>
              <a:off x="3629025" y="5962650"/>
              <a:ext cx="152401" cy="43566"/>
            </a:xfrm>
            <a:custGeom>
              <a:avLst/>
              <a:gdLst/>
              <a:ahLst/>
              <a:cxnLst/>
              <a:rect l="0" t="0" r="0" b="0"/>
              <a:pathLst>
                <a:path w="152401" h="43566">
                  <a:moveTo>
                    <a:pt x="0" y="28575"/>
                  </a:moveTo>
                  <a:lnTo>
                    <a:pt x="0" y="28575"/>
                  </a:lnTo>
                  <a:lnTo>
                    <a:pt x="0" y="43123"/>
                  </a:lnTo>
                  <a:lnTo>
                    <a:pt x="1058" y="43565"/>
                  </a:lnTo>
                  <a:lnTo>
                    <a:pt x="10361" y="39493"/>
                  </a:lnTo>
                  <a:lnTo>
                    <a:pt x="13257" y="39029"/>
                  </a:lnTo>
                  <a:lnTo>
                    <a:pt x="19298" y="35690"/>
                  </a:lnTo>
                  <a:lnTo>
                    <a:pt x="22390" y="33319"/>
                  </a:lnTo>
                  <a:lnTo>
                    <a:pt x="31471" y="30683"/>
                  </a:lnTo>
                  <a:lnTo>
                    <a:pt x="73194" y="23642"/>
                  </a:lnTo>
                  <a:lnTo>
                    <a:pt x="118544" y="1171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419"/>
            <p:cNvSpPr/>
            <p:nvPr>
              <p:custDataLst>
                <p:tags r:id="rId54"/>
              </p:custDataLst>
            </p:nvPr>
          </p:nvSpPr>
          <p:spPr>
            <a:xfrm>
              <a:off x="3581400" y="5890494"/>
              <a:ext cx="133351" cy="15007"/>
            </a:xfrm>
            <a:custGeom>
              <a:avLst/>
              <a:gdLst/>
              <a:ahLst/>
              <a:cxnLst/>
              <a:rect l="0" t="0" r="0" b="0"/>
              <a:pathLst>
                <a:path w="133351" h="15007">
                  <a:moveTo>
                    <a:pt x="0" y="15006"/>
                  </a:moveTo>
                  <a:lnTo>
                    <a:pt x="0" y="15006"/>
                  </a:lnTo>
                  <a:lnTo>
                    <a:pt x="8201" y="15006"/>
                  </a:lnTo>
                  <a:lnTo>
                    <a:pt x="17610" y="6805"/>
                  </a:lnTo>
                  <a:lnTo>
                    <a:pt x="59855" y="2674"/>
                  </a:lnTo>
                  <a:lnTo>
                    <a:pt x="65303" y="435"/>
                  </a:lnTo>
                  <a:lnTo>
                    <a:pt x="69994" y="0"/>
                  </a:lnTo>
                  <a:lnTo>
                    <a:pt x="115084" y="5359"/>
                  </a:lnTo>
                  <a:lnTo>
                    <a:pt x="133350" y="5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420"/>
            <p:cNvSpPr/>
            <p:nvPr>
              <p:custDataLst>
                <p:tags r:id="rId55"/>
              </p:custDataLst>
            </p:nvPr>
          </p:nvSpPr>
          <p:spPr>
            <a:xfrm>
              <a:off x="3295650" y="5667502"/>
              <a:ext cx="85080" cy="342774"/>
            </a:xfrm>
            <a:custGeom>
              <a:avLst/>
              <a:gdLst/>
              <a:ahLst/>
              <a:cxnLst/>
              <a:rect l="0" t="0" r="0" b="0"/>
              <a:pathLst>
                <a:path w="85080" h="342774">
                  <a:moveTo>
                    <a:pt x="0" y="18923"/>
                  </a:moveTo>
                  <a:lnTo>
                    <a:pt x="0" y="18923"/>
                  </a:lnTo>
                  <a:lnTo>
                    <a:pt x="5057" y="13867"/>
                  </a:lnTo>
                  <a:lnTo>
                    <a:pt x="13183" y="11384"/>
                  </a:lnTo>
                  <a:lnTo>
                    <a:pt x="18314" y="10722"/>
                  </a:lnTo>
                  <a:lnTo>
                    <a:pt x="21734" y="9222"/>
                  </a:lnTo>
                  <a:lnTo>
                    <a:pt x="24014" y="7164"/>
                  </a:lnTo>
                  <a:lnTo>
                    <a:pt x="25535" y="4734"/>
                  </a:lnTo>
                  <a:lnTo>
                    <a:pt x="27606" y="3113"/>
                  </a:lnTo>
                  <a:lnTo>
                    <a:pt x="37629" y="0"/>
                  </a:lnTo>
                  <a:lnTo>
                    <a:pt x="39131" y="16127"/>
                  </a:lnTo>
                  <a:lnTo>
                    <a:pt x="60489" y="46219"/>
                  </a:lnTo>
                  <a:lnTo>
                    <a:pt x="71188" y="90790"/>
                  </a:lnTo>
                  <a:lnTo>
                    <a:pt x="80816" y="138147"/>
                  </a:lnTo>
                  <a:lnTo>
                    <a:pt x="85079" y="181497"/>
                  </a:lnTo>
                  <a:lnTo>
                    <a:pt x="82711" y="209615"/>
                  </a:lnTo>
                  <a:lnTo>
                    <a:pt x="69453" y="256015"/>
                  </a:lnTo>
                  <a:lnTo>
                    <a:pt x="50765" y="297954"/>
                  </a:lnTo>
                  <a:lnTo>
                    <a:pt x="28575" y="34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421"/>
            <p:cNvSpPr/>
            <p:nvPr>
              <p:custDataLst>
                <p:tags r:id="rId56"/>
              </p:custDataLst>
            </p:nvPr>
          </p:nvSpPr>
          <p:spPr>
            <a:xfrm>
              <a:off x="3162303" y="5734061"/>
              <a:ext cx="95118" cy="246185"/>
            </a:xfrm>
            <a:custGeom>
              <a:avLst/>
              <a:gdLst/>
              <a:ahLst/>
              <a:cxnLst/>
              <a:rect l="0" t="0" r="0" b="0"/>
              <a:pathLst>
                <a:path w="95118" h="246185">
                  <a:moveTo>
                    <a:pt x="9522" y="19039"/>
                  </a:moveTo>
                  <a:lnTo>
                    <a:pt x="9522" y="19039"/>
                  </a:lnTo>
                  <a:lnTo>
                    <a:pt x="4466" y="19039"/>
                  </a:lnTo>
                  <a:lnTo>
                    <a:pt x="2976" y="17981"/>
                  </a:lnTo>
                  <a:lnTo>
                    <a:pt x="1983" y="16217"/>
                  </a:lnTo>
                  <a:lnTo>
                    <a:pt x="113" y="9907"/>
                  </a:lnTo>
                  <a:lnTo>
                    <a:pt x="0" y="391"/>
                  </a:lnTo>
                  <a:lnTo>
                    <a:pt x="22387" y="0"/>
                  </a:lnTo>
                  <a:lnTo>
                    <a:pt x="28645" y="2816"/>
                  </a:lnTo>
                  <a:lnTo>
                    <a:pt x="34955" y="6537"/>
                  </a:lnTo>
                  <a:lnTo>
                    <a:pt x="44457" y="9690"/>
                  </a:lnTo>
                  <a:lnTo>
                    <a:pt x="66673" y="25938"/>
                  </a:lnTo>
                  <a:lnTo>
                    <a:pt x="69848" y="26813"/>
                  </a:lnTo>
                  <a:lnTo>
                    <a:pt x="71964" y="28455"/>
                  </a:lnTo>
                  <a:lnTo>
                    <a:pt x="74316" y="33102"/>
                  </a:lnTo>
                  <a:lnTo>
                    <a:pt x="76175" y="66681"/>
                  </a:lnTo>
                  <a:lnTo>
                    <a:pt x="76182" y="69850"/>
                  </a:lnTo>
                  <a:lnTo>
                    <a:pt x="73368" y="76194"/>
                  </a:lnTo>
                  <a:lnTo>
                    <a:pt x="69648" y="82541"/>
                  </a:lnTo>
                  <a:lnTo>
                    <a:pt x="67995" y="88890"/>
                  </a:lnTo>
                  <a:lnTo>
                    <a:pt x="66495" y="91006"/>
                  </a:lnTo>
                  <a:lnTo>
                    <a:pt x="64438" y="92417"/>
                  </a:lnTo>
                  <a:lnTo>
                    <a:pt x="59329" y="95043"/>
                  </a:lnTo>
                  <a:lnTo>
                    <a:pt x="50503" y="101414"/>
                  </a:lnTo>
                  <a:lnTo>
                    <a:pt x="39939" y="104323"/>
                  </a:lnTo>
                  <a:lnTo>
                    <a:pt x="30058" y="112926"/>
                  </a:lnTo>
                  <a:lnTo>
                    <a:pt x="23378" y="114020"/>
                  </a:lnTo>
                  <a:lnTo>
                    <a:pt x="27679" y="114253"/>
                  </a:lnTo>
                  <a:lnTo>
                    <a:pt x="28494" y="122487"/>
                  </a:lnTo>
                  <a:lnTo>
                    <a:pt x="45904" y="141113"/>
                  </a:lnTo>
                  <a:lnTo>
                    <a:pt x="60375" y="150123"/>
                  </a:lnTo>
                  <a:lnTo>
                    <a:pt x="81697" y="177813"/>
                  </a:lnTo>
                  <a:lnTo>
                    <a:pt x="87749" y="190494"/>
                  </a:lnTo>
                  <a:lnTo>
                    <a:pt x="91914" y="196841"/>
                  </a:lnTo>
                  <a:lnTo>
                    <a:pt x="94259" y="206364"/>
                  </a:lnTo>
                  <a:lnTo>
                    <a:pt x="95117" y="222239"/>
                  </a:lnTo>
                  <a:lnTo>
                    <a:pt x="94102" y="224356"/>
                  </a:lnTo>
                  <a:lnTo>
                    <a:pt x="92367" y="225767"/>
                  </a:lnTo>
                  <a:lnTo>
                    <a:pt x="87617" y="228393"/>
                  </a:lnTo>
                  <a:lnTo>
                    <a:pt x="68931" y="244366"/>
                  </a:lnTo>
                  <a:lnTo>
                    <a:pt x="63090" y="246184"/>
                  </a:lnTo>
                  <a:lnTo>
                    <a:pt x="60051" y="245611"/>
                  </a:lnTo>
                  <a:lnTo>
                    <a:pt x="47569" y="239909"/>
                  </a:lnTo>
                  <a:lnTo>
                    <a:pt x="44411" y="239310"/>
                  </a:lnTo>
                  <a:lnTo>
                    <a:pt x="25393" y="230018"/>
                  </a:lnTo>
                  <a:lnTo>
                    <a:pt x="23278" y="227425"/>
                  </a:lnTo>
                  <a:lnTo>
                    <a:pt x="19047" y="209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422"/>
            <p:cNvSpPr/>
            <p:nvPr>
              <p:custDataLst>
                <p:tags r:id="rId57"/>
              </p:custDataLst>
            </p:nvPr>
          </p:nvSpPr>
          <p:spPr>
            <a:xfrm>
              <a:off x="3009900" y="5943600"/>
              <a:ext cx="37709" cy="95251"/>
            </a:xfrm>
            <a:custGeom>
              <a:avLst/>
              <a:gdLst/>
              <a:ahLst/>
              <a:cxnLst/>
              <a:rect l="0" t="0" r="0" b="0"/>
              <a:pathLst>
                <a:path w="37709" h="9525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1" y="1058"/>
                  </a:lnTo>
                  <a:lnTo>
                    <a:pt x="36114" y="2822"/>
                  </a:lnTo>
                  <a:lnTo>
                    <a:pt x="37708" y="13257"/>
                  </a:lnTo>
                  <a:lnTo>
                    <a:pt x="35103" y="19298"/>
                  </a:lnTo>
                  <a:lnTo>
                    <a:pt x="31477" y="25510"/>
                  </a:lnTo>
                  <a:lnTo>
                    <a:pt x="18950" y="62620"/>
                  </a:lnTo>
                  <a:lnTo>
                    <a:pt x="11701" y="76025"/>
                  </a:lnTo>
                  <a:lnTo>
                    <a:pt x="10975" y="7925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423"/>
            <p:cNvSpPr/>
            <p:nvPr>
              <p:custDataLst>
                <p:tags r:id="rId58"/>
              </p:custDataLst>
            </p:nvPr>
          </p:nvSpPr>
          <p:spPr>
            <a:xfrm>
              <a:off x="2895600" y="5753100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3" y="14189"/>
                  </a:lnTo>
                  <a:lnTo>
                    <a:pt x="10576" y="51022"/>
                  </a:lnTo>
                  <a:lnTo>
                    <a:pt x="17063" y="68915"/>
                  </a:lnTo>
                  <a:lnTo>
                    <a:pt x="21283" y="86389"/>
                  </a:lnTo>
                  <a:lnTo>
                    <a:pt x="26415" y="104971"/>
                  </a:lnTo>
                  <a:lnTo>
                    <a:pt x="29549" y="145881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424"/>
            <p:cNvSpPr/>
            <p:nvPr>
              <p:custDataLst>
                <p:tags r:id="rId59"/>
              </p:custDataLst>
            </p:nvPr>
          </p:nvSpPr>
          <p:spPr>
            <a:xfrm>
              <a:off x="2715063" y="5724645"/>
              <a:ext cx="123388" cy="275937"/>
            </a:xfrm>
            <a:custGeom>
              <a:avLst/>
              <a:gdLst/>
              <a:ahLst/>
              <a:cxnLst/>
              <a:rect l="0" t="0" r="0" b="0"/>
              <a:pathLst>
                <a:path w="123388" h="275937">
                  <a:moveTo>
                    <a:pt x="66237" y="28455"/>
                  </a:moveTo>
                  <a:lnTo>
                    <a:pt x="66237" y="28455"/>
                  </a:lnTo>
                  <a:lnTo>
                    <a:pt x="66237" y="14266"/>
                  </a:lnTo>
                  <a:lnTo>
                    <a:pt x="65179" y="12645"/>
                  </a:lnTo>
                  <a:lnTo>
                    <a:pt x="63415" y="11565"/>
                  </a:lnTo>
                  <a:lnTo>
                    <a:pt x="58036" y="9832"/>
                  </a:lnTo>
                  <a:lnTo>
                    <a:pt x="57301" y="6773"/>
                  </a:lnTo>
                  <a:lnTo>
                    <a:pt x="56828" y="1242"/>
                  </a:lnTo>
                  <a:lnTo>
                    <a:pt x="55731" y="787"/>
                  </a:lnTo>
                  <a:lnTo>
                    <a:pt x="48521" y="0"/>
                  </a:lnTo>
                  <a:lnTo>
                    <a:pt x="33033" y="14073"/>
                  </a:lnTo>
                  <a:lnTo>
                    <a:pt x="30313" y="22416"/>
                  </a:lnTo>
                  <a:lnTo>
                    <a:pt x="28046" y="32120"/>
                  </a:lnTo>
                  <a:lnTo>
                    <a:pt x="13033" y="61224"/>
                  </a:lnTo>
                  <a:lnTo>
                    <a:pt x="2888" y="104940"/>
                  </a:lnTo>
                  <a:lnTo>
                    <a:pt x="0" y="144256"/>
                  </a:lnTo>
                  <a:lnTo>
                    <a:pt x="707" y="180093"/>
                  </a:lnTo>
                  <a:lnTo>
                    <a:pt x="9271" y="221784"/>
                  </a:lnTo>
                  <a:lnTo>
                    <a:pt x="16432" y="240019"/>
                  </a:lnTo>
                  <a:lnTo>
                    <a:pt x="31443" y="259659"/>
                  </a:lnTo>
                  <a:lnTo>
                    <a:pt x="45932" y="269586"/>
                  </a:lnTo>
                  <a:lnTo>
                    <a:pt x="58574" y="274173"/>
                  </a:lnTo>
                  <a:lnTo>
                    <a:pt x="92079" y="275936"/>
                  </a:lnTo>
                  <a:lnTo>
                    <a:pt x="123387" y="266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425"/>
            <p:cNvSpPr/>
            <p:nvPr>
              <p:custDataLst>
                <p:tags r:id="rId60"/>
              </p:custDataLst>
            </p:nvPr>
          </p:nvSpPr>
          <p:spPr>
            <a:xfrm>
              <a:off x="2409825" y="5715576"/>
              <a:ext cx="161485" cy="275484"/>
            </a:xfrm>
            <a:custGeom>
              <a:avLst/>
              <a:gdLst/>
              <a:ahLst/>
              <a:cxnLst/>
              <a:rect l="0" t="0" r="0" b="0"/>
              <a:pathLst>
                <a:path w="161485" h="275484">
                  <a:moveTo>
                    <a:pt x="0" y="56574"/>
                  </a:moveTo>
                  <a:lnTo>
                    <a:pt x="0" y="56574"/>
                  </a:lnTo>
                  <a:lnTo>
                    <a:pt x="5056" y="56574"/>
                  </a:lnTo>
                  <a:lnTo>
                    <a:pt x="6546" y="57632"/>
                  </a:lnTo>
                  <a:lnTo>
                    <a:pt x="7539" y="59396"/>
                  </a:lnTo>
                  <a:lnTo>
                    <a:pt x="9133" y="64775"/>
                  </a:lnTo>
                  <a:lnTo>
                    <a:pt x="14465" y="70763"/>
                  </a:lnTo>
                  <a:lnTo>
                    <a:pt x="17012" y="79108"/>
                  </a:lnTo>
                  <a:lnTo>
                    <a:pt x="18997" y="123928"/>
                  </a:lnTo>
                  <a:lnTo>
                    <a:pt x="20085" y="136251"/>
                  </a:lnTo>
                  <a:lnTo>
                    <a:pt x="27985" y="172878"/>
                  </a:lnTo>
                  <a:lnTo>
                    <a:pt x="28560" y="217716"/>
                  </a:lnTo>
                  <a:lnTo>
                    <a:pt x="28575" y="246907"/>
                  </a:lnTo>
                  <a:lnTo>
                    <a:pt x="28575" y="203453"/>
                  </a:lnTo>
                  <a:lnTo>
                    <a:pt x="28575" y="157885"/>
                  </a:lnTo>
                  <a:lnTo>
                    <a:pt x="28575" y="113268"/>
                  </a:lnTo>
                  <a:lnTo>
                    <a:pt x="28575" y="73578"/>
                  </a:lnTo>
                  <a:lnTo>
                    <a:pt x="29633" y="36392"/>
                  </a:lnTo>
                  <a:lnTo>
                    <a:pt x="40333" y="9254"/>
                  </a:lnTo>
                  <a:lnTo>
                    <a:pt x="42764" y="5977"/>
                  </a:lnTo>
                  <a:lnTo>
                    <a:pt x="48286" y="2337"/>
                  </a:lnTo>
                  <a:lnTo>
                    <a:pt x="57346" y="287"/>
                  </a:lnTo>
                  <a:lnTo>
                    <a:pt x="60456" y="0"/>
                  </a:lnTo>
                  <a:lnTo>
                    <a:pt x="62529" y="866"/>
                  </a:lnTo>
                  <a:lnTo>
                    <a:pt x="63911" y="2502"/>
                  </a:lnTo>
                  <a:lnTo>
                    <a:pt x="66505" y="7143"/>
                  </a:lnTo>
                  <a:lnTo>
                    <a:pt x="79771" y="21830"/>
                  </a:lnTo>
                  <a:lnTo>
                    <a:pt x="102841" y="40370"/>
                  </a:lnTo>
                  <a:lnTo>
                    <a:pt x="126887" y="82140"/>
                  </a:lnTo>
                  <a:lnTo>
                    <a:pt x="148160" y="126434"/>
                  </a:lnTo>
                  <a:lnTo>
                    <a:pt x="159691" y="170874"/>
                  </a:lnTo>
                  <a:lnTo>
                    <a:pt x="161484" y="196274"/>
                  </a:lnTo>
                  <a:lnTo>
                    <a:pt x="158907" y="206152"/>
                  </a:lnTo>
                  <a:lnTo>
                    <a:pt x="155292" y="215128"/>
                  </a:lnTo>
                  <a:lnTo>
                    <a:pt x="152198" y="231024"/>
                  </a:lnTo>
                  <a:lnTo>
                    <a:pt x="145049" y="242906"/>
                  </a:lnTo>
                  <a:lnTo>
                    <a:pt x="120611" y="269260"/>
                  </a:lnTo>
                  <a:lnTo>
                    <a:pt x="114282" y="272810"/>
                  </a:lnTo>
                  <a:lnTo>
                    <a:pt x="101596" y="275088"/>
                  </a:lnTo>
                  <a:lnTo>
                    <a:pt x="92074" y="275483"/>
                  </a:lnTo>
                  <a:lnTo>
                    <a:pt x="66675" y="266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426"/>
            <p:cNvSpPr/>
            <p:nvPr>
              <p:custDataLst>
                <p:tags r:id="rId61"/>
              </p:custDataLst>
            </p:nvPr>
          </p:nvSpPr>
          <p:spPr>
            <a:xfrm>
              <a:off x="2143136" y="5764559"/>
              <a:ext cx="171036" cy="254681"/>
            </a:xfrm>
            <a:custGeom>
              <a:avLst/>
              <a:gdLst/>
              <a:ahLst/>
              <a:cxnLst/>
              <a:rect l="0" t="0" r="0" b="0"/>
              <a:pathLst>
                <a:path w="171036" h="254681">
                  <a:moveTo>
                    <a:pt x="9514" y="64741"/>
                  </a:moveTo>
                  <a:lnTo>
                    <a:pt x="9514" y="64741"/>
                  </a:lnTo>
                  <a:lnTo>
                    <a:pt x="9514" y="72942"/>
                  </a:lnTo>
                  <a:lnTo>
                    <a:pt x="4458" y="78930"/>
                  </a:lnTo>
                  <a:lnTo>
                    <a:pt x="4026" y="81609"/>
                  </a:lnTo>
                  <a:lnTo>
                    <a:pt x="4797" y="84453"/>
                  </a:lnTo>
                  <a:lnTo>
                    <a:pt x="7418" y="90434"/>
                  </a:lnTo>
                  <a:lnTo>
                    <a:pt x="16044" y="134789"/>
                  </a:lnTo>
                  <a:lnTo>
                    <a:pt x="18864" y="170178"/>
                  </a:lnTo>
                  <a:lnTo>
                    <a:pt x="20019" y="181452"/>
                  </a:lnTo>
                  <a:lnTo>
                    <a:pt x="26563" y="200135"/>
                  </a:lnTo>
                  <a:lnTo>
                    <a:pt x="28549" y="245659"/>
                  </a:lnTo>
                  <a:lnTo>
                    <a:pt x="28563" y="254680"/>
                  </a:lnTo>
                  <a:lnTo>
                    <a:pt x="28564" y="250018"/>
                  </a:lnTo>
                  <a:lnTo>
                    <a:pt x="25742" y="244806"/>
                  </a:lnTo>
                  <a:lnTo>
                    <a:pt x="23508" y="241935"/>
                  </a:lnTo>
                  <a:lnTo>
                    <a:pt x="21025" y="233099"/>
                  </a:lnTo>
                  <a:lnTo>
                    <a:pt x="19155" y="191561"/>
                  </a:lnTo>
                  <a:lnTo>
                    <a:pt x="10848" y="145424"/>
                  </a:lnTo>
                  <a:lnTo>
                    <a:pt x="1430" y="97930"/>
                  </a:lnTo>
                  <a:lnTo>
                    <a:pt x="116" y="55373"/>
                  </a:lnTo>
                  <a:lnTo>
                    <a:pt x="0" y="30138"/>
                  </a:lnTo>
                  <a:lnTo>
                    <a:pt x="2816" y="25374"/>
                  </a:lnTo>
                  <a:lnTo>
                    <a:pt x="8191" y="18748"/>
                  </a:lnTo>
                  <a:lnTo>
                    <a:pt x="9691" y="19262"/>
                  </a:lnTo>
                  <a:lnTo>
                    <a:pt x="23669" y="31348"/>
                  </a:lnTo>
                  <a:lnTo>
                    <a:pt x="26388" y="39669"/>
                  </a:lnTo>
                  <a:lnTo>
                    <a:pt x="28655" y="49365"/>
                  </a:lnTo>
                  <a:lnTo>
                    <a:pt x="54049" y="96793"/>
                  </a:lnTo>
                  <a:lnTo>
                    <a:pt x="76194" y="140958"/>
                  </a:lnTo>
                  <a:lnTo>
                    <a:pt x="91007" y="172693"/>
                  </a:lnTo>
                  <a:lnTo>
                    <a:pt x="95043" y="190683"/>
                  </a:lnTo>
                  <a:lnTo>
                    <a:pt x="114171" y="230965"/>
                  </a:lnTo>
                  <a:lnTo>
                    <a:pt x="116327" y="232707"/>
                  </a:lnTo>
                  <a:lnTo>
                    <a:pt x="121545" y="235701"/>
                  </a:lnTo>
                  <a:lnTo>
                    <a:pt x="130432" y="242279"/>
                  </a:lnTo>
                  <a:lnTo>
                    <a:pt x="136633" y="244187"/>
                  </a:lnTo>
                  <a:lnTo>
                    <a:pt x="138710" y="243639"/>
                  </a:lnTo>
                  <a:lnTo>
                    <a:pt x="140095" y="242214"/>
                  </a:lnTo>
                  <a:lnTo>
                    <a:pt x="142691" y="237810"/>
                  </a:lnTo>
                  <a:lnTo>
                    <a:pt x="149046" y="229380"/>
                  </a:lnTo>
                  <a:lnTo>
                    <a:pt x="160459" y="196222"/>
                  </a:lnTo>
                  <a:lnTo>
                    <a:pt x="168375" y="148917"/>
                  </a:lnTo>
                  <a:lnTo>
                    <a:pt x="171035" y="107693"/>
                  </a:lnTo>
                  <a:lnTo>
                    <a:pt x="163847" y="66947"/>
                  </a:lnTo>
                  <a:lnTo>
                    <a:pt x="161110" y="34340"/>
                  </a:lnTo>
                  <a:lnTo>
                    <a:pt x="153746" y="14536"/>
                  </a:lnTo>
                  <a:lnTo>
                    <a:pt x="152508" y="0"/>
                  </a:lnTo>
                  <a:lnTo>
                    <a:pt x="152389" y="7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427"/>
            <p:cNvSpPr/>
            <p:nvPr>
              <p:custDataLst>
                <p:tags r:id="rId62"/>
              </p:custDataLst>
            </p:nvPr>
          </p:nvSpPr>
          <p:spPr>
            <a:xfrm>
              <a:off x="1847853" y="5726018"/>
              <a:ext cx="190498" cy="312833"/>
            </a:xfrm>
            <a:custGeom>
              <a:avLst/>
              <a:gdLst/>
              <a:ahLst/>
              <a:cxnLst/>
              <a:rect l="0" t="0" r="0" b="0"/>
              <a:pathLst>
                <a:path w="190498" h="312833">
                  <a:moveTo>
                    <a:pt x="19047" y="93757"/>
                  </a:moveTo>
                  <a:lnTo>
                    <a:pt x="19047" y="93757"/>
                  </a:lnTo>
                  <a:lnTo>
                    <a:pt x="19047" y="98813"/>
                  </a:lnTo>
                  <a:lnTo>
                    <a:pt x="17989" y="100302"/>
                  </a:lnTo>
                  <a:lnTo>
                    <a:pt x="16225" y="101296"/>
                  </a:lnTo>
                  <a:lnTo>
                    <a:pt x="13991" y="101958"/>
                  </a:lnTo>
                  <a:lnTo>
                    <a:pt x="12501" y="103458"/>
                  </a:lnTo>
                  <a:lnTo>
                    <a:pt x="10846" y="107946"/>
                  </a:lnTo>
                  <a:lnTo>
                    <a:pt x="9556" y="126870"/>
                  </a:lnTo>
                  <a:lnTo>
                    <a:pt x="12360" y="132463"/>
                  </a:lnTo>
                  <a:lnTo>
                    <a:pt x="14589" y="135436"/>
                  </a:lnTo>
                  <a:lnTo>
                    <a:pt x="17066" y="144385"/>
                  </a:lnTo>
                  <a:lnTo>
                    <a:pt x="19013" y="187600"/>
                  </a:lnTo>
                  <a:lnTo>
                    <a:pt x="21854" y="196495"/>
                  </a:lnTo>
                  <a:lnTo>
                    <a:pt x="25586" y="205035"/>
                  </a:lnTo>
                  <a:lnTo>
                    <a:pt x="28494" y="249243"/>
                  </a:lnTo>
                  <a:lnTo>
                    <a:pt x="28571" y="296527"/>
                  </a:lnTo>
                  <a:lnTo>
                    <a:pt x="27513" y="298787"/>
                  </a:lnTo>
                  <a:lnTo>
                    <a:pt x="25749" y="300294"/>
                  </a:lnTo>
                  <a:lnTo>
                    <a:pt x="23515" y="301298"/>
                  </a:lnTo>
                  <a:lnTo>
                    <a:pt x="22026" y="303026"/>
                  </a:lnTo>
                  <a:lnTo>
                    <a:pt x="19163" y="312387"/>
                  </a:lnTo>
                  <a:lnTo>
                    <a:pt x="19081" y="307644"/>
                  </a:lnTo>
                  <a:lnTo>
                    <a:pt x="16240" y="302412"/>
                  </a:lnTo>
                  <a:lnTo>
                    <a:pt x="12508" y="296559"/>
                  </a:lnTo>
                  <a:lnTo>
                    <a:pt x="10112" y="284178"/>
                  </a:lnTo>
                  <a:lnTo>
                    <a:pt x="8541" y="260767"/>
                  </a:lnTo>
                  <a:lnTo>
                    <a:pt x="1331" y="225059"/>
                  </a:lnTo>
                  <a:lnTo>
                    <a:pt x="173" y="182035"/>
                  </a:lnTo>
                  <a:lnTo>
                    <a:pt x="20" y="141522"/>
                  </a:lnTo>
                  <a:lnTo>
                    <a:pt x="0" y="101837"/>
                  </a:lnTo>
                  <a:lnTo>
                    <a:pt x="9698" y="59316"/>
                  </a:lnTo>
                  <a:lnTo>
                    <a:pt x="19709" y="38897"/>
                  </a:lnTo>
                  <a:lnTo>
                    <a:pt x="41311" y="14516"/>
                  </a:lnTo>
                  <a:lnTo>
                    <a:pt x="47639" y="10914"/>
                  </a:lnTo>
                  <a:lnTo>
                    <a:pt x="53980" y="8254"/>
                  </a:lnTo>
                  <a:lnTo>
                    <a:pt x="60325" y="3545"/>
                  </a:lnTo>
                  <a:lnTo>
                    <a:pt x="69496" y="747"/>
                  </a:lnTo>
                  <a:lnTo>
                    <a:pt x="74904" y="0"/>
                  </a:lnTo>
                  <a:lnTo>
                    <a:pt x="83736" y="1993"/>
                  </a:lnTo>
                  <a:lnTo>
                    <a:pt x="91189" y="5348"/>
                  </a:lnTo>
                  <a:lnTo>
                    <a:pt x="101336" y="8294"/>
                  </a:lnTo>
                  <a:lnTo>
                    <a:pt x="126987" y="30390"/>
                  </a:lnTo>
                  <a:lnTo>
                    <a:pt x="130520" y="36666"/>
                  </a:lnTo>
                  <a:lnTo>
                    <a:pt x="133149" y="42983"/>
                  </a:lnTo>
                  <a:lnTo>
                    <a:pt x="137845" y="49318"/>
                  </a:lnTo>
                  <a:lnTo>
                    <a:pt x="140638" y="58484"/>
                  </a:lnTo>
                  <a:lnTo>
                    <a:pt x="142833" y="105017"/>
                  </a:lnTo>
                  <a:lnTo>
                    <a:pt x="141806" y="125419"/>
                  </a:lnTo>
                  <a:lnTo>
                    <a:pt x="135265" y="137240"/>
                  </a:lnTo>
                  <a:lnTo>
                    <a:pt x="109784" y="164920"/>
                  </a:lnTo>
                  <a:lnTo>
                    <a:pt x="104177" y="167718"/>
                  </a:lnTo>
                  <a:lnTo>
                    <a:pt x="85670" y="169761"/>
                  </a:lnTo>
                  <a:lnTo>
                    <a:pt x="57196" y="169957"/>
                  </a:lnTo>
                  <a:lnTo>
                    <a:pt x="57151" y="178158"/>
                  </a:lnTo>
                  <a:lnTo>
                    <a:pt x="62205" y="184146"/>
                  </a:lnTo>
                  <a:lnTo>
                    <a:pt x="67509" y="186847"/>
                  </a:lnTo>
                  <a:lnTo>
                    <a:pt x="70405" y="187567"/>
                  </a:lnTo>
                  <a:lnTo>
                    <a:pt x="79537" y="193637"/>
                  </a:lnTo>
                  <a:lnTo>
                    <a:pt x="111125" y="225016"/>
                  </a:lnTo>
                  <a:lnTo>
                    <a:pt x="142872" y="267856"/>
                  </a:lnTo>
                  <a:lnTo>
                    <a:pt x="161922" y="293178"/>
                  </a:lnTo>
                  <a:lnTo>
                    <a:pt x="179091" y="310915"/>
                  </a:lnTo>
                  <a:lnTo>
                    <a:pt x="182958" y="311980"/>
                  </a:lnTo>
                  <a:lnTo>
                    <a:pt x="190497" y="312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620"/>
          <p:cNvGrpSpPr/>
          <p:nvPr/>
        </p:nvGrpSpPr>
        <p:grpSpPr>
          <a:xfrm>
            <a:off x="4048174" y="5468684"/>
            <a:ext cx="342852" cy="941511"/>
            <a:chOff x="4048174" y="5468684"/>
            <a:chExt cx="342852" cy="941511"/>
          </a:xfrm>
        </p:grpSpPr>
        <p:sp>
          <p:nvSpPr>
            <p:cNvPr id="198" name="SMARTInkShape-3428"/>
            <p:cNvSpPr/>
            <p:nvPr>
              <p:custDataLst>
                <p:tags r:id="rId51"/>
              </p:custDataLst>
            </p:nvPr>
          </p:nvSpPr>
          <p:spPr>
            <a:xfrm>
              <a:off x="4362450" y="5468684"/>
              <a:ext cx="28576" cy="189167"/>
            </a:xfrm>
            <a:custGeom>
              <a:avLst/>
              <a:gdLst/>
              <a:ahLst/>
              <a:cxnLst/>
              <a:rect l="0" t="0" r="0" b="0"/>
              <a:pathLst>
                <a:path w="28576" h="189167">
                  <a:moveTo>
                    <a:pt x="0" y="17716"/>
                  </a:moveTo>
                  <a:lnTo>
                    <a:pt x="0" y="17716"/>
                  </a:lnTo>
                  <a:lnTo>
                    <a:pt x="0" y="12660"/>
                  </a:lnTo>
                  <a:lnTo>
                    <a:pt x="1058" y="11171"/>
                  </a:lnTo>
                  <a:lnTo>
                    <a:pt x="2822" y="10177"/>
                  </a:lnTo>
                  <a:lnTo>
                    <a:pt x="9133" y="8307"/>
                  </a:lnTo>
                  <a:lnTo>
                    <a:pt x="9491" y="0"/>
                  </a:lnTo>
                  <a:lnTo>
                    <a:pt x="9522" y="6984"/>
                  </a:lnTo>
                  <a:lnTo>
                    <a:pt x="16071" y="15557"/>
                  </a:lnTo>
                  <a:lnTo>
                    <a:pt x="18167" y="24367"/>
                  </a:lnTo>
                  <a:lnTo>
                    <a:pt x="20086" y="68895"/>
                  </a:lnTo>
                  <a:lnTo>
                    <a:pt x="27986" y="105449"/>
                  </a:lnTo>
                  <a:lnTo>
                    <a:pt x="28559" y="150283"/>
                  </a:lnTo>
                  <a:lnTo>
                    <a:pt x="28575" y="189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429"/>
            <p:cNvSpPr/>
            <p:nvPr>
              <p:custDataLst>
                <p:tags r:id="rId52"/>
              </p:custDataLst>
            </p:nvPr>
          </p:nvSpPr>
          <p:spPr>
            <a:xfrm>
              <a:off x="4048174" y="5543579"/>
              <a:ext cx="161877" cy="866616"/>
            </a:xfrm>
            <a:custGeom>
              <a:avLst/>
              <a:gdLst/>
              <a:ahLst/>
              <a:cxnLst/>
              <a:rect l="0" t="0" r="0" b="0"/>
              <a:pathLst>
                <a:path w="161877" h="866616">
                  <a:moveTo>
                    <a:pt x="152351" y="38071"/>
                  </a:moveTo>
                  <a:lnTo>
                    <a:pt x="152351" y="38071"/>
                  </a:lnTo>
                  <a:lnTo>
                    <a:pt x="152351" y="24814"/>
                  </a:lnTo>
                  <a:lnTo>
                    <a:pt x="149529" y="18773"/>
                  </a:lnTo>
                  <a:lnTo>
                    <a:pt x="145805" y="12561"/>
                  </a:lnTo>
                  <a:lnTo>
                    <a:pt x="143709" y="5230"/>
                  </a:lnTo>
                  <a:lnTo>
                    <a:pt x="143415" y="5594"/>
                  </a:lnTo>
                  <a:lnTo>
                    <a:pt x="143219" y="6895"/>
                  </a:lnTo>
                  <a:lnTo>
                    <a:pt x="142030" y="6704"/>
                  </a:lnTo>
                  <a:lnTo>
                    <a:pt x="135299" y="2436"/>
                  </a:lnTo>
                  <a:lnTo>
                    <a:pt x="125503" y="295"/>
                  </a:lnTo>
                  <a:lnTo>
                    <a:pt x="102469" y="0"/>
                  </a:lnTo>
                  <a:lnTo>
                    <a:pt x="95609" y="2806"/>
                  </a:lnTo>
                  <a:lnTo>
                    <a:pt x="89032" y="6523"/>
                  </a:lnTo>
                  <a:lnTo>
                    <a:pt x="79380" y="9673"/>
                  </a:lnTo>
                  <a:lnTo>
                    <a:pt x="35269" y="41285"/>
                  </a:lnTo>
                  <a:lnTo>
                    <a:pt x="15860" y="68501"/>
                  </a:lnTo>
                  <a:lnTo>
                    <a:pt x="12313" y="78407"/>
                  </a:lnTo>
                  <a:lnTo>
                    <a:pt x="9642" y="107494"/>
                  </a:lnTo>
                  <a:lnTo>
                    <a:pt x="12372" y="114081"/>
                  </a:lnTo>
                  <a:lnTo>
                    <a:pt x="36047" y="146209"/>
                  </a:lnTo>
                  <a:lnTo>
                    <a:pt x="83518" y="180894"/>
                  </a:lnTo>
                  <a:lnTo>
                    <a:pt x="112076" y="202813"/>
                  </a:lnTo>
                  <a:lnTo>
                    <a:pt x="138508" y="241205"/>
                  </a:lnTo>
                  <a:lnTo>
                    <a:pt x="141546" y="254069"/>
                  </a:lnTo>
                  <a:lnTo>
                    <a:pt x="142776" y="293524"/>
                  </a:lnTo>
                  <a:lnTo>
                    <a:pt x="139982" y="302594"/>
                  </a:lnTo>
                  <a:lnTo>
                    <a:pt x="125518" y="326905"/>
                  </a:lnTo>
                  <a:lnTo>
                    <a:pt x="99226" y="349993"/>
                  </a:lnTo>
                  <a:lnTo>
                    <a:pt x="88044" y="365208"/>
                  </a:lnTo>
                  <a:lnTo>
                    <a:pt x="68662" y="383188"/>
                  </a:lnTo>
                  <a:lnTo>
                    <a:pt x="31364" y="428540"/>
                  </a:lnTo>
                  <a:lnTo>
                    <a:pt x="29087" y="441285"/>
                  </a:lnTo>
                  <a:lnTo>
                    <a:pt x="28575" y="460345"/>
                  </a:lnTo>
                  <a:lnTo>
                    <a:pt x="31370" y="466696"/>
                  </a:lnTo>
                  <a:lnTo>
                    <a:pt x="33597" y="469871"/>
                  </a:lnTo>
                  <a:lnTo>
                    <a:pt x="40287" y="493285"/>
                  </a:lnTo>
                  <a:lnTo>
                    <a:pt x="54475" y="514146"/>
                  </a:lnTo>
                  <a:lnTo>
                    <a:pt x="56992" y="520593"/>
                  </a:lnTo>
                  <a:lnTo>
                    <a:pt x="70205" y="541593"/>
                  </a:lnTo>
                  <a:lnTo>
                    <a:pt x="74976" y="564432"/>
                  </a:lnTo>
                  <a:lnTo>
                    <a:pt x="76106" y="606803"/>
                  </a:lnTo>
                  <a:lnTo>
                    <a:pt x="67946" y="649588"/>
                  </a:lnTo>
                  <a:lnTo>
                    <a:pt x="56439" y="685187"/>
                  </a:lnTo>
                  <a:lnTo>
                    <a:pt x="34838" y="730187"/>
                  </a:lnTo>
                  <a:lnTo>
                    <a:pt x="12649" y="774669"/>
                  </a:lnTo>
                  <a:lnTo>
                    <a:pt x="2773" y="797249"/>
                  </a:lnTo>
                  <a:lnTo>
                    <a:pt x="0" y="840905"/>
                  </a:lnTo>
                  <a:lnTo>
                    <a:pt x="2795" y="847500"/>
                  </a:lnTo>
                  <a:lnTo>
                    <a:pt x="5022" y="850740"/>
                  </a:lnTo>
                  <a:lnTo>
                    <a:pt x="10319" y="854341"/>
                  </a:lnTo>
                  <a:lnTo>
                    <a:pt x="16201" y="856999"/>
                  </a:lnTo>
                  <a:lnTo>
                    <a:pt x="22343" y="861708"/>
                  </a:lnTo>
                  <a:lnTo>
                    <a:pt x="31422" y="864506"/>
                  </a:lnTo>
                  <a:lnTo>
                    <a:pt x="70001" y="866615"/>
                  </a:lnTo>
                  <a:lnTo>
                    <a:pt x="81532" y="863866"/>
                  </a:lnTo>
                  <a:lnTo>
                    <a:pt x="92301" y="860174"/>
                  </a:lnTo>
                  <a:lnTo>
                    <a:pt x="129117" y="852553"/>
                  </a:lnTo>
                  <a:lnTo>
                    <a:pt x="161876" y="828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621"/>
          <p:cNvGrpSpPr/>
          <p:nvPr/>
        </p:nvGrpSpPr>
        <p:grpSpPr>
          <a:xfrm>
            <a:off x="4781550" y="5544088"/>
            <a:ext cx="390526" cy="256473"/>
            <a:chOff x="4781550" y="5544088"/>
            <a:chExt cx="390526" cy="256473"/>
          </a:xfrm>
        </p:grpSpPr>
        <p:sp>
          <p:nvSpPr>
            <p:cNvPr id="201" name="SMARTInkShape-3430"/>
            <p:cNvSpPr/>
            <p:nvPr>
              <p:custDataLst>
                <p:tags r:id="rId47"/>
              </p:custDataLst>
            </p:nvPr>
          </p:nvSpPr>
          <p:spPr>
            <a:xfrm>
              <a:off x="5153025" y="5657850"/>
              <a:ext cx="19051" cy="18932"/>
            </a:xfrm>
            <a:custGeom>
              <a:avLst/>
              <a:gdLst/>
              <a:ahLst/>
              <a:cxnLst/>
              <a:rect l="0" t="0" r="0" b="0"/>
              <a:pathLst>
                <a:path w="19051" h="18932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8900" y="9132"/>
                  </a:lnTo>
                  <a:lnTo>
                    <a:pt x="19049" y="18931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431"/>
            <p:cNvSpPr/>
            <p:nvPr>
              <p:custDataLst>
                <p:tags r:id="rId48"/>
              </p:custDataLst>
            </p:nvPr>
          </p:nvSpPr>
          <p:spPr>
            <a:xfrm>
              <a:off x="5030524" y="5544088"/>
              <a:ext cx="74447" cy="256473"/>
            </a:xfrm>
            <a:custGeom>
              <a:avLst/>
              <a:gdLst/>
              <a:ahLst/>
              <a:cxnLst/>
              <a:rect l="0" t="0" r="0" b="0"/>
              <a:pathLst>
                <a:path w="74447" h="256473">
                  <a:moveTo>
                    <a:pt x="8201" y="75662"/>
                  </a:moveTo>
                  <a:lnTo>
                    <a:pt x="8201" y="75662"/>
                  </a:lnTo>
                  <a:lnTo>
                    <a:pt x="8201" y="80718"/>
                  </a:lnTo>
                  <a:lnTo>
                    <a:pt x="7143" y="82207"/>
                  </a:lnTo>
                  <a:lnTo>
                    <a:pt x="5379" y="83201"/>
                  </a:lnTo>
                  <a:lnTo>
                    <a:pt x="3145" y="83863"/>
                  </a:lnTo>
                  <a:lnTo>
                    <a:pt x="1656" y="85363"/>
                  </a:lnTo>
                  <a:lnTo>
                    <a:pt x="0" y="89851"/>
                  </a:lnTo>
                  <a:lnTo>
                    <a:pt x="617" y="92530"/>
                  </a:lnTo>
                  <a:lnTo>
                    <a:pt x="6993" y="102486"/>
                  </a:lnTo>
                  <a:lnTo>
                    <a:pt x="8187" y="149755"/>
                  </a:lnTo>
                  <a:lnTo>
                    <a:pt x="9257" y="174005"/>
                  </a:lnTo>
                  <a:lnTo>
                    <a:pt x="15740" y="192141"/>
                  </a:lnTo>
                  <a:lnTo>
                    <a:pt x="17610" y="221282"/>
                  </a:lnTo>
                  <a:lnTo>
                    <a:pt x="14852" y="227871"/>
                  </a:lnTo>
                  <a:lnTo>
                    <a:pt x="11157" y="234327"/>
                  </a:lnTo>
                  <a:lnTo>
                    <a:pt x="8785" y="247095"/>
                  </a:lnTo>
                  <a:lnTo>
                    <a:pt x="8211" y="256472"/>
                  </a:lnTo>
                  <a:lnTo>
                    <a:pt x="8201" y="225769"/>
                  </a:lnTo>
                  <a:lnTo>
                    <a:pt x="16843" y="185409"/>
                  </a:lnTo>
                  <a:lnTo>
                    <a:pt x="17610" y="141737"/>
                  </a:lnTo>
                  <a:lnTo>
                    <a:pt x="17710" y="102172"/>
                  </a:lnTo>
                  <a:lnTo>
                    <a:pt x="17725" y="57267"/>
                  </a:lnTo>
                  <a:lnTo>
                    <a:pt x="17726" y="22313"/>
                  </a:lnTo>
                  <a:lnTo>
                    <a:pt x="20548" y="17379"/>
                  </a:lnTo>
                  <a:lnTo>
                    <a:pt x="24271" y="11658"/>
                  </a:lnTo>
                  <a:lnTo>
                    <a:pt x="26859" y="1277"/>
                  </a:lnTo>
                  <a:lnTo>
                    <a:pt x="28047" y="672"/>
                  </a:lnTo>
                  <a:lnTo>
                    <a:pt x="32191" y="0"/>
                  </a:lnTo>
                  <a:lnTo>
                    <a:pt x="37560" y="2523"/>
                  </a:lnTo>
                  <a:lnTo>
                    <a:pt x="50845" y="13665"/>
                  </a:lnTo>
                  <a:lnTo>
                    <a:pt x="53613" y="19180"/>
                  </a:lnTo>
                  <a:lnTo>
                    <a:pt x="54351" y="22132"/>
                  </a:lnTo>
                  <a:lnTo>
                    <a:pt x="63171" y="37621"/>
                  </a:lnTo>
                  <a:lnTo>
                    <a:pt x="63898" y="40776"/>
                  </a:lnTo>
                  <a:lnTo>
                    <a:pt x="71610" y="54502"/>
                  </a:lnTo>
                  <a:lnTo>
                    <a:pt x="74446" y="77514"/>
                  </a:lnTo>
                  <a:lnTo>
                    <a:pt x="71863" y="84599"/>
                  </a:lnTo>
                  <a:lnTo>
                    <a:pt x="68245" y="91275"/>
                  </a:lnTo>
                  <a:lnTo>
                    <a:pt x="65150" y="100985"/>
                  </a:lnTo>
                  <a:lnTo>
                    <a:pt x="59059" y="110564"/>
                  </a:lnTo>
                  <a:lnTo>
                    <a:pt x="57263" y="116927"/>
                  </a:lnTo>
                  <a:lnTo>
                    <a:pt x="55726" y="119047"/>
                  </a:lnTo>
                  <a:lnTo>
                    <a:pt x="53642" y="120460"/>
                  </a:lnTo>
                  <a:lnTo>
                    <a:pt x="48506" y="123089"/>
                  </a:lnTo>
                  <a:lnTo>
                    <a:pt x="39664" y="129460"/>
                  </a:lnTo>
                  <a:lnTo>
                    <a:pt x="30340" y="132877"/>
                  </a:lnTo>
                  <a:lnTo>
                    <a:pt x="24038" y="137427"/>
                  </a:lnTo>
                  <a:lnTo>
                    <a:pt x="21934" y="138005"/>
                  </a:lnTo>
                  <a:lnTo>
                    <a:pt x="20532" y="137333"/>
                  </a:lnTo>
                  <a:lnTo>
                    <a:pt x="17726" y="132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432"/>
            <p:cNvSpPr/>
            <p:nvPr>
              <p:custDataLst>
                <p:tags r:id="rId49"/>
              </p:custDataLst>
            </p:nvPr>
          </p:nvSpPr>
          <p:spPr>
            <a:xfrm>
              <a:off x="4953000" y="56578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9525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433"/>
            <p:cNvSpPr/>
            <p:nvPr>
              <p:custDataLst>
                <p:tags r:id="rId50"/>
              </p:custDataLst>
            </p:nvPr>
          </p:nvSpPr>
          <p:spPr>
            <a:xfrm>
              <a:off x="4781550" y="5553075"/>
              <a:ext cx="114298" cy="133314"/>
            </a:xfrm>
            <a:custGeom>
              <a:avLst/>
              <a:gdLst/>
              <a:ahLst/>
              <a:cxnLst/>
              <a:rect l="0" t="0" r="0" b="0"/>
              <a:pathLst>
                <a:path w="114298" h="133314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90756"/>
                  </a:lnTo>
                  <a:lnTo>
                    <a:pt x="0" y="99715"/>
                  </a:lnTo>
                  <a:lnTo>
                    <a:pt x="2822" y="105348"/>
                  </a:lnTo>
                  <a:lnTo>
                    <a:pt x="8201" y="112532"/>
                  </a:lnTo>
                  <a:lnTo>
                    <a:pt x="11759" y="113514"/>
                  </a:lnTo>
                  <a:lnTo>
                    <a:pt x="18623" y="114255"/>
                  </a:lnTo>
                  <a:lnTo>
                    <a:pt x="27213" y="106095"/>
                  </a:lnTo>
                  <a:lnTo>
                    <a:pt x="28456" y="96690"/>
                  </a:lnTo>
                  <a:lnTo>
                    <a:pt x="28564" y="87176"/>
                  </a:lnTo>
                  <a:lnTo>
                    <a:pt x="29626" y="86692"/>
                  </a:lnTo>
                  <a:lnTo>
                    <a:pt x="33628" y="86155"/>
                  </a:lnTo>
                  <a:lnTo>
                    <a:pt x="35119" y="84953"/>
                  </a:lnTo>
                  <a:lnTo>
                    <a:pt x="38066" y="76320"/>
                  </a:lnTo>
                  <a:lnTo>
                    <a:pt x="38100" y="99880"/>
                  </a:lnTo>
                  <a:lnTo>
                    <a:pt x="40922" y="105422"/>
                  </a:lnTo>
                  <a:lnTo>
                    <a:pt x="65224" y="131896"/>
                  </a:lnTo>
                  <a:lnTo>
                    <a:pt x="71301" y="132919"/>
                  </a:lnTo>
                  <a:lnTo>
                    <a:pt x="83970" y="133313"/>
                  </a:lnTo>
                  <a:lnTo>
                    <a:pt x="103013" y="116016"/>
                  </a:lnTo>
                  <a:lnTo>
                    <a:pt x="110973" y="100488"/>
                  </a:lnTo>
                  <a:lnTo>
                    <a:pt x="113862" y="82822"/>
                  </a:lnTo>
                  <a:lnTo>
                    <a:pt x="114295" y="38278"/>
                  </a:lnTo>
                  <a:lnTo>
                    <a:pt x="114297" y="35044"/>
                  </a:lnTo>
                  <a:lnTo>
                    <a:pt x="111477" y="28628"/>
                  </a:lnTo>
                  <a:lnTo>
                    <a:pt x="105167" y="19611"/>
                  </a:lnTo>
                  <a:lnTo>
                    <a:pt x="96608" y="19098"/>
                  </a:lnTo>
                  <a:lnTo>
                    <a:pt x="96156" y="20141"/>
                  </a:lnTo>
                  <a:lnTo>
                    <a:pt x="952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622"/>
          <p:cNvGrpSpPr/>
          <p:nvPr/>
        </p:nvGrpSpPr>
        <p:grpSpPr>
          <a:xfrm>
            <a:off x="5534025" y="5438775"/>
            <a:ext cx="247247" cy="333376"/>
            <a:chOff x="5534025" y="5438775"/>
            <a:chExt cx="247247" cy="333376"/>
          </a:xfrm>
        </p:grpSpPr>
        <p:sp>
          <p:nvSpPr>
            <p:cNvPr id="206" name="SMARTInkShape-3434"/>
            <p:cNvSpPr/>
            <p:nvPr>
              <p:custDataLst>
                <p:tags r:id="rId44"/>
              </p:custDataLst>
            </p:nvPr>
          </p:nvSpPr>
          <p:spPr>
            <a:xfrm>
              <a:off x="5695950" y="5573459"/>
              <a:ext cx="85322" cy="198692"/>
            </a:xfrm>
            <a:custGeom>
              <a:avLst/>
              <a:gdLst/>
              <a:ahLst/>
              <a:cxnLst/>
              <a:rect l="0" t="0" r="0" b="0"/>
              <a:pathLst>
                <a:path w="85322" h="198692">
                  <a:moveTo>
                    <a:pt x="0" y="17716"/>
                  </a:moveTo>
                  <a:lnTo>
                    <a:pt x="0" y="17716"/>
                  </a:lnTo>
                  <a:lnTo>
                    <a:pt x="0" y="12660"/>
                  </a:lnTo>
                  <a:lnTo>
                    <a:pt x="1058" y="11171"/>
                  </a:lnTo>
                  <a:lnTo>
                    <a:pt x="2822" y="10177"/>
                  </a:lnTo>
                  <a:lnTo>
                    <a:pt x="17333" y="8307"/>
                  </a:lnTo>
                  <a:lnTo>
                    <a:pt x="17905" y="7210"/>
                  </a:lnTo>
                  <a:lnTo>
                    <a:pt x="18542" y="3168"/>
                  </a:lnTo>
                  <a:lnTo>
                    <a:pt x="19769" y="1667"/>
                  </a:lnTo>
                  <a:lnTo>
                    <a:pt x="23956" y="0"/>
                  </a:lnTo>
                  <a:lnTo>
                    <a:pt x="26553" y="614"/>
                  </a:lnTo>
                  <a:lnTo>
                    <a:pt x="38328" y="6381"/>
                  </a:lnTo>
                  <a:lnTo>
                    <a:pt x="55282" y="8084"/>
                  </a:lnTo>
                  <a:lnTo>
                    <a:pt x="61652" y="13216"/>
                  </a:lnTo>
                  <a:lnTo>
                    <a:pt x="64443" y="18538"/>
                  </a:lnTo>
                  <a:lnTo>
                    <a:pt x="66479" y="29299"/>
                  </a:lnTo>
                  <a:lnTo>
                    <a:pt x="66664" y="44530"/>
                  </a:lnTo>
                  <a:lnTo>
                    <a:pt x="43077" y="69875"/>
                  </a:lnTo>
                  <a:lnTo>
                    <a:pt x="37490" y="72648"/>
                  </a:lnTo>
                  <a:lnTo>
                    <a:pt x="19088" y="74866"/>
                  </a:lnTo>
                  <a:lnTo>
                    <a:pt x="19053" y="83067"/>
                  </a:lnTo>
                  <a:lnTo>
                    <a:pt x="20110" y="83508"/>
                  </a:lnTo>
                  <a:lnTo>
                    <a:pt x="41440" y="84357"/>
                  </a:lnTo>
                  <a:lnTo>
                    <a:pt x="43502" y="85427"/>
                  </a:lnTo>
                  <a:lnTo>
                    <a:pt x="44876" y="87198"/>
                  </a:lnTo>
                  <a:lnTo>
                    <a:pt x="45793" y="89437"/>
                  </a:lnTo>
                  <a:lnTo>
                    <a:pt x="47462" y="90930"/>
                  </a:lnTo>
                  <a:lnTo>
                    <a:pt x="57745" y="96148"/>
                  </a:lnTo>
                  <a:lnTo>
                    <a:pt x="60721" y="98579"/>
                  </a:lnTo>
                  <a:lnTo>
                    <a:pt x="64029" y="104103"/>
                  </a:lnTo>
                  <a:lnTo>
                    <a:pt x="64911" y="107057"/>
                  </a:lnTo>
                  <a:lnTo>
                    <a:pt x="66558" y="109027"/>
                  </a:lnTo>
                  <a:lnTo>
                    <a:pt x="71209" y="111215"/>
                  </a:lnTo>
                  <a:lnTo>
                    <a:pt x="72872" y="112857"/>
                  </a:lnTo>
                  <a:lnTo>
                    <a:pt x="74721" y="117504"/>
                  </a:lnTo>
                  <a:lnTo>
                    <a:pt x="76966" y="129110"/>
                  </a:lnTo>
                  <a:lnTo>
                    <a:pt x="82660" y="138445"/>
                  </a:lnTo>
                  <a:lnTo>
                    <a:pt x="85119" y="151083"/>
                  </a:lnTo>
                  <a:lnTo>
                    <a:pt x="85321" y="154252"/>
                  </a:lnTo>
                  <a:lnTo>
                    <a:pt x="82722" y="160596"/>
                  </a:lnTo>
                  <a:lnTo>
                    <a:pt x="63056" y="183209"/>
                  </a:lnTo>
                  <a:lnTo>
                    <a:pt x="56953" y="186518"/>
                  </a:lnTo>
                  <a:lnTo>
                    <a:pt x="50712" y="189047"/>
                  </a:lnTo>
                  <a:lnTo>
                    <a:pt x="41249" y="195363"/>
                  </a:lnTo>
                  <a:lnTo>
                    <a:pt x="31743" y="197705"/>
                  </a:lnTo>
                  <a:lnTo>
                    <a:pt x="0" y="198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435"/>
            <p:cNvSpPr/>
            <p:nvPr>
              <p:custDataLst>
                <p:tags r:id="rId45"/>
              </p:custDataLst>
            </p:nvPr>
          </p:nvSpPr>
          <p:spPr>
            <a:xfrm>
              <a:off x="5591175" y="5439168"/>
              <a:ext cx="84392" cy="285358"/>
            </a:xfrm>
            <a:custGeom>
              <a:avLst/>
              <a:gdLst/>
              <a:ahLst/>
              <a:cxnLst/>
              <a:rect l="0" t="0" r="0" b="0"/>
              <a:pathLst>
                <a:path w="84392" h="285358">
                  <a:moveTo>
                    <a:pt x="66675" y="9132"/>
                  </a:moveTo>
                  <a:lnTo>
                    <a:pt x="66675" y="9132"/>
                  </a:lnTo>
                  <a:lnTo>
                    <a:pt x="71731" y="9132"/>
                  </a:lnTo>
                  <a:lnTo>
                    <a:pt x="73220" y="8074"/>
                  </a:lnTo>
                  <a:lnTo>
                    <a:pt x="74214" y="6310"/>
                  </a:lnTo>
                  <a:lnTo>
                    <a:pt x="76084" y="0"/>
                  </a:lnTo>
                  <a:lnTo>
                    <a:pt x="81223" y="4780"/>
                  </a:lnTo>
                  <a:lnTo>
                    <a:pt x="83724" y="10020"/>
                  </a:lnTo>
                  <a:lnTo>
                    <a:pt x="84391" y="12900"/>
                  </a:lnTo>
                  <a:lnTo>
                    <a:pt x="83777" y="14819"/>
                  </a:lnTo>
                  <a:lnTo>
                    <a:pt x="82310" y="16098"/>
                  </a:lnTo>
                  <a:lnTo>
                    <a:pt x="80273" y="16951"/>
                  </a:lnTo>
                  <a:lnTo>
                    <a:pt x="78916" y="18578"/>
                  </a:lnTo>
                  <a:lnTo>
                    <a:pt x="77407" y="23207"/>
                  </a:lnTo>
                  <a:lnTo>
                    <a:pt x="75212" y="53838"/>
                  </a:lnTo>
                  <a:lnTo>
                    <a:pt x="56906" y="97880"/>
                  </a:lnTo>
                  <a:lnTo>
                    <a:pt x="45617" y="141911"/>
                  </a:lnTo>
                  <a:lnTo>
                    <a:pt x="31221" y="183354"/>
                  </a:lnTo>
                  <a:lnTo>
                    <a:pt x="30339" y="191955"/>
                  </a:lnTo>
                  <a:lnTo>
                    <a:pt x="27634" y="198747"/>
                  </a:lnTo>
                  <a:lnTo>
                    <a:pt x="15832" y="214422"/>
                  </a:lnTo>
                  <a:lnTo>
                    <a:pt x="2355" y="256904"/>
                  </a:lnTo>
                  <a:lnTo>
                    <a:pt x="0" y="28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436"/>
            <p:cNvSpPr/>
            <p:nvPr>
              <p:custDataLst>
                <p:tags r:id="rId46"/>
              </p:custDataLst>
            </p:nvPr>
          </p:nvSpPr>
          <p:spPr>
            <a:xfrm>
              <a:off x="5534025" y="5438775"/>
              <a:ext cx="28576" cy="180976"/>
            </a:xfrm>
            <a:custGeom>
              <a:avLst/>
              <a:gdLst/>
              <a:ahLst/>
              <a:cxnLst/>
              <a:rect l="0" t="0" r="0" b="0"/>
              <a:pathLst>
                <a:path w="28576" h="18097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0321" y="16868"/>
                  </a:lnTo>
                  <a:lnTo>
                    <a:pt x="15994" y="25693"/>
                  </a:lnTo>
                  <a:lnTo>
                    <a:pt x="18144" y="36071"/>
                  </a:lnTo>
                  <a:lnTo>
                    <a:pt x="19840" y="51022"/>
                  </a:lnTo>
                  <a:lnTo>
                    <a:pt x="25516" y="63684"/>
                  </a:lnTo>
                  <a:lnTo>
                    <a:pt x="28496" y="111016"/>
                  </a:lnTo>
                  <a:lnTo>
                    <a:pt x="28575" y="155446"/>
                  </a:lnTo>
                  <a:lnTo>
                    <a:pt x="285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623"/>
          <p:cNvGrpSpPr/>
          <p:nvPr/>
        </p:nvGrpSpPr>
        <p:grpSpPr>
          <a:xfrm>
            <a:off x="4295775" y="5995288"/>
            <a:ext cx="180935" cy="634075"/>
            <a:chOff x="4295775" y="5995288"/>
            <a:chExt cx="180935" cy="634075"/>
          </a:xfrm>
        </p:grpSpPr>
        <p:sp>
          <p:nvSpPr>
            <p:cNvPr id="210" name="SMARTInkShape-3437"/>
            <p:cNvSpPr/>
            <p:nvPr>
              <p:custDataLst>
                <p:tags r:id="rId42"/>
              </p:custDataLst>
            </p:nvPr>
          </p:nvSpPr>
          <p:spPr>
            <a:xfrm>
              <a:off x="4343400" y="6419969"/>
              <a:ext cx="133310" cy="209394"/>
            </a:xfrm>
            <a:custGeom>
              <a:avLst/>
              <a:gdLst/>
              <a:ahLst/>
              <a:cxnLst/>
              <a:rect l="0" t="0" r="0" b="0"/>
              <a:pathLst>
                <a:path w="133310" h="209394">
                  <a:moveTo>
                    <a:pt x="0" y="28456"/>
                  </a:moveTo>
                  <a:lnTo>
                    <a:pt x="0" y="28456"/>
                  </a:lnTo>
                  <a:lnTo>
                    <a:pt x="0" y="20255"/>
                  </a:lnTo>
                  <a:lnTo>
                    <a:pt x="1058" y="19814"/>
                  </a:lnTo>
                  <a:lnTo>
                    <a:pt x="14465" y="18941"/>
                  </a:lnTo>
                  <a:lnTo>
                    <a:pt x="15993" y="17880"/>
                  </a:lnTo>
                  <a:lnTo>
                    <a:pt x="17013" y="16114"/>
                  </a:lnTo>
                  <a:lnTo>
                    <a:pt x="17692" y="13878"/>
                  </a:lnTo>
                  <a:lnTo>
                    <a:pt x="19202" y="12387"/>
                  </a:lnTo>
                  <a:lnTo>
                    <a:pt x="23704" y="10731"/>
                  </a:lnTo>
                  <a:lnTo>
                    <a:pt x="32188" y="9799"/>
                  </a:lnTo>
                  <a:lnTo>
                    <a:pt x="34159" y="8610"/>
                  </a:lnTo>
                  <a:lnTo>
                    <a:pt x="35473" y="6758"/>
                  </a:lnTo>
                  <a:lnTo>
                    <a:pt x="36349" y="4466"/>
                  </a:lnTo>
                  <a:lnTo>
                    <a:pt x="37990" y="2937"/>
                  </a:lnTo>
                  <a:lnTo>
                    <a:pt x="42638" y="1239"/>
                  </a:lnTo>
                  <a:lnTo>
                    <a:pt x="60444" y="0"/>
                  </a:lnTo>
                  <a:lnTo>
                    <a:pt x="66728" y="2756"/>
                  </a:lnTo>
                  <a:lnTo>
                    <a:pt x="80702" y="14074"/>
                  </a:lnTo>
                  <a:lnTo>
                    <a:pt x="83493" y="19595"/>
                  </a:lnTo>
                  <a:lnTo>
                    <a:pt x="85594" y="32994"/>
                  </a:lnTo>
                  <a:lnTo>
                    <a:pt x="85714" y="50801"/>
                  </a:lnTo>
                  <a:lnTo>
                    <a:pt x="82898" y="57085"/>
                  </a:lnTo>
                  <a:lnTo>
                    <a:pt x="77523" y="64685"/>
                  </a:lnTo>
                  <a:lnTo>
                    <a:pt x="73966" y="65725"/>
                  </a:lnTo>
                  <a:lnTo>
                    <a:pt x="71536" y="66002"/>
                  </a:lnTo>
                  <a:lnTo>
                    <a:pt x="69915" y="67245"/>
                  </a:lnTo>
                  <a:lnTo>
                    <a:pt x="67102" y="74709"/>
                  </a:lnTo>
                  <a:lnTo>
                    <a:pt x="64043" y="75471"/>
                  </a:lnTo>
                  <a:lnTo>
                    <a:pt x="57269" y="76070"/>
                  </a:lnTo>
                  <a:lnTo>
                    <a:pt x="57161" y="84281"/>
                  </a:lnTo>
                  <a:lnTo>
                    <a:pt x="58215" y="84723"/>
                  </a:lnTo>
                  <a:lnTo>
                    <a:pt x="65352" y="85490"/>
                  </a:lnTo>
                  <a:lnTo>
                    <a:pt x="74018" y="92130"/>
                  </a:lnTo>
                  <a:lnTo>
                    <a:pt x="83974" y="94736"/>
                  </a:lnTo>
                  <a:lnTo>
                    <a:pt x="92983" y="101599"/>
                  </a:lnTo>
                  <a:lnTo>
                    <a:pt x="113126" y="109310"/>
                  </a:lnTo>
                  <a:lnTo>
                    <a:pt x="116692" y="111991"/>
                  </a:lnTo>
                  <a:lnTo>
                    <a:pt x="129745" y="130142"/>
                  </a:lnTo>
                  <a:lnTo>
                    <a:pt x="132281" y="139607"/>
                  </a:lnTo>
                  <a:lnTo>
                    <a:pt x="133309" y="164982"/>
                  </a:lnTo>
                  <a:lnTo>
                    <a:pt x="130509" y="171331"/>
                  </a:lnTo>
                  <a:lnTo>
                    <a:pt x="126796" y="177681"/>
                  </a:lnTo>
                  <a:lnTo>
                    <a:pt x="123647" y="187206"/>
                  </a:lnTo>
                  <a:lnTo>
                    <a:pt x="119160" y="193556"/>
                  </a:lnTo>
                  <a:lnTo>
                    <a:pt x="110815" y="197084"/>
                  </a:lnTo>
                  <a:lnTo>
                    <a:pt x="101110" y="199710"/>
                  </a:lnTo>
                  <a:lnTo>
                    <a:pt x="88638" y="206081"/>
                  </a:lnTo>
                  <a:lnTo>
                    <a:pt x="44576" y="209393"/>
                  </a:lnTo>
                  <a:lnTo>
                    <a:pt x="38156" y="206592"/>
                  </a:lnTo>
                  <a:lnTo>
                    <a:pt x="28575" y="199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438"/>
            <p:cNvSpPr/>
            <p:nvPr>
              <p:custDataLst>
                <p:tags r:id="rId43"/>
              </p:custDataLst>
            </p:nvPr>
          </p:nvSpPr>
          <p:spPr>
            <a:xfrm>
              <a:off x="4295775" y="5995288"/>
              <a:ext cx="133351" cy="167385"/>
            </a:xfrm>
            <a:custGeom>
              <a:avLst/>
              <a:gdLst/>
              <a:ahLst/>
              <a:cxnLst/>
              <a:rect l="0" t="0" r="0" b="0"/>
              <a:pathLst>
                <a:path w="133351" h="167385">
                  <a:moveTo>
                    <a:pt x="0" y="53087"/>
                  </a:moveTo>
                  <a:lnTo>
                    <a:pt x="0" y="53087"/>
                  </a:lnTo>
                  <a:lnTo>
                    <a:pt x="0" y="30421"/>
                  </a:lnTo>
                  <a:lnTo>
                    <a:pt x="1058" y="28451"/>
                  </a:lnTo>
                  <a:lnTo>
                    <a:pt x="2822" y="27138"/>
                  </a:lnTo>
                  <a:lnTo>
                    <a:pt x="5057" y="26263"/>
                  </a:lnTo>
                  <a:lnTo>
                    <a:pt x="6546" y="24621"/>
                  </a:lnTo>
                  <a:lnTo>
                    <a:pt x="10321" y="14914"/>
                  </a:lnTo>
                  <a:lnTo>
                    <a:pt x="17692" y="6916"/>
                  </a:lnTo>
                  <a:lnTo>
                    <a:pt x="27131" y="5589"/>
                  </a:lnTo>
                  <a:lnTo>
                    <a:pt x="33204" y="443"/>
                  </a:lnTo>
                  <a:lnTo>
                    <a:pt x="35894" y="0"/>
                  </a:lnTo>
                  <a:lnTo>
                    <a:pt x="38746" y="763"/>
                  </a:lnTo>
                  <a:lnTo>
                    <a:pt x="44737" y="3373"/>
                  </a:lnTo>
                  <a:lnTo>
                    <a:pt x="63525" y="6336"/>
                  </a:lnTo>
                  <a:lnTo>
                    <a:pt x="76205" y="12965"/>
                  </a:lnTo>
                  <a:lnTo>
                    <a:pt x="79378" y="13639"/>
                  </a:lnTo>
                  <a:lnTo>
                    <a:pt x="81494" y="15147"/>
                  </a:lnTo>
                  <a:lnTo>
                    <a:pt x="82904" y="17210"/>
                  </a:lnTo>
                  <a:lnTo>
                    <a:pt x="84471" y="23383"/>
                  </a:lnTo>
                  <a:lnTo>
                    <a:pt x="85715" y="68892"/>
                  </a:lnTo>
                  <a:lnTo>
                    <a:pt x="85721" y="75281"/>
                  </a:lnTo>
                  <a:lnTo>
                    <a:pt x="82901" y="81648"/>
                  </a:lnTo>
                  <a:lnTo>
                    <a:pt x="80667" y="84828"/>
                  </a:lnTo>
                  <a:lnTo>
                    <a:pt x="73966" y="108250"/>
                  </a:lnTo>
                  <a:lnTo>
                    <a:pt x="71536" y="112088"/>
                  </a:lnTo>
                  <a:lnTo>
                    <a:pt x="66013" y="116351"/>
                  </a:lnTo>
                  <a:lnTo>
                    <a:pt x="60031" y="119305"/>
                  </a:lnTo>
                  <a:lnTo>
                    <a:pt x="30063" y="146857"/>
                  </a:lnTo>
                  <a:lnTo>
                    <a:pt x="28614" y="157431"/>
                  </a:lnTo>
                  <a:lnTo>
                    <a:pt x="28586" y="162792"/>
                  </a:lnTo>
                  <a:lnTo>
                    <a:pt x="29640" y="164323"/>
                  </a:lnTo>
                  <a:lnTo>
                    <a:pt x="31402" y="165344"/>
                  </a:lnTo>
                  <a:lnTo>
                    <a:pt x="38938" y="166782"/>
                  </a:lnTo>
                  <a:lnTo>
                    <a:pt x="78172" y="167384"/>
                  </a:lnTo>
                  <a:lnTo>
                    <a:pt x="85190" y="164564"/>
                  </a:lnTo>
                  <a:lnTo>
                    <a:pt x="88543" y="162330"/>
                  </a:lnTo>
                  <a:lnTo>
                    <a:pt x="103375" y="159186"/>
                  </a:lnTo>
                  <a:lnTo>
                    <a:pt x="133350" y="157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624"/>
          <p:cNvGrpSpPr/>
          <p:nvPr/>
        </p:nvGrpSpPr>
        <p:grpSpPr>
          <a:xfrm>
            <a:off x="4886325" y="6076950"/>
            <a:ext cx="95251" cy="66676"/>
            <a:chOff x="4886325" y="6076950"/>
            <a:chExt cx="95251" cy="66676"/>
          </a:xfrm>
        </p:grpSpPr>
        <p:sp>
          <p:nvSpPr>
            <p:cNvPr id="213" name="SMARTInkShape-3439"/>
            <p:cNvSpPr/>
            <p:nvPr>
              <p:custDataLst>
                <p:tags r:id="rId40"/>
              </p:custDataLst>
            </p:nvPr>
          </p:nvSpPr>
          <p:spPr>
            <a:xfrm>
              <a:off x="4953000" y="6096116"/>
              <a:ext cx="28576" cy="37985"/>
            </a:xfrm>
            <a:custGeom>
              <a:avLst/>
              <a:gdLst/>
              <a:ahLst/>
              <a:cxnLst/>
              <a:rect l="0" t="0" r="0" b="0"/>
              <a:pathLst>
                <a:path w="28576" h="37985">
                  <a:moveTo>
                    <a:pt x="0" y="9409"/>
                  </a:moveTo>
                  <a:lnTo>
                    <a:pt x="0" y="9409"/>
                  </a:lnTo>
                  <a:lnTo>
                    <a:pt x="0" y="1208"/>
                  </a:lnTo>
                  <a:lnTo>
                    <a:pt x="1058" y="767"/>
                  </a:lnTo>
                  <a:lnTo>
                    <a:pt x="8201" y="0"/>
                  </a:lnTo>
                  <a:lnTo>
                    <a:pt x="8642" y="1020"/>
                  </a:lnTo>
                  <a:lnTo>
                    <a:pt x="9409" y="8096"/>
                  </a:lnTo>
                  <a:lnTo>
                    <a:pt x="25333" y="26254"/>
                  </a:lnTo>
                  <a:lnTo>
                    <a:pt x="28575" y="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440"/>
            <p:cNvSpPr/>
            <p:nvPr>
              <p:custDataLst>
                <p:tags r:id="rId41"/>
              </p:custDataLst>
            </p:nvPr>
          </p:nvSpPr>
          <p:spPr>
            <a:xfrm>
              <a:off x="4886325" y="6076950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453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625"/>
          <p:cNvGrpSpPr/>
          <p:nvPr/>
        </p:nvGrpSpPr>
        <p:grpSpPr>
          <a:xfrm>
            <a:off x="5572125" y="6086475"/>
            <a:ext cx="114298" cy="476251"/>
            <a:chOff x="5572125" y="6086475"/>
            <a:chExt cx="114298" cy="476251"/>
          </a:xfrm>
        </p:grpSpPr>
        <p:sp>
          <p:nvSpPr>
            <p:cNvPr id="216" name="SMARTInkShape-3441"/>
            <p:cNvSpPr/>
            <p:nvPr>
              <p:custDataLst>
                <p:tags r:id="rId36"/>
              </p:custDataLst>
            </p:nvPr>
          </p:nvSpPr>
          <p:spPr>
            <a:xfrm>
              <a:off x="5572125" y="64674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409" y="17610"/>
                  </a:lnTo>
                  <a:lnTo>
                    <a:pt x="9525" y="64384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442"/>
            <p:cNvSpPr/>
            <p:nvPr>
              <p:custDataLst>
                <p:tags r:id="rId37"/>
              </p:custDataLst>
            </p:nvPr>
          </p:nvSpPr>
          <p:spPr>
            <a:xfrm>
              <a:off x="5676900" y="6477393"/>
              <a:ext cx="9523" cy="85333"/>
            </a:xfrm>
            <a:custGeom>
              <a:avLst/>
              <a:gdLst/>
              <a:ahLst/>
              <a:cxnLst/>
              <a:rect l="0" t="0" r="0" b="0"/>
              <a:pathLst>
                <a:path w="9523" h="85333">
                  <a:moveTo>
                    <a:pt x="0" y="9132"/>
                  </a:moveTo>
                  <a:lnTo>
                    <a:pt x="0" y="9132"/>
                  </a:lnTo>
                  <a:lnTo>
                    <a:pt x="9133" y="0"/>
                  </a:lnTo>
                  <a:lnTo>
                    <a:pt x="9522" y="22276"/>
                  </a:lnTo>
                  <a:lnTo>
                    <a:pt x="6702" y="28380"/>
                  </a:lnTo>
                  <a:lnTo>
                    <a:pt x="2978" y="34620"/>
                  </a:lnTo>
                  <a:lnTo>
                    <a:pt x="588" y="47249"/>
                  </a:lnTo>
                  <a:lnTo>
                    <a:pt x="0" y="85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443"/>
            <p:cNvSpPr/>
            <p:nvPr>
              <p:custDataLst>
                <p:tags r:id="rId38"/>
              </p:custDataLst>
            </p:nvPr>
          </p:nvSpPr>
          <p:spPr>
            <a:xfrm>
              <a:off x="5659450" y="6115050"/>
              <a:ext cx="13414" cy="57151"/>
            </a:xfrm>
            <a:custGeom>
              <a:avLst/>
              <a:gdLst/>
              <a:ahLst/>
              <a:cxnLst/>
              <a:rect l="0" t="0" r="0" b="0"/>
              <a:pathLst>
                <a:path w="13414" h="57151">
                  <a:moveTo>
                    <a:pt x="7925" y="0"/>
                  </a:moveTo>
                  <a:lnTo>
                    <a:pt x="7925" y="0"/>
                  </a:lnTo>
                  <a:lnTo>
                    <a:pt x="7925" y="5056"/>
                  </a:lnTo>
                  <a:lnTo>
                    <a:pt x="8983" y="6545"/>
                  </a:lnTo>
                  <a:lnTo>
                    <a:pt x="10747" y="7539"/>
                  </a:lnTo>
                  <a:lnTo>
                    <a:pt x="12981" y="8201"/>
                  </a:lnTo>
                  <a:lnTo>
                    <a:pt x="13413" y="9701"/>
                  </a:lnTo>
                  <a:lnTo>
                    <a:pt x="11069" y="14189"/>
                  </a:lnTo>
                  <a:lnTo>
                    <a:pt x="8963" y="15810"/>
                  </a:lnTo>
                  <a:lnTo>
                    <a:pt x="3800" y="17610"/>
                  </a:lnTo>
                  <a:lnTo>
                    <a:pt x="2000" y="19148"/>
                  </a:lnTo>
                  <a:lnTo>
                    <a:pt x="0" y="23680"/>
                  </a:lnTo>
                  <a:lnTo>
                    <a:pt x="525" y="26370"/>
                  </a:lnTo>
                  <a:lnTo>
                    <a:pt x="6150" y="38292"/>
                  </a:lnTo>
                  <a:lnTo>
                    <a:pt x="79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444"/>
            <p:cNvSpPr/>
            <p:nvPr>
              <p:custDataLst>
                <p:tags r:id="rId39"/>
              </p:custDataLst>
            </p:nvPr>
          </p:nvSpPr>
          <p:spPr>
            <a:xfrm>
              <a:off x="5572633" y="6086475"/>
              <a:ext cx="18543" cy="66676"/>
            </a:xfrm>
            <a:custGeom>
              <a:avLst/>
              <a:gdLst/>
              <a:ahLst/>
              <a:cxnLst/>
              <a:rect l="0" t="0" r="0" b="0"/>
              <a:pathLst>
                <a:path w="18543" h="66676">
                  <a:moveTo>
                    <a:pt x="18542" y="0"/>
                  </a:moveTo>
                  <a:lnTo>
                    <a:pt x="18542" y="0"/>
                  </a:lnTo>
                  <a:lnTo>
                    <a:pt x="13486" y="0"/>
                  </a:lnTo>
                  <a:lnTo>
                    <a:pt x="8181" y="2822"/>
                  </a:lnTo>
                  <a:lnTo>
                    <a:pt x="1209" y="8201"/>
                  </a:lnTo>
                  <a:lnTo>
                    <a:pt x="255" y="11759"/>
                  </a:lnTo>
                  <a:lnTo>
                    <a:pt x="0" y="14189"/>
                  </a:lnTo>
                  <a:lnTo>
                    <a:pt x="2541" y="19712"/>
                  </a:lnTo>
                  <a:lnTo>
                    <a:pt x="6138" y="25693"/>
                  </a:lnTo>
                  <a:lnTo>
                    <a:pt x="8638" y="36258"/>
                  </a:lnTo>
                  <a:lnTo>
                    <a:pt x="8984" y="51196"/>
                  </a:lnTo>
                  <a:lnTo>
                    <a:pt x="10054" y="53180"/>
                  </a:lnTo>
                  <a:lnTo>
                    <a:pt x="11825" y="54504"/>
                  </a:lnTo>
                  <a:lnTo>
                    <a:pt x="14064" y="55386"/>
                  </a:lnTo>
                  <a:lnTo>
                    <a:pt x="15556" y="57033"/>
                  </a:lnTo>
                  <a:lnTo>
                    <a:pt x="18542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626"/>
          <p:cNvGrpSpPr/>
          <p:nvPr/>
        </p:nvGrpSpPr>
        <p:grpSpPr>
          <a:xfrm>
            <a:off x="4914900" y="6496050"/>
            <a:ext cx="85726" cy="85726"/>
            <a:chOff x="4914900" y="6496050"/>
            <a:chExt cx="85726" cy="85726"/>
          </a:xfrm>
        </p:grpSpPr>
        <p:sp>
          <p:nvSpPr>
            <p:cNvPr id="221" name="SMARTInkShape-3445"/>
            <p:cNvSpPr/>
            <p:nvPr>
              <p:custDataLst>
                <p:tags r:id="rId34"/>
              </p:custDataLst>
            </p:nvPr>
          </p:nvSpPr>
          <p:spPr>
            <a:xfrm>
              <a:off x="4914900" y="64960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22666"/>
                  </a:lnTo>
                  <a:lnTo>
                    <a:pt x="1058" y="24636"/>
                  </a:lnTo>
                  <a:lnTo>
                    <a:pt x="2822" y="25949"/>
                  </a:lnTo>
                  <a:lnTo>
                    <a:pt x="5056" y="26824"/>
                  </a:lnTo>
                  <a:lnTo>
                    <a:pt x="6545" y="28466"/>
                  </a:lnTo>
                  <a:lnTo>
                    <a:pt x="8201" y="33113"/>
                  </a:lnTo>
                  <a:lnTo>
                    <a:pt x="9515" y="79269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446"/>
            <p:cNvSpPr/>
            <p:nvPr>
              <p:custDataLst>
                <p:tags r:id="rId35"/>
              </p:custDataLst>
            </p:nvPr>
          </p:nvSpPr>
          <p:spPr>
            <a:xfrm>
              <a:off x="4972050" y="6524635"/>
              <a:ext cx="28576" cy="47616"/>
            </a:xfrm>
            <a:custGeom>
              <a:avLst/>
              <a:gdLst/>
              <a:ahLst/>
              <a:cxnLst/>
              <a:rect l="0" t="0" r="0" b="0"/>
              <a:pathLst>
                <a:path w="28576" h="47616">
                  <a:moveTo>
                    <a:pt x="0" y="9515"/>
                  </a:moveTo>
                  <a:lnTo>
                    <a:pt x="0" y="9515"/>
                  </a:lnTo>
                  <a:lnTo>
                    <a:pt x="0" y="4459"/>
                  </a:lnTo>
                  <a:lnTo>
                    <a:pt x="1058" y="2970"/>
                  </a:lnTo>
                  <a:lnTo>
                    <a:pt x="2822" y="1977"/>
                  </a:lnTo>
                  <a:lnTo>
                    <a:pt x="9701" y="251"/>
                  </a:lnTo>
                  <a:lnTo>
                    <a:pt x="18623" y="0"/>
                  </a:lnTo>
                  <a:lnTo>
                    <a:pt x="19039" y="14180"/>
                  </a:lnTo>
                  <a:lnTo>
                    <a:pt x="20101" y="15799"/>
                  </a:lnTo>
                  <a:lnTo>
                    <a:pt x="21867" y="16880"/>
                  </a:lnTo>
                  <a:lnTo>
                    <a:pt x="24103" y="17600"/>
                  </a:lnTo>
                  <a:lnTo>
                    <a:pt x="25594" y="19138"/>
                  </a:lnTo>
                  <a:lnTo>
                    <a:pt x="27250" y="23670"/>
                  </a:lnTo>
                  <a:lnTo>
                    <a:pt x="28575" y="4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627"/>
          <p:cNvGrpSpPr/>
          <p:nvPr/>
        </p:nvGrpSpPr>
        <p:grpSpPr>
          <a:xfrm>
            <a:off x="7315638" y="5505617"/>
            <a:ext cx="428188" cy="323637"/>
            <a:chOff x="7315638" y="5505617"/>
            <a:chExt cx="428188" cy="323637"/>
          </a:xfrm>
        </p:grpSpPr>
        <p:sp>
          <p:nvSpPr>
            <p:cNvPr id="224" name="SMARTInkShape-3447"/>
            <p:cNvSpPr/>
            <p:nvPr>
              <p:custDataLst>
                <p:tags r:id="rId28"/>
              </p:custDataLst>
            </p:nvPr>
          </p:nvSpPr>
          <p:spPr>
            <a:xfrm>
              <a:off x="7724809" y="5762625"/>
              <a:ext cx="19017" cy="28576"/>
            </a:xfrm>
            <a:custGeom>
              <a:avLst/>
              <a:gdLst/>
              <a:ahLst/>
              <a:cxnLst/>
              <a:rect l="0" t="0" r="0" b="0"/>
              <a:pathLst>
                <a:path w="19017" h="28576">
                  <a:moveTo>
                    <a:pt x="9491" y="0"/>
                  </a:moveTo>
                  <a:lnTo>
                    <a:pt x="9491" y="0"/>
                  </a:lnTo>
                  <a:lnTo>
                    <a:pt x="9491" y="8201"/>
                  </a:lnTo>
                  <a:lnTo>
                    <a:pt x="359" y="18623"/>
                  </a:lnTo>
                  <a:lnTo>
                    <a:pt x="0" y="27213"/>
                  </a:lnTo>
                  <a:lnTo>
                    <a:pt x="1047" y="27668"/>
                  </a:lnTo>
                  <a:lnTo>
                    <a:pt x="1901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448"/>
            <p:cNvSpPr/>
            <p:nvPr>
              <p:custDataLst>
                <p:tags r:id="rId29"/>
              </p:custDataLst>
            </p:nvPr>
          </p:nvSpPr>
          <p:spPr>
            <a:xfrm>
              <a:off x="7715250" y="5667375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19443" y="9132"/>
                  </a:lnTo>
                  <a:lnTo>
                    <a:pt x="14110" y="9409"/>
                  </a:lnTo>
                  <a:lnTo>
                    <a:pt x="8741" y="12296"/>
                  </a:lnTo>
                  <a:lnTo>
                    <a:pt x="511" y="1865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449"/>
            <p:cNvSpPr/>
            <p:nvPr>
              <p:custDataLst>
                <p:tags r:id="rId30"/>
              </p:custDataLst>
            </p:nvPr>
          </p:nvSpPr>
          <p:spPr>
            <a:xfrm>
              <a:off x="7553363" y="5667413"/>
              <a:ext cx="85688" cy="133268"/>
            </a:xfrm>
            <a:custGeom>
              <a:avLst/>
              <a:gdLst/>
              <a:ahLst/>
              <a:cxnLst/>
              <a:rect l="0" t="0" r="0" b="0"/>
              <a:pathLst>
                <a:path w="85688" h="133268">
                  <a:moveTo>
                    <a:pt x="28537" y="57112"/>
                  </a:moveTo>
                  <a:lnTo>
                    <a:pt x="28537" y="57112"/>
                  </a:lnTo>
                  <a:lnTo>
                    <a:pt x="19015" y="57112"/>
                  </a:lnTo>
                  <a:lnTo>
                    <a:pt x="33202" y="57112"/>
                  </a:lnTo>
                  <a:lnTo>
                    <a:pt x="34821" y="56054"/>
                  </a:lnTo>
                  <a:lnTo>
                    <a:pt x="35902" y="54290"/>
                  </a:lnTo>
                  <a:lnTo>
                    <a:pt x="36622" y="52056"/>
                  </a:lnTo>
                  <a:lnTo>
                    <a:pt x="38160" y="50567"/>
                  </a:lnTo>
                  <a:lnTo>
                    <a:pt x="42692" y="48911"/>
                  </a:lnTo>
                  <a:lnTo>
                    <a:pt x="44324" y="47411"/>
                  </a:lnTo>
                  <a:lnTo>
                    <a:pt x="48358" y="37964"/>
                  </a:lnTo>
                  <a:lnTo>
                    <a:pt x="54048" y="30742"/>
                  </a:lnTo>
                  <a:lnTo>
                    <a:pt x="56204" y="21900"/>
                  </a:lnTo>
                  <a:lnTo>
                    <a:pt x="57101" y="1447"/>
                  </a:lnTo>
                  <a:lnTo>
                    <a:pt x="56046" y="953"/>
                  </a:lnTo>
                  <a:lnTo>
                    <a:pt x="42922" y="0"/>
                  </a:lnTo>
                  <a:lnTo>
                    <a:pt x="37400" y="2801"/>
                  </a:lnTo>
                  <a:lnTo>
                    <a:pt x="25231" y="13223"/>
                  </a:lnTo>
                  <a:lnTo>
                    <a:pt x="21776" y="19261"/>
                  </a:lnTo>
                  <a:lnTo>
                    <a:pt x="19182" y="25472"/>
                  </a:lnTo>
                  <a:lnTo>
                    <a:pt x="12830" y="34920"/>
                  </a:lnTo>
                  <a:lnTo>
                    <a:pt x="9419" y="44422"/>
                  </a:lnTo>
                  <a:lnTo>
                    <a:pt x="3235" y="53940"/>
                  </a:lnTo>
                  <a:lnTo>
                    <a:pt x="932" y="64521"/>
                  </a:lnTo>
                  <a:lnTo>
                    <a:pt x="0" y="97995"/>
                  </a:lnTo>
                  <a:lnTo>
                    <a:pt x="2801" y="104562"/>
                  </a:lnTo>
                  <a:lnTo>
                    <a:pt x="8167" y="112346"/>
                  </a:lnTo>
                  <a:lnTo>
                    <a:pt x="10285" y="121488"/>
                  </a:lnTo>
                  <a:lnTo>
                    <a:pt x="17653" y="131546"/>
                  </a:lnTo>
                  <a:lnTo>
                    <a:pt x="50499" y="133267"/>
                  </a:lnTo>
                  <a:lnTo>
                    <a:pt x="56996" y="130470"/>
                  </a:lnTo>
                  <a:lnTo>
                    <a:pt x="85687" y="10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450"/>
            <p:cNvSpPr/>
            <p:nvPr>
              <p:custDataLst>
                <p:tags r:id="rId31"/>
              </p:custDataLst>
            </p:nvPr>
          </p:nvSpPr>
          <p:spPr>
            <a:xfrm>
              <a:off x="7505700" y="56483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0850" y="0"/>
                  </a:lnTo>
                  <a:lnTo>
                    <a:pt x="1440" y="82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451"/>
            <p:cNvSpPr/>
            <p:nvPr>
              <p:custDataLst>
                <p:tags r:id="rId32"/>
              </p:custDataLst>
            </p:nvPr>
          </p:nvSpPr>
          <p:spPr>
            <a:xfrm>
              <a:off x="7496175" y="574357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533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452"/>
            <p:cNvSpPr/>
            <p:nvPr>
              <p:custDataLst>
                <p:tags r:id="rId33"/>
              </p:custDataLst>
            </p:nvPr>
          </p:nvSpPr>
          <p:spPr>
            <a:xfrm>
              <a:off x="7315638" y="5505617"/>
              <a:ext cx="123388" cy="323637"/>
            </a:xfrm>
            <a:custGeom>
              <a:avLst/>
              <a:gdLst/>
              <a:ahLst/>
              <a:cxnLst/>
              <a:rect l="0" t="0" r="0" b="0"/>
              <a:pathLst>
                <a:path w="123388" h="323637">
                  <a:moveTo>
                    <a:pt x="85287" y="228433"/>
                  </a:moveTo>
                  <a:lnTo>
                    <a:pt x="85287" y="228433"/>
                  </a:lnTo>
                  <a:lnTo>
                    <a:pt x="94811" y="218908"/>
                  </a:lnTo>
                  <a:lnTo>
                    <a:pt x="94812" y="209776"/>
                  </a:lnTo>
                  <a:lnTo>
                    <a:pt x="85680" y="200260"/>
                  </a:lnTo>
                  <a:lnTo>
                    <a:pt x="80347" y="199977"/>
                  </a:lnTo>
                  <a:lnTo>
                    <a:pt x="74978" y="197088"/>
                  </a:lnTo>
                  <a:lnTo>
                    <a:pt x="72064" y="194836"/>
                  </a:lnTo>
                  <a:lnTo>
                    <a:pt x="70121" y="194394"/>
                  </a:lnTo>
                  <a:lnTo>
                    <a:pt x="68827" y="195157"/>
                  </a:lnTo>
                  <a:lnTo>
                    <a:pt x="67963" y="196724"/>
                  </a:lnTo>
                  <a:lnTo>
                    <a:pt x="66330" y="197769"/>
                  </a:lnTo>
                  <a:lnTo>
                    <a:pt x="58974" y="199239"/>
                  </a:lnTo>
                  <a:lnTo>
                    <a:pt x="53132" y="199582"/>
                  </a:lnTo>
                  <a:lnTo>
                    <a:pt x="47007" y="202557"/>
                  </a:lnTo>
                  <a:lnTo>
                    <a:pt x="30008" y="217184"/>
                  </a:lnTo>
                  <a:lnTo>
                    <a:pt x="11735" y="247075"/>
                  </a:lnTo>
                  <a:lnTo>
                    <a:pt x="0" y="293415"/>
                  </a:lnTo>
                  <a:lnTo>
                    <a:pt x="912" y="297154"/>
                  </a:lnTo>
                  <a:lnTo>
                    <a:pt x="2579" y="299648"/>
                  </a:lnTo>
                  <a:lnTo>
                    <a:pt x="4749" y="301309"/>
                  </a:lnTo>
                  <a:lnTo>
                    <a:pt x="7159" y="305978"/>
                  </a:lnTo>
                  <a:lnTo>
                    <a:pt x="7801" y="308705"/>
                  </a:lnTo>
                  <a:lnTo>
                    <a:pt x="17175" y="321880"/>
                  </a:lnTo>
                  <a:lnTo>
                    <a:pt x="20796" y="322882"/>
                  </a:lnTo>
                  <a:lnTo>
                    <a:pt x="46021" y="323636"/>
                  </a:lnTo>
                  <a:lnTo>
                    <a:pt x="54783" y="320840"/>
                  </a:lnTo>
                  <a:lnTo>
                    <a:pt x="58601" y="318612"/>
                  </a:lnTo>
                  <a:lnTo>
                    <a:pt x="61147" y="316070"/>
                  </a:lnTo>
                  <a:lnTo>
                    <a:pt x="81017" y="284673"/>
                  </a:lnTo>
                  <a:lnTo>
                    <a:pt x="98295" y="241080"/>
                  </a:lnTo>
                  <a:lnTo>
                    <a:pt x="108863" y="197972"/>
                  </a:lnTo>
                  <a:lnTo>
                    <a:pt x="113204" y="151985"/>
                  </a:lnTo>
                  <a:lnTo>
                    <a:pt x="116489" y="126407"/>
                  </a:lnTo>
                  <a:lnTo>
                    <a:pt x="121343" y="102600"/>
                  </a:lnTo>
                  <a:lnTo>
                    <a:pt x="122060" y="64323"/>
                  </a:lnTo>
                  <a:lnTo>
                    <a:pt x="114032" y="19148"/>
                  </a:lnTo>
                  <a:lnTo>
                    <a:pt x="113865" y="395"/>
                  </a:lnTo>
                  <a:lnTo>
                    <a:pt x="108806" y="0"/>
                  </a:lnTo>
                  <a:lnTo>
                    <a:pt x="107317" y="1003"/>
                  </a:lnTo>
                  <a:lnTo>
                    <a:pt x="106324" y="2729"/>
                  </a:lnTo>
                  <a:lnTo>
                    <a:pt x="104730" y="13105"/>
                  </a:lnTo>
                  <a:lnTo>
                    <a:pt x="104344" y="60540"/>
                  </a:lnTo>
                  <a:lnTo>
                    <a:pt x="104338" y="104837"/>
                  </a:lnTo>
                  <a:lnTo>
                    <a:pt x="104337" y="146683"/>
                  </a:lnTo>
                  <a:lnTo>
                    <a:pt x="105395" y="171402"/>
                  </a:lnTo>
                  <a:lnTo>
                    <a:pt x="113274" y="215907"/>
                  </a:lnTo>
                  <a:lnTo>
                    <a:pt x="114843" y="240933"/>
                  </a:lnTo>
                  <a:lnTo>
                    <a:pt x="122053" y="259739"/>
                  </a:lnTo>
                  <a:lnTo>
                    <a:pt x="123387" y="285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628"/>
          <p:cNvGrpSpPr/>
          <p:nvPr/>
        </p:nvGrpSpPr>
        <p:grpSpPr>
          <a:xfrm>
            <a:off x="8005479" y="5525869"/>
            <a:ext cx="1138522" cy="274405"/>
            <a:chOff x="8005479" y="5525869"/>
            <a:chExt cx="1138522" cy="274405"/>
          </a:xfrm>
        </p:grpSpPr>
        <p:sp>
          <p:nvSpPr>
            <p:cNvPr id="231" name="SMARTInkShape-3453"/>
            <p:cNvSpPr/>
            <p:nvPr>
              <p:custDataLst>
                <p:tags r:id="rId20"/>
              </p:custDataLst>
            </p:nvPr>
          </p:nvSpPr>
          <p:spPr>
            <a:xfrm>
              <a:off x="9086850" y="5543550"/>
              <a:ext cx="57151" cy="238126"/>
            </a:xfrm>
            <a:custGeom>
              <a:avLst/>
              <a:gdLst/>
              <a:ahLst/>
              <a:cxnLst/>
              <a:rect l="0" t="0" r="0" b="0"/>
              <a:pathLst>
                <a:path w="57151" h="238126">
                  <a:moveTo>
                    <a:pt x="38100" y="0"/>
                  </a:moveTo>
                  <a:lnTo>
                    <a:pt x="38100" y="0"/>
                  </a:lnTo>
                  <a:lnTo>
                    <a:pt x="52291" y="0"/>
                  </a:lnTo>
                  <a:lnTo>
                    <a:pt x="53910" y="1058"/>
                  </a:lnTo>
                  <a:lnTo>
                    <a:pt x="54990" y="2822"/>
                  </a:lnTo>
                  <a:lnTo>
                    <a:pt x="56865" y="9701"/>
                  </a:lnTo>
                  <a:lnTo>
                    <a:pt x="57148" y="52080"/>
                  </a:lnTo>
                  <a:lnTo>
                    <a:pt x="57150" y="95325"/>
                  </a:lnTo>
                  <a:lnTo>
                    <a:pt x="54328" y="117144"/>
                  </a:lnTo>
                  <a:lnTo>
                    <a:pt x="37853" y="161339"/>
                  </a:lnTo>
                  <a:lnTo>
                    <a:pt x="15860" y="206341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454"/>
            <p:cNvSpPr/>
            <p:nvPr>
              <p:custDataLst>
                <p:tags r:id="rId21"/>
              </p:custDataLst>
            </p:nvPr>
          </p:nvSpPr>
          <p:spPr>
            <a:xfrm>
              <a:off x="8953500" y="5525869"/>
              <a:ext cx="104776" cy="246106"/>
            </a:xfrm>
            <a:custGeom>
              <a:avLst/>
              <a:gdLst/>
              <a:ahLst/>
              <a:cxnLst/>
              <a:rect l="0" t="0" r="0" b="0"/>
              <a:pathLst>
                <a:path w="104776" h="246106">
                  <a:moveTo>
                    <a:pt x="104775" y="36731"/>
                  </a:moveTo>
                  <a:lnTo>
                    <a:pt x="104775" y="36731"/>
                  </a:lnTo>
                  <a:lnTo>
                    <a:pt x="104775" y="8674"/>
                  </a:lnTo>
                  <a:lnTo>
                    <a:pt x="96574" y="0"/>
                  </a:lnTo>
                  <a:lnTo>
                    <a:pt x="96131" y="603"/>
                  </a:lnTo>
                  <a:lnTo>
                    <a:pt x="95641" y="4093"/>
                  </a:lnTo>
                  <a:lnTo>
                    <a:pt x="94452" y="5448"/>
                  </a:lnTo>
                  <a:lnTo>
                    <a:pt x="90310" y="6952"/>
                  </a:lnTo>
                  <a:lnTo>
                    <a:pt x="88781" y="8412"/>
                  </a:lnTo>
                  <a:lnTo>
                    <a:pt x="83507" y="18358"/>
                  </a:lnTo>
                  <a:lnTo>
                    <a:pt x="57092" y="65571"/>
                  </a:lnTo>
                  <a:lnTo>
                    <a:pt x="44786" y="84435"/>
                  </a:lnTo>
                  <a:lnTo>
                    <a:pt x="35778" y="97090"/>
                  </a:lnTo>
                  <a:lnTo>
                    <a:pt x="28594" y="116116"/>
                  </a:lnTo>
                  <a:lnTo>
                    <a:pt x="16116" y="135159"/>
                  </a:lnTo>
                  <a:lnTo>
                    <a:pt x="3557" y="178744"/>
                  </a:lnTo>
                  <a:lnTo>
                    <a:pt x="61" y="225120"/>
                  </a:lnTo>
                  <a:lnTo>
                    <a:pt x="12" y="239514"/>
                  </a:lnTo>
                  <a:lnTo>
                    <a:pt x="1067" y="241770"/>
                  </a:lnTo>
                  <a:lnTo>
                    <a:pt x="2828" y="243275"/>
                  </a:lnTo>
                  <a:lnTo>
                    <a:pt x="7607" y="244945"/>
                  </a:lnTo>
                  <a:lnTo>
                    <a:pt x="17335" y="246105"/>
                  </a:lnTo>
                  <a:lnTo>
                    <a:pt x="29185" y="238719"/>
                  </a:lnTo>
                  <a:lnTo>
                    <a:pt x="32157" y="238066"/>
                  </a:lnTo>
                  <a:lnTo>
                    <a:pt x="34137" y="236570"/>
                  </a:lnTo>
                  <a:lnTo>
                    <a:pt x="44297" y="214040"/>
                  </a:lnTo>
                  <a:lnTo>
                    <a:pt x="47333" y="192542"/>
                  </a:lnTo>
                  <a:lnTo>
                    <a:pt x="47613" y="166915"/>
                  </a:lnTo>
                  <a:lnTo>
                    <a:pt x="46559" y="164796"/>
                  </a:lnTo>
                  <a:lnTo>
                    <a:pt x="44798" y="163382"/>
                  </a:lnTo>
                  <a:lnTo>
                    <a:pt x="40018" y="161812"/>
                  </a:lnTo>
                  <a:lnTo>
                    <a:pt x="34366" y="161114"/>
                  </a:lnTo>
                  <a:lnTo>
                    <a:pt x="28326" y="157981"/>
                  </a:lnTo>
                  <a:lnTo>
                    <a:pt x="22116" y="154120"/>
                  </a:lnTo>
                  <a:lnTo>
                    <a:pt x="9503" y="151641"/>
                  </a:lnTo>
                  <a:lnTo>
                    <a:pt x="6335" y="151437"/>
                  </a:lnTo>
                  <a:lnTo>
                    <a:pt x="4224" y="150244"/>
                  </a:lnTo>
                  <a:lnTo>
                    <a:pt x="2816" y="148389"/>
                  </a:lnTo>
                  <a:lnTo>
                    <a:pt x="0" y="141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455"/>
            <p:cNvSpPr/>
            <p:nvPr>
              <p:custDataLst>
                <p:tags r:id="rId22"/>
              </p:custDataLst>
            </p:nvPr>
          </p:nvSpPr>
          <p:spPr>
            <a:xfrm>
              <a:off x="8810625" y="5676900"/>
              <a:ext cx="18660" cy="85726"/>
            </a:xfrm>
            <a:custGeom>
              <a:avLst/>
              <a:gdLst/>
              <a:ahLst/>
              <a:cxnLst/>
              <a:rect l="0" t="0" r="0" b="0"/>
              <a:pathLst>
                <a:path w="18660" h="857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0583" y="6545"/>
                  </a:lnTo>
                  <a:lnTo>
                    <a:pt x="12347" y="7539"/>
                  </a:lnTo>
                  <a:lnTo>
                    <a:pt x="17726" y="9132"/>
                  </a:lnTo>
                  <a:lnTo>
                    <a:pt x="18462" y="12173"/>
                  </a:lnTo>
                  <a:lnTo>
                    <a:pt x="18659" y="14465"/>
                  </a:lnTo>
                  <a:lnTo>
                    <a:pt x="9696" y="48059"/>
                  </a:lnTo>
                  <a:lnTo>
                    <a:pt x="9639" y="51090"/>
                  </a:lnTo>
                  <a:lnTo>
                    <a:pt x="6753" y="57279"/>
                  </a:lnTo>
                  <a:lnTo>
                    <a:pt x="1334" y="64819"/>
                  </a:lnTo>
                  <a:lnTo>
                    <a:pt x="264" y="7391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456"/>
            <p:cNvSpPr/>
            <p:nvPr>
              <p:custDataLst>
                <p:tags r:id="rId23"/>
              </p:custDataLst>
            </p:nvPr>
          </p:nvSpPr>
          <p:spPr>
            <a:xfrm>
              <a:off x="8724900" y="5562600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0" y="0"/>
                  </a:moveTo>
                  <a:lnTo>
                    <a:pt x="0" y="0"/>
                  </a:lnTo>
                  <a:lnTo>
                    <a:pt x="0" y="47228"/>
                  </a:lnTo>
                  <a:lnTo>
                    <a:pt x="0" y="94658"/>
                  </a:lnTo>
                  <a:lnTo>
                    <a:pt x="0" y="98031"/>
                  </a:lnTo>
                  <a:lnTo>
                    <a:pt x="2822" y="104600"/>
                  </a:lnTo>
                  <a:lnTo>
                    <a:pt x="6546" y="111046"/>
                  </a:lnTo>
                  <a:lnTo>
                    <a:pt x="8937" y="123809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457"/>
            <p:cNvSpPr/>
            <p:nvPr>
              <p:custDataLst>
                <p:tags r:id="rId24"/>
              </p:custDataLst>
            </p:nvPr>
          </p:nvSpPr>
          <p:spPr>
            <a:xfrm>
              <a:off x="8572503" y="5538149"/>
              <a:ext cx="76198" cy="205377"/>
            </a:xfrm>
            <a:custGeom>
              <a:avLst/>
              <a:gdLst/>
              <a:ahLst/>
              <a:cxnLst/>
              <a:rect l="0" t="0" r="0" b="0"/>
              <a:pathLst>
                <a:path w="76198" h="205377">
                  <a:moveTo>
                    <a:pt x="66672" y="33976"/>
                  </a:moveTo>
                  <a:lnTo>
                    <a:pt x="66672" y="33976"/>
                  </a:lnTo>
                  <a:lnTo>
                    <a:pt x="66672" y="6875"/>
                  </a:lnTo>
                  <a:lnTo>
                    <a:pt x="65614" y="6384"/>
                  </a:lnTo>
                  <a:lnTo>
                    <a:pt x="61616" y="5838"/>
                  </a:lnTo>
                  <a:lnTo>
                    <a:pt x="60127" y="4634"/>
                  </a:lnTo>
                  <a:lnTo>
                    <a:pt x="58472" y="474"/>
                  </a:lnTo>
                  <a:lnTo>
                    <a:pt x="58030" y="0"/>
                  </a:lnTo>
                  <a:lnTo>
                    <a:pt x="57735" y="741"/>
                  </a:lnTo>
                  <a:lnTo>
                    <a:pt x="57540" y="2295"/>
                  </a:lnTo>
                  <a:lnTo>
                    <a:pt x="56351" y="3330"/>
                  </a:lnTo>
                  <a:lnTo>
                    <a:pt x="52207" y="4481"/>
                  </a:lnTo>
                  <a:lnTo>
                    <a:pt x="43924" y="5128"/>
                  </a:lnTo>
                  <a:lnTo>
                    <a:pt x="41981" y="6277"/>
                  </a:lnTo>
                  <a:lnTo>
                    <a:pt x="40687" y="8102"/>
                  </a:lnTo>
                  <a:lnTo>
                    <a:pt x="38190" y="12952"/>
                  </a:lnTo>
                  <a:lnTo>
                    <a:pt x="15752" y="45399"/>
                  </a:lnTo>
                  <a:lnTo>
                    <a:pt x="12291" y="55281"/>
                  </a:lnTo>
                  <a:lnTo>
                    <a:pt x="7521" y="72744"/>
                  </a:lnTo>
                  <a:lnTo>
                    <a:pt x="2226" y="91323"/>
                  </a:lnTo>
                  <a:lnTo>
                    <a:pt x="128" y="135587"/>
                  </a:lnTo>
                  <a:lnTo>
                    <a:pt x="0" y="179469"/>
                  </a:lnTo>
                  <a:lnTo>
                    <a:pt x="2821" y="186128"/>
                  </a:lnTo>
                  <a:lnTo>
                    <a:pt x="13255" y="199027"/>
                  </a:lnTo>
                  <a:lnTo>
                    <a:pt x="19295" y="202582"/>
                  </a:lnTo>
                  <a:lnTo>
                    <a:pt x="31796" y="204864"/>
                  </a:lnTo>
                  <a:lnTo>
                    <a:pt x="55858" y="205376"/>
                  </a:lnTo>
                  <a:lnTo>
                    <a:pt x="64688" y="202582"/>
                  </a:lnTo>
                  <a:lnTo>
                    <a:pt x="76197" y="1959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458"/>
            <p:cNvSpPr/>
            <p:nvPr>
              <p:custDataLst>
                <p:tags r:id="rId25"/>
              </p:custDataLst>
            </p:nvPr>
          </p:nvSpPr>
          <p:spPr>
            <a:xfrm>
              <a:off x="8362950" y="5534206"/>
              <a:ext cx="85725" cy="246901"/>
            </a:xfrm>
            <a:custGeom>
              <a:avLst/>
              <a:gdLst/>
              <a:ahLst/>
              <a:cxnLst/>
              <a:rect l="0" t="0" r="0" b="0"/>
              <a:pathLst>
                <a:path w="85725" h="246901">
                  <a:moveTo>
                    <a:pt x="19050" y="85544"/>
                  </a:moveTo>
                  <a:lnTo>
                    <a:pt x="19050" y="85544"/>
                  </a:lnTo>
                  <a:lnTo>
                    <a:pt x="19050" y="133053"/>
                  </a:lnTo>
                  <a:lnTo>
                    <a:pt x="19050" y="179106"/>
                  </a:lnTo>
                  <a:lnTo>
                    <a:pt x="19050" y="218451"/>
                  </a:lnTo>
                  <a:lnTo>
                    <a:pt x="19050" y="173755"/>
                  </a:lnTo>
                  <a:lnTo>
                    <a:pt x="19050" y="129954"/>
                  </a:lnTo>
                  <a:lnTo>
                    <a:pt x="20108" y="85344"/>
                  </a:lnTo>
                  <a:lnTo>
                    <a:pt x="27987" y="38094"/>
                  </a:lnTo>
                  <a:lnTo>
                    <a:pt x="29371" y="26355"/>
                  </a:lnTo>
                  <a:lnTo>
                    <a:pt x="36102" y="13796"/>
                  </a:lnTo>
                  <a:lnTo>
                    <a:pt x="45899" y="1869"/>
                  </a:lnTo>
                  <a:lnTo>
                    <a:pt x="49680" y="731"/>
                  </a:lnTo>
                  <a:lnTo>
                    <a:pt x="55674" y="0"/>
                  </a:lnTo>
                  <a:lnTo>
                    <a:pt x="61769" y="4929"/>
                  </a:lnTo>
                  <a:lnTo>
                    <a:pt x="64495" y="10204"/>
                  </a:lnTo>
                  <a:lnTo>
                    <a:pt x="78377" y="52523"/>
                  </a:lnTo>
                  <a:lnTo>
                    <a:pt x="84274" y="81492"/>
                  </a:lnTo>
                  <a:lnTo>
                    <a:pt x="85641" y="126768"/>
                  </a:lnTo>
                  <a:lnTo>
                    <a:pt x="85720" y="171266"/>
                  </a:lnTo>
                  <a:lnTo>
                    <a:pt x="85724" y="191612"/>
                  </a:lnTo>
                  <a:lnTo>
                    <a:pt x="80080" y="201830"/>
                  </a:lnTo>
                  <a:lnTo>
                    <a:pt x="72633" y="212368"/>
                  </a:lnTo>
                  <a:lnTo>
                    <a:pt x="65030" y="227757"/>
                  </a:lnTo>
                  <a:lnTo>
                    <a:pt x="53649" y="240988"/>
                  </a:lnTo>
                  <a:lnTo>
                    <a:pt x="47480" y="244589"/>
                  </a:lnTo>
                  <a:lnTo>
                    <a:pt x="35235" y="246615"/>
                  </a:lnTo>
                  <a:lnTo>
                    <a:pt x="29840" y="246900"/>
                  </a:lnTo>
                  <a:lnTo>
                    <a:pt x="21024" y="244394"/>
                  </a:lnTo>
                  <a:lnTo>
                    <a:pt x="0" y="2284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459"/>
            <p:cNvSpPr/>
            <p:nvPr>
              <p:custDataLst>
                <p:tags r:id="rId26"/>
              </p:custDataLst>
            </p:nvPr>
          </p:nvSpPr>
          <p:spPr>
            <a:xfrm>
              <a:off x="8172567" y="5600764"/>
              <a:ext cx="123709" cy="152286"/>
            </a:xfrm>
            <a:custGeom>
              <a:avLst/>
              <a:gdLst/>
              <a:ahLst/>
              <a:cxnLst/>
              <a:rect l="0" t="0" r="0" b="0"/>
              <a:pathLst>
                <a:path w="123709" h="152286">
                  <a:moveTo>
                    <a:pt x="18933" y="47561"/>
                  </a:moveTo>
                  <a:lnTo>
                    <a:pt x="18933" y="47561"/>
                  </a:lnTo>
                  <a:lnTo>
                    <a:pt x="18933" y="94789"/>
                  </a:lnTo>
                  <a:lnTo>
                    <a:pt x="18933" y="140929"/>
                  </a:lnTo>
                  <a:lnTo>
                    <a:pt x="18933" y="151895"/>
                  </a:lnTo>
                  <a:lnTo>
                    <a:pt x="18933" y="112253"/>
                  </a:lnTo>
                  <a:lnTo>
                    <a:pt x="10291" y="67171"/>
                  </a:lnTo>
                  <a:lnTo>
                    <a:pt x="8427" y="34213"/>
                  </a:lnTo>
                  <a:lnTo>
                    <a:pt x="0" y="651"/>
                  </a:lnTo>
                  <a:lnTo>
                    <a:pt x="13151" y="0"/>
                  </a:lnTo>
                  <a:lnTo>
                    <a:pt x="15078" y="1037"/>
                  </a:lnTo>
                  <a:lnTo>
                    <a:pt x="16363" y="2787"/>
                  </a:lnTo>
                  <a:lnTo>
                    <a:pt x="33077" y="45924"/>
                  </a:lnTo>
                  <a:lnTo>
                    <a:pt x="60245" y="93375"/>
                  </a:lnTo>
                  <a:lnTo>
                    <a:pt x="82787" y="132503"/>
                  </a:lnTo>
                  <a:lnTo>
                    <a:pt x="85412" y="139288"/>
                  </a:lnTo>
                  <a:lnTo>
                    <a:pt x="90107" y="145832"/>
                  </a:lnTo>
                  <a:lnTo>
                    <a:pt x="95721" y="149445"/>
                  </a:lnTo>
                  <a:lnTo>
                    <a:pt x="104135" y="152167"/>
                  </a:lnTo>
                  <a:lnTo>
                    <a:pt x="109559" y="152285"/>
                  </a:lnTo>
                  <a:lnTo>
                    <a:pt x="111100" y="151244"/>
                  </a:lnTo>
                  <a:lnTo>
                    <a:pt x="112128" y="149492"/>
                  </a:lnTo>
                  <a:lnTo>
                    <a:pt x="113575" y="141968"/>
                  </a:lnTo>
                  <a:lnTo>
                    <a:pt x="113778" y="139074"/>
                  </a:lnTo>
                  <a:lnTo>
                    <a:pt x="116825" y="133036"/>
                  </a:lnTo>
                  <a:lnTo>
                    <a:pt x="120648" y="126825"/>
                  </a:lnTo>
                  <a:lnTo>
                    <a:pt x="123103" y="114214"/>
                  </a:lnTo>
                  <a:lnTo>
                    <a:pt x="123703" y="66786"/>
                  </a:lnTo>
                  <a:lnTo>
                    <a:pt x="123708" y="38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460"/>
            <p:cNvSpPr/>
            <p:nvPr>
              <p:custDataLst>
                <p:tags r:id="rId27"/>
              </p:custDataLst>
            </p:nvPr>
          </p:nvSpPr>
          <p:spPr>
            <a:xfrm>
              <a:off x="8005479" y="5572304"/>
              <a:ext cx="109822" cy="227970"/>
            </a:xfrm>
            <a:custGeom>
              <a:avLst/>
              <a:gdLst/>
              <a:ahLst/>
              <a:cxnLst/>
              <a:rect l="0" t="0" r="0" b="0"/>
              <a:pathLst>
                <a:path w="109822" h="227970">
                  <a:moveTo>
                    <a:pt x="14571" y="114121"/>
                  </a:moveTo>
                  <a:lnTo>
                    <a:pt x="14571" y="114121"/>
                  </a:lnTo>
                  <a:lnTo>
                    <a:pt x="24095" y="104596"/>
                  </a:lnTo>
                  <a:lnTo>
                    <a:pt x="19040" y="109652"/>
                  </a:lnTo>
                  <a:lnTo>
                    <a:pt x="18609" y="112200"/>
                  </a:lnTo>
                  <a:lnTo>
                    <a:pt x="19379" y="114957"/>
                  </a:lnTo>
                  <a:lnTo>
                    <a:pt x="21999" y="120843"/>
                  </a:lnTo>
                  <a:lnTo>
                    <a:pt x="24080" y="165119"/>
                  </a:lnTo>
                  <a:lnTo>
                    <a:pt x="23038" y="203139"/>
                  </a:lnTo>
                  <a:lnTo>
                    <a:pt x="15454" y="218431"/>
                  </a:lnTo>
                  <a:lnTo>
                    <a:pt x="14687" y="226897"/>
                  </a:lnTo>
                  <a:lnTo>
                    <a:pt x="13590" y="227405"/>
                  </a:lnTo>
                  <a:lnTo>
                    <a:pt x="9549" y="227969"/>
                  </a:lnTo>
                  <a:lnTo>
                    <a:pt x="8048" y="227061"/>
                  </a:lnTo>
                  <a:lnTo>
                    <a:pt x="7047" y="225398"/>
                  </a:lnTo>
                  <a:lnTo>
                    <a:pt x="5441" y="220180"/>
                  </a:lnTo>
                  <a:lnTo>
                    <a:pt x="4010" y="193024"/>
                  </a:lnTo>
                  <a:lnTo>
                    <a:pt x="0" y="182351"/>
                  </a:lnTo>
                  <a:lnTo>
                    <a:pt x="334" y="167729"/>
                  </a:lnTo>
                  <a:lnTo>
                    <a:pt x="4632" y="121350"/>
                  </a:lnTo>
                  <a:lnTo>
                    <a:pt x="6050" y="83323"/>
                  </a:lnTo>
                  <a:lnTo>
                    <a:pt x="21519" y="37977"/>
                  </a:lnTo>
                  <a:lnTo>
                    <a:pt x="24008" y="26304"/>
                  </a:lnTo>
                  <a:lnTo>
                    <a:pt x="31361" y="13783"/>
                  </a:lnTo>
                  <a:lnTo>
                    <a:pt x="37203" y="6732"/>
                  </a:lnTo>
                  <a:lnTo>
                    <a:pt x="43327" y="2893"/>
                  </a:lnTo>
                  <a:lnTo>
                    <a:pt x="55882" y="427"/>
                  </a:lnTo>
                  <a:lnTo>
                    <a:pt x="65382" y="0"/>
                  </a:lnTo>
                  <a:lnTo>
                    <a:pt x="67495" y="999"/>
                  </a:lnTo>
                  <a:lnTo>
                    <a:pt x="68903" y="2723"/>
                  </a:lnTo>
                  <a:lnTo>
                    <a:pt x="69843" y="4931"/>
                  </a:lnTo>
                  <a:lnTo>
                    <a:pt x="86552" y="19126"/>
                  </a:lnTo>
                  <a:lnTo>
                    <a:pt x="88896" y="26392"/>
                  </a:lnTo>
                  <a:lnTo>
                    <a:pt x="91273" y="41325"/>
                  </a:lnTo>
                  <a:lnTo>
                    <a:pt x="97152" y="53982"/>
                  </a:lnTo>
                  <a:lnTo>
                    <a:pt x="98898" y="64814"/>
                  </a:lnTo>
                  <a:lnTo>
                    <a:pt x="96853" y="73863"/>
                  </a:lnTo>
                  <a:lnTo>
                    <a:pt x="93474" y="82470"/>
                  </a:lnTo>
                  <a:lnTo>
                    <a:pt x="90514" y="98158"/>
                  </a:lnTo>
                  <a:lnTo>
                    <a:pt x="83404" y="109979"/>
                  </a:lnTo>
                  <a:lnTo>
                    <a:pt x="49484" y="145860"/>
                  </a:lnTo>
                  <a:lnTo>
                    <a:pt x="43141" y="149394"/>
                  </a:lnTo>
                  <a:lnTo>
                    <a:pt x="32758" y="151849"/>
                  </a:lnTo>
                  <a:lnTo>
                    <a:pt x="5050" y="152221"/>
                  </a:lnTo>
                  <a:lnTo>
                    <a:pt x="10103" y="152221"/>
                  </a:lnTo>
                  <a:lnTo>
                    <a:pt x="11593" y="153279"/>
                  </a:lnTo>
                  <a:lnTo>
                    <a:pt x="12586" y="155043"/>
                  </a:lnTo>
                  <a:lnTo>
                    <a:pt x="13247" y="157277"/>
                  </a:lnTo>
                  <a:lnTo>
                    <a:pt x="14747" y="158766"/>
                  </a:lnTo>
                  <a:lnTo>
                    <a:pt x="24758" y="163980"/>
                  </a:lnTo>
                  <a:lnTo>
                    <a:pt x="36927" y="174887"/>
                  </a:lnTo>
                  <a:lnTo>
                    <a:pt x="46026" y="178170"/>
                  </a:lnTo>
                  <a:lnTo>
                    <a:pt x="51416" y="179045"/>
                  </a:lnTo>
                  <a:lnTo>
                    <a:pt x="55010" y="180687"/>
                  </a:lnTo>
                  <a:lnTo>
                    <a:pt x="57405" y="182840"/>
                  </a:lnTo>
                  <a:lnTo>
                    <a:pt x="59002" y="185334"/>
                  </a:lnTo>
                  <a:lnTo>
                    <a:pt x="86898" y="205218"/>
                  </a:lnTo>
                  <a:lnTo>
                    <a:pt x="96914" y="208140"/>
                  </a:lnTo>
                  <a:lnTo>
                    <a:pt x="109821" y="209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629"/>
          <p:cNvGrpSpPr/>
          <p:nvPr/>
        </p:nvGrpSpPr>
        <p:grpSpPr>
          <a:xfrm>
            <a:off x="7258179" y="6200775"/>
            <a:ext cx="542797" cy="170890"/>
            <a:chOff x="7258179" y="6200775"/>
            <a:chExt cx="542797" cy="170890"/>
          </a:xfrm>
        </p:grpSpPr>
        <p:sp>
          <p:nvSpPr>
            <p:cNvPr id="240" name="SMARTInkShape-3461"/>
            <p:cNvSpPr/>
            <p:nvPr>
              <p:custDataLst>
                <p:tags r:id="rId13"/>
              </p:custDataLst>
            </p:nvPr>
          </p:nvSpPr>
          <p:spPr>
            <a:xfrm>
              <a:off x="7781925" y="631507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23956"/>
                  </a:lnTo>
                  <a:lnTo>
                    <a:pt x="1058" y="25496"/>
                  </a:lnTo>
                  <a:lnTo>
                    <a:pt x="2822" y="26521"/>
                  </a:lnTo>
                  <a:lnTo>
                    <a:pt x="10361" y="27967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462"/>
            <p:cNvSpPr/>
            <p:nvPr>
              <p:custDataLst>
                <p:tags r:id="rId14"/>
              </p:custDataLst>
            </p:nvPr>
          </p:nvSpPr>
          <p:spPr>
            <a:xfrm>
              <a:off x="7791450" y="62103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463"/>
            <p:cNvSpPr/>
            <p:nvPr>
              <p:custDataLst>
                <p:tags r:id="rId15"/>
              </p:custDataLst>
            </p:nvPr>
          </p:nvSpPr>
          <p:spPr>
            <a:xfrm>
              <a:off x="7620000" y="6229390"/>
              <a:ext cx="85726" cy="104736"/>
            </a:xfrm>
            <a:custGeom>
              <a:avLst/>
              <a:gdLst/>
              <a:ahLst/>
              <a:cxnLst/>
              <a:rect l="0" t="0" r="0" b="0"/>
              <a:pathLst>
                <a:path w="85726" h="104736">
                  <a:moveTo>
                    <a:pt x="9525" y="9485"/>
                  </a:moveTo>
                  <a:lnTo>
                    <a:pt x="9525" y="9485"/>
                  </a:lnTo>
                  <a:lnTo>
                    <a:pt x="9525" y="27095"/>
                  </a:lnTo>
                  <a:lnTo>
                    <a:pt x="2980" y="35855"/>
                  </a:lnTo>
                  <a:lnTo>
                    <a:pt x="883" y="44697"/>
                  </a:lnTo>
                  <a:lnTo>
                    <a:pt x="0" y="91885"/>
                  </a:lnTo>
                  <a:lnTo>
                    <a:pt x="0" y="95172"/>
                  </a:lnTo>
                  <a:lnTo>
                    <a:pt x="0" y="63329"/>
                  </a:lnTo>
                  <a:lnTo>
                    <a:pt x="2822" y="57052"/>
                  </a:lnTo>
                  <a:lnTo>
                    <a:pt x="6545" y="50734"/>
                  </a:lnTo>
                  <a:lnTo>
                    <a:pt x="17610" y="17158"/>
                  </a:lnTo>
                  <a:lnTo>
                    <a:pt x="19148" y="14601"/>
                  </a:lnTo>
                  <a:lnTo>
                    <a:pt x="21232" y="12895"/>
                  </a:lnTo>
                  <a:lnTo>
                    <a:pt x="26370" y="9942"/>
                  </a:lnTo>
                  <a:lnTo>
                    <a:pt x="36347" y="1484"/>
                  </a:lnTo>
                  <a:lnTo>
                    <a:pt x="42637" y="412"/>
                  </a:lnTo>
                  <a:lnTo>
                    <a:pt x="55388" y="0"/>
                  </a:lnTo>
                  <a:lnTo>
                    <a:pt x="64406" y="6513"/>
                  </a:lnTo>
                  <a:lnTo>
                    <a:pt x="73294" y="9663"/>
                  </a:lnTo>
                  <a:lnTo>
                    <a:pt x="79494" y="14150"/>
                  </a:lnTo>
                  <a:lnTo>
                    <a:pt x="82955" y="19672"/>
                  </a:lnTo>
                  <a:lnTo>
                    <a:pt x="85178" y="31841"/>
                  </a:lnTo>
                  <a:lnTo>
                    <a:pt x="85724" y="79335"/>
                  </a:lnTo>
                  <a:lnTo>
                    <a:pt x="85725" y="93329"/>
                  </a:lnTo>
                  <a:lnTo>
                    <a:pt x="76200" y="104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464"/>
            <p:cNvSpPr/>
            <p:nvPr>
              <p:custDataLst>
                <p:tags r:id="rId16"/>
              </p:custDataLst>
            </p:nvPr>
          </p:nvSpPr>
          <p:spPr>
            <a:xfrm>
              <a:off x="7543800" y="62007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34"/>
                  </a:lnTo>
                  <a:lnTo>
                    <a:pt x="12256" y="5"/>
                  </a:lnTo>
                  <a:lnTo>
                    <a:pt x="10065" y="0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465"/>
            <p:cNvSpPr/>
            <p:nvPr>
              <p:custDataLst>
                <p:tags r:id="rId17"/>
              </p:custDataLst>
            </p:nvPr>
          </p:nvSpPr>
          <p:spPr>
            <a:xfrm>
              <a:off x="7553325" y="6267450"/>
              <a:ext cx="19051" cy="66676"/>
            </a:xfrm>
            <a:custGeom>
              <a:avLst/>
              <a:gdLst/>
              <a:ahLst/>
              <a:cxnLst/>
              <a:rect l="0" t="0" r="0" b="0"/>
              <a:pathLst>
                <a:path w="19051" h="66676">
                  <a:moveTo>
                    <a:pt x="0" y="0"/>
                  </a:moveTo>
                  <a:lnTo>
                    <a:pt x="0" y="0"/>
                  </a:lnTo>
                  <a:lnTo>
                    <a:pt x="8200" y="0"/>
                  </a:lnTo>
                  <a:lnTo>
                    <a:pt x="8642" y="1058"/>
                  </a:lnTo>
                  <a:lnTo>
                    <a:pt x="10583" y="44536"/>
                  </a:lnTo>
                  <a:lnTo>
                    <a:pt x="17725" y="55280"/>
                  </a:lnTo>
                  <a:lnTo>
                    <a:pt x="190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466"/>
            <p:cNvSpPr/>
            <p:nvPr>
              <p:custDataLst>
                <p:tags r:id="rId18"/>
              </p:custDataLst>
            </p:nvPr>
          </p:nvSpPr>
          <p:spPr>
            <a:xfrm>
              <a:off x="7395540" y="6248400"/>
              <a:ext cx="81583" cy="104738"/>
            </a:xfrm>
            <a:custGeom>
              <a:avLst/>
              <a:gdLst/>
              <a:ahLst/>
              <a:cxnLst/>
              <a:rect l="0" t="0" r="0" b="0"/>
              <a:pathLst>
                <a:path w="81583" h="104738">
                  <a:moveTo>
                    <a:pt x="62535" y="0"/>
                  </a:moveTo>
                  <a:lnTo>
                    <a:pt x="62535" y="0"/>
                  </a:lnTo>
                  <a:lnTo>
                    <a:pt x="35793" y="0"/>
                  </a:lnTo>
                  <a:lnTo>
                    <a:pt x="25920" y="8201"/>
                  </a:lnTo>
                  <a:lnTo>
                    <a:pt x="17124" y="10321"/>
                  </a:lnTo>
                  <a:lnTo>
                    <a:pt x="11308" y="14465"/>
                  </a:lnTo>
                  <a:lnTo>
                    <a:pt x="8017" y="19834"/>
                  </a:lnTo>
                  <a:lnTo>
                    <a:pt x="4673" y="35028"/>
                  </a:lnTo>
                  <a:lnTo>
                    <a:pt x="484" y="41320"/>
                  </a:lnTo>
                  <a:lnTo>
                    <a:pt x="0" y="44481"/>
                  </a:lnTo>
                  <a:lnTo>
                    <a:pt x="737" y="47645"/>
                  </a:lnTo>
                  <a:lnTo>
                    <a:pt x="3319" y="53984"/>
                  </a:lnTo>
                  <a:lnTo>
                    <a:pt x="6262" y="73026"/>
                  </a:lnTo>
                  <a:lnTo>
                    <a:pt x="22711" y="93369"/>
                  </a:lnTo>
                  <a:lnTo>
                    <a:pt x="28981" y="99749"/>
                  </a:lnTo>
                  <a:lnTo>
                    <a:pt x="34569" y="102541"/>
                  </a:lnTo>
                  <a:lnTo>
                    <a:pt x="52838" y="104688"/>
                  </a:lnTo>
                  <a:lnTo>
                    <a:pt x="57520" y="104737"/>
                  </a:lnTo>
                  <a:lnTo>
                    <a:pt x="63128" y="101936"/>
                  </a:lnTo>
                  <a:lnTo>
                    <a:pt x="76594" y="90585"/>
                  </a:lnTo>
                  <a:lnTo>
                    <a:pt x="79367" y="85063"/>
                  </a:lnTo>
                  <a:lnTo>
                    <a:pt x="81390" y="66617"/>
                  </a:lnTo>
                  <a:lnTo>
                    <a:pt x="81582" y="34924"/>
                  </a:lnTo>
                  <a:lnTo>
                    <a:pt x="80525" y="32808"/>
                  </a:lnTo>
                  <a:lnTo>
                    <a:pt x="78761" y="31397"/>
                  </a:lnTo>
                  <a:lnTo>
                    <a:pt x="73980" y="28771"/>
                  </a:lnTo>
                  <a:lnTo>
                    <a:pt x="68327" y="24076"/>
                  </a:lnTo>
                  <a:lnTo>
                    <a:pt x="65109" y="18462"/>
                  </a:lnTo>
                  <a:lnTo>
                    <a:pt x="64250" y="15482"/>
                  </a:lnTo>
                  <a:lnTo>
                    <a:pt x="62620" y="13496"/>
                  </a:lnTo>
                  <a:lnTo>
                    <a:pt x="57987" y="11290"/>
                  </a:lnTo>
                  <a:lnTo>
                    <a:pt x="34507" y="9539"/>
                  </a:lnTo>
                  <a:lnTo>
                    <a:pt x="3396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467"/>
            <p:cNvSpPr/>
            <p:nvPr>
              <p:custDataLst>
                <p:tags r:id="rId19"/>
              </p:custDataLst>
            </p:nvPr>
          </p:nvSpPr>
          <p:spPr>
            <a:xfrm>
              <a:off x="7258179" y="6210336"/>
              <a:ext cx="123697" cy="161329"/>
            </a:xfrm>
            <a:custGeom>
              <a:avLst/>
              <a:gdLst/>
              <a:ahLst/>
              <a:cxnLst/>
              <a:rect l="0" t="0" r="0" b="0"/>
              <a:pathLst>
                <a:path w="123697" h="161329">
                  <a:moveTo>
                    <a:pt x="95121" y="38064"/>
                  </a:moveTo>
                  <a:lnTo>
                    <a:pt x="95121" y="38064"/>
                  </a:lnTo>
                  <a:lnTo>
                    <a:pt x="95121" y="33008"/>
                  </a:lnTo>
                  <a:lnTo>
                    <a:pt x="94063" y="31519"/>
                  </a:lnTo>
                  <a:lnTo>
                    <a:pt x="92299" y="30525"/>
                  </a:lnTo>
                  <a:lnTo>
                    <a:pt x="81864" y="28932"/>
                  </a:lnTo>
                  <a:lnTo>
                    <a:pt x="79933" y="27743"/>
                  </a:lnTo>
                  <a:lnTo>
                    <a:pt x="78646" y="25891"/>
                  </a:lnTo>
                  <a:lnTo>
                    <a:pt x="76835" y="18230"/>
                  </a:lnTo>
                  <a:lnTo>
                    <a:pt x="76115" y="10000"/>
                  </a:lnTo>
                  <a:lnTo>
                    <a:pt x="67874" y="1333"/>
                  </a:lnTo>
                  <a:lnTo>
                    <a:pt x="58461" y="84"/>
                  </a:lnTo>
                  <a:lnTo>
                    <a:pt x="52391" y="0"/>
                  </a:lnTo>
                  <a:lnTo>
                    <a:pt x="50759" y="1046"/>
                  </a:lnTo>
                  <a:lnTo>
                    <a:pt x="49672" y="2802"/>
                  </a:lnTo>
                  <a:lnTo>
                    <a:pt x="48946" y="5032"/>
                  </a:lnTo>
                  <a:lnTo>
                    <a:pt x="47405" y="6517"/>
                  </a:lnTo>
                  <a:lnTo>
                    <a:pt x="42868" y="8168"/>
                  </a:lnTo>
                  <a:lnTo>
                    <a:pt x="41236" y="9667"/>
                  </a:lnTo>
                  <a:lnTo>
                    <a:pt x="31712" y="26717"/>
                  </a:lnTo>
                  <a:lnTo>
                    <a:pt x="28355" y="41522"/>
                  </a:lnTo>
                  <a:lnTo>
                    <a:pt x="13343" y="70814"/>
                  </a:lnTo>
                  <a:lnTo>
                    <a:pt x="9507" y="88102"/>
                  </a:lnTo>
                  <a:lnTo>
                    <a:pt x="3196" y="101455"/>
                  </a:lnTo>
                  <a:lnTo>
                    <a:pt x="0" y="136051"/>
                  </a:lnTo>
                  <a:lnTo>
                    <a:pt x="2751" y="142644"/>
                  </a:lnTo>
                  <a:lnTo>
                    <a:pt x="13140" y="155500"/>
                  </a:lnTo>
                  <a:lnTo>
                    <a:pt x="19174" y="159050"/>
                  </a:lnTo>
                  <a:lnTo>
                    <a:pt x="31671" y="161328"/>
                  </a:lnTo>
                  <a:lnTo>
                    <a:pt x="37993" y="158817"/>
                  </a:lnTo>
                  <a:lnTo>
                    <a:pt x="41161" y="156666"/>
                  </a:lnTo>
                  <a:lnTo>
                    <a:pt x="85844" y="142171"/>
                  </a:lnTo>
                  <a:lnTo>
                    <a:pt x="123696" y="123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630"/>
          <p:cNvGrpSpPr/>
          <p:nvPr/>
        </p:nvGrpSpPr>
        <p:grpSpPr>
          <a:xfrm>
            <a:off x="8029575" y="6076950"/>
            <a:ext cx="1065456" cy="266497"/>
            <a:chOff x="8029575" y="6076950"/>
            <a:chExt cx="1065456" cy="266497"/>
          </a:xfrm>
        </p:grpSpPr>
        <p:sp>
          <p:nvSpPr>
            <p:cNvPr id="248" name="SMARTInkShape-3468"/>
            <p:cNvSpPr/>
            <p:nvPr>
              <p:custDataLst>
                <p:tags r:id="rId5"/>
              </p:custDataLst>
            </p:nvPr>
          </p:nvSpPr>
          <p:spPr>
            <a:xfrm>
              <a:off x="9058275" y="6076950"/>
              <a:ext cx="36756" cy="219076"/>
            </a:xfrm>
            <a:custGeom>
              <a:avLst/>
              <a:gdLst/>
              <a:ahLst/>
              <a:cxnLst/>
              <a:rect l="0" t="0" r="0" b="0"/>
              <a:pathLst>
                <a:path w="36756" h="2190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40" y="10361"/>
                  </a:lnTo>
                  <a:lnTo>
                    <a:pt x="8201" y="13257"/>
                  </a:lnTo>
                  <a:lnTo>
                    <a:pt x="16890" y="28648"/>
                  </a:lnTo>
                  <a:lnTo>
                    <a:pt x="28667" y="70225"/>
                  </a:lnTo>
                  <a:lnTo>
                    <a:pt x="36649" y="101650"/>
                  </a:lnTo>
                  <a:lnTo>
                    <a:pt x="36755" y="128068"/>
                  </a:lnTo>
                  <a:lnTo>
                    <a:pt x="27316" y="173743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469"/>
            <p:cNvSpPr/>
            <p:nvPr>
              <p:custDataLst>
                <p:tags r:id="rId6"/>
              </p:custDataLst>
            </p:nvPr>
          </p:nvSpPr>
          <p:spPr>
            <a:xfrm>
              <a:off x="8991600" y="6134216"/>
              <a:ext cx="19041" cy="123710"/>
            </a:xfrm>
            <a:custGeom>
              <a:avLst/>
              <a:gdLst/>
              <a:ahLst/>
              <a:cxnLst/>
              <a:rect l="0" t="0" r="0" b="0"/>
              <a:pathLst>
                <a:path w="19041" h="123710">
                  <a:moveTo>
                    <a:pt x="0" y="9409"/>
                  </a:moveTo>
                  <a:lnTo>
                    <a:pt x="0" y="9409"/>
                  </a:lnTo>
                  <a:lnTo>
                    <a:pt x="5057" y="9409"/>
                  </a:lnTo>
                  <a:lnTo>
                    <a:pt x="6546" y="8351"/>
                  </a:lnTo>
                  <a:lnTo>
                    <a:pt x="7540" y="6587"/>
                  </a:lnTo>
                  <a:lnTo>
                    <a:pt x="9410" y="277"/>
                  </a:lnTo>
                  <a:lnTo>
                    <a:pt x="14547" y="0"/>
                  </a:lnTo>
                  <a:lnTo>
                    <a:pt x="16048" y="1020"/>
                  </a:lnTo>
                  <a:lnTo>
                    <a:pt x="17048" y="2758"/>
                  </a:lnTo>
                  <a:lnTo>
                    <a:pt x="18786" y="9592"/>
                  </a:lnTo>
                  <a:lnTo>
                    <a:pt x="19040" y="31765"/>
                  </a:lnTo>
                  <a:lnTo>
                    <a:pt x="9699" y="75912"/>
                  </a:lnTo>
                  <a:lnTo>
                    <a:pt x="9525" y="12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470"/>
            <p:cNvSpPr/>
            <p:nvPr>
              <p:custDataLst>
                <p:tags r:id="rId7"/>
              </p:custDataLst>
            </p:nvPr>
          </p:nvSpPr>
          <p:spPr>
            <a:xfrm>
              <a:off x="8896350" y="6267450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0"/>
                  </a:moveTo>
                  <a:lnTo>
                    <a:pt x="28575" y="0"/>
                  </a:lnTo>
                  <a:lnTo>
                    <a:pt x="28575" y="14189"/>
                  </a:lnTo>
                  <a:lnTo>
                    <a:pt x="27517" y="15810"/>
                  </a:lnTo>
                  <a:lnTo>
                    <a:pt x="25753" y="16890"/>
                  </a:lnTo>
                  <a:lnTo>
                    <a:pt x="23518" y="17610"/>
                  </a:lnTo>
                  <a:lnTo>
                    <a:pt x="15318" y="23680"/>
                  </a:lnTo>
                  <a:lnTo>
                    <a:pt x="12099" y="29222"/>
                  </a:lnTo>
                  <a:lnTo>
                    <a:pt x="10033" y="36347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471"/>
            <p:cNvSpPr/>
            <p:nvPr>
              <p:custDataLst>
                <p:tags r:id="rId8"/>
              </p:custDataLst>
            </p:nvPr>
          </p:nvSpPr>
          <p:spPr>
            <a:xfrm>
              <a:off x="8734429" y="6126102"/>
              <a:ext cx="104723" cy="141301"/>
            </a:xfrm>
            <a:custGeom>
              <a:avLst/>
              <a:gdLst/>
              <a:ahLst/>
              <a:cxnLst/>
              <a:rect l="0" t="0" r="0" b="0"/>
              <a:pathLst>
                <a:path w="104723" h="141301">
                  <a:moveTo>
                    <a:pt x="76196" y="17523"/>
                  </a:moveTo>
                  <a:lnTo>
                    <a:pt x="76196" y="17523"/>
                  </a:lnTo>
                  <a:lnTo>
                    <a:pt x="71139" y="17523"/>
                  </a:lnTo>
                  <a:lnTo>
                    <a:pt x="69650" y="16465"/>
                  </a:lnTo>
                  <a:lnTo>
                    <a:pt x="68656" y="14701"/>
                  </a:lnTo>
                  <a:lnTo>
                    <a:pt x="67995" y="12467"/>
                  </a:lnTo>
                  <a:lnTo>
                    <a:pt x="66495" y="10978"/>
                  </a:lnTo>
                  <a:lnTo>
                    <a:pt x="62005" y="9322"/>
                  </a:lnTo>
                  <a:lnTo>
                    <a:pt x="34881" y="8032"/>
                  </a:lnTo>
                  <a:lnTo>
                    <a:pt x="32778" y="9079"/>
                  </a:lnTo>
                  <a:lnTo>
                    <a:pt x="31376" y="10835"/>
                  </a:lnTo>
                  <a:lnTo>
                    <a:pt x="28759" y="15609"/>
                  </a:lnTo>
                  <a:lnTo>
                    <a:pt x="4152" y="42956"/>
                  </a:lnTo>
                  <a:lnTo>
                    <a:pt x="1227" y="52458"/>
                  </a:lnTo>
                  <a:lnTo>
                    <a:pt x="5" y="99811"/>
                  </a:lnTo>
                  <a:lnTo>
                    <a:pt x="0" y="106307"/>
                  </a:lnTo>
                  <a:lnTo>
                    <a:pt x="2820" y="112721"/>
                  </a:lnTo>
                  <a:lnTo>
                    <a:pt x="22386" y="134995"/>
                  </a:lnTo>
                  <a:lnTo>
                    <a:pt x="28645" y="138525"/>
                  </a:lnTo>
                  <a:lnTo>
                    <a:pt x="41286" y="140790"/>
                  </a:lnTo>
                  <a:lnTo>
                    <a:pt x="60323" y="141300"/>
                  </a:lnTo>
                  <a:lnTo>
                    <a:pt x="66672" y="138504"/>
                  </a:lnTo>
                  <a:lnTo>
                    <a:pt x="98421" y="109548"/>
                  </a:lnTo>
                  <a:lnTo>
                    <a:pt x="101949" y="103226"/>
                  </a:lnTo>
                  <a:lnTo>
                    <a:pt x="103935" y="90894"/>
                  </a:lnTo>
                  <a:lnTo>
                    <a:pt x="104722" y="57308"/>
                  </a:lnTo>
                  <a:lnTo>
                    <a:pt x="101927" y="48258"/>
                  </a:lnTo>
                  <a:lnTo>
                    <a:pt x="82379" y="15798"/>
                  </a:lnTo>
                  <a:lnTo>
                    <a:pt x="76122" y="11464"/>
                  </a:lnTo>
                  <a:lnTo>
                    <a:pt x="69813" y="8481"/>
                  </a:lnTo>
                  <a:lnTo>
                    <a:pt x="60312" y="1908"/>
                  </a:lnTo>
                  <a:lnTo>
                    <a:pt x="53967" y="0"/>
                  </a:lnTo>
                  <a:lnTo>
                    <a:pt x="50794" y="549"/>
                  </a:lnTo>
                  <a:lnTo>
                    <a:pt x="38095" y="6213"/>
                  </a:lnTo>
                  <a:lnTo>
                    <a:pt x="34920" y="6808"/>
                  </a:lnTo>
                  <a:lnTo>
                    <a:pt x="32804" y="8263"/>
                  </a:lnTo>
                  <a:lnTo>
                    <a:pt x="31393" y="10291"/>
                  </a:lnTo>
                  <a:lnTo>
                    <a:pt x="29826" y="15367"/>
                  </a:lnTo>
                  <a:lnTo>
                    <a:pt x="28571" y="46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472"/>
            <p:cNvSpPr/>
            <p:nvPr>
              <p:custDataLst>
                <p:tags r:id="rId9"/>
              </p:custDataLst>
            </p:nvPr>
          </p:nvSpPr>
          <p:spPr>
            <a:xfrm>
              <a:off x="8620252" y="6076960"/>
              <a:ext cx="95124" cy="228540"/>
            </a:xfrm>
            <a:custGeom>
              <a:avLst/>
              <a:gdLst/>
              <a:ahLst/>
              <a:cxnLst/>
              <a:rect l="0" t="0" r="0" b="0"/>
              <a:pathLst>
                <a:path w="95124" h="228540">
                  <a:moveTo>
                    <a:pt x="76073" y="9515"/>
                  </a:moveTo>
                  <a:lnTo>
                    <a:pt x="76073" y="9515"/>
                  </a:lnTo>
                  <a:lnTo>
                    <a:pt x="76073" y="1314"/>
                  </a:lnTo>
                  <a:lnTo>
                    <a:pt x="75015" y="873"/>
                  </a:lnTo>
                  <a:lnTo>
                    <a:pt x="61608" y="0"/>
                  </a:lnTo>
                  <a:lnTo>
                    <a:pt x="56239" y="2817"/>
                  </a:lnTo>
                  <a:lnTo>
                    <a:pt x="49224" y="8192"/>
                  </a:lnTo>
                  <a:lnTo>
                    <a:pt x="48265" y="11749"/>
                  </a:lnTo>
                  <a:lnTo>
                    <a:pt x="48009" y="14180"/>
                  </a:lnTo>
                  <a:lnTo>
                    <a:pt x="44903" y="19702"/>
                  </a:lnTo>
                  <a:lnTo>
                    <a:pt x="41053" y="25683"/>
                  </a:lnTo>
                  <a:lnTo>
                    <a:pt x="30639" y="51012"/>
                  </a:lnTo>
                  <a:lnTo>
                    <a:pt x="22865" y="63674"/>
                  </a:lnTo>
                  <a:lnTo>
                    <a:pt x="10876" y="111246"/>
                  </a:lnTo>
                  <a:lnTo>
                    <a:pt x="842" y="155572"/>
                  </a:lnTo>
                  <a:lnTo>
                    <a:pt x="0" y="187316"/>
                  </a:lnTo>
                  <a:lnTo>
                    <a:pt x="2751" y="197193"/>
                  </a:lnTo>
                  <a:lnTo>
                    <a:pt x="13141" y="212158"/>
                  </a:lnTo>
                  <a:lnTo>
                    <a:pt x="22266" y="222075"/>
                  </a:lnTo>
                  <a:lnTo>
                    <a:pt x="28523" y="225694"/>
                  </a:lnTo>
                  <a:lnTo>
                    <a:pt x="41163" y="228018"/>
                  </a:lnTo>
                  <a:lnTo>
                    <a:pt x="68400" y="228539"/>
                  </a:lnTo>
                  <a:lnTo>
                    <a:pt x="95123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473"/>
            <p:cNvSpPr/>
            <p:nvPr>
              <p:custDataLst>
                <p:tags r:id="rId10"/>
              </p:custDataLst>
            </p:nvPr>
          </p:nvSpPr>
          <p:spPr>
            <a:xfrm>
              <a:off x="8391525" y="6091800"/>
              <a:ext cx="85595" cy="223110"/>
            </a:xfrm>
            <a:custGeom>
              <a:avLst/>
              <a:gdLst/>
              <a:ahLst/>
              <a:cxnLst/>
              <a:rect l="0" t="0" r="0" b="0"/>
              <a:pathLst>
                <a:path w="85595" h="223110">
                  <a:moveTo>
                    <a:pt x="28575" y="61350"/>
                  </a:moveTo>
                  <a:lnTo>
                    <a:pt x="28575" y="61350"/>
                  </a:lnTo>
                  <a:lnTo>
                    <a:pt x="28575" y="105826"/>
                  </a:lnTo>
                  <a:lnTo>
                    <a:pt x="28575" y="149309"/>
                  </a:lnTo>
                  <a:lnTo>
                    <a:pt x="28575" y="194644"/>
                  </a:lnTo>
                  <a:lnTo>
                    <a:pt x="28575" y="213192"/>
                  </a:lnTo>
                  <a:lnTo>
                    <a:pt x="28575" y="168611"/>
                  </a:lnTo>
                  <a:lnTo>
                    <a:pt x="27517" y="123751"/>
                  </a:lnTo>
                  <a:lnTo>
                    <a:pt x="19933" y="78104"/>
                  </a:lnTo>
                  <a:lnTo>
                    <a:pt x="19084" y="31515"/>
                  </a:lnTo>
                  <a:lnTo>
                    <a:pt x="19060" y="20642"/>
                  </a:lnTo>
                  <a:lnTo>
                    <a:pt x="21877" y="13977"/>
                  </a:lnTo>
                  <a:lnTo>
                    <a:pt x="25598" y="7487"/>
                  </a:lnTo>
                  <a:lnTo>
                    <a:pt x="27693" y="0"/>
                  </a:lnTo>
                  <a:lnTo>
                    <a:pt x="27987" y="341"/>
                  </a:lnTo>
                  <a:lnTo>
                    <a:pt x="28184" y="1628"/>
                  </a:lnTo>
                  <a:lnTo>
                    <a:pt x="29373" y="2485"/>
                  </a:lnTo>
                  <a:lnTo>
                    <a:pt x="36741" y="3974"/>
                  </a:lnTo>
                  <a:lnTo>
                    <a:pt x="42754" y="9190"/>
                  </a:lnTo>
                  <a:lnTo>
                    <a:pt x="45460" y="14532"/>
                  </a:lnTo>
                  <a:lnTo>
                    <a:pt x="46182" y="17438"/>
                  </a:lnTo>
                  <a:lnTo>
                    <a:pt x="72051" y="64906"/>
                  </a:lnTo>
                  <a:lnTo>
                    <a:pt x="84240" y="110282"/>
                  </a:lnTo>
                  <a:lnTo>
                    <a:pt x="85594" y="144294"/>
                  </a:lnTo>
                  <a:lnTo>
                    <a:pt x="82845" y="153953"/>
                  </a:lnTo>
                  <a:lnTo>
                    <a:pt x="59898" y="194043"/>
                  </a:lnTo>
                  <a:lnTo>
                    <a:pt x="58982" y="197437"/>
                  </a:lnTo>
                  <a:lnTo>
                    <a:pt x="52319" y="204030"/>
                  </a:lnTo>
                  <a:lnTo>
                    <a:pt x="44420" y="210489"/>
                  </a:lnTo>
                  <a:lnTo>
                    <a:pt x="38914" y="219016"/>
                  </a:lnTo>
                  <a:lnTo>
                    <a:pt x="33876" y="221382"/>
                  </a:lnTo>
                  <a:lnTo>
                    <a:pt x="15783" y="223109"/>
                  </a:lnTo>
                  <a:lnTo>
                    <a:pt x="9484" y="220379"/>
                  </a:lnTo>
                  <a:lnTo>
                    <a:pt x="6322" y="218169"/>
                  </a:lnTo>
                  <a:lnTo>
                    <a:pt x="2810" y="212892"/>
                  </a:lnTo>
                  <a:lnTo>
                    <a:pt x="0" y="204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474"/>
            <p:cNvSpPr/>
            <p:nvPr>
              <p:custDataLst>
                <p:tags r:id="rId11"/>
              </p:custDataLst>
            </p:nvPr>
          </p:nvSpPr>
          <p:spPr>
            <a:xfrm>
              <a:off x="8191501" y="6143625"/>
              <a:ext cx="142480" cy="180535"/>
            </a:xfrm>
            <a:custGeom>
              <a:avLst/>
              <a:gdLst/>
              <a:ahLst/>
              <a:cxnLst/>
              <a:rect l="0" t="0" r="0" b="0"/>
              <a:pathLst>
                <a:path w="142480" h="180535">
                  <a:moveTo>
                    <a:pt x="9524" y="85725"/>
                  </a:moveTo>
                  <a:lnTo>
                    <a:pt x="9524" y="85725"/>
                  </a:lnTo>
                  <a:lnTo>
                    <a:pt x="9524" y="76316"/>
                  </a:lnTo>
                  <a:lnTo>
                    <a:pt x="4468" y="76234"/>
                  </a:lnTo>
                  <a:lnTo>
                    <a:pt x="2979" y="77281"/>
                  </a:lnTo>
                  <a:lnTo>
                    <a:pt x="1986" y="79037"/>
                  </a:lnTo>
                  <a:lnTo>
                    <a:pt x="392" y="89461"/>
                  </a:lnTo>
                  <a:lnTo>
                    <a:pt x="2996" y="95499"/>
                  </a:lnTo>
                  <a:lnTo>
                    <a:pt x="6623" y="101710"/>
                  </a:lnTo>
                  <a:lnTo>
                    <a:pt x="8951" y="114322"/>
                  </a:lnTo>
                  <a:lnTo>
                    <a:pt x="9412" y="127004"/>
                  </a:lnTo>
                  <a:lnTo>
                    <a:pt x="12296" y="133352"/>
                  </a:lnTo>
                  <a:lnTo>
                    <a:pt x="16048" y="139701"/>
                  </a:lnTo>
                  <a:lnTo>
                    <a:pt x="18456" y="152400"/>
                  </a:lnTo>
                  <a:lnTo>
                    <a:pt x="19048" y="180534"/>
                  </a:lnTo>
                  <a:lnTo>
                    <a:pt x="19049" y="167679"/>
                  </a:lnTo>
                  <a:lnTo>
                    <a:pt x="16227" y="161660"/>
                  </a:lnTo>
                  <a:lnTo>
                    <a:pt x="12504" y="155457"/>
                  </a:lnTo>
                  <a:lnTo>
                    <a:pt x="10407" y="144957"/>
                  </a:lnTo>
                  <a:lnTo>
                    <a:pt x="8728" y="128910"/>
                  </a:lnTo>
                  <a:lnTo>
                    <a:pt x="1358" y="98259"/>
                  </a:lnTo>
                  <a:lnTo>
                    <a:pt x="52" y="55158"/>
                  </a:lnTo>
                  <a:lnTo>
                    <a:pt x="0" y="29263"/>
                  </a:lnTo>
                  <a:lnTo>
                    <a:pt x="13256" y="28635"/>
                  </a:lnTo>
                  <a:lnTo>
                    <a:pt x="15187" y="29674"/>
                  </a:lnTo>
                  <a:lnTo>
                    <a:pt x="16474" y="31423"/>
                  </a:lnTo>
                  <a:lnTo>
                    <a:pt x="26314" y="51372"/>
                  </a:lnTo>
                  <a:lnTo>
                    <a:pt x="62448" y="98601"/>
                  </a:lnTo>
                  <a:lnTo>
                    <a:pt x="73908" y="126933"/>
                  </a:lnTo>
                  <a:lnTo>
                    <a:pt x="92478" y="152210"/>
                  </a:lnTo>
                  <a:lnTo>
                    <a:pt x="93402" y="155448"/>
                  </a:lnTo>
                  <a:lnTo>
                    <a:pt x="95076" y="157607"/>
                  </a:lnTo>
                  <a:lnTo>
                    <a:pt x="101430" y="161704"/>
                  </a:lnTo>
                  <a:lnTo>
                    <a:pt x="103288" y="166413"/>
                  </a:lnTo>
                  <a:lnTo>
                    <a:pt x="104842" y="168092"/>
                  </a:lnTo>
                  <a:lnTo>
                    <a:pt x="112844" y="171008"/>
                  </a:lnTo>
                  <a:lnTo>
                    <a:pt x="122372" y="163211"/>
                  </a:lnTo>
                  <a:lnTo>
                    <a:pt x="123178" y="159674"/>
                  </a:lnTo>
                  <a:lnTo>
                    <a:pt x="123394" y="157249"/>
                  </a:lnTo>
                  <a:lnTo>
                    <a:pt x="126456" y="151732"/>
                  </a:lnTo>
                  <a:lnTo>
                    <a:pt x="130285" y="145754"/>
                  </a:lnTo>
                  <a:lnTo>
                    <a:pt x="132441" y="135378"/>
                  </a:lnTo>
                  <a:lnTo>
                    <a:pt x="134327" y="107766"/>
                  </a:lnTo>
                  <a:lnTo>
                    <a:pt x="141540" y="78933"/>
                  </a:lnTo>
                  <a:lnTo>
                    <a:pt x="142479" y="65250"/>
                  </a:lnTo>
                  <a:lnTo>
                    <a:pt x="133519" y="19245"/>
                  </a:lnTo>
                  <a:lnTo>
                    <a:pt x="133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475"/>
            <p:cNvSpPr/>
            <p:nvPr>
              <p:custDataLst>
                <p:tags r:id="rId12"/>
              </p:custDataLst>
            </p:nvPr>
          </p:nvSpPr>
          <p:spPr>
            <a:xfrm>
              <a:off x="8029575" y="6107056"/>
              <a:ext cx="133351" cy="236391"/>
            </a:xfrm>
            <a:custGeom>
              <a:avLst/>
              <a:gdLst/>
              <a:ahLst/>
              <a:cxnLst/>
              <a:rect l="0" t="0" r="0" b="0"/>
              <a:pathLst>
                <a:path w="133351" h="236391">
                  <a:moveTo>
                    <a:pt x="0" y="74669"/>
                  </a:moveTo>
                  <a:lnTo>
                    <a:pt x="0" y="74669"/>
                  </a:lnTo>
                  <a:lnTo>
                    <a:pt x="0" y="46130"/>
                  </a:lnTo>
                  <a:lnTo>
                    <a:pt x="5056" y="51162"/>
                  </a:lnTo>
                  <a:lnTo>
                    <a:pt x="7538" y="56460"/>
                  </a:lnTo>
                  <a:lnTo>
                    <a:pt x="10561" y="100255"/>
                  </a:lnTo>
                  <a:lnTo>
                    <a:pt x="17723" y="129086"/>
                  </a:lnTo>
                  <a:lnTo>
                    <a:pt x="18972" y="173120"/>
                  </a:lnTo>
                  <a:lnTo>
                    <a:pt x="19048" y="220544"/>
                  </a:lnTo>
                  <a:lnTo>
                    <a:pt x="19050" y="236390"/>
                  </a:lnTo>
                  <a:lnTo>
                    <a:pt x="13994" y="231478"/>
                  </a:lnTo>
                  <a:lnTo>
                    <a:pt x="11512" y="226206"/>
                  </a:lnTo>
                  <a:lnTo>
                    <a:pt x="9577" y="185287"/>
                  </a:lnTo>
                  <a:lnTo>
                    <a:pt x="9530" y="139035"/>
                  </a:lnTo>
                  <a:lnTo>
                    <a:pt x="10583" y="101019"/>
                  </a:lnTo>
                  <a:lnTo>
                    <a:pt x="19226" y="56564"/>
                  </a:lnTo>
                  <a:lnTo>
                    <a:pt x="35219" y="24314"/>
                  </a:lnTo>
                  <a:lnTo>
                    <a:pt x="41406" y="15953"/>
                  </a:lnTo>
                  <a:lnTo>
                    <a:pt x="47683" y="11532"/>
                  </a:lnTo>
                  <a:lnTo>
                    <a:pt x="54001" y="8508"/>
                  </a:lnTo>
                  <a:lnTo>
                    <a:pt x="64797" y="0"/>
                  </a:lnTo>
                  <a:lnTo>
                    <a:pt x="76232" y="3979"/>
                  </a:lnTo>
                  <a:lnTo>
                    <a:pt x="79396" y="6375"/>
                  </a:lnTo>
                  <a:lnTo>
                    <a:pt x="84908" y="13747"/>
                  </a:lnTo>
                  <a:lnTo>
                    <a:pt x="89948" y="15843"/>
                  </a:lnTo>
                  <a:lnTo>
                    <a:pt x="95716" y="22419"/>
                  </a:lnTo>
                  <a:lnTo>
                    <a:pt x="100748" y="31338"/>
                  </a:lnTo>
                  <a:lnTo>
                    <a:pt x="103581" y="43368"/>
                  </a:lnTo>
                  <a:lnTo>
                    <a:pt x="104743" y="87287"/>
                  </a:lnTo>
                  <a:lnTo>
                    <a:pt x="103708" y="100163"/>
                  </a:lnTo>
                  <a:lnTo>
                    <a:pt x="97168" y="115854"/>
                  </a:lnTo>
                  <a:lnTo>
                    <a:pt x="82385" y="134564"/>
                  </a:lnTo>
                  <a:lnTo>
                    <a:pt x="76126" y="138331"/>
                  </a:lnTo>
                  <a:lnTo>
                    <a:pt x="69817" y="141063"/>
                  </a:lnTo>
                  <a:lnTo>
                    <a:pt x="60315" y="147493"/>
                  </a:lnTo>
                  <a:lnTo>
                    <a:pt x="49739" y="149869"/>
                  </a:lnTo>
                  <a:lnTo>
                    <a:pt x="5060" y="150866"/>
                  </a:lnTo>
                  <a:lnTo>
                    <a:pt x="3373" y="149809"/>
                  </a:lnTo>
                  <a:lnTo>
                    <a:pt x="2249" y="148046"/>
                  </a:lnTo>
                  <a:lnTo>
                    <a:pt x="131" y="141736"/>
                  </a:lnTo>
                  <a:lnTo>
                    <a:pt x="40" y="146516"/>
                  </a:lnTo>
                  <a:lnTo>
                    <a:pt x="1084" y="147967"/>
                  </a:lnTo>
                  <a:lnTo>
                    <a:pt x="19299" y="158238"/>
                  </a:lnTo>
                  <a:lnTo>
                    <a:pt x="22391" y="158957"/>
                  </a:lnTo>
                  <a:lnTo>
                    <a:pt x="38122" y="167744"/>
                  </a:lnTo>
                  <a:lnTo>
                    <a:pt x="84040" y="184070"/>
                  </a:lnTo>
                  <a:lnTo>
                    <a:pt x="104135" y="195863"/>
                  </a:lnTo>
                  <a:lnTo>
                    <a:pt x="110841" y="198383"/>
                  </a:lnTo>
                  <a:lnTo>
                    <a:pt x="121906" y="206541"/>
                  </a:lnTo>
                  <a:lnTo>
                    <a:pt x="133350" y="208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326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631"/>
          <p:cNvGrpSpPr/>
          <p:nvPr/>
        </p:nvGrpSpPr>
        <p:grpSpPr>
          <a:xfrm>
            <a:off x="306633" y="314325"/>
            <a:ext cx="1769818" cy="676276"/>
            <a:chOff x="306633" y="314325"/>
            <a:chExt cx="1769818" cy="676276"/>
          </a:xfrm>
        </p:grpSpPr>
        <p:sp>
          <p:nvSpPr>
            <p:cNvPr id="2" name="SMARTInkShape-3476"/>
            <p:cNvSpPr/>
            <p:nvPr>
              <p:custDataLst>
                <p:tags r:id="rId297"/>
              </p:custDataLst>
            </p:nvPr>
          </p:nvSpPr>
          <p:spPr>
            <a:xfrm>
              <a:off x="495300" y="381001"/>
              <a:ext cx="38101" cy="285750"/>
            </a:xfrm>
            <a:custGeom>
              <a:avLst/>
              <a:gdLst/>
              <a:ahLst/>
              <a:cxnLst/>
              <a:rect l="0" t="0" r="0" b="0"/>
              <a:pathLst>
                <a:path w="38101" h="285750">
                  <a:moveTo>
                    <a:pt x="0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0" y="19245"/>
                  </a:lnTo>
                  <a:lnTo>
                    <a:pt x="2822" y="27250"/>
                  </a:lnTo>
                  <a:lnTo>
                    <a:pt x="6546" y="34336"/>
                  </a:lnTo>
                  <a:lnTo>
                    <a:pt x="8642" y="45333"/>
                  </a:lnTo>
                  <a:lnTo>
                    <a:pt x="10322" y="61527"/>
                  </a:lnTo>
                  <a:lnTo>
                    <a:pt x="17692" y="92232"/>
                  </a:lnTo>
                  <a:lnTo>
                    <a:pt x="18931" y="135244"/>
                  </a:lnTo>
                  <a:lnTo>
                    <a:pt x="20085" y="164219"/>
                  </a:lnTo>
                  <a:lnTo>
                    <a:pt x="27985" y="209498"/>
                  </a:lnTo>
                  <a:lnTo>
                    <a:pt x="28541" y="253996"/>
                  </a:lnTo>
                  <a:lnTo>
                    <a:pt x="28572" y="273785"/>
                  </a:lnTo>
                  <a:lnTo>
                    <a:pt x="38100" y="285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477"/>
            <p:cNvSpPr/>
            <p:nvPr>
              <p:custDataLst>
                <p:tags r:id="rId298"/>
              </p:custDataLst>
            </p:nvPr>
          </p:nvSpPr>
          <p:spPr>
            <a:xfrm>
              <a:off x="306633" y="314325"/>
              <a:ext cx="407743" cy="142866"/>
            </a:xfrm>
            <a:custGeom>
              <a:avLst/>
              <a:gdLst/>
              <a:ahLst/>
              <a:cxnLst/>
              <a:rect l="0" t="0" r="0" b="0"/>
              <a:pathLst>
                <a:path w="407743" h="142866">
                  <a:moveTo>
                    <a:pt x="26742" y="133350"/>
                  </a:moveTo>
                  <a:lnTo>
                    <a:pt x="26742" y="133350"/>
                  </a:lnTo>
                  <a:lnTo>
                    <a:pt x="21686" y="138407"/>
                  </a:lnTo>
                  <a:lnTo>
                    <a:pt x="16381" y="140889"/>
                  </a:lnTo>
                  <a:lnTo>
                    <a:pt x="0" y="142759"/>
                  </a:lnTo>
                  <a:lnTo>
                    <a:pt x="4017" y="142852"/>
                  </a:lnTo>
                  <a:lnTo>
                    <a:pt x="1472" y="142865"/>
                  </a:lnTo>
                  <a:lnTo>
                    <a:pt x="1429" y="141810"/>
                  </a:lnTo>
                  <a:lnTo>
                    <a:pt x="4203" y="137815"/>
                  </a:lnTo>
                  <a:lnTo>
                    <a:pt x="8964" y="135335"/>
                  </a:lnTo>
                  <a:lnTo>
                    <a:pt x="11715" y="134673"/>
                  </a:lnTo>
                  <a:lnTo>
                    <a:pt x="57778" y="110994"/>
                  </a:lnTo>
                  <a:lnTo>
                    <a:pt x="94961" y="98399"/>
                  </a:lnTo>
                  <a:lnTo>
                    <a:pt x="139152" y="85720"/>
                  </a:lnTo>
                  <a:lnTo>
                    <a:pt x="174701" y="73376"/>
                  </a:lnTo>
                  <a:lnTo>
                    <a:pt x="215926" y="59136"/>
                  </a:lnTo>
                  <a:lnTo>
                    <a:pt x="254952" y="48213"/>
                  </a:lnTo>
                  <a:lnTo>
                    <a:pt x="293327" y="38274"/>
                  </a:lnTo>
                  <a:lnTo>
                    <a:pt x="339163" y="25434"/>
                  </a:lnTo>
                  <a:lnTo>
                    <a:pt x="385619" y="9530"/>
                  </a:lnTo>
                  <a:lnTo>
                    <a:pt x="407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478"/>
            <p:cNvSpPr/>
            <p:nvPr>
              <p:custDataLst>
                <p:tags r:id="rId299"/>
              </p:custDataLst>
            </p:nvPr>
          </p:nvSpPr>
          <p:spPr>
            <a:xfrm>
              <a:off x="619135" y="542936"/>
              <a:ext cx="123816" cy="123384"/>
            </a:xfrm>
            <a:custGeom>
              <a:avLst/>
              <a:gdLst/>
              <a:ahLst/>
              <a:cxnLst/>
              <a:rect l="0" t="0" r="0" b="0"/>
              <a:pathLst>
                <a:path w="123816" h="123384">
                  <a:moveTo>
                    <a:pt x="9515" y="28564"/>
                  </a:moveTo>
                  <a:lnTo>
                    <a:pt x="9515" y="28564"/>
                  </a:lnTo>
                  <a:lnTo>
                    <a:pt x="9515" y="20363"/>
                  </a:lnTo>
                  <a:lnTo>
                    <a:pt x="8457" y="19922"/>
                  </a:lnTo>
                  <a:lnTo>
                    <a:pt x="106" y="19049"/>
                  </a:lnTo>
                  <a:lnTo>
                    <a:pt x="0" y="27241"/>
                  </a:lnTo>
                  <a:lnTo>
                    <a:pt x="1055" y="27682"/>
                  </a:lnTo>
                  <a:lnTo>
                    <a:pt x="9123" y="28530"/>
                  </a:lnTo>
                  <a:lnTo>
                    <a:pt x="17042" y="35103"/>
                  </a:lnTo>
                  <a:lnTo>
                    <a:pt x="26839" y="37696"/>
                  </a:lnTo>
                  <a:lnTo>
                    <a:pt x="55294" y="38086"/>
                  </a:lnTo>
                  <a:lnTo>
                    <a:pt x="64380" y="31542"/>
                  </a:lnTo>
                  <a:lnTo>
                    <a:pt x="73279" y="29447"/>
                  </a:lnTo>
                  <a:lnTo>
                    <a:pt x="79482" y="28956"/>
                  </a:lnTo>
                  <a:lnTo>
                    <a:pt x="81560" y="27767"/>
                  </a:lnTo>
                  <a:lnTo>
                    <a:pt x="82945" y="25916"/>
                  </a:lnTo>
                  <a:lnTo>
                    <a:pt x="85168" y="20397"/>
                  </a:lnTo>
                  <a:lnTo>
                    <a:pt x="85714" y="419"/>
                  </a:lnTo>
                  <a:lnTo>
                    <a:pt x="71526" y="0"/>
                  </a:lnTo>
                  <a:lnTo>
                    <a:pt x="69906" y="1055"/>
                  </a:lnTo>
                  <a:lnTo>
                    <a:pt x="68825" y="2816"/>
                  </a:lnTo>
                  <a:lnTo>
                    <a:pt x="68105" y="5049"/>
                  </a:lnTo>
                  <a:lnTo>
                    <a:pt x="66567" y="6537"/>
                  </a:lnTo>
                  <a:lnTo>
                    <a:pt x="62035" y="8191"/>
                  </a:lnTo>
                  <a:lnTo>
                    <a:pt x="53534" y="9122"/>
                  </a:lnTo>
                  <a:lnTo>
                    <a:pt x="51561" y="10311"/>
                  </a:lnTo>
                  <a:lnTo>
                    <a:pt x="50246" y="12162"/>
                  </a:lnTo>
                  <a:lnTo>
                    <a:pt x="47726" y="17041"/>
                  </a:lnTo>
                  <a:lnTo>
                    <a:pt x="41415" y="25738"/>
                  </a:lnTo>
                  <a:lnTo>
                    <a:pt x="39075" y="35017"/>
                  </a:lnTo>
                  <a:lnTo>
                    <a:pt x="38220" y="50803"/>
                  </a:lnTo>
                  <a:lnTo>
                    <a:pt x="37118" y="52915"/>
                  </a:lnTo>
                  <a:lnTo>
                    <a:pt x="35325" y="54323"/>
                  </a:lnTo>
                  <a:lnTo>
                    <a:pt x="33072" y="55262"/>
                  </a:lnTo>
                  <a:lnTo>
                    <a:pt x="31570" y="56946"/>
                  </a:lnTo>
                  <a:lnTo>
                    <a:pt x="29900" y="61639"/>
                  </a:lnTo>
                  <a:lnTo>
                    <a:pt x="28961" y="70232"/>
                  </a:lnTo>
                  <a:lnTo>
                    <a:pt x="31563" y="76364"/>
                  </a:lnTo>
                  <a:lnTo>
                    <a:pt x="35189" y="82617"/>
                  </a:lnTo>
                  <a:lnTo>
                    <a:pt x="37517" y="95254"/>
                  </a:lnTo>
                  <a:lnTo>
                    <a:pt x="37708" y="98424"/>
                  </a:lnTo>
                  <a:lnTo>
                    <a:pt x="38894" y="100537"/>
                  </a:lnTo>
                  <a:lnTo>
                    <a:pt x="40742" y="101946"/>
                  </a:lnTo>
                  <a:lnTo>
                    <a:pt x="43033" y="102886"/>
                  </a:lnTo>
                  <a:lnTo>
                    <a:pt x="44561" y="104570"/>
                  </a:lnTo>
                  <a:lnTo>
                    <a:pt x="46257" y="109264"/>
                  </a:lnTo>
                  <a:lnTo>
                    <a:pt x="47768" y="110939"/>
                  </a:lnTo>
                  <a:lnTo>
                    <a:pt x="66860" y="121632"/>
                  </a:lnTo>
                  <a:lnTo>
                    <a:pt x="79404" y="123383"/>
                  </a:lnTo>
                  <a:lnTo>
                    <a:pt x="85732" y="120800"/>
                  </a:lnTo>
                  <a:lnTo>
                    <a:pt x="92073" y="117183"/>
                  </a:lnTo>
                  <a:lnTo>
                    <a:pt x="101592" y="114088"/>
                  </a:lnTo>
                  <a:lnTo>
                    <a:pt x="111116" y="107997"/>
                  </a:lnTo>
                  <a:lnTo>
                    <a:pt x="123815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479"/>
            <p:cNvSpPr/>
            <p:nvPr>
              <p:custDataLst>
                <p:tags r:id="rId300"/>
              </p:custDataLst>
            </p:nvPr>
          </p:nvSpPr>
          <p:spPr>
            <a:xfrm>
              <a:off x="790695" y="518387"/>
              <a:ext cx="66556" cy="118300"/>
            </a:xfrm>
            <a:custGeom>
              <a:avLst/>
              <a:gdLst/>
              <a:ahLst/>
              <a:cxnLst/>
              <a:rect l="0" t="0" r="0" b="0"/>
              <a:pathLst>
                <a:path w="66556" h="118300">
                  <a:moveTo>
                    <a:pt x="66555" y="5488"/>
                  </a:moveTo>
                  <a:lnTo>
                    <a:pt x="66555" y="5488"/>
                  </a:lnTo>
                  <a:lnTo>
                    <a:pt x="58354" y="5488"/>
                  </a:lnTo>
                  <a:lnTo>
                    <a:pt x="57913" y="4430"/>
                  </a:lnTo>
                  <a:lnTo>
                    <a:pt x="57422" y="431"/>
                  </a:lnTo>
                  <a:lnTo>
                    <a:pt x="56233" y="0"/>
                  </a:lnTo>
                  <a:lnTo>
                    <a:pt x="46720" y="4090"/>
                  </a:lnTo>
                  <a:lnTo>
                    <a:pt x="29931" y="5464"/>
                  </a:lnTo>
                  <a:lnTo>
                    <a:pt x="29439" y="6530"/>
                  </a:lnTo>
                  <a:lnTo>
                    <a:pt x="28892" y="10537"/>
                  </a:lnTo>
                  <a:lnTo>
                    <a:pt x="27688" y="12029"/>
                  </a:lnTo>
                  <a:lnTo>
                    <a:pt x="23528" y="13687"/>
                  </a:lnTo>
                  <a:lnTo>
                    <a:pt x="21995" y="15187"/>
                  </a:lnTo>
                  <a:lnTo>
                    <a:pt x="16713" y="25200"/>
                  </a:lnTo>
                  <a:lnTo>
                    <a:pt x="12653" y="31182"/>
                  </a:lnTo>
                  <a:lnTo>
                    <a:pt x="10367" y="40500"/>
                  </a:lnTo>
                  <a:lnTo>
                    <a:pt x="9833" y="46802"/>
                  </a:lnTo>
                  <a:lnTo>
                    <a:pt x="6773" y="53130"/>
                  </a:lnTo>
                  <a:lnTo>
                    <a:pt x="2944" y="59471"/>
                  </a:lnTo>
                  <a:lnTo>
                    <a:pt x="485" y="72165"/>
                  </a:lnTo>
                  <a:lnTo>
                    <a:pt x="0" y="84863"/>
                  </a:lnTo>
                  <a:lnTo>
                    <a:pt x="2755" y="91213"/>
                  </a:lnTo>
                  <a:lnTo>
                    <a:pt x="6450" y="97563"/>
                  </a:lnTo>
                  <a:lnTo>
                    <a:pt x="8092" y="103913"/>
                  </a:lnTo>
                  <a:lnTo>
                    <a:pt x="9588" y="106030"/>
                  </a:lnTo>
                  <a:lnTo>
                    <a:pt x="11643" y="107441"/>
                  </a:lnTo>
                  <a:lnTo>
                    <a:pt x="14072" y="108381"/>
                  </a:lnTo>
                  <a:lnTo>
                    <a:pt x="15691" y="110067"/>
                  </a:lnTo>
                  <a:lnTo>
                    <a:pt x="17491" y="114762"/>
                  </a:lnTo>
                  <a:lnTo>
                    <a:pt x="19029" y="116437"/>
                  </a:lnTo>
                  <a:lnTo>
                    <a:pt x="23560" y="118299"/>
                  </a:lnTo>
                  <a:lnTo>
                    <a:pt x="26250" y="117737"/>
                  </a:lnTo>
                  <a:lnTo>
                    <a:pt x="38172" y="112053"/>
                  </a:lnTo>
                  <a:lnTo>
                    <a:pt x="41283" y="111456"/>
                  </a:lnTo>
                  <a:lnTo>
                    <a:pt x="57030" y="100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480"/>
            <p:cNvSpPr/>
            <p:nvPr>
              <p:custDataLst>
                <p:tags r:id="rId301"/>
              </p:custDataLst>
            </p:nvPr>
          </p:nvSpPr>
          <p:spPr>
            <a:xfrm>
              <a:off x="904909" y="381004"/>
              <a:ext cx="95217" cy="228431"/>
            </a:xfrm>
            <a:custGeom>
              <a:avLst/>
              <a:gdLst/>
              <a:ahLst/>
              <a:cxnLst/>
              <a:rect l="0" t="0" r="0" b="0"/>
              <a:pathLst>
                <a:path w="95217" h="228431">
                  <a:moveTo>
                    <a:pt x="9491" y="19046"/>
                  </a:moveTo>
                  <a:lnTo>
                    <a:pt x="9491" y="19046"/>
                  </a:lnTo>
                  <a:lnTo>
                    <a:pt x="9491" y="1712"/>
                  </a:lnTo>
                  <a:lnTo>
                    <a:pt x="8433" y="1140"/>
                  </a:lnTo>
                  <a:lnTo>
                    <a:pt x="0" y="0"/>
                  </a:lnTo>
                  <a:lnTo>
                    <a:pt x="1024" y="42797"/>
                  </a:lnTo>
                  <a:lnTo>
                    <a:pt x="8608" y="79505"/>
                  </a:lnTo>
                  <a:lnTo>
                    <a:pt x="9439" y="123829"/>
                  </a:lnTo>
                  <a:lnTo>
                    <a:pt x="9489" y="168075"/>
                  </a:lnTo>
                  <a:lnTo>
                    <a:pt x="9491" y="212590"/>
                  </a:lnTo>
                  <a:lnTo>
                    <a:pt x="9491" y="228430"/>
                  </a:lnTo>
                  <a:lnTo>
                    <a:pt x="9491" y="187306"/>
                  </a:lnTo>
                  <a:lnTo>
                    <a:pt x="12313" y="180964"/>
                  </a:lnTo>
                  <a:lnTo>
                    <a:pt x="16037" y="174618"/>
                  </a:lnTo>
                  <a:lnTo>
                    <a:pt x="19192" y="165095"/>
                  </a:lnTo>
                  <a:lnTo>
                    <a:pt x="23680" y="158746"/>
                  </a:lnTo>
                  <a:lnTo>
                    <a:pt x="29203" y="155218"/>
                  </a:lnTo>
                  <a:lnTo>
                    <a:pt x="37957" y="152768"/>
                  </a:lnTo>
                  <a:lnTo>
                    <a:pt x="46113" y="152445"/>
                  </a:lnTo>
                  <a:lnTo>
                    <a:pt x="61742" y="166586"/>
                  </a:lnTo>
                  <a:lnTo>
                    <a:pt x="64464" y="172109"/>
                  </a:lnTo>
                  <a:lnTo>
                    <a:pt x="65189" y="175063"/>
                  </a:lnTo>
                  <a:lnTo>
                    <a:pt x="74715" y="188653"/>
                  </a:lnTo>
                  <a:lnTo>
                    <a:pt x="82425" y="197736"/>
                  </a:lnTo>
                  <a:lnTo>
                    <a:pt x="84723" y="206635"/>
                  </a:lnTo>
                  <a:lnTo>
                    <a:pt x="85261" y="212838"/>
                  </a:lnTo>
                  <a:lnTo>
                    <a:pt x="86463" y="214916"/>
                  </a:lnTo>
                  <a:lnTo>
                    <a:pt x="88322" y="216301"/>
                  </a:lnTo>
                  <a:lnTo>
                    <a:pt x="95216" y="219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481"/>
            <p:cNvSpPr/>
            <p:nvPr>
              <p:custDataLst>
                <p:tags r:id="rId302"/>
              </p:custDataLst>
            </p:nvPr>
          </p:nvSpPr>
          <p:spPr>
            <a:xfrm>
              <a:off x="1038225" y="514364"/>
              <a:ext cx="76201" cy="95226"/>
            </a:xfrm>
            <a:custGeom>
              <a:avLst/>
              <a:gdLst/>
              <a:ahLst/>
              <a:cxnLst/>
              <a:rect l="0" t="0" r="0" b="0"/>
              <a:pathLst>
                <a:path w="76201" h="95226">
                  <a:moveTo>
                    <a:pt x="0" y="19036"/>
                  </a:moveTo>
                  <a:lnTo>
                    <a:pt x="0" y="19036"/>
                  </a:lnTo>
                  <a:lnTo>
                    <a:pt x="0" y="27237"/>
                  </a:lnTo>
                  <a:lnTo>
                    <a:pt x="1058" y="27678"/>
                  </a:lnTo>
                  <a:lnTo>
                    <a:pt x="5057" y="28169"/>
                  </a:lnTo>
                  <a:lnTo>
                    <a:pt x="6546" y="29358"/>
                  </a:lnTo>
                  <a:lnTo>
                    <a:pt x="8201" y="33501"/>
                  </a:lnTo>
                  <a:lnTo>
                    <a:pt x="10581" y="73091"/>
                  </a:lnTo>
                  <a:lnTo>
                    <a:pt x="17726" y="83840"/>
                  </a:lnTo>
                  <a:lnTo>
                    <a:pt x="19040" y="95105"/>
                  </a:lnTo>
                  <a:lnTo>
                    <a:pt x="10848" y="95225"/>
                  </a:lnTo>
                  <a:lnTo>
                    <a:pt x="10407" y="94170"/>
                  </a:lnTo>
                  <a:lnTo>
                    <a:pt x="9535" y="63437"/>
                  </a:lnTo>
                  <a:lnTo>
                    <a:pt x="12352" y="57114"/>
                  </a:lnTo>
                  <a:lnTo>
                    <a:pt x="16073" y="50776"/>
                  </a:lnTo>
                  <a:lnTo>
                    <a:pt x="18168" y="40200"/>
                  </a:lnTo>
                  <a:lnTo>
                    <a:pt x="19016" y="14929"/>
                  </a:lnTo>
                  <a:lnTo>
                    <a:pt x="21857" y="9097"/>
                  </a:lnTo>
                  <a:lnTo>
                    <a:pt x="27248" y="1786"/>
                  </a:lnTo>
                  <a:lnTo>
                    <a:pt x="30807" y="786"/>
                  </a:lnTo>
                  <a:lnTo>
                    <a:pt x="46174" y="0"/>
                  </a:lnTo>
                  <a:lnTo>
                    <a:pt x="46658" y="1054"/>
                  </a:lnTo>
                  <a:lnTo>
                    <a:pt x="47195" y="5046"/>
                  </a:lnTo>
                  <a:lnTo>
                    <a:pt x="48397" y="6535"/>
                  </a:lnTo>
                  <a:lnTo>
                    <a:pt x="52554" y="8188"/>
                  </a:lnTo>
                  <a:lnTo>
                    <a:pt x="54086" y="9687"/>
                  </a:lnTo>
                  <a:lnTo>
                    <a:pt x="59367" y="19698"/>
                  </a:lnTo>
                  <a:lnTo>
                    <a:pt x="63427" y="25680"/>
                  </a:lnTo>
                  <a:lnTo>
                    <a:pt x="66247" y="36243"/>
                  </a:lnTo>
                  <a:lnTo>
                    <a:pt x="66637" y="51182"/>
                  </a:lnTo>
                  <a:lnTo>
                    <a:pt x="69481" y="57312"/>
                  </a:lnTo>
                  <a:lnTo>
                    <a:pt x="73214" y="63564"/>
                  </a:lnTo>
                  <a:lnTo>
                    <a:pt x="76200" y="76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482"/>
            <p:cNvSpPr/>
            <p:nvPr>
              <p:custDataLst>
                <p:tags r:id="rId303"/>
              </p:custDataLst>
            </p:nvPr>
          </p:nvSpPr>
          <p:spPr>
            <a:xfrm>
              <a:off x="1162050" y="5334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22748"/>
                  </a:lnTo>
                  <a:lnTo>
                    <a:pt x="2822" y="28807"/>
                  </a:lnTo>
                  <a:lnTo>
                    <a:pt x="6546" y="35028"/>
                  </a:lnTo>
                  <a:lnTo>
                    <a:pt x="8937" y="47645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483"/>
            <p:cNvSpPr/>
            <p:nvPr>
              <p:custDataLst>
                <p:tags r:id="rId304"/>
              </p:custDataLst>
            </p:nvPr>
          </p:nvSpPr>
          <p:spPr>
            <a:xfrm>
              <a:off x="1162050" y="457326"/>
              <a:ext cx="9526" cy="18925"/>
            </a:xfrm>
            <a:custGeom>
              <a:avLst/>
              <a:gdLst/>
              <a:ahLst/>
              <a:cxnLst/>
              <a:rect l="0" t="0" r="0" b="0"/>
              <a:pathLst>
                <a:path w="9526" h="18925">
                  <a:moveTo>
                    <a:pt x="9525" y="18924"/>
                  </a:moveTo>
                  <a:lnTo>
                    <a:pt x="9525" y="18924"/>
                  </a:lnTo>
                  <a:lnTo>
                    <a:pt x="9525" y="13867"/>
                  </a:lnTo>
                  <a:lnTo>
                    <a:pt x="8467" y="12378"/>
                  </a:lnTo>
                  <a:lnTo>
                    <a:pt x="6703" y="11385"/>
                  </a:lnTo>
                  <a:lnTo>
                    <a:pt x="4469" y="10723"/>
                  </a:lnTo>
                  <a:lnTo>
                    <a:pt x="2979" y="9223"/>
                  </a:lnTo>
                  <a:lnTo>
                    <a:pt x="34" y="0"/>
                  </a:lnTo>
                  <a:lnTo>
                    <a:pt x="0" y="18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484"/>
            <p:cNvSpPr/>
            <p:nvPr>
              <p:custDataLst>
                <p:tags r:id="rId305"/>
              </p:custDataLst>
            </p:nvPr>
          </p:nvSpPr>
          <p:spPr>
            <a:xfrm>
              <a:off x="1201522" y="504863"/>
              <a:ext cx="370104" cy="266614"/>
            </a:xfrm>
            <a:custGeom>
              <a:avLst/>
              <a:gdLst/>
              <a:ahLst/>
              <a:cxnLst/>
              <a:rect l="0" t="0" r="0" b="0"/>
              <a:pathLst>
                <a:path w="370104" h="266614">
                  <a:moveTo>
                    <a:pt x="65303" y="57112"/>
                  </a:moveTo>
                  <a:lnTo>
                    <a:pt x="65303" y="57112"/>
                  </a:lnTo>
                  <a:lnTo>
                    <a:pt x="70360" y="57112"/>
                  </a:lnTo>
                  <a:lnTo>
                    <a:pt x="70791" y="56054"/>
                  </a:lnTo>
                  <a:lnTo>
                    <a:pt x="66235" y="48911"/>
                  </a:lnTo>
                  <a:lnTo>
                    <a:pt x="66982" y="48470"/>
                  </a:lnTo>
                  <a:lnTo>
                    <a:pt x="73586" y="47703"/>
                  </a:lnTo>
                  <a:lnTo>
                    <a:pt x="74276" y="44816"/>
                  </a:lnTo>
                  <a:lnTo>
                    <a:pt x="74825" y="33040"/>
                  </a:lnTo>
                  <a:lnTo>
                    <a:pt x="73768" y="31539"/>
                  </a:lnTo>
                  <a:lnTo>
                    <a:pt x="72005" y="30538"/>
                  </a:lnTo>
                  <a:lnTo>
                    <a:pt x="66627" y="28932"/>
                  </a:lnTo>
                  <a:lnTo>
                    <a:pt x="57960" y="22069"/>
                  </a:lnTo>
                  <a:lnTo>
                    <a:pt x="48004" y="19415"/>
                  </a:lnTo>
                  <a:lnTo>
                    <a:pt x="38206" y="19047"/>
                  </a:lnTo>
                  <a:lnTo>
                    <a:pt x="17488" y="35489"/>
                  </a:lnTo>
                  <a:lnTo>
                    <a:pt x="14376" y="36347"/>
                  </a:lnTo>
                  <a:lnTo>
                    <a:pt x="12302" y="37977"/>
                  </a:lnTo>
                  <a:lnTo>
                    <a:pt x="9997" y="42610"/>
                  </a:lnTo>
                  <a:lnTo>
                    <a:pt x="7459" y="54208"/>
                  </a:lnTo>
                  <a:lnTo>
                    <a:pt x="1715" y="63542"/>
                  </a:lnTo>
                  <a:lnTo>
                    <a:pt x="0" y="69848"/>
                  </a:lnTo>
                  <a:lnTo>
                    <a:pt x="601" y="71953"/>
                  </a:lnTo>
                  <a:lnTo>
                    <a:pt x="2060" y="73356"/>
                  </a:lnTo>
                  <a:lnTo>
                    <a:pt x="4091" y="74291"/>
                  </a:lnTo>
                  <a:lnTo>
                    <a:pt x="5445" y="75973"/>
                  </a:lnTo>
                  <a:lnTo>
                    <a:pt x="6949" y="80664"/>
                  </a:lnTo>
                  <a:lnTo>
                    <a:pt x="7796" y="89255"/>
                  </a:lnTo>
                  <a:lnTo>
                    <a:pt x="8974" y="91241"/>
                  </a:lnTo>
                  <a:lnTo>
                    <a:pt x="10817" y="92565"/>
                  </a:lnTo>
                  <a:lnTo>
                    <a:pt x="16323" y="94689"/>
                  </a:lnTo>
                  <a:lnTo>
                    <a:pt x="34976" y="95198"/>
                  </a:lnTo>
                  <a:lnTo>
                    <a:pt x="35560" y="94145"/>
                  </a:lnTo>
                  <a:lnTo>
                    <a:pt x="36209" y="90151"/>
                  </a:lnTo>
                  <a:lnTo>
                    <a:pt x="41631" y="81953"/>
                  </a:lnTo>
                  <a:lnTo>
                    <a:pt x="47021" y="78736"/>
                  </a:lnTo>
                  <a:lnTo>
                    <a:pt x="49940" y="77878"/>
                  </a:lnTo>
                  <a:lnTo>
                    <a:pt x="51886" y="76248"/>
                  </a:lnTo>
                  <a:lnTo>
                    <a:pt x="64866" y="57634"/>
                  </a:lnTo>
                  <a:lnTo>
                    <a:pt x="74424" y="47993"/>
                  </a:lnTo>
                  <a:lnTo>
                    <a:pt x="74828" y="94046"/>
                  </a:lnTo>
                  <a:lnTo>
                    <a:pt x="73770" y="136608"/>
                  </a:lnTo>
                  <a:lnTo>
                    <a:pt x="67289" y="154581"/>
                  </a:lnTo>
                  <a:lnTo>
                    <a:pt x="65337" y="201711"/>
                  </a:lnTo>
                  <a:lnTo>
                    <a:pt x="65303" y="247421"/>
                  </a:lnTo>
                  <a:lnTo>
                    <a:pt x="65303" y="264769"/>
                  </a:lnTo>
                  <a:lnTo>
                    <a:pt x="66361" y="265400"/>
                  </a:lnTo>
                  <a:lnTo>
                    <a:pt x="79492" y="266613"/>
                  </a:lnTo>
                  <a:lnTo>
                    <a:pt x="81113" y="265571"/>
                  </a:lnTo>
                  <a:lnTo>
                    <a:pt x="82193" y="263818"/>
                  </a:lnTo>
                  <a:lnTo>
                    <a:pt x="83713" y="256294"/>
                  </a:lnTo>
                  <a:lnTo>
                    <a:pt x="85327" y="234605"/>
                  </a:lnTo>
                  <a:lnTo>
                    <a:pt x="100824" y="199319"/>
                  </a:lnTo>
                  <a:lnTo>
                    <a:pt x="110715" y="154289"/>
                  </a:lnTo>
                  <a:lnTo>
                    <a:pt x="115095" y="133883"/>
                  </a:lnTo>
                  <a:lnTo>
                    <a:pt x="130223" y="88895"/>
                  </a:lnTo>
                  <a:lnTo>
                    <a:pt x="132690" y="64527"/>
                  </a:lnTo>
                  <a:lnTo>
                    <a:pt x="143716" y="38310"/>
                  </a:lnTo>
                  <a:lnTo>
                    <a:pt x="147778" y="31822"/>
                  </a:lnTo>
                  <a:lnTo>
                    <a:pt x="150991" y="19178"/>
                  </a:lnTo>
                  <a:lnTo>
                    <a:pt x="151025" y="32284"/>
                  </a:lnTo>
                  <a:lnTo>
                    <a:pt x="149968" y="34210"/>
                  </a:lnTo>
                  <a:lnTo>
                    <a:pt x="148204" y="35494"/>
                  </a:lnTo>
                  <a:lnTo>
                    <a:pt x="145970" y="36350"/>
                  </a:lnTo>
                  <a:lnTo>
                    <a:pt x="144482" y="37979"/>
                  </a:lnTo>
                  <a:lnTo>
                    <a:pt x="142827" y="42611"/>
                  </a:lnTo>
                  <a:lnTo>
                    <a:pt x="141513" y="88756"/>
                  </a:lnTo>
                  <a:lnTo>
                    <a:pt x="141503" y="117434"/>
                  </a:lnTo>
                  <a:lnTo>
                    <a:pt x="142561" y="119552"/>
                  </a:lnTo>
                  <a:lnTo>
                    <a:pt x="144326" y="120964"/>
                  </a:lnTo>
                  <a:lnTo>
                    <a:pt x="150636" y="123622"/>
                  </a:lnTo>
                  <a:lnTo>
                    <a:pt x="155968" y="123738"/>
                  </a:lnTo>
                  <a:lnTo>
                    <a:pt x="161338" y="120943"/>
                  </a:lnTo>
                  <a:lnTo>
                    <a:pt x="174623" y="109597"/>
                  </a:lnTo>
                  <a:lnTo>
                    <a:pt x="177390" y="104074"/>
                  </a:lnTo>
                  <a:lnTo>
                    <a:pt x="178127" y="101120"/>
                  </a:lnTo>
                  <a:lnTo>
                    <a:pt x="186948" y="85629"/>
                  </a:lnTo>
                  <a:lnTo>
                    <a:pt x="187675" y="82473"/>
                  </a:lnTo>
                  <a:lnTo>
                    <a:pt x="196476" y="66632"/>
                  </a:lnTo>
                  <a:lnTo>
                    <a:pt x="197201" y="63459"/>
                  </a:lnTo>
                  <a:lnTo>
                    <a:pt x="206001" y="47587"/>
                  </a:lnTo>
                  <a:lnTo>
                    <a:pt x="208178" y="28541"/>
                  </a:lnTo>
                  <a:lnTo>
                    <a:pt x="208178" y="51203"/>
                  </a:lnTo>
                  <a:lnTo>
                    <a:pt x="211000" y="57308"/>
                  </a:lnTo>
                  <a:lnTo>
                    <a:pt x="222643" y="71532"/>
                  </a:lnTo>
                  <a:lnTo>
                    <a:pt x="228013" y="74104"/>
                  </a:lnTo>
                  <a:lnTo>
                    <a:pt x="230926" y="74790"/>
                  </a:lnTo>
                  <a:lnTo>
                    <a:pt x="233927" y="74189"/>
                  </a:lnTo>
                  <a:lnTo>
                    <a:pt x="244442" y="67841"/>
                  </a:lnTo>
                  <a:lnTo>
                    <a:pt x="260066" y="65816"/>
                  </a:lnTo>
                  <a:lnTo>
                    <a:pt x="271059" y="59103"/>
                  </a:lnTo>
                  <a:lnTo>
                    <a:pt x="297463" y="34481"/>
                  </a:lnTo>
                  <a:lnTo>
                    <a:pt x="300777" y="28357"/>
                  </a:lnTo>
                  <a:lnTo>
                    <a:pt x="301661" y="25242"/>
                  </a:lnTo>
                  <a:lnTo>
                    <a:pt x="303308" y="23165"/>
                  </a:lnTo>
                  <a:lnTo>
                    <a:pt x="309625" y="19184"/>
                  </a:lnTo>
                  <a:lnTo>
                    <a:pt x="312515" y="10973"/>
                  </a:lnTo>
                  <a:lnTo>
                    <a:pt x="312823" y="4871"/>
                  </a:lnTo>
                  <a:lnTo>
                    <a:pt x="311808" y="3235"/>
                  </a:lnTo>
                  <a:lnTo>
                    <a:pt x="310073" y="2144"/>
                  </a:lnTo>
                  <a:lnTo>
                    <a:pt x="303245" y="249"/>
                  </a:lnTo>
                  <a:lnTo>
                    <a:pt x="295342" y="0"/>
                  </a:lnTo>
                  <a:lnTo>
                    <a:pt x="286583" y="6516"/>
                  </a:lnTo>
                  <a:lnTo>
                    <a:pt x="280772" y="8166"/>
                  </a:lnTo>
                  <a:lnTo>
                    <a:pt x="278799" y="9665"/>
                  </a:lnTo>
                  <a:lnTo>
                    <a:pt x="267545" y="28733"/>
                  </a:lnTo>
                  <a:lnTo>
                    <a:pt x="265414" y="53945"/>
                  </a:lnTo>
                  <a:lnTo>
                    <a:pt x="265329" y="88862"/>
                  </a:lnTo>
                  <a:lnTo>
                    <a:pt x="268151" y="95212"/>
                  </a:lnTo>
                  <a:lnTo>
                    <a:pt x="278585" y="107912"/>
                  </a:lnTo>
                  <a:lnTo>
                    <a:pt x="284626" y="111440"/>
                  </a:lnTo>
                  <a:lnTo>
                    <a:pt x="297127" y="113704"/>
                  </a:lnTo>
                  <a:lnTo>
                    <a:pt x="316132" y="114213"/>
                  </a:lnTo>
                  <a:lnTo>
                    <a:pt x="361126" y="105617"/>
                  </a:lnTo>
                  <a:lnTo>
                    <a:pt x="370103" y="10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485"/>
            <p:cNvSpPr/>
            <p:nvPr>
              <p:custDataLst>
                <p:tags r:id="rId306"/>
              </p:custDataLst>
            </p:nvPr>
          </p:nvSpPr>
          <p:spPr>
            <a:xfrm>
              <a:off x="1771650" y="372836"/>
              <a:ext cx="160553" cy="255730"/>
            </a:xfrm>
            <a:custGeom>
              <a:avLst/>
              <a:gdLst/>
              <a:ahLst/>
              <a:cxnLst/>
              <a:rect l="0" t="0" r="0" b="0"/>
              <a:pathLst>
                <a:path w="160553" h="255730">
                  <a:moveTo>
                    <a:pt x="19050" y="55789"/>
                  </a:moveTo>
                  <a:lnTo>
                    <a:pt x="19050" y="55789"/>
                  </a:lnTo>
                  <a:lnTo>
                    <a:pt x="19050" y="28575"/>
                  </a:lnTo>
                  <a:lnTo>
                    <a:pt x="20108" y="28122"/>
                  </a:lnTo>
                  <a:lnTo>
                    <a:pt x="24106" y="27617"/>
                  </a:lnTo>
                  <a:lnTo>
                    <a:pt x="25596" y="26425"/>
                  </a:lnTo>
                  <a:lnTo>
                    <a:pt x="27251" y="22277"/>
                  </a:lnTo>
                  <a:lnTo>
                    <a:pt x="28751" y="20748"/>
                  </a:lnTo>
                  <a:lnTo>
                    <a:pt x="33239" y="19048"/>
                  </a:lnTo>
                  <a:lnTo>
                    <a:pt x="34860" y="17537"/>
                  </a:lnTo>
                  <a:lnTo>
                    <a:pt x="36660" y="13035"/>
                  </a:lnTo>
                  <a:lnTo>
                    <a:pt x="38198" y="11412"/>
                  </a:lnTo>
                  <a:lnTo>
                    <a:pt x="42730" y="9607"/>
                  </a:lnTo>
                  <a:lnTo>
                    <a:pt x="54262" y="7391"/>
                  </a:lnTo>
                  <a:lnTo>
                    <a:pt x="63585" y="1702"/>
                  </a:lnTo>
                  <a:lnTo>
                    <a:pt x="69888" y="0"/>
                  </a:lnTo>
                  <a:lnTo>
                    <a:pt x="73050" y="605"/>
                  </a:lnTo>
                  <a:lnTo>
                    <a:pt x="85730" y="6357"/>
                  </a:lnTo>
                  <a:lnTo>
                    <a:pt x="88903" y="6959"/>
                  </a:lnTo>
                  <a:lnTo>
                    <a:pt x="91019" y="8419"/>
                  </a:lnTo>
                  <a:lnTo>
                    <a:pt x="92429" y="10451"/>
                  </a:lnTo>
                  <a:lnTo>
                    <a:pt x="93370" y="12864"/>
                  </a:lnTo>
                  <a:lnTo>
                    <a:pt x="95055" y="14472"/>
                  </a:lnTo>
                  <a:lnTo>
                    <a:pt x="99749" y="16259"/>
                  </a:lnTo>
                  <a:lnTo>
                    <a:pt x="101424" y="17794"/>
                  </a:lnTo>
                  <a:lnTo>
                    <a:pt x="103286" y="22322"/>
                  </a:lnTo>
                  <a:lnTo>
                    <a:pt x="104736" y="49477"/>
                  </a:lnTo>
                  <a:lnTo>
                    <a:pt x="101936" y="55806"/>
                  </a:lnTo>
                  <a:lnTo>
                    <a:pt x="98221" y="62146"/>
                  </a:lnTo>
                  <a:lnTo>
                    <a:pt x="95072" y="71666"/>
                  </a:lnTo>
                  <a:lnTo>
                    <a:pt x="88965" y="81190"/>
                  </a:lnTo>
                  <a:lnTo>
                    <a:pt x="87165" y="87539"/>
                  </a:lnTo>
                  <a:lnTo>
                    <a:pt x="85627" y="89656"/>
                  </a:lnTo>
                  <a:lnTo>
                    <a:pt x="83543" y="91067"/>
                  </a:lnTo>
                  <a:lnTo>
                    <a:pt x="78405" y="93693"/>
                  </a:lnTo>
                  <a:lnTo>
                    <a:pt x="68429" y="101925"/>
                  </a:lnTo>
                  <a:lnTo>
                    <a:pt x="67455" y="105574"/>
                  </a:lnTo>
                  <a:lnTo>
                    <a:pt x="66679" y="121102"/>
                  </a:lnTo>
                  <a:lnTo>
                    <a:pt x="67736" y="121556"/>
                  </a:lnTo>
                  <a:lnTo>
                    <a:pt x="71733" y="122060"/>
                  </a:lnTo>
                  <a:lnTo>
                    <a:pt x="73222" y="123253"/>
                  </a:lnTo>
                  <a:lnTo>
                    <a:pt x="80864" y="135686"/>
                  </a:lnTo>
                  <a:lnTo>
                    <a:pt x="86387" y="138924"/>
                  </a:lnTo>
                  <a:lnTo>
                    <a:pt x="92369" y="141421"/>
                  </a:lnTo>
                  <a:lnTo>
                    <a:pt x="114317" y="157922"/>
                  </a:lnTo>
                  <a:lnTo>
                    <a:pt x="120658" y="160448"/>
                  </a:lnTo>
                  <a:lnTo>
                    <a:pt x="146050" y="182908"/>
                  </a:lnTo>
                  <a:lnTo>
                    <a:pt x="149578" y="189192"/>
                  </a:lnTo>
                  <a:lnTo>
                    <a:pt x="151843" y="196793"/>
                  </a:lnTo>
                  <a:lnTo>
                    <a:pt x="158836" y="205899"/>
                  </a:lnTo>
                  <a:lnTo>
                    <a:pt x="160552" y="211757"/>
                  </a:lnTo>
                  <a:lnTo>
                    <a:pt x="159951" y="214801"/>
                  </a:lnTo>
                  <a:lnTo>
                    <a:pt x="154050" y="224142"/>
                  </a:lnTo>
                  <a:lnTo>
                    <a:pt x="148547" y="230448"/>
                  </a:lnTo>
                  <a:lnTo>
                    <a:pt x="142574" y="233957"/>
                  </a:lnTo>
                  <a:lnTo>
                    <a:pt x="136391" y="236575"/>
                  </a:lnTo>
                  <a:lnTo>
                    <a:pt x="126960" y="242940"/>
                  </a:lnTo>
                  <a:lnTo>
                    <a:pt x="117463" y="246355"/>
                  </a:lnTo>
                  <a:lnTo>
                    <a:pt x="106888" y="252541"/>
                  </a:lnTo>
                  <a:lnTo>
                    <a:pt x="60411" y="255729"/>
                  </a:lnTo>
                  <a:lnTo>
                    <a:pt x="44593" y="254730"/>
                  </a:lnTo>
                  <a:lnTo>
                    <a:pt x="26408" y="248270"/>
                  </a:lnTo>
                  <a:lnTo>
                    <a:pt x="0" y="24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486"/>
            <p:cNvSpPr/>
            <p:nvPr>
              <p:custDataLst>
                <p:tags r:id="rId307"/>
              </p:custDataLst>
            </p:nvPr>
          </p:nvSpPr>
          <p:spPr>
            <a:xfrm>
              <a:off x="552877" y="762000"/>
              <a:ext cx="1207218" cy="114016"/>
            </a:xfrm>
            <a:custGeom>
              <a:avLst/>
              <a:gdLst/>
              <a:ahLst/>
              <a:cxnLst/>
              <a:rect l="0" t="0" r="0" b="0"/>
              <a:pathLst>
                <a:path w="1207218" h="114016">
                  <a:moveTo>
                    <a:pt x="18623" y="76200"/>
                  </a:moveTo>
                  <a:lnTo>
                    <a:pt x="18623" y="76200"/>
                  </a:lnTo>
                  <a:lnTo>
                    <a:pt x="18623" y="84401"/>
                  </a:lnTo>
                  <a:lnTo>
                    <a:pt x="10422" y="93810"/>
                  </a:lnTo>
                  <a:lnTo>
                    <a:pt x="4434" y="94823"/>
                  </a:lnTo>
                  <a:lnTo>
                    <a:pt x="2814" y="96024"/>
                  </a:lnTo>
                  <a:lnTo>
                    <a:pt x="0" y="103413"/>
                  </a:lnTo>
                  <a:lnTo>
                    <a:pt x="4756" y="109428"/>
                  </a:lnTo>
                  <a:lnTo>
                    <a:pt x="9990" y="112135"/>
                  </a:lnTo>
                  <a:lnTo>
                    <a:pt x="26149" y="114015"/>
                  </a:lnTo>
                  <a:lnTo>
                    <a:pt x="67884" y="113217"/>
                  </a:lnTo>
                  <a:lnTo>
                    <a:pt x="107493" y="106756"/>
                  </a:lnTo>
                  <a:lnTo>
                    <a:pt x="143380" y="102540"/>
                  </a:lnTo>
                  <a:lnTo>
                    <a:pt x="183646" y="94588"/>
                  </a:lnTo>
                  <a:lnTo>
                    <a:pt x="214733" y="88606"/>
                  </a:lnTo>
                  <a:lnTo>
                    <a:pt x="249717" y="82419"/>
                  </a:lnTo>
                  <a:lnTo>
                    <a:pt x="289253" y="76142"/>
                  </a:lnTo>
                  <a:lnTo>
                    <a:pt x="331520" y="69824"/>
                  </a:lnTo>
                  <a:lnTo>
                    <a:pt x="374999" y="63489"/>
                  </a:lnTo>
                  <a:lnTo>
                    <a:pt x="421840" y="57145"/>
                  </a:lnTo>
                  <a:lnTo>
                    <a:pt x="446184" y="53972"/>
                  </a:lnTo>
                  <a:lnTo>
                    <a:pt x="470881" y="51856"/>
                  </a:lnTo>
                  <a:lnTo>
                    <a:pt x="495811" y="50446"/>
                  </a:lnTo>
                  <a:lnTo>
                    <a:pt x="520899" y="49505"/>
                  </a:lnTo>
                  <a:lnTo>
                    <a:pt x="546090" y="47820"/>
                  </a:lnTo>
                  <a:lnTo>
                    <a:pt x="571351" y="45638"/>
                  </a:lnTo>
                  <a:lnTo>
                    <a:pt x="596658" y="43126"/>
                  </a:lnTo>
                  <a:lnTo>
                    <a:pt x="623055" y="40392"/>
                  </a:lnTo>
                  <a:lnTo>
                    <a:pt x="650178" y="37511"/>
                  </a:lnTo>
                  <a:lnTo>
                    <a:pt x="677784" y="34533"/>
                  </a:lnTo>
                  <a:lnTo>
                    <a:pt x="703597" y="32547"/>
                  </a:lnTo>
                  <a:lnTo>
                    <a:pt x="728214" y="31223"/>
                  </a:lnTo>
                  <a:lnTo>
                    <a:pt x="752034" y="30340"/>
                  </a:lnTo>
                  <a:lnTo>
                    <a:pt x="776380" y="28694"/>
                  </a:lnTo>
                  <a:lnTo>
                    <a:pt x="801078" y="26537"/>
                  </a:lnTo>
                  <a:lnTo>
                    <a:pt x="826010" y="24042"/>
                  </a:lnTo>
                  <a:lnTo>
                    <a:pt x="873467" y="21268"/>
                  </a:lnTo>
                  <a:lnTo>
                    <a:pt x="919254" y="20036"/>
                  </a:lnTo>
                  <a:lnTo>
                    <a:pt x="964298" y="19488"/>
                  </a:lnTo>
                  <a:lnTo>
                    <a:pt x="1003367" y="16422"/>
                  </a:lnTo>
                  <a:lnTo>
                    <a:pt x="1037312" y="12591"/>
                  </a:lnTo>
                  <a:lnTo>
                    <a:pt x="1080222" y="10433"/>
                  </a:lnTo>
                  <a:lnTo>
                    <a:pt x="1118690" y="8736"/>
                  </a:lnTo>
                  <a:lnTo>
                    <a:pt x="1166099" y="906"/>
                  </a:lnTo>
                  <a:lnTo>
                    <a:pt x="1207217" y="10"/>
                  </a:lnTo>
                  <a:lnTo>
                    <a:pt x="1190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487"/>
            <p:cNvSpPr/>
            <p:nvPr>
              <p:custDataLst>
                <p:tags r:id="rId308"/>
              </p:custDataLst>
            </p:nvPr>
          </p:nvSpPr>
          <p:spPr>
            <a:xfrm>
              <a:off x="733425" y="790575"/>
              <a:ext cx="1123951" cy="200026"/>
            </a:xfrm>
            <a:custGeom>
              <a:avLst/>
              <a:gdLst/>
              <a:ahLst/>
              <a:cxnLst/>
              <a:rect l="0" t="0" r="0" b="0"/>
              <a:pathLst>
                <a:path w="1123951" h="200026">
                  <a:moveTo>
                    <a:pt x="0" y="200025"/>
                  </a:moveTo>
                  <a:lnTo>
                    <a:pt x="0" y="200025"/>
                  </a:lnTo>
                  <a:lnTo>
                    <a:pt x="36855" y="200025"/>
                  </a:lnTo>
                  <a:lnTo>
                    <a:pt x="77290" y="182125"/>
                  </a:lnTo>
                  <a:lnTo>
                    <a:pt x="96793" y="176194"/>
                  </a:lnTo>
                  <a:lnTo>
                    <a:pt x="143807" y="169565"/>
                  </a:lnTo>
                  <a:lnTo>
                    <a:pt x="184073" y="161366"/>
                  </a:lnTo>
                  <a:lnTo>
                    <a:pt x="215160" y="155327"/>
                  </a:lnTo>
                  <a:lnTo>
                    <a:pt x="250144" y="149115"/>
                  </a:lnTo>
                  <a:lnTo>
                    <a:pt x="286858" y="142826"/>
                  </a:lnTo>
                  <a:lnTo>
                    <a:pt x="325401" y="136503"/>
                  </a:lnTo>
                  <a:lnTo>
                    <a:pt x="367225" y="130165"/>
                  </a:lnTo>
                  <a:lnTo>
                    <a:pt x="410509" y="123821"/>
                  </a:lnTo>
                  <a:lnTo>
                    <a:pt x="455498" y="117473"/>
                  </a:lnTo>
                  <a:lnTo>
                    <a:pt x="479349" y="114299"/>
                  </a:lnTo>
                  <a:lnTo>
                    <a:pt x="503716" y="111124"/>
                  </a:lnTo>
                  <a:lnTo>
                    <a:pt x="528427" y="107950"/>
                  </a:lnTo>
                  <a:lnTo>
                    <a:pt x="553368" y="104775"/>
                  </a:lnTo>
                  <a:lnTo>
                    <a:pt x="578462" y="101600"/>
                  </a:lnTo>
                  <a:lnTo>
                    <a:pt x="602600" y="98425"/>
                  </a:lnTo>
                  <a:lnTo>
                    <a:pt x="649175" y="92075"/>
                  </a:lnTo>
                  <a:lnTo>
                    <a:pt x="674083" y="88900"/>
                  </a:lnTo>
                  <a:lnTo>
                    <a:pt x="700214" y="85725"/>
                  </a:lnTo>
                  <a:lnTo>
                    <a:pt x="727159" y="82550"/>
                  </a:lnTo>
                  <a:lnTo>
                    <a:pt x="774032" y="76200"/>
                  </a:lnTo>
                  <a:lnTo>
                    <a:pt x="817089" y="69850"/>
                  </a:lnTo>
                  <a:lnTo>
                    <a:pt x="860920" y="63500"/>
                  </a:lnTo>
                  <a:lnTo>
                    <a:pt x="902273" y="57150"/>
                  </a:lnTo>
                  <a:lnTo>
                    <a:pt x="939702" y="51858"/>
                  </a:lnTo>
                  <a:lnTo>
                    <a:pt x="984574" y="47821"/>
                  </a:lnTo>
                  <a:lnTo>
                    <a:pt x="1024680" y="40392"/>
                  </a:lnTo>
                  <a:lnTo>
                    <a:pt x="1070514" y="28401"/>
                  </a:lnTo>
                  <a:lnTo>
                    <a:pt x="1111093" y="9510"/>
                  </a:lnTo>
                  <a:lnTo>
                    <a:pt x="1123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488"/>
            <p:cNvSpPr/>
            <p:nvPr>
              <p:custDataLst>
                <p:tags r:id="rId309"/>
              </p:custDataLst>
            </p:nvPr>
          </p:nvSpPr>
          <p:spPr>
            <a:xfrm>
              <a:off x="2047875" y="5238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488"/>
                  </a:lnTo>
                  <a:lnTo>
                    <a:pt x="9525" y="276"/>
                  </a:lnTo>
                  <a:lnTo>
                    <a:pt x="9525" y="5138"/>
                  </a:lnTo>
                  <a:lnTo>
                    <a:pt x="6703" y="1039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489"/>
            <p:cNvSpPr/>
            <p:nvPr>
              <p:custDataLst>
                <p:tags r:id="rId310"/>
              </p:custDataLst>
            </p:nvPr>
          </p:nvSpPr>
          <p:spPr>
            <a:xfrm>
              <a:off x="2057400" y="6191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0" y="24062"/>
                  </a:lnTo>
                  <a:lnTo>
                    <a:pt x="1058" y="25566"/>
                  </a:lnTo>
                  <a:lnTo>
                    <a:pt x="2822" y="26569"/>
                  </a:lnTo>
                  <a:lnTo>
                    <a:pt x="9701" y="28311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632"/>
          <p:cNvGrpSpPr/>
          <p:nvPr/>
        </p:nvGrpSpPr>
        <p:grpSpPr>
          <a:xfrm>
            <a:off x="2419350" y="381000"/>
            <a:ext cx="817697" cy="295276"/>
            <a:chOff x="2419350" y="381000"/>
            <a:chExt cx="817697" cy="295276"/>
          </a:xfrm>
        </p:grpSpPr>
        <p:sp>
          <p:nvSpPr>
            <p:cNvPr id="17" name="SMARTInkShape-3490"/>
            <p:cNvSpPr/>
            <p:nvPr>
              <p:custDataLst>
                <p:tags r:id="rId291"/>
              </p:custDataLst>
            </p:nvPr>
          </p:nvSpPr>
          <p:spPr>
            <a:xfrm>
              <a:off x="2552700" y="429949"/>
              <a:ext cx="47626" cy="236802"/>
            </a:xfrm>
            <a:custGeom>
              <a:avLst/>
              <a:gdLst/>
              <a:ahLst/>
              <a:cxnLst/>
              <a:rect l="0" t="0" r="0" b="0"/>
              <a:pathLst>
                <a:path w="47626" h="236802">
                  <a:moveTo>
                    <a:pt x="0" y="8201"/>
                  </a:moveTo>
                  <a:lnTo>
                    <a:pt x="0" y="8201"/>
                  </a:lnTo>
                  <a:lnTo>
                    <a:pt x="9409" y="8201"/>
                  </a:lnTo>
                  <a:lnTo>
                    <a:pt x="9515" y="0"/>
                  </a:lnTo>
                  <a:lnTo>
                    <a:pt x="9525" y="21352"/>
                  </a:lnTo>
                  <a:lnTo>
                    <a:pt x="12347" y="27452"/>
                  </a:lnTo>
                  <a:lnTo>
                    <a:pt x="16071" y="33690"/>
                  </a:lnTo>
                  <a:lnTo>
                    <a:pt x="18167" y="44211"/>
                  </a:lnTo>
                  <a:lnTo>
                    <a:pt x="19015" y="90917"/>
                  </a:lnTo>
                  <a:lnTo>
                    <a:pt x="27690" y="135211"/>
                  </a:lnTo>
                  <a:lnTo>
                    <a:pt x="29371" y="154254"/>
                  </a:lnTo>
                  <a:lnTo>
                    <a:pt x="37496" y="195879"/>
                  </a:lnTo>
                  <a:lnTo>
                    <a:pt x="38065" y="220761"/>
                  </a:lnTo>
                  <a:lnTo>
                    <a:pt x="40907" y="227203"/>
                  </a:lnTo>
                  <a:lnTo>
                    <a:pt x="47625" y="236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491"/>
            <p:cNvSpPr/>
            <p:nvPr>
              <p:custDataLst>
                <p:tags r:id="rId292"/>
              </p:custDataLst>
            </p:nvPr>
          </p:nvSpPr>
          <p:spPr>
            <a:xfrm>
              <a:off x="2419350" y="381000"/>
              <a:ext cx="342901" cy="180976"/>
            </a:xfrm>
            <a:custGeom>
              <a:avLst/>
              <a:gdLst/>
              <a:ahLst/>
              <a:cxnLst/>
              <a:rect l="0" t="0" r="0" b="0"/>
              <a:pathLst>
                <a:path w="342901" h="180976">
                  <a:moveTo>
                    <a:pt x="0" y="180975"/>
                  </a:moveTo>
                  <a:lnTo>
                    <a:pt x="0" y="180975"/>
                  </a:lnTo>
                  <a:lnTo>
                    <a:pt x="0" y="155058"/>
                  </a:lnTo>
                  <a:lnTo>
                    <a:pt x="5056" y="148131"/>
                  </a:lnTo>
                  <a:lnTo>
                    <a:pt x="13258" y="139376"/>
                  </a:lnTo>
                  <a:lnTo>
                    <a:pt x="19297" y="136028"/>
                  </a:lnTo>
                  <a:lnTo>
                    <a:pt x="22390" y="135135"/>
                  </a:lnTo>
                  <a:lnTo>
                    <a:pt x="69751" y="105185"/>
                  </a:lnTo>
                  <a:lnTo>
                    <a:pt x="114705" y="87896"/>
                  </a:lnTo>
                  <a:lnTo>
                    <a:pt x="161978" y="64831"/>
                  </a:lnTo>
                  <a:lnTo>
                    <a:pt x="209557" y="40261"/>
                  </a:lnTo>
                  <a:lnTo>
                    <a:pt x="250630" y="23568"/>
                  </a:lnTo>
                  <a:lnTo>
                    <a:pt x="297457" y="11842"/>
                  </a:lnTo>
                  <a:lnTo>
                    <a:pt x="325013" y="1769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92"/>
            <p:cNvSpPr/>
            <p:nvPr>
              <p:custDataLst>
                <p:tags r:id="rId293"/>
              </p:custDataLst>
            </p:nvPr>
          </p:nvSpPr>
          <p:spPr>
            <a:xfrm>
              <a:off x="2714625" y="523875"/>
              <a:ext cx="104776" cy="142721"/>
            </a:xfrm>
            <a:custGeom>
              <a:avLst/>
              <a:gdLst/>
              <a:ahLst/>
              <a:cxnLst/>
              <a:rect l="0" t="0" r="0" b="0"/>
              <a:pathLst>
                <a:path w="104776" h="142721">
                  <a:moveTo>
                    <a:pt x="0" y="47625"/>
                  </a:moveTo>
                  <a:lnTo>
                    <a:pt x="0" y="47625"/>
                  </a:lnTo>
                  <a:lnTo>
                    <a:pt x="0" y="38216"/>
                  </a:lnTo>
                  <a:lnTo>
                    <a:pt x="22748" y="38100"/>
                  </a:lnTo>
                  <a:lnTo>
                    <a:pt x="28808" y="40922"/>
                  </a:lnTo>
                  <a:lnTo>
                    <a:pt x="35028" y="44646"/>
                  </a:lnTo>
                  <a:lnTo>
                    <a:pt x="41321" y="46301"/>
                  </a:lnTo>
                  <a:lnTo>
                    <a:pt x="43422" y="47801"/>
                  </a:lnTo>
                  <a:lnTo>
                    <a:pt x="44823" y="49859"/>
                  </a:lnTo>
                  <a:lnTo>
                    <a:pt x="47438" y="54968"/>
                  </a:lnTo>
                  <a:lnTo>
                    <a:pt x="72044" y="83634"/>
                  </a:lnTo>
                  <a:lnTo>
                    <a:pt x="78201" y="102794"/>
                  </a:lnTo>
                  <a:lnTo>
                    <a:pt x="82381" y="110245"/>
                  </a:lnTo>
                  <a:lnTo>
                    <a:pt x="85285" y="121827"/>
                  </a:lnTo>
                  <a:lnTo>
                    <a:pt x="78128" y="133923"/>
                  </a:lnTo>
                  <a:lnTo>
                    <a:pt x="76581" y="141107"/>
                  </a:lnTo>
                  <a:lnTo>
                    <a:pt x="75396" y="141696"/>
                  </a:lnTo>
                  <a:lnTo>
                    <a:pt x="68032" y="142720"/>
                  </a:lnTo>
                  <a:lnTo>
                    <a:pt x="67580" y="141713"/>
                  </a:lnTo>
                  <a:lnTo>
                    <a:pt x="67077" y="137772"/>
                  </a:lnTo>
                  <a:lnTo>
                    <a:pt x="64032" y="132493"/>
                  </a:lnTo>
                  <a:lnTo>
                    <a:pt x="52497" y="114219"/>
                  </a:lnTo>
                  <a:lnTo>
                    <a:pt x="49068" y="102517"/>
                  </a:lnTo>
                  <a:lnTo>
                    <a:pt x="47752" y="74429"/>
                  </a:lnTo>
                  <a:lnTo>
                    <a:pt x="52719" y="58860"/>
                  </a:lnTo>
                  <a:lnTo>
                    <a:pt x="64105" y="38743"/>
                  </a:lnTo>
                  <a:lnTo>
                    <a:pt x="66591" y="32036"/>
                  </a:lnTo>
                  <a:lnTo>
                    <a:pt x="71224" y="2552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93"/>
            <p:cNvSpPr/>
            <p:nvPr>
              <p:custDataLst>
                <p:tags r:id="rId294"/>
              </p:custDataLst>
            </p:nvPr>
          </p:nvSpPr>
          <p:spPr>
            <a:xfrm>
              <a:off x="2857616" y="533403"/>
              <a:ext cx="114185" cy="114297"/>
            </a:xfrm>
            <a:custGeom>
              <a:avLst/>
              <a:gdLst/>
              <a:ahLst/>
              <a:cxnLst/>
              <a:rect l="0" t="0" r="0" b="0"/>
              <a:pathLst>
                <a:path w="114185" h="114297">
                  <a:moveTo>
                    <a:pt x="9409" y="57147"/>
                  </a:moveTo>
                  <a:lnTo>
                    <a:pt x="9409" y="57147"/>
                  </a:lnTo>
                  <a:lnTo>
                    <a:pt x="0" y="57147"/>
                  </a:lnTo>
                  <a:lnTo>
                    <a:pt x="14076" y="57147"/>
                  </a:lnTo>
                  <a:lnTo>
                    <a:pt x="15695" y="56089"/>
                  </a:lnTo>
                  <a:lnTo>
                    <a:pt x="16775" y="54325"/>
                  </a:lnTo>
                  <a:lnTo>
                    <a:pt x="17495" y="52090"/>
                  </a:lnTo>
                  <a:lnTo>
                    <a:pt x="19033" y="50601"/>
                  </a:lnTo>
                  <a:lnTo>
                    <a:pt x="28550" y="46825"/>
                  </a:lnTo>
                  <a:lnTo>
                    <a:pt x="42611" y="33443"/>
                  </a:lnTo>
                  <a:lnTo>
                    <a:pt x="45332" y="27915"/>
                  </a:lnTo>
                  <a:lnTo>
                    <a:pt x="46058" y="24959"/>
                  </a:lnTo>
                  <a:lnTo>
                    <a:pt x="47600" y="22988"/>
                  </a:lnTo>
                  <a:lnTo>
                    <a:pt x="52136" y="20799"/>
                  </a:lnTo>
                  <a:lnTo>
                    <a:pt x="53769" y="19156"/>
                  </a:lnTo>
                  <a:lnTo>
                    <a:pt x="56906" y="9960"/>
                  </a:lnTo>
                  <a:lnTo>
                    <a:pt x="57023" y="1359"/>
                  </a:lnTo>
                  <a:lnTo>
                    <a:pt x="55968" y="905"/>
                  </a:lnTo>
                  <a:lnTo>
                    <a:pt x="39342" y="0"/>
                  </a:lnTo>
                  <a:lnTo>
                    <a:pt x="38889" y="1057"/>
                  </a:lnTo>
                  <a:lnTo>
                    <a:pt x="38386" y="5054"/>
                  </a:lnTo>
                  <a:lnTo>
                    <a:pt x="37194" y="6544"/>
                  </a:lnTo>
                  <a:lnTo>
                    <a:pt x="33047" y="8198"/>
                  </a:lnTo>
                  <a:lnTo>
                    <a:pt x="31517" y="9698"/>
                  </a:lnTo>
                  <a:lnTo>
                    <a:pt x="26241" y="19709"/>
                  </a:lnTo>
                  <a:lnTo>
                    <a:pt x="22181" y="25691"/>
                  </a:lnTo>
                  <a:lnTo>
                    <a:pt x="19897" y="35009"/>
                  </a:lnTo>
                  <a:lnTo>
                    <a:pt x="18936" y="82547"/>
                  </a:lnTo>
                  <a:lnTo>
                    <a:pt x="18935" y="88897"/>
                  </a:lnTo>
                  <a:lnTo>
                    <a:pt x="21757" y="95247"/>
                  </a:lnTo>
                  <a:lnTo>
                    <a:pt x="23991" y="98422"/>
                  </a:lnTo>
                  <a:lnTo>
                    <a:pt x="29295" y="101950"/>
                  </a:lnTo>
                  <a:lnTo>
                    <a:pt x="32192" y="102890"/>
                  </a:lnTo>
                  <a:lnTo>
                    <a:pt x="34122" y="104576"/>
                  </a:lnTo>
                  <a:lnTo>
                    <a:pt x="36268" y="109271"/>
                  </a:lnTo>
                  <a:lnTo>
                    <a:pt x="37898" y="110946"/>
                  </a:lnTo>
                  <a:lnTo>
                    <a:pt x="42532" y="112808"/>
                  </a:lnTo>
                  <a:lnTo>
                    <a:pt x="88819" y="114296"/>
                  </a:lnTo>
                  <a:lnTo>
                    <a:pt x="95150" y="111474"/>
                  </a:lnTo>
                  <a:lnTo>
                    <a:pt x="101491" y="107751"/>
                  </a:lnTo>
                  <a:lnTo>
                    <a:pt x="114184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494"/>
            <p:cNvSpPr/>
            <p:nvPr>
              <p:custDataLst>
                <p:tags r:id="rId295"/>
              </p:custDataLst>
            </p:nvPr>
          </p:nvSpPr>
          <p:spPr>
            <a:xfrm>
              <a:off x="3019545" y="523875"/>
              <a:ext cx="85606" cy="114297"/>
            </a:xfrm>
            <a:custGeom>
              <a:avLst/>
              <a:gdLst/>
              <a:ahLst/>
              <a:cxnLst/>
              <a:rect l="0" t="0" r="0" b="0"/>
              <a:pathLst>
                <a:path w="85606" h="114297">
                  <a:moveTo>
                    <a:pt x="9405" y="38100"/>
                  </a:moveTo>
                  <a:lnTo>
                    <a:pt x="9405" y="38100"/>
                  </a:lnTo>
                  <a:lnTo>
                    <a:pt x="9405" y="47509"/>
                  </a:lnTo>
                  <a:lnTo>
                    <a:pt x="1204" y="47615"/>
                  </a:lnTo>
                  <a:lnTo>
                    <a:pt x="14355" y="47625"/>
                  </a:lnTo>
                  <a:lnTo>
                    <a:pt x="15880" y="46567"/>
                  </a:lnTo>
                  <a:lnTo>
                    <a:pt x="16897" y="44803"/>
                  </a:lnTo>
                  <a:lnTo>
                    <a:pt x="17574" y="42568"/>
                  </a:lnTo>
                  <a:lnTo>
                    <a:pt x="19084" y="41079"/>
                  </a:lnTo>
                  <a:lnTo>
                    <a:pt x="23585" y="39424"/>
                  </a:lnTo>
                  <a:lnTo>
                    <a:pt x="25208" y="37924"/>
                  </a:lnTo>
                  <a:lnTo>
                    <a:pt x="27012" y="33436"/>
                  </a:lnTo>
                  <a:lnTo>
                    <a:pt x="28552" y="31816"/>
                  </a:lnTo>
                  <a:lnTo>
                    <a:pt x="41585" y="23945"/>
                  </a:lnTo>
                  <a:lnTo>
                    <a:pt x="44874" y="18403"/>
                  </a:lnTo>
                  <a:lnTo>
                    <a:pt x="46986" y="11279"/>
                  </a:lnTo>
                  <a:lnTo>
                    <a:pt x="48217" y="10694"/>
                  </a:lnTo>
                  <a:lnTo>
                    <a:pt x="55660" y="9679"/>
                  </a:lnTo>
                  <a:lnTo>
                    <a:pt x="56421" y="6771"/>
                  </a:lnTo>
                  <a:lnTo>
                    <a:pt x="56910" y="1338"/>
                  </a:lnTo>
                  <a:lnTo>
                    <a:pt x="55891" y="892"/>
                  </a:lnTo>
                  <a:lnTo>
                    <a:pt x="29898" y="0"/>
                  </a:lnTo>
                  <a:lnTo>
                    <a:pt x="23826" y="5057"/>
                  </a:lnTo>
                  <a:lnTo>
                    <a:pt x="21106" y="10361"/>
                  </a:lnTo>
                  <a:lnTo>
                    <a:pt x="20381" y="13257"/>
                  </a:lnTo>
                  <a:lnTo>
                    <a:pt x="11582" y="28648"/>
                  </a:lnTo>
                  <a:lnTo>
                    <a:pt x="8633" y="44460"/>
                  </a:lnTo>
                  <a:lnTo>
                    <a:pt x="1923" y="57152"/>
                  </a:lnTo>
                  <a:lnTo>
                    <a:pt x="0" y="79375"/>
                  </a:lnTo>
                  <a:lnTo>
                    <a:pt x="2755" y="85725"/>
                  </a:lnTo>
                  <a:lnTo>
                    <a:pt x="8092" y="93368"/>
                  </a:lnTo>
                  <a:lnTo>
                    <a:pt x="10204" y="102483"/>
                  </a:lnTo>
                  <a:lnTo>
                    <a:pt x="17572" y="112535"/>
                  </a:lnTo>
                  <a:lnTo>
                    <a:pt x="21149" y="113515"/>
                  </a:lnTo>
                  <a:lnTo>
                    <a:pt x="57072" y="114296"/>
                  </a:lnTo>
                  <a:lnTo>
                    <a:pt x="65163" y="111476"/>
                  </a:lnTo>
                  <a:lnTo>
                    <a:pt x="8560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495"/>
            <p:cNvSpPr/>
            <p:nvPr>
              <p:custDataLst>
                <p:tags r:id="rId296"/>
              </p:custDataLst>
            </p:nvPr>
          </p:nvSpPr>
          <p:spPr>
            <a:xfrm>
              <a:off x="3152903" y="514351"/>
              <a:ext cx="84144" cy="161925"/>
            </a:xfrm>
            <a:custGeom>
              <a:avLst/>
              <a:gdLst/>
              <a:ahLst/>
              <a:cxnLst/>
              <a:rect l="0" t="0" r="0" b="0"/>
              <a:pathLst>
                <a:path w="84144" h="161925">
                  <a:moveTo>
                    <a:pt x="57022" y="19049"/>
                  </a:moveTo>
                  <a:lnTo>
                    <a:pt x="57022" y="19049"/>
                  </a:lnTo>
                  <a:lnTo>
                    <a:pt x="57022" y="4860"/>
                  </a:lnTo>
                  <a:lnTo>
                    <a:pt x="55964" y="3240"/>
                  </a:lnTo>
                  <a:lnTo>
                    <a:pt x="54200" y="2159"/>
                  </a:lnTo>
                  <a:lnTo>
                    <a:pt x="47321" y="283"/>
                  </a:lnTo>
                  <a:lnTo>
                    <a:pt x="20399" y="0"/>
                  </a:lnTo>
                  <a:lnTo>
                    <a:pt x="4772" y="14188"/>
                  </a:lnTo>
                  <a:lnTo>
                    <a:pt x="2049" y="19711"/>
                  </a:lnTo>
                  <a:lnTo>
                    <a:pt x="0" y="33112"/>
                  </a:lnTo>
                  <a:lnTo>
                    <a:pt x="2751" y="38705"/>
                  </a:lnTo>
                  <a:lnTo>
                    <a:pt x="15683" y="54880"/>
                  </a:lnTo>
                  <a:lnTo>
                    <a:pt x="19021" y="63767"/>
                  </a:lnTo>
                  <a:lnTo>
                    <a:pt x="23552" y="69968"/>
                  </a:lnTo>
                  <a:lnTo>
                    <a:pt x="29094" y="73430"/>
                  </a:lnTo>
                  <a:lnTo>
                    <a:pt x="35085" y="76027"/>
                  </a:lnTo>
                  <a:lnTo>
                    <a:pt x="80691" y="118917"/>
                  </a:lnTo>
                  <a:lnTo>
                    <a:pt x="83416" y="124466"/>
                  </a:lnTo>
                  <a:lnTo>
                    <a:pt x="84143" y="127427"/>
                  </a:lnTo>
                  <a:lnTo>
                    <a:pt x="83569" y="129401"/>
                  </a:lnTo>
                  <a:lnTo>
                    <a:pt x="82128" y="130717"/>
                  </a:lnTo>
                  <a:lnTo>
                    <a:pt x="77268" y="132829"/>
                  </a:lnTo>
                  <a:lnTo>
                    <a:pt x="76603" y="135940"/>
                  </a:lnTo>
                  <a:lnTo>
                    <a:pt x="76426" y="138251"/>
                  </a:lnTo>
                  <a:lnTo>
                    <a:pt x="70585" y="143642"/>
                  </a:lnTo>
                  <a:lnTo>
                    <a:pt x="61992" y="148507"/>
                  </a:lnTo>
                  <a:lnTo>
                    <a:pt x="51204" y="152304"/>
                  </a:lnTo>
                  <a:lnTo>
                    <a:pt x="37972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633"/>
          <p:cNvGrpSpPr/>
          <p:nvPr/>
        </p:nvGrpSpPr>
        <p:grpSpPr>
          <a:xfrm>
            <a:off x="1133916" y="1248171"/>
            <a:ext cx="637735" cy="456801"/>
            <a:chOff x="1133916" y="1248171"/>
            <a:chExt cx="637735" cy="456801"/>
          </a:xfrm>
        </p:grpSpPr>
        <p:sp>
          <p:nvSpPr>
            <p:cNvPr id="24" name="SMARTInkShape-3496"/>
            <p:cNvSpPr/>
            <p:nvPr>
              <p:custDataLst>
                <p:tags r:id="rId285"/>
              </p:custDataLst>
            </p:nvPr>
          </p:nvSpPr>
          <p:spPr>
            <a:xfrm>
              <a:off x="1133916" y="1248171"/>
              <a:ext cx="190046" cy="332852"/>
            </a:xfrm>
            <a:custGeom>
              <a:avLst/>
              <a:gdLst/>
              <a:ahLst/>
              <a:cxnLst/>
              <a:rect l="0" t="0" r="0" b="0"/>
              <a:pathLst>
                <a:path w="190046" h="332852">
                  <a:moveTo>
                    <a:pt x="28134" y="9129"/>
                  </a:moveTo>
                  <a:lnTo>
                    <a:pt x="28134" y="9129"/>
                  </a:lnTo>
                  <a:lnTo>
                    <a:pt x="9200" y="9129"/>
                  </a:lnTo>
                  <a:lnTo>
                    <a:pt x="9087" y="23318"/>
                  </a:lnTo>
                  <a:lnTo>
                    <a:pt x="10144" y="24939"/>
                  </a:lnTo>
                  <a:lnTo>
                    <a:pt x="11908" y="26019"/>
                  </a:lnTo>
                  <a:lnTo>
                    <a:pt x="17285" y="27752"/>
                  </a:lnTo>
                  <a:lnTo>
                    <a:pt x="25952" y="34641"/>
                  </a:lnTo>
                  <a:lnTo>
                    <a:pt x="34778" y="36796"/>
                  </a:lnTo>
                  <a:lnTo>
                    <a:pt x="77998" y="37688"/>
                  </a:lnTo>
                  <a:lnTo>
                    <a:pt x="125109" y="37704"/>
                  </a:lnTo>
                  <a:lnTo>
                    <a:pt x="145519" y="36646"/>
                  </a:lnTo>
                  <a:lnTo>
                    <a:pt x="170818" y="25945"/>
                  </a:lnTo>
                  <a:lnTo>
                    <a:pt x="177274" y="21894"/>
                  </a:lnTo>
                  <a:lnTo>
                    <a:pt x="183671" y="20094"/>
                  </a:lnTo>
                  <a:lnTo>
                    <a:pt x="185800" y="18556"/>
                  </a:lnTo>
                  <a:lnTo>
                    <a:pt x="187220" y="16472"/>
                  </a:lnTo>
                  <a:lnTo>
                    <a:pt x="190010" y="9257"/>
                  </a:lnTo>
                  <a:lnTo>
                    <a:pt x="190045" y="4110"/>
                  </a:lnTo>
                  <a:lnTo>
                    <a:pt x="188991" y="2608"/>
                  </a:lnTo>
                  <a:lnTo>
                    <a:pt x="187230" y="1607"/>
                  </a:lnTo>
                  <a:lnTo>
                    <a:pt x="176800" y="0"/>
                  </a:lnTo>
                  <a:lnTo>
                    <a:pt x="170761" y="2602"/>
                  </a:lnTo>
                  <a:lnTo>
                    <a:pt x="164549" y="6228"/>
                  </a:lnTo>
                  <a:lnTo>
                    <a:pt x="139053" y="16479"/>
                  </a:lnTo>
                  <a:lnTo>
                    <a:pt x="126380" y="24242"/>
                  </a:lnTo>
                  <a:lnTo>
                    <a:pt x="106494" y="30224"/>
                  </a:lnTo>
                  <a:lnTo>
                    <a:pt x="82197" y="45381"/>
                  </a:lnTo>
                  <a:lnTo>
                    <a:pt x="70376" y="59146"/>
                  </a:lnTo>
                  <a:lnTo>
                    <a:pt x="63489" y="63109"/>
                  </a:lnTo>
                  <a:lnTo>
                    <a:pt x="61229" y="66282"/>
                  </a:lnTo>
                  <a:lnTo>
                    <a:pt x="54780" y="83762"/>
                  </a:lnTo>
                  <a:lnTo>
                    <a:pt x="48684" y="92663"/>
                  </a:lnTo>
                  <a:lnTo>
                    <a:pt x="49242" y="94452"/>
                  </a:lnTo>
                  <a:lnTo>
                    <a:pt x="54026" y="102026"/>
                  </a:lnTo>
                  <a:lnTo>
                    <a:pt x="56972" y="110972"/>
                  </a:lnTo>
                  <a:lnTo>
                    <a:pt x="61412" y="117187"/>
                  </a:lnTo>
                  <a:lnTo>
                    <a:pt x="66913" y="120655"/>
                  </a:lnTo>
                  <a:lnTo>
                    <a:pt x="72886" y="123254"/>
                  </a:lnTo>
                  <a:lnTo>
                    <a:pt x="82198" y="129610"/>
                  </a:lnTo>
                  <a:lnTo>
                    <a:pt x="91660" y="133022"/>
                  </a:lnTo>
                  <a:lnTo>
                    <a:pt x="101167" y="139206"/>
                  </a:lnTo>
                  <a:lnTo>
                    <a:pt x="110686" y="142568"/>
                  </a:lnTo>
                  <a:lnTo>
                    <a:pt x="131420" y="160078"/>
                  </a:lnTo>
                  <a:lnTo>
                    <a:pt x="132468" y="166155"/>
                  </a:lnTo>
                  <a:lnTo>
                    <a:pt x="131556" y="167788"/>
                  </a:lnTo>
                  <a:lnTo>
                    <a:pt x="129891" y="168877"/>
                  </a:lnTo>
                  <a:lnTo>
                    <a:pt x="127722" y="169603"/>
                  </a:lnTo>
                  <a:lnTo>
                    <a:pt x="126276" y="171145"/>
                  </a:lnTo>
                  <a:lnTo>
                    <a:pt x="121133" y="181224"/>
                  </a:lnTo>
                  <a:lnTo>
                    <a:pt x="118708" y="184184"/>
                  </a:lnTo>
                  <a:lnTo>
                    <a:pt x="113192" y="187473"/>
                  </a:lnTo>
                  <a:lnTo>
                    <a:pt x="95971" y="194641"/>
                  </a:lnTo>
                  <a:lnTo>
                    <a:pt x="54971" y="221889"/>
                  </a:lnTo>
                  <a:lnTo>
                    <a:pt x="15445" y="269363"/>
                  </a:lnTo>
                  <a:lnTo>
                    <a:pt x="11911" y="275778"/>
                  </a:lnTo>
                  <a:lnTo>
                    <a:pt x="10969" y="278970"/>
                  </a:lnTo>
                  <a:lnTo>
                    <a:pt x="9282" y="281098"/>
                  </a:lnTo>
                  <a:lnTo>
                    <a:pt x="2910" y="285151"/>
                  </a:lnTo>
                  <a:lnTo>
                    <a:pt x="1049" y="289850"/>
                  </a:lnTo>
                  <a:lnTo>
                    <a:pt x="0" y="298445"/>
                  </a:lnTo>
                  <a:lnTo>
                    <a:pt x="2577" y="304578"/>
                  </a:lnTo>
                  <a:lnTo>
                    <a:pt x="7799" y="312082"/>
                  </a:lnTo>
                  <a:lnTo>
                    <a:pt x="8703" y="318438"/>
                  </a:lnTo>
                  <a:lnTo>
                    <a:pt x="9889" y="320110"/>
                  </a:lnTo>
                  <a:lnTo>
                    <a:pt x="11737" y="321225"/>
                  </a:lnTo>
                  <a:lnTo>
                    <a:pt x="14028" y="321968"/>
                  </a:lnTo>
                  <a:lnTo>
                    <a:pt x="28367" y="330797"/>
                  </a:lnTo>
                  <a:lnTo>
                    <a:pt x="55429" y="332851"/>
                  </a:lnTo>
                  <a:lnTo>
                    <a:pt x="64254" y="330100"/>
                  </a:lnTo>
                  <a:lnTo>
                    <a:pt x="68089" y="327885"/>
                  </a:lnTo>
                  <a:lnTo>
                    <a:pt x="100188" y="321215"/>
                  </a:lnTo>
                  <a:lnTo>
                    <a:pt x="151959" y="294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497"/>
            <p:cNvSpPr/>
            <p:nvPr>
              <p:custDataLst>
                <p:tags r:id="rId286"/>
              </p:custDataLst>
            </p:nvPr>
          </p:nvSpPr>
          <p:spPr>
            <a:xfrm>
              <a:off x="1381126" y="1419656"/>
              <a:ext cx="219075" cy="112500"/>
            </a:xfrm>
            <a:custGeom>
              <a:avLst/>
              <a:gdLst/>
              <a:ahLst/>
              <a:cxnLst/>
              <a:rect l="0" t="0" r="0" b="0"/>
              <a:pathLst>
                <a:path w="219075" h="112500">
                  <a:moveTo>
                    <a:pt x="9524" y="28144"/>
                  </a:moveTo>
                  <a:lnTo>
                    <a:pt x="9524" y="28144"/>
                  </a:lnTo>
                  <a:lnTo>
                    <a:pt x="391" y="28144"/>
                  </a:lnTo>
                  <a:lnTo>
                    <a:pt x="0" y="18653"/>
                  </a:lnTo>
                  <a:lnTo>
                    <a:pt x="32180" y="18619"/>
                  </a:lnTo>
                  <a:lnTo>
                    <a:pt x="38291" y="21441"/>
                  </a:lnTo>
                  <a:lnTo>
                    <a:pt x="44534" y="25165"/>
                  </a:lnTo>
                  <a:lnTo>
                    <a:pt x="53999" y="28320"/>
                  </a:lnTo>
                  <a:lnTo>
                    <a:pt x="60335" y="32808"/>
                  </a:lnTo>
                  <a:lnTo>
                    <a:pt x="63857" y="38331"/>
                  </a:lnTo>
                  <a:lnTo>
                    <a:pt x="64796" y="41285"/>
                  </a:lnTo>
                  <a:lnTo>
                    <a:pt x="66480" y="43255"/>
                  </a:lnTo>
                  <a:lnTo>
                    <a:pt x="71174" y="45443"/>
                  </a:lnTo>
                  <a:lnTo>
                    <a:pt x="72849" y="47085"/>
                  </a:lnTo>
                  <a:lnTo>
                    <a:pt x="74710" y="51732"/>
                  </a:lnTo>
                  <a:lnTo>
                    <a:pt x="76161" y="78979"/>
                  </a:lnTo>
                  <a:lnTo>
                    <a:pt x="75115" y="81084"/>
                  </a:lnTo>
                  <a:lnTo>
                    <a:pt x="73360" y="82488"/>
                  </a:lnTo>
                  <a:lnTo>
                    <a:pt x="68587" y="85105"/>
                  </a:lnTo>
                  <a:lnTo>
                    <a:pt x="62938" y="89796"/>
                  </a:lnTo>
                  <a:lnTo>
                    <a:pt x="59722" y="95409"/>
                  </a:lnTo>
                  <a:lnTo>
                    <a:pt x="58864" y="98387"/>
                  </a:lnTo>
                  <a:lnTo>
                    <a:pt x="57234" y="100373"/>
                  </a:lnTo>
                  <a:lnTo>
                    <a:pt x="52601" y="102579"/>
                  </a:lnTo>
                  <a:lnTo>
                    <a:pt x="44042" y="103821"/>
                  </a:lnTo>
                  <a:lnTo>
                    <a:pt x="42061" y="105054"/>
                  </a:lnTo>
                  <a:lnTo>
                    <a:pt x="40740" y="106934"/>
                  </a:lnTo>
                  <a:lnTo>
                    <a:pt x="39860" y="109246"/>
                  </a:lnTo>
                  <a:lnTo>
                    <a:pt x="38215" y="110787"/>
                  </a:lnTo>
                  <a:lnTo>
                    <a:pt x="33564" y="112499"/>
                  </a:lnTo>
                  <a:lnTo>
                    <a:pt x="31901" y="111897"/>
                  </a:lnTo>
                  <a:lnTo>
                    <a:pt x="30792" y="110438"/>
                  </a:lnTo>
                  <a:lnTo>
                    <a:pt x="30053" y="108407"/>
                  </a:lnTo>
                  <a:lnTo>
                    <a:pt x="28502" y="107052"/>
                  </a:lnTo>
                  <a:lnTo>
                    <a:pt x="20503" y="104701"/>
                  </a:lnTo>
                  <a:lnTo>
                    <a:pt x="24536" y="104450"/>
                  </a:lnTo>
                  <a:lnTo>
                    <a:pt x="25882" y="103356"/>
                  </a:lnTo>
                  <a:lnTo>
                    <a:pt x="30865" y="93997"/>
                  </a:lnTo>
                  <a:lnTo>
                    <a:pt x="43692" y="78836"/>
                  </a:lnTo>
                  <a:lnTo>
                    <a:pt x="45877" y="72546"/>
                  </a:lnTo>
                  <a:lnTo>
                    <a:pt x="52492" y="66223"/>
                  </a:lnTo>
                  <a:lnTo>
                    <a:pt x="98400" y="24969"/>
                  </a:lnTo>
                  <a:lnTo>
                    <a:pt x="104763" y="21441"/>
                  </a:lnTo>
                  <a:lnTo>
                    <a:pt x="111119" y="18815"/>
                  </a:lnTo>
                  <a:lnTo>
                    <a:pt x="132908" y="0"/>
                  </a:lnTo>
                  <a:lnTo>
                    <a:pt x="125109" y="7808"/>
                  </a:lnTo>
                  <a:lnTo>
                    <a:pt x="124205" y="13769"/>
                  </a:lnTo>
                  <a:lnTo>
                    <a:pt x="123019" y="15386"/>
                  </a:lnTo>
                  <a:lnTo>
                    <a:pt x="110600" y="23250"/>
                  </a:lnTo>
                  <a:lnTo>
                    <a:pt x="107363" y="28791"/>
                  </a:lnTo>
                  <a:lnTo>
                    <a:pt x="104867" y="34782"/>
                  </a:lnTo>
                  <a:lnTo>
                    <a:pt x="96724" y="45350"/>
                  </a:lnTo>
                  <a:lnTo>
                    <a:pt x="95686" y="51704"/>
                  </a:lnTo>
                  <a:lnTo>
                    <a:pt x="95260" y="78979"/>
                  </a:lnTo>
                  <a:lnTo>
                    <a:pt x="96315" y="81084"/>
                  </a:lnTo>
                  <a:lnTo>
                    <a:pt x="98076" y="82487"/>
                  </a:lnTo>
                  <a:lnTo>
                    <a:pt x="103451" y="84739"/>
                  </a:lnTo>
                  <a:lnTo>
                    <a:pt x="109439" y="90186"/>
                  </a:lnTo>
                  <a:lnTo>
                    <a:pt x="117783" y="92760"/>
                  </a:lnTo>
                  <a:lnTo>
                    <a:pt x="122972" y="93446"/>
                  </a:lnTo>
                  <a:lnTo>
                    <a:pt x="131559" y="91387"/>
                  </a:lnTo>
                  <a:lnTo>
                    <a:pt x="135331" y="89356"/>
                  </a:lnTo>
                  <a:lnTo>
                    <a:pt x="138903" y="89060"/>
                  </a:lnTo>
                  <a:lnTo>
                    <a:pt x="145696" y="91554"/>
                  </a:lnTo>
                  <a:lnTo>
                    <a:pt x="155064" y="90546"/>
                  </a:lnTo>
                  <a:lnTo>
                    <a:pt x="172239" y="86850"/>
                  </a:lnTo>
                  <a:lnTo>
                    <a:pt x="219074" y="8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498"/>
            <p:cNvSpPr/>
            <p:nvPr>
              <p:custDataLst>
                <p:tags r:id="rId287"/>
              </p:custDataLst>
            </p:nvPr>
          </p:nvSpPr>
          <p:spPr>
            <a:xfrm>
              <a:off x="1143010" y="1609725"/>
              <a:ext cx="409566" cy="66642"/>
            </a:xfrm>
            <a:custGeom>
              <a:avLst/>
              <a:gdLst/>
              <a:ahLst/>
              <a:cxnLst/>
              <a:rect l="0" t="0" r="0" b="0"/>
              <a:pathLst>
                <a:path w="409566" h="66642">
                  <a:moveTo>
                    <a:pt x="9515" y="57150"/>
                  </a:moveTo>
                  <a:lnTo>
                    <a:pt x="9515" y="57150"/>
                  </a:lnTo>
                  <a:lnTo>
                    <a:pt x="4459" y="57150"/>
                  </a:lnTo>
                  <a:lnTo>
                    <a:pt x="2969" y="58208"/>
                  </a:lnTo>
                  <a:lnTo>
                    <a:pt x="1976" y="59972"/>
                  </a:lnTo>
                  <a:lnTo>
                    <a:pt x="0" y="66641"/>
                  </a:lnTo>
                  <a:lnTo>
                    <a:pt x="15201" y="60122"/>
                  </a:lnTo>
                  <a:lnTo>
                    <a:pt x="57556" y="50865"/>
                  </a:lnTo>
                  <a:lnTo>
                    <a:pt x="101815" y="42995"/>
                  </a:lnTo>
                  <a:lnTo>
                    <a:pt x="143341" y="39067"/>
                  </a:lnTo>
                  <a:lnTo>
                    <a:pt x="188389" y="35469"/>
                  </a:lnTo>
                  <a:lnTo>
                    <a:pt x="233231" y="29937"/>
                  </a:lnTo>
                  <a:lnTo>
                    <a:pt x="276309" y="22298"/>
                  </a:lnTo>
                  <a:lnTo>
                    <a:pt x="321663" y="16869"/>
                  </a:lnTo>
                  <a:lnTo>
                    <a:pt x="369062" y="10492"/>
                  </a:lnTo>
                  <a:lnTo>
                    <a:pt x="385805" y="8753"/>
                  </a:lnTo>
                  <a:lnTo>
                    <a:pt x="409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499"/>
            <p:cNvSpPr/>
            <p:nvPr>
              <p:custDataLst>
                <p:tags r:id="rId288"/>
              </p:custDataLst>
            </p:nvPr>
          </p:nvSpPr>
          <p:spPr>
            <a:xfrm>
              <a:off x="1315109" y="1609725"/>
              <a:ext cx="313667" cy="95247"/>
            </a:xfrm>
            <a:custGeom>
              <a:avLst/>
              <a:gdLst/>
              <a:ahLst/>
              <a:cxnLst/>
              <a:rect l="0" t="0" r="0" b="0"/>
              <a:pathLst>
                <a:path w="313667" h="95247">
                  <a:moveTo>
                    <a:pt x="37441" y="76200"/>
                  </a:moveTo>
                  <a:lnTo>
                    <a:pt x="37441" y="76200"/>
                  </a:lnTo>
                  <a:lnTo>
                    <a:pt x="28778" y="83804"/>
                  </a:lnTo>
                  <a:lnTo>
                    <a:pt x="14648" y="91388"/>
                  </a:lnTo>
                  <a:lnTo>
                    <a:pt x="0" y="95099"/>
                  </a:lnTo>
                  <a:lnTo>
                    <a:pt x="21748" y="95246"/>
                  </a:lnTo>
                  <a:lnTo>
                    <a:pt x="67653" y="85549"/>
                  </a:lnTo>
                  <a:lnTo>
                    <a:pt x="108800" y="72584"/>
                  </a:lnTo>
                  <a:lnTo>
                    <a:pt x="149687" y="66784"/>
                  </a:lnTo>
                  <a:lnTo>
                    <a:pt x="194039" y="53571"/>
                  </a:lnTo>
                  <a:lnTo>
                    <a:pt x="238019" y="38047"/>
                  </a:lnTo>
                  <a:lnTo>
                    <a:pt x="284105" y="21160"/>
                  </a:lnTo>
                  <a:lnTo>
                    <a:pt x="313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500"/>
            <p:cNvSpPr/>
            <p:nvPr>
              <p:custDataLst>
                <p:tags r:id="rId289"/>
              </p:custDataLst>
            </p:nvPr>
          </p:nvSpPr>
          <p:spPr>
            <a:xfrm>
              <a:off x="1752600" y="14001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34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501"/>
            <p:cNvSpPr/>
            <p:nvPr>
              <p:custDataLst>
                <p:tags r:id="rId290"/>
              </p:custDataLst>
            </p:nvPr>
          </p:nvSpPr>
          <p:spPr>
            <a:xfrm>
              <a:off x="1762128" y="1514475"/>
              <a:ext cx="9523" cy="19051"/>
            </a:xfrm>
            <a:custGeom>
              <a:avLst/>
              <a:gdLst/>
              <a:ahLst/>
              <a:cxnLst/>
              <a:rect l="0" t="0" r="0" b="0"/>
              <a:pathLst>
                <a:path w="9523" h="19051">
                  <a:moveTo>
                    <a:pt x="9522" y="0"/>
                  </a:moveTo>
                  <a:lnTo>
                    <a:pt x="9522" y="0"/>
                  </a:lnTo>
                  <a:lnTo>
                    <a:pt x="9522" y="5056"/>
                  </a:lnTo>
                  <a:lnTo>
                    <a:pt x="8464" y="6546"/>
                  </a:lnTo>
                  <a:lnTo>
                    <a:pt x="6700" y="7539"/>
                  </a:lnTo>
                  <a:lnTo>
                    <a:pt x="4466" y="8201"/>
                  </a:lnTo>
                  <a:lnTo>
                    <a:pt x="2976" y="9701"/>
                  </a:lnTo>
                  <a:lnTo>
                    <a:pt x="0" y="19039"/>
                  </a:lnTo>
                  <a:lnTo>
                    <a:pt x="952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634"/>
          <p:cNvGrpSpPr/>
          <p:nvPr/>
        </p:nvGrpSpPr>
        <p:grpSpPr>
          <a:xfrm>
            <a:off x="2314606" y="1314461"/>
            <a:ext cx="257117" cy="313752"/>
            <a:chOff x="2314606" y="1314461"/>
            <a:chExt cx="257117" cy="313752"/>
          </a:xfrm>
        </p:grpSpPr>
        <p:sp>
          <p:nvSpPr>
            <p:cNvPr id="31" name="SMARTInkShape-3502"/>
            <p:cNvSpPr/>
            <p:nvPr>
              <p:custDataLst>
                <p:tags r:id="rId283"/>
              </p:custDataLst>
            </p:nvPr>
          </p:nvSpPr>
          <p:spPr>
            <a:xfrm>
              <a:off x="2438400" y="140017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0" y="17334"/>
                  </a:lnTo>
                  <a:lnTo>
                    <a:pt x="6546" y="26315"/>
                  </a:lnTo>
                  <a:lnTo>
                    <a:pt x="8642" y="35196"/>
                  </a:lnTo>
                  <a:lnTo>
                    <a:pt x="9523" y="82551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503"/>
            <p:cNvSpPr/>
            <p:nvPr>
              <p:custDataLst>
                <p:tags r:id="rId284"/>
              </p:custDataLst>
            </p:nvPr>
          </p:nvSpPr>
          <p:spPr>
            <a:xfrm>
              <a:off x="2314606" y="1314461"/>
              <a:ext cx="257117" cy="313752"/>
            </a:xfrm>
            <a:custGeom>
              <a:avLst/>
              <a:gdLst/>
              <a:ahLst/>
              <a:cxnLst/>
              <a:rect l="0" t="0" r="0" b="0"/>
              <a:pathLst>
                <a:path w="257117" h="313752">
                  <a:moveTo>
                    <a:pt x="152369" y="28564"/>
                  </a:moveTo>
                  <a:lnTo>
                    <a:pt x="152369" y="28564"/>
                  </a:lnTo>
                  <a:lnTo>
                    <a:pt x="138180" y="14375"/>
                  </a:lnTo>
                  <a:lnTo>
                    <a:pt x="132658" y="11674"/>
                  </a:lnTo>
                  <a:lnTo>
                    <a:pt x="129703" y="10954"/>
                  </a:lnTo>
                  <a:lnTo>
                    <a:pt x="114211" y="2165"/>
                  </a:lnTo>
                  <a:lnTo>
                    <a:pt x="76168" y="6"/>
                  </a:lnTo>
                  <a:lnTo>
                    <a:pt x="72993" y="0"/>
                  </a:lnTo>
                  <a:lnTo>
                    <a:pt x="66644" y="2816"/>
                  </a:lnTo>
                  <a:lnTo>
                    <a:pt x="50769" y="15178"/>
                  </a:lnTo>
                  <a:lnTo>
                    <a:pt x="44419" y="17323"/>
                  </a:lnTo>
                  <a:lnTo>
                    <a:pt x="38069" y="23921"/>
                  </a:lnTo>
                  <a:lnTo>
                    <a:pt x="21841" y="47207"/>
                  </a:lnTo>
                  <a:lnTo>
                    <a:pt x="3941" y="90303"/>
                  </a:lnTo>
                  <a:lnTo>
                    <a:pt x="318" y="135663"/>
                  </a:lnTo>
                  <a:lnTo>
                    <a:pt x="0" y="181085"/>
                  </a:lnTo>
                  <a:lnTo>
                    <a:pt x="1037" y="202284"/>
                  </a:lnTo>
                  <a:lnTo>
                    <a:pt x="15158" y="247755"/>
                  </a:lnTo>
                  <a:lnTo>
                    <a:pt x="18934" y="267899"/>
                  </a:lnTo>
                  <a:lnTo>
                    <a:pt x="23567" y="277105"/>
                  </a:lnTo>
                  <a:lnTo>
                    <a:pt x="54200" y="301480"/>
                  </a:lnTo>
                  <a:lnTo>
                    <a:pt x="70835" y="310041"/>
                  </a:lnTo>
                  <a:lnTo>
                    <a:pt x="101703" y="313751"/>
                  </a:lnTo>
                  <a:lnTo>
                    <a:pt x="144737" y="301007"/>
                  </a:lnTo>
                  <a:lnTo>
                    <a:pt x="173714" y="287736"/>
                  </a:lnTo>
                  <a:lnTo>
                    <a:pt x="211558" y="253607"/>
                  </a:lnTo>
                  <a:lnTo>
                    <a:pt x="240028" y="215855"/>
                  </a:lnTo>
                  <a:lnTo>
                    <a:pt x="253498" y="171240"/>
                  </a:lnTo>
                  <a:lnTo>
                    <a:pt x="256824" y="129367"/>
                  </a:lnTo>
                  <a:lnTo>
                    <a:pt x="257116" y="83445"/>
                  </a:lnTo>
                  <a:lnTo>
                    <a:pt x="256077" y="63757"/>
                  </a:lnTo>
                  <a:lnTo>
                    <a:pt x="249537" y="45577"/>
                  </a:lnTo>
                  <a:lnTo>
                    <a:pt x="234754" y="25957"/>
                  </a:lnTo>
                  <a:lnTo>
                    <a:pt x="220288" y="16032"/>
                  </a:lnTo>
                  <a:lnTo>
                    <a:pt x="207653" y="11445"/>
                  </a:lnTo>
                  <a:lnTo>
                    <a:pt x="161698" y="9589"/>
                  </a:lnTo>
                  <a:lnTo>
                    <a:pt x="149107" y="10606"/>
                  </a:lnTo>
                  <a:lnTo>
                    <a:pt x="104744" y="19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635"/>
          <p:cNvGrpSpPr/>
          <p:nvPr/>
        </p:nvGrpSpPr>
        <p:grpSpPr>
          <a:xfrm>
            <a:off x="2838976" y="1305042"/>
            <a:ext cx="532875" cy="276076"/>
            <a:chOff x="2838976" y="1305042"/>
            <a:chExt cx="532875" cy="276076"/>
          </a:xfrm>
        </p:grpSpPr>
        <p:sp>
          <p:nvSpPr>
            <p:cNvPr id="34" name="SMARTInkShape-3504"/>
            <p:cNvSpPr/>
            <p:nvPr>
              <p:custDataLst>
                <p:tags r:id="rId278"/>
              </p:custDataLst>
            </p:nvPr>
          </p:nvSpPr>
          <p:spPr>
            <a:xfrm>
              <a:off x="2838976" y="1305042"/>
              <a:ext cx="161400" cy="276076"/>
            </a:xfrm>
            <a:custGeom>
              <a:avLst/>
              <a:gdLst/>
              <a:ahLst/>
              <a:cxnLst/>
              <a:rect l="0" t="0" r="0" b="0"/>
              <a:pathLst>
                <a:path w="161400" h="276076">
                  <a:moveTo>
                    <a:pt x="161399" y="37983"/>
                  </a:moveTo>
                  <a:lnTo>
                    <a:pt x="161399" y="37983"/>
                  </a:lnTo>
                  <a:lnTo>
                    <a:pt x="161399" y="10858"/>
                  </a:lnTo>
                  <a:lnTo>
                    <a:pt x="160341" y="10375"/>
                  </a:lnTo>
                  <a:lnTo>
                    <a:pt x="148142" y="9536"/>
                  </a:lnTo>
                  <a:lnTo>
                    <a:pt x="146211" y="8435"/>
                  </a:lnTo>
                  <a:lnTo>
                    <a:pt x="144923" y="6643"/>
                  </a:lnTo>
                  <a:lnTo>
                    <a:pt x="144065" y="4389"/>
                  </a:lnTo>
                  <a:lnTo>
                    <a:pt x="142435" y="2887"/>
                  </a:lnTo>
                  <a:lnTo>
                    <a:pt x="134299" y="279"/>
                  </a:lnTo>
                  <a:lnTo>
                    <a:pt x="123148" y="0"/>
                  </a:lnTo>
                  <a:lnTo>
                    <a:pt x="120023" y="1019"/>
                  </a:lnTo>
                  <a:lnTo>
                    <a:pt x="117940" y="2757"/>
                  </a:lnTo>
                  <a:lnTo>
                    <a:pt x="116551" y="4974"/>
                  </a:lnTo>
                  <a:lnTo>
                    <a:pt x="114567" y="6452"/>
                  </a:lnTo>
                  <a:lnTo>
                    <a:pt x="103779" y="11646"/>
                  </a:lnTo>
                  <a:lnTo>
                    <a:pt x="63358" y="41197"/>
                  </a:lnTo>
                  <a:lnTo>
                    <a:pt x="30050" y="85857"/>
                  </a:lnTo>
                  <a:lnTo>
                    <a:pt x="23647" y="98419"/>
                  </a:lnTo>
                  <a:lnTo>
                    <a:pt x="16714" y="120908"/>
                  </a:lnTo>
                  <a:lnTo>
                    <a:pt x="5466" y="145968"/>
                  </a:lnTo>
                  <a:lnTo>
                    <a:pt x="0" y="181876"/>
                  </a:lnTo>
                  <a:lnTo>
                    <a:pt x="636" y="203911"/>
                  </a:lnTo>
                  <a:lnTo>
                    <a:pt x="9183" y="233651"/>
                  </a:lnTo>
                  <a:lnTo>
                    <a:pt x="22141" y="250552"/>
                  </a:lnTo>
                  <a:lnTo>
                    <a:pt x="35544" y="263377"/>
                  </a:lnTo>
                  <a:lnTo>
                    <a:pt x="50496" y="271866"/>
                  </a:lnTo>
                  <a:lnTo>
                    <a:pt x="65566" y="275270"/>
                  </a:lnTo>
                  <a:lnTo>
                    <a:pt x="107773" y="276075"/>
                  </a:lnTo>
                  <a:lnTo>
                    <a:pt x="125519" y="275040"/>
                  </a:lnTo>
                  <a:lnTo>
                    <a:pt x="142349" y="266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505"/>
            <p:cNvSpPr/>
            <p:nvPr>
              <p:custDataLst>
                <p:tags r:id="rId279"/>
              </p:custDataLst>
            </p:nvPr>
          </p:nvSpPr>
          <p:spPr>
            <a:xfrm>
              <a:off x="3181350" y="14763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5056" y="9409"/>
                  </a:lnTo>
                  <a:lnTo>
                    <a:pt x="6546" y="10506"/>
                  </a:lnTo>
                  <a:lnTo>
                    <a:pt x="9409" y="18655"/>
                  </a:lnTo>
                  <a:lnTo>
                    <a:pt x="9525" y="64407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506"/>
            <p:cNvSpPr/>
            <p:nvPr>
              <p:custDataLst>
                <p:tags r:id="rId280"/>
              </p:custDataLst>
            </p:nvPr>
          </p:nvSpPr>
          <p:spPr>
            <a:xfrm>
              <a:off x="3019463" y="1457329"/>
              <a:ext cx="85684" cy="114283"/>
            </a:xfrm>
            <a:custGeom>
              <a:avLst/>
              <a:gdLst/>
              <a:ahLst/>
              <a:cxnLst/>
              <a:rect l="0" t="0" r="0" b="0"/>
              <a:pathLst>
                <a:path w="85684" h="114283">
                  <a:moveTo>
                    <a:pt x="66637" y="28571"/>
                  </a:moveTo>
                  <a:lnTo>
                    <a:pt x="66637" y="28571"/>
                  </a:lnTo>
                  <a:lnTo>
                    <a:pt x="66637" y="23515"/>
                  </a:lnTo>
                  <a:lnTo>
                    <a:pt x="65579" y="22025"/>
                  </a:lnTo>
                  <a:lnTo>
                    <a:pt x="63815" y="21032"/>
                  </a:lnTo>
                  <a:lnTo>
                    <a:pt x="49303" y="19162"/>
                  </a:lnTo>
                  <a:lnTo>
                    <a:pt x="24003" y="19047"/>
                  </a:lnTo>
                  <a:lnTo>
                    <a:pt x="22339" y="20105"/>
                  </a:lnTo>
                  <a:lnTo>
                    <a:pt x="21230" y="21869"/>
                  </a:lnTo>
                  <a:lnTo>
                    <a:pt x="20491" y="24103"/>
                  </a:lnTo>
                  <a:lnTo>
                    <a:pt x="9398" y="38010"/>
                  </a:lnTo>
                  <a:lnTo>
                    <a:pt x="4862" y="42644"/>
                  </a:lnTo>
                  <a:lnTo>
                    <a:pt x="2139" y="48231"/>
                  </a:lnTo>
                  <a:lnTo>
                    <a:pt x="90" y="69882"/>
                  </a:lnTo>
                  <a:lnTo>
                    <a:pt x="0" y="79382"/>
                  </a:lnTo>
                  <a:lnTo>
                    <a:pt x="2801" y="85726"/>
                  </a:lnTo>
                  <a:lnTo>
                    <a:pt x="6515" y="92073"/>
                  </a:lnTo>
                  <a:lnTo>
                    <a:pt x="9665" y="101597"/>
                  </a:lnTo>
                  <a:lnTo>
                    <a:pt x="17572" y="112415"/>
                  </a:lnTo>
                  <a:lnTo>
                    <a:pt x="21194" y="113460"/>
                  </a:lnTo>
                  <a:lnTo>
                    <a:pt x="50800" y="114282"/>
                  </a:lnTo>
                  <a:lnTo>
                    <a:pt x="57129" y="111467"/>
                  </a:lnTo>
                  <a:lnTo>
                    <a:pt x="74281" y="96962"/>
                  </a:lnTo>
                  <a:lnTo>
                    <a:pt x="82337" y="81435"/>
                  </a:lnTo>
                  <a:lnTo>
                    <a:pt x="85246" y="63768"/>
                  </a:lnTo>
                  <a:lnTo>
                    <a:pt x="85683" y="25398"/>
                  </a:lnTo>
                  <a:lnTo>
                    <a:pt x="82863" y="19047"/>
                  </a:lnTo>
                  <a:lnTo>
                    <a:pt x="79140" y="12696"/>
                  </a:lnTo>
                  <a:lnTo>
                    <a:pt x="77485" y="6346"/>
                  </a:lnTo>
                  <a:lnTo>
                    <a:pt x="75986" y="4229"/>
                  </a:lnTo>
                  <a:lnTo>
                    <a:pt x="73928" y="2818"/>
                  </a:lnTo>
                  <a:lnTo>
                    <a:pt x="68077" y="553"/>
                  </a:lnTo>
                  <a:lnTo>
                    <a:pt x="57240" y="0"/>
                  </a:lnTo>
                  <a:lnTo>
                    <a:pt x="57112" y="9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507"/>
            <p:cNvSpPr/>
            <p:nvPr>
              <p:custDataLst>
                <p:tags r:id="rId281"/>
              </p:custDataLst>
            </p:nvPr>
          </p:nvSpPr>
          <p:spPr>
            <a:xfrm>
              <a:off x="3267860" y="1409700"/>
              <a:ext cx="103991" cy="133351"/>
            </a:xfrm>
            <a:custGeom>
              <a:avLst/>
              <a:gdLst/>
              <a:ahLst/>
              <a:cxnLst/>
              <a:rect l="0" t="0" r="0" b="0"/>
              <a:pathLst>
                <a:path w="103991" h="133351">
                  <a:moveTo>
                    <a:pt x="18265" y="0"/>
                  </a:moveTo>
                  <a:lnTo>
                    <a:pt x="18265" y="0"/>
                  </a:lnTo>
                  <a:lnTo>
                    <a:pt x="18265" y="22748"/>
                  </a:lnTo>
                  <a:lnTo>
                    <a:pt x="16148" y="24690"/>
                  </a:lnTo>
                  <a:lnTo>
                    <a:pt x="5173" y="28482"/>
                  </a:lnTo>
                  <a:lnTo>
                    <a:pt x="3187" y="30630"/>
                  </a:lnTo>
                  <a:lnTo>
                    <a:pt x="980" y="35838"/>
                  </a:lnTo>
                  <a:lnTo>
                    <a:pt x="0" y="41681"/>
                  </a:lnTo>
                  <a:lnTo>
                    <a:pt x="2386" y="47805"/>
                  </a:lnTo>
                  <a:lnTo>
                    <a:pt x="5916" y="54055"/>
                  </a:lnTo>
                  <a:lnTo>
                    <a:pt x="8182" y="66691"/>
                  </a:lnTo>
                  <a:lnTo>
                    <a:pt x="8740" y="114169"/>
                  </a:lnTo>
                  <a:lnTo>
                    <a:pt x="3683" y="109205"/>
                  </a:lnTo>
                  <a:lnTo>
                    <a:pt x="3252" y="106670"/>
                  </a:lnTo>
                  <a:lnTo>
                    <a:pt x="4023" y="103922"/>
                  </a:lnTo>
                  <a:lnTo>
                    <a:pt x="9177" y="95334"/>
                  </a:lnTo>
                  <a:lnTo>
                    <a:pt x="13521" y="90701"/>
                  </a:lnTo>
                  <a:lnTo>
                    <a:pt x="16156" y="82292"/>
                  </a:lnTo>
                  <a:lnTo>
                    <a:pt x="19046" y="61127"/>
                  </a:lnTo>
                  <a:lnTo>
                    <a:pt x="25749" y="47784"/>
                  </a:lnTo>
                  <a:lnTo>
                    <a:pt x="26430" y="44556"/>
                  </a:lnTo>
                  <a:lnTo>
                    <a:pt x="32444" y="34956"/>
                  </a:lnTo>
                  <a:lnTo>
                    <a:pt x="54522" y="11407"/>
                  </a:lnTo>
                  <a:lnTo>
                    <a:pt x="58368" y="10362"/>
                  </a:lnTo>
                  <a:lnTo>
                    <a:pt x="69460" y="9690"/>
                  </a:lnTo>
                  <a:lnTo>
                    <a:pt x="71445" y="10694"/>
                  </a:lnTo>
                  <a:lnTo>
                    <a:pt x="72769" y="12421"/>
                  </a:lnTo>
                  <a:lnTo>
                    <a:pt x="73651" y="14631"/>
                  </a:lnTo>
                  <a:lnTo>
                    <a:pt x="75297" y="16104"/>
                  </a:lnTo>
                  <a:lnTo>
                    <a:pt x="79949" y="17740"/>
                  </a:lnTo>
                  <a:lnTo>
                    <a:pt x="81613" y="19235"/>
                  </a:lnTo>
                  <a:lnTo>
                    <a:pt x="92284" y="38297"/>
                  </a:lnTo>
                  <a:lnTo>
                    <a:pt x="93011" y="41406"/>
                  </a:lnTo>
                  <a:lnTo>
                    <a:pt x="100724" y="55059"/>
                  </a:lnTo>
                  <a:lnTo>
                    <a:pt x="103965" y="101523"/>
                  </a:lnTo>
                  <a:lnTo>
                    <a:pt x="10399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508"/>
            <p:cNvSpPr/>
            <p:nvPr>
              <p:custDataLst>
                <p:tags r:id="rId282"/>
              </p:custDataLst>
            </p:nvPr>
          </p:nvSpPr>
          <p:spPr>
            <a:xfrm>
              <a:off x="3181350" y="14192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112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636"/>
          <p:cNvGrpSpPr/>
          <p:nvPr/>
        </p:nvGrpSpPr>
        <p:grpSpPr>
          <a:xfrm>
            <a:off x="3810151" y="1304925"/>
            <a:ext cx="485614" cy="295260"/>
            <a:chOff x="3810151" y="1304925"/>
            <a:chExt cx="485614" cy="295260"/>
          </a:xfrm>
        </p:grpSpPr>
        <p:sp>
          <p:nvSpPr>
            <p:cNvPr id="40" name="SMARTInkShape-3509"/>
            <p:cNvSpPr/>
            <p:nvPr>
              <p:custDataLst>
                <p:tags r:id="rId273"/>
              </p:custDataLst>
            </p:nvPr>
          </p:nvSpPr>
          <p:spPr>
            <a:xfrm>
              <a:off x="3886200" y="1304925"/>
              <a:ext cx="38101" cy="295260"/>
            </a:xfrm>
            <a:custGeom>
              <a:avLst/>
              <a:gdLst/>
              <a:ahLst/>
              <a:cxnLst/>
              <a:rect l="0" t="0" r="0" b="0"/>
              <a:pathLst>
                <a:path w="38101" h="295260">
                  <a:moveTo>
                    <a:pt x="9525" y="0"/>
                  </a:moveTo>
                  <a:lnTo>
                    <a:pt x="9525" y="0"/>
                  </a:lnTo>
                  <a:lnTo>
                    <a:pt x="18933" y="0"/>
                  </a:lnTo>
                  <a:lnTo>
                    <a:pt x="19016" y="5056"/>
                  </a:lnTo>
                  <a:lnTo>
                    <a:pt x="17969" y="6546"/>
                  </a:lnTo>
                  <a:lnTo>
                    <a:pt x="16213" y="7539"/>
                  </a:lnTo>
                  <a:lnTo>
                    <a:pt x="10846" y="9132"/>
                  </a:lnTo>
                  <a:lnTo>
                    <a:pt x="10112" y="12173"/>
                  </a:lnTo>
                  <a:lnTo>
                    <a:pt x="9641" y="17692"/>
                  </a:lnTo>
                  <a:lnTo>
                    <a:pt x="3002" y="26386"/>
                  </a:lnTo>
                  <a:lnTo>
                    <a:pt x="1334" y="32188"/>
                  </a:lnTo>
                  <a:lnTo>
                    <a:pt x="15" y="78853"/>
                  </a:lnTo>
                  <a:lnTo>
                    <a:pt x="0" y="120805"/>
                  </a:lnTo>
                  <a:lnTo>
                    <a:pt x="0" y="165109"/>
                  </a:lnTo>
                  <a:lnTo>
                    <a:pt x="0" y="209550"/>
                  </a:lnTo>
                  <a:lnTo>
                    <a:pt x="0" y="253804"/>
                  </a:lnTo>
                  <a:lnTo>
                    <a:pt x="0" y="288484"/>
                  </a:lnTo>
                  <a:lnTo>
                    <a:pt x="1058" y="290747"/>
                  </a:lnTo>
                  <a:lnTo>
                    <a:pt x="2822" y="292257"/>
                  </a:lnTo>
                  <a:lnTo>
                    <a:pt x="9132" y="295098"/>
                  </a:lnTo>
                  <a:lnTo>
                    <a:pt x="17692" y="295259"/>
                  </a:lnTo>
                  <a:lnTo>
                    <a:pt x="3810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510"/>
            <p:cNvSpPr/>
            <p:nvPr>
              <p:custDataLst>
                <p:tags r:id="rId274"/>
              </p:custDataLst>
            </p:nvPr>
          </p:nvSpPr>
          <p:spPr>
            <a:xfrm>
              <a:off x="3810151" y="1457325"/>
              <a:ext cx="152250" cy="28576"/>
            </a:xfrm>
            <a:custGeom>
              <a:avLst/>
              <a:gdLst/>
              <a:ahLst/>
              <a:cxnLst/>
              <a:rect l="0" t="0" r="0" b="0"/>
              <a:pathLst>
                <a:path w="152250" h="28576">
                  <a:moveTo>
                    <a:pt x="18899" y="28575"/>
                  </a:moveTo>
                  <a:lnTo>
                    <a:pt x="18899" y="28575"/>
                  </a:lnTo>
                  <a:lnTo>
                    <a:pt x="0" y="28575"/>
                  </a:lnTo>
                  <a:lnTo>
                    <a:pt x="4950" y="23519"/>
                  </a:lnTo>
                  <a:lnTo>
                    <a:pt x="10230" y="21036"/>
                  </a:lnTo>
                  <a:lnTo>
                    <a:pt x="57842" y="19065"/>
                  </a:lnTo>
                  <a:lnTo>
                    <a:pt x="69015" y="17999"/>
                  </a:lnTo>
                  <a:lnTo>
                    <a:pt x="83372" y="12506"/>
                  </a:lnTo>
                  <a:lnTo>
                    <a:pt x="126237" y="8728"/>
                  </a:lnTo>
                  <a:lnTo>
                    <a:pt x="152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11"/>
            <p:cNvSpPr/>
            <p:nvPr>
              <p:custDataLst>
                <p:tags r:id="rId275"/>
              </p:custDataLst>
            </p:nvPr>
          </p:nvSpPr>
          <p:spPr>
            <a:xfrm>
              <a:off x="4114848" y="1420584"/>
              <a:ext cx="76119" cy="160529"/>
            </a:xfrm>
            <a:custGeom>
              <a:avLst/>
              <a:gdLst/>
              <a:ahLst/>
              <a:cxnLst/>
              <a:rect l="0" t="0" r="0" b="0"/>
              <a:pathLst>
                <a:path w="76119" h="160529">
                  <a:moveTo>
                    <a:pt x="66627" y="36741"/>
                  </a:moveTo>
                  <a:lnTo>
                    <a:pt x="66627" y="36741"/>
                  </a:lnTo>
                  <a:lnTo>
                    <a:pt x="74828" y="28540"/>
                  </a:lnTo>
                  <a:lnTo>
                    <a:pt x="76118" y="18118"/>
                  </a:lnTo>
                  <a:lnTo>
                    <a:pt x="67948" y="9528"/>
                  </a:lnTo>
                  <a:lnTo>
                    <a:pt x="61962" y="8569"/>
                  </a:lnTo>
                  <a:lnTo>
                    <a:pt x="60342" y="7377"/>
                  </a:lnTo>
                  <a:lnTo>
                    <a:pt x="58542" y="3229"/>
                  </a:lnTo>
                  <a:lnTo>
                    <a:pt x="57004" y="1700"/>
                  </a:lnTo>
                  <a:lnTo>
                    <a:pt x="52472" y="0"/>
                  </a:lnTo>
                  <a:lnTo>
                    <a:pt x="49782" y="606"/>
                  </a:lnTo>
                  <a:lnTo>
                    <a:pt x="37860" y="6359"/>
                  </a:lnTo>
                  <a:lnTo>
                    <a:pt x="30371" y="7809"/>
                  </a:lnTo>
                  <a:lnTo>
                    <a:pt x="21287" y="14641"/>
                  </a:lnTo>
                  <a:lnTo>
                    <a:pt x="12388" y="16787"/>
                  </a:lnTo>
                  <a:lnTo>
                    <a:pt x="6185" y="17289"/>
                  </a:lnTo>
                  <a:lnTo>
                    <a:pt x="4107" y="18482"/>
                  </a:lnTo>
                  <a:lnTo>
                    <a:pt x="2722" y="20335"/>
                  </a:lnTo>
                  <a:lnTo>
                    <a:pt x="1183" y="25216"/>
                  </a:lnTo>
                  <a:lnTo>
                    <a:pt x="0" y="41286"/>
                  </a:lnTo>
                  <a:lnTo>
                    <a:pt x="2796" y="46875"/>
                  </a:lnTo>
                  <a:lnTo>
                    <a:pt x="6508" y="52887"/>
                  </a:lnTo>
                  <a:lnTo>
                    <a:pt x="8158" y="59086"/>
                  </a:lnTo>
                  <a:lnTo>
                    <a:pt x="9656" y="61163"/>
                  </a:lnTo>
                  <a:lnTo>
                    <a:pt x="11713" y="62547"/>
                  </a:lnTo>
                  <a:lnTo>
                    <a:pt x="16820" y="65144"/>
                  </a:lnTo>
                  <a:lnTo>
                    <a:pt x="50780" y="91622"/>
                  </a:lnTo>
                  <a:lnTo>
                    <a:pt x="65056" y="111095"/>
                  </a:lnTo>
                  <a:lnTo>
                    <a:pt x="66162" y="117450"/>
                  </a:lnTo>
                  <a:lnTo>
                    <a:pt x="66624" y="145094"/>
                  </a:lnTo>
                  <a:lnTo>
                    <a:pt x="65566" y="147076"/>
                  </a:lnTo>
                  <a:lnTo>
                    <a:pt x="63803" y="148397"/>
                  </a:lnTo>
                  <a:lnTo>
                    <a:pt x="59022" y="150925"/>
                  </a:lnTo>
                  <a:lnTo>
                    <a:pt x="49294" y="159087"/>
                  </a:lnTo>
                  <a:lnTo>
                    <a:pt x="43029" y="160128"/>
                  </a:lnTo>
                  <a:lnTo>
                    <a:pt x="30288" y="160528"/>
                  </a:lnTo>
                  <a:lnTo>
                    <a:pt x="29701" y="159482"/>
                  </a:lnTo>
                  <a:lnTo>
                    <a:pt x="29048" y="155498"/>
                  </a:lnTo>
                  <a:lnTo>
                    <a:pt x="27816" y="154013"/>
                  </a:lnTo>
                  <a:lnTo>
                    <a:pt x="23625" y="152362"/>
                  </a:lnTo>
                  <a:lnTo>
                    <a:pt x="22084" y="150863"/>
                  </a:lnTo>
                  <a:lnTo>
                    <a:pt x="19002" y="141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512"/>
            <p:cNvSpPr/>
            <p:nvPr>
              <p:custDataLst>
                <p:tags r:id="rId276"/>
              </p:custDataLst>
            </p:nvPr>
          </p:nvSpPr>
          <p:spPr>
            <a:xfrm>
              <a:off x="3992313" y="1438275"/>
              <a:ext cx="65208" cy="114290"/>
            </a:xfrm>
            <a:custGeom>
              <a:avLst/>
              <a:gdLst/>
              <a:ahLst/>
              <a:cxnLst/>
              <a:rect l="0" t="0" r="0" b="0"/>
              <a:pathLst>
                <a:path w="65208" h="114290">
                  <a:moveTo>
                    <a:pt x="55812" y="0"/>
                  </a:moveTo>
                  <a:lnTo>
                    <a:pt x="55812" y="0"/>
                  </a:lnTo>
                  <a:lnTo>
                    <a:pt x="50755" y="0"/>
                  </a:lnTo>
                  <a:lnTo>
                    <a:pt x="49266" y="1058"/>
                  </a:lnTo>
                  <a:lnTo>
                    <a:pt x="48273" y="2822"/>
                  </a:lnTo>
                  <a:lnTo>
                    <a:pt x="47611" y="5056"/>
                  </a:lnTo>
                  <a:lnTo>
                    <a:pt x="46111" y="6546"/>
                  </a:lnTo>
                  <a:lnTo>
                    <a:pt x="41623" y="8201"/>
                  </a:lnTo>
                  <a:lnTo>
                    <a:pt x="33146" y="9132"/>
                  </a:lnTo>
                  <a:lnTo>
                    <a:pt x="31176" y="10322"/>
                  </a:lnTo>
                  <a:lnTo>
                    <a:pt x="29863" y="12173"/>
                  </a:lnTo>
                  <a:lnTo>
                    <a:pt x="27346" y="17052"/>
                  </a:lnTo>
                  <a:lnTo>
                    <a:pt x="22699" y="22748"/>
                  </a:lnTo>
                  <a:lnTo>
                    <a:pt x="17106" y="25985"/>
                  </a:lnTo>
                  <a:lnTo>
                    <a:pt x="14133" y="26848"/>
                  </a:lnTo>
                  <a:lnTo>
                    <a:pt x="12151" y="28482"/>
                  </a:lnTo>
                  <a:lnTo>
                    <a:pt x="9949" y="33120"/>
                  </a:lnTo>
                  <a:lnTo>
                    <a:pt x="7232" y="54055"/>
                  </a:lnTo>
                  <a:lnTo>
                    <a:pt x="668" y="66691"/>
                  </a:lnTo>
                  <a:lnTo>
                    <a:pt x="0" y="69861"/>
                  </a:lnTo>
                  <a:lnTo>
                    <a:pt x="612" y="73032"/>
                  </a:lnTo>
                  <a:lnTo>
                    <a:pt x="6377" y="85726"/>
                  </a:lnTo>
                  <a:lnTo>
                    <a:pt x="8081" y="102894"/>
                  </a:lnTo>
                  <a:lnTo>
                    <a:pt x="16379" y="112811"/>
                  </a:lnTo>
                  <a:lnTo>
                    <a:pt x="19942" y="113638"/>
                  </a:lnTo>
                  <a:lnTo>
                    <a:pt x="41300" y="114289"/>
                  </a:lnTo>
                  <a:lnTo>
                    <a:pt x="46893" y="111473"/>
                  </a:lnTo>
                  <a:lnTo>
                    <a:pt x="49866" y="109240"/>
                  </a:lnTo>
                  <a:lnTo>
                    <a:pt x="53169" y="103937"/>
                  </a:lnTo>
                  <a:lnTo>
                    <a:pt x="54050" y="101042"/>
                  </a:lnTo>
                  <a:lnTo>
                    <a:pt x="55696" y="99111"/>
                  </a:lnTo>
                  <a:lnTo>
                    <a:pt x="60346" y="96966"/>
                  </a:lnTo>
                  <a:lnTo>
                    <a:pt x="62010" y="95336"/>
                  </a:lnTo>
                  <a:lnTo>
                    <a:pt x="63858" y="90702"/>
                  </a:lnTo>
                  <a:lnTo>
                    <a:pt x="65207" y="72904"/>
                  </a:lnTo>
                  <a:lnTo>
                    <a:pt x="64192" y="70828"/>
                  </a:lnTo>
                  <a:lnTo>
                    <a:pt x="62457" y="69444"/>
                  </a:lnTo>
                  <a:lnTo>
                    <a:pt x="60242" y="68521"/>
                  </a:lnTo>
                  <a:lnTo>
                    <a:pt x="58766" y="66847"/>
                  </a:lnTo>
                  <a:lnTo>
                    <a:pt x="57125" y="62165"/>
                  </a:lnTo>
                  <a:lnTo>
                    <a:pt x="55629" y="60494"/>
                  </a:lnTo>
                  <a:lnTo>
                    <a:pt x="51144" y="58636"/>
                  </a:lnTo>
                  <a:lnTo>
                    <a:pt x="49526" y="57082"/>
                  </a:lnTo>
                  <a:lnTo>
                    <a:pt x="46713" y="49080"/>
                  </a:lnTo>
                  <a:lnTo>
                    <a:pt x="43654" y="48271"/>
                  </a:lnTo>
                  <a:lnTo>
                    <a:pt x="37165" y="47663"/>
                  </a:lnTo>
                  <a:lnTo>
                    <a:pt x="36882" y="42580"/>
                  </a:lnTo>
                  <a:lnTo>
                    <a:pt x="37900" y="41086"/>
                  </a:lnTo>
                  <a:lnTo>
                    <a:pt x="39637" y="40091"/>
                  </a:lnTo>
                  <a:lnTo>
                    <a:pt x="4628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513"/>
            <p:cNvSpPr/>
            <p:nvPr>
              <p:custDataLst>
                <p:tags r:id="rId277"/>
              </p:custDataLst>
            </p:nvPr>
          </p:nvSpPr>
          <p:spPr>
            <a:xfrm>
              <a:off x="4219575" y="1420665"/>
              <a:ext cx="76190" cy="179098"/>
            </a:xfrm>
            <a:custGeom>
              <a:avLst/>
              <a:gdLst/>
              <a:ahLst/>
              <a:cxnLst/>
              <a:rect l="0" t="0" r="0" b="0"/>
              <a:pathLst>
                <a:path w="76190" h="179098">
                  <a:moveTo>
                    <a:pt x="38100" y="17610"/>
                  </a:moveTo>
                  <a:lnTo>
                    <a:pt x="38100" y="17610"/>
                  </a:lnTo>
                  <a:lnTo>
                    <a:pt x="43157" y="17610"/>
                  </a:lnTo>
                  <a:lnTo>
                    <a:pt x="44646" y="16552"/>
                  </a:lnTo>
                  <a:lnTo>
                    <a:pt x="45639" y="14788"/>
                  </a:lnTo>
                  <a:lnTo>
                    <a:pt x="46301" y="12554"/>
                  </a:lnTo>
                  <a:lnTo>
                    <a:pt x="47801" y="11064"/>
                  </a:lnTo>
                  <a:lnTo>
                    <a:pt x="52289" y="9409"/>
                  </a:lnTo>
                  <a:lnTo>
                    <a:pt x="53909" y="7909"/>
                  </a:lnTo>
                  <a:lnTo>
                    <a:pt x="56724" y="0"/>
                  </a:lnTo>
                  <a:lnTo>
                    <a:pt x="57024" y="4043"/>
                  </a:lnTo>
                  <a:lnTo>
                    <a:pt x="56007" y="5391"/>
                  </a:lnTo>
                  <a:lnTo>
                    <a:pt x="48938" y="7730"/>
                  </a:lnTo>
                  <a:lnTo>
                    <a:pt x="33470" y="8076"/>
                  </a:lnTo>
                  <a:lnTo>
                    <a:pt x="31838" y="9137"/>
                  </a:lnTo>
                  <a:lnTo>
                    <a:pt x="30750" y="10903"/>
                  </a:lnTo>
                  <a:lnTo>
                    <a:pt x="30026" y="13139"/>
                  </a:lnTo>
                  <a:lnTo>
                    <a:pt x="28484" y="14629"/>
                  </a:lnTo>
                  <a:lnTo>
                    <a:pt x="23948" y="16285"/>
                  </a:lnTo>
                  <a:lnTo>
                    <a:pt x="22315" y="17785"/>
                  </a:lnTo>
                  <a:lnTo>
                    <a:pt x="19480" y="25694"/>
                  </a:lnTo>
                  <a:lnTo>
                    <a:pt x="19061" y="41287"/>
                  </a:lnTo>
                  <a:lnTo>
                    <a:pt x="21877" y="46830"/>
                  </a:lnTo>
                  <a:lnTo>
                    <a:pt x="62522" y="90713"/>
                  </a:lnTo>
                  <a:lnTo>
                    <a:pt x="68677" y="103351"/>
                  </a:lnTo>
                  <a:lnTo>
                    <a:pt x="72856" y="109692"/>
                  </a:lnTo>
                  <a:lnTo>
                    <a:pt x="75209" y="119212"/>
                  </a:lnTo>
                  <a:lnTo>
                    <a:pt x="76189" y="149079"/>
                  </a:lnTo>
                  <a:lnTo>
                    <a:pt x="62941" y="164052"/>
                  </a:lnTo>
                  <a:lnTo>
                    <a:pt x="56902" y="167362"/>
                  </a:lnTo>
                  <a:lnTo>
                    <a:pt x="50690" y="169891"/>
                  </a:lnTo>
                  <a:lnTo>
                    <a:pt x="44401" y="174543"/>
                  </a:lnTo>
                  <a:lnTo>
                    <a:pt x="35256" y="177317"/>
                  </a:lnTo>
                  <a:lnTo>
                    <a:pt x="17195" y="179097"/>
                  </a:lnTo>
                  <a:lnTo>
                    <a:pt x="10111" y="176518"/>
                  </a:lnTo>
                  <a:lnTo>
                    <a:pt x="0" y="17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637"/>
          <p:cNvGrpSpPr/>
          <p:nvPr/>
        </p:nvGrpSpPr>
        <p:grpSpPr>
          <a:xfrm>
            <a:off x="4514850" y="1466850"/>
            <a:ext cx="9526" cy="123826"/>
            <a:chOff x="4514850" y="1466850"/>
            <a:chExt cx="9526" cy="123826"/>
          </a:xfrm>
        </p:grpSpPr>
        <p:sp>
          <p:nvSpPr>
            <p:cNvPr id="46" name="SMARTInkShape-3514"/>
            <p:cNvSpPr/>
            <p:nvPr>
              <p:custDataLst>
                <p:tags r:id="rId271"/>
              </p:custDataLst>
            </p:nvPr>
          </p:nvSpPr>
          <p:spPr>
            <a:xfrm>
              <a:off x="4514850" y="14668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515"/>
            <p:cNvSpPr/>
            <p:nvPr>
              <p:custDataLst>
                <p:tags r:id="rId272"/>
              </p:custDataLst>
            </p:nvPr>
          </p:nvSpPr>
          <p:spPr>
            <a:xfrm>
              <a:off x="4524375" y="15621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638"/>
          <p:cNvGrpSpPr/>
          <p:nvPr/>
        </p:nvGrpSpPr>
        <p:grpSpPr>
          <a:xfrm>
            <a:off x="5019675" y="1371600"/>
            <a:ext cx="800101" cy="314326"/>
            <a:chOff x="5019675" y="1371600"/>
            <a:chExt cx="800101" cy="314326"/>
          </a:xfrm>
        </p:grpSpPr>
        <p:sp>
          <p:nvSpPr>
            <p:cNvPr id="49" name="SMARTInkShape-3516"/>
            <p:cNvSpPr/>
            <p:nvPr>
              <p:custDataLst>
                <p:tags r:id="rId265"/>
              </p:custDataLst>
            </p:nvPr>
          </p:nvSpPr>
          <p:spPr>
            <a:xfrm>
              <a:off x="5019685" y="1371600"/>
              <a:ext cx="19041" cy="238126"/>
            </a:xfrm>
            <a:custGeom>
              <a:avLst/>
              <a:gdLst/>
              <a:ahLst/>
              <a:cxnLst/>
              <a:rect l="0" t="0" r="0" b="0"/>
              <a:pathLst>
                <a:path w="19041" h="238126">
                  <a:moveTo>
                    <a:pt x="9515" y="0"/>
                  </a:moveTo>
                  <a:lnTo>
                    <a:pt x="9515" y="0"/>
                  </a:lnTo>
                  <a:lnTo>
                    <a:pt x="0" y="0"/>
                  </a:lnTo>
                  <a:lnTo>
                    <a:pt x="5050" y="5056"/>
                  </a:lnTo>
                  <a:lnTo>
                    <a:pt x="7530" y="10361"/>
                  </a:lnTo>
                  <a:lnTo>
                    <a:pt x="9505" y="55861"/>
                  </a:lnTo>
                  <a:lnTo>
                    <a:pt x="9515" y="98535"/>
                  </a:lnTo>
                  <a:lnTo>
                    <a:pt x="9515" y="142881"/>
                  </a:lnTo>
                  <a:lnTo>
                    <a:pt x="9515" y="187325"/>
                  </a:lnTo>
                  <a:lnTo>
                    <a:pt x="9515" y="212168"/>
                  </a:lnTo>
                  <a:lnTo>
                    <a:pt x="12337" y="218827"/>
                  </a:lnTo>
                  <a:lnTo>
                    <a:pt x="16060" y="225315"/>
                  </a:lnTo>
                  <a:lnTo>
                    <a:pt x="1904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517"/>
            <p:cNvSpPr/>
            <p:nvPr>
              <p:custDataLst>
                <p:tags r:id="rId266"/>
              </p:custDataLst>
            </p:nvPr>
          </p:nvSpPr>
          <p:spPr>
            <a:xfrm>
              <a:off x="5019675" y="1382496"/>
              <a:ext cx="133351" cy="217705"/>
            </a:xfrm>
            <a:custGeom>
              <a:avLst/>
              <a:gdLst/>
              <a:ahLst/>
              <a:cxnLst/>
              <a:rect l="0" t="0" r="0" b="0"/>
              <a:pathLst>
                <a:path w="133351" h="217705">
                  <a:moveTo>
                    <a:pt x="0" y="170079"/>
                  </a:moveTo>
                  <a:lnTo>
                    <a:pt x="0" y="170079"/>
                  </a:lnTo>
                  <a:lnTo>
                    <a:pt x="0" y="141504"/>
                  </a:lnTo>
                  <a:lnTo>
                    <a:pt x="33202" y="141504"/>
                  </a:lnTo>
                  <a:lnTo>
                    <a:pt x="38745" y="138682"/>
                  </a:lnTo>
                  <a:lnTo>
                    <a:pt x="69969" y="109623"/>
                  </a:lnTo>
                  <a:lnTo>
                    <a:pt x="73431" y="103346"/>
                  </a:lnTo>
                  <a:lnTo>
                    <a:pt x="85793" y="69359"/>
                  </a:lnTo>
                  <a:lnTo>
                    <a:pt x="93068" y="55953"/>
                  </a:lnTo>
                  <a:lnTo>
                    <a:pt x="103324" y="30420"/>
                  </a:lnTo>
                  <a:lnTo>
                    <a:pt x="111034" y="20235"/>
                  </a:lnTo>
                  <a:lnTo>
                    <a:pt x="114173" y="8687"/>
                  </a:lnTo>
                  <a:lnTo>
                    <a:pt x="114289" y="0"/>
                  </a:lnTo>
                  <a:lnTo>
                    <a:pt x="114297" y="4092"/>
                  </a:lnTo>
                  <a:lnTo>
                    <a:pt x="117120" y="9171"/>
                  </a:lnTo>
                  <a:lnTo>
                    <a:pt x="120845" y="14956"/>
                  </a:lnTo>
                  <a:lnTo>
                    <a:pt x="123237" y="27293"/>
                  </a:lnTo>
                  <a:lnTo>
                    <a:pt x="123433" y="30439"/>
                  </a:lnTo>
                  <a:lnTo>
                    <a:pt x="118259" y="50695"/>
                  </a:lnTo>
                  <a:lnTo>
                    <a:pt x="123546" y="95222"/>
                  </a:lnTo>
                  <a:lnTo>
                    <a:pt x="123808" y="137515"/>
                  </a:lnTo>
                  <a:lnTo>
                    <a:pt x="123825" y="184761"/>
                  </a:lnTo>
                  <a:lnTo>
                    <a:pt x="123825" y="191774"/>
                  </a:lnTo>
                  <a:lnTo>
                    <a:pt x="126647" y="198418"/>
                  </a:lnTo>
                  <a:lnTo>
                    <a:pt x="130370" y="204899"/>
                  </a:lnTo>
                  <a:lnTo>
                    <a:pt x="133350" y="217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518"/>
            <p:cNvSpPr/>
            <p:nvPr>
              <p:custDataLst>
                <p:tags r:id="rId267"/>
              </p:custDataLst>
            </p:nvPr>
          </p:nvSpPr>
          <p:spPr>
            <a:xfrm>
              <a:off x="5267359" y="1514475"/>
              <a:ext cx="295242" cy="28576"/>
            </a:xfrm>
            <a:custGeom>
              <a:avLst/>
              <a:gdLst/>
              <a:ahLst/>
              <a:cxnLst/>
              <a:rect l="0" t="0" r="0" b="0"/>
              <a:pathLst>
                <a:path w="295242" h="28576">
                  <a:moveTo>
                    <a:pt x="9491" y="28575"/>
                  </a:moveTo>
                  <a:lnTo>
                    <a:pt x="9491" y="28575"/>
                  </a:lnTo>
                  <a:lnTo>
                    <a:pt x="0" y="28575"/>
                  </a:lnTo>
                  <a:lnTo>
                    <a:pt x="5032" y="28575"/>
                  </a:lnTo>
                  <a:lnTo>
                    <a:pt x="6519" y="27517"/>
                  </a:lnTo>
                  <a:lnTo>
                    <a:pt x="7510" y="25753"/>
                  </a:lnTo>
                  <a:lnTo>
                    <a:pt x="8170" y="23519"/>
                  </a:lnTo>
                  <a:lnTo>
                    <a:pt x="9669" y="22029"/>
                  </a:lnTo>
                  <a:lnTo>
                    <a:pt x="14156" y="20374"/>
                  </a:lnTo>
                  <a:lnTo>
                    <a:pt x="60688" y="18015"/>
                  </a:lnTo>
                  <a:lnTo>
                    <a:pt x="104972" y="10410"/>
                  </a:lnTo>
                  <a:lnTo>
                    <a:pt x="144334" y="9641"/>
                  </a:lnTo>
                  <a:lnTo>
                    <a:pt x="190662" y="9540"/>
                  </a:lnTo>
                  <a:lnTo>
                    <a:pt x="237272" y="9526"/>
                  </a:lnTo>
                  <a:lnTo>
                    <a:pt x="249369" y="8467"/>
                  </a:lnTo>
                  <a:lnTo>
                    <a:pt x="268580" y="1986"/>
                  </a:lnTo>
                  <a:lnTo>
                    <a:pt x="295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519"/>
            <p:cNvSpPr/>
            <p:nvPr>
              <p:custDataLst>
                <p:tags r:id="rId268"/>
              </p:custDataLst>
            </p:nvPr>
          </p:nvSpPr>
          <p:spPr>
            <a:xfrm>
              <a:off x="5486411" y="1466850"/>
              <a:ext cx="95201" cy="104648"/>
            </a:xfrm>
            <a:custGeom>
              <a:avLst/>
              <a:gdLst/>
              <a:ahLst/>
              <a:cxnLst/>
              <a:rect l="0" t="0" r="0" b="0"/>
              <a:pathLst>
                <a:path w="95201" h="104648">
                  <a:moveTo>
                    <a:pt x="38089" y="9525"/>
                  </a:moveTo>
                  <a:lnTo>
                    <a:pt x="38089" y="9525"/>
                  </a:lnTo>
                  <a:lnTo>
                    <a:pt x="16630" y="9525"/>
                  </a:lnTo>
                  <a:lnTo>
                    <a:pt x="14258" y="8467"/>
                  </a:lnTo>
                  <a:lnTo>
                    <a:pt x="12677" y="6703"/>
                  </a:lnTo>
                  <a:lnTo>
                    <a:pt x="11622" y="4469"/>
                  </a:lnTo>
                  <a:lnTo>
                    <a:pt x="9861" y="2979"/>
                  </a:lnTo>
                  <a:lnTo>
                    <a:pt x="0" y="3"/>
                  </a:lnTo>
                  <a:lnTo>
                    <a:pt x="31787" y="0"/>
                  </a:lnTo>
                  <a:lnTo>
                    <a:pt x="38111" y="2822"/>
                  </a:lnTo>
                  <a:lnTo>
                    <a:pt x="44449" y="6546"/>
                  </a:lnTo>
                  <a:lnTo>
                    <a:pt x="53967" y="9701"/>
                  </a:lnTo>
                  <a:lnTo>
                    <a:pt x="63490" y="15810"/>
                  </a:lnTo>
                  <a:lnTo>
                    <a:pt x="73014" y="19148"/>
                  </a:lnTo>
                  <a:lnTo>
                    <a:pt x="79364" y="23680"/>
                  </a:lnTo>
                  <a:lnTo>
                    <a:pt x="82892" y="29222"/>
                  </a:lnTo>
                  <a:lnTo>
                    <a:pt x="85518" y="35212"/>
                  </a:lnTo>
                  <a:lnTo>
                    <a:pt x="91889" y="44535"/>
                  </a:lnTo>
                  <a:lnTo>
                    <a:pt x="94798" y="55280"/>
                  </a:lnTo>
                  <a:lnTo>
                    <a:pt x="95200" y="70243"/>
                  </a:lnTo>
                  <a:lnTo>
                    <a:pt x="92400" y="76375"/>
                  </a:lnTo>
                  <a:lnTo>
                    <a:pt x="66791" y="104647"/>
                  </a:lnTo>
                  <a:lnTo>
                    <a:pt x="66702" y="99681"/>
                  </a:lnTo>
                  <a:lnTo>
                    <a:pt x="65630" y="98204"/>
                  </a:lnTo>
                  <a:lnTo>
                    <a:pt x="61618" y="96563"/>
                  </a:lnTo>
                  <a:lnTo>
                    <a:pt x="61184" y="95067"/>
                  </a:lnTo>
                  <a:lnTo>
                    <a:pt x="66664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520"/>
            <p:cNvSpPr/>
            <p:nvPr>
              <p:custDataLst>
                <p:tags r:id="rId269"/>
              </p:custDataLst>
            </p:nvPr>
          </p:nvSpPr>
          <p:spPr>
            <a:xfrm>
              <a:off x="5676900" y="1382487"/>
              <a:ext cx="28571" cy="179614"/>
            </a:xfrm>
            <a:custGeom>
              <a:avLst/>
              <a:gdLst/>
              <a:ahLst/>
              <a:cxnLst/>
              <a:rect l="0" t="0" r="0" b="0"/>
              <a:pathLst>
                <a:path w="28571" h="179614">
                  <a:moveTo>
                    <a:pt x="0" y="27213"/>
                  </a:moveTo>
                  <a:lnTo>
                    <a:pt x="0" y="27213"/>
                  </a:lnTo>
                  <a:lnTo>
                    <a:pt x="5056" y="22157"/>
                  </a:lnTo>
                  <a:lnTo>
                    <a:pt x="10361" y="19674"/>
                  </a:lnTo>
                  <a:lnTo>
                    <a:pt x="13257" y="19012"/>
                  </a:lnTo>
                  <a:lnTo>
                    <a:pt x="15188" y="17512"/>
                  </a:lnTo>
                  <a:lnTo>
                    <a:pt x="18900" y="8590"/>
                  </a:lnTo>
                  <a:lnTo>
                    <a:pt x="19036" y="0"/>
                  </a:lnTo>
                  <a:lnTo>
                    <a:pt x="19050" y="21063"/>
                  </a:lnTo>
                  <a:lnTo>
                    <a:pt x="20108" y="23113"/>
                  </a:lnTo>
                  <a:lnTo>
                    <a:pt x="21872" y="24480"/>
                  </a:lnTo>
                  <a:lnTo>
                    <a:pt x="24106" y="25391"/>
                  </a:lnTo>
                  <a:lnTo>
                    <a:pt x="25595" y="28115"/>
                  </a:lnTo>
                  <a:lnTo>
                    <a:pt x="28400" y="55376"/>
                  </a:lnTo>
                  <a:lnTo>
                    <a:pt x="28570" y="100828"/>
                  </a:lnTo>
                  <a:lnTo>
                    <a:pt x="27515" y="109672"/>
                  </a:lnTo>
                  <a:lnTo>
                    <a:pt x="19933" y="137355"/>
                  </a:lnTo>
                  <a:lnTo>
                    <a:pt x="19050" y="179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521"/>
            <p:cNvSpPr/>
            <p:nvPr>
              <p:custDataLst>
                <p:tags r:id="rId270"/>
              </p:custDataLst>
            </p:nvPr>
          </p:nvSpPr>
          <p:spPr>
            <a:xfrm>
              <a:off x="5753100" y="1581150"/>
              <a:ext cx="66676" cy="104776"/>
            </a:xfrm>
            <a:custGeom>
              <a:avLst/>
              <a:gdLst/>
              <a:ahLst/>
              <a:cxnLst/>
              <a:rect l="0" t="0" r="0" b="0"/>
              <a:pathLst>
                <a:path w="66676" h="104776">
                  <a:moveTo>
                    <a:pt x="66675" y="0"/>
                  </a:moveTo>
                  <a:lnTo>
                    <a:pt x="66675" y="0"/>
                  </a:lnTo>
                  <a:lnTo>
                    <a:pt x="66675" y="41289"/>
                  </a:lnTo>
                  <a:lnTo>
                    <a:pt x="65617" y="43401"/>
                  </a:lnTo>
                  <a:lnTo>
                    <a:pt x="63853" y="44809"/>
                  </a:lnTo>
                  <a:lnTo>
                    <a:pt x="59071" y="47432"/>
                  </a:lnTo>
                  <a:lnTo>
                    <a:pt x="53418" y="52125"/>
                  </a:lnTo>
                  <a:lnTo>
                    <a:pt x="35204" y="7438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639"/>
          <p:cNvGrpSpPr/>
          <p:nvPr/>
        </p:nvGrpSpPr>
        <p:grpSpPr>
          <a:xfrm>
            <a:off x="6059664" y="1381125"/>
            <a:ext cx="893538" cy="228601"/>
            <a:chOff x="6059664" y="1381125"/>
            <a:chExt cx="893538" cy="228601"/>
          </a:xfrm>
        </p:grpSpPr>
        <p:sp>
          <p:nvSpPr>
            <p:cNvPr id="56" name="SMARTInkShape-3522"/>
            <p:cNvSpPr/>
            <p:nvPr>
              <p:custDataLst>
                <p:tags r:id="rId260"/>
              </p:custDataLst>
            </p:nvPr>
          </p:nvSpPr>
          <p:spPr>
            <a:xfrm>
              <a:off x="6172200" y="1400212"/>
              <a:ext cx="28576" cy="209514"/>
            </a:xfrm>
            <a:custGeom>
              <a:avLst/>
              <a:gdLst/>
              <a:ahLst/>
              <a:cxnLst/>
              <a:rect l="0" t="0" r="0" b="0"/>
              <a:pathLst>
                <a:path w="28576" h="209514">
                  <a:moveTo>
                    <a:pt x="0" y="19013"/>
                  </a:moveTo>
                  <a:lnTo>
                    <a:pt x="0" y="19013"/>
                  </a:lnTo>
                  <a:lnTo>
                    <a:pt x="5056" y="19013"/>
                  </a:lnTo>
                  <a:lnTo>
                    <a:pt x="6545" y="17955"/>
                  </a:lnTo>
                  <a:lnTo>
                    <a:pt x="7539" y="16191"/>
                  </a:lnTo>
                  <a:lnTo>
                    <a:pt x="9132" y="10812"/>
                  </a:lnTo>
                  <a:lnTo>
                    <a:pt x="19015" y="0"/>
                  </a:lnTo>
                  <a:lnTo>
                    <a:pt x="24096" y="5031"/>
                  </a:lnTo>
                  <a:lnTo>
                    <a:pt x="26584" y="10329"/>
                  </a:lnTo>
                  <a:lnTo>
                    <a:pt x="28541" y="54510"/>
                  </a:lnTo>
                  <a:lnTo>
                    <a:pt x="28573" y="98422"/>
                  </a:lnTo>
                  <a:lnTo>
                    <a:pt x="28575" y="142840"/>
                  </a:lnTo>
                  <a:lnTo>
                    <a:pt x="28575" y="189627"/>
                  </a:lnTo>
                  <a:lnTo>
                    <a:pt x="28575" y="209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523"/>
            <p:cNvSpPr/>
            <p:nvPr>
              <p:custDataLst>
                <p:tags r:id="rId261"/>
              </p:custDataLst>
            </p:nvPr>
          </p:nvSpPr>
          <p:spPr>
            <a:xfrm>
              <a:off x="6059664" y="1381125"/>
              <a:ext cx="274462" cy="76201"/>
            </a:xfrm>
            <a:custGeom>
              <a:avLst/>
              <a:gdLst/>
              <a:ahLst/>
              <a:cxnLst/>
              <a:rect l="0" t="0" r="0" b="0"/>
              <a:pathLst>
                <a:path w="274462" h="76201">
                  <a:moveTo>
                    <a:pt x="45861" y="76200"/>
                  </a:moveTo>
                  <a:lnTo>
                    <a:pt x="45861" y="76200"/>
                  </a:lnTo>
                  <a:lnTo>
                    <a:pt x="40805" y="71144"/>
                  </a:lnTo>
                  <a:lnTo>
                    <a:pt x="35500" y="68661"/>
                  </a:lnTo>
                  <a:lnTo>
                    <a:pt x="10044" y="65640"/>
                  </a:lnTo>
                  <a:lnTo>
                    <a:pt x="0" y="58477"/>
                  </a:lnTo>
                  <a:lnTo>
                    <a:pt x="470" y="58035"/>
                  </a:lnTo>
                  <a:lnTo>
                    <a:pt x="3815" y="57543"/>
                  </a:lnTo>
                  <a:lnTo>
                    <a:pt x="15644" y="50682"/>
                  </a:lnTo>
                  <a:lnTo>
                    <a:pt x="30322" y="47472"/>
                  </a:lnTo>
                  <a:lnTo>
                    <a:pt x="75942" y="28380"/>
                  </a:lnTo>
                  <a:lnTo>
                    <a:pt x="103457" y="21815"/>
                  </a:lnTo>
                  <a:lnTo>
                    <a:pt x="141199" y="14540"/>
                  </a:lnTo>
                  <a:lnTo>
                    <a:pt x="185774" y="9457"/>
                  </a:lnTo>
                  <a:lnTo>
                    <a:pt x="226251" y="2182"/>
                  </a:lnTo>
                  <a:lnTo>
                    <a:pt x="2744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524"/>
            <p:cNvSpPr/>
            <p:nvPr>
              <p:custDataLst>
                <p:tags r:id="rId262"/>
              </p:custDataLst>
            </p:nvPr>
          </p:nvSpPr>
          <p:spPr>
            <a:xfrm>
              <a:off x="6400837" y="1524000"/>
              <a:ext cx="285714" cy="34064"/>
            </a:xfrm>
            <a:custGeom>
              <a:avLst/>
              <a:gdLst/>
              <a:ahLst/>
              <a:cxnLst/>
              <a:rect l="0" t="0" r="0" b="0"/>
              <a:pathLst>
                <a:path w="285714" h="34064">
                  <a:moveTo>
                    <a:pt x="19013" y="28575"/>
                  </a:moveTo>
                  <a:lnTo>
                    <a:pt x="19013" y="28575"/>
                  </a:lnTo>
                  <a:lnTo>
                    <a:pt x="0" y="28575"/>
                  </a:lnTo>
                  <a:lnTo>
                    <a:pt x="5031" y="28575"/>
                  </a:lnTo>
                  <a:lnTo>
                    <a:pt x="6516" y="29633"/>
                  </a:lnTo>
                  <a:lnTo>
                    <a:pt x="7507" y="31397"/>
                  </a:lnTo>
                  <a:lnTo>
                    <a:pt x="8167" y="33631"/>
                  </a:lnTo>
                  <a:lnTo>
                    <a:pt x="9666" y="34063"/>
                  </a:lnTo>
                  <a:lnTo>
                    <a:pt x="22498" y="29973"/>
                  </a:lnTo>
                  <a:lnTo>
                    <a:pt x="67852" y="27571"/>
                  </a:lnTo>
                  <a:lnTo>
                    <a:pt x="115346" y="19937"/>
                  </a:lnTo>
                  <a:lnTo>
                    <a:pt x="162031" y="19167"/>
                  </a:lnTo>
                  <a:lnTo>
                    <a:pt x="206709" y="11526"/>
                  </a:lnTo>
                  <a:lnTo>
                    <a:pt x="252084" y="9701"/>
                  </a:lnTo>
                  <a:lnTo>
                    <a:pt x="262300" y="8545"/>
                  </a:lnTo>
                  <a:lnTo>
                    <a:pt x="2857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525"/>
            <p:cNvSpPr/>
            <p:nvPr>
              <p:custDataLst>
                <p:tags r:id="rId263"/>
              </p:custDataLst>
            </p:nvPr>
          </p:nvSpPr>
          <p:spPr>
            <a:xfrm>
              <a:off x="6604951" y="1466853"/>
              <a:ext cx="119532" cy="123809"/>
            </a:xfrm>
            <a:custGeom>
              <a:avLst/>
              <a:gdLst/>
              <a:ahLst/>
              <a:cxnLst/>
              <a:rect l="0" t="0" r="0" b="0"/>
              <a:pathLst>
                <a:path w="119532" h="123809">
                  <a:moveTo>
                    <a:pt x="53024" y="9522"/>
                  </a:moveTo>
                  <a:lnTo>
                    <a:pt x="53024" y="9522"/>
                  </a:lnTo>
                  <a:lnTo>
                    <a:pt x="47968" y="4466"/>
                  </a:lnTo>
                  <a:lnTo>
                    <a:pt x="39841" y="1983"/>
                  </a:lnTo>
                  <a:lnTo>
                    <a:pt x="5849" y="0"/>
                  </a:lnTo>
                  <a:lnTo>
                    <a:pt x="475" y="5054"/>
                  </a:lnTo>
                  <a:lnTo>
                    <a:pt x="0" y="6543"/>
                  </a:lnTo>
                  <a:lnTo>
                    <a:pt x="741" y="7536"/>
                  </a:lnTo>
                  <a:lnTo>
                    <a:pt x="4387" y="8640"/>
                  </a:lnTo>
                  <a:lnTo>
                    <a:pt x="9536" y="9130"/>
                  </a:lnTo>
                  <a:lnTo>
                    <a:pt x="15351" y="12170"/>
                  </a:lnTo>
                  <a:lnTo>
                    <a:pt x="21464" y="15991"/>
                  </a:lnTo>
                  <a:lnTo>
                    <a:pt x="31914" y="18141"/>
                  </a:lnTo>
                  <a:lnTo>
                    <a:pt x="54884" y="18928"/>
                  </a:lnTo>
                  <a:lnTo>
                    <a:pt x="61964" y="21816"/>
                  </a:lnTo>
                  <a:lnTo>
                    <a:pt x="65334" y="24068"/>
                  </a:lnTo>
                  <a:lnTo>
                    <a:pt x="89087" y="30801"/>
                  </a:lnTo>
                  <a:lnTo>
                    <a:pt x="113230" y="50928"/>
                  </a:lnTo>
                  <a:lnTo>
                    <a:pt x="116824" y="57205"/>
                  </a:lnTo>
                  <a:lnTo>
                    <a:pt x="119531" y="74319"/>
                  </a:lnTo>
                  <a:lnTo>
                    <a:pt x="112137" y="86311"/>
                  </a:lnTo>
                  <a:lnTo>
                    <a:pt x="111483" y="89290"/>
                  </a:lnTo>
                  <a:lnTo>
                    <a:pt x="105505" y="98539"/>
                  </a:lnTo>
                  <a:lnTo>
                    <a:pt x="81647" y="123773"/>
                  </a:lnTo>
                  <a:lnTo>
                    <a:pt x="86670" y="123808"/>
                  </a:lnTo>
                  <a:lnTo>
                    <a:pt x="91967" y="120993"/>
                  </a:lnTo>
                  <a:lnTo>
                    <a:pt x="100649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526"/>
            <p:cNvSpPr/>
            <p:nvPr>
              <p:custDataLst>
                <p:tags r:id="rId264"/>
              </p:custDataLst>
            </p:nvPr>
          </p:nvSpPr>
          <p:spPr>
            <a:xfrm>
              <a:off x="6812142" y="1428750"/>
              <a:ext cx="141060" cy="152387"/>
            </a:xfrm>
            <a:custGeom>
              <a:avLst/>
              <a:gdLst/>
              <a:ahLst/>
              <a:cxnLst/>
              <a:rect l="0" t="0" r="0" b="0"/>
              <a:pathLst>
                <a:path w="141060" h="152387">
                  <a:moveTo>
                    <a:pt x="93483" y="47625"/>
                  </a:moveTo>
                  <a:lnTo>
                    <a:pt x="93483" y="47625"/>
                  </a:lnTo>
                  <a:lnTo>
                    <a:pt x="93483" y="29002"/>
                  </a:lnTo>
                  <a:lnTo>
                    <a:pt x="67948" y="28586"/>
                  </a:lnTo>
                  <a:lnTo>
                    <a:pt x="36793" y="40334"/>
                  </a:lnTo>
                  <a:lnTo>
                    <a:pt x="23724" y="51241"/>
                  </a:lnTo>
                  <a:lnTo>
                    <a:pt x="20146" y="57346"/>
                  </a:lnTo>
                  <a:lnTo>
                    <a:pt x="17497" y="63587"/>
                  </a:lnTo>
                  <a:lnTo>
                    <a:pt x="0" y="92048"/>
                  </a:lnTo>
                  <a:lnTo>
                    <a:pt x="1841" y="99471"/>
                  </a:lnTo>
                  <a:lnTo>
                    <a:pt x="10061" y="123359"/>
                  </a:lnTo>
                  <a:lnTo>
                    <a:pt x="30119" y="146023"/>
                  </a:lnTo>
                  <a:lnTo>
                    <a:pt x="36393" y="149566"/>
                  </a:lnTo>
                  <a:lnTo>
                    <a:pt x="48698" y="151560"/>
                  </a:lnTo>
                  <a:lnTo>
                    <a:pt x="95218" y="152386"/>
                  </a:lnTo>
                  <a:lnTo>
                    <a:pt x="102368" y="149571"/>
                  </a:lnTo>
                  <a:lnTo>
                    <a:pt x="134746" y="120601"/>
                  </a:lnTo>
                  <a:lnTo>
                    <a:pt x="138281" y="114278"/>
                  </a:lnTo>
                  <a:lnTo>
                    <a:pt x="140550" y="101596"/>
                  </a:lnTo>
                  <a:lnTo>
                    <a:pt x="141059" y="74349"/>
                  </a:lnTo>
                  <a:lnTo>
                    <a:pt x="138264" y="67263"/>
                  </a:lnTo>
                  <a:lnTo>
                    <a:pt x="125917" y="44331"/>
                  </a:lnTo>
                  <a:lnTo>
                    <a:pt x="114793" y="15947"/>
                  </a:lnTo>
                  <a:lnTo>
                    <a:pt x="103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640"/>
          <p:cNvGrpSpPr/>
          <p:nvPr/>
        </p:nvGrpSpPr>
        <p:grpSpPr>
          <a:xfrm>
            <a:off x="8001016" y="1228773"/>
            <a:ext cx="1274369" cy="371428"/>
            <a:chOff x="8001016" y="1228773"/>
            <a:chExt cx="1274369" cy="371428"/>
          </a:xfrm>
        </p:grpSpPr>
        <p:sp>
          <p:nvSpPr>
            <p:cNvPr id="62" name="SMARTInkShape-3527"/>
            <p:cNvSpPr/>
            <p:nvPr>
              <p:custDataLst>
                <p:tags r:id="rId252"/>
              </p:custDataLst>
            </p:nvPr>
          </p:nvSpPr>
          <p:spPr>
            <a:xfrm>
              <a:off x="8001016" y="1305095"/>
              <a:ext cx="123810" cy="294535"/>
            </a:xfrm>
            <a:custGeom>
              <a:avLst/>
              <a:gdLst/>
              <a:ahLst/>
              <a:cxnLst/>
              <a:rect l="0" t="0" r="0" b="0"/>
              <a:pathLst>
                <a:path w="123810" h="294535">
                  <a:moveTo>
                    <a:pt x="9509" y="123655"/>
                  </a:moveTo>
                  <a:lnTo>
                    <a:pt x="9509" y="123655"/>
                  </a:lnTo>
                  <a:lnTo>
                    <a:pt x="9509" y="104724"/>
                  </a:lnTo>
                  <a:lnTo>
                    <a:pt x="4453" y="104640"/>
                  </a:lnTo>
                  <a:lnTo>
                    <a:pt x="4022" y="105687"/>
                  </a:lnTo>
                  <a:lnTo>
                    <a:pt x="8111" y="114971"/>
                  </a:lnTo>
                  <a:lnTo>
                    <a:pt x="9493" y="156669"/>
                  </a:lnTo>
                  <a:lnTo>
                    <a:pt x="10563" y="174830"/>
                  </a:lnTo>
                  <a:lnTo>
                    <a:pt x="18446" y="216105"/>
                  </a:lnTo>
                  <a:lnTo>
                    <a:pt x="19011" y="259384"/>
                  </a:lnTo>
                  <a:lnTo>
                    <a:pt x="19034" y="294534"/>
                  </a:lnTo>
                  <a:lnTo>
                    <a:pt x="19034" y="272700"/>
                  </a:lnTo>
                  <a:lnTo>
                    <a:pt x="10097" y="228175"/>
                  </a:lnTo>
                  <a:lnTo>
                    <a:pt x="6861" y="206482"/>
                  </a:lnTo>
                  <a:lnTo>
                    <a:pt x="890" y="161373"/>
                  </a:lnTo>
                  <a:lnTo>
                    <a:pt x="103" y="114080"/>
                  </a:lnTo>
                  <a:lnTo>
                    <a:pt x="0" y="69321"/>
                  </a:lnTo>
                  <a:lnTo>
                    <a:pt x="1050" y="55056"/>
                  </a:lnTo>
                  <a:lnTo>
                    <a:pt x="9685" y="23419"/>
                  </a:lnTo>
                  <a:lnTo>
                    <a:pt x="26808" y="1765"/>
                  </a:lnTo>
                  <a:lnTo>
                    <a:pt x="44808" y="0"/>
                  </a:lnTo>
                  <a:lnTo>
                    <a:pt x="49186" y="2728"/>
                  </a:lnTo>
                  <a:lnTo>
                    <a:pt x="79387" y="31630"/>
                  </a:lnTo>
                  <a:lnTo>
                    <a:pt x="100527" y="63509"/>
                  </a:lnTo>
                  <a:lnTo>
                    <a:pt x="112795" y="106029"/>
                  </a:lnTo>
                  <a:lnTo>
                    <a:pt x="110800" y="116174"/>
                  </a:lnTo>
                  <a:lnTo>
                    <a:pt x="103727" y="130963"/>
                  </a:lnTo>
                  <a:lnTo>
                    <a:pt x="100896" y="134877"/>
                  </a:lnTo>
                  <a:lnTo>
                    <a:pt x="97751" y="144870"/>
                  </a:lnTo>
                  <a:lnTo>
                    <a:pt x="95294" y="155309"/>
                  </a:lnTo>
                  <a:lnTo>
                    <a:pt x="90675" y="163476"/>
                  </a:lnTo>
                  <a:lnTo>
                    <a:pt x="77067" y="174024"/>
                  </a:lnTo>
                  <a:lnTo>
                    <a:pt x="47767" y="188079"/>
                  </a:lnTo>
                  <a:lnTo>
                    <a:pt x="15861" y="190291"/>
                  </a:lnTo>
                  <a:lnTo>
                    <a:pt x="13744" y="189246"/>
                  </a:lnTo>
                  <a:lnTo>
                    <a:pt x="12333" y="187491"/>
                  </a:lnTo>
                  <a:lnTo>
                    <a:pt x="9513" y="180815"/>
                  </a:lnTo>
                  <a:lnTo>
                    <a:pt x="14566" y="185864"/>
                  </a:lnTo>
                  <a:lnTo>
                    <a:pt x="19870" y="188345"/>
                  </a:lnTo>
                  <a:lnTo>
                    <a:pt x="22767" y="189007"/>
                  </a:lnTo>
                  <a:lnTo>
                    <a:pt x="31899" y="194995"/>
                  </a:lnTo>
                  <a:lnTo>
                    <a:pt x="53969" y="214759"/>
                  </a:lnTo>
                  <a:lnTo>
                    <a:pt x="66661" y="220908"/>
                  </a:lnTo>
                  <a:lnTo>
                    <a:pt x="97086" y="241247"/>
                  </a:lnTo>
                  <a:lnTo>
                    <a:pt x="106994" y="244710"/>
                  </a:lnTo>
                  <a:lnTo>
                    <a:pt x="112599" y="245633"/>
                  </a:lnTo>
                  <a:lnTo>
                    <a:pt x="116336" y="247307"/>
                  </a:lnTo>
                  <a:lnTo>
                    <a:pt x="118827" y="249482"/>
                  </a:lnTo>
                  <a:lnTo>
                    <a:pt x="123809" y="257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528"/>
            <p:cNvSpPr/>
            <p:nvPr>
              <p:custDataLst>
                <p:tags r:id="rId253"/>
              </p:custDataLst>
            </p:nvPr>
          </p:nvSpPr>
          <p:spPr>
            <a:xfrm>
              <a:off x="8210550" y="1323975"/>
              <a:ext cx="160604" cy="218542"/>
            </a:xfrm>
            <a:custGeom>
              <a:avLst/>
              <a:gdLst/>
              <a:ahLst/>
              <a:cxnLst/>
              <a:rect l="0" t="0" r="0" b="0"/>
              <a:pathLst>
                <a:path w="160604" h="218542">
                  <a:moveTo>
                    <a:pt x="0" y="95250"/>
                  </a:moveTo>
                  <a:lnTo>
                    <a:pt x="0" y="95250"/>
                  </a:lnTo>
                  <a:lnTo>
                    <a:pt x="0" y="85841"/>
                  </a:lnTo>
                  <a:lnTo>
                    <a:pt x="0" y="90816"/>
                  </a:lnTo>
                  <a:lnTo>
                    <a:pt x="2822" y="96102"/>
                  </a:lnTo>
                  <a:lnTo>
                    <a:pt x="6545" y="101979"/>
                  </a:lnTo>
                  <a:lnTo>
                    <a:pt x="8937" y="114375"/>
                  </a:lnTo>
                  <a:lnTo>
                    <a:pt x="9520" y="159940"/>
                  </a:lnTo>
                  <a:lnTo>
                    <a:pt x="9522" y="163776"/>
                  </a:lnTo>
                  <a:lnTo>
                    <a:pt x="12346" y="170862"/>
                  </a:lnTo>
                  <a:lnTo>
                    <a:pt x="14581" y="174233"/>
                  </a:lnTo>
                  <a:lnTo>
                    <a:pt x="18657" y="196785"/>
                  </a:lnTo>
                  <a:lnTo>
                    <a:pt x="19047" y="218541"/>
                  </a:lnTo>
                  <a:lnTo>
                    <a:pt x="19049" y="213860"/>
                  </a:lnTo>
                  <a:lnTo>
                    <a:pt x="17992" y="212424"/>
                  </a:lnTo>
                  <a:lnTo>
                    <a:pt x="13994" y="210827"/>
                  </a:lnTo>
                  <a:lnTo>
                    <a:pt x="12505" y="209343"/>
                  </a:lnTo>
                  <a:lnTo>
                    <a:pt x="10850" y="204872"/>
                  </a:lnTo>
                  <a:lnTo>
                    <a:pt x="9577" y="161619"/>
                  </a:lnTo>
                  <a:lnTo>
                    <a:pt x="9528" y="117457"/>
                  </a:lnTo>
                  <a:lnTo>
                    <a:pt x="9525" y="73024"/>
                  </a:lnTo>
                  <a:lnTo>
                    <a:pt x="9525" y="35482"/>
                  </a:lnTo>
                  <a:lnTo>
                    <a:pt x="10583" y="33180"/>
                  </a:lnTo>
                  <a:lnTo>
                    <a:pt x="12347" y="31645"/>
                  </a:lnTo>
                  <a:lnTo>
                    <a:pt x="17725" y="29181"/>
                  </a:lnTo>
                  <a:lnTo>
                    <a:pt x="23714" y="28755"/>
                  </a:lnTo>
                  <a:lnTo>
                    <a:pt x="25334" y="29753"/>
                  </a:lnTo>
                  <a:lnTo>
                    <a:pt x="26415" y="31477"/>
                  </a:lnTo>
                  <a:lnTo>
                    <a:pt x="27935" y="38960"/>
                  </a:lnTo>
                  <a:lnTo>
                    <a:pt x="28148" y="41848"/>
                  </a:lnTo>
                  <a:lnTo>
                    <a:pt x="31207" y="47880"/>
                  </a:lnTo>
                  <a:lnTo>
                    <a:pt x="35037" y="54088"/>
                  </a:lnTo>
                  <a:lnTo>
                    <a:pt x="45435" y="79581"/>
                  </a:lnTo>
                  <a:lnTo>
                    <a:pt x="62528" y="107885"/>
                  </a:lnTo>
                  <a:lnTo>
                    <a:pt x="78362" y="154578"/>
                  </a:lnTo>
                  <a:lnTo>
                    <a:pt x="86366" y="169273"/>
                  </a:lnTo>
                  <a:lnTo>
                    <a:pt x="91301" y="176832"/>
                  </a:lnTo>
                  <a:lnTo>
                    <a:pt x="93495" y="183720"/>
                  </a:lnTo>
                  <a:lnTo>
                    <a:pt x="95138" y="185980"/>
                  </a:lnTo>
                  <a:lnTo>
                    <a:pt x="97292" y="187487"/>
                  </a:lnTo>
                  <a:lnTo>
                    <a:pt x="102508" y="190219"/>
                  </a:lnTo>
                  <a:lnTo>
                    <a:pt x="112538" y="198525"/>
                  </a:lnTo>
                  <a:lnTo>
                    <a:pt x="118835" y="199581"/>
                  </a:lnTo>
                  <a:lnTo>
                    <a:pt x="131587" y="199986"/>
                  </a:lnTo>
                  <a:lnTo>
                    <a:pt x="132175" y="198941"/>
                  </a:lnTo>
                  <a:lnTo>
                    <a:pt x="132828" y="194957"/>
                  </a:lnTo>
                  <a:lnTo>
                    <a:pt x="140820" y="180726"/>
                  </a:lnTo>
                  <a:lnTo>
                    <a:pt x="141505" y="177634"/>
                  </a:lnTo>
                  <a:lnTo>
                    <a:pt x="149151" y="164009"/>
                  </a:lnTo>
                  <a:lnTo>
                    <a:pt x="152274" y="117309"/>
                  </a:lnTo>
                  <a:lnTo>
                    <a:pt x="160589" y="74304"/>
                  </a:lnTo>
                  <a:lnTo>
                    <a:pt x="160603" y="46388"/>
                  </a:lnTo>
                  <a:lnTo>
                    <a:pt x="153690" y="2101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529"/>
            <p:cNvSpPr/>
            <p:nvPr>
              <p:custDataLst>
                <p:tags r:id="rId254"/>
              </p:custDataLst>
            </p:nvPr>
          </p:nvSpPr>
          <p:spPr>
            <a:xfrm>
              <a:off x="8458200" y="1286044"/>
              <a:ext cx="104649" cy="208940"/>
            </a:xfrm>
            <a:custGeom>
              <a:avLst/>
              <a:gdLst/>
              <a:ahLst/>
              <a:cxnLst/>
              <a:rect l="0" t="0" r="0" b="0"/>
              <a:pathLst>
                <a:path w="104649" h="208940">
                  <a:moveTo>
                    <a:pt x="0" y="47456"/>
                  </a:moveTo>
                  <a:lnTo>
                    <a:pt x="0" y="47456"/>
                  </a:lnTo>
                  <a:lnTo>
                    <a:pt x="9409" y="47456"/>
                  </a:lnTo>
                  <a:lnTo>
                    <a:pt x="9525" y="93826"/>
                  </a:lnTo>
                  <a:lnTo>
                    <a:pt x="9525" y="139630"/>
                  </a:lnTo>
                  <a:lnTo>
                    <a:pt x="9525" y="187071"/>
                  </a:lnTo>
                  <a:lnTo>
                    <a:pt x="9525" y="199690"/>
                  </a:lnTo>
                  <a:lnTo>
                    <a:pt x="9525" y="185663"/>
                  </a:lnTo>
                  <a:lnTo>
                    <a:pt x="18167" y="148597"/>
                  </a:lnTo>
                  <a:lnTo>
                    <a:pt x="20031" y="110916"/>
                  </a:lnTo>
                  <a:lnTo>
                    <a:pt x="27686" y="72852"/>
                  </a:lnTo>
                  <a:lnTo>
                    <a:pt x="29370" y="53805"/>
                  </a:lnTo>
                  <a:lnTo>
                    <a:pt x="38253" y="23310"/>
                  </a:lnTo>
                  <a:lnTo>
                    <a:pt x="45460" y="9604"/>
                  </a:lnTo>
                  <a:lnTo>
                    <a:pt x="46182" y="6346"/>
                  </a:lnTo>
                  <a:lnTo>
                    <a:pt x="47720" y="4175"/>
                  </a:lnTo>
                  <a:lnTo>
                    <a:pt x="49805" y="2727"/>
                  </a:lnTo>
                  <a:lnTo>
                    <a:pt x="55699" y="403"/>
                  </a:lnTo>
                  <a:lnTo>
                    <a:pt x="61776" y="0"/>
                  </a:lnTo>
                  <a:lnTo>
                    <a:pt x="63409" y="1002"/>
                  </a:lnTo>
                  <a:lnTo>
                    <a:pt x="64498" y="2728"/>
                  </a:lnTo>
                  <a:lnTo>
                    <a:pt x="65224" y="4938"/>
                  </a:lnTo>
                  <a:lnTo>
                    <a:pt x="83093" y="28481"/>
                  </a:lnTo>
                  <a:lnTo>
                    <a:pt x="85614" y="34789"/>
                  </a:lnTo>
                  <a:lnTo>
                    <a:pt x="91925" y="45349"/>
                  </a:lnTo>
                  <a:lnTo>
                    <a:pt x="103806" y="91820"/>
                  </a:lnTo>
                  <a:lnTo>
                    <a:pt x="104648" y="120888"/>
                  </a:lnTo>
                  <a:lnTo>
                    <a:pt x="101897" y="130540"/>
                  </a:lnTo>
                  <a:lnTo>
                    <a:pt x="98204" y="139415"/>
                  </a:lnTo>
                  <a:lnTo>
                    <a:pt x="95068" y="155254"/>
                  </a:lnTo>
                  <a:lnTo>
                    <a:pt x="87905" y="167120"/>
                  </a:lnTo>
                  <a:lnTo>
                    <a:pt x="70821" y="187069"/>
                  </a:lnTo>
                  <a:lnTo>
                    <a:pt x="68518" y="193468"/>
                  </a:lnTo>
                  <a:lnTo>
                    <a:pt x="65787" y="195597"/>
                  </a:lnTo>
                  <a:lnTo>
                    <a:pt x="49018" y="201837"/>
                  </a:lnTo>
                  <a:lnTo>
                    <a:pt x="45379" y="204352"/>
                  </a:lnTo>
                  <a:lnTo>
                    <a:pt x="30143" y="207891"/>
                  </a:lnTo>
                  <a:lnTo>
                    <a:pt x="17280" y="208939"/>
                  </a:lnTo>
                  <a:lnTo>
                    <a:pt x="10150" y="206362"/>
                  </a:lnTo>
                  <a:lnTo>
                    <a:pt x="0" y="19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530"/>
            <p:cNvSpPr/>
            <p:nvPr>
              <p:custDataLst>
                <p:tags r:id="rId255"/>
              </p:custDataLst>
            </p:nvPr>
          </p:nvSpPr>
          <p:spPr>
            <a:xfrm>
              <a:off x="8687322" y="1228773"/>
              <a:ext cx="94729" cy="265152"/>
            </a:xfrm>
            <a:custGeom>
              <a:avLst/>
              <a:gdLst/>
              <a:ahLst/>
              <a:cxnLst/>
              <a:rect l="0" t="0" r="0" b="0"/>
              <a:pathLst>
                <a:path w="94729" h="265152">
                  <a:moveTo>
                    <a:pt x="94728" y="38052"/>
                  </a:moveTo>
                  <a:lnTo>
                    <a:pt x="94728" y="38052"/>
                  </a:lnTo>
                  <a:lnTo>
                    <a:pt x="94728" y="15386"/>
                  </a:lnTo>
                  <a:lnTo>
                    <a:pt x="91906" y="9281"/>
                  </a:lnTo>
                  <a:lnTo>
                    <a:pt x="86527" y="1795"/>
                  </a:lnTo>
                  <a:lnTo>
                    <a:pt x="82968" y="771"/>
                  </a:lnTo>
                  <a:lnTo>
                    <a:pt x="76105" y="0"/>
                  </a:lnTo>
                  <a:lnTo>
                    <a:pt x="50175" y="26521"/>
                  </a:lnTo>
                  <a:lnTo>
                    <a:pt x="41782" y="41456"/>
                  </a:lnTo>
                  <a:lnTo>
                    <a:pt x="24484" y="88001"/>
                  </a:lnTo>
                  <a:lnTo>
                    <a:pt x="13994" y="129774"/>
                  </a:lnTo>
                  <a:lnTo>
                    <a:pt x="3443" y="156516"/>
                  </a:lnTo>
                  <a:lnTo>
                    <a:pt x="0" y="195469"/>
                  </a:lnTo>
                  <a:lnTo>
                    <a:pt x="2532" y="206087"/>
                  </a:lnTo>
                  <a:lnTo>
                    <a:pt x="6128" y="215393"/>
                  </a:lnTo>
                  <a:lnTo>
                    <a:pt x="9208" y="231473"/>
                  </a:lnTo>
                  <a:lnTo>
                    <a:pt x="16354" y="243411"/>
                  </a:lnTo>
                  <a:lnTo>
                    <a:pt x="26303" y="255112"/>
                  </a:lnTo>
                  <a:lnTo>
                    <a:pt x="41858" y="263275"/>
                  </a:lnTo>
                  <a:lnTo>
                    <a:pt x="49357" y="265151"/>
                  </a:lnTo>
                  <a:lnTo>
                    <a:pt x="59041" y="263163"/>
                  </a:lnTo>
                  <a:lnTo>
                    <a:pt x="75678" y="257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531"/>
            <p:cNvSpPr/>
            <p:nvPr>
              <p:custDataLst>
                <p:tags r:id="rId256"/>
              </p:custDataLst>
            </p:nvPr>
          </p:nvSpPr>
          <p:spPr>
            <a:xfrm>
              <a:off x="8820281" y="1314843"/>
              <a:ext cx="112681" cy="138352"/>
            </a:xfrm>
            <a:custGeom>
              <a:avLst/>
              <a:gdLst/>
              <a:ahLst/>
              <a:cxnLst/>
              <a:rect l="0" t="0" r="0" b="0"/>
              <a:pathLst>
                <a:path w="112681" h="138352">
                  <a:moveTo>
                    <a:pt x="85594" y="9132"/>
                  </a:moveTo>
                  <a:lnTo>
                    <a:pt x="85594" y="9132"/>
                  </a:lnTo>
                  <a:lnTo>
                    <a:pt x="80537" y="9132"/>
                  </a:lnTo>
                  <a:lnTo>
                    <a:pt x="79048" y="8074"/>
                  </a:lnTo>
                  <a:lnTo>
                    <a:pt x="78054" y="6310"/>
                  </a:lnTo>
                  <a:lnTo>
                    <a:pt x="77393" y="4076"/>
                  </a:lnTo>
                  <a:lnTo>
                    <a:pt x="75893" y="2586"/>
                  </a:lnTo>
                  <a:lnTo>
                    <a:pt x="71403" y="931"/>
                  </a:lnTo>
                  <a:lnTo>
                    <a:pt x="62928" y="0"/>
                  </a:lnTo>
                  <a:lnTo>
                    <a:pt x="56823" y="2604"/>
                  </a:lnTo>
                  <a:lnTo>
                    <a:pt x="30733" y="24866"/>
                  </a:lnTo>
                  <a:lnTo>
                    <a:pt x="21831" y="28258"/>
                  </a:lnTo>
                  <a:lnTo>
                    <a:pt x="15627" y="32802"/>
                  </a:lnTo>
                  <a:lnTo>
                    <a:pt x="12165" y="38349"/>
                  </a:lnTo>
                  <a:lnTo>
                    <a:pt x="9567" y="44343"/>
                  </a:lnTo>
                  <a:lnTo>
                    <a:pt x="4885" y="50534"/>
                  </a:lnTo>
                  <a:lnTo>
                    <a:pt x="2098" y="59636"/>
                  </a:lnTo>
                  <a:lnTo>
                    <a:pt x="0" y="88118"/>
                  </a:lnTo>
                  <a:lnTo>
                    <a:pt x="2749" y="94684"/>
                  </a:lnTo>
                  <a:lnTo>
                    <a:pt x="4964" y="97917"/>
                  </a:lnTo>
                  <a:lnTo>
                    <a:pt x="9578" y="116197"/>
                  </a:lnTo>
                  <a:lnTo>
                    <a:pt x="11633" y="118609"/>
                  </a:lnTo>
                  <a:lnTo>
                    <a:pt x="28640" y="130548"/>
                  </a:lnTo>
                  <a:lnTo>
                    <a:pt x="60398" y="138351"/>
                  </a:lnTo>
                  <a:lnTo>
                    <a:pt x="68399" y="136060"/>
                  </a:lnTo>
                  <a:lnTo>
                    <a:pt x="85420" y="125827"/>
                  </a:lnTo>
                  <a:lnTo>
                    <a:pt x="91866" y="123438"/>
                  </a:lnTo>
                  <a:lnTo>
                    <a:pt x="98260" y="118849"/>
                  </a:lnTo>
                  <a:lnTo>
                    <a:pt x="101807" y="110459"/>
                  </a:lnTo>
                  <a:lnTo>
                    <a:pt x="112680" y="74312"/>
                  </a:lnTo>
                  <a:lnTo>
                    <a:pt x="110685" y="64206"/>
                  </a:lnTo>
                  <a:lnTo>
                    <a:pt x="102353" y="38361"/>
                  </a:lnTo>
                  <a:lnTo>
                    <a:pt x="82286" y="15520"/>
                  </a:lnTo>
                  <a:lnTo>
                    <a:pt x="76010" y="11971"/>
                  </a:lnTo>
                  <a:lnTo>
                    <a:pt x="63705" y="9973"/>
                  </a:lnTo>
                  <a:lnTo>
                    <a:pt x="40242" y="9181"/>
                  </a:lnTo>
                  <a:lnTo>
                    <a:pt x="33586" y="14203"/>
                  </a:lnTo>
                  <a:lnTo>
                    <a:pt x="30730" y="19500"/>
                  </a:lnTo>
                  <a:lnTo>
                    <a:pt x="28894" y="31523"/>
                  </a:lnTo>
                  <a:lnTo>
                    <a:pt x="29804" y="33584"/>
                  </a:lnTo>
                  <a:lnTo>
                    <a:pt x="31467" y="34959"/>
                  </a:lnTo>
                  <a:lnTo>
                    <a:pt x="37969" y="37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32"/>
            <p:cNvSpPr/>
            <p:nvPr>
              <p:custDataLst>
                <p:tags r:id="rId257"/>
              </p:custDataLst>
            </p:nvPr>
          </p:nvSpPr>
          <p:spPr>
            <a:xfrm>
              <a:off x="8982075" y="1447800"/>
              <a:ext cx="47592" cy="95251"/>
            </a:xfrm>
            <a:custGeom>
              <a:avLst/>
              <a:gdLst/>
              <a:ahLst/>
              <a:cxnLst/>
              <a:rect l="0" t="0" r="0" b="0"/>
              <a:pathLst>
                <a:path w="47592" h="95251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44646" y="1058"/>
                  </a:lnTo>
                  <a:lnTo>
                    <a:pt x="45640" y="2822"/>
                  </a:lnTo>
                  <a:lnTo>
                    <a:pt x="47234" y="13257"/>
                  </a:lnTo>
                  <a:lnTo>
                    <a:pt x="47591" y="26743"/>
                  </a:lnTo>
                  <a:lnTo>
                    <a:pt x="41073" y="35817"/>
                  </a:lnTo>
                  <a:lnTo>
                    <a:pt x="37922" y="44714"/>
                  </a:lnTo>
                  <a:lnTo>
                    <a:pt x="31815" y="54053"/>
                  </a:lnTo>
                  <a:lnTo>
                    <a:pt x="28477" y="63523"/>
                  </a:lnTo>
                  <a:lnTo>
                    <a:pt x="23946" y="69860"/>
                  </a:lnTo>
                  <a:lnTo>
                    <a:pt x="18403" y="73382"/>
                  </a:lnTo>
                  <a:lnTo>
                    <a:pt x="15444" y="74322"/>
                  </a:lnTo>
                  <a:lnTo>
                    <a:pt x="13471" y="7600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533"/>
            <p:cNvSpPr/>
            <p:nvPr>
              <p:custDataLst>
                <p:tags r:id="rId258"/>
              </p:custDataLst>
            </p:nvPr>
          </p:nvSpPr>
          <p:spPr>
            <a:xfrm>
              <a:off x="9144000" y="1285991"/>
              <a:ext cx="9526" cy="161810"/>
            </a:xfrm>
            <a:custGeom>
              <a:avLst/>
              <a:gdLst/>
              <a:ahLst/>
              <a:cxnLst/>
              <a:rect l="0" t="0" r="0" b="0"/>
              <a:pathLst>
                <a:path w="9526" h="161810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3"/>
                  </a:lnTo>
                  <a:lnTo>
                    <a:pt x="2822" y="1870"/>
                  </a:lnTo>
                  <a:lnTo>
                    <a:pt x="9134" y="0"/>
                  </a:lnTo>
                  <a:lnTo>
                    <a:pt x="9525" y="45402"/>
                  </a:lnTo>
                  <a:lnTo>
                    <a:pt x="9525" y="89777"/>
                  </a:lnTo>
                  <a:lnTo>
                    <a:pt x="9525" y="136259"/>
                  </a:lnTo>
                  <a:lnTo>
                    <a:pt x="9525" y="161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534"/>
            <p:cNvSpPr/>
            <p:nvPr>
              <p:custDataLst>
                <p:tags r:id="rId259"/>
              </p:custDataLst>
            </p:nvPr>
          </p:nvSpPr>
          <p:spPr>
            <a:xfrm>
              <a:off x="9163050" y="1238401"/>
              <a:ext cx="112335" cy="361800"/>
            </a:xfrm>
            <a:custGeom>
              <a:avLst/>
              <a:gdLst/>
              <a:ahLst/>
              <a:cxnLst/>
              <a:rect l="0" t="0" r="0" b="0"/>
              <a:pathLst>
                <a:path w="112335" h="361800">
                  <a:moveTo>
                    <a:pt x="66675" y="18899"/>
                  </a:moveTo>
                  <a:lnTo>
                    <a:pt x="66675" y="18899"/>
                  </a:lnTo>
                  <a:lnTo>
                    <a:pt x="71732" y="13843"/>
                  </a:lnTo>
                  <a:lnTo>
                    <a:pt x="74215" y="8538"/>
                  </a:lnTo>
                  <a:lnTo>
                    <a:pt x="74876" y="5642"/>
                  </a:lnTo>
                  <a:lnTo>
                    <a:pt x="76376" y="3711"/>
                  </a:lnTo>
                  <a:lnTo>
                    <a:pt x="84286" y="357"/>
                  </a:lnTo>
                  <a:lnTo>
                    <a:pt x="90354" y="0"/>
                  </a:lnTo>
                  <a:lnTo>
                    <a:pt x="91987" y="1008"/>
                  </a:lnTo>
                  <a:lnTo>
                    <a:pt x="93074" y="2738"/>
                  </a:lnTo>
                  <a:lnTo>
                    <a:pt x="103808" y="35062"/>
                  </a:lnTo>
                  <a:lnTo>
                    <a:pt x="111237" y="77607"/>
                  </a:lnTo>
                  <a:lnTo>
                    <a:pt x="112334" y="105086"/>
                  </a:lnTo>
                  <a:lnTo>
                    <a:pt x="105980" y="152310"/>
                  </a:lnTo>
                  <a:lnTo>
                    <a:pt x="97409" y="191419"/>
                  </a:lnTo>
                  <a:lnTo>
                    <a:pt x="88346" y="235990"/>
                  </a:lnTo>
                  <a:lnTo>
                    <a:pt x="84773" y="256142"/>
                  </a:lnTo>
                  <a:lnTo>
                    <a:pt x="65232" y="294950"/>
                  </a:lnTo>
                  <a:lnTo>
                    <a:pt x="40990" y="328133"/>
                  </a:lnTo>
                  <a:lnTo>
                    <a:pt x="0" y="36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3535"/>
          <p:cNvSpPr/>
          <p:nvPr>
            <p:custDataLst>
              <p:tags r:id="rId1"/>
            </p:custDataLst>
          </p:nvPr>
        </p:nvSpPr>
        <p:spPr>
          <a:xfrm>
            <a:off x="4972050" y="1857375"/>
            <a:ext cx="819151" cy="57151"/>
          </a:xfrm>
          <a:custGeom>
            <a:avLst/>
            <a:gdLst/>
            <a:ahLst/>
            <a:cxnLst/>
            <a:rect l="0" t="0" r="0" b="0"/>
            <a:pathLst>
              <a:path w="819151" h="57151">
                <a:moveTo>
                  <a:pt x="0" y="9525"/>
                </a:moveTo>
                <a:lnTo>
                  <a:pt x="0" y="9525"/>
                </a:lnTo>
                <a:lnTo>
                  <a:pt x="0" y="0"/>
                </a:lnTo>
                <a:lnTo>
                  <a:pt x="0" y="8201"/>
                </a:lnTo>
                <a:lnTo>
                  <a:pt x="22666" y="32181"/>
                </a:lnTo>
                <a:lnTo>
                  <a:pt x="28771" y="35469"/>
                </a:lnTo>
                <a:lnTo>
                  <a:pt x="35012" y="37989"/>
                </a:lnTo>
                <a:lnTo>
                  <a:pt x="44476" y="44300"/>
                </a:lnTo>
                <a:lnTo>
                  <a:pt x="55040" y="46640"/>
                </a:lnTo>
                <a:lnTo>
                  <a:pt x="101765" y="47587"/>
                </a:lnTo>
                <a:lnTo>
                  <a:pt x="143963" y="46564"/>
                </a:lnTo>
                <a:lnTo>
                  <a:pt x="190378" y="35866"/>
                </a:lnTo>
                <a:lnTo>
                  <a:pt x="228589" y="21676"/>
                </a:lnTo>
                <a:lnTo>
                  <a:pt x="273049" y="14147"/>
                </a:lnTo>
                <a:lnTo>
                  <a:pt x="291904" y="10438"/>
                </a:lnTo>
                <a:lnTo>
                  <a:pt x="336420" y="9536"/>
                </a:lnTo>
                <a:lnTo>
                  <a:pt x="383646" y="21698"/>
                </a:lnTo>
                <a:lnTo>
                  <a:pt x="401866" y="27217"/>
                </a:lnTo>
                <a:lnTo>
                  <a:pt x="422202" y="29365"/>
                </a:lnTo>
                <a:lnTo>
                  <a:pt x="440330" y="36061"/>
                </a:lnTo>
                <a:lnTo>
                  <a:pt x="462583" y="38890"/>
                </a:lnTo>
                <a:lnTo>
                  <a:pt x="473847" y="44566"/>
                </a:lnTo>
                <a:lnTo>
                  <a:pt x="516993" y="50394"/>
                </a:lnTo>
                <a:lnTo>
                  <a:pt x="535215" y="55815"/>
                </a:lnTo>
                <a:lnTo>
                  <a:pt x="578002" y="57127"/>
                </a:lnTo>
                <a:lnTo>
                  <a:pt x="621757" y="57150"/>
                </a:lnTo>
                <a:lnTo>
                  <a:pt x="631937" y="56092"/>
                </a:lnTo>
                <a:lnTo>
                  <a:pt x="649917" y="49611"/>
                </a:lnTo>
                <a:lnTo>
                  <a:pt x="697369" y="44854"/>
                </a:lnTo>
                <a:lnTo>
                  <a:pt x="714981" y="40101"/>
                </a:lnTo>
                <a:lnTo>
                  <a:pt x="755498" y="37120"/>
                </a:lnTo>
                <a:lnTo>
                  <a:pt x="780855" y="26346"/>
                </a:lnTo>
                <a:lnTo>
                  <a:pt x="8191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Shape-3536"/>
          <p:cNvSpPr/>
          <p:nvPr>
            <p:custDataLst>
              <p:tags r:id="rId2"/>
            </p:custDataLst>
          </p:nvPr>
        </p:nvSpPr>
        <p:spPr>
          <a:xfrm>
            <a:off x="6172200" y="1790700"/>
            <a:ext cx="819151" cy="74235"/>
          </a:xfrm>
          <a:custGeom>
            <a:avLst/>
            <a:gdLst/>
            <a:ahLst/>
            <a:cxnLst/>
            <a:rect l="0" t="0" r="0" b="0"/>
            <a:pathLst>
              <a:path w="819151" h="74235">
                <a:moveTo>
                  <a:pt x="9525" y="47625"/>
                </a:moveTo>
                <a:lnTo>
                  <a:pt x="9525" y="47625"/>
                </a:lnTo>
                <a:lnTo>
                  <a:pt x="9525" y="42569"/>
                </a:lnTo>
                <a:lnTo>
                  <a:pt x="8467" y="41079"/>
                </a:lnTo>
                <a:lnTo>
                  <a:pt x="6703" y="40086"/>
                </a:lnTo>
                <a:lnTo>
                  <a:pt x="10" y="38103"/>
                </a:lnTo>
                <a:lnTo>
                  <a:pt x="0" y="46301"/>
                </a:lnTo>
                <a:lnTo>
                  <a:pt x="1059" y="46743"/>
                </a:lnTo>
                <a:lnTo>
                  <a:pt x="5056" y="47233"/>
                </a:lnTo>
                <a:lnTo>
                  <a:pt x="10361" y="50273"/>
                </a:lnTo>
                <a:lnTo>
                  <a:pt x="23597" y="61804"/>
                </a:lnTo>
                <a:lnTo>
                  <a:pt x="32007" y="64510"/>
                </a:lnTo>
                <a:lnTo>
                  <a:pt x="59437" y="69307"/>
                </a:lnTo>
                <a:lnTo>
                  <a:pt x="71925" y="73137"/>
                </a:lnTo>
                <a:lnTo>
                  <a:pt x="95747" y="74234"/>
                </a:lnTo>
                <a:lnTo>
                  <a:pt x="142836" y="66420"/>
                </a:lnTo>
                <a:lnTo>
                  <a:pt x="187490" y="58580"/>
                </a:lnTo>
                <a:lnTo>
                  <a:pt x="230190" y="49799"/>
                </a:lnTo>
                <a:lnTo>
                  <a:pt x="276434" y="40307"/>
                </a:lnTo>
                <a:lnTo>
                  <a:pt x="318822" y="25273"/>
                </a:lnTo>
                <a:lnTo>
                  <a:pt x="345709" y="20279"/>
                </a:lnTo>
                <a:lnTo>
                  <a:pt x="371403" y="16471"/>
                </a:lnTo>
                <a:lnTo>
                  <a:pt x="391804" y="10897"/>
                </a:lnTo>
                <a:lnTo>
                  <a:pt x="414025" y="9561"/>
                </a:lnTo>
                <a:lnTo>
                  <a:pt x="419667" y="12363"/>
                </a:lnTo>
                <a:lnTo>
                  <a:pt x="425702" y="16078"/>
                </a:lnTo>
                <a:lnTo>
                  <a:pt x="438200" y="18463"/>
                </a:lnTo>
                <a:lnTo>
                  <a:pt x="441358" y="18659"/>
                </a:lnTo>
                <a:lnTo>
                  <a:pt x="443464" y="19847"/>
                </a:lnTo>
                <a:lnTo>
                  <a:pt x="444867" y="21698"/>
                </a:lnTo>
                <a:lnTo>
                  <a:pt x="445804" y="23990"/>
                </a:lnTo>
                <a:lnTo>
                  <a:pt x="447485" y="25518"/>
                </a:lnTo>
                <a:lnTo>
                  <a:pt x="452177" y="27217"/>
                </a:lnTo>
                <a:lnTo>
                  <a:pt x="463812" y="29365"/>
                </a:lnTo>
                <a:lnTo>
                  <a:pt x="473153" y="35042"/>
                </a:lnTo>
                <a:lnTo>
                  <a:pt x="513763" y="46983"/>
                </a:lnTo>
                <a:lnTo>
                  <a:pt x="526935" y="47498"/>
                </a:lnTo>
                <a:lnTo>
                  <a:pt x="533348" y="50391"/>
                </a:lnTo>
                <a:lnTo>
                  <a:pt x="536540" y="52644"/>
                </a:lnTo>
                <a:lnTo>
                  <a:pt x="551147" y="55815"/>
                </a:lnTo>
                <a:lnTo>
                  <a:pt x="592285" y="57115"/>
                </a:lnTo>
                <a:lnTo>
                  <a:pt x="599435" y="54312"/>
                </a:lnTo>
                <a:lnTo>
                  <a:pt x="602823" y="52083"/>
                </a:lnTo>
                <a:lnTo>
                  <a:pt x="617705" y="48946"/>
                </a:lnTo>
                <a:lnTo>
                  <a:pt x="647932" y="44977"/>
                </a:lnTo>
                <a:lnTo>
                  <a:pt x="666819" y="40138"/>
                </a:lnTo>
                <a:lnTo>
                  <a:pt x="712395" y="30740"/>
                </a:lnTo>
                <a:lnTo>
                  <a:pt x="725136" y="28479"/>
                </a:lnTo>
                <a:lnTo>
                  <a:pt x="762537" y="12156"/>
                </a:lnTo>
                <a:lnTo>
                  <a:pt x="786216" y="8813"/>
                </a:lnTo>
                <a:lnTo>
                  <a:pt x="799866" y="2054"/>
                </a:lnTo>
                <a:lnTo>
                  <a:pt x="8191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649"/>
          <p:cNvGrpSpPr/>
          <p:nvPr/>
        </p:nvGrpSpPr>
        <p:grpSpPr>
          <a:xfrm>
            <a:off x="4733925" y="2153077"/>
            <a:ext cx="1018980" cy="275799"/>
            <a:chOff x="4733925" y="2153077"/>
            <a:chExt cx="1018980" cy="275799"/>
          </a:xfrm>
        </p:grpSpPr>
        <p:sp>
          <p:nvSpPr>
            <p:cNvPr id="73" name="SMARTInkShape-3537"/>
            <p:cNvSpPr/>
            <p:nvPr>
              <p:custDataLst>
                <p:tags r:id="rId243"/>
              </p:custDataLst>
            </p:nvPr>
          </p:nvSpPr>
          <p:spPr>
            <a:xfrm>
              <a:off x="5695950" y="2153077"/>
              <a:ext cx="56955" cy="275799"/>
            </a:xfrm>
            <a:custGeom>
              <a:avLst/>
              <a:gdLst/>
              <a:ahLst/>
              <a:cxnLst/>
              <a:rect l="0" t="0" r="0" b="0"/>
              <a:pathLst>
                <a:path w="56955" h="275799">
                  <a:moveTo>
                    <a:pt x="0" y="18623"/>
                  </a:moveTo>
                  <a:lnTo>
                    <a:pt x="0" y="18623"/>
                  </a:lnTo>
                  <a:lnTo>
                    <a:pt x="0" y="1013"/>
                  </a:lnTo>
                  <a:lnTo>
                    <a:pt x="1058" y="533"/>
                  </a:lnTo>
                  <a:lnTo>
                    <a:pt x="5056" y="0"/>
                  </a:lnTo>
                  <a:lnTo>
                    <a:pt x="5488" y="916"/>
                  </a:lnTo>
                  <a:lnTo>
                    <a:pt x="3144" y="4756"/>
                  </a:lnTo>
                  <a:lnTo>
                    <a:pt x="3155" y="6203"/>
                  </a:lnTo>
                  <a:lnTo>
                    <a:pt x="4220" y="7168"/>
                  </a:lnTo>
                  <a:lnTo>
                    <a:pt x="5988" y="7811"/>
                  </a:lnTo>
                  <a:lnTo>
                    <a:pt x="13534" y="13773"/>
                  </a:lnTo>
                  <a:lnTo>
                    <a:pt x="16599" y="19290"/>
                  </a:lnTo>
                  <a:lnTo>
                    <a:pt x="18323" y="31167"/>
                  </a:lnTo>
                  <a:lnTo>
                    <a:pt x="19785" y="41132"/>
                  </a:lnTo>
                  <a:lnTo>
                    <a:pt x="41428" y="82568"/>
                  </a:lnTo>
                  <a:lnTo>
                    <a:pt x="53809" y="126599"/>
                  </a:lnTo>
                  <a:lnTo>
                    <a:pt x="56954" y="171025"/>
                  </a:lnTo>
                  <a:lnTo>
                    <a:pt x="56085" y="215277"/>
                  </a:lnTo>
                  <a:lnTo>
                    <a:pt x="49543" y="231172"/>
                  </a:lnTo>
                  <a:lnTo>
                    <a:pt x="32698" y="259825"/>
                  </a:lnTo>
                  <a:lnTo>
                    <a:pt x="30407" y="267993"/>
                  </a:lnTo>
                  <a:lnTo>
                    <a:pt x="27680" y="270595"/>
                  </a:lnTo>
                  <a:lnTo>
                    <a:pt x="9525" y="275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38"/>
            <p:cNvSpPr/>
            <p:nvPr>
              <p:custDataLst>
                <p:tags r:id="rId244"/>
              </p:custDataLst>
            </p:nvPr>
          </p:nvSpPr>
          <p:spPr>
            <a:xfrm>
              <a:off x="5619750" y="22764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9525" y="0"/>
                  </a:moveTo>
                  <a:lnTo>
                    <a:pt x="9525" y="0"/>
                  </a:lnTo>
                  <a:lnTo>
                    <a:pt x="9525" y="23680"/>
                  </a:lnTo>
                  <a:lnTo>
                    <a:pt x="8467" y="25312"/>
                  </a:lnTo>
                  <a:lnTo>
                    <a:pt x="6703" y="26399"/>
                  </a:lnTo>
                  <a:lnTo>
                    <a:pt x="4469" y="27125"/>
                  </a:lnTo>
                  <a:lnTo>
                    <a:pt x="4037" y="28666"/>
                  </a:lnTo>
                  <a:lnTo>
                    <a:pt x="8593" y="41705"/>
                  </a:lnTo>
                  <a:lnTo>
                    <a:pt x="9249" y="50927"/>
                  </a:lnTo>
                  <a:lnTo>
                    <a:pt x="6581" y="57207"/>
                  </a:lnTo>
                  <a:lnTo>
                    <a:pt x="1300" y="64805"/>
                  </a:lnTo>
                  <a:lnTo>
                    <a:pt x="5744" y="79397"/>
                  </a:lnTo>
                  <a:lnTo>
                    <a:pt x="4888" y="81507"/>
                  </a:lnTo>
                  <a:lnTo>
                    <a:pt x="3259" y="82913"/>
                  </a:lnTo>
                  <a:lnTo>
                    <a:pt x="1449" y="8729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39"/>
            <p:cNvSpPr/>
            <p:nvPr>
              <p:custDataLst>
                <p:tags r:id="rId245"/>
              </p:custDataLst>
            </p:nvPr>
          </p:nvSpPr>
          <p:spPr>
            <a:xfrm>
              <a:off x="5562600" y="2181225"/>
              <a:ext cx="66676" cy="133231"/>
            </a:xfrm>
            <a:custGeom>
              <a:avLst/>
              <a:gdLst/>
              <a:ahLst/>
              <a:cxnLst/>
              <a:rect l="0" t="0" r="0" b="0"/>
              <a:pathLst>
                <a:path w="66676" h="133231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12505" y="16868"/>
                  </a:lnTo>
                  <a:lnTo>
                    <a:pt x="10408" y="25694"/>
                  </a:lnTo>
                  <a:lnTo>
                    <a:pt x="9528" y="69851"/>
                  </a:lnTo>
                  <a:lnTo>
                    <a:pt x="6705" y="76201"/>
                  </a:lnTo>
                  <a:lnTo>
                    <a:pt x="2980" y="82550"/>
                  </a:lnTo>
                  <a:lnTo>
                    <a:pt x="588" y="95250"/>
                  </a:lnTo>
                  <a:lnTo>
                    <a:pt x="0" y="123384"/>
                  </a:lnTo>
                  <a:lnTo>
                    <a:pt x="8201" y="131987"/>
                  </a:lnTo>
                  <a:lnTo>
                    <a:pt x="17609" y="133230"/>
                  </a:lnTo>
                  <a:lnTo>
                    <a:pt x="26370" y="126780"/>
                  </a:lnTo>
                  <a:lnTo>
                    <a:pt x="35212" y="124700"/>
                  </a:lnTo>
                  <a:lnTo>
                    <a:pt x="60336" y="123859"/>
                  </a:lnTo>
                  <a:lnTo>
                    <a:pt x="62449" y="122790"/>
                  </a:lnTo>
                  <a:lnTo>
                    <a:pt x="63858" y="121018"/>
                  </a:lnTo>
                  <a:lnTo>
                    <a:pt x="6667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540"/>
            <p:cNvSpPr/>
            <p:nvPr>
              <p:custDataLst>
                <p:tags r:id="rId246"/>
              </p:custDataLst>
            </p:nvPr>
          </p:nvSpPr>
          <p:spPr>
            <a:xfrm>
              <a:off x="5438775" y="2314575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8575" y="13258"/>
                  </a:lnTo>
                  <a:lnTo>
                    <a:pt x="25753" y="19297"/>
                  </a:lnTo>
                  <a:lnTo>
                    <a:pt x="23519" y="22390"/>
                  </a:lnTo>
                  <a:lnTo>
                    <a:pt x="23087" y="24452"/>
                  </a:lnTo>
                  <a:lnTo>
                    <a:pt x="23859" y="25826"/>
                  </a:lnTo>
                  <a:lnTo>
                    <a:pt x="25431" y="26743"/>
                  </a:lnTo>
                  <a:lnTo>
                    <a:pt x="25420" y="28412"/>
                  </a:lnTo>
                  <a:lnTo>
                    <a:pt x="20622" y="38695"/>
                  </a:lnTo>
                  <a:lnTo>
                    <a:pt x="16365" y="60024"/>
                  </a:lnTo>
                  <a:lnTo>
                    <a:pt x="11507" y="69011"/>
                  </a:lnTo>
                  <a:lnTo>
                    <a:pt x="3879" y="7512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541"/>
            <p:cNvSpPr/>
            <p:nvPr>
              <p:custDataLst>
                <p:tags r:id="rId247"/>
              </p:custDataLst>
            </p:nvPr>
          </p:nvSpPr>
          <p:spPr>
            <a:xfrm>
              <a:off x="5362575" y="22383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  <a:lnTo>
                    <a:pt x="9525" y="22390"/>
                  </a:lnTo>
                  <a:lnTo>
                    <a:pt x="12347" y="28648"/>
                  </a:lnTo>
                  <a:lnTo>
                    <a:pt x="14581" y="31799"/>
                  </a:lnTo>
                  <a:lnTo>
                    <a:pt x="17726" y="46346"/>
                  </a:lnTo>
                  <a:lnTo>
                    <a:pt x="19027" y="91115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542"/>
            <p:cNvSpPr/>
            <p:nvPr>
              <p:custDataLst>
                <p:tags r:id="rId248"/>
              </p:custDataLst>
            </p:nvPr>
          </p:nvSpPr>
          <p:spPr>
            <a:xfrm>
              <a:off x="5219895" y="2190787"/>
              <a:ext cx="66481" cy="219039"/>
            </a:xfrm>
            <a:custGeom>
              <a:avLst/>
              <a:gdLst/>
              <a:ahLst/>
              <a:cxnLst/>
              <a:rect l="0" t="0" r="0" b="0"/>
              <a:pathLst>
                <a:path w="66481" h="219039">
                  <a:moveTo>
                    <a:pt x="66480" y="19013"/>
                  </a:moveTo>
                  <a:lnTo>
                    <a:pt x="66480" y="19013"/>
                  </a:lnTo>
                  <a:lnTo>
                    <a:pt x="66480" y="10812"/>
                  </a:lnTo>
                  <a:lnTo>
                    <a:pt x="57071" y="89"/>
                  </a:lnTo>
                  <a:lnTo>
                    <a:pt x="51932" y="0"/>
                  </a:lnTo>
                  <a:lnTo>
                    <a:pt x="46610" y="2802"/>
                  </a:lnTo>
                  <a:lnTo>
                    <a:pt x="39625" y="8167"/>
                  </a:lnTo>
                  <a:lnTo>
                    <a:pt x="31699" y="23377"/>
                  </a:lnTo>
                  <a:lnTo>
                    <a:pt x="28304" y="34300"/>
                  </a:lnTo>
                  <a:lnTo>
                    <a:pt x="15252" y="55742"/>
                  </a:lnTo>
                  <a:lnTo>
                    <a:pt x="3130" y="98494"/>
                  </a:lnTo>
                  <a:lnTo>
                    <a:pt x="0" y="142844"/>
                  </a:lnTo>
                  <a:lnTo>
                    <a:pt x="889" y="173531"/>
                  </a:lnTo>
                  <a:lnTo>
                    <a:pt x="11566" y="199741"/>
                  </a:lnTo>
                  <a:lnTo>
                    <a:pt x="22472" y="212639"/>
                  </a:lnTo>
                  <a:lnTo>
                    <a:pt x="28576" y="216194"/>
                  </a:lnTo>
                  <a:lnTo>
                    <a:pt x="40785" y="218195"/>
                  </a:lnTo>
                  <a:lnTo>
                    <a:pt x="56955" y="21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543"/>
            <p:cNvSpPr/>
            <p:nvPr>
              <p:custDataLst>
                <p:tags r:id="rId249"/>
              </p:custDataLst>
            </p:nvPr>
          </p:nvSpPr>
          <p:spPr>
            <a:xfrm>
              <a:off x="5067300" y="2185714"/>
              <a:ext cx="76198" cy="195498"/>
            </a:xfrm>
            <a:custGeom>
              <a:avLst/>
              <a:gdLst/>
              <a:ahLst/>
              <a:cxnLst/>
              <a:rect l="0" t="0" r="0" b="0"/>
              <a:pathLst>
                <a:path w="76198" h="195498">
                  <a:moveTo>
                    <a:pt x="0" y="33611"/>
                  </a:moveTo>
                  <a:lnTo>
                    <a:pt x="0" y="33611"/>
                  </a:lnTo>
                  <a:lnTo>
                    <a:pt x="8201" y="33611"/>
                  </a:lnTo>
                  <a:lnTo>
                    <a:pt x="8642" y="34669"/>
                  </a:lnTo>
                  <a:lnTo>
                    <a:pt x="9525" y="79981"/>
                  </a:lnTo>
                  <a:lnTo>
                    <a:pt x="9525" y="124726"/>
                  </a:lnTo>
                  <a:lnTo>
                    <a:pt x="9525" y="131609"/>
                  </a:lnTo>
                  <a:lnTo>
                    <a:pt x="175" y="176306"/>
                  </a:lnTo>
                  <a:lnTo>
                    <a:pt x="3" y="194044"/>
                  </a:lnTo>
                  <a:lnTo>
                    <a:pt x="0" y="178163"/>
                  </a:lnTo>
                  <a:lnTo>
                    <a:pt x="8201" y="155175"/>
                  </a:lnTo>
                  <a:lnTo>
                    <a:pt x="9473" y="109599"/>
                  </a:lnTo>
                  <a:lnTo>
                    <a:pt x="10561" y="97017"/>
                  </a:lnTo>
                  <a:lnTo>
                    <a:pt x="21282" y="55478"/>
                  </a:lnTo>
                  <a:lnTo>
                    <a:pt x="25334" y="47563"/>
                  </a:lnTo>
                  <a:lnTo>
                    <a:pt x="27615" y="36099"/>
                  </a:lnTo>
                  <a:lnTo>
                    <a:pt x="28537" y="7324"/>
                  </a:lnTo>
                  <a:lnTo>
                    <a:pt x="33621" y="657"/>
                  </a:lnTo>
                  <a:lnTo>
                    <a:pt x="35114" y="0"/>
                  </a:lnTo>
                  <a:lnTo>
                    <a:pt x="36109" y="621"/>
                  </a:lnTo>
                  <a:lnTo>
                    <a:pt x="37707" y="4164"/>
                  </a:lnTo>
                  <a:lnTo>
                    <a:pt x="45627" y="5922"/>
                  </a:lnTo>
                  <a:lnTo>
                    <a:pt x="51323" y="10016"/>
                  </a:lnTo>
                  <a:lnTo>
                    <a:pt x="54560" y="15363"/>
                  </a:lnTo>
                  <a:lnTo>
                    <a:pt x="57057" y="21268"/>
                  </a:lnTo>
                  <a:lnTo>
                    <a:pt x="61694" y="27420"/>
                  </a:lnTo>
                  <a:lnTo>
                    <a:pt x="64462" y="36504"/>
                  </a:lnTo>
                  <a:lnTo>
                    <a:pt x="66749" y="46538"/>
                  </a:lnTo>
                  <a:lnTo>
                    <a:pt x="72929" y="59196"/>
                  </a:lnTo>
                  <a:lnTo>
                    <a:pt x="76115" y="106527"/>
                  </a:lnTo>
                  <a:lnTo>
                    <a:pt x="76197" y="141123"/>
                  </a:lnTo>
                  <a:lnTo>
                    <a:pt x="66499" y="172403"/>
                  </a:lnTo>
                  <a:lnTo>
                    <a:pt x="62011" y="179257"/>
                  </a:lnTo>
                  <a:lnTo>
                    <a:pt x="56488" y="183009"/>
                  </a:lnTo>
                  <a:lnTo>
                    <a:pt x="50507" y="185736"/>
                  </a:lnTo>
                  <a:lnTo>
                    <a:pt x="39943" y="194036"/>
                  </a:lnTo>
                  <a:lnTo>
                    <a:pt x="33589" y="195092"/>
                  </a:lnTo>
                  <a:lnTo>
                    <a:pt x="20814" y="195497"/>
                  </a:lnTo>
                  <a:lnTo>
                    <a:pt x="20226" y="194452"/>
                  </a:lnTo>
                  <a:lnTo>
                    <a:pt x="19050" y="176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544"/>
            <p:cNvSpPr/>
            <p:nvPr>
              <p:custDataLst>
                <p:tags r:id="rId250"/>
              </p:custDataLst>
            </p:nvPr>
          </p:nvSpPr>
          <p:spPr>
            <a:xfrm>
              <a:off x="4867275" y="2219767"/>
              <a:ext cx="152401" cy="161353"/>
            </a:xfrm>
            <a:custGeom>
              <a:avLst/>
              <a:gdLst/>
              <a:ahLst/>
              <a:cxnLst/>
              <a:rect l="0" t="0" r="0" b="0"/>
              <a:pathLst>
                <a:path w="152401" h="161353">
                  <a:moveTo>
                    <a:pt x="0" y="56708"/>
                  </a:moveTo>
                  <a:lnTo>
                    <a:pt x="0" y="56708"/>
                  </a:lnTo>
                  <a:lnTo>
                    <a:pt x="8201" y="56708"/>
                  </a:lnTo>
                  <a:lnTo>
                    <a:pt x="8642" y="57766"/>
                  </a:lnTo>
                  <a:lnTo>
                    <a:pt x="10561" y="76730"/>
                  </a:lnTo>
                  <a:lnTo>
                    <a:pt x="26415" y="112340"/>
                  </a:lnTo>
                  <a:lnTo>
                    <a:pt x="28574" y="159248"/>
                  </a:lnTo>
                  <a:lnTo>
                    <a:pt x="28575" y="161352"/>
                  </a:lnTo>
                  <a:lnTo>
                    <a:pt x="28575" y="115137"/>
                  </a:lnTo>
                  <a:lnTo>
                    <a:pt x="28575" y="68966"/>
                  </a:lnTo>
                  <a:lnTo>
                    <a:pt x="28575" y="22147"/>
                  </a:lnTo>
                  <a:lnTo>
                    <a:pt x="28575" y="1052"/>
                  </a:lnTo>
                  <a:lnTo>
                    <a:pt x="29633" y="553"/>
                  </a:lnTo>
                  <a:lnTo>
                    <a:pt x="33631" y="0"/>
                  </a:lnTo>
                  <a:lnTo>
                    <a:pt x="35120" y="911"/>
                  </a:lnTo>
                  <a:lnTo>
                    <a:pt x="36114" y="2577"/>
                  </a:lnTo>
                  <a:lnTo>
                    <a:pt x="37708" y="7798"/>
                  </a:lnTo>
                  <a:lnTo>
                    <a:pt x="53265" y="25254"/>
                  </a:lnTo>
                  <a:lnTo>
                    <a:pt x="59205" y="37716"/>
                  </a:lnTo>
                  <a:lnTo>
                    <a:pt x="61694" y="40872"/>
                  </a:lnTo>
                  <a:lnTo>
                    <a:pt x="64462" y="50022"/>
                  </a:lnTo>
                  <a:lnTo>
                    <a:pt x="66749" y="60087"/>
                  </a:lnTo>
                  <a:lnTo>
                    <a:pt x="83093" y="92648"/>
                  </a:lnTo>
                  <a:lnTo>
                    <a:pt x="85614" y="100198"/>
                  </a:lnTo>
                  <a:lnTo>
                    <a:pt x="91925" y="110399"/>
                  </a:lnTo>
                  <a:lnTo>
                    <a:pt x="95323" y="120124"/>
                  </a:lnTo>
                  <a:lnTo>
                    <a:pt x="101504" y="129708"/>
                  </a:lnTo>
                  <a:lnTo>
                    <a:pt x="103321" y="136072"/>
                  </a:lnTo>
                  <a:lnTo>
                    <a:pt x="104864" y="138192"/>
                  </a:lnTo>
                  <a:lnTo>
                    <a:pt x="106951" y="139606"/>
                  </a:lnTo>
                  <a:lnTo>
                    <a:pt x="114945" y="141595"/>
                  </a:lnTo>
                  <a:lnTo>
                    <a:pt x="128727" y="142418"/>
                  </a:lnTo>
                  <a:lnTo>
                    <a:pt x="130269" y="141365"/>
                  </a:lnTo>
                  <a:lnTo>
                    <a:pt x="131296" y="139604"/>
                  </a:lnTo>
                  <a:lnTo>
                    <a:pt x="132741" y="132070"/>
                  </a:lnTo>
                  <a:lnTo>
                    <a:pt x="133229" y="120043"/>
                  </a:lnTo>
                  <a:lnTo>
                    <a:pt x="136119" y="113785"/>
                  </a:lnTo>
                  <a:lnTo>
                    <a:pt x="138371" y="110634"/>
                  </a:lnTo>
                  <a:lnTo>
                    <a:pt x="141540" y="96087"/>
                  </a:lnTo>
                  <a:lnTo>
                    <a:pt x="142852" y="51318"/>
                  </a:lnTo>
                  <a:lnTo>
                    <a:pt x="142875" y="24996"/>
                  </a:lnTo>
                  <a:lnTo>
                    <a:pt x="145697" y="18624"/>
                  </a:lnTo>
                  <a:lnTo>
                    <a:pt x="152400" y="9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545"/>
            <p:cNvSpPr/>
            <p:nvPr>
              <p:custDataLst>
                <p:tags r:id="rId251"/>
              </p:custDataLst>
            </p:nvPr>
          </p:nvSpPr>
          <p:spPr>
            <a:xfrm>
              <a:off x="4733925" y="2191192"/>
              <a:ext cx="85726" cy="217258"/>
            </a:xfrm>
            <a:custGeom>
              <a:avLst/>
              <a:gdLst/>
              <a:ahLst/>
              <a:cxnLst/>
              <a:rect l="0" t="0" r="0" b="0"/>
              <a:pathLst>
                <a:path w="85726" h="217258">
                  <a:moveTo>
                    <a:pt x="0" y="37658"/>
                  </a:moveTo>
                  <a:lnTo>
                    <a:pt x="0" y="37658"/>
                  </a:lnTo>
                  <a:lnTo>
                    <a:pt x="0" y="32602"/>
                  </a:lnTo>
                  <a:lnTo>
                    <a:pt x="1058" y="32170"/>
                  </a:lnTo>
                  <a:lnTo>
                    <a:pt x="8201" y="36726"/>
                  </a:lnTo>
                  <a:lnTo>
                    <a:pt x="8936" y="40066"/>
                  </a:lnTo>
                  <a:lnTo>
                    <a:pt x="9525" y="87172"/>
                  </a:lnTo>
                  <a:lnTo>
                    <a:pt x="10583" y="108509"/>
                  </a:lnTo>
                  <a:lnTo>
                    <a:pt x="18167" y="139150"/>
                  </a:lnTo>
                  <a:lnTo>
                    <a:pt x="19027" y="183612"/>
                  </a:lnTo>
                  <a:lnTo>
                    <a:pt x="19050" y="208513"/>
                  </a:lnTo>
                  <a:lnTo>
                    <a:pt x="10849" y="217257"/>
                  </a:lnTo>
                  <a:lnTo>
                    <a:pt x="10408" y="216657"/>
                  </a:lnTo>
                  <a:lnTo>
                    <a:pt x="8489" y="198587"/>
                  </a:lnTo>
                  <a:lnTo>
                    <a:pt x="1991" y="181904"/>
                  </a:lnTo>
                  <a:lnTo>
                    <a:pt x="34" y="134617"/>
                  </a:lnTo>
                  <a:lnTo>
                    <a:pt x="2" y="91547"/>
                  </a:lnTo>
                  <a:lnTo>
                    <a:pt x="1058" y="54584"/>
                  </a:lnTo>
                  <a:lnTo>
                    <a:pt x="11759" y="28380"/>
                  </a:lnTo>
                  <a:lnTo>
                    <a:pt x="15810" y="21893"/>
                  </a:lnTo>
                  <a:lnTo>
                    <a:pt x="17610" y="15482"/>
                  </a:lnTo>
                  <a:lnTo>
                    <a:pt x="19148" y="13349"/>
                  </a:lnTo>
                  <a:lnTo>
                    <a:pt x="21232" y="11927"/>
                  </a:lnTo>
                  <a:lnTo>
                    <a:pt x="23680" y="10979"/>
                  </a:lnTo>
                  <a:lnTo>
                    <a:pt x="25312" y="9289"/>
                  </a:lnTo>
                  <a:lnTo>
                    <a:pt x="27124" y="4588"/>
                  </a:lnTo>
                  <a:lnTo>
                    <a:pt x="28666" y="2911"/>
                  </a:lnTo>
                  <a:lnTo>
                    <a:pt x="36649" y="0"/>
                  </a:lnTo>
                  <a:lnTo>
                    <a:pt x="48270" y="7155"/>
                  </a:lnTo>
                  <a:lnTo>
                    <a:pt x="51230" y="7798"/>
                  </a:lnTo>
                  <a:lnTo>
                    <a:pt x="53203" y="9285"/>
                  </a:lnTo>
                  <a:lnTo>
                    <a:pt x="57039" y="15375"/>
                  </a:lnTo>
                  <a:lnTo>
                    <a:pt x="61687" y="17171"/>
                  </a:lnTo>
                  <a:lnTo>
                    <a:pt x="63349" y="18709"/>
                  </a:lnTo>
                  <a:lnTo>
                    <a:pt x="74019" y="37850"/>
                  </a:lnTo>
                  <a:lnTo>
                    <a:pt x="76072" y="64951"/>
                  </a:lnTo>
                  <a:lnTo>
                    <a:pt x="75057" y="68553"/>
                  </a:lnTo>
                  <a:lnTo>
                    <a:pt x="73321" y="70955"/>
                  </a:lnTo>
                  <a:lnTo>
                    <a:pt x="62931" y="79866"/>
                  </a:lnTo>
                  <a:lnTo>
                    <a:pt x="59719" y="85698"/>
                  </a:lnTo>
                  <a:lnTo>
                    <a:pt x="57234" y="91817"/>
                  </a:lnTo>
                  <a:lnTo>
                    <a:pt x="49100" y="102476"/>
                  </a:lnTo>
                  <a:lnTo>
                    <a:pt x="45458" y="103507"/>
                  </a:lnTo>
                  <a:lnTo>
                    <a:pt x="43006" y="103783"/>
                  </a:lnTo>
                  <a:lnTo>
                    <a:pt x="37458" y="106911"/>
                  </a:lnTo>
                  <a:lnTo>
                    <a:pt x="30330" y="112486"/>
                  </a:lnTo>
                  <a:lnTo>
                    <a:pt x="19180" y="113847"/>
                  </a:lnTo>
                  <a:lnTo>
                    <a:pt x="9921" y="113858"/>
                  </a:lnTo>
                  <a:lnTo>
                    <a:pt x="14698" y="113858"/>
                  </a:lnTo>
                  <a:lnTo>
                    <a:pt x="16149" y="114916"/>
                  </a:lnTo>
                  <a:lnTo>
                    <a:pt x="19853" y="123559"/>
                  </a:lnTo>
                  <a:lnTo>
                    <a:pt x="41713" y="146039"/>
                  </a:lnTo>
                  <a:lnTo>
                    <a:pt x="47820" y="149327"/>
                  </a:lnTo>
                  <a:lnTo>
                    <a:pt x="50930" y="150204"/>
                  </a:lnTo>
                  <a:lnTo>
                    <a:pt x="53003" y="151847"/>
                  </a:lnTo>
                  <a:lnTo>
                    <a:pt x="58038" y="159216"/>
                  </a:lnTo>
                  <a:lnTo>
                    <a:pt x="85725" y="180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50"/>
          <p:cNvGrpSpPr/>
          <p:nvPr/>
        </p:nvGrpSpPr>
        <p:grpSpPr>
          <a:xfrm>
            <a:off x="6373549" y="1981200"/>
            <a:ext cx="1215910" cy="352426"/>
            <a:chOff x="6373549" y="1981200"/>
            <a:chExt cx="1215910" cy="352426"/>
          </a:xfrm>
        </p:grpSpPr>
        <p:sp>
          <p:nvSpPr>
            <p:cNvPr id="83" name="SMARTInkShape-3546"/>
            <p:cNvSpPr/>
            <p:nvPr>
              <p:custDataLst>
                <p:tags r:id="rId235"/>
              </p:custDataLst>
            </p:nvPr>
          </p:nvSpPr>
          <p:spPr>
            <a:xfrm>
              <a:off x="7524750" y="1981200"/>
              <a:ext cx="64709" cy="352426"/>
            </a:xfrm>
            <a:custGeom>
              <a:avLst/>
              <a:gdLst/>
              <a:ahLst/>
              <a:cxnLst/>
              <a:rect l="0" t="0" r="0" b="0"/>
              <a:pathLst>
                <a:path w="64709" h="352426">
                  <a:moveTo>
                    <a:pt x="0" y="0"/>
                  </a:moveTo>
                  <a:lnTo>
                    <a:pt x="0" y="0"/>
                  </a:lnTo>
                  <a:lnTo>
                    <a:pt x="26742" y="0"/>
                  </a:lnTo>
                  <a:lnTo>
                    <a:pt x="33088" y="5056"/>
                  </a:lnTo>
                  <a:lnTo>
                    <a:pt x="35872" y="10361"/>
                  </a:lnTo>
                  <a:lnTo>
                    <a:pt x="49801" y="52703"/>
                  </a:lnTo>
                  <a:lnTo>
                    <a:pt x="55698" y="81672"/>
                  </a:lnTo>
                  <a:lnTo>
                    <a:pt x="59782" y="121723"/>
                  </a:lnTo>
                  <a:lnTo>
                    <a:pt x="64632" y="145075"/>
                  </a:lnTo>
                  <a:lnTo>
                    <a:pt x="64708" y="162903"/>
                  </a:lnTo>
                  <a:lnTo>
                    <a:pt x="58355" y="209679"/>
                  </a:lnTo>
                  <a:lnTo>
                    <a:pt x="54487" y="257192"/>
                  </a:lnTo>
                  <a:lnTo>
                    <a:pt x="37866" y="303965"/>
                  </a:lnTo>
                  <a:lnTo>
                    <a:pt x="25684" y="323603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547"/>
            <p:cNvSpPr/>
            <p:nvPr>
              <p:custDataLst>
                <p:tags r:id="rId236"/>
              </p:custDataLst>
            </p:nvPr>
          </p:nvSpPr>
          <p:spPr>
            <a:xfrm>
              <a:off x="7372466" y="2028828"/>
              <a:ext cx="94730" cy="228552"/>
            </a:xfrm>
            <a:custGeom>
              <a:avLst/>
              <a:gdLst/>
              <a:ahLst/>
              <a:cxnLst/>
              <a:rect l="0" t="0" r="0" b="0"/>
              <a:pathLst>
                <a:path w="94730" h="228552">
                  <a:moveTo>
                    <a:pt x="9409" y="9522"/>
                  </a:moveTo>
                  <a:lnTo>
                    <a:pt x="9409" y="9522"/>
                  </a:lnTo>
                  <a:lnTo>
                    <a:pt x="277" y="9522"/>
                  </a:lnTo>
                  <a:lnTo>
                    <a:pt x="0" y="4466"/>
                  </a:lnTo>
                  <a:lnTo>
                    <a:pt x="1020" y="2976"/>
                  </a:lnTo>
                  <a:lnTo>
                    <a:pt x="2757" y="1983"/>
                  </a:lnTo>
                  <a:lnTo>
                    <a:pt x="9591" y="258"/>
                  </a:lnTo>
                  <a:lnTo>
                    <a:pt x="32065" y="0"/>
                  </a:lnTo>
                  <a:lnTo>
                    <a:pt x="38175" y="2821"/>
                  </a:lnTo>
                  <a:lnTo>
                    <a:pt x="44420" y="6543"/>
                  </a:lnTo>
                  <a:lnTo>
                    <a:pt x="53885" y="9698"/>
                  </a:lnTo>
                  <a:lnTo>
                    <a:pt x="74203" y="26821"/>
                  </a:lnTo>
                  <a:lnTo>
                    <a:pt x="75248" y="30616"/>
                  </a:lnTo>
                  <a:lnTo>
                    <a:pt x="76035" y="50917"/>
                  </a:lnTo>
                  <a:lnTo>
                    <a:pt x="74993" y="52994"/>
                  </a:lnTo>
                  <a:lnTo>
                    <a:pt x="73240" y="54378"/>
                  </a:lnTo>
                  <a:lnTo>
                    <a:pt x="71013" y="55301"/>
                  </a:lnTo>
                  <a:lnTo>
                    <a:pt x="69528" y="56975"/>
                  </a:lnTo>
                  <a:lnTo>
                    <a:pt x="64323" y="67265"/>
                  </a:lnTo>
                  <a:lnTo>
                    <a:pt x="58474" y="74433"/>
                  </a:lnTo>
                  <a:lnTo>
                    <a:pt x="57461" y="80731"/>
                  </a:lnTo>
                  <a:lnTo>
                    <a:pt x="56260" y="82394"/>
                  </a:lnTo>
                  <a:lnTo>
                    <a:pt x="54402" y="83504"/>
                  </a:lnTo>
                  <a:lnTo>
                    <a:pt x="47512" y="85721"/>
                  </a:lnTo>
                  <a:lnTo>
                    <a:pt x="47509" y="93923"/>
                  </a:lnTo>
                  <a:lnTo>
                    <a:pt x="63318" y="112092"/>
                  </a:lnTo>
                  <a:lnTo>
                    <a:pt x="66657" y="120935"/>
                  </a:lnTo>
                  <a:lnTo>
                    <a:pt x="71189" y="127125"/>
                  </a:lnTo>
                  <a:lnTo>
                    <a:pt x="76731" y="130581"/>
                  </a:lnTo>
                  <a:lnTo>
                    <a:pt x="79690" y="131503"/>
                  </a:lnTo>
                  <a:lnTo>
                    <a:pt x="81664" y="134234"/>
                  </a:lnTo>
                  <a:lnTo>
                    <a:pt x="84830" y="151004"/>
                  </a:lnTo>
                  <a:lnTo>
                    <a:pt x="85089" y="154644"/>
                  </a:lnTo>
                  <a:lnTo>
                    <a:pt x="88200" y="161509"/>
                  </a:lnTo>
                  <a:lnTo>
                    <a:pt x="92053" y="168088"/>
                  </a:lnTo>
                  <a:lnTo>
                    <a:pt x="94526" y="180936"/>
                  </a:lnTo>
                  <a:lnTo>
                    <a:pt x="94729" y="184123"/>
                  </a:lnTo>
                  <a:lnTo>
                    <a:pt x="92132" y="190487"/>
                  </a:lnTo>
                  <a:lnTo>
                    <a:pt x="88507" y="196843"/>
                  </a:lnTo>
                  <a:lnTo>
                    <a:pt x="85991" y="207665"/>
                  </a:lnTo>
                  <a:lnTo>
                    <a:pt x="72386" y="222639"/>
                  </a:lnTo>
                  <a:lnTo>
                    <a:pt x="66326" y="225949"/>
                  </a:lnTo>
                  <a:lnTo>
                    <a:pt x="57199" y="228248"/>
                  </a:lnTo>
                  <a:lnTo>
                    <a:pt x="43937" y="228551"/>
                  </a:lnTo>
                  <a:lnTo>
                    <a:pt x="37808" y="225754"/>
                  </a:lnTo>
                  <a:lnTo>
                    <a:pt x="34692" y="223527"/>
                  </a:lnTo>
                  <a:lnTo>
                    <a:pt x="31229" y="218230"/>
                  </a:lnTo>
                  <a:lnTo>
                    <a:pt x="28459" y="209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548"/>
            <p:cNvSpPr/>
            <p:nvPr>
              <p:custDataLst>
                <p:tags r:id="rId237"/>
              </p:custDataLst>
            </p:nvPr>
          </p:nvSpPr>
          <p:spPr>
            <a:xfrm>
              <a:off x="7258050" y="221932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13258"/>
                  </a:lnTo>
                  <a:lnTo>
                    <a:pt x="17992" y="15188"/>
                  </a:lnTo>
                  <a:lnTo>
                    <a:pt x="16228" y="16476"/>
                  </a:lnTo>
                  <a:lnTo>
                    <a:pt x="13994" y="17334"/>
                  </a:lnTo>
                  <a:lnTo>
                    <a:pt x="13563" y="18964"/>
                  </a:lnTo>
                  <a:lnTo>
                    <a:pt x="15905" y="23598"/>
                  </a:lnTo>
                  <a:lnTo>
                    <a:pt x="15895" y="26315"/>
                  </a:lnTo>
                  <a:lnTo>
                    <a:pt x="13062" y="32157"/>
                  </a:lnTo>
                  <a:lnTo>
                    <a:pt x="3678" y="44530"/>
                  </a:lnTo>
                  <a:lnTo>
                    <a:pt x="1089" y="5399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549"/>
            <p:cNvSpPr/>
            <p:nvPr>
              <p:custDataLst>
                <p:tags r:id="rId238"/>
              </p:custDataLst>
            </p:nvPr>
          </p:nvSpPr>
          <p:spPr>
            <a:xfrm>
              <a:off x="7191375" y="2057435"/>
              <a:ext cx="9526" cy="171416"/>
            </a:xfrm>
            <a:custGeom>
              <a:avLst/>
              <a:gdLst/>
              <a:ahLst/>
              <a:cxnLst/>
              <a:rect l="0" t="0" r="0" b="0"/>
              <a:pathLst>
                <a:path w="9526" h="171416">
                  <a:moveTo>
                    <a:pt x="0" y="9490"/>
                  </a:moveTo>
                  <a:lnTo>
                    <a:pt x="0" y="9490"/>
                  </a:lnTo>
                  <a:lnTo>
                    <a:pt x="0" y="0"/>
                  </a:lnTo>
                  <a:lnTo>
                    <a:pt x="0" y="45483"/>
                  </a:lnTo>
                  <a:lnTo>
                    <a:pt x="0" y="92206"/>
                  </a:lnTo>
                  <a:lnTo>
                    <a:pt x="1058" y="139733"/>
                  </a:lnTo>
                  <a:lnTo>
                    <a:pt x="9525" y="17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550"/>
            <p:cNvSpPr/>
            <p:nvPr>
              <p:custDataLst>
                <p:tags r:id="rId239"/>
              </p:custDataLst>
            </p:nvPr>
          </p:nvSpPr>
          <p:spPr>
            <a:xfrm>
              <a:off x="7020045" y="2038353"/>
              <a:ext cx="95131" cy="233950"/>
            </a:xfrm>
            <a:custGeom>
              <a:avLst/>
              <a:gdLst/>
              <a:ahLst/>
              <a:cxnLst/>
              <a:rect l="0" t="0" r="0" b="0"/>
              <a:pathLst>
                <a:path w="95131" h="233950">
                  <a:moveTo>
                    <a:pt x="76080" y="19047"/>
                  </a:moveTo>
                  <a:lnTo>
                    <a:pt x="76080" y="19047"/>
                  </a:lnTo>
                  <a:lnTo>
                    <a:pt x="76080" y="13991"/>
                  </a:lnTo>
                  <a:lnTo>
                    <a:pt x="75022" y="12501"/>
                  </a:lnTo>
                  <a:lnTo>
                    <a:pt x="73258" y="11508"/>
                  </a:lnTo>
                  <a:lnTo>
                    <a:pt x="71024" y="10846"/>
                  </a:lnTo>
                  <a:lnTo>
                    <a:pt x="69535" y="9346"/>
                  </a:lnTo>
                  <a:lnTo>
                    <a:pt x="66589" y="124"/>
                  </a:lnTo>
                  <a:lnTo>
                    <a:pt x="52367" y="0"/>
                  </a:lnTo>
                  <a:lnTo>
                    <a:pt x="50746" y="1058"/>
                  </a:lnTo>
                  <a:lnTo>
                    <a:pt x="49665" y="2821"/>
                  </a:lnTo>
                  <a:lnTo>
                    <a:pt x="48945" y="5055"/>
                  </a:lnTo>
                  <a:lnTo>
                    <a:pt x="47407" y="6543"/>
                  </a:lnTo>
                  <a:lnTo>
                    <a:pt x="42875" y="8198"/>
                  </a:lnTo>
                  <a:lnTo>
                    <a:pt x="41243" y="9698"/>
                  </a:lnTo>
                  <a:lnTo>
                    <a:pt x="31720" y="26749"/>
                  </a:lnTo>
                  <a:lnTo>
                    <a:pt x="28364" y="41555"/>
                  </a:lnTo>
                  <a:lnTo>
                    <a:pt x="13352" y="70847"/>
                  </a:lnTo>
                  <a:lnTo>
                    <a:pt x="6814" y="114355"/>
                  </a:lnTo>
                  <a:lnTo>
                    <a:pt x="1934" y="133365"/>
                  </a:lnTo>
                  <a:lnTo>
                    <a:pt x="0" y="177798"/>
                  </a:lnTo>
                  <a:lnTo>
                    <a:pt x="2755" y="187675"/>
                  </a:lnTo>
                  <a:lnTo>
                    <a:pt x="16360" y="216839"/>
                  </a:lnTo>
                  <a:lnTo>
                    <a:pt x="17218" y="220758"/>
                  </a:lnTo>
                  <a:lnTo>
                    <a:pt x="18846" y="223371"/>
                  </a:lnTo>
                  <a:lnTo>
                    <a:pt x="20991" y="225113"/>
                  </a:lnTo>
                  <a:lnTo>
                    <a:pt x="26195" y="227048"/>
                  </a:lnTo>
                  <a:lnTo>
                    <a:pt x="40984" y="231113"/>
                  </a:lnTo>
                  <a:lnTo>
                    <a:pt x="46332" y="233450"/>
                  </a:lnTo>
                  <a:lnTo>
                    <a:pt x="50957" y="233949"/>
                  </a:lnTo>
                  <a:lnTo>
                    <a:pt x="79196" y="228148"/>
                  </a:lnTo>
                  <a:lnTo>
                    <a:pt x="95130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551"/>
            <p:cNvSpPr/>
            <p:nvPr>
              <p:custDataLst>
                <p:tags r:id="rId240"/>
              </p:custDataLst>
            </p:nvPr>
          </p:nvSpPr>
          <p:spPr>
            <a:xfrm>
              <a:off x="6829425" y="2067380"/>
              <a:ext cx="95148" cy="232993"/>
            </a:xfrm>
            <a:custGeom>
              <a:avLst/>
              <a:gdLst/>
              <a:ahLst/>
              <a:cxnLst/>
              <a:rect l="0" t="0" r="0" b="0"/>
              <a:pathLst>
                <a:path w="95148" h="232993">
                  <a:moveTo>
                    <a:pt x="9525" y="37645"/>
                  </a:moveTo>
                  <a:lnTo>
                    <a:pt x="9525" y="37645"/>
                  </a:lnTo>
                  <a:lnTo>
                    <a:pt x="9525" y="28512"/>
                  </a:lnTo>
                  <a:lnTo>
                    <a:pt x="9525" y="75762"/>
                  </a:lnTo>
                  <a:lnTo>
                    <a:pt x="9525" y="120796"/>
                  </a:lnTo>
                  <a:lnTo>
                    <a:pt x="9525" y="164632"/>
                  </a:lnTo>
                  <a:lnTo>
                    <a:pt x="8467" y="166753"/>
                  </a:lnTo>
                  <a:lnTo>
                    <a:pt x="6703" y="168167"/>
                  </a:lnTo>
                  <a:lnTo>
                    <a:pt x="393" y="170830"/>
                  </a:lnTo>
                  <a:lnTo>
                    <a:pt x="8235" y="170980"/>
                  </a:lnTo>
                  <a:lnTo>
                    <a:pt x="16049" y="128617"/>
                  </a:lnTo>
                  <a:lnTo>
                    <a:pt x="21696" y="85205"/>
                  </a:lnTo>
                  <a:lnTo>
                    <a:pt x="27216" y="64914"/>
                  </a:lnTo>
                  <a:lnTo>
                    <a:pt x="29554" y="25741"/>
                  </a:lnTo>
                  <a:lnTo>
                    <a:pt x="37211" y="9615"/>
                  </a:lnTo>
                  <a:lnTo>
                    <a:pt x="37705" y="4726"/>
                  </a:lnTo>
                  <a:lnTo>
                    <a:pt x="38895" y="2999"/>
                  </a:lnTo>
                  <a:lnTo>
                    <a:pt x="40746" y="1848"/>
                  </a:lnTo>
                  <a:lnTo>
                    <a:pt x="46266" y="0"/>
                  </a:lnTo>
                  <a:lnTo>
                    <a:pt x="52279" y="4736"/>
                  </a:lnTo>
                  <a:lnTo>
                    <a:pt x="54985" y="9966"/>
                  </a:lnTo>
                  <a:lnTo>
                    <a:pt x="55707" y="12842"/>
                  </a:lnTo>
                  <a:lnTo>
                    <a:pt x="73568" y="45207"/>
                  </a:lnTo>
                  <a:lnTo>
                    <a:pt x="86330" y="76409"/>
                  </a:lnTo>
                  <a:lnTo>
                    <a:pt x="92608" y="92169"/>
                  </a:lnTo>
                  <a:lnTo>
                    <a:pt x="95147" y="136339"/>
                  </a:lnTo>
                  <a:lnTo>
                    <a:pt x="94161" y="154142"/>
                  </a:lnTo>
                  <a:lnTo>
                    <a:pt x="87705" y="172997"/>
                  </a:lnTo>
                  <a:lnTo>
                    <a:pt x="85547" y="183527"/>
                  </a:lnTo>
                  <a:lnTo>
                    <a:pt x="78381" y="195404"/>
                  </a:lnTo>
                  <a:lnTo>
                    <a:pt x="53692" y="220845"/>
                  </a:lnTo>
                  <a:lnTo>
                    <a:pt x="35306" y="232240"/>
                  </a:lnTo>
                  <a:lnTo>
                    <a:pt x="30946" y="232992"/>
                  </a:lnTo>
                  <a:lnTo>
                    <a:pt x="0" y="22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552"/>
            <p:cNvSpPr/>
            <p:nvPr>
              <p:custDataLst>
                <p:tags r:id="rId241"/>
              </p:custDataLst>
            </p:nvPr>
          </p:nvSpPr>
          <p:spPr>
            <a:xfrm>
              <a:off x="6572250" y="2105025"/>
              <a:ext cx="171451" cy="171323"/>
            </a:xfrm>
            <a:custGeom>
              <a:avLst/>
              <a:gdLst/>
              <a:ahLst/>
              <a:cxnLst/>
              <a:rect l="0" t="0" r="0" b="0"/>
              <a:pathLst>
                <a:path w="171451" h="171323">
                  <a:moveTo>
                    <a:pt x="0" y="57150"/>
                  </a:moveTo>
                  <a:lnTo>
                    <a:pt x="0" y="57150"/>
                  </a:lnTo>
                  <a:lnTo>
                    <a:pt x="0" y="39540"/>
                  </a:lnTo>
                  <a:lnTo>
                    <a:pt x="2822" y="41562"/>
                  </a:lnTo>
                  <a:lnTo>
                    <a:pt x="8200" y="46427"/>
                  </a:lnTo>
                  <a:lnTo>
                    <a:pt x="9409" y="55721"/>
                  </a:lnTo>
                  <a:lnTo>
                    <a:pt x="9524" y="101364"/>
                  </a:lnTo>
                  <a:lnTo>
                    <a:pt x="9525" y="107845"/>
                  </a:lnTo>
                  <a:lnTo>
                    <a:pt x="18876" y="152224"/>
                  </a:lnTo>
                  <a:lnTo>
                    <a:pt x="19049" y="171008"/>
                  </a:lnTo>
                  <a:lnTo>
                    <a:pt x="19050" y="149048"/>
                  </a:lnTo>
                  <a:lnTo>
                    <a:pt x="16228" y="142797"/>
                  </a:lnTo>
                  <a:lnTo>
                    <a:pt x="13994" y="139648"/>
                  </a:lnTo>
                  <a:lnTo>
                    <a:pt x="10850" y="125103"/>
                  </a:lnTo>
                  <a:lnTo>
                    <a:pt x="9577" y="78948"/>
                  </a:lnTo>
                  <a:lnTo>
                    <a:pt x="9528" y="54136"/>
                  </a:lnTo>
                  <a:lnTo>
                    <a:pt x="12349" y="47697"/>
                  </a:lnTo>
                  <a:lnTo>
                    <a:pt x="16072" y="41307"/>
                  </a:lnTo>
                  <a:lnTo>
                    <a:pt x="18659" y="30461"/>
                  </a:lnTo>
                  <a:lnTo>
                    <a:pt x="19847" y="29832"/>
                  </a:lnTo>
                  <a:lnTo>
                    <a:pt x="33229" y="28624"/>
                  </a:lnTo>
                  <a:lnTo>
                    <a:pt x="34853" y="29666"/>
                  </a:lnTo>
                  <a:lnTo>
                    <a:pt x="35935" y="31419"/>
                  </a:lnTo>
                  <a:lnTo>
                    <a:pt x="36657" y="33646"/>
                  </a:lnTo>
                  <a:lnTo>
                    <a:pt x="47716" y="47540"/>
                  </a:lnTo>
                  <a:lnTo>
                    <a:pt x="57795" y="60583"/>
                  </a:lnTo>
                  <a:lnTo>
                    <a:pt x="73434" y="85190"/>
                  </a:lnTo>
                  <a:lnTo>
                    <a:pt x="76029" y="91837"/>
                  </a:lnTo>
                  <a:lnTo>
                    <a:pt x="91280" y="117650"/>
                  </a:lnTo>
                  <a:lnTo>
                    <a:pt x="95133" y="129286"/>
                  </a:lnTo>
                  <a:lnTo>
                    <a:pt x="101447" y="139437"/>
                  </a:lnTo>
                  <a:lnTo>
                    <a:pt x="104337" y="150484"/>
                  </a:lnTo>
                  <a:lnTo>
                    <a:pt x="118952" y="166539"/>
                  </a:lnTo>
                  <a:lnTo>
                    <a:pt x="124482" y="169268"/>
                  </a:lnTo>
                  <a:lnTo>
                    <a:pt x="137888" y="171322"/>
                  </a:lnTo>
                  <a:lnTo>
                    <a:pt x="139550" y="170306"/>
                  </a:lnTo>
                  <a:lnTo>
                    <a:pt x="140659" y="168571"/>
                  </a:lnTo>
                  <a:lnTo>
                    <a:pt x="141398" y="166356"/>
                  </a:lnTo>
                  <a:lnTo>
                    <a:pt x="154576" y="150339"/>
                  </a:lnTo>
                  <a:lnTo>
                    <a:pt x="157026" y="147851"/>
                  </a:lnTo>
                  <a:lnTo>
                    <a:pt x="159748" y="142265"/>
                  </a:lnTo>
                  <a:lnTo>
                    <a:pt x="161798" y="120614"/>
                  </a:lnTo>
                  <a:lnTo>
                    <a:pt x="161922" y="77885"/>
                  </a:lnTo>
                  <a:lnTo>
                    <a:pt x="161925" y="3544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553"/>
            <p:cNvSpPr/>
            <p:nvPr>
              <p:custDataLst>
                <p:tags r:id="rId242"/>
              </p:custDataLst>
            </p:nvPr>
          </p:nvSpPr>
          <p:spPr>
            <a:xfrm>
              <a:off x="6373549" y="2067380"/>
              <a:ext cx="132027" cy="237230"/>
            </a:xfrm>
            <a:custGeom>
              <a:avLst/>
              <a:gdLst/>
              <a:ahLst/>
              <a:cxnLst/>
              <a:rect l="0" t="0" r="0" b="0"/>
              <a:pathLst>
                <a:path w="132027" h="237230">
                  <a:moveTo>
                    <a:pt x="17726" y="132895"/>
                  </a:moveTo>
                  <a:lnTo>
                    <a:pt x="17726" y="132895"/>
                  </a:lnTo>
                  <a:lnTo>
                    <a:pt x="17726" y="141096"/>
                  </a:lnTo>
                  <a:lnTo>
                    <a:pt x="12670" y="147084"/>
                  </a:lnTo>
                  <a:lnTo>
                    <a:pt x="12238" y="149763"/>
                  </a:lnTo>
                  <a:lnTo>
                    <a:pt x="13010" y="152606"/>
                  </a:lnTo>
                  <a:lnTo>
                    <a:pt x="14582" y="155561"/>
                  </a:lnTo>
                  <a:lnTo>
                    <a:pt x="14571" y="158589"/>
                  </a:lnTo>
                  <a:lnTo>
                    <a:pt x="8899" y="177371"/>
                  </a:lnTo>
                  <a:lnTo>
                    <a:pt x="8203" y="223912"/>
                  </a:lnTo>
                  <a:lnTo>
                    <a:pt x="8201" y="237229"/>
                  </a:lnTo>
                  <a:lnTo>
                    <a:pt x="8201" y="195053"/>
                  </a:lnTo>
                  <a:lnTo>
                    <a:pt x="7143" y="158177"/>
                  </a:lnTo>
                  <a:lnTo>
                    <a:pt x="0" y="126529"/>
                  </a:lnTo>
                  <a:lnTo>
                    <a:pt x="6993" y="80243"/>
                  </a:lnTo>
                  <a:lnTo>
                    <a:pt x="9021" y="60327"/>
                  </a:lnTo>
                  <a:lnTo>
                    <a:pt x="24427" y="25765"/>
                  </a:lnTo>
                  <a:lnTo>
                    <a:pt x="30581" y="17195"/>
                  </a:lnTo>
                  <a:lnTo>
                    <a:pt x="36845" y="12681"/>
                  </a:lnTo>
                  <a:lnTo>
                    <a:pt x="43157" y="9616"/>
                  </a:lnTo>
                  <a:lnTo>
                    <a:pt x="52660" y="2999"/>
                  </a:lnTo>
                  <a:lnTo>
                    <a:pt x="62179" y="568"/>
                  </a:lnTo>
                  <a:lnTo>
                    <a:pt x="68528" y="0"/>
                  </a:lnTo>
                  <a:lnTo>
                    <a:pt x="74876" y="2569"/>
                  </a:lnTo>
                  <a:lnTo>
                    <a:pt x="78051" y="4736"/>
                  </a:lnTo>
                  <a:lnTo>
                    <a:pt x="92632" y="7786"/>
                  </a:lnTo>
                  <a:lnTo>
                    <a:pt x="96238" y="10330"/>
                  </a:lnTo>
                  <a:lnTo>
                    <a:pt x="98642" y="14144"/>
                  </a:lnTo>
                  <a:lnTo>
                    <a:pt x="102372" y="22967"/>
                  </a:lnTo>
                  <a:lnTo>
                    <a:pt x="118451" y="44880"/>
                  </a:lnTo>
                  <a:lnTo>
                    <a:pt x="121968" y="73105"/>
                  </a:lnTo>
                  <a:lnTo>
                    <a:pt x="121337" y="97017"/>
                  </a:lnTo>
                  <a:lnTo>
                    <a:pt x="117397" y="105660"/>
                  </a:lnTo>
                  <a:lnTo>
                    <a:pt x="96988" y="135100"/>
                  </a:lnTo>
                  <a:lnTo>
                    <a:pt x="68523" y="157418"/>
                  </a:lnTo>
                  <a:lnTo>
                    <a:pt x="59000" y="160269"/>
                  </a:lnTo>
                  <a:lnTo>
                    <a:pt x="33601" y="161423"/>
                  </a:lnTo>
                  <a:lnTo>
                    <a:pt x="31484" y="160381"/>
                  </a:lnTo>
                  <a:lnTo>
                    <a:pt x="30073" y="158627"/>
                  </a:lnTo>
                  <a:lnTo>
                    <a:pt x="29132" y="156400"/>
                  </a:lnTo>
                  <a:lnTo>
                    <a:pt x="27447" y="154915"/>
                  </a:lnTo>
                  <a:lnTo>
                    <a:pt x="17764" y="151955"/>
                  </a:lnTo>
                  <a:lnTo>
                    <a:pt x="25931" y="151946"/>
                  </a:lnTo>
                  <a:lnTo>
                    <a:pt x="49583" y="168813"/>
                  </a:lnTo>
                  <a:lnTo>
                    <a:pt x="60060" y="183826"/>
                  </a:lnTo>
                  <a:lnTo>
                    <a:pt x="105389" y="220607"/>
                  </a:lnTo>
                  <a:lnTo>
                    <a:pt x="107918" y="223120"/>
                  </a:lnTo>
                  <a:lnTo>
                    <a:pt x="113551" y="225912"/>
                  </a:lnTo>
                  <a:lnTo>
                    <a:pt x="132026" y="22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651"/>
          <p:cNvGrpSpPr/>
          <p:nvPr/>
        </p:nvGrpSpPr>
        <p:grpSpPr>
          <a:xfrm>
            <a:off x="2315411" y="2010206"/>
            <a:ext cx="313048" cy="390020"/>
            <a:chOff x="2315411" y="2010206"/>
            <a:chExt cx="313048" cy="390020"/>
          </a:xfrm>
        </p:grpSpPr>
        <p:sp>
          <p:nvSpPr>
            <p:cNvPr id="92" name="SMARTInkShape-3554"/>
            <p:cNvSpPr/>
            <p:nvPr>
              <p:custDataLst>
                <p:tags r:id="rId233"/>
              </p:custDataLst>
            </p:nvPr>
          </p:nvSpPr>
          <p:spPr>
            <a:xfrm>
              <a:off x="2315411" y="2010206"/>
              <a:ext cx="313048" cy="390020"/>
            </a:xfrm>
            <a:custGeom>
              <a:avLst/>
              <a:gdLst/>
              <a:ahLst/>
              <a:cxnLst/>
              <a:rect l="0" t="0" r="0" b="0"/>
              <a:pathLst>
                <a:path w="313048" h="390020">
                  <a:moveTo>
                    <a:pt x="227764" y="56719"/>
                  </a:moveTo>
                  <a:lnTo>
                    <a:pt x="227764" y="56719"/>
                  </a:lnTo>
                  <a:lnTo>
                    <a:pt x="213575" y="42530"/>
                  </a:lnTo>
                  <a:lnTo>
                    <a:pt x="210874" y="37007"/>
                  </a:lnTo>
                  <a:lnTo>
                    <a:pt x="210154" y="34053"/>
                  </a:lnTo>
                  <a:lnTo>
                    <a:pt x="204084" y="24838"/>
                  </a:lnTo>
                  <a:lnTo>
                    <a:pt x="198542" y="21383"/>
                  </a:lnTo>
                  <a:lnTo>
                    <a:pt x="192551" y="18789"/>
                  </a:lnTo>
                  <a:lnTo>
                    <a:pt x="183229" y="12437"/>
                  </a:lnTo>
                  <a:lnTo>
                    <a:pt x="173764" y="9026"/>
                  </a:lnTo>
                  <a:lnTo>
                    <a:pt x="164256" y="2841"/>
                  </a:lnTo>
                  <a:lnTo>
                    <a:pt x="153678" y="539"/>
                  </a:lnTo>
                  <a:lnTo>
                    <a:pt x="143331" y="0"/>
                  </a:lnTo>
                  <a:lnTo>
                    <a:pt x="134500" y="2583"/>
                  </a:lnTo>
                  <a:lnTo>
                    <a:pt x="127046" y="6200"/>
                  </a:lnTo>
                  <a:lnTo>
                    <a:pt x="105349" y="13769"/>
                  </a:lnTo>
                  <a:lnTo>
                    <a:pt x="87911" y="26324"/>
                  </a:lnTo>
                  <a:lnTo>
                    <a:pt x="68004" y="48089"/>
                  </a:lnTo>
                  <a:lnTo>
                    <a:pt x="43741" y="88552"/>
                  </a:lnTo>
                  <a:lnTo>
                    <a:pt x="24575" y="134529"/>
                  </a:lnTo>
                  <a:lnTo>
                    <a:pt x="5515" y="182009"/>
                  </a:lnTo>
                  <a:lnTo>
                    <a:pt x="0" y="228362"/>
                  </a:lnTo>
                  <a:lnTo>
                    <a:pt x="332" y="274761"/>
                  </a:lnTo>
                  <a:lnTo>
                    <a:pt x="15420" y="316699"/>
                  </a:lnTo>
                  <a:lnTo>
                    <a:pt x="30964" y="348770"/>
                  </a:lnTo>
                  <a:lnTo>
                    <a:pt x="40109" y="358675"/>
                  </a:lnTo>
                  <a:lnTo>
                    <a:pt x="73680" y="383578"/>
                  </a:lnTo>
                  <a:lnTo>
                    <a:pt x="104429" y="388807"/>
                  </a:lnTo>
                  <a:lnTo>
                    <a:pt x="151407" y="390019"/>
                  </a:lnTo>
                  <a:lnTo>
                    <a:pt x="173390" y="387249"/>
                  </a:lnTo>
                  <a:lnTo>
                    <a:pt x="194367" y="379726"/>
                  </a:lnTo>
                  <a:lnTo>
                    <a:pt x="234389" y="353238"/>
                  </a:lnTo>
                  <a:lnTo>
                    <a:pt x="268880" y="309548"/>
                  </a:lnTo>
                  <a:lnTo>
                    <a:pt x="290972" y="262909"/>
                  </a:lnTo>
                  <a:lnTo>
                    <a:pt x="301084" y="230327"/>
                  </a:lnTo>
                  <a:lnTo>
                    <a:pt x="310131" y="189099"/>
                  </a:lnTo>
                  <a:lnTo>
                    <a:pt x="313047" y="147373"/>
                  </a:lnTo>
                  <a:lnTo>
                    <a:pt x="312405" y="101272"/>
                  </a:lnTo>
                  <a:lnTo>
                    <a:pt x="300228" y="69432"/>
                  </a:lnTo>
                  <a:lnTo>
                    <a:pt x="284840" y="48032"/>
                  </a:lnTo>
                  <a:lnTo>
                    <a:pt x="262483" y="25942"/>
                  </a:lnTo>
                  <a:lnTo>
                    <a:pt x="227764" y="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555"/>
            <p:cNvSpPr/>
            <p:nvPr>
              <p:custDataLst>
                <p:tags r:id="rId234"/>
              </p:custDataLst>
            </p:nvPr>
          </p:nvSpPr>
          <p:spPr>
            <a:xfrm>
              <a:off x="2385287" y="2114561"/>
              <a:ext cx="186464" cy="171440"/>
            </a:xfrm>
            <a:custGeom>
              <a:avLst/>
              <a:gdLst/>
              <a:ahLst/>
              <a:cxnLst/>
              <a:rect l="0" t="0" r="0" b="0"/>
              <a:pathLst>
                <a:path w="186464" h="171440">
                  <a:moveTo>
                    <a:pt x="5488" y="76189"/>
                  </a:moveTo>
                  <a:lnTo>
                    <a:pt x="5488" y="76189"/>
                  </a:lnTo>
                  <a:lnTo>
                    <a:pt x="5488" y="58464"/>
                  </a:lnTo>
                  <a:lnTo>
                    <a:pt x="432" y="52475"/>
                  </a:lnTo>
                  <a:lnTo>
                    <a:pt x="0" y="50855"/>
                  </a:lnTo>
                  <a:lnTo>
                    <a:pt x="771" y="49774"/>
                  </a:lnTo>
                  <a:lnTo>
                    <a:pt x="2343" y="49054"/>
                  </a:lnTo>
                  <a:lnTo>
                    <a:pt x="3391" y="47516"/>
                  </a:lnTo>
                  <a:lnTo>
                    <a:pt x="5212" y="39539"/>
                  </a:lnTo>
                  <a:lnTo>
                    <a:pt x="11980" y="30771"/>
                  </a:lnTo>
                  <a:lnTo>
                    <a:pt x="13665" y="24959"/>
                  </a:lnTo>
                  <a:lnTo>
                    <a:pt x="15172" y="22985"/>
                  </a:lnTo>
                  <a:lnTo>
                    <a:pt x="34258" y="11731"/>
                  </a:lnTo>
                  <a:lnTo>
                    <a:pt x="37368" y="10992"/>
                  </a:lnTo>
                  <a:lnTo>
                    <a:pt x="53130" y="2170"/>
                  </a:lnTo>
                  <a:lnTo>
                    <a:pt x="100564" y="6"/>
                  </a:lnTo>
                  <a:lnTo>
                    <a:pt x="103797" y="0"/>
                  </a:lnTo>
                  <a:lnTo>
                    <a:pt x="105952" y="1055"/>
                  </a:lnTo>
                  <a:lnTo>
                    <a:pt x="107389" y="2816"/>
                  </a:lnTo>
                  <a:lnTo>
                    <a:pt x="110044" y="7596"/>
                  </a:lnTo>
                  <a:lnTo>
                    <a:pt x="116431" y="16236"/>
                  </a:lnTo>
                  <a:lnTo>
                    <a:pt x="118793" y="25499"/>
                  </a:lnTo>
                  <a:lnTo>
                    <a:pt x="119777" y="65372"/>
                  </a:lnTo>
                  <a:lnTo>
                    <a:pt x="116961" y="74203"/>
                  </a:lnTo>
                  <a:lnTo>
                    <a:pt x="113240" y="82715"/>
                  </a:lnTo>
                  <a:lnTo>
                    <a:pt x="110086" y="98348"/>
                  </a:lnTo>
                  <a:lnTo>
                    <a:pt x="102920" y="110154"/>
                  </a:lnTo>
                  <a:lnTo>
                    <a:pt x="78474" y="136476"/>
                  </a:lnTo>
                  <a:lnTo>
                    <a:pt x="46141" y="158563"/>
                  </a:lnTo>
                  <a:lnTo>
                    <a:pt x="40136" y="160425"/>
                  </a:lnTo>
                  <a:lnTo>
                    <a:pt x="38112" y="161979"/>
                  </a:lnTo>
                  <a:lnTo>
                    <a:pt x="34204" y="168166"/>
                  </a:lnTo>
                  <a:lnTo>
                    <a:pt x="24668" y="171401"/>
                  </a:lnTo>
                  <a:lnTo>
                    <a:pt x="70908" y="171439"/>
                  </a:lnTo>
                  <a:lnTo>
                    <a:pt x="88222" y="170381"/>
                  </a:lnTo>
                  <a:lnTo>
                    <a:pt x="117055" y="163238"/>
                  </a:lnTo>
                  <a:lnTo>
                    <a:pt x="161157" y="160879"/>
                  </a:lnTo>
                  <a:lnTo>
                    <a:pt x="186463" y="152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3556"/>
          <p:cNvSpPr/>
          <p:nvPr>
            <p:custDataLst>
              <p:tags r:id="rId3"/>
            </p:custDataLst>
          </p:nvPr>
        </p:nvSpPr>
        <p:spPr>
          <a:xfrm>
            <a:off x="1076325" y="2696900"/>
            <a:ext cx="10487026" cy="255851"/>
          </a:xfrm>
          <a:custGeom>
            <a:avLst/>
            <a:gdLst/>
            <a:ahLst/>
            <a:cxnLst/>
            <a:rect l="0" t="0" r="0" b="0"/>
            <a:pathLst>
              <a:path w="10487026" h="255851">
                <a:moveTo>
                  <a:pt x="0" y="255850"/>
                </a:moveTo>
                <a:lnTo>
                  <a:pt x="0" y="255850"/>
                </a:lnTo>
                <a:lnTo>
                  <a:pt x="45820" y="255850"/>
                </a:lnTo>
                <a:lnTo>
                  <a:pt x="89201" y="255850"/>
                </a:lnTo>
                <a:lnTo>
                  <a:pt x="130803" y="250794"/>
                </a:lnTo>
                <a:lnTo>
                  <a:pt x="170947" y="246149"/>
                </a:lnTo>
                <a:lnTo>
                  <a:pt x="212273" y="238960"/>
                </a:lnTo>
                <a:lnTo>
                  <a:pt x="251279" y="234618"/>
                </a:lnTo>
                <a:lnTo>
                  <a:pt x="293528" y="229451"/>
                </a:lnTo>
                <a:lnTo>
                  <a:pt x="335680" y="225097"/>
                </a:lnTo>
                <a:lnTo>
                  <a:pt x="367208" y="221015"/>
                </a:lnTo>
                <a:lnTo>
                  <a:pt x="402387" y="219201"/>
                </a:lnTo>
                <a:lnTo>
                  <a:pt x="436366" y="215573"/>
                </a:lnTo>
                <a:lnTo>
                  <a:pt x="470166" y="210432"/>
                </a:lnTo>
                <a:lnTo>
                  <a:pt x="506354" y="204620"/>
                </a:lnTo>
                <a:lnTo>
                  <a:pt x="546427" y="201331"/>
                </a:lnTo>
                <a:lnTo>
                  <a:pt x="587873" y="198811"/>
                </a:lnTo>
                <a:lnTo>
                  <a:pt x="627460" y="194163"/>
                </a:lnTo>
                <a:lnTo>
                  <a:pt x="671866" y="188570"/>
                </a:lnTo>
                <a:lnTo>
                  <a:pt x="718765" y="183614"/>
                </a:lnTo>
                <a:lnTo>
                  <a:pt x="764304" y="181412"/>
                </a:lnTo>
                <a:lnTo>
                  <a:pt x="809238" y="177611"/>
                </a:lnTo>
                <a:lnTo>
                  <a:pt x="856020" y="172394"/>
                </a:lnTo>
                <a:lnTo>
                  <a:pt x="881830" y="169521"/>
                </a:lnTo>
                <a:lnTo>
                  <a:pt x="908562" y="166548"/>
                </a:lnTo>
                <a:lnTo>
                  <a:pt x="934849" y="164565"/>
                </a:lnTo>
                <a:lnTo>
                  <a:pt x="960841" y="163243"/>
                </a:lnTo>
                <a:lnTo>
                  <a:pt x="986636" y="162362"/>
                </a:lnTo>
                <a:lnTo>
                  <a:pt x="1013357" y="160716"/>
                </a:lnTo>
                <a:lnTo>
                  <a:pt x="1040696" y="158561"/>
                </a:lnTo>
                <a:lnTo>
                  <a:pt x="1068448" y="156066"/>
                </a:lnTo>
                <a:lnTo>
                  <a:pt x="1096473" y="153344"/>
                </a:lnTo>
                <a:lnTo>
                  <a:pt x="1124682" y="150471"/>
                </a:lnTo>
                <a:lnTo>
                  <a:pt x="1153013" y="147498"/>
                </a:lnTo>
                <a:lnTo>
                  <a:pt x="1182484" y="144457"/>
                </a:lnTo>
                <a:lnTo>
                  <a:pt x="1212714" y="141371"/>
                </a:lnTo>
                <a:lnTo>
                  <a:pt x="1243451" y="138256"/>
                </a:lnTo>
                <a:lnTo>
                  <a:pt x="1273467" y="136179"/>
                </a:lnTo>
                <a:lnTo>
                  <a:pt x="1303003" y="134794"/>
                </a:lnTo>
                <a:lnTo>
                  <a:pt x="1332219" y="133871"/>
                </a:lnTo>
                <a:lnTo>
                  <a:pt x="1362279" y="132197"/>
                </a:lnTo>
                <a:lnTo>
                  <a:pt x="1392903" y="130024"/>
                </a:lnTo>
                <a:lnTo>
                  <a:pt x="1423902" y="127516"/>
                </a:lnTo>
                <a:lnTo>
                  <a:pt x="1456210" y="124786"/>
                </a:lnTo>
                <a:lnTo>
                  <a:pt x="1489390" y="121907"/>
                </a:lnTo>
                <a:lnTo>
                  <a:pt x="1523151" y="118930"/>
                </a:lnTo>
                <a:lnTo>
                  <a:pt x="1557301" y="115886"/>
                </a:lnTo>
                <a:lnTo>
                  <a:pt x="1591708" y="112799"/>
                </a:lnTo>
                <a:lnTo>
                  <a:pt x="1626289" y="109683"/>
                </a:lnTo>
                <a:lnTo>
                  <a:pt x="1660984" y="106547"/>
                </a:lnTo>
                <a:lnTo>
                  <a:pt x="1695756" y="103398"/>
                </a:lnTo>
                <a:lnTo>
                  <a:pt x="1730579" y="100241"/>
                </a:lnTo>
                <a:lnTo>
                  <a:pt x="1766494" y="97077"/>
                </a:lnTo>
                <a:lnTo>
                  <a:pt x="1803137" y="93910"/>
                </a:lnTo>
                <a:lnTo>
                  <a:pt x="1840267" y="90740"/>
                </a:lnTo>
                <a:lnTo>
                  <a:pt x="1876661" y="87568"/>
                </a:lnTo>
                <a:lnTo>
                  <a:pt x="1912566" y="84395"/>
                </a:lnTo>
                <a:lnTo>
                  <a:pt x="1948144" y="81222"/>
                </a:lnTo>
                <a:lnTo>
                  <a:pt x="1984562" y="78048"/>
                </a:lnTo>
                <a:lnTo>
                  <a:pt x="2021542" y="74874"/>
                </a:lnTo>
                <a:lnTo>
                  <a:pt x="2058894" y="71699"/>
                </a:lnTo>
                <a:lnTo>
                  <a:pt x="2098613" y="68524"/>
                </a:lnTo>
                <a:lnTo>
                  <a:pt x="2139909" y="65350"/>
                </a:lnTo>
                <a:lnTo>
                  <a:pt x="2182256" y="62175"/>
                </a:lnTo>
                <a:lnTo>
                  <a:pt x="2223187" y="60058"/>
                </a:lnTo>
                <a:lnTo>
                  <a:pt x="2263175" y="58647"/>
                </a:lnTo>
                <a:lnTo>
                  <a:pt x="2302533" y="57706"/>
                </a:lnTo>
                <a:lnTo>
                  <a:pt x="2341472" y="56021"/>
                </a:lnTo>
                <a:lnTo>
                  <a:pt x="2380131" y="53839"/>
                </a:lnTo>
                <a:lnTo>
                  <a:pt x="2418604" y="51326"/>
                </a:lnTo>
                <a:lnTo>
                  <a:pt x="2459070" y="48592"/>
                </a:lnTo>
                <a:lnTo>
                  <a:pt x="2500863" y="45711"/>
                </a:lnTo>
                <a:lnTo>
                  <a:pt x="2543542" y="42733"/>
                </a:lnTo>
                <a:lnTo>
                  <a:pt x="2585753" y="40747"/>
                </a:lnTo>
                <a:lnTo>
                  <a:pt x="2627652" y="39422"/>
                </a:lnTo>
                <a:lnTo>
                  <a:pt x="2669343" y="38540"/>
                </a:lnTo>
                <a:lnTo>
                  <a:pt x="2710895" y="36894"/>
                </a:lnTo>
                <a:lnTo>
                  <a:pt x="2752355" y="34737"/>
                </a:lnTo>
                <a:lnTo>
                  <a:pt x="2793753" y="32241"/>
                </a:lnTo>
                <a:lnTo>
                  <a:pt x="2836169" y="30578"/>
                </a:lnTo>
                <a:lnTo>
                  <a:pt x="2879263" y="29468"/>
                </a:lnTo>
                <a:lnTo>
                  <a:pt x="2922808" y="28729"/>
                </a:lnTo>
                <a:lnTo>
                  <a:pt x="2965597" y="27177"/>
                </a:lnTo>
                <a:lnTo>
                  <a:pt x="3007881" y="25085"/>
                </a:lnTo>
                <a:lnTo>
                  <a:pt x="3049829" y="22631"/>
                </a:lnTo>
                <a:lnTo>
                  <a:pt x="3091553" y="20996"/>
                </a:lnTo>
                <a:lnTo>
                  <a:pt x="3133127" y="19906"/>
                </a:lnTo>
                <a:lnTo>
                  <a:pt x="3174601" y="19179"/>
                </a:lnTo>
                <a:lnTo>
                  <a:pt x="3216009" y="18694"/>
                </a:lnTo>
                <a:lnTo>
                  <a:pt x="3257373" y="18371"/>
                </a:lnTo>
                <a:lnTo>
                  <a:pt x="3298707" y="18155"/>
                </a:lnTo>
                <a:lnTo>
                  <a:pt x="3341079" y="16954"/>
                </a:lnTo>
                <a:lnTo>
                  <a:pt x="3384144" y="15094"/>
                </a:lnTo>
                <a:lnTo>
                  <a:pt x="3427671" y="12796"/>
                </a:lnTo>
                <a:lnTo>
                  <a:pt x="3470447" y="11264"/>
                </a:lnTo>
                <a:lnTo>
                  <a:pt x="3512724" y="10243"/>
                </a:lnTo>
                <a:lnTo>
                  <a:pt x="3554666" y="9562"/>
                </a:lnTo>
                <a:lnTo>
                  <a:pt x="3596386" y="9108"/>
                </a:lnTo>
                <a:lnTo>
                  <a:pt x="3637957" y="8805"/>
                </a:lnTo>
                <a:lnTo>
                  <a:pt x="3679430" y="8604"/>
                </a:lnTo>
                <a:lnTo>
                  <a:pt x="3721895" y="8469"/>
                </a:lnTo>
                <a:lnTo>
                  <a:pt x="3765021" y="8380"/>
                </a:lnTo>
                <a:lnTo>
                  <a:pt x="3808589" y="8320"/>
                </a:lnTo>
                <a:lnTo>
                  <a:pt x="3852451" y="8280"/>
                </a:lnTo>
                <a:lnTo>
                  <a:pt x="3896508" y="8253"/>
                </a:lnTo>
                <a:lnTo>
                  <a:pt x="3940698" y="8235"/>
                </a:lnTo>
                <a:lnTo>
                  <a:pt x="3984973" y="8223"/>
                </a:lnTo>
                <a:lnTo>
                  <a:pt x="4029307" y="8216"/>
                </a:lnTo>
                <a:lnTo>
                  <a:pt x="4073680" y="8211"/>
                </a:lnTo>
                <a:lnTo>
                  <a:pt x="4118078" y="8207"/>
                </a:lnTo>
                <a:lnTo>
                  <a:pt x="4162494" y="8205"/>
                </a:lnTo>
                <a:lnTo>
                  <a:pt x="4206920" y="8204"/>
                </a:lnTo>
                <a:lnTo>
                  <a:pt x="4252414" y="8202"/>
                </a:lnTo>
                <a:lnTo>
                  <a:pt x="4298617" y="8202"/>
                </a:lnTo>
                <a:lnTo>
                  <a:pt x="4345294" y="8201"/>
                </a:lnTo>
                <a:lnTo>
                  <a:pt x="4391230" y="7142"/>
                </a:lnTo>
                <a:lnTo>
                  <a:pt x="4436670" y="5378"/>
                </a:lnTo>
                <a:lnTo>
                  <a:pt x="4481780" y="3144"/>
                </a:lnTo>
                <a:lnTo>
                  <a:pt x="4526669" y="1654"/>
                </a:lnTo>
                <a:lnTo>
                  <a:pt x="4571414" y="661"/>
                </a:lnTo>
                <a:lnTo>
                  <a:pt x="4616059" y="0"/>
                </a:lnTo>
                <a:lnTo>
                  <a:pt x="4660640" y="616"/>
                </a:lnTo>
                <a:lnTo>
                  <a:pt x="4705175" y="2086"/>
                </a:lnTo>
                <a:lnTo>
                  <a:pt x="4749684" y="4124"/>
                </a:lnTo>
                <a:lnTo>
                  <a:pt x="4795231" y="5482"/>
                </a:lnTo>
                <a:lnTo>
                  <a:pt x="4841471" y="6388"/>
                </a:lnTo>
                <a:lnTo>
                  <a:pt x="4888172" y="6992"/>
                </a:lnTo>
                <a:lnTo>
                  <a:pt x="4933065" y="7395"/>
                </a:lnTo>
                <a:lnTo>
                  <a:pt x="4976751" y="7663"/>
                </a:lnTo>
                <a:lnTo>
                  <a:pt x="5019634" y="7842"/>
                </a:lnTo>
                <a:lnTo>
                  <a:pt x="5063039" y="7961"/>
                </a:lnTo>
                <a:lnTo>
                  <a:pt x="5106793" y="8041"/>
                </a:lnTo>
                <a:lnTo>
                  <a:pt x="5150779" y="8094"/>
                </a:lnTo>
                <a:lnTo>
                  <a:pt x="5194919" y="8129"/>
                </a:lnTo>
                <a:lnTo>
                  <a:pt x="5239163" y="8153"/>
                </a:lnTo>
                <a:lnTo>
                  <a:pt x="5283476" y="8168"/>
                </a:lnTo>
                <a:lnTo>
                  <a:pt x="5328892" y="9237"/>
                </a:lnTo>
                <a:lnTo>
                  <a:pt x="5375044" y="11008"/>
                </a:lnTo>
                <a:lnTo>
                  <a:pt x="5421688" y="13247"/>
                </a:lnTo>
                <a:lnTo>
                  <a:pt x="5467600" y="14740"/>
                </a:lnTo>
                <a:lnTo>
                  <a:pt x="5513025" y="15735"/>
                </a:lnTo>
                <a:lnTo>
                  <a:pt x="5558125" y="16398"/>
                </a:lnTo>
                <a:lnTo>
                  <a:pt x="5604066" y="16840"/>
                </a:lnTo>
                <a:lnTo>
                  <a:pt x="5650569" y="17135"/>
                </a:lnTo>
                <a:lnTo>
                  <a:pt x="5697447" y="17332"/>
                </a:lnTo>
                <a:lnTo>
                  <a:pt x="5743515" y="17463"/>
                </a:lnTo>
                <a:lnTo>
                  <a:pt x="5789043" y="17550"/>
                </a:lnTo>
                <a:lnTo>
                  <a:pt x="5834212" y="17609"/>
                </a:lnTo>
                <a:lnTo>
                  <a:pt x="5879141" y="17647"/>
                </a:lnTo>
                <a:lnTo>
                  <a:pt x="5923911" y="17673"/>
                </a:lnTo>
                <a:lnTo>
                  <a:pt x="5968574" y="17690"/>
                </a:lnTo>
                <a:lnTo>
                  <a:pt x="6015283" y="18760"/>
                </a:lnTo>
                <a:lnTo>
                  <a:pt x="6063355" y="20532"/>
                </a:lnTo>
                <a:lnTo>
                  <a:pt x="6112337" y="22771"/>
                </a:lnTo>
                <a:lnTo>
                  <a:pt x="6160866" y="24264"/>
                </a:lnTo>
                <a:lnTo>
                  <a:pt x="6209094" y="25259"/>
                </a:lnTo>
                <a:lnTo>
                  <a:pt x="6257121" y="25923"/>
                </a:lnTo>
                <a:lnTo>
                  <a:pt x="6303956" y="26365"/>
                </a:lnTo>
                <a:lnTo>
                  <a:pt x="6349995" y="26660"/>
                </a:lnTo>
                <a:lnTo>
                  <a:pt x="6395506" y="26857"/>
                </a:lnTo>
                <a:lnTo>
                  <a:pt x="6441720" y="28046"/>
                </a:lnTo>
                <a:lnTo>
                  <a:pt x="6488406" y="29897"/>
                </a:lnTo>
                <a:lnTo>
                  <a:pt x="6535404" y="32190"/>
                </a:lnTo>
                <a:lnTo>
                  <a:pt x="6581553" y="33718"/>
                </a:lnTo>
                <a:lnTo>
                  <a:pt x="6627135" y="34737"/>
                </a:lnTo>
                <a:lnTo>
                  <a:pt x="6672340" y="35417"/>
                </a:lnTo>
                <a:lnTo>
                  <a:pt x="6719409" y="35870"/>
                </a:lnTo>
                <a:lnTo>
                  <a:pt x="6767723" y="36171"/>
                </a:lnTo>
                <a:lnTo>
                  <a:pt x="6816865" y="36373"/>
                </a:lnTo>
                <a:lnTo>
                  <a:pt x="6866561" y="37565"/>
                </a:lnTo>
                <a:lnTo>
                  <a:pt x="6916624" y="39418"/>
                </a:lnTo>
                <a:lnTo>
                  <a:pt x="6966932" y="41712"/>
                </a:lnTo>
                <a:lnTo>
                  <a:pt x="7016347" y="43242"/>
                </a:lnTo>
                <a:lnTo>
                  <a:pt x="7065165" y="44261"/>
                </a:lnTo>
                <a:lnTo>
                  <a:pt x="7113585" y="44940"/>
                </a:lnTo>
                <a:lnTo>
                  <a:pt x="7161740" y="46452"/>
                </a:lnTo>
                <a:lnTo>
                  <a:pt x="7209718" y="48518"/>
                </a:lnTo>
                <a:lnTo>
                  <a:pt x="7257579" y="50953"/>
                </a:lnTo>
                <a:lnTo>
                  <a:pt x="7305361" y="52578"/>
                </a:lnTo>
                <a:lnTo>
                  <a:pt x="7353091" y="53660"/>
                </a:lnTo>
                <a:lnTo>
                  <a:pt x="7400786" y="54381"/>
                </a:lnTo>
                <a:lnTo>
                  <a:pt x="7448457" y="55921"/>
                </a:lnTo>
                <a:lnTo>
                  <a:pt x="7496113" y="58006"/>
                </a:lnTo>
                <a:lnTo>
                  <a:pt x="7543759" y="60454"/>
                </a:lnTo>
                <a:lnTo>
                  <a:pt x="7591398" y="63145"/>
                </a:lnTo>
                <a:lnTo>
                  <a:pt x="7639031" y="65996"/>
                </a:lnTo>
                <a:lnTo>
                  <a:pt x="7686663" y="68955"/>
                </a:lnTo>
                <a:lnTo>
                  <a:pt x="7734291" y="70929"/>
                </a:lnTo>
                <a:lnTo>
                  <a:pt x="7781920" y="72244"/>
                </a:lnTo>
                <a:lnTo>
                  <a:pt x="7829547" y="73121"/>
                </a:lnTo>
                <a:lnTo>
                  <a:pt x="7877173" y="74764"/>
                </a:lnTo>
                <a:lnTo>
                  <a:pt x="7924799" y="76918"/>
                </a:lnTo>
                <a:lnTo>
                  <a:pt x="7972424" y="79412"/>
                </a:lnTo>
                <a:lnTo>
                  <a:pt x="8018992" y="82133"/>
                </a:lnTo>
                <a:lnTo>
                  <a:pt x="8064853" y="85005"/>
                </a:lnTo>
                <a:lnTo>
                  <a:pt x="8110243" y="87979"/>
                </a:lnTo>
                <a:lnTo>
                  <a:pt x="8157437" y="89961"/>
                </a:lnTo>
                <a:lnTo>
                  <a:pt x="8205833" y="91282"/>
                </a:lnTo>
                <a:lnTo>
                  <a:pt x="8255030" y="92163"/>
                </a:lnTo>
                <a:lnTo>
                  <a:pt x="8305821" y="93809"/>
                </a:lnTo>
                <a:lnTo>
                  <a:pt x="8357672" y="95964"/>
                </a:lnTo>
                <a:lnTo>
                  <a:pt x="8410232" y="98459"/>
                </a:lnTo>
                <a:lnTo>
                  <a:pt x="8462204" y="101181"/>
                </a:lnTo>
                <a:lnTo>
                  <a:pt x="8513787" y="104054"/>
                </a:lnTo>
                <a:lnTo>
                  <a:pt x="8565107" y="107027"/>
                </a:lnTo>
                <a:lnTo>
                  <a:pt x="8614139" y="110068"/>
                </a:lnTo>
                <a:lnTo>
                  <a:pt x="8661643" y="113154"/>
                </a:lnTo>
                <a:lnTo>
                  <a:pt x="8708129" y="116269"/>
                </a:lnTo>
                <a:lnTo>
                  <a:pt x="8756052" y="119405"/>
                </a:lnTo>
                <a:lnTo>
                  <a:pt x="8804935" y="122553"/>
                </a:lnTo>
                <a:lnTo>
                  <a:pt x="8854457" y="125710"/>
                </a:lnTo>
                <a:lnTo>
                  <a:pt x="8904405" y="128873"/>
                </a:lnTo>
                <a:lnTo>
                  <a:pt x="8954637" y="132041"/>
                </a:lnTo>
                <a:lnTo>
                  <a:pt x="9005059" y="135210"/>
                </a:lnTo>
                <a:lnTo>
                  <a:pt x="9056663" y="138382"/>
                </a:lnTo>
                <a:lnTo>
                  <a:pt x="9109059" y="141555"/>
                </a:lnTo>
                <a:lnTo>
                  <a:pt x="9161981" y="144728"/>
                </a:lnTo>
                <a:lnTo>
                  <a:pt x="9212079" y="147902"/>
                </a:lnTo>
                <a:lnTo>
                  <a:pt x="9260294" y="151076"/>
                </a:lnTo>
                <a:lnTo>
                  <a:pt x="9307254" y="154251"/>
                </a:lnTo>
                <a:lnTo>
                  <a:pt x="9354436" y="157426"/>
                </a:lnTo>
                <a:lnTo>
                  <a:pt x="9401766" y="160600"/>
                </a:lnTo>
                <a:lnTo>
                  <a:pt x="9449193" y="163775"/>
                </a:lnTo>
                <a:lnTo>
                  <a:pt x="9495629" y="165892"/>
                </a:lnTo>
                <a:lnTo>
                  <a:pt x="9541404" y="167303"/>
                </a:lnTo>
                <a:lnTo>
                  <a:pt x="9586736" y="168244"/>
                </a:lnTo>
                <a:lnTo>
                  <a:pt x="9630715" y="169929"/>
                </a:lnTo>
                <a:lnTo>
                  <a:pt x="9673794" y="172111"/>
                </a:lnTo>
                <a:lnTo>
                  <a:pt x="9716271" y="174624"/>
                </a:lnTo>
                <a:lnTo>
                  <a:pt x="9758347" y="177358"/>
                </a:lnTo>
                <a:lnTo>
                  <a:pt x="9800158" y="180239"/>
                </a:lnTo>
                <a:lnTo>
                  <a:pt x="9841789" y="183217"/>
                </a:lnTo>
                <a:lnTo>
                  <a:pt x="9882243" y="186261"/>
                </a:lnTo>
                <a:lnTo>
                  <a:pt x="9921912" y="189350"/>
                </a:lnTo>
                <a:lnTo>
                  <a:pt x="9961058" y="192466"/>
                </a:lnTo>
                <a:lnTo>
                  <a:pt x="9998797" y="195603"/>
                </a:lnTo>
                <a:lnTo>
                  <a:pt x="10035598" y="198752"/>
                </a:lnTo>
                <a:lnTo>
                  <a:pt x="10071774" y="201909"/>
                </a:lnTo>
                <a:lnTo>
                  <a:pt x="10105415" y="205073"/>
                </a:lnTo>
                <a:lnTo>
                  <a:pt x="10137369" y="208240"/>
                </a:lnTo>
                <a:lnTo>
                  <a:pt x="10168196" y="211410"/>
                </a:lnTo>
                <a:lnTo>
                  <a:pt x="10199331" y="214582"/>
                </a:lnTo>
                <a:lnTo>
                  <a:pt x="10230671" y="217755"/>
                </a:lnTo>
                <a:lnTo>
                  <a:pt x="10262146" y="220928"/>
                </a:lnTo>
                <a:lnTo>
                  <a:pt x="10292656" y="224102"/>
                </a:lnTo>
                <a:lnTo>
                  <a:pt x="10322520" y="227276"/>
                </a:lnTo>
                <a:lnTo>
                  <a:pt x="10351955" y="230451"/>
                </a:lnTo>
                <a:lnTo>
                  <a:pt x="10380045" y="232567"/>
                </a:lnTo>
                <a:lnTo>
                  <a:pt x="10407238" y="233978"/>
                </a:lnTo>
                <a:lnTo>
                  <a:pt x="10451564" y="235546"/>
                </a:lnTo>
                <a:lnTo>
                  <a:pt x="10487025" y="236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653"/>
          <p:cNvGrpSpPr/>
          <p:nvPr/>
        </p:nvGrpSpPr>
        <p:grpSpPr>
          <a:xfrm>
            <a:off x="5353050" y="2829042"/>
            <a:ext cx="1131433" cy="314209"/>
            <a:chOff x="5353050" y="2829042"/>
            <a:chExt cx="1131433" cy="314209"/>
          </a:xfrm>
        </p:grpSpPr>
        <p:sp>
          <p:nvSpPr>
            <p:cNvPr id="96" name="SMARTInkShape-3557"/>
            <p:cNvSpPr/>
            <p:nvPr>
              <p:custDataLst>
                <p:tags r:id="rId224"/>
              </p:custDataLst>
            </p:nvPr>
          </p:nvSpPr>
          <p:spPr>
            <a:xfrm>
              <a:off x="5753100" y="2867040"/>
              <a:ext cx="95215" cy="218896"/>
            </a:xfrm>
            <a:custGeom>
              <a:avLst/>
              <a:gdLst/>
              <a:ahLst/>
              <a:cxnLst/>
              <a:rect l="0" t="0" r="0" b="0"/>
              <a:pathLst>
                <a:path w="95215" h="218896">
                  <a:moveTo>
                    <a:pt x="9525" y="104760"/>
                  </a:moveTo>
                  <a:lnTo>
                    <a:pt x="9525" y="104760"/>
                  </a:lnTo>
                  <a:lnTo>
                    <a:pt x="9525" y="60286"/>
                  </a:lnTo>
                  <a:lnTo>
                    <a:pt x="9525" y="12770"/>
                  </a:lnTo>
                  <a:lnTo>
                    <a:pt x="9525" y="6373"/>
                  </a:lnTo>
                  <a:lnTo>
                    <a:pt x="10583" y="4243"/>
                  </a:lnTo>
                  <a:lnTo>
                    <a:pt x="12347" y="2824"/>
                  </a:lnTo>
                  <a:lnTo>
                    <a:pt x="17726" y="546"/>
                  </a:lnTo>
                  <a:lnTo>
                    <a:pt x="36349" y="0"/>
                  </a:lnTo>
                  <a:lnTo>
                    <a:pt x="52244" y="14175"/>
                  </a:lnTo>
                  <a:lnTo>
                    <a:pt x="62727" y="32225"/>
                  </a:lnTo>
                  <a:lnTo>
                    <a:pt x="66563" y="43639"/>
                  </a:lnTo>
                  <a:lnTo>
                    <a:pt x="81761" y="69961"/>
                  </a:lnTo>
                  <a:lnTo>
                    <a:pt x="84551" y="82690"/>
                  </a:lnTo>
                  <a:lnTo>
                    <a:pt x="86435" y="98338"/>
                  </a:lnTo>
                  <a:lnTo>
                    <a:pt x="93195" y="116466"/>
                  </a:lnTo>
                  <a:lnTo>
                    <a:pt x="95214" y="163634"/>
                  </a:lnTo>
                  <a:lnTo>
                    <a:pt x="92412" y="170790"/>
                  </a:lnTo>
                  <a:lnTo>
                    <a:pt x="88697" y="177498"/>
                  </a:lnTo>
                  <a:lnTo>
                    <a:pt x="85547" y="187225"/>
                  </a:lnTo>
                  <a:lnTo>
                    <a:pt x="63369" y="212707"/>
                  </a:lnTo>
                  <a:lnTo>
                    <a:pt x="57092" y="216236"/>
                  </a:lnTo>
                  <a:lnTo>
                    <a:pt x="44439" y="218502"/>
                  </a:lnTo>
                  <a:lnTo>
                    <a:pt x="29865" y="218895"/>
                  </a:lnTo>
                  <a:lnTo>
                    <a:pt x="26260" y="217892"/>
                  </a:lnTo>
                  <a:lnTo>
                    <a:pt x="23857" y="216164"/>
                  </a:lnTo>
                  <a:lnTo>
                    <a:pt x="13137" y="202804"/>
                  </a:lnTo>
                  <a:lnTo>
                    <a:pt x="7415" y="190410"/>
                  </a:lnTo>
                  <a:lnTo>
                    <a:pt x="0" y="18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558"/>
            <p:cNvSpPr/>
            <p:nvPr>
              <p:custDataLst>
                <p:tags r:id="rId225"/>
              </p:custDataLst>
            </p:nvPr>
          </p:nvSpPr>
          <p:spPr>
            <a:xfrm>
              <a:off x="5753100" y="2905160"/>
              <a:ext cx="19051" cy="161891"/>
            </a:xfrm>
            <a:custGeom>
              <a:avLst/>
              <a:gdLst/>
              <a:ahLst/>
              <a:cxnLst/>
              <a:rect l="0" t="0" r="0" b="0"/>
              <a:pathLst>
                <a:path w="19051" h="161891">
                  <a:moveTo>
                    <a:pt x="19050" y="9490"/>
                  </a:moveTo>
                  <a:lnTo>
                    <a:pt x="19050" y="9490"/>
                  </a:lnTo>
                  <a:lnTo>
                    <a:pt x="19050" y="357"/>
                  </a:lnTo>
                  <a:lnTo>
                    <a:pt x="10849" y="0"/>
                  </a:lnTo>
                  <a:lnTo>
                    <a:pt x="10408" y="1046"/>
                  </a:lnTo>
                  <a:lnTo>
                    <a:pt x="9641" y="13226"/>
                  </a:lnTo>
                  <a:lnTo>
                    <a:pt x="12399" y="19264"/>
                  </a:lnTo>
                  <a:lnTo>
                    <a:pt x="16094" y="25476"/>
                  </a:lnTo>
                  <a:lnTo>
                    <a:pt x="18466" y="38087"/>
                  </a:lnTo>
                  <a:lnTo>
                    <a:pt x="18660" y="41255"/>
                  </a:lnTo>
                  <a:lnTo>
                    <a:pt x="16054" y="47596"/>
                  </a:lnTo>
                  <a:lnTo>
                    <a:pt x="13878" y="50769"/>
                  </a:lnTo>
                  <a:lnTo>
                    <a:pt x="10815" y="65348"/>
                  </a:lnTo>
                  <a:lnTo>
                    <a:pt x="9547" y="111188"/>
                  </a:lnTo>
                  <a:lnTo>
                    <a:pt x="9525" y="145585"/>
                  </a:lnTo>
                  <a:lnTo>
                    <a:pt x="6703" y="152174"/>
                  </a:lnTo>
                  <a:lnTo>
                    <a:pt x="0" y="161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559"/>
            <p:cNvSpPr/>
            <p:nvPr>
              <p:custDataLst>
                <p:tags r:id="rId226"/>
              </p:custDataLst>
            </p:nvPr>
          </p:nvSpPr>
          <p:spPr>
            <a:xfrm>
              <a:off x="5534025" y="2905266"/>
              <a:ext cx="133351" cy="180670"/>
            </a:xfrm>
            <a:custGeom>
              <a:avLst/>
              <a:gdLst/>
              <a:ahLst/>
              <a:cxnLst/>
              <a:rect l="0" t="0" r="0" b="0"/>
              <a:pathLst>
                <a:path w="133351" h="180670">
                  <a:moveTo>
                    <a:pt x="0" y="66534"/>
                  </a:moveTo>
                  <a:lnTo>
                    <a:pt x="0" y="66534"/>
                  </a:lnTo>
                  <a:lnTo>
                    <a:pt x="0" y="57125"/>
                  </a:lnTo>
                  <a:lnTo>
                    <a:pt x="0" y="88890"/>
                  </a:lnTo>
                  <a:lnTo>
                    <a:pt x="2822" y="95167"/>
                  </a:lnTo>
                  <a:lnTo>
                    <a:pt x="5056" y="98323"/>
                  </a:lnTo>
                  <a:lnTo>
                    <a:pt x="8201" y="112877"/>
                  </a:lnTo>
                  <a:lnTo>
                    <a:pt x="9518" y="158586"/>
                  </a:lnTo>
                  <a:lnTo>
                    <a:pt x="9525" y="180669"/>
                  </a:lnTo>
                  <a:lnTo>
                    <a:pt x="9525" y="175728"/>
                  </a:lnTo>
                  <a:lnTo>
                    <a:pt x="6703" y="170451"/>
                  </a:lnTo>
                  <a:lnTo>
                    <a:pt x="2980" y="164578"/>
                  </a:lnTo>
                  <a:lnTo>
                    <a:pt x="588" y="152184"/>
                  </a:lnTo>
                  <a:lnTo>
                    <a:pt x="10" y="106319"/>
                  </a:lnTo>
                  <a:lnTo>
                    <a:pt x="0" y="59773"/>
                  </a:lnTo>
                  <a:lnTo>
                    <a:pt x="0" y="20805"/>
                  </a:lnTo>
                  <a:lnTo>
                    <a:pt x="1058" y="20173"/>
                  </a:lnTo>
                  <a:lnTo>
                    <a:pt x="11759" y="18983"/>
                  </a:lnTo>
                  <a:lnTo>
                    <a:pt x="14189" y="18959"/>
                  </a:lnTo>
                  <a:lnTo>
                    <a:pt x="15810" y="20000"/>
                  </a:lnTo>
                  <a:lnTo>
                    <a:pt x="16890" y="21753"/>
                  </a:lnTo>
                  <a:lnTo>
                    <a:pt x="17609" y="23980"/>
                  </a:lnTo>
                  <a:lnTo>
                    <a:pt x="19148" y="25465"/>
                  </a:lnTo>
                  <a:lnTo>
                    <a:pt x="23680" y="27115"/>
                  </a:lnTo>
                  <a:lnTo>
                    <a:pt x="25312" y="28613"/>
                  </a:lnTo>
                  <a:lnTo>
                    <a:pt x="33202" y="41576"/>
                  </a:lnTo>
                  <a:lnTo>
                    <a:pt x="41705" y="50790"/>
                  </a:lnTo>
                  <a:lnTo>
                    <a:pt x="44994" y="59889"/>
                  </a:lnTo>
                  <a:lnTo>
                    <a:pt x="47514" y="69931"/>
                  </a:lnTo>
                  <a:lnTo>
                    <a:pt x="64032" y="102475"/>
                  </a:lnTo>
                  <a:lnTo>
                    <a:pt x="66559" y="110024"/>
                  </a:lnTo>
                  <a:lnTo>
                    <a:pt x="83082" y="133153"/>
                  </a:lnTo>
                  <a:lnTo>
                    <a:pt x="85377" y="149077"/>
                  </a:lnTo>
                  <a:lnTo>
                    <a:pt x="85570" y="155431"/>
                  </a:lnTo>
                  <a:lnTo>
                    <a:pt x="88479" y="161782"/>
                  </a:lnTo>
                  <a:lnTo>
                    <a:pt x="94854" y="170751"/>
                  </a:lnTo>
                  <a:lnTo>
                    <a:pt x="103417" y="171260"/>
                  </a:lnTo>
                  <a:lnTo>
                    <a:pt x="109429" y="166238"/>
                  </a:lnTo>
                  <a:lnTo>
                    <a:pt x="112135" y="160941"/>
                  </a:lnTo>
                  <a:lnTo>
                    <a:pt x="123395" y="115830"/>
                  </a:lnTo>
                  <a:lnTo>
                    <a:pt x="132443" y="72796"/>
                  </a:lnTo>
                  <a:lnTo>
                    <a:pt x="133333" y="25858"/>
                  </a:lnTo>
                  <a:lnTo>
                    <a:pt x="133350" y="0"/>
                  </a:lnTo>
                  <a:lnTo>
                    <a:pt x="133350" y="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560"/>
            <p:cNvSpPr/>
            <p:nvPr>
              <p:custDataLst>
                <p:tags r:id="rId227"/>
              </p:custDataLst>
            </p:nvPr>
          </p:nvSpPr>
          <p:spPr>
            <a:xfrm>
              <a:off x="5353050" y="2895611"/>
              <a:ext cx="95248" cy="219065"/>
            </a:xfrm>
            <a:custGeom>
              <a:avLst/>
              <a:gdLst/>
              <a:ahLst/>
              <a:cxnLst/>
              <a:rect l="0" t="0" r="0" b="0"/>
              <a:pathLst>
                <a:path w="95248" h="219065">
                  <a:moveTo>
                    <a:pt x="19050" y="76189"/>
                  </a:moveTo>
                  <a:lnTo>
                    <a:pt x="19050" y="76189"/>
                  </a:lnTo>
                  <a:lnTo>
                    <a:pt x="10849" y="84390"/>
                  </a:lnTo>
                  <a:lnTo>
                    <a:pt x="9917" y="90378"/>
                  </a:lnTo>
                  <a:lnTo>
                    <a:pt x="9525" y="136518"/>
                  </a:lnTo>
                  <a:lnTo>
                    <a:pt x="9525" y="183612"/>
                  </a:lnTo>
                  <a:lnTo>
                    <a:pt x="9525" y="213919"/>
                  </a:lnTo>
                  <a:lnTo>
                    <a:pt x="8467" y="215634"/>
                  </a:lnTo>
                  <a:lnTo>
                    <a:pt x="6703" y="216777"/>
                  </a:lnTo>
                  <a:lnTo>
                    <a:pt x="34" y="219052"/>
                  </a:lnTo>
                  <a:lnTo>
                    <a:pt x="0" y="174405"/>
                  </a:lnTo>
                  <a:lnTo>
                    <a:pt x="0" y="126857"/>
                  </a:lnTo>
                  <a:lnTo>
                    <a:pt x="2822" y="117052"/>
                  </a:lnTo>
                  <a:lnTo>
                    <a:pt x="6545" y="108109"/>
                  </a:lnTo>
                  <a:lnTo>
                    <a:pt x="12173" y="69310"/>
                  </a:lnTo>
                  <a:lnTo>
                    <a:pt x="15994" y="61490"/>
                  </a:lnTo>
                  <a:lnTo>
                    <a:pt x="19840" y="41367"/>
                  </a:lnTo>
                  <a:lnTo>
                    <a:pt x="26536" y="28584"/>
                  </a:lnTo>
                  <a:lnTo>
                    <a:pt x="28456" y="11397"/>
                  </a:lnTo>
                  <a:lnTo>
                    <a:pt x="36766" y="1478"/>
                  </a:lnTo>
                  <a:lnTo>
                    <a:pt x="40329" y="651"/>
                  </a:lnTo>
                  <a:lnTo>
                    <a:pt x="55699" y="0"/>
                  </a:lnTo>
                  <a:lnTo>
                    <a:pt x="64469" y="6537"/>
                  </a:lnTo>
                  <a:lnTo>
                    <a:pt x="70280" y="8191"/>
                  </a:lnTo>
                  <a:lnTo>
                    <a:pt x="72253" y="9691"/>
                  </a:lnTo>
                  <a:lnTo>
                    <a:pt x="83508" y="28760"/>
                  </a:lnTo>
                  <a:lnTo>
                    <a:pt x="84247" y="31870"/>
                  </a:lnTo>
                  <a:lnTo>
                    <a:pt x="93070" y="47631"/>
                  </a:lnTo>
                  <a:lnTo>
                    <a:pt x="95239" y="88889"/>
                  </a:lnTo>
                  <a:lnTo>
                    <a:pt x="95247" y="98414"/>
                  </a:lnTo>
                  <a:lnTo>
                    <a:pt x="92427" y="104764"/>
                  </a:lnTo>
                  <a:lnTo>
                    <a:pt x="88703" y="111114"/>
                  </a:lnTo>
                  <a:lnTo>
                    <a:pt x="85549" y="120639"/>
                  </a:lnTo>
                  <a:lnTo>
                    <a:pt x="77640" y="131458"/>
                  </a:lnTo>
                  <a:lnTo>
                    <a:pt x="74018" y="132503"/>
                  </a:lnTo>
                  <a:lnTo>
                    <a:pt x="30454" y="133337"/>
                  </a:lnTo>
                  <a:lnTo>
                    <a:pt x="21342" y="126793"/>
                  </a:lnTo>
                  <a:lnTo>
                    <a:pt x="9529" y="123815"/>
                  </a:lnTo>
                  <a:lnTo>
                    <a:pt x="14583" y="123814"/>
                  </a:lnTo>
                  <a:lnTo>
                    <a:pt x="16072" y="124872"/>
                  </a:lnTo>
                  <a:lnTo>
                    <a:pt x="17064" y="126636"/>
                  </a:lnTo>
                  <a:lnTo>
                    <a:pt x="17726" y="128870"/>
                  </a:lnTo>
                  <a:lnTo>
                    <a:pt x="19226" y="130360"/>
                  </a:lnTo>
                  <a:lnTo>
                    <a:pt x="23715" y="132015"/>
                  </a:lnTo>
                  <a:lnTo>
                    <a:pt x="25335" y="133515"/>
                  </a:lnTo>
                  <a:lnTo>
                    <a:pt x="33205" y="146480"/>
                  </a:lnTo>
                  <a:lnTo>
                    <a:pt x="38747" y="149763"/>
                  </a:lnTo>
                  <a:lnTo>
                    <a:pt x="44737" y="152280"/>
                  </a:lnTo>
                  <a:lnTo>
                    <a:pt x="60363" y="165493"/>
                  </a:lnTo>
                  <a:lnTo>
                    <a:pt x="63870" y="171619"/>
                  </a:lnTo>
                  <a:lnTo>
                    <a:pt x="66487" y="177869"/>
                  </a:lnTo>
                  <a:lnTo>
                    <a:pt x="72851" y="187338"/>
                  </a:lnTo>
                  <a:lnTo>
                    <a:pt x="76266" y="196846"/>
                  </a:lnTo>
                  <a:lnTo>
                    <a:pt x="84270" y="207658"/>
                  </a:lnTo>
                  <a:lnTo>
                    <a:pt x="85725" y="21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561"/>
            <p:cNvSpPr/>
            <p:nvPr>
              <p:custDataLst>
                <p:tags r:id="rId228"/>
              </p:custDataLst>
            </p:nvPr>
          </p:nvSpPr>
          <p:spPr>
            <a:xfrm>
              <a:off x="5981785" y="2829042"/>
              <a:ext cx="76116" cy="228434"/>
            </a:xfrm>
            <a:custGeom>
              <a:avLst/>
              <a:gdLst/>
              <a:ahLst/>
              <a:cxnLst/>
              <a:rect l="0" t="0" r="0" b="0"/>
              <a:pathLst>
                <a:path w="76116" h="228434">
                  <a:moveTo>
                    <a:pt x="66590" y="28458"/>
                  </a:moveTo>
                  <a:lnTo>
                    <a:pt x="66590" y="28458"/>
                  </a:lnTo>
                  <a:lnTo>
                    <a:pt x="66590" y="1218"/>
                  </a:lnTo>
                  <a:lnTo>
                    <a:pt x="65532" y="773"/>
                  </a:lnTo>
                  <a:lnTo>
                    <a:pt x="58389" y="0"/>
                  </a:lnTo>
                  <a:lnTo>
                    <a:pt x="57948" y="1020"/>
                  </a:lnTo>
                  <a:lnTo>
                    <a:pt x="57458" y="4974"/>
                  </a:lnTo>
                  <a:lnTo>
                    <a:pt x="56269" y="6452"/>
                  </a:lnTo>
                  <a:lnTo>
                    <a:pt x="52125" y="8094"/>
                  </a:lnTo>
                  <a:lnTo>
                    <a:pt x="50596" y="9590"/>
                  </a:lnTo>
                  <a:lnTo>
                    <a:pt x="45322" y="19596"/>
                  </a:lnTo>
                  <a:lnTo>
                    <a:pt x="32431" y="34895"/>
                  </a:lnTo>
                  <a:lnTo>
                    <a:pt x="21181" y="67399"/>
                  </a:lnTo>
                  <a:lnTo>
                    <a:pt x="18892" y="78574"/>
                  </a:lnTo>
                  <a:lnTo>
                    <a:pt x="12711" y="91873"/>
                  </a:lnTo>
                  <a:lnTo>
                    <a:pt x="2092" y="133414"/>
                  </a:lnTo>
                  <a:lnTo>
                    <a:pt x="0" y="177494"/>
                  </a:lnTo>
                  <a:lnTo>
                    <a:pt x="998" y="193384"/>
                  </a:lnTo>
                  <a:lnTo>
                    <a:pt x="11676" y="218762"/>
                  </a:lnTo>
                  <a:lnTo>
                    <a:pt x="14105" y="222002"/>
                  </a:lnTo>
                  <a:lnTo>
                    <a:pt x="19627" y="225603"/>
                  </a:lnTo>
                  <a:lnTo>
                    <a:pt x="31796" y="227914"/>
                  </a:lnTo>
                  <a:lnTo>
                    <a:pt x="58928" y="228433"/>
                  </a:lnTo>
                  <a:lnTo>
                    <a:pt x="66007" y="225639"/>
                  </a:lnTo>
                  <a:lnTo>
                    <a:pt x="76115" y="218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562"/>
            <p:cNvSpPr/>
            <p:nvPr>
              <p:custDataLst>
                <p:tags r:id="rId229"/>
              </p:custDataLst>
            </p:nvPr>
          </p:nvSpPr>
          <p:spPr>
            <a:xfrm>
              <a:off x="6105525" y="2895719"/>
              <a:ext cx="85712" cy="152117"/>
            </a:xfrm>
            <a:custGeom>
              <a:avLst/>
              <a:gdLst/>
              <a:ahLst/>
              <a:cxnLst/>
              <a:rect l="0" t="0" r="0" b="0"/>
              <a:pathLst>
                <a:path w="85712" h="152117">
                  <a:moveTo>
                    <a:pt x="57150" y="18931"/>
                  </a:moveTo>
                  <a:lnTo>
                    <a:pt x="57150" y="18931"/>
                  </a:lnTo>
                  <a:lnTo>
                    <a:pt x="52094" y="18931"/>
                  </a:lnTo>
                  <a:lnTo>
                    <a:pt x="50605" y="17873"/>
                  </a:lnTo>
                  <a:lnTo>
                    <a:pt x="49611" y="16109"/>
                  </a:lnTo>
                  <a:lnTo>
                    <a:pt x="48018" y="10730"/>
                  </a:lnTo>
                  <a:lnTo>
                    <a:pt x="44977" y="9995"/>
                  </a:lnTo>
                  <a:lnTo>
                    <a:pt x="42685" y="9798"/>
                  </a:lnTo>
                  <a:lnTo>
                    <a:pt x="41156" y="8609"/>
                  </a:lnTo>
                  <a:lnTo>
                    <a:pt x="39458" y="4466"/>
                  </a:lnTo>
                  <a:lnTo>
                    <a:pt x="37948" y="2937"/>
                  </a:lnTo>
                  <a:lnTo>
                    <a:pt x="29003" y="0"/>
                  </a:lnTo>
                  <a:lnTo>
                    <a:pt x="20412" y="8093"/>
                  </a:lnTo>
                  <a:lnTo>
                    <a:pt x="18261" y="16751"/>
                  </a:lnTo>
                  <a:lnTo>
                    <a:pt x="12584" y="25576"/>
                  </a:lnTo>
                  <a:lnTo>
                    <a:pt x="9373" y="34893"/>
                  </a:lnTo>
                  <a:lnTo>
                    <a:pt x="3247" y="45415"/>
                  </a:lnTo>
                  <a:lnTo>
                    <a:pt x="56" y="88254"/>
                  </a:lnTo>
                  <a:lnTo>
                    <a:pt x="0" y="126762"/>
                  </a:lnTo>
                  <a:lnTo>
                    <a:pt x="2822" y="133178"/>
                  </a:lnTo>
                  <a:lnTo>
                    <a:pt x="6545" y="139558"/>
                  </a:lnTo>
                  <a:lnTo>
                    <a:pt x="8201" y="145921"/>
                  </a:lnTo>
                  <a:lnTo>
                    <a:pt x="9701" y="148041"/>
                  </a:lnTo>
                  <a:lnTo>
                    <a:pt x="11759" y="149454"/>
                  </a:lnTo>
                  <a:lnTo>
                    <a:pt x="19712" y="151444"/>
                  </a:lnTo>
                  <a:lnTo>
                    <a:pt x="31881" y="152116"/>
                  </a:lnTo>
                  <a:lnTo>
                    <a:pt x="38158" y="149385"/>
                  </a:lnTo>
                  <a:lnTo>
                    <a:pt x="53982" y="137083"/>
                  </a:lnTo>
                  <a:lnTo>
                    <a:pt x="60328" y="134943"/>
                  </a:lnTo>
                  <a:lnTo>
                    <a:pt x="62443" y="132256"/>
                  </a:lnTo>
                  <a:lnTo>
                    <a:pt x="68661" y="115557"/>
                  </a:lnTo>
                  <a:lnTo>
                    <a:pt x="81754" y="97429"/>
                  </a:lnTo>
                  <a:lnTo>
                    <a:pt x="85376" y="70630"/>
                  </a:lnTo>
                  <a:lnTo>
                    <a:pt x="85711" y="44366"/>
                  </a:lnTo>
                  <a:lnTo>
                    <a:pt x="82897" y="37997"/>
                  </a:lnTo>
                  <a:lnTo>
                    <a:pt x="79177" y="31638"/>
                  </a:lnTo>
                  <a:lnTo>
                    <a:pt x="77523" y="25284"/>
                  </a:lnTo>
                  <a:lnTo>
                    <a:pt x="76024" y="23166"/>
                  </a:lnTo>
                  <a:lnTo>
                    <a:pt x="73966" y="21754"/>
                  </a:lnTo>
                  <a:lnTo>
                    <a:pt x="66013" y="19768"/>
                  </a:lnTo>
                  <a:lnTo>
                    <a:pt x="49467" y="18980"/>
                  </a:lnTo>
                  <a:lnTo>
                    <a:pt x="48853" y="20022"/>
                  </a:lnTo>
                  <a:lnTo>
                    <a:pt x="48171" y="24002"/>
                  </a:lnTo>
                  <a:lnTo>
                    <a:pt x="46930" y="25487"/>
                  </a:lnTo>
                  <a:lnTo>
                    <a:pt x="42730" y="27137"/>
                  </a:lnTo>
                  <a:lnTo>
                    <a:pt x="41187" y="28635"/>
                  </a:lnTo>
                  <a:lnTo>
                    <a:pt x="38100" y="37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563"/>
            <p:cNvSpPr/>
            <p:nvPr>
              <p:custDataLst>
                <p:tags r:id="rId230"/>
              </p:custDataLst>
            </p:nvPr>
          </p:nvSpPr>
          <p:spPr>
            <a:xfrm>
              <a:off x="6238875" y="3019425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38100" y="14189"/>
                  </a:lnTo>
                  <a:lnTo>
                    <a:pt x="37042" y="15809"/>
                  </a:lnTo>
                  <a:lnTo>
                    <a:pt x="35278" y="16890"/>
                  </a:lnTo>
                  <a:lnTo>
                    <a:pt x="33044" y="17610"/>
                  </a:lnTo>
                  <a:lnTo>
                    <a:pt x="31555" y="19148"/>
                  </a:lnTo>
                  <a:lnTo>
                    <a:pt x="29899" y="23680"/>
                  </a:lnTo>
                  <a:lnTo>
                    <a:pt x="28399" y="25312"/>
                  </a:lnTo>
                  <a:lnTo>
                    <a:pt x="23911" y="27125"/>
                  </a:lnTo>
                  <a:lnTo>
                    <a:pt x="22290" y="28666"/>
                  </a:lnTo>
                  <a:lnTo>
                    <a:pt x="11700" y="47816"/>
                  </a:lnTo>
                  <a:lnTo>
                    <a:pt x="9955" y="5530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564"/>
            <p:cNvSpPr/>
            <p:nvPr>
              <p:custDataLst>
                <p:tags r:id="rId231"/>
              </p:custDataLst>
            </p:nvPr>
          </p:nvSpPr>
          <p:spPr>
            <a:xfrm>
              <a:off x="6362700" y="2895716"/>
              <a:ext cx="9526" cy="133235"/>
            </a:xfrm>
            <a:custGeom>
              <a:avLst/>
              <a:gdLst/>
              <a:ahLst/>
              <a:cxnLst/>
              <a:rect l="0" t="0" r="0" b="0"/>
              <a:pathLst>
                <a:path w="9526" h="13323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17221"/>
                  </a:lnTo>
                  <a:lnTo>
                    <a:pt x="6545" y="27258"/>
                  </a:lnTo>
                  <a:lnTo>
                    <a:pt x="9502" y="73897"/>
                  </a:lnTo>
                  <a:lnTo>
                    <a:pt x="9525" y="120456"/>
                  </a:lnTo>
                  <a:lnTo>
                    <a:pt x="9525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565"/>
            <p:cNvSpPr/>
            <p:nvPr>
              <p:custDataLst>
                <p:tags r:id="rId232"/>
              </p:custDataLst>
            </p:nvPr>
          </p:nvSpPr>
          <p:spPr>
            <a:xfrm>
              <a:off x="6315075" y="2857535"/>
              <a:ext cx="169408" cy="285716"/>
            </a:xfrm>
            <a:custGeom>
              <a:avLst/>
              <a:gdLst/>
              <a:ahLst/>
              <a:cxnLst/>
              <a:rect l="0" t="0" r="0" b="0"/>
              <a:pathLst>
                <a:path w="169408" h="285716">
                  <a:moveTo>
                    <a:pt x="114300" y="9490"/>
                  </a:moveTo>
                  <a:lnTo>
                    <a:pt x="114300" y="9490"/>
                  </a:lnTo>
                  <a:lnTo>
                    <a:pt x="114300" y="1289"/>
                  </a:lnTo>
                  <a:lnTo>
                    <a:pt x="115358" y="848"/>
                  </a:lnTo>
                  <a:lnTo>
                    <a:pt x="131633" y="0"/>
                  </a:lnTo>
                  <a:lnTo>
                    <a:pt x="147494" y="14155"/>
                  </a:lnTo>
                  <a:lnTo>
                    <a:pt x="157977" y="32205"/>
                  </a:lnTo>
                  <a:lnTo>
                    <a:pt x="169233" y="70141"/>
                  </a:lnTo>
                  <a:lnTo>
                    <a:pt x="169407" y="86188"/>
                  </a:lnTo>
                  <a:lnTo>
                    <a:pt x="159634" y="133158"/>
                  </a:lnTo>
                  <a:lnTo>
                    <a:pt x="139852" y="178940"/>
                  </a:lnTo>
                  <a:lnTo>
                    <a:pt x="109669" y="212427"/>
                  </a:lnTo>
                  <a:lnTo>
                    <a:pt x="63290" y="250767"/>
                  </a:lnTo>
                  <a:lnTo>
                    <a:pt x="27906" y="273363"/>
                  </a:lnTo>
                  <a:lnTo>
                    <a:pt x="0" y="2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654"/>
          <p:cNvGrpSpPr/>
          <p:nvPr/>
        </p:nvGrpSpPr>
        <p:grpSpPr>
          <a:xfrm>
            <a:off x="5143500" y="3238500"/>
            <a:ext cx="1295401" cy="523873"/>
            <a:chOff x="5143500" y="3238500"/>
            <a:chExt cx="1295401" cy="523873"/>
          </a:xfrm>
        </p:grpSpPr>
        <p:sp>
          <p:nvSpPr>
            <p:cNvPr id="106" name="SMARTInkShape-3566"/>
            <p:cNvSpPr/>
            <p:nvPr>
              <p:custDataLst>
                <p:tags r:id="rId220"/>
              </p:custDataLst>
            </p:nvPr>
          </p:nvSpPr>
          <p:spPr>
            <a:xfrm>
              <a:off x="5162949" y="3238500"/>
              <a:ext cx="561577" cy="485383"/>
            </a:xfrm>
            <a:custGeom>
              <a:avLst/>
              <a:gdLst/>
              <a:ahLst/>
              <a:cxnLst/>
              <a:rect l="0" t="0" r="0" b="0"/>
              <a:pathLst>
                <a:path w="561577" h="485383">
                  <a:moveTo>
                    <a:pt x="552051" y="0"/>
                  </a:moveTo>
                  <a:lnTo>
                    <a:pt x="552051" y="0"/>
                  </a:lnTo>
                  <a:lnTo>
                    <a:pt x="561576" y="0"/>
                  </a:lnTo>
                  <a:lnTo>
                    <a:pt x="553375" y="8201"/>
                  </a:lnTo>
                  <a:lnTo>
                    <a:pt x="552443" y="14189"/>
                  </a:lnTo>
                  <a:lnTo>
                    <a:pt x="551255" y="15809"/>
                  </a:lnTo>
                  <a:lnTo>
                    <a:pt x="538828" y="23680"/>
                  </a:lnTo>
                  <a:lnTo>
                    <a:pt x="535590" y="29222"/>
                  </a:lnTo>
                  <a:lnTo>
                    <a:pt x="533094" y="35213"/>
                  </a:lnTo>
                  <a:lnTo>
                    <a:pt x="510656" y="68537"/>
                  </a:lnTo>
                  <a:lnTo>
                    <a:pt x="487346" y="88374"/>
                  </a:lnTo>
                  <a:lnTo>
                    <a:pt x="478843" y="98544"/>
                  </a:lnTo>
                  <a:lnTo>
                    <a:pt x="458960" y="116519"/>
                  </a:lnTo>
                  <a:lnTo>
                    <a:pt x="421445" y="158880"/>
                  </a:lnTo>
                  <a:lnTo>
                    <a:pt x="376342" y="203208"/>
                  </a:lnTo>
                  <a:lnTo>
                    <a:pt x="330682" y="241301"/>
                  </a:lnTo>
                  <a:lnTo>
                    <a:pt x="284174" y="285946"/>
                  </a:lnTo>
                  <a:lnTo>
                    <a:pt x="237571" y="320282"/>
                  </a:lnTo>
                  <a:lnTo>
                    <a:pt x="192903" y="349551"/>
                  </a:lnTo>
                  <a:lnTo>
                    <a:pt x="149425" y="381584"/>
                  </a:lnTo>
                  <a:lnTo>
                    <a:pt x="106634" y="417283"/>
                  </a:lnTo>
                  <a:lnTo>
                    <a:pt x="64254" y="447480"/>
                  </a:lnTo>
                  <a:lnTo>
                    <a:pt x="49449" y="454320"/>
                  </a:lnTo>
                  <a:lnTo>
                    <a:pt x="41864" y="456979"/>
                  </a:lnTo>
                  <a:lnTo>
                    <a:pt x="34965" y="461688"/>
                  </a:lnTo>
                  <a:lnTo>
                    <a:pt x="31193" y="467308"/>
                  </a:lnTo>
                  <a:lnTo>
                    <a:pt x="30187" y="470289"/>
                  </a:lnTo>
                  <a:lnTo>
                    <a:pt x="27400" y="472276"/>
                  </a:lnTo>
                  <a:lnTo>
                    <a:pt x="9374" y="476204"/>
                  </a:lnTo>
                  <a:lnTo>
                    <a:pt x="0" y="485382"/>
                  </a:lnTo>
                  <a:lnTo>
                    <a:pt x="9126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567"/>
            <p:cNvSpPr/>
            <p:nvPr>
              <p:custDataLst>
                <p:tags r:id="rId221"/>
              </p:custDataLst>
            </p:nvPr>
          </p:nvSpPr>
          <p:spPr>
            <a:xfrm>
              <a:off x="5143500" y="3638550"/>
              <a:ext cx="161926" cy="123823"/>
            </a:xfrm>
            <a:custGeom>
              <a:avLst/>
              <a:gdLst/>
              <a:ahLst/>
              <a:cxnLst/>
              <a:rect l="0" t="0" r="0" b="0"/>
              <a:pathLst>
                <a:path w="161926" h="123823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22030" y="1058"/>
                  </a:lnTo>
                  <a:lnTo>
                    <a:pt x="21036" y="2822"/>
                  </a:lnTo>
                  <a:lnTo>
                    <a:pt x="20374" y="5057"/>
                  </a:lnTo>
                  <a:lnTo>
                    <a:pt x="19933" y="5488"/>
                  </a:lnTo>
                  <a:lnTo>
                    <a:pt x="19638" y="4717"/>
                  </a:lnTo>
                  <a:lnTo>
                    <a:pt x="19166" y="932"/>
                  </a:lnTo>
                  <a:lnTo>
                    <a:pt x="10859" y="8283"/>
                  </a:lnTo>
                  <a:lnTo>
                    <a:pt x="9642" y="17617"/>
                  </a:lnTo>
                  <a:lnTo>
                    <a:pt x="9535" y="27125"/>
                  </a:lnTo>
                  <a:lnTo>
                    <a:pt x="8474" y="27608"/>
                  </a:lnTo>
                  <a:lnTo>
                    <a:pt x="4472" y="28145"/>
                  </a:lnTo>
                  <a:lnTo>
                    <a:pt x="2981" y="29347"/>
                  </a:lnTo>
                  <a:lnTo>
                    <a:pt x="393" y="36738"/>
                  </a:lnTo>
                  <a:lnTo>
                    <a:pt x="0" y="57115"/>
                  </a:lnTo>
                  <a:lnTo>
                    <a:pt x="8201" y="57147"/>
                  </a:lnTo>
                  <a:lnTo>
                    <a:pt x="8642" y="58206"/>
                  </a:lnTo>
                  <a:lnTo>
                    <a:pt x="9525" y="104658"/>
                  </a:lnTo>
                  <a:lnTo>
                    <a:pt x="18934" y="104775"/>
                  </a:lnTo>
                  <a:lnTo>
                    <a:pt x="28180" y="113907"/>
                  </a:lnTo>
                  <a:lnTo>
                    <a:pt x="36742" y="114266"/>
                  </a:lnTo>
                  <a:lnTo>
                    <a:pt x="47197" y="123432"/>
                  </a:lnTo>
                  <a:lnTo>
                    <a:pt x="79420" y="123822"/>
                  </a:lnTo>
                  <a:lnTo>
                    <a:pt x="126935" y="113503"/>
                  </a:lnTo>
                  <a:lnTo>
                    <a:pt x="1619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568"/>
            <p:cNvSpPr/>
            <p:nvPr>
              <p:custDataLst>
                <p:tags r:id="rId222"/>
              </p:custDataLst>
            </p:nvPr>
          </p:nvSpPr>
          <p:spPr>
            <a:xfrm>
              <a:off x="5686425" y="3238500"/>
              <a:ext cx="752476" cy="419101"/>
            </a:xfrm>
            <a:custGeom>
              <a:avLst/>
              <a:gdLst/>
              <a:ahLst/>
              <a:cxnLst/>
              <a:rect l="0" t="0" r="0" b="0"/>
              <a:pathLst>
                <a:path w="752476" h="419101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9133" y="18654"/>
                  </a:lnTo>
                  <a:lnTo>
                    <a:pt x="14465" y="18933"/>
                  </a:lnTo>
                  <a:lnTo>
                    <a:pt x="15994" y="20030"/>
                  </a:lnTo>
                  <a:lnTo>
                    <a:pt x="17013" y="21820"/>
                  </a:lnTo>
                  <a:lnTo>
                    <a:pt x="17692" y="24071"/>
                  </a:lnTo>
                  <a:lnTo>
                    <a:pt x="19202" y="25573"/>
                  </a:lnTo>
                  <a:lnTo>
                    <a:pt x="29232" y="30804"/>
                  </a:lnTo>
                  <a:lnTo>
                    <a:pt x="41405" y="41715"/>
                  </a:lnTo>
                  <a:lnTo>
                    <a:pt x="50505" y="44998"/>
                  </a:lnTo>
                  <a:lnTo>
                    <a:pt x="60546" y="47516"/>
                  </a:lnTo>
                  <a:lnTo>
                    <a:pt x="102042" y="69970"/>
                  </a:lnTo>
                  <a:lnTo>
                    <a:pt x="143769" y="93280"/>
                  </a:lnTo>
                  <a:lnTo>
                    <a:pt x="184072" y="111924"/>
                  </a:lnTo>
                  <a:lnTo>
                    <a:pt x="222509" y="131313"/>
                  </a:lnTo>
                  <a:lnTo>
                    <a:pt x="265497" y="150704"/>
                  </a:lnTo>
                  <a:lnTo>
                    <a:pt x="305620" y="168371"/>
                  </a:lnTo>
                  <a:lnTo>
                    <a:pt x="350391" y="188324"/>
                  </a:lnTo>
                  <a:lnTo>
                    <a:pt x="390123" y="207827"/>
                  </a:lnTo>
                  <a:lnTo>
                    <a:pt x="435091" y="225516"/>
                  </a:lnTo>
                  <a:lnTo>
                    <a:pt x="475646" y="248295"/>
                  </a:lnTo>
                  <a:lnTo>
                    <a:pt x="507468" y="264069"/>
                  </a:lnTo>
                  <a:lnTo>
                    <a:pt x="551092" y="283937"/>
                  </a:lnTo>
                  <a:lnTo>
                    <a:pt x="597074" y="306965"/>
                  </a:lnTo>
                  <a:lnTo>
                    <a:pt x="644349" y="336119"/>
                  </a:lnTo>
                  <a:lnTo>
                    <a:pt x="654324" y="345531"/>
                  </a:lnTo>
                  <a:lnTo>
                    <a:pt x="697305" y="392495"/>
                  </a:lnTo>
                  <a:lnTo>
                    <a:pt x="704408" y="399608"/>
                  </a:lnTo>
                  <a:lnTo>
                    <a:pt x="704839" y="409171"/>
                  </a:lnTo>
                  <a:lnTo>
                    <a:pt x="742947" y="409575"/>
                  </a:lnTo>
                  <a:lnTo>
                    <a:pt x="742950" y="419100"/>
                  </a:lnTo>
                  <a:lnTo>
                    <a:pt x="752475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569"/>
            <p:cNvSpPr/>
            <p:nvPr>
              <p:custDataLst>
                <p:tags r:id="rId223"/>
              </p:custDataLst>
            </p:nvPr>
          </p:nvSpPr>
          <p:spPr>
            <a:xfrm>
              <a:off x="6267450" y="3543334"/>
              <a:ext cx="167411" cy="209517"/>
            </a:xfrm>
            <a:custGeom>
              <a:avLst/>
              <a:gdLst/>
              <a:ahLst/>
              <a:cxnLst/>
              <a:rect l="0" t="0" r="0" b="0"/>
              <a:pathLst>
                <a:path w="167411" h="209517">
                  <a:moveTo>
                    <a:pt x="133350" y="9491"/>
                  </a:moveTo>
                  <a:lnTo>
                    <a:pt x="133350" y="9491"/>
                  </a:lnTo>
                  <a:lnTo>
                    <a:pt x="133350" y="359"/>
                  </a:lnTo>
                  <a:lnTo>
                    <a:pt x="125149" y="0"/>
                  </a:lnTo>
                  <a:lnTo>
                    <a:pt x="124708" y="1047"/>
                  </a:lnTo>
                  <a:lnTo>
                    <a:pt x="123835" y="17576"/>
                  </a:lnTo>
                  <a:lnTo>
                    <a:pt x="132027" y="27090"/>
                  </a:lnTo>
                  <a:lnTo>
                    <a:pt x="133234" y="36615"/>
                  </a:lnTo>
                  <a:lnTo>
                    <a:pt x="139874" y="45384"/>
                  </a:lnTo>
                  <a:lnTo>
                    <a:pt x="143044" y="54227"/>
                  </a:lnTo>
                  <a:lnTo>
                    <a:pt x="159299" y="76183"/>
                  </a:lnTo>
                  <a:lnTo>
                    <a:pt x="161772" y="93335"/>
                  </a:lnTo>
                  <a:lnTo>
                    <a:pt x="161911" y="108309"/>
                  </a:lnTo>
                  <a:lnTo>
                    <a:pt x="164741" y="114441"/>
                  </a:lnTo>
                  <a:lnTo>
                    <a:pt x="166977" y="117557"/>
                  </a:lnTo>
                  <a:lnTo>
                    <a:pt x="167410" y="119635"/>
                  </a:lnTo>
                  <a:lnTo>
                    <a:pt x="166640" y="121021"/>
                  </a:lnTo>
                  <a:lnTo>
                    <a:pt x="162856" y="123244"/>
                  </a:lnTo>
                  <a:lnTo>
                    <a:pt x="162007" y="131944"/>
                  </a:lnTo>
                  <a:lnTo>
                    <a:pt x="161927" y="142413"/>
                  </a:lnTo>
                  <a:lnTo>
                    <a:pt x="153724" y="151004"/>
                  </a:lnTo>
                  <a:lnTo>
                    <a:pt x="147736" y="151963"/>
                  </a:lnTo>
                  <a:lnTo>
                    <a:pt x="146115" y="153155"/>
                  </a:lnTo>
                  <a:lnTo>
                    <a:pt x="144315" y="157303"/>
                  </a:lnTo>
                  <a:lnTo>
                    <a:pt x="142777" y="158832"/>
                  </a:lnTo>
                  <a:lnTo>
                    <a:pt x="133259" y="162681"/>
                  </a:lnTo>
                  <a:lnTo>
                    <a:pt x="125276" y="170056"/>
                  </a:lnTo>
                  <a:lnTo>
                    <a:pt x="116508" y="172206"/>
                  </a:lnTo>
                  <a:lnTo>
                    <a:pt x="107663" y="177883"/>
                  </a:lnTo>
                  <a:lnTo>
                    <a:pt x="98340" y="181093"/>
                  </a:lnTo>
                  <a:lnTo>
                    <a:pt x="87817" y="187219"/>
                  </a:lnTo>
                  <a:lnTo>
                    <a:pt x="72822" y="190562"/>
                  </a:lnTo>
                  <a:lnTo>
                    <a:pt x="57736" y="197815"/>
                  </a:lnTo>
                  <a:lnTo>
                    <a:pt x="54367" y="198540"/>
                  </a:lnTo>
                  <a:lnTo>
                    <a:pt x="35329" y="207339"/>
                  </a:lnTo>
                  <a:lnTo>
                    <a:pt x="0" y="209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655"/>
          <p:cNvGrpSpPr/>
          <p:nvPr/>
        </p:nvGrpSpPr>
        <p:grpSpPr>
          <a:xfrm>
            <a:off x="5105633" y="3267075"/>
            <a:ext cx="247418" cy="180976"/>
            <a:chOff x="5105633" y="3267075"/>
            <a:chExt cx="247418" cy="180976"/>
          </a:xfrm>
        </p:grpSpPr>
        <p:sp>
          <p:nvSpPr>
            <p:cNvPr id="111" name="SMARTInkShape-3570"/>
            <p:cNvSpPr/>
            <p:nvPr>
              <p:custDataLst>
                <p:tags r:id="rId218"/>
              </p:custDataLst>
            </p:nvPr>
          </p:nvSpPr>
          <p:spPr>
            <a:xfrm>
              <a:off x="5229225" y="3286125"/>
              <a:ext cx="18659" cy="161926"/>
            </a:xfrm>
            <a:custGeom>
              <a:avLst/>
              <a:gdLst/>
              <a:ahLst/>
              <a:cxnLst/>
              <a:rect l="0" t="0" r="0" b="0"/>
              <a:pathLst>
                <a:path w="18659" h="161926">
                  <a:moveTo>
                    <a:pt x="0" y="0"/>
                  </a:moveTo>
                  <a:lnTo>
                    <a:pt x="0" y="0"/>
                  </a:lnTo>
                  <a:lnTo>
                    <a:pt x="0" y="32181"/>
                  </a:lnTo>
                  <a:lnTo>
                    <a:pt x="2822" y="38292"/>
                  </a:lnTo>
                  <a:lnTo>
                    <a:pt x="5056" y="41403"/>
                  </a:lnTo>
                  <a:lnTo>
                    <a:pt x="8201" y="55895"/>
                  </a:lnTo>
                  <a:lnTo>
                    <a:pt x="9509" y="102738"/>
                  </a:lnTo>
                  <a:lnTo>
                    <a:pt x="9522" y="117072"/>
                  </a:lnTo>
                  <a:lnTo>
                    <a:pt x="12345" y="123646"/>
                  </a:lnTo>
                  <a:lnTo>
                    <a:pt x="16070" y="130096"/>
                  </a:lnTo>
                  <a:lnTo>
                    <a:pt x="18462" y="142859"/>
                  </a:lnTo>
                  <a:lnTo>
                    <a:pt x="18658" y="146040"/>
                  </a:lnTo>
                  <a:lnTo>
                    <a:pt x="16053" y="152395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571"/>
            <p:cNvSpPr/>
            <p:nvPr>
              <p:custDataLst>
                <p:tags r:id="rId219"/>
              </p:custDataLst>
            </p:nvPr>
          </p:nvSpPr>
          <p:spPr>
            <a:xfrm>
              <a:off x="5105633" y="3267075"/>
              <a:ext cx="247418" cy="85726"/>
            </a:xfrm>
            <a:custGeom>
              <a:avLst/>
              <a:gdLst/>
              <a:ahLst/>
              <a:cxnLst/>
              <a:rect l="0" t="0" r="0" b="0"/>
              <a:pathLst>
                <a:path w="247418" h="85726">
                  <a:moveTo>
                    <a:pt x="28342" y="85725"/>
                  </a:moveTo>
                  <a:lnTo>
                    <a:pt x="28342" y="85725"/>
                  </a:lnTo>
                  <a:lnTo>
                    <a:pt x="18933" y="76317"/>
                  </a:lnTo>
                  <a:lnTo>
                    <a:pt x="2425" y="76210"/>
                  </a:lnTo>
                  <a:lnTo>
                    <a:pt x="1539" y="75149"/>
                  </a:lnTo>
                  <a:lnTo>
                    <a:pt x="0" y="68000"/>
                  </a:lnTo>
                  <a:lnTo>
                    <a:pt x="981" y="67558"/>
                  </a:lnTo>
                  <a:lnTo>
                    <a:pt x="16028" y="65694"/>
                  </a:lnTo>
                  <a:lnTo>
                    <a:pt x="37890" y="50204"/>
                  </a:lnTo>
                  <a:lnTo>
                    <a:pt x="79514" y="31479"/>
                  </a:lnTo>
                  <a:lnTo>
                    <a:pt x="98302" y="23203"/>
                  </a:lnTo>
                  <a:lnTo>
                    <a:pt x="142649" y="11754"/>
                  </a:lnTo>
                  <a:lnTo>
                    <a:pt x="161694" y="7364"/>
                  </a:lnTo>
                  <a:lnTo>
                    <a:pt x="180742" y="2182"/>
                  </a:lnTo>
                  <a:lnTo>
                    <a:pt x="227799" y="25"/>
                  </a:lnTo>
                  <a:lnTo>
                    <a:pt x="247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656"/>
          <p:cNvGrpSpPr/>
          <p:nvPr/>
        </p:nvGrpSpPr>
        <p:grpSpPr>
          <a:xfrm>
            <a:off x="6191250" y="3238620"/>
            <a:ext cx="114301" cy="180856"/>
            <a:chOff x="6191250" y="3238620"/>
            <a:chExt cx="114301" cy="180856"/>
          </a:xfrm>
        </p:grpSpPr>
        <p:sp>
          <p:nvSpPr>
            <p:cNvPr id="114" name="SMARTInkShape-3572"/>
            <p:cNvSpPr/>
            <p:nvPr>
              <p:custDataLst>
                <p:tags r:id="rId216"/>
              </p:custDataLst>
            </p:nvPr>
          </p:nvSpPr>
          <p:spPr>
            <a:xfrm>
              <a:off x="6200775" y="3248025"/>
              <a:ext cx="9526" cy="171451"/>
            </a:xfrm>
            <a:custGeom>
              <a:avLst/>
              <a:gdLst/>
              <a:ahLst/>
              <a:cxnLst/>
              <a:rect l="0" t="0" r="0" b="0"/>
              <a:pathLst>
                <a:path w="9526" h="17145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0" y="13257"/>
                  </a:lnTo>
                  <a:lnTo>
                    <a:pt x="2822" y="19298"/>
                  </a:lnTo>
                  <a:lnTo>
                    <a:pt x="6545" y="25510"/>
                  </a:lnTo>
                  <a:lnTo>
                    <a:pt x="8937" y="38122"/>
                  </a:lnTo>
                  <a:lnTo>
                    <a:pt x="9515" y="84039"/>
                  </a:lnTo>
                  <a:lnTo>
                    <a:pt x="9525" y="129208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573"/>
            <p:cNvSpPr/>
            <p:nvPr>
              <p:custDataLst>
                <p:tags r:id="rId217"/>
              </p:custDataLst>
            </p:nvPr>
          </p:nvSpPr>
          <p:spPr>
            <a:xfrm>
              <a:off x="6191250" y="3238620"/>
              <a:ext cx="114301" cy="180856"/>
            </a:xfrm>
            <a:custGeom>
              <a:avLst/>
              <a:gdLst/>
              <a:ahLst/>
              <a:cxnLst/>
              <a:rect l="0" t="0" r="0" b="0"/>
              <a:pathLst>
                <a:path w="114301" h="180856">
                  <a:moveTo>
                    <a:pt x="0" y="123705"/>
                  </a:moveTo>
                  <a:lnTo>
                    <a:pt x="0" y="123705"/>
                  </a:lnTo>
                  <a:lnTo>
                    <a:pt x="13257" y="123705"/>
                  </a:lnTo>
                  <a:lnTo>
                    <a:pt x="15188" y="122647"/>
                  </a:lnTo>
                  <a:lnTo>
                    <a:pt x="16475" y="120883"/>
                  </a:lnTo>
                  <a:lnTo>
                    <a:pt x="17333" y="118648"/>
                  </a:lnTo>
                  <a:lnTo>
                    <a:pt x="18963" y="117159"/>
                  </a:lnTo>
                  <a:lnTo>
                    <a:pt x="28651" y="113383"/>
                  </a:lnTo>
                  <a:lnTo>
                    <a:pt x="35888" y="107711"/>
                  </a:lnTo>
                  <a:lnTo>
                    <a:pt x="41703" y="106013"/>
                  </a:lnTo>
                  <a:lnTo>
                    <a:pt x="43677" y="104502"/>
                  </a:lnTo>
                  <a:lnTo>
                    <a:pt x="52161" y="91517"/>
                  </a:lnTo>
                  <a:lnTo>
                    <a:pt x="57755" y="88232"/>
                  </a:lnTo>
                  <a:lnTo>
                    <a:pt x="60729" y="87356"/>
                  </a:lnTo>
                  <a:lnTo>
                    <a:pt x="62711" y="85714"/>
                  </a:lnTo>
                  <a:lnTo>
                    <a:pt x="73982" y="66376"/>
                  </a:lnTo>
                  <a:lnTo>
                    <a:pt x="74721" y="63260"/>
                  </a:lnTo>
                  <a:lnTo>
                    <a:pt x="84756" y="47694"/>
                  </a:lnTo>
                  <a:lnTo>
                    <a:pt x="85294" y="43003"/>
                  </a:lnTo>
                  <a:lnTo>
                    <a:pt x="88356" y="37390"/>
                  </a:lnTo>
                  <a:lnTo>
                    <a:pt x="92186" y="31368"/>
                  </a:lnTo>
                  <a:lnTo>
                    <a:pt x="94846" y="20777"/>
                  </a:lnTo>
                  <a:lnTo>
                    <a:pt x="95250" y="0"/>
                  </a:lnTo>
                  <a:lnTo>
                    <a:pt x="95250" y="46250"/>
                  </a:lnTo>
                  <a:lnTo>
                    <a:pt x="98072" y="55061"/>
                  </a:lnTo>
                  <a:lnTo>
                    <a:pt x="101795" y="63563"/>
                  </a:lnTo>
                  <a:lnTo>
                    <a:pt x="104697" y="110896"/>
                  </a:lnTo>
                  <a:lnTo>
                    <a:pt x="104765" y="134927"/>
                  </a:lnTo>
                  <a:lnTo>
                    <a:pt x="107592" y="142098"/>
                  </a:lnTo>
                  <a:lnTo>
                    <a:pt x="111319" y="148813"/>
                  </a:lnTo>
                  <a:lnTo>
                    <a:pt x="113711" y="161747"/>
                  </a:lnTo>
                  <a:lnTo>
                    <a:pt x="114300" y="180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657"/>
          <p:cNvGrpSpPr/>
          <p:nvPr/>
        </p:nvGrpSpPr>
        <p:grpSpPr>
          <a:xfrm>
            <a:off x="4385561" y="3848134"/>
            <a:ext cx="948414" cy="295242"/>
            <a:chOff x="4385561" y="3848134"/>
            <a:chExt cx="948414" cy="295242"/>
          </a:xfrm>
        </p:grpSpPr>
        <p:sp>
          <p:nvSpPr>
            <p:cNvPr id="117" name="SMARTInkShape-3574"/>
            <p:cNvSpPr/>
            <p:nvPr>
              <p:custDataLst>
                <p:tags r:id="rId208"/>
              </p:custDataLst>
            </p:nvPr>
          </p:nvSpPr>
          <p:spPr>
            <a:xfrm>
              <a:off x="4385561" y="3857664"/>
              <a:ext cx="91190" cy="247612"/>
            </a:xfrm>
            <a:custGeom>
              <a:avLst/>
              <a:gdLst/>
              <a:ahLst/>
              <a:cxnLst/>
              <a:rect l="0" t="0" r="0" b="0"/>
              <a:pathLst>
                <a:path w="91190" h="247612">
                  <a:moveTo>
                    <a:pt x="34039" y="95211"/>
                  </a:moveTo>
                  <a:lnTo>
                    <a:pt x="34039" y="95211"/>
                  </a:lnTo>
                  <a:lnTo>
                    <a:pt x="34039" y="86079"/>
                  </a:lnTo>
                  <a:lnTo>
                    <a:pt x="25838" y="85720"/>
                  </a:lnTo>
                  <a:lnTo>
                    <a:pt x="25397" y="86767"/>
                  </a:lnTo>
                  <a:lnTo>
                    <a:pt x="24514" y="127000"/>
                  </a:lnTo>
                  <a:lnTo>
                    <a:pt x="33777" y="174521"/>
                  </a:lnTo>
                  <a:lnTo>
                    <a:pt x="34036" y="220849"/>
                  </a:lnTo>
                  <a:lnTo>
                    <a:pt x="34039" y="247479"/>
                  </a:lnTo>
                  <a:lnTo>
                    <a:pt x="28982" y="247572"/>
                  </a:lnTo>
                  <a:lnTo>
                    <a:pt x="27493" y="246527"/>
                  </a:lnTo>
                  <a:lnTo>
                    <a:pt x="26500" y="244771"/>
                  </a:lnTo>
                  <a:lnTo>
                    <a:pt x="24906" y="234350"/>
                  </a:lnTo>
                  <a:lnTo>
                    <a:pt x="23533" y="215554"/>
                  </a:lnTo>
                  <a:lnTo>
                    <a:pt x="16990" y="197730"/>
                  </a:lnTo>
                  <a:lnTo>
                    <a:pt x="12343" y="169227"/>
                  </a:lnTo>
                  <a:lnTo>
                    <a:pt x="8521" y="156682"/>
                  </a:lnTo>
                  <a:lnTo>
                    <a:pt x="5643" y="112807"/>
                  </a:lnTo>
                  <a:lnTo>
                    <a:pt x="4485" y="100915"/>
                  </a:lnTo>
                  <a:lnTo>
                    <a:pt x="0" y="82319"/>
                  </a:lnTo>
                  <a:lnTo>
                    <a:pt x="5382" y="35049"/>
                  </a:lnTo>
                  <a:lnTo>
                    <a:pt x="8250" y="28608"/>
                  </a:lnTo>
                  <a:lnTo>
                    <a:pt x="11994" y="22218"/>
                  </a:lnTo>
                  <a:lnTo>
                    <a:pt x="14595" y="11372"/>
                  </a:lnTo>
                  <a:lnTo>
                    <a:pt x="14872" y="4988"/>
                  </a:lnTo>
                  <a:lnTo>
                    <a:pt x="15969" y="3312"/>
                  </a:lnTo>
                  <a:lnTo>
                    <a:pt x="17759" y="2195"/>
                  </a:lnTo>
                  <a:lnTo>
                    <a:pt x="24119" y="92"/>
                  </a:lnTo>
                  <a:lnTo>
                    <a:pt x="29453" y="0"/>
                  </a:lnTo>
                  <a:lnTo>
                    <a:pt x="34823" y="2800"/>
                  </a:lnTo>
                  <a:lnTo>
                    <a:pt x="48109" y="14151"/>
                  </a:lnTo>
                  <a:lnTo>
                    <a:pt x="50876" y="19673"/>
                  </a:lnTo>
                  <a:lnTo>
                    <a:pt x="51614" y="22627"/>
                  </a:lnTo>
                  <a:lnTo>
                    <a:pt x="53163" y="24597"/>
                  </a:lnTo>
                  <a:lnTo>
                    <a:pt x="66217" y="33074"/>
                  </a:lnTo>
                  <a:lnTo>
                    <a:pt x="69507" y="38667"/>
                  </a:lnTo>
                  <a:lnTo>
                    <a:pt x="72028" y="44680"/>
                  </a:lnTo>
                  <a:lnTo>
                    <a:pt x="78338" y="54016"/>
                  </a:lnTo>
                  <a:lnTo>
                    <a:pt x="81737" y="63485"/>
                  </a:lnTo>
                  <a:lnTo>
                    <a:pt x="87918" y="74052"/>
                  </a:lnTo>
                  <a:lnTo>
                    <a:pt x="91164" y="120534"/>
                  </a:lnTo>
                  <a:lnTo>
                    <a:pt x="91186" y="136476"/>
                  </a:lnTo>
                  <a:lnTo>
                    <a:pt x="88366" y="142831"/>
                  </a:lnTo>
                  <a:lnTo>
                    <a:pt x="84642" y="149184"/>
                  </a:lnTo>
                  <a:lnTo>
                    <a:pt x="81488" y="158711"/>
                  </a:lnTo>
                  <a:lnTo>
                    <a:pt x="67509" y="175910"/>
                  </a:lnTo>
                  <a:lnTo>
                    <a:pt x="61967" y="178702"/>
                  </a:lnTo>
                  <a:lnTo>
                    <a:pt x="45042" y="180897"/>
                  </a:lnTo>
                  <a:lnTo>
                    <a:pt x="38945" y="180925"/>
                  </a:lnTo>
                  <a:lnTo>
                    <a:pt x="37310" y="179871"/>
                  </a:lnTo>
                  <a:lnTo>
                    <a:pt x="36220" y="178109"/>
                  </a:lnTo>
                  <a:lnTo>
                    <a:pt x="35493" y="175876"/>
                  </a:lnTo>
                  <a:lnTo>
                    <a:pt x="33949" y="174388"/>
                  </a:lnTo>
                  <a:lnTo>
                    <a:pt x="24525" y="171414"/>
                  </a:lnTo>
                  <a:lnTo>
                    <a:pt x="24516" y="165923"/>
                  </a:lnTo>
                  <a:lnTo>
                    <a:pt x="24514" y="168267"/>
                  </a:lnTo>
                  <a:lnTo>
                    <a:pt x="25573" y="169315"/>
                  </a:lnTo>
                  <a:lnTo>
                    <a:pt x="32715" y="171135"/>
                  </a:lnTo>
                  <a:lnTo>
                    <a:pt x="38703" y="171329"/>
                  </a:lnTo>
                  <a:lnTo>
                    <a:pt x="40324" y="172415"/>
                  </a:lnTo>
                  <a:lnTo>
                    <a:pt x="41403" y="174197"/>
                  </a:lnTo>
                  <a:lnTo>
                    <a:pt x="42124" y="176443"/>
                  </a:lnTo>
                  <a:lnTo>
                    <a:pt x="43662" y="177941"/>
                  </a:lnTo>
                  <a:lnTo>
                    <a:pt x="48194" y="179605"/>
                  </a:lnTo>
                  <a:lnTo>
                    <a:pt x="49826" y="181107"/>
                  </a:lnTo>
                  <a:lnTo>
                    <a:pt x="51638" y="185598"/>
                  </a:lnTo>
                  <a:lnTo>
                    <a:pt x="53180" y="187219"/>
                  </a:lnTo>
                  <a:lnTo>
                    <a:pt x="66220" y="195091"/>
                  </a:lnTo>
                  <a:lnTo>
                    <a:pt x="69508" y="200632"/>
                  </a:lnTo>
                  <a:lnTo>
                    <a:pt x="70384" y="203592"/>
                  </a:lnTo>
                  <a:lnTo>
                    <a:pt x="72028" y="205565"/>
                  </a:lnTo>
                  <a:lnTo>
                    <a:pt x="76676" y="207757"/>
                  </a:lnTo>
                  <a:lnTo>
                    <a:pt x="78338" y="209400"/>
                  </a:lnTo>
                  <a:lnTo>
                    <a:pt x="89008" y="228740"/>
                  </a:lnTo>
                  <a:lnTo>
                    <a:pt x="91189" y="247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575"/>
            <p:cNvSpPr/>
            <p:nvPr>
              <p:custDataLst>
                <p:tags r:id="rId209"/>
              </p:custDataLst>
            </p:nvPr>
          </p:nvSpPr>
          <p:spPr>
            <a:xfrm>
              <a:off x="4514853" y="3914917"/>
              <a:ext cx="142868" cy="161738"/>
            </a:xfrm>
            <a:custGeom>
              <a:avLst/>
              <a:gdLst/>
              <a:ahLst/>
              <a:cxnLst/>
              <a:rect l="0" t="0" r="0" b="0"/>
              <a:pathLst>
                <a:path w="142868" h="161738">
                  <a:moveTo>
                    <a:pt x="19047" y="47483"/>
                  </a:moveTo>
                  <a:lnTo>
                    <a:pt x="19047" y="47483"/>
                  </a:lnTo>
                  <a:lnTo>
                    <a:pt x="19047" y="37992"/>
                  </a:lnTo>
                  <a:lnTo>
                    <a:pt x="19047" y="52148"/>
                  </a:lnTo>
                  <a:lnTo>
                    <a:pt x="21869" y="57670"/>
                  </a:lnTo>
                  <a:lnTo>
                    <a:pt x="25593" y="63652"/>
                  </a:lnTo>
                  <a:lnTo>
                    <a:pt x="27983" y="76117"/>
                  </a:lnTo>
                  <a:lnTo>
                    <a:pt x="29623" y="112042"/>
                  </a:lnTo>
                  <a:lnTo>
                    <a:pt x="37704" y="140459"/>
                  </a:lnTo>
                  <a:lnTo>
                    <a:pt x="38063" y="155791"/>
                  </a:lnTo>
                  <a:lnTo>
                    <a:pt x="37016" y="157788"/>
                  </a:lnTo>
                  <a:lnTo>
                    <a:pt x="35260" y="159120"/>
                  </a:lnTo>
                  <a:lnTo>
                    <a:pt x="28688" y="161737"/>
                  </a:lnTo>
                  <a:lnTo>
                    <a:pt x="28606" y="156713"/>
                  </a:lnTo>
                  <a:lnTo>
                    <a:pt x="27536" y="155228"/>
                  </a:lnTo>
                  <a:lnTo>
                    <a:pt x="23525" y="153578"/>
                  </a:lnTo>
                  <a:lnTo>
                    <a:pt x="22033" y="152080"/>
                  </a:lnTo>
                  <a:lnTo>
                    <a:pt x="20374" y="147593"/>
                  </a:lnTo>
                  <a:lnTo>
                    <a:pt x="18251" y="129543"/>
                  </a:lnTo>
                  <a:lnTo>
                    <a:pt x="12579" y="117070"/>
                  </a:lnTo>
                  <a:lnTo>
                    <a:pt x="8543" y="69815"/>
                  </a:lnTo>
                  <a:lnTo>
                    <a:pt x="886" y="42118"/>
                  </a:lnTo>
                  <a:lnTo>
                    <a:pt x="0" y="10876"/>
                  </a:lnTo>
                  <a:lnTo>
                    <a:pt x="2820" y="12868"/>
                  </a:lnTo>
                  <a:lnTo>
                    <a:pt x="14186" y="23611"/>
                  </a:lnTo>
                  <a:lnTo>
                    <a:pt x="16887" y="29112"/>
                  </a:lnTo>
                  <a:lnTo>
                    <a:pt x="17607" y="32061"/>
                  </a:lnTo>
                  <a:lnTo>
                    <a:pt x="23677" y="41267"/>
                  </a:lnTo>
                  <a:lnTo>
                    <a:pt x="50835" y="74768"/>
                  </a:lnTo>
                  <a:lnTo>
                    <a:pt x="67261" y="111998"/>
                  </a:lnTo>
                  <a:lnTo>
                    <a:pt x="100546" y="149058"/>
                  </a:lnTo>
                  <a:lnTo>
                    <a:pt x="102893" y="155422"/>
                  </a:lnTo>
                  <a:lnTo>
                    <a:pt x="104578" y="157542"/>
                  </a:lnTo>
                  <a:lnTo>
                    <a:pt x="109272" y="159898"/>
                  </a:lnTo>
                  <a:lnTo>
                    <a:pt x="128355" y="161734"/>
                  </a:lnTo>
                  <a:lnTo>
                    <a:pt x="130020" y="160692"/>
                  </a:lnTo>
                  <a:lnTo>
                    <a:pt x="131129" y="158939"/>
                  </a:lnTo>
                  <a:lnTo>
                    <a:pt x="131868" y="156712"/>
                  </a:lnTo>
                  <a:lnTo>
                    <a:pt x="139601" y="144475"/>
                  </a:lnTo>
                  <a:lnTo>
                    <a:pt x="142787" y="98359"/>
                  </a:lnTo>
                  <a:lnTo>
                    <a:pt x="142867" y="56827"/>
                  </a:lnTo>
                  <a:lnTo>
                    <a:pt x="141812" y="45285"/>
                  </a:lnTo>
                  <a:lnTo>
                    <a:pt x="135333" y="26431"/>
                  </a:lnTo>
                  <a:lnTo>
                    <a:pt x="133739" y="12751"/>
                  </a:lnTo>
                  <a:lnTo>
                    <a:pt x="123941" y="0"/>
                  </a:lnTo>
                  <a:lnTo>
                    <a:pt x="123822" y="9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576"/>
            <p:cNvSpPr/>
            <p:nvPr>
              <p:custDataLst>
                <p:tags r:id="rId210"/>
              </p:custDataLst>
            </p:nvPr>
          </p:nvSpPr>
          <p:spPr>
            <a:xfrm>
              <a:off x="4695825" y="3876725"/>
              <a:ext cx="104689" cy="217652"/>
            </a:xfrm>
            <a:custGeom>
              <a:avLst/>
              <a:gdLst/>
              <a:ahLst/>
              <a:cxnLst/>
              <a:rect l="0" t="0" r="0" b="0"/>
              <a:pathLst>
                <a:path w="104689" h="217652">
                  <a:moveTo>
                    <a:pt x="0" y="66625"/>
                  </a:moveTo>
                  <a:lnTo>
                    <a:pt x="0" y="66625"/>
                  </a:lnTo>
                  <a:lnTo>
                    <a:pt x="0" y="57103"/>
                  </a:lnTo>
                  <a:lnTo>
                    <a:pt x="0" y="62157"/>
                  </a:lnTo>
                  <a:lnTo>
                    <a:pt x="1058" y="63646"/>
                  </a:lnTo>
                  <a:lnTo>
                    <a:pt x="2822" y="64639"/>
                  </a:lnTo>
                  <a:lnTo>
                    <a:pt x="5057" y="65301"/>
                  </a:lnTo>
                  <a:lnTo>
                    <a:pt x="6546" y="66801"/>
                  </a:lnTo>
                  <a:lnTo>
                    <a:pt x="8201" y="71289"/>
                  </a:lnTo>
                  <a:lnTo>
                    <a:pt x="10506" y="98658"/>
                  </a:lnTo>
                  <a:lnTo>
                    <a:pt x="17716" y="117044"/>
                  </a:lnTo>
                  <a:lnTo>
                    <a:pt x="20030" y="149328"/>
                  </a:lnTo>
                  <a:lnTo>
                    <a:pt x="27686" y="176788"/>
                  </a:lnTo>
                  <a:lnTo>
                    <a:pt x="28575" y="199843"/>
                  </a:lnTo>
                  <a:lnTo>
                    <a:pt x="28575" y="154561"/>
                  </a:lnTo>
                  <a:lnTo>
                    <a:pt x="19933" y="111018"/>
                  </a:lnTo>
                  <a:lnTo>
                    <a:pt x="19102" y="66622"/>
                  </a:lnTo>
                  <a:lnTo>
                    <a:pt x="20115" y="35933"/>
                  </a:lnTo>
                  <a:lnTo>
                    <a:pt x="27252" y="16382"/>
                  </a:lnTo>
                  <a:lnTo>
                    <a:pt x="28183" y="6465"/>
                  </a:lnTo>
                  <a:lnTo>
                    <a:pt x="29372" y="4294"/>
                  </a:lnTo>
                  <a:lnTo>
                    <a:pt x="31223" y="2846"/>
                  </a:lnTo>
                  <a:lnTo>
                    <a:pt x="36742" y="522"/>
                  </a:lnTo>
                  <a:lnTo>
                    <a:pt x="46182" y="0"/>
                  </a:lnTo>
                  <a:lnTo>
                    <a:pt x="60756" y="13212"/>
                  </a:lnTo>
                  <a:lnTo>
                    <a:pt x="64044" y="19250"/>
                  </a:lnTo>
                  <a:lnTo>
                    <a:pt x="71212" y="36806"/>
                  </a:lnTo>
                  <a:lnTo>
                    <a:pt x="91096" y="70796"/>
                  </a:lnTo>
                  <a:lnTo>
                    <a:pt x="102546" y="114309"/>
                  </a:lnTo>
                  <a:lnTo>
                    <a:pt x="104688" y="158506"/>
                  </a:lnTo>
                  <a:lnTo>
                    <a:pt x="103691" y="174400"/>
                  </a:lnTo>
                  <a:lnTo>
                    <a:pt x="93014" y="199779"/>
                  </a:lnTo>
                  <a:lnTo>
                    <a:pt x="90585" y="203019"/>
                  </a:lnTo>
                  <a:lnTo>
                    <a:pt x="85063" y="206620"/>
                  </a:lnTo>
                  <a:lnTo>
                    <a:pt x="77950" y="208931"/>
                  </a:lnTo>
                  <a:lnTo>
                    <a:pt x="68152" y="217651"/>
                  </a:lnTo>
                  <a:lnTo>
                    <a:pt x="66602" y="217051"/>
                  </a:lnTo>
                  <a:lnTo>
                    <a:pt x="59362" y="212207"/>
                  </a:lnTo>
                  <a:lnTo>
                    <a:pt x="53547" y="210703"/>
                  </a:lnTo>
                  <a:lnTo>
                    <a:pt x="51573" y="209244"/>
                  </a:lnTo>
                  <a:lnTo>
                    <a:pt x="50257" y="207212"/>
                  </a:lnTo>
                  <a:lnTo>
                    <a:pt x="47625" y="19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577"/>
            <p:cNvSpPr/>
            <p:nvPr>
              <p:custDataLst>
                <p:tags r:id="rId211"/>
              </p:custDataLst>
            </p:nvPr>
          </p:nvSpPr>
          <p:spPr>
            <a:xfrm>
              <a:off x="4887660" y="3867160"/>
              <a:ext cx="65341" cy="218901"/>
            </a:xfrm>
            <a:custGeom>
              <a:avLst/>
              <a:gdLst/>
              <a:ahLst/>
              <a:cxnLst/>
              <a:rect l="0" t="0" r="0" b="0"/>
              <a:pathLst>
                <a:path w="65341" h="218901">
                  <a:moveTo>
                    <a:pt x="55815" y="19040"/>
                  </a:moveTo>
                  <a:lnTo>
                    <a:pt x="55815" y="19040"/>
                  </a:lnTo>
                  <a:lnTo>
                    <a:pt x="55815" y="24"/>
                  </a:lnTo>
                  <a:lnTo>
                    <a:pt x="50759" y="0"/>
                  </a:lnTo>
                  <a:lnTo>
                    <a:pt x="45454" y="2817"/>
                  </a:lnTo>
                  <a:lnTo>
                    <a:pt x="38481" y="8192"/>
                  </a:lnTo>
                  <a:lnTo>
                    <a:pt x="37528" y="11749"/>
                  </a:lnTo>
                  <a:lnTo>
                    <a:pt x="37273" y="14179"/>
                  </a:lnTo>
                  <a:lnTo>
                    <a:pt x="36046" y="15800"/>
                  </a:lnTo>
                  <a:lnTo>
                    <a:pt x="31859" y="17600"/>
                  </a:lnTo>
                  <a:lnTo>
                    <a:pt x="30319" y="19138"/>
                  </a:lnTo>
                  <a:lnTo>
                    <a:pt x="25026" y="29212"/>
                  </a:lnTo>
                  <a:lnTo>
                    <a:pt x="22589" y="32171"/>
                  </a:lnTo>
                  <a:lnTo>
                    <a:pt x="19881" y="41104"/>
                  </a:lnTo>
                  <a:lnTo>
                    <a:pt x="17620" y="51071"/>
                  </a:lnTo>
                  <a:lnTo>
                    <a:pt x="11455" y="63691"/>
                  </a:lnTo>
                  <a:lnTo>
                    <a:pt x="7217" y="111006"/>
                  </a:lnTo>
                  <a:lnTo>
                    <a:pt x="0" y="140093"/>
                  </a:lnTo>
                  <a:lnTo>
                    <a:pt x="7832" y="183593"/>
                  </a:lnTo>
                  <a:lnTo>
                    <a:pt x="10853" y="190247"/>
                  </a:lnTo>
                  <a:lnTo>
                    <a:pt x="14665" y="196731"/>
                  </a:lnTo>
                  <a:lnTo>
                    <a:pt x="17870" y="206333"/>
                  </a:lnTo>
                  <a:lnTo>
                    <a:pt x="22370" y="212701"/>
                  </a:lnTo>
                  <a:lnTo>
                    <a:pt x="27898" y="216237"/>
                  </a:lnTo>
                  <a:lnTo>
                    <a:pt x="40070" y="218507"/>
                  </a:lnTo>
                  <a:lnTo>
                    <a:pt x="49503" y="218900"/>
                  </a:lnTo>
                  <a:lnTo>
                    <a:pt x="55832" y="216169"/>
                  </a:lnTo>
                  <a:lnTo>
                    <a:pt x="65340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578"/>
            <p:cNvSpPr/>
            <p:nvPr>
              <p:custDataLst>
                <p:tags r:id="rId212"/>
              </p:custDataLst>
            </p:nvPr>
          </p:nvSpPr>
          <p:spPr>
            <a:xfrm>
              <a:off x="5000659" y="3887558"/>
              <a:ext cx="9492" cy="141518"/>
            </a:xfrm>
            <a:custGeom>
              <a:avLst/>
              <a:gdLst/>
              <a:ahLst/>
              <a:cxnLst/>
              <a:rect l="0" t="0" r="0" b="0"/>
              <a:pathLst>
                <a:path w="9492" h="141518">
                  <a:moveTo>
                    <a:pt x="9491" y="17692"/>
                  </a:moveTo>
                  <a:lnTo>
                    <a:pt x="9491" y="17692"/>
                  </a:lnTo>
                  <a:lnTo>
                    <a:pt x="9491" y="12635"/>
                  </a:lnTo>
                  <a:lnTo>
                    <a:pt x="8433" y="11146"/>
                  </a:lnTo>
                  <a:lnTo>
                    <a:pt x="6669" y="10153"/>
                  </a:lnTo>
                  <a:lnTo>
                    <a:pt x="1290" y="8560"/>
                  </a:lnTo>
                  <a:lnTo>
                    <a:pt x="554" y="5519"/>
                  </a:lnTo>
                  <a:lnTo>
                    <a:pt x="82" y="0"/>
                  </a:lnTo>
                  <a:lnTo>
                    <a:pt x="0" y="4101"/>
                  </a:lnTo>
                  <a:lnTo>
                    <a:pt x="2803" y="9182"/>
                  </a:lnTo>
                  <a:lnTo>
                    <a:pt x="8170" y="16011"/>
                  </a:lnTo>
                  <a:lnTo>
                    <a:pt x="9230" y="24964"/>
                  </a:lnTo>
                  <a:lnTo>
                    <a:pt x="9486" y="67567"/>
                  </a:lnTo>
                  <a:lnTo>
                    <a:pt x="9491" y="110741"/>
                  </a:lnTo>
                  <a:lnTo>
                    <a:pt x="9491" y="14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579"/>
            <p:cNvSpPr/>
            <p:nvPr>
              <p:custDataLst>
                <p:tags r:id="rId213"/>
              </p:custDataLst>
            </p:nvPr>
          </p:nvSpPr>
          <p:spPr>
            <a:xfrm>
              <a:off x="5067300" y="40290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32157"/>
                  </a:lnTo>
                  <a:lnTo>
                    <a:pt x="6703" y="38281"/>
                  </a:lnTo>
                  <a:lnTo>
                    <a:pt x="1324" y="45779"/>
                  </a:lnTo>
                  <a:lnTo>
                    <a:pt x="262" y="5486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580"/>
            <p:cNvSpPr/>
            <p:nvPr>
              <p:custDataLst>
                <p:tags r:id="rId214"/>
              </p:custDataLst>
            </p:nvPr>
          </p:nvSpPr>
          <p:spPr>
            <a:xfrm>
              <a:off x="5153025" y="3914775"/>
              <a:ext cx="66556" cy="152273"/>
            </a:xfrm>
            <a:custGeom>
              <a:avLst/>
              <a:gdLst/>
              <a:ahLst/>
              <a:cxnLst/>
              <a:rect l="0" t="0" r="0" b="0"/>
              <a:pathLst>
                <a:path w="66556" h="152273">
                  <a:moveTo>
                    <a:pt x="0" y="28575"/>
                  </a:moveTo>
                  <a:lnTo>
                    <a:pt x="0" y="28575"/>
                  </a:lnTo>
                  <a:lnTo>
                    <a:pt x="0" y="430"/>
                  </a:lnTo>
                  <a:lnTo>
                    <a:pt x="26849" y="0"/>
                  </a:lnTo>
                  <a:lnTo>
                    <a:pt x="36625" y="8201"/>
                  </a:lnTo>
                  <a:lnTo>
                    <a:pt x="37444" y="11759"/>
                  </a:lnTo>
                  <a:lnTo>
                    <a:pt x="38100" y="46147"/>
                  </a:lnTo>
                  <a:lnTo>
                    <a:pt x="29899" y="55696"/>
                  </a:lnTo>
                  <a:lnTo>
                    <a:pt x="28575" y="66664"/>
                  </a:lnTo>
                  <a:lnTo>
                    <a:pt x="28575" y="66675"/>
                  </a:lnTo>
                  <a:lnTo>
                    <a:pt x="33631" y="66675"/>
                  </a:lnTo>
                  <a:lnTo>
                    <a:pt x="35120" y="67733"/>
                  </a:lnTo>
                  <a:lnTo>
                    <a:pt x="36114" y="69497"/>
                  </a:lnTo>
                  <a:lnTo>
                    <a:pt x="37708" y="74876"/>
                  </a:lnTo>
                  <a:lnTo>
                    <a:pt x="43040" y="80864"/>
                  </a:lnTo>
                  <a:lnTo>
                    <a:pt x="48409" y="83564"/>
                  </a:lnTo>
                  <a:lnTo>
                    <a:pt x="51323" y="84285"/>
                  </a:lnTo>
                  <a:lnTo>
                    <a:pt x="53265" y="85823"/>
                  </a:lnTo>
                  <a:lnTo>
                    <a:pt x="55424" y="90355"/>
                  </a:lnTo>
                  <a:lnTo>
                    <a:pt x="56638" y="98856"/>
                  </a:lnTo>
                  <a:lnTo>
                    <a:pt x="57867" y="100829"/>
                  </a:lnTo>
                  <a:lnTo>
                    <a:pt x="59745" y="102145"/>
                  </a:lnTo>
                  <a:lnTo>
                    <a:pt x="62055" y="103021"/>
                  </a:lnTo>
                  <a:lnTo>
                    <a:pt x="63595" y="104664"/>
                  </a:lnTo>
                  <a:lnTo>
                    <a:pt x="65306" y="109312"/>
                  </a:lnTo>
                  <a:lnTo>
                    <a:pt x="66555" y="127120"/>
                  </a:lnTo>
                  <a:lnTo>
                    <a:pt x="65537" y="129196"/>
                  </a:lnTo>
                  <a:lnTo>
                    <a:pt x="63800" y="130581"/>
                  </a:lnTo>
                  <a:lnTo>
                    <a:pt x="61583" y="131504"/>
                  </a:lnTo>
                  <a:lnTo>
                    <a:pt x="60106" y="133178"/>
                  </a:lnTo>
                  <a:lnTo>
                    <a:pt x="58463" y="137859"/>
                  </a:lnTo>
                  <a:lnTo>
                    <a:pt x="56967" y="139531"/>
                  </a:lnTo>
                  <a:lnTo>
                    <a:pt x="38208" y="151430"/>
                  </a:lnTo>
                  <a:lnTo>
                    <a:pt x="30053" y="152272"/>
                  </a:lnTo>
                  <a:lnTo>
                    <a:pt x="21262" y="145829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581"/>
            <p:cNvSpPr/>
            <p:nvPr>
              <p:custDataLst>
                <p:tags r:id="rId215"/>
              </p:custDataLst>
            </p:nvPr>
          </p:nvSpPr>
          <p:spPr>
            <a:xfrm>
              <a:off x="5238750" y="3848134"/>
              <a:ext cx="95225" cy="295242"/>
            </a:xfrm>
            <a:custGeom>
              <a:avLst/>
              <a:gdLst/>
              <a:ahLst/>
              <a:cxnLst/>
              <a:rect l="0" t="0" r="0" b="0"/>
              <a:pathLst>
                <a:path w="95225" h="295242">
                  <a:moveTo>
                    <a:pt x="47625" y="9491"/>
                  </a:moveTo>
                  <a:lnTo>
                    <a:pt x="47625" y="9491"/>
                  </a:lnTo>
                  <a:lnTo>
                    <a:pt x="55826" y="1290"/>
                  </a:lnTo>
                  <a:lnTo>
                    <a:pt x="65234" y="83"/>
                  </a:lnTo>
                  <a:lnTo>
                    <a:pt x="56136" y="0"/>
                  </a:lnTo>
                  <a:lnTo>
                    <a:pt x="54358" y="1047"/>
                  </a:lnTo>
                  <a:lnTo>
                    <a:pt x="54230" y="2803"/>
                  </a:lnTo>
                  <a:lnTo>
                    <a:pt x="56910" y="7578"/>
                  </a:lnTo>
                  <a:lnTo>
                    <a:pt x="63312" y="16215"/>
                  </a:lnTo>
                  <a:lnTo>
                    <a:pt x="73984" y="41470"/>
                  </a:lnTo>
                  <a:lnTo>
                    <a:pt x="81776" y="54127"/>
                  </a:lnTo>
                  <a:lnTo>
                    <a:pt x="91925" y="95707"/>
                  </a:lnTo>
                  <a:lnTo>
                    <a:pt x="94957" y="137314"/>
                  </a:lnTo>
                  <a:lnTo>
                    <a:pt x="95224" y="183213"/>
                  </a:lnTo>
                  <a:lnTo>
                    <a:pt x="94185" y="202898"/>
                  </a:lnTo>
                  <a:lnTo>
                    <a:pt x="86585" y="223195"/>
                  </a:lnTo>
                  <a:lnTo>
                    <a:pt x="71398" y="246730"/>
                  </a:lnTo>
                  <a:lnTo>
                    <a:pt x="30362" y="287285"/>
                  </a:lnTo>
                  <a:lnTo>
                    <a:pt x="18434" y="291705"/>
                  </a:lnTo>
                  <a:lnTo>
                    <a:pt x="0" y="2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658"/>
          <p:cNvGrpSpPr/>
          <p:nvPr/>
        </p:nvGrpSpPr>
        <p:grpSpPr>
          <a:xfrm>
            <a:off x="3600450" y="4229100"/>
            <a:ext cx="971551" cy="561966"/>
            <a:chOff x="3600450" y="4229100"/>
            <a:chExt cx="971551" cy="561966"/>
          </a:xfrm>
        </p:grpSpPr>
        <p:sp>
          <p:nvSpPr>
            <p:cNvPr id="126" name="SMARTInkShape-3582"/>
            <p:cNvSpPr/>
            <p:nvPr>
              <p:custDataLst>
                <p:tags r:id="rId206"/>
              </p:custDataLst>
            </p:nvPr>
          </p:nvSpPr>
          <p:spPr>
            <a:xfrm>
              <a:off x="3600450" y="4229100"/>
              <a:ext cx="971551" cy="523876"/>
            </a:xfrm>
            <a:custGeom>
              <a:avLst/>
              <a:gdLst/>
              <a:ahLst/>
              <a:cxnLst/>
              <a:rect l="0" t="0" r="0" b="0"/>
              <a:pathLst>
                <a:path w="971551" h="523876">
                  <a:moveTo>
                    <a:pt x="971550" y="0"/>
                  </a:moveTo>
                  <a:lnTo>
                    <a:pt x="971550" y="0"/>
                  </a:lnTo>
                  <a:lnTo>
                    <a:pt x="971550" y="8201"/>
                  </a:lnTo>
                  <a:lnTo>
                    <a:pt x="970492" y="8642"/>
                  </a:lnTo>
                  <a:lnTo>
                    <a:pt x="966493" y="9132"/>
                  </a:lnTo>
                  <a:lnTo>
                    <a:pt x="965004" y="10321"/>
                  </a:lnTo>
                  <a:lnTo>
                    <a:pt x="963349" y="14465"/>
                  </a:lnTo>
                  <a:lnTo>
                    <a:pt x="961849" y="15994"/>
                  </a:lnTo>
                  <a:lnTo>
                    <a:pt x="952402" y="19840"/>
                  </a:lnTo>
                  <a:lnTo>
                    <a:pt x="945180" y="25517"/>
                  </a:lnTo>
                  <a:lnTo>
                    <a:pt x="936337" y="28728"/>
                  </a:lnTo>
                  <a:lnTo>
                    <a:pt x="930147" y="33229"/>
                  </a:lnTo>
                  <a:lnTo>
                    <a:pt x="926690" y="38757"/>
                  </a:lnTo>
                  <a:lnTo>
                    <a:pt x="925768" y="41713"/>
                  </a:lnTo>
                  <a:lnTo>
                    <a:pt x="923038" y="43684"/>
                  </a:lnTo>
                  <a:lnTo>
                    <a:pt x="906268" y="49669"/>
                  </a:lnTo>
                  <a:lnTo>
                    <a:pt x="874531" y="69970"/>
                  </a:lnTo>
                  <a:lnTo>
                    <a:pt x="861755" y="73431"/>
                  </a:lnTo>
                  <a:lnTo>
                    <a:pt x="847611" y="76028"/>
                  </a:lnTo>
                  <a:lnTo>
                    <a:pt x="806332" y="95426"/>
                  </a:lnTo>
                  <a:lnTo>
                    <a:pt x="759725" y="114316"/>
                  </a:lnTo>
                  <a:lnTo>
                    <a:pt x="715134" y="130177"/>
                  </a:lnTo>
                  <a:lnTo>
                    <a:pt x="669855" y="146050"/>
                  </a:lnTo>
                  <a:lnTo>
                    <a:pt x="629264" y="165296"/>
                  </a:lnTo>
                  <a:lnTo>
                    <a:pt x="590671" y="180386"/>
                  </a:lnTo>
                  <a:lnTo>
                    <a:pt x="547417" y="198615"/>
                  </a:lnTo>
                  <a:lnTo>
                    <a:pt x="505713" y="214994"/>
                  </a:lnTo>
                  <a:lnTo>
                    <a:pt x="466900" y="231243"/>
                  </a:lnTo>
                  <a:lnTo>
                    <a:pt x="423604" y="249466"/>
                  </a:lnTo>
                  <a:lnTo>
                    <a:pt x="382948" y="269802"/>
                  </a:lnTo>
                  <a:lnTo>
                    <a:pt x="336637" y="293554"/>
                  </a:lnTo>
                  <a:lnTo>
                    <a:pt x="293719" y="321219"/>
                  </a:lnTo>
                  <a:lnTo>
                    <a:pt x="248503" y="346983"/>
                  </a:lnTo>
                  <a:lnTo>
                    <a:pt x="217048" y="368832"/>
                  </a:lnTo>
                  <a:lnTo>
                    <a:pt x="192722" y="383039"/>
                  </a:lnTo>
                  <a:lnTo>
                    <a:pt x="146180" y="412312"/>
                  </a:lnTo>
                  <a:lnTo>
                    <a:pt x="102666" y="442533"/>
                  </a:lnTo>
                  <a:lnTo>
                    <a:pt x="86563" y="449481"/>
                  </a:lnTo>
                  <a:lnTo>
                    <a:pt x="60358" y="472087"/>
                  </a:lnTo>
                  <a:lnTo>
                    <a:pt x="47632" y="478250"/>
                  </a:lnTo>
                  <a:lnTo>
                    <a:pt x="9653" y="514223"/>
                  </a:lnTo>
                  <a:lnTo>
                    <a:pt x="9526" y="523758"/>
                  </a:lnTo>
                  <a:lnTo>
                    <a:pt x="34" y="523875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583"/>
            <p:cNvSpPr/>
            <p:nvPr>
              <p:custDataLst>
                <p:tags r:id="rId207"/>
              </p:custDataLst>
            </p:nvPr>
          </p:nvSpPr>
          <p:spPr>
            <a:xfrm>
              <a:off x="3600450" y="4591166"/>
              <a:ext cx="180976" cy="199900"/>
            </a:xfrm>
            <a:custGeom>
              <a:avLst/>
              <a:gdLst/>
              <a:ahLst/>
              <a:cxnLst/>
              <a:rect l="0" t="0" r="0" b="0"/>
              <a:pathLst>
                <a:path w="180976" h="199900">
                  <a:moveTo>
                    <a:pt x="38100" y="28459"/>
                  </a:moveTo>
                  <a:lnTo>
                    <a:pt x="38100" y="28459"/>
                  </a:lnTo>
                  <a:lnTo>
                    <a:pt x="38100" y="0"/>
                  </a:lnTo>
                  <a:lnTo>
                    <a:pt x="38100" y="22551"/>
                  </a:lnTo>
                  <a:lnTo>
                    <a:pt x="37042" y="24520"/>
                  </a:lnTo>
                  <a:lnTo>
                    <a:pt x="35278" y="25834"/>
                  </a:lnTo>
                  <a:lnTo>
                    <a:pt x="33043" y="26709"/>
                  </a:lnTo>
                  <a:lnTo>
                    <a:pt x="31554" y="28351"/>
                  </a:lnTo>
                  <a:lnTo>
                    <a:pt x="29899" y="32997"/>
                  </a:lnTo>
                  <a:lnTo>
                    <a:pt x="25927" y="50512"/>
                  </a:lnTo>
                  <a:lnTo>
                    <a:pt x="21087" y="64626"/>
                  </a:lnTo>
                  <a:lnTo>
                    <a:pt x="18071" y="91883"/>
                  </a:lnTo>
                  <a:lnTo>
                    <a:pt x="11526" y="104645"/>
                  </a:lnTo>
                  <a:lnTo>
                    <a:pt x="8545" y="130059"/>
                  </a:lnTo>
                  <a:lnTo>
                    <a:pt x="1334" y="140878"/>
                  </a:lnTo>
                  <a:lnTo>
                    <a:pt x="264" y="149992"/>
                  </a:lnTo>
                  <a:lnTo>
                    <a:pt x="0" y="179406"/>
                  </a:lnTo>
                  <a:lnTo>
                    <a:pt x="1058" y="179890"/>
                  </a:lnTo>
                  <a:lnTo>
                    <a:pt x="14547" y="180856"/>
                  </a:lnTo>
                  <a:lnTo>
                    <a:pt x="16048" y="181915"/>
                  </a:lnTo>
                  <a:lnTo>
                    <a:pt x="17049" y="183679"/>
                  </a:lnTo>
                  <a:lnTo>
                    <a:pt x="17716" y="185915"/>
                  </a:lnTo>
                  <a:lnTo>
                    <a:pt x="19219" y="187404"/>
                  </a:lnTo>
                  <a:lnTo>
                    <a:pt x="23711" y="189060"/>
                  </a:lnTo>
                  <a:lnTo>
                    <a:pt x="60353" y="191435"/>
                  </a:lnTo>
                  <a:lnTo>
                    <a:pt x="62460" y="193201"/>
                  </a:lnTo>
                  <a:lnTo>
                    <a:pt x="63865" y="195437"/>
                  </a:lnTo>
                  <a:lnTo>
                    <a:pt x="65860" y="196928"/>
                  </a:lnTo>
                  <a:lnTo>
                    <a:pt x="70898" y="198584"/>
                  </a:lnTo>
                  <a:lnTo>
                    <a:pt x="116159" y="199899"/>
                  </a:lnTo>
                  <a:lnTo>
                    <a:pt x="158903" y="198851"/>
                  </a:lnTo>
                  <a:lnTo>
                    <a:pt x="180975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659"/>
          <p:cNvGrpSpPr/>
          <p:nvPr/>
        </p:nvGrpSpPr>
        <p:grpSpPr>
          <a:xfrm>
            <a:off x="3057564" y="4823689"/>
            <a:ext cx="647542" cy="376531"/>
            <a:chOff x="3057564" y="4823689"/>
            <a:chExt cx="647542" cy="376531"/>
          </a:xfrm>
        </p:grpSpPr>
        <p:sp>
          <p:nvSpPr>
            <p:cNvPr id="129" name="SMARTInkShape-3584"/>
            <p:cNvSpPr/>
            <p:nvPr>
              <p:custDataLst>
                <p:tags r:id="rId200"/>
              </p:custDataLst>
            </p:nvPr>
          </p:nvSpPr>
          <p:spPr>
            <a:xfrm>
              <a:off x="3057564" y="4823689"/>
              <a:ext cx="114262" cy="310276"/>
            </a:xfrm>
            <a:custGeom>
              <a:avLst/>
              <a:gdLst/>
              <a:ahLst/>
              <a:cxnLst/>
              <a:rect l="0" t="0" r="0" b="0"/>
              <a:pathLst>
                <a:path w="114262" h="310276">
                  <a:moveTo>
                    <a:pt x="104736" y="15011"/>
                  </a:moveTo>
                  <a:lnTo>
                    <a:pt x="104736" y="15011"/>
                  </a:lnTo>
                  <a:lnTo>
                    <a:pt x="104736" y="5496"/>
                  </a:lnTo>
                  <a:lnTo>
                    <a:pt x="99680" y="433"/>
                  </a:lnTo>
                  <a:lnTo>
                    <a:pt x="98190" y="0"/>
                  </a:lnTo>
                  <a:lnTo>
                    <a:pt x="97197" y="770"/>
                  </a:lnTo>
                  <a:lnTo>
                    <a:pt x="96535" y="2342"/>
                  </a:lnTo>
                  <a:lnTo>
                    <a:pt x="95035" y="3390"/>
                  </a:lnTo>
                  <a:lnTo>
                    <a:pt x="87126" y="5210"/>
                  </a:lnTo>
                  <a:lnTo>
                    <a:pt x="72554" y="5462"/>
                  </a:lnTo>
                  <a:lnTo>
                    <a:pt x="66444" y="8297"/>
                  </a:lnTo>
                  <a:lnTo>
                    <a:pt x="58954" y="13685"/>
                  </a:lnTo>
                  <a:lnTo>
                    <a:pt x="49871" y="15807"/>
                  </a:lnTo>
                  <a:lnTo>
                    <a:pt x="39825" y="23178"/>
                  </a:lnTo>
                  <a:lnTo>
                    <a:pt x="38845" y="26754"/>
                  </a:lnTo>
                  <a:lnTo>
                    <a:pt x="38584" y="29190"/>
                  </a:lnTo>
                  <a:lnTo>
                    <a:pt x="37351" y="30814"/>
                  </a:lnTo>
                  <a:lnTo>
                    <a:pt x="28942" y="33935"/>
                  </a:lnTo>
                  <a:lnTo>
                    <a:pt x="28537" y="48608"/>
                  </a:lnTo>
                  <a:lnTo>
                    <a:pt x="29595" y="50108"/>
                  </a:lnTo>
                  <a:lnTo>
                    <a:pt x="31359" y="51110"/>
                  </a:lnTo>
                  <a:lnTo>
                    <a:pt x="36737" y="52716"/>
                  </a:lnTo>
                  <a:lnTo>
                    <a:pt x="45404" y="59579"/>
                  </a:lnTo>
                  <a:lnTo>
                    <a:pt x="54230" y="62788"/>
                  </a:lnTo>
                  <a:lnTo>
                    <a:pt x="60417" y="67290"/>
                  </a:lnTo>
                  <a:lnTo>
                    <a:pt x="63872" y="72818"/>
                  </a:lnTo>
                  <a:lnTo>
                    <a:pt x="64794" y="75774"/>
                  </a:lnTo>
                  <a:lnTo>
                    <a:pt x="66466" y="77745"/>
                  </a:lnTo>
                  <a:lnTo>
                    <a:pt x="79731" y="86224"/>
                  </a:lnTo>
                  <a:lnTo>
                    <a:pt x="83040" y="91817"/>
                  </a:lnTo>
                  <a:lnTo>
                    <a:pt x="85568" y="97830"/>
                  </a:lnTo>
                  <a:lnTo>
                    <a:pt x="93732" y="108415"/>
                  </a:lnTo>
                  <a:lnTo>
                    <a:pt x="95172" y="133535"/>
                  </a:lnTo>
                  <a:lnTo>
                    <a:pt x="92372" y="139302"/>
                  </a:lnTo>
                  <a:lnTo>
                    <a:pt x="88658" y="145393"/>
                  </a:lnTo>
                  <a:lnTo>
                    <a:pt x="86273" y="157927"/>
                  </a:lnTo>
                  <a:lnTo>
                    <a:pt x="86077" y="161088"/>
                  </a:lnTo>
                  <a:lnTo>
                    <a:pt x="83038" y="167423"/>
                  </a:lnTo>
                  <a:lnTo>
                    <a:pt x="72463" y="180113"/>
                  </a:lnTo>
                  <a:lnTo>
                    <a:pt x="66403" y="183641"/>
                  </a:lnTo>
                  <a:lnTo>
                    <a:pt x="60183" y="186265"/>
                  </a:lnTo>
                  <a:lnTo>
                    <a:pt x="50730" y="192636"/>
                  </a:lnTo>
                  <a:lnTo>
                    <a:pt x="41227" y="194994"/>
                  </a:lnTo>
                  <a:lnTo>
                    <a:pt x="34882" y="195545"/>
                  </a:lnTo>
                  <a:lnTo>
                    <a:pt x="32767" y="196750"/>
                  </a:lnTo>
                  <a:lnTo>
                    <a:pt x="31357" y="198612"/>
                  </a:lnTo>
                  <a:lnTo>
                    <a:pt x="30417" y="200912"/>
                  </a:lnTo>
                  <a:lnTo>
                    <a:pt x="28731" y="202445"/>
                  </a:lnTo>
                  <a:lnTo>
                    <a:pt x="24036" y="204148"/>
                  </a:lnTo>
                  <a:lnTo>
                    <a:pt x="0" y="205511"/>
                  </a:lnTo>
                  <a:lnTo>
                    <a:pt x="5029" y="205511"/>
                  </a:lnTo>
                  <a:lnTo>
                    <a:pt x="6514" y="206569"/>
                  </a:lnTo>
                  <a:lnTo>
                    <a:pt x="7505" y="208333"/>
                  </a:lnTo>
                  <a:lnTo>
                    <a:pt x="9095" y="213712"/>
                  </a:lnTo>
                  <a:lnTo>
                    <a:pt x="14426" y="219700"/>
                  </a:lnTo>
                  <a:lnTo>
                    <a:pt x="19795" y="222401"/>
                  </a:lnTo>
                  <a:lnTo>
                    <a:pt x="22709" y="223120"/>
                  </a:lnTo>
                  <a:lnTo>
                    <a:pt x="24652" y="224659"/>
                  </a:lnTo>
                  <a:lnTo>
                    <a:pt x="26810" y="229191"/>
                  </a:lnTo>
                  <a:lnTo>
                    <a:pt x="28024" y="237692"/>
                  </a:lnTo>
                  <a:lnTo>
                    <a:pt x="29253" y="239666"/>
                  </a:lnTo>
                  <a:lnTo>
                    <a:pt x="31131" y="240981"/>
                  </a:lnTo>
                  <a:lnTo>
                    <a:pt x="33441" y="241858"/>
                  </a:lnTo>
                  <a:lnTo>
                    <a:pt x="34981" y="243501"/>
                  </a:lnTo>
                  <a:lnTo>
                    <a:pt x="36692" y="248148"/>
                  </a:lnTo>
                  <a:lnTo>
                    <a:pt x="38057" y="294414"/>
                  </a:lnTo>
                  <a:lnTo>
                    <a:pt x="38061" y="308797"/>
                  </a:lnTo>
                  <a:lnTo>
                    <a:pt x="39119" y="309294"/>
                  </a:lnTo>
                  <a:lnTo>
                    <a:pt x="61659" y="310275"/>
                  </a:lnTo>
                  <a:lnTo>
                    <a:pt x="67246" y="307459"/>
                  </a:lnTo>
                  <a:lnTo>
                    <a:pt x="73257" y="303738"/>
                  </a:lnTo>
                  <a:lnTo>
                    <a:pt x="82591" y="300585"/>
                  </a:lnTo>
                  <a:lnTo>
                    <a:pt x="92060" y="294476"/>
                  </a:lnTo>
                  <a:lnTo>
                    <a:pt x="101568" y="291138"/>
                  </a:lnTo>
                  <a:lnTo>
                    <a:pt x="114261" y="281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585"/>
            <p:cNvSpPr/>
            <p:nvPr>
              <p:custDataLst>
                <p:tags r:id="rId201"/>
              </p:custDataLst>
            </p:nvPr>
          </p:nvSpPr>
          <p:spPr>
            <a:xfrm>
              <a:off x="3286135" y="4933950"/>
              <a:ext cx="9516" cy="161926"/>
            </a:xfrm>
            <a:custGeom>
              <a:avLst/>
              <a:gdLst/>
              <a:ahLst/>
              <a:cxnLst/>
              <a:rect l="0" t="0" r="0" b="0"/>
              <a:pathLst>
                <a:path w="9516" h="161926">
                  <a:moveTo>
                    <a:pt x="9515" y="0"/>
                  </a:moveTo>
                  <a:lnTo>
                    <a:pt x="9515" y="0"/>
                  </a:lnTo>
                  <a:lnTo>
                    <a:pt x="383" y="9133"/>
                  </a:lnTo>
                  <a:lnTo>
                    <a:pt x="0" y="31905"/>
                  </a:lnTo>
                  <a:lnTo>
                    <a:pt x="2817" y="38169"/>
                  </a:lnTo>
                  <a:lnTo>
                    <a:pt x="6538" y="44481"/>
                  </a:lnTo>
                  <a:lnTo>
                    <a:pt x="8927" y="57156"/>
                  </a:lnTo>
                  <a:lnTo>
                    <a:pt x="9510" y="102789"/>
                  </a:lnTo>
                  <a:lnTo>
                    <a:pt x="9515" y="149218"/>
                  </a:lnTo>
                  <a:lnTo>
                    <a:pt x="951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586"/>
            <p:cNvSpPr/>
            <p:nvPr>
              <p:custDataLst>
                <p:tags r:id="rId202"/>
              </p:custDataLst>
            </p:nvPr>
          </p:nvSpPr>
          <p:spPr>
            <a:xfrm>
              <a:off x="3204444" y="4924425"/>
              <a:ext cx="157882" cy="66676"/>
            </a:xfrm>
            <a:custGeom>
              <a:avLst/>
              <a:gdLst/>
              <a:ahLst/>
              <a:cxnLst/>
              <a:rect l="0" t="0" r="0" b="0"/>
              <a:pathLst>
                <a:path w="157882" h="66676">
                  <a:moveTo>
                    <a:pt x="15006" y="66675"/>
                  </a:moveTo>
                  <a:lnTo>
                    <a:pt x="15006" y="66675"/>
                  </a:lnTo>
                  <a:lnTo>
                    <a:pt x="15006" y="61619"/>
                  </a:lnTo>
                  <a:lnTo>
                    <a:pt x="13948" y="60130"/>
                  </a:lnTo>
                  <a:lnTo>
                    <a:pt x="12184" y="59136"/>
                  </a:lnTo>
                  <a:lnTo>
                    <a:pt x="5516" y="57160"/>
                  </a:lnTo>
                  <a:lnTo>
                    <a:pt x="435" y="57153"/>
                  </a:lnTo>
                  <a:lnTo>
                    <a:pt x="0" y="56094"/>
                  </a:lnTo>
                  <a:lnTo>
                    <a:pt x="4550" y="48949"/>
                  </a:lnTo>
                  <a:lnTo>
                    <a:pt x="7889" y="48213"/>
                  </a:lnTo>
                  <a:lnTo>
                    <a:pt x="10262" y="48017"/>
                  </a:lnTo>
                  <a:lnTo>
                    <a:pt x="15719" y="44977"/>
                  </a:lnTo>
                  <a:lnTo>
                    <a:pt x="30975" y="32460"/>
                  </a:lnTo>
                  <a:lnTo>
                    <a:pt x="63472" y="21263"/>
                  </a:lnTo>
                  <a:lnTo>
                    <a:pt x="81930" y="16884"/>
                  </a:lnTo>
                  <a:lnTo>
                    <a:pt x="102074" y="10978"/>
                  </a:lnTo>
                  <a:lnTo>
                    <a:pt x="144888" y="8491"/>
                  </a:lnTo>
                  <a:lnTo>
                    <a:pt x="157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587"/>
            <p:cNvSpPr/>
            <p:nvPr>
              <p:custDataLst>
                <p:tags r:id="rId203"/>
              </p:custDataLst>
            </p:nvPr>
          </p:nvSpPr>
          <p:spPr>
            <a:xfrm>
              <a:off x="3381375" y="5067300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8575" y="36373"/>
                  </a:lnTo>
                  <a:lnTo>
                    <a:pt x="22029" y="45363"/>
                  </a:lnTo>
                  <a:lnTo>
                    <a:pt x="20374" y="51206"/>
                  </a:lnTo>
                  <a:lnTo>
                    <a:pt x="18874" y="53187"/>
                  </a:lnTo>
                  <a:lnTo>
                    <a:pt x="12766" y="57034"/>
                  </a:lnTo>
                  <a:lnTo>
                    <a:pt x="3263" y="722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588"/>
            <p:cNvSpPr/>
            <p:nvPr>
              <p:custDataLst>
                <p:tags r:id="rId204"/>
              </p:custDataLst>
            </p:nvPr>
          </p:nvSpPr>
          <p:spPr>
            <a:xfrm>
              <a:off x="3533775" y="4943475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0" y="0"/>
                  </a:moveTo>
                  <a:lnTo>
                    <a:pt x="0" y="0"/>
                  </a:lnTo>
                  <a:lnTo>
                    <a:pt x="0" y="45518"/>
                  </a:lnTo>
                  <a:lnTo>
                    <a:pt x="0" y="89893"/>
                  </a:lnTo>
                  <a:lnTo>
                    <a:pt x="1058" y="120541"/>
                  </a:lnTo>
                  <a:lnTo>
                    <a:pt x="8642" y="148241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589"/>
            <p:cNvSpPr/>
            <p:nvPr>
              <p:custDataLst>
                <p:tags r:id="rId205"/>
              </p:custDataLst>
            </p:nvPr>
          </p:nvSpPr>
          <p:spPr>
            <a:xfrm>
              <a:off x="3609975" y="4905770"/>
              <a:ext cx="95131" cy="294450"/>
            </a:xfrm>
            <a:custGeom>
              <a:avLst/>
              <a:gdLst/>
              <a:ahLst/>
              <a:cxnLst/>
              <a:rect l="0" t="0" r="0" b="0"/>
              <a:pathLst>
                <a:path w="95131" h="294450">
                  <a:moveTo>
                    <a:pt x="0" y="18655"/>
                  </a:moveTo>
                  <a:lnTo>
                    <a:pt x="0" y="18655"/>
                  </a:lnTo>
                  <a:lnTo>
                    <a:pt x="0" y="10454"/>
                  </a:lnTo>
                  <a:lnTo>
                    <a:pt x="1058" y="10013"/>
                  </a:lnTo>
                  <a:lnTo>
                    <a:pt x="8201" y="9246"/>
                  </a:lnTo>
                  <a:lnTo>
                    <a:pt x="8936" y="6359"/>
                  </a:lnTo>
                  <a:lnTo>
                    <a:pt x="9408" y="939"/>
                  </a:lnTo>
                  <a:lnTo>
                    <a:pt x="12295" y="198"/>
                  </a:lnTo>
                  <a:lnTo>
                    <a:pt x="14547" y="0"/>
                  </a:lnTo>
                  <a:lnTo>
                    <a:pt x="16048" y="927"/>
                  </a:lnTo>
                  <a:lnTo>
                    <a:pt x="17049" y="2602"/>
                  </a:lnTo>
                  <a:lnTo>
                    <a:pt x="18654" y="7841"/>
                  </a:lnTo>
                  <a:lnTo>
                    <a:pt x="21696" y="8557"/>
                  </a:lnTo>
                  <a:lnTo>
                    <a:pt x="23989" y="8748"/>
                  </a:lnTo>
                  <a:lnTo>
                    <a:pt x="25518" y="9934"/>
                  </a:lnTo>
                  <a:lnTo>
                    <a:pt x="27217" y="14073"/>
                  </a:lnTo>
                  <a:lnTo>
                    <a:pt x="28728" y="15601"/>
                  </a:lnTo>
                  <a:lnTo>
                    <a:pt x="33229" y="17297"/>
                  </a:lnTo>
                  <a:lnTo>
                    <a:pt x="34853" y="18808"/>
                  </a:lnTo>
                  <a:lnTo>
                    <a:pt x="46658" y="37595"/>
                  </a:lnTo>
                  <a:lnTo>
                    <a:pt x="47622" y="69858"/>
                  </a:lnTo>
                  <a:lnTo>
                    <a:pt x="44801" y="75984"/>
                  </a:lnTo>
                  <a:lnTo>
                    <a:pt x="39424" y="83484"/>
                  </a:lnTo>
                  <a:lnTo>
                    <a:pt x="37303" y="92569"/>
                  </a:lnTo>
                  <a:lnTo>
                    <a:pt x="29933" y="102616"/>
                  </a:lnTo>
                  <a:lnTo>
                    <a:pt x="28610" y="113467"/>
                  </a:lnTo>
                  <a:lnTo>
                    <a:pt x="28575" y="131511"/>
                  </a:lnTo>
                  <a:lnTo>
                    <a:pt x="29633" y="131992"/>
                  </a:lnTo>
                  <a:lnTo>
                    <a:pt x="33632" y="132527"/>
                  </a:lnTo>
                  <a:lnTo>
                    <a:pt x="35121" y="133728"/>
                  </a:lnTo>
                  <a:lnTo>
                    <a:pt x="38897" y="142630"/>
                  </a:lnTo>
                  <a:lnTo>
                    <a:pt x="44569" y="149815"/>
                  </a:lnTo>
                  <a:lnTo>
                    <a:pt x="46267" y="155618"/>
                  </a:lnTo>
                  <a:lnTo>
                    <a:pt x="47778" y="157589"/>
                  </a:lnTo>
                  <a:lnTo>
                    <a:pt x="52279" y="159778"/>
                  </a:lnTo>
                  <a:lnTo>
                    <a:pt x="53903" y="161420"/>
                  </a:lnTo>
                  <a:lnTo>
                    <a:pt x="55706" y="166068"/>
                  </a:lnTo>
                  <a:lnTo>
                    <a:pt x="57923" y="177674"/>
                  </a:lnTo>
                  <a:lnTo>
                    <a:pt x="68892" y="192106"/>
                  </a:lnTo>
                  <a:lnTo>
                    <a:pt x="71328" y="194614"/>
                  </a:lnTo>
                  <a:lnTo>
                    <a:pt x="74035" y="200223"/>
                  </a:lnTo>
                  <a:lnTo>
                    <a:pt x="74756" y="203200"/>
                  </a:lnTo>
                  <a:lnTo>
                    <a:pt x="83549" y="218732"/>
                  </a:lnTo>
                  <a:lnTo>
                    <a:pt x="86497" y="234562"/>
                  </a:lnTo>
                  <a:lnTo>
                    <a:pt x="93207" y="247256"/>
                  </a:lnTo>
                  <a:lnTo>
                    <a:pt x="95130" y="269480"/>
                  </a:lnTo>
                  <a:lnTo>
                    <a:pt x="94112" y="271597"/>
                  </a:lnTo>
                  <a:lnTo>
                    <a:pt x="92375" y="273008"/>
                  </a:lnTo>
                  <a:lnTo>
                    <a:pt x="90158" y="273949"/>
                  </a:lnTo>
                  <a:lnTo>
                    <a:pt x="88680" y="275634"/>
                  </a:lnTo>
                  <a:lnTo>
                    <a:pt x="87038" y="280329"/>
                  </a:lnTo>
                  <a:lnTo>
                    <a:pt x="85542" y="282005"/>
                  </a:lnTo>
                  <a:lnTo>
                    <a:pt x="68497" y="291607"/>
                  </a:lnTo>
                  <a:lnTo>
                    <a:pt x="40679" y="294449"/>
                  </a:lnTo>
                  <a:lnTo>
                    <a:pt x="31132" y="291866"/>
                  </a:lnTo>
                  <a:lnTo>
                    <a:pt x="23361" y="288249"/>
                  </a:lnTo>
                  <a:lnTo>
                    <a:pt x="16380" y="286641"/>
                  </a:lnTo>
                  <a:lnTo>
                    <a:pt x="9749" y="280282"/>
                  </a:lnTo>
                  <a:lnTo>
                    <a:pt x="0" y="266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660"/>
          <p:cNvGrpSpPr/>
          <p:nvPr/>
        </p:nvGrpSpPr>
        <p:grpSpPr>
          <a:xfrm>
            <a:off x="4191003" y="4248150"/>
            <a:ext cx="1714497" cy="1019176"/>
            <a:chOff x="4191003" y="4248150"/>
            <a:chExt cx="1714497" cy="1019176"/>
          </a:xfrm>
        </p:grpSpPr>
        <p:sp>
          <p:nvSpPr>
            <p:cNvPr id="136" name="SMARTInkShape-3590"/>
            <p:cNvSpPr/>
            <p:nvPr>
              <p:custDataLst>
                <p:tags r:id="rId183"/>
              </p:custDataLst>
            </p:nvPr>
          </p:nvSpPr>
          <p:spPr>
            <a:xfrm>
              <a:off x="4524375" y="4257675"/>
              <a:ext cx="28576" cy="504812"/>
            </a:xfrm>
            <a:custGeom>
              <a:avLst/>
              <a:gdLst/>
              <a:ahLst/>
              <a:cxnLst/>
              <a:rect l="0" t="0" r="0" b="0"/>
              <a:pathLst>
                <a:path w="28576" h="504812">
                  <a:moveTo>
                    <a:pt x="28575" y="0"/>
                  </a:moveTo>
                  <a:lnTo>
                    <a:pt x="28575" y="0"/>
                  </a:lnTo>
                  <a:lnTo>
                    <a:pt x="19050" y="0"/>
                  </a:lnTo>
                  <a:lnTo>
                    <a:pt x="19050" y="45534"/>
                  </a:lnTo>
                  <a:lnTo>
                    <a:pt x="19050" y="92241"/>
                  </a:lnTo>
                  <a:lnTo>
                    <a:pt x="19050" y="135246"/>
                  </a:lnTo>
                  <a:lnTo>
                    <a:pt x="10849" y="182465"/>
                  </a:lnTo>
                  <a:lnTo>
                    <a:pt x="9700" y="225974"/>
                  </a:lnTo>
                  <a:lnTo>
                    <a:pt x="9548" y="266550"/>
                  </a:lnTo>
                  <a:lnTo>
                    <a:pt x="9528" y="306244"/>
                  </a:lnTo>
                  <a:lnTo>
                    <a:pt x="9525" y="348819"/>
                  </a:lnTo>
                  <a:lnTo>
                    <a:pt x="8467" y="374565"/>
                  </a:lnTo>
                  <a:lnTo>
                    <a:pt x="589" y="419095"/>
                  </a:lnTo>
                  <a:lnTo>
                    <a:pt x="5" y="466652"/>
                  </a:lnTo>
                  <a:lnTo>
                    <a:pt x="0" y="504811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591"/>
            <p:cNvSpPr/>
            <p:nvPr>
              <p:custDataLst>
                <p:tags r:id="rId184"/>
              </p:custDataLst>
            </p:nvPr>
          </p:nvSpPr>
          <p:spPr>
            <a:xfrm>
              <a:off x="4419634" y="4657725"/>
              <a:ext cx="104742" cy="85726"/>
            </a:xfrm>
            <a:custGeom>
              <a:avLst/>
              <a:gdLst/>
              <a:ahLst/>
              <a:cxnLst/>
              <a:rect l="0" t="0" r="0" b="0"/>
              <a:pathLst>
                <a:path w="104742" h="85726">
                  <a:moveTo>
                    <a:pt x="9491" y="0"/>
                  </a:moveTo>
                  <a:lnTo>
                    <a:pt x="9491" y="0"/>
                  </a:lnTo>
                  <a:lnTo>
                    <a:pt x="0" y="9491"/>
                  </a:lnTo>
                  <a:lnTo>
                    <a:pt x="8170" y="17723"/>
                  </a:lnTo>
                  <a:lnTo>
                    <a:pt x="9375" y="27134"/>
                  </a:lnTo>
                  <a:lnTo>
                    <a:pt x="25962" y="47817"/>
                  </a:lnTo>
                  <a:lnTo>
                    <a:pt x="26822" y="50928"/>
                  </a:lnTo>
                  <a:lnTo>
                    <a:pt x="28453" y="53002"/>
                  </a:lnTo>
                  <a:lnTo>
                    <a:pt x="66657" y="82955"/>
                  </a:lnTo>
                  <a:lnTo>
                    <a:pt x="79344" y="85178"/>
                  </a:lnTo>
                  <a:lnTo>
                    <a:pt x="104741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592"/>
            <p:cNvSpPr/>
            <p:nvPr>
              <p:custDataLst>
                <p:tags r:id="rId185"/>
              </p:custDataLst>
            </p:nvPr>
          </p:nvSpPr>
          <p:spPr>
            <a:xfrm>
              <a:off x="4514850" y="4695825"/>
              <a:ext cx="95251" cy="85726"/>
            </a:xfrm>
            <a:custGeom>
              <a:avLst/>
              <a:gdLst/>
              <a:ahLst/>
              <a:cxnLst/>
              <a:rect l="0" t="0" r="0" b="0"/>
              <a:pathLst>
                <a:path w="95251" h="85726">
                  <a:moveTo>
                    <a:pt x="95250" y="0"/>
                  </a:moveTo>
                  <a:lnTo>
                    <a:pt x="95250" y="0"/>
                  </a:lnTo>
                  <a:lnTo>
                    <a:pt x="87049" y="0"/>
                  </a:lnTo>
                  <a:lnTo>
                    <a:pt x="86608" y="1058"/>
                  </a:lnTo>
                  <a:lnTo>
                    <a:pt x="86117" y="5056"/>
                  </a:lnTo>
                  <a:lnTo>
                    <a:pt x="83077" y="10361"/>
                  </a:lnTo>
                  <a:lnTo>
                    <a:pt x="61280" y="34958"/>
                  </a:lnTo>
                  <a:lnTo>
                    <a:pt x="58986" y="41289"/>
                  </a:lnTo>
                  <a:lnTo>
                    <a:pt x="52321" y="47631"/>
                  </a:lnTo>
                  <a:lnTo>
                    <a:pt x="9484" y="8295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593"/>
            <p:cNvSpPr/>
            <p:nvPr>
              <p:custDataLst>
                <p:tags r:id="rId186"/>
              </p:custDataLst>
            </p:nvPr>
          </p:nvSpPr>
          <p:spPr>
            <a:xfrm>
              <a:off x="4352925" y="5010188"/>
              <a:ext cx="9526" cy="123788"/>
            </a:xfrm>
            <a:custGeom>
              <a:avLst/>
              <a:gdLst/>
              <a:ahLst/>
              <a:cxnLst/>
              <a:rect l="0" t="0" r="0" b="0"/>
              <a:pathLst>
                <a:path w="9526" h="123788">
                  <a:moveTo>
                    <a:pt x="0" y="19012"/>
                  </a:moveTo>
                  <a:lnTo>
                    <a:pt x="0" y="19012"/>
                  </a:lnTo>
                  <a:lnTo>
                    <a:pt x="0" y="0"/>
                  </a:lnTo>
                  <a:lnTo>
                    <a:pt x="0" y="45480"/>
                  </a:lnTo>
                  <a:lnTo>
                    <a:pt x="0" y="91960"/>
                  </a:lnTo>
                  <a:lnTo>
                    <a:pt x="0" y="98353"/>
                  </a:lnTo>
                  <a:lnTo>
                    <a:pt x="2822" y="104721"/>
                  </a:lnTo>
                  <a:lnTo>
                    <a:pt x="6546" y="111080"/>
                  </a:lnTo>
                  <a:lnTo>
                    <a:pt x="9525" y="12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594"/>
            <p:cNvSpPr/>
            <p:nvPr>
              <p:custDataLst>
                <p:tags r:id="rId187"/>
              </p:custDataLst>
            </p:nvPr>
          </p:nvSpPr>
          <p:spPr>
            <a:xfrm>
              <a:off x="4191003" y="4914910"/>
              <a:ext cx="85723" cy="304791"/>
            </a:xfrm>
            <a:custGeom>
              <a:avLst/>
              <a:gdLst/>
              <a:ahLst/>
              <a:cxnLst/>
              <a:rect l="0" t="0" r="0" b="0"/>
              <a:pathLst>
                <a:path w="85723" h="304791">
                  <a:moveTo>
                    <a:pt x="85722" y="19040"/>
                  </a:moveTo>
                  <a:lnTo>
                    <a:pt x="85722" y="19040"/>
                  </a:lnTo>
                  <a:lnTo>
                    <a:pt x="85722" y="4575"/>
                  </a:lnTo>
                  <a:lnTo>
                    <a:pt x="84664" y="3046"/>
                  </a:lnTo>
                  <a:lnTo>
                    <a:pt x="82900" y="2027"/>
                  </a:lnTo>
                  <a:lnTo>
                    <a:pt x="76021" y="258"/>
                  </a:lnTo>
                  <a:lnTo>
                    <a:pt x="58898" y="0"/>
                  </a:lnTo>
                  <a:lnTo>
                    <a:pt x="24035" y="33103"/>
                  </a:lnTo>
                  <a:lnTo>
                    <a:pt x="21264" y="38696"/>
                  </a:lnTo>
                  <a:lnTo>
                    <a:pt x="19133" y="56968"/>
                  </a:lnTo>
                  <a:lnTo>
                    <a:pt x="19086" y="61649"/>
                  </a:lnTo>
                  <a:lnTo>
                    <a:pt x="21886" y="67258"/>
                  </a:lnTo>
                  <a:lnTo>
                    <a:pt x="25600" y="73279"/>
                  </a:lnTo>
                  <a:lnTo>
                    <a:pt x="27251" y="79482"/>
                  </a:lnTo>
                  <a:lnTo>
                    <a:pt x="28750" y="81560"/>
                  </a:lnTo>
                  <a:lnTo>
                    <a:pt x="30807" y="82945"/>
                  </a:lnTo>
                  <a:lnTo>
                    <a:pt x="33237" y="83868"/>
                  </a:lnTo>
                  <a:lnTo>
                    <a:pt x="34857" y="85543"/>
                  </a:lnTo>
                  <a:lnTo>
                    <a:pt x="40279" y="95833"/>
                  </a:lnTo>
                  <a:lnTo>
                    <a:pt x="44359" y="101854"/>
                  </a:lnTo>
                  <a:lnTo>
                    <a:pt x="47713" y="111193"/>
                  </a:lnTo>
                  <a:lnTo>
                    <a:pt x="53882" y="120663"/>
                  </a:lnTo>
                  <a:lnTo>
                    <a:pt x="56180" y="130172"/>
                  </a:lnTo>
                  <a:lnTo>
                    <a:pt x="57109" y="155565"/>
                  </a:lnTo>
                  <a:lnTo>
                    <a:pt x="54308" y="161915"/>
                  </a:lnTo>
                  <a:lnTo>
                    <a:pt x="50594" y="168265"/>
                  </a:lnTo>
                  <a:lnTo>
                    <a:pt x="48209" y="180965"/>
                  </a:lnTo>
                  <a:lnTo>
                    <a:pt x="48013" y="184140"/>
                  </a:lnTo>
                  <a:lnTo>
                    <a:pt x="44974" y="190490"/>
                  </a:lnTo>
                  <a:lnTo>
                    <a:pt x="34399" y="203190"/>
                  </a:lnTo>
                  <a:lnTo>
                    <a:pt x="28339" y="206718"/>
                  </a:lnTo>
                  <a:lnTo>
                    <a:pt x="25242" y="207659"/>
                  </a:lnTo>
                  <a:lnTo>
                    <a:pt x="23177" y="209344"/>
                  </a:lnTo>
                  <a:lnTo>
                    <a:pt x="11750" y="228765"/>
                  </a:lnTo>
                  <a:lnTo>
                    <a:pt x="11007" y="231882"/>
                  </a:lnTo>
                  <a:lnTo>
                    <a:pt x="2179" y="247656"/>
                  </a:lnTo>
                  <a:lnTo>
                    <a:pt x="0" y="283893"/>
                  </a:lnTo>
                  <a:lnTo>
                    <a:pt x="8198" y="293779"/>
                  </a:lnTo>
                  <a:lnTo>
                    <a:pt x="11756" y="294605"/>
                  </a:lnTo>
                  <a:lnTo>
                    <a:pt x="14186" y="294825"/>
                  </a:lnTo>
                  <a:lnTo>
                    <a:pt x="19709" y="297891"/>
                  </a:lnTo>
                  <a:lnTo>
                    <a:pt x="25691" y="301724"/>
                  </a:lnTo>
                  <a:lnTo>
                    <a:pt x="35009" y="303882"/>
                  </a:lnTo>
                  <a:lnTo>
                    <a:pt x="47622" y="30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595"/>
            <p:cNvSpPr/>
            <p:nvPr>
              <p:custDataLst>
                <p:tags r:id="rId188"/>
              </p:custDataLst>
            </p:nvPr>
          </p:nvSpPr>
          <p:spPr>
            <a:xfrm>
              <a:off x="4267234" y="4981575"/>
              <a:ext cx="190467" cy="66676"/>
            </a:xfrm>
            <a:custGeom>
              <a:avLst/>
              <a:gdLst/>
              <a:ahLst/>
              <a:cxnLst/>
              <a:rect l="0" t="0" r="0" b="0"/>
              <a:pathLst>
                <a:path w="190467" h="66676">
                  <a:moveTo>
                    <a:pt x="9491" y="66675"/>
                  </a:moveTo>
                  <a:lnTo>
                    <a:pt x="9491" y="66675"/>
                  </a:lnTo>
                  <a:lnTo>
                    <a:pt x="0" y="57184"/>
                  </a:lnTo>
                  <a:lnTo>
                    <a:pt x="13227" y="43895"/>
                  </a:lnTo>
                  <a:lnTo>
                    <a:pt x="22088" y="40676"/>
                  </a:lnTo>
                  <a:lnTo>
                    <a:pt x="38976" y="36041"/>
                  </a:lnTo>
                  <a:lnTo>
                    <a:pt x="79425" y="23956"/>
                  </a:lnTo>
                  <a:lnTo>
                    <a:pt x="121456" y="12415"/>
                  </a:lnTo>
                  <a:lnTo>
                    <a:pt x="166585" y="1229"/>
                  </a:lnTo>
                  <a:lnTo>
                    <a:pt x="1904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96"/>
            <p:cNvSpPr/>
            <p:nvPr>
              <p:custDataLst>
                <p:tags r:id="rId189"/>
              </p:custDataLst>
            </p:nvPr>
          </p:nvSpPr>
          <p:spPr>
            <a:xfrm>
              <a:off x="4457700" y="5124450"/>
              <a:ext cx="47626" cy="104776"/>
            </a:xfrm>
            <a:custGeom>
              <a:avLst/>
              <a:gdLst/>
              <a:ahLst/>
              <a:cxnLst/>
              <a:rect l="0" t="0" r="0" b="0"/>
              <a:pathLst>
                <a:path w="47626" h="104776">
                  <a:moveTo>
                    <a:pt x="47625" y="0"/>
                  </a:moveTo>
                  <a:lnTo>
                    <a:pt x="47625" y="0"/>
                  </a:lnTo>
                  <a:lnTo>
                    <a:pt x="42568" y="5056"/>
                  </a:lnTo>
                  <a:lnTo>
                    <a:pt x="40086" y="10361"/>
                  </a:lnTo>
                  <a:lnTo>
                    <a:pt x="38492" y="17333"/>
                  </a:lnTo>
                  <a:lnTo>
                    <a:pt x="31632" y="26315"/>
                  </a:lnTo>
                  <a:lnTo>
                    <a:pt x="28423" y="35196"/>
                  </a:lnTo>
                  <a:lnTo>
                    <a:pt x="22297" y="44531"/>
                  </a:lnTo>
                  <a:lnTo>
                    <a:pt x="20012" y="55057"/>
                  </a:lnTo>
                  <a:lnTo>
                    <a:pt x="18276" y="70053"/>
                  </a:lnTo>
                  <a:lnTo>
                    <a:pt x="11530" y="81669"/>
                  </a:lnTo>
                  <a:lnTo>
                    <a:pt x="1728" y="9325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597"/>
            <p:cNvSpPr/>
            <p:nvPr>
              <p:custDataLst>
                <p:tags r:id="rId190"/>
              </p:custDataLst>
            </p:nvPr>
          </p:nvSpPr>
          <p:spPr>
            <a:xfrm>
              <a:off x="4572000" y="5010188"/>
              <a:ext cx="114301" cy="161888"/>
            </a:xfrm>
            <a:custGeom>
              <a:avLst/>
              <a:gdLst/>
              <a:ahLst/>
              <a:cxnLst/>
              <a:rect l="0" t="0" r="0" b="0"/>
              <a:pathLst>
                <a:path w="114301" h="161888">
                  <a:moveTo>
                    <a:pt x="0" y="28537"/>
                  </a:moveTo>
                  <a:lnTo>
                    <a:pt x="0" y="28537"/>
                  </a:lnTo>
                  <a:lnTo>
                    <a:pt x="0" y="19404"/>
                  </a:lnTo>
                  <a:lnTo>
                    <a:pt x="8201" y="10845"/>
                  </a:lnTo>
                  <a:lnTo>
                    <a:pt x="9133" y="4833"/>
                  </a:lnTo>
                  <a:lnTo>
                    <a:pt x="10321" y="3209"/>
                  </a:lnTo>
                  <a:lnTo>
                    <a:pt x="12173" y="2127"/>
                  </a:lnTo>
                  <a:lnTo>
                    <a:pt x="19834" y="604"/>
                  </a:lnTo>
                  <a:lnTo>
                    <a:pt x="33120" y="0"/>
                  </a:lnTo>
                  <a:lnTo>
                    <a:pt x="34780" y="1045"/>
                  </a:lnTo>
                  <a:lnTo>
                    <a:pt x="35887" y="2801"/>
                  </a:lnTo>
                  <a:lnTo>
                    <a:pt x="36625" y="5030"/>
                  </a:lnTo>
                  <a:lnTo>
                    <a:pt x="38174" y="6515"/>
                  </a:lnTo>
                  <a:lnTo>
                    <a:pt x="42719" y="8166"/>
                  </a:lnTo>
                  <a:lnTo>
                    <a:pt x="44354" y="9665"/>
                  </a:lnTo>
                  <a:lnTo>
                    <a:pt x="46172" y="14152"/>
                  </a:lnTo>
                  <a:lnTo>
                    <a:pt x="48396" y="25657"/>
                  </a:lnTo>
                  <a:lnTo>
                    <a:pt x="52554" y="31843"/>
                  </a:lnTo>
                  <a:lnTo>
                    <a:pt x="53028" y="36033"/>
                  </a:lnTo>
                  <a:lnTo>
                    <a:pt x="44924" y="78811"/>
                  </a:lnTo>
                  <a:lnTo>
                    <a:pt x="37300" y="93175"/>
                  </a:lnTo>
                  <a:lnTo>
                    <a:pt x="32453" y="100657"/>
                  </a:lnTo>
                  <a:lnTo>
                    <a:pt x="28666" y="110819"/>
                  </a:lnTo>
                  <a:lnTo>
                    <a:pt x="12167" y="133295"/>
                  </a:lnTo>
                  <a:lnTo>
                    <a:pt x="9680" y="150480"/>
                  </a:lnTo>
                  <a:lnTo>
                    <a:pt x="9539" y="160398"/>
                  </a:lnTo>
                  <a:lnTo>
                    <a:pt x="10593" y="160894"/>
                  </a:lnTo>
                  <a:lnTo>
                    <a:pt x="50839" y="161887"/>
                  </a:lnTo>
                  <a:lnTo>
                    <a:pt x="57167" y="159065"/>
                  </a:lnTo>
                  <a:lnTo>
                    <a:pt x="60336" y="156831"/>
                  </a:lnTo>
                  <a:lnTo>
                    <a:pt x="83741" y="150128"/>
                  </a:lnTo>
                  <a:lnTo>
                    <a:pt x="114300" y="13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598"/>
            <p:cNvSpPr/>
            <p:nvPr>
              <p:custDataLst>
                <p:tags r:id="rId191"/>
              </p:custDataLst>
            </p:nvPr>
          </p:nvSpPr>
          <p:spPr>
            <a:xfrm>
              <a:off x="4714875" y="4953011"/>
              <a:ext cx="103403" cy="304790"/>
            </a:xfrm>
            <a:custGeom>
              <a:avLst/>
              <a:gdLst/>
              <a:ahLst/>
              <a:cxnLst/>
              <a:rect l="0" t="0" r="0" b="0"/>
              <a:pathLst>
                <a:path w="103403" h="304790">
                  <a:moveTo>
                    <a:pt x="0" y="28564"/>
                  </a:moveTo>
                  <a:lnTo>
                    <a:pt x="0" y="28564"/>
                  </a:lnTo>
                  <a:lnTo>
                    <a:pt x="0" y="14375"/>
                  </a:lnTo>
                  <a:lnTo>
                    <a:pt x="1058" y="12754"/>
                  </a:lnTo>
                  <a:lnTo>
                    <a:pt x="2822" y="11674"/>
                  </a:lnTo>
                  <a:lnTo>
                    <a:pt x="5057" y="10955"/>
                  </a:lnTo>
                  <a:lnTo>
                    <a:pt x="6546" y="9416"/>
                  </a:lnTo>
                  <a:lnTo>
                    <a:pt x="9133" y="1440"/>
                  </a:lnTo>
                  <a:lnTo>
                    <a:pt x="12173" y="633"/>
                  </a:lnTo>
                  <a:lnTo>
                    <a:pt x="33120" y="0"/>
                  </a:lnTo>
                  <a:lnTo>
                    <a:pt x="34780" y="1054"/>
                  </a:lnTo>
                  <a:lnTo>
                    <a:pt x="35887" y="2816"/>
                  </a:lnTo>
                  <a:lnTo>
                    <a:pt x="36625" y="5049"/>
                  </a:lnTo>
                  <a:lnTo>
                    <a:pt x="46172" y="17323"/>
                  </a:lnTo>
                  <a:lnTo>
                    <a:pt x="47194" y="23587"/>
                  </a:lnTo>
                  <a:lnTo>
                    <a:pt x="47614" y="50825"/>
                  </a:lnTo>
                  <a:lnTo>
                    <a:pt x="44798" y="57156"/>
                  </a:lnTo>
                  <a:lnTo>
                    <a:pt x="41077" y="63496"/>
                  </a:lnTo>
                  <a:lnTo>
                    <a:pt x="37924" y="73016"/>
                  </a:lnTo>
                  <a:lnTo>
                    <a:pt x="31815" y="82539"/>
                  </a:lnTo>
                  <a:lnTo>
                    <a:pt x="28477" y="92064"/>
                  </a:lnTo>
                  <a:lnTo>
                    <a:pt x="22313" y="101589"/>
                  </a:lnTo>
                  <a:lnTo>
                    <a:pt x="20017" y="111114"/>
                  </a:lnTo>
                  <a:lnTo>
                    <a:pt x="19061" y="137838"/>
                  </a:lnTo>
                  <a:lnTo>
                    <a:pt x="20115" y="139514"/>
                  </a:lnTo>
                  <a:lnTo>
                    <a:pt x="21877" y="140630"/>
                  </a:lnTo>
                  <a:lnTo>
                    <a:pt x="24110" y="141375"/>
                  </a:lnTo>
                  <a:lnTo>
                    <a:pt x="25598" y="142929"/>
                  </a:lnTo>
                  <a:lnTo>
                    <a:pt x="30809" y="153029"/>
                  </a:lnTo>
                  <a:lnTo>
                    <a:pt x="43686" y="168349"/>
                  </a:lnTo>
                  <a:lnTo>
                    <a:pt x="49669" y="180981"/>
                  </a:lnTo>
                  <a:lnTo>
                    <a:pt x="91024" y="225414"/>
                  </a:lnTo>
                  <a:lnTo>
                    <a:pt x="93998" y="234939"/>
                  </a:lnTo>
                  <a:lnTo>
                    <a:pt x="94693" y="241289"/>
                  </a:lnTo>
                  <a:lnTo>
                    <a:pt x="97825" y="247639"/>
                  </a:lnTo>
                  <a:lnTo>
                    <a:pt x="100142" y="250814"/>
                  </a:lnTo>
                  <a:lnTo>
                    <a:pt x="103402" y="265396"/>
                  </a:lnTo>
                  <a:lnTo>
                    <a:pt x="102801" y="269001"/>
                  </a:lnTo>
                  <a:lnTo>
                    <a:pt x="101343" y="271405"/>
                  </a:lnTo>
                  <a:lnTo>
                    <a:pt x="99312" y="273008"/>
                  </a:lnTo>
                  <a:lnTo>
                    <a:pt x="97055" y="277611"/>
                  </a:lnTo>
                  <a:lnTo>
                    <a:pt x="95607" y="289190"/>
                  </a:lnTo>
                  <a:lnTo>
                    <a:pt x="93371" y="292273"/>
                  </a:lnTo>
                  <a:lnTo>
                    <a:pt x="78879" y="302932"/>
                  </a:lnTo>
                  <a:lnTo>
                    <a:pt x="71938" y="304239"/>
                  </a:lnTo>
                  <a:lnTo>
                    <a:pt x="47625" y="30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99"/>
            <p:cNvSpPr/>
            <p:nvPr>
              <p:custDataLst>
                <p:tags r:id="rId192"/>
              </p:custDataLst>
            </p:nvPr>
          </p:nvSpPr>
          <p:spPr>
            <a:xfrm>
              <a:off x="4505442" y="4248150"/>
              <a:ext cx="771406" cy="504826"/>
            </a:xfrm>
            <a:custGeom>
              <a:avLst/>
              <a:gdLst/>
              <a:ahLst/>
              <a:cxnLst/>
              <a:rect l="0" t="0" r="0" b="0"/>
              <a:pathLst>
                <a:path w="771406" h="504826">
                  <a:moveTo>
                    <a:pt x="9408" y="0"/>
                  </a:moveTo>
                  <a:lnTo>
                    <a:pt x="9408" y="0"/>
                  </a:lnTo>
                  <a:lnTo>
                    <a:pt x="0" y="0"/>
                  </a:lnTo>
                  <a:lnTo>
                    <a:pt x="4974" y="0"/>
                  </a:lnTo>
                  <a:lnTo>
                    <a:pt x="6452" y="1058"/>
                  </a:lnTo>
                  <a:lnTo>
                    <a:pt x="9019" y="8201"/>
                  </a:lnTo>
                  <a:lnTo>
                    <a:pt x="12057" y="8936"/>
                  </a:lnTo>
                  <a:lnTo>
                    <a:pt x="14349" y="9132"/>
                  </a:lnTo>
                  <a:lnTo>
                    <a:pt x="15877" y="10321"/>
                  </a:lnTo>
                  <a:lnTo>
                    <a:pt x="23587" y="22748"/>
                  </a:lnTo>
                  <a:lnTo>
                    <a:pt x="29115" y="25985"/>
                  </a:lnTo>
                  <a:lnTo>
                    <a:pt x="35100" y="28482"/>
                  </a:lnTo>
                  <a:lnTo>
                    <a:pt x="79258" y="69860"/>
                  </a:lnTo>
                  <a:lnTo>
                    <a:pt x="126372" y="101776"/>
                  </a:lnTo>
                  <a:lnTo>
                    <a:pt x="155004" y="121665"/>
                  </a:lnTo>
                  <a:lnTo>
                    <a:pt x="201325" y="147020"/>
                  </a:lnTo>
                  <a:lnTo>
                    <a:pt x="245618" y="171642"/>
                  </a:lnTo>
                  <a:lnTo>
                    <a:pt x="290311" y="196888"/>
                  </a:lnTo>
                  <a:lnTo>
                    <a:pt x="327353" y="210854"/>
                  </a:lnTo>
                  <a:lnTo>
                    <a:pt x="371249" y="239206"/>
                  </a:lnTo>
                  <a:lnTo>
                    <a:pt x="407192" y="259729"/>
                  </a:lnTo>
                  <a:lnTo>
                    <a:pt x="454440" y="285628"/>
                  </a:lnTo>
                  <a:lnTo>
                    <a:pt x="494661" y="311126"/>
                  </a:lnTo>
                  <a:lnTo>
                    <a:pt x="533180" y="336545"/>
                  </a:lnTo>
                  <a:lnTo>
                    <a:pt x="575838" y="363243"/>
                  </a:lnTo>
                  <a:lnTo>
                    <a:pt x="616772" y="391113"/>
                  </a:lnTo>
                  <a:lnTo>
                    <a:pt x="663327" y="421752"/>
                  </a:lnTo>
                  <a:lnTo>
                    <a:pt x="673278" y="431215"/>
                  </a:lnTo>
                  <a:lnTo>
                    <a:pt x="682286" y="441418"/>
                  </a:lnTo>
                  <a:lnTo>
                    <a:pt x="728303" y="473375"/>
                  </a:lnTo>
                  <a:lnTo>
                    <a:pt x="737376" y="480738"/>
                  </a:lnTo>
                  <a:lnTo>
                    <a:pt x="749359" y="491326"/>
                  </a:lnTo>
                  <a:lnTo>
                    <a:pt x="755612" y="493534"/>
                  </a:lnTo>
                  <a:lnTo>
                    <a:pt x="757702" y="495181"/>
                  </a:lnTo>
                  <a:lnTo>
                    <a:pt x="761720" y="504387"/>
                  </a:lnTo>
                  <a:lnTo>
                    <a:pt x="771405" y="504825"/>
                  </a:lnTo>
                  <a:lnTo>
                    <a:pt x="761917" y="504825"/>
                  </a:lnTo>
                  <a:lnTo>
                    <a:pt x="761883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600"/>
            <p:cNvSpPr/>
            <p:nvPr>
              <p:custDataLst>
                <p:tags r:id="rId193"/>
              </p:custDataLst>
            </p:nvPr>
          </p:nvSpPr>
          <p:spPr>
            <a:xfrm>
              <a:off x="5238750" y="4619974"/>
              <a:ext cx="66672" cy="247302"/>
            </a:xfrm>
            <a:custGeom>
              <a:avLst/>
              <a:gdLst/>
              <a:ahLst/>
              <a:cxnLst/>
              <a:rect l="0" t="0" r="0" b="0"/>
              <a:pathLst>
                <a:path w="66672" h="247302">
                  <a:moveTo>
                    <a:pt x="19050" y="37751"/>
                  </a:moveTo>
                  <a:lnTo>
                    <a:pt x="19050" y="37751"/>
                  </a:lnTo>
                  <a:lnTo>
                    <a:pt x="9641" y="28342"/>
                  </a:lnTo>
                  <a:lnTo>
                    <a:pt x="9525" y="0"/>
                  </a:lnTo>
                  <a:lnTo>
                    <a:pt x="9525" y="4812"/>
                  </a:lnTo>
                  <a:lnTo>
                    <a:pt x="10583" y="6266"/>
                  </a:lnTo>
                  <a:lnTo>
                    <a:pt x="26858" y="17263"/>
                  </a:lnTo>
                  <a:lnTo>
                    <a:pt x="44983" y="46879"/>
                  </a:lnTo>
                  <a:lnTo>
                    <a:pt x="52160" y="64954"/>
                  </a:lnTo>
                  <a:lnTo>
                    <a:pt x="64032" y="84777"/>
                  </a:lnTo>
                  <a:lnTo>
                    <a:pt x="66153" y="103014"/>
                  </a:lnTo>
                  <a:lnTo>
                    <a:pt x="66661" y="150246"/>
                  </a:lnTo>
                  <a:lnTo>
                    <a:pt x="66671" y="163275"/>
                  </a:lnTo>
                  <a:lnTo>
                    <a:pt x="63851" y="170445"/>
                  </a:lnTo>
                  <a:lnTo>
                    <a:pt x="51486" y="193436"/>
                  </a:lnTo>
                  <a:lnTo>
                    <a:pt x="47710" y="205118"/>
                  </a:lnTo>
                  <a:lnTo>
                    <a:pt x="43077" y="211973"/>
                  </a:lnTo>
                  <a:lnTo>
                    <a:pt x="37490" y="215723"/>
                  </a:lnTo>
                  <a:lnTo>
                    <a:pt x="31479" y="218450"/>
                  </a:lnTo>
                  <a:lnTo>
                    <a:pt x="0" y="24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601"/>
            <p:cNvSpPr/>
            <p:nvPr>
              <p:custDataLst>
                <p:tags r:id="rId194"/>
              </p:custDataLst>
            </p:nvPr>
          </p:nvSpPr>
          <p:spPr>
            <a:xfrm>
              <a:off x="5324478" y="4914911"/>
              <a:ext cx="76198" cy="266679"/>
            </a:xfrm>
            <a:custGeom>
              <a:avLst/>
              <a:gdLst/>
              <a:ahLst/>
              <a:cxnLst/>
              <a:rect l="0" t="0" r="0" b="0"/>
              <a:pathLst>
                <a:path w="76198" h="266679">
                  <a:moveTo>
                    <a:pt x="76197" y="28564"/>
                  </a:moveTo>
                  <a:lnTo>
                    <a:pt x="76197" y="28564"/>
                  </a:lnTo>
                  <a:lnTo>
                    <a:pt x="76197" y="19431"/>
                  </a:lnTo>
                  <a:lnTo>
                    <a:pt x="67996" y="10872"/>
                  </a:lnTo>
                  <a:lnTo>
                    <a:pt x="66788" y="1432"/>
                  </a:lnTo>
                  <a:lnTo>
                    <a:pt x="65691" y="951"/>
                  </a:lnTo>
                  <a:lnTo>
                    <a:pt x="49063" y="0"/>
                  </a:lnTo>
                  <a:lnTo>
                    <a:pt x="40302" y="6537"/>
                  </a:lnTo>
                  <a:lnTo>
                    <a:pt x="31460" y="9690"/>
                  </a:lnTo>
                  <a:lnTo>
                    <a:pt x="22136" y="15799"/>
                  </a:lnTo>
                  <a:lnTo>
                    <a:pt x="15834" y="17599"/>
                  </a:lnTo>
                  <a:lnTo>
                    <a:pt x="13730" y="19137"/>
                  </a:lnTo>
                  <a:lnTo>
                    <a:pt x="12327" y="21221"/>
                  </a:lnTo>
                  <a:lnTo>
                    <a:pt x="10353" y="29211"/>
                  </a:lnTo>
                  <a:lnTo>
                    <a:pt x="9686" y="41392"/>
                  </a:lnTo>
                  <a:lnTo>
                    <a:pt x="6773" y="47671"/>
                  </a:lnTo>
                  <a:lnTo>
                    <a:pt x="4514" y="50827"/>
                  </a:lnTo>
                  <a:lnTo>
                    <a:pt x="4067" y="53989"/>
                  </a:lnTo>
                  <a:lnTo>
                    <a:pt x="9247" y="74308"/>
                  </a:lnTo>
                  <a:lnTo>
                    <a:pt x="25986" y="95414"/>
                  </a:lnTo>
                  <a:lnTo>
                    <a:pt x="26848" y="98531"/>
                  </a:lnTo>
                  <a:lnTo>
                    <a:pt x="28481" y="100608"/>
                  </a:lnTo>
                  <a:lnTo>
                    <a:pt x="41678" y="109273"/>
                  </a:lnTo>
                  <a:lnTo>
                    <a:pt x="44980" y="114882"/>
                  </a:lnTo>
                  <a:lnTo>
                    <a:pt x="48332" y="130242"/>
                  </a:lnTo>
                  <a:lnTo>
                    <a:pt x="52524" y="136548"/>
                  </a:lnTo>
                  <a:lnTo>
                    <a:pt x="53007" y="139712"/>
                  </a:lnTo>
                  <a:lnTo>
                    <a:pt x="52270" y="142880"/>
                  </a:lnTo>
                  <a:lnTo>
                    <a:pt x="49687" y="149221"/>
                  </a:lnTo>
                  <a:lnTo>
                    <a:pt x="46745" y="168264"/>
                  </a:lnTo>
                  <a:lnTo>
                    <a:pt x="31158" y="190489"/>
                  </a:lnTo>
                  <a:lnTo>
                    <a:pt x="28663" y="196839"/>
                  </a:lnTo>
                  <a:lnTo>
                    <a:pt x="12164" y="219064"/>
                  </a:lnTo>
                  <a:lnTo>
                    <a:pt x="11283" y="222239"/>
                  </a:lnTo>
                  <a:lnTo>
                    <a:pt x="9638" y="224356"/>
                  </a:lnTo>
                  <a:lnTo>
                    <a:pt x="3324" y="228393"/>
                  </a:lnTo>
                  <a:lnTo>
                    <a:pt x="1476" y="233088"/>
                  </a:lnTo>
                  <a:lnTo>
                    <a:pt x="0" y="261782"/>
                  </a:lnTo>
                  <a:lnTo>
                    <a:pt x="1057" y="263418"/>
                  </a:lnTo>
                  <a:lnTo>
                    <a:pt x="2820" y="264509"/>
                  </a:lnTo>
                  <a:lnTo>
                    <a:pt x="9698" y="266402"/>
                  </a:lnTo>
                  <a:lnTo>
                    <a:pt x="31878" y="266678"/>
                  </a:lnTo>
                  <a:lnTo>
                    <a:pt x="38155" y="263862"/>
                  </a:lnTo>
                  <a:lnTo>
                    <a:pt x="44473" y="260141"/>
                  </a:lnTo>
                  <a:lnTo>
                    <a:pt x="53979" y="256988"/>
                  </a:lnTo>
                  <a:lnTo>
                    <a:pt x="66672" y="24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602"/>
            <p:cNvSpPr/>
            <p:nvPr>
              <p:custDataLst>
                <p:tags r:id="rId195"/>
              </p:custDataLst>
            </p:nvPr>
          </p:nvSpPr>
          <p:spPr>
            <a:xfrm>
              <a:off x="5486400" y="5010150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4459" y="5056"/>
                  </a:lnTo>
                  <a:lnTo>
                    <a:pt x="1981" y="10361"/>
                  </a:lnTo>
                  <a:lnTo>
                    <a:pt x="16" y="55170"/>
                  </a:lnTo>
                  <a:lnTo>
                    <a:pt x="0" y="87460"/>
                  </a:lnTo>
                  <a:lnTo>
                    <a:pt x="2822" y="94610"/>
                  </a:lnTo>
                  <a:lnTo>
                    <a:pt x="5056" y="97998"/>
                  </a:lnTo>
                  <a:lnTo>
                    <a:pt x="8201" y="112880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603"/>
            <p:cNvSpPr/>
            <p:nvPr>
              <p:custDataLst>
                <p:tags r:id="rId196"/>
              </p:custDataLst>
            </p:nvPr>
          </p:nvSpPr>
          <p:spPr>
            <a:xfrm>
              <a:off x="5404974" y="4981575"/>
              <a:ext cx="157627" cy="66676"/>
            </a:xfrm>
            <a:custGeom>
              <a:avLst/>
              <a:gdLst/>
              <a:ahLst/>
              <a:cxnLst/>
              <a:rect l="0" t="0" r="0" b="0"/>
              <a:pathLst>
                <a:path w="157627" h="66676">
                  <a:moveTo>
                    <a:pt x="14751" y="66675"/>
                  </a:moveTo>
                  <a:lnTo>
                    <a:pt x="14751" y="66675"/>
                  </a:lnTo>
                  <a:lnTo>
                    <a:pt x="14751" y="61619"/>
                  </a:lnTo>
                  <a:lnTo>
                    <a:pt x="11929" y="56314"/>
                  </a:lnTo>
                  <a:lnTo>
                    <a:pt x="562" y="43077"/>
                  </a:lnTo>
                  <a:lnTo>
                    <a:pt x="0" y="41419"/>
                  </a:lnTo>
                  <a:lnTo>
                    <a:pt x="685" y="40312"/>
                  </a:lnTo>
                  <a:lnTo>
                    <a:pt x="2198" y="39575"/>
                  </a:lnTo>
                  <a:lnTo>
                    <a:pt x="3208" y="38024"/>
                  </a:lnTo>
                  <a:lnTo>
                    <a:pt x="4329" y="33481"/>
                  </a:lnTo>
                  <a:lnTo>
                    <a:pt x="5686" y="31846"/>
                  </a:lnTo>
                  <a:lnTo>
                    <a:pt x="24488" y="21227"/>
                  </a:lnTo>
                  <a:lnTo>
                    <a:pt x="69332" y="10170"/>
                  </a:lnTo>
                  <a:lnTo>
                    <a:pt x="78167" y="8753"/>
                  </a:lnTo>
                  <a:lnTo>
                    <a:pt x="101087" y="2043"/>
                  </a:lnTo>
                  <a:lnTo>
                    <a:pt x="144962" y="120"/>
                  </a:lnTo>
                  <a:lnTo>
                    <a:pt x="1576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604"/>
            <p:cNvSpPr/>
            <p:nvPr>
              <p:custDataLst>
                <p:tags r:id="rId197"/>
              </p:custDataLst>
            </p:nvPr>
          </p:nvSpPr>
          <p:spPr>
            <a:xfrm>
              <a:off x="5572125" y="5114925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8100" y="5056"/>
                  </a:lnTo>
                  <a:lnTo>
                    <a:pt x="35278" y="10361"/>
                  </a:lnTo>
                  <a:lnTo>
                    <a:pt x="33044" y="13257"/>
                  </a:lnTo>
                  <a:lnTo>
                    <a:pt x="30561" y="22120"/>
                  </a:lnTo>
                  <a:lnTo>
                    <a:pt x="27779" y="43600"/>
                  </a:lnTo>
                  <a:lnTo>
                    <a:pt x="23635" y="50423"/>
                  </a:lnTo>
                  <a:lnTo>
                    <a:pt x="18266" y="54160"/>
                  </a:lnTo>
                  <a:lnTo>
                    <a:pt x="15352" y="55156"/>
                  </a:lnTo>
                  <a:lnTo>
                    <a:pt x="13410" y="56880"/>
                  </a:lnTo>
                  <a:lnTo>
                    <a:pt x="2213" y="7636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605"/>
            <p:cNvSpPr/>
            <p:nvPr>
              <p:custDataLst>
                <p:tags r:id="rId198"/>
              </p:custDataLst>
            </p:nvPr>
          </p:nvSpPr>
          <p:spPr>
            <a:xfrm>
              <a:off x="5667375" y="5010150"/>
              <a:ext cx="95212" cy="199595"/>
            </a:xfrm>
            <a:custGeom>
              <a:avLst/>
              <a:gdLst/>
              <a:ahLst/>
              <a:cxnLst/>
              <a:rect l="0" t="0" r="0" b="0"/>
              <a:pathLst>
                <a:path w="95212" h="199595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18265" y="403"/>
                  </a:lnTo>
                  <a:lnTo>
                    <a:pt x="42728" y="0"/>
                  </a:lnTo>
                  <a:lnTo>
                    <a:pt x="44360" y="1059"/>
                  </a:lnTo>
                  <a:lnTo>
                    <a:pt x="45448" y="2822"/>
                  </a:lnTo>
                  <a:lnTo>
                    <a:pt x="47195" y="8201"/>
                  </a:lnTo>
                  <a:lnTo>
                    <a:pt x="55788" y="17609"/>
                  </a:lnTo>
                  <a:lnTo>
                    <a:pt x="57030" y="27124"/>
                  </a:lnTo>
                  <a:lnTo>
                    <a:pt x="57147" y="50928"/>
                  </a:lnTo>
                  <a:lnTo>
                    <a:pt x="56090" y="53001"/>
                  </a:lnTo>
                  <a:lnTo>
                    <a:pt x="54327" y="54384"/>
                  </a:lnTo>
                  <a:lnTo>
                    <a:pt x="52093" y="55306"/>
                  </a:lnTo>
                  <a:lnTo>
                    <a:pt x="50603" y="56979"/>
                  </a:lnTo>
                  <a:lnTo>
                    <a:pt x="48017" y="65189"/>
                  </a:lnTo>
                  <a:lnTo>
                    <a:pt x="38110" y="76189"/>
                  </a:lnTo>
                  <a:lnTo>
                    <a:pt x="38100" y="84400"/>
                  </a:lnTo>
                  <a:lnTo>
                    <a:pt x="39159" y="84842"/>
                  </a:lnTo>
                  <a:lnTo>
                    <a:pt x="55433" y="85691"/>
                  </a:lnTo>
                  <a:lnTo>
                    <a:pt x="76381" y="102199"/>
                  </a:lnTo>
                  <a:lnTo>
                    <a:pt x="79496" y="103058"/>
                  </a:lnTo>
                  <a:lnTo>
                    <a:pt x="81572" y="104688"/>
                  </a:lnTo>
                  <a:lnTo>
                    <a:pt x="91906" y="120921"/>
                  </a:lnTo>
                  <a:lnTo>
                    <a:pt x="94259" y="130256"/>
                  </a:lnTo>
                  <a:lnTo>
                    <a:pt x="95211" y="147377"/>
                  </a:lnTo>
                  <a:lnTo>
                    <a:pt x="92411" y="152989"/>
                  </a:lnTo>
                  <a:lnTo>
                    <a:pt x="88697" y="159012"/>
                  </a:lnTo>
                  <a:lnTo>
                    <a:pt x="85547" y="168353"/>
                  </a:lnTo>
                  <a:lnTo>
                    <a:pt x="62048" y="195115"/>
                  </a:lnTo>
                  <a:lnTo>
                    <a:pt x="56505" y="197843"/>
                  </a:lnTo>
                  <a:lnTo>
                    <a:pt x="49379" y="199594"/>
                  </a:lnTo>
                  <a:lnTo>
                    <a:pt x="48795" y="198679"/>
                  </a:lnTo>
                  <a:lnTo>
                    <a:pt x="4762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606"/>
            <p:cNvSpPr/>
            <p:nvPr>
              <p:custDataLst>
                <p:tags r:id="rId199"/>
              </p:custDataLst>
            </p:nvPr>
          </p:nvSpPr>
          <p:spPr>
            <a:xfrm>
              <a:off x="5819775" y="4895861"/>
              <a:ext cx="85725" cy="371465"/>
            </a:xfrm>
            <a:custGeom>
              <a:avLst/>
              <a:gdLst/>
              <a:ahLst/>
              <a:cxnLst/>
              <a:rect l="0" t="0" r="0" b="0"/>
              <a:pathLst>
                <a:path w="85725" h="371465">
                  <a:moveTo>
                    <a:pt x="0" y="19039"/>
                  </a:moveTo>
                  <a:lnTo>
                    <a:pt x="0" y="19039"/>
                  </a:lnTo>
                  <a:lnTo>
                    <a:pt x="0" y="13983"/>
                  </a:lnTo>
                  <a:lnTo>
                    <a:pt x="1058" y="12494"/>
                  </a:lnTo>
                  <a:lnTo>
                    <a:pt x="2822" y="11500"/>
                  </a:lnTo>
                  <a:lnTo>
                    <a:pt x="5056" y="10838"/>
                  </a:lnTo>
                  <a:lnTo>
                    <a:pt x="6545" y="9338"/>
                  </a:lnTo>
                  <a:lnTo>
                    <a:pt x="8201" y="4850"/>
                  </a:lnTo>
                  <a:lnTo>
                    <a:pt x="9701" y="3229"/>
                  </a:lnTo>
                  <a:lnTo>
                    <a:pt x="17610" y="416"/>
                  </a:lnTo>
                  <a:lnTo>
                    <a:pt x="33203" y="0"/>
                  </a:lnTo>
                  <a:lnTo>
                    <a:pt x="34835" y="1054"/>
                  </a:lnTo>
                  <a:lnTo>
                    <a:pt x="35923" y="2816"/>
                  </a:lnTo>
                  <a:lnTo>
                    <a:pt x="36649" y="5049"/>
                  </a:lnTo>
                  <a:lnTo>
                    <a:pt x="38191" y="6537"/>
                  </a:lnTo>
                  <a:lnTo>
                    <a:pt x="42726" y="8191"/>
                  </a:lnTo>
                  <a:lnTo>
                    <a:pt x="44359" y="9690"/>
                  </a:lnTo>
                  <a:lnTo>
                    <a:pt x="46174" y="14179"/>
                  </a:lnTo>
                  <a:lnTo>
                    <a:pt x="48397" y="32229"/>
                  </a:lnTo>
                  <a:lnTo>
                    <a:pt x="55107" y="47084"/>
                  </a:lnTo>
                  <a:lnTo>
                    <a:pt x="56746" y="60210"/>
                  </a:lnTo>
                  <a:lnTo>
                    <a:pt x="48007" y="103075"/>
                  </a:lnTo>
                  <a:lnTo>
                    <a:pt x="44972" y="112127"/>
                  </a:lnTo>
                  <a:lnTo>
                    <a:pt x="41154" y="119678"/>
                  </a:lnTo>
                  <a:lnTo>
                    <a:pt x="28478" y="157831"/>
                  </a:lnTo>
                  <a:lnTo>
                    <a:pt x="21226" y="171260"/>
                  </a:lnTo>
                  <a:lnTo>
                    <a:pt x="19061" y="198248"/>
                  </a:lnTo>
                  <a:lnTo>
                    <a:pt x="25598" y="207269"/>
                  </a:lnTo>
                  <a:lnTo>
                    <a:pt x="28751" y="216157"/>
                  </a:lnTo>
                  <a:lnTo>
                    <a:pt x="63910" y="257216"/>
                  </a:lnTo>
                  <a:lnTo>
                    <a:pt x="66504" y="263537"/>
                  </a:lnTo>
                  <a:lnTo>
                    <a:pt x="83079" y="285740"/>
                  </a:lnTo>
                  <a:lnTo>
                    <a:pt x="85377" y="301614"/>
                  </a:lnTo>
                  <a:lnTo>
                    <a:pt x="85724" y="346064"/>
                  </a:lnTo>
                  <a:lnTo>
                    <a:pt x="82902" y="352414"/>
                  </a:lnTo>
                  <a:lnTo>
                    <a:pt x="72467" y="365114"/>
                  </a:lnTo>
                  <a:lnTo>
                    <a:pt x="66427" y="368642"/>
                  </a:lnTo>
                  <a:lnTo>
                    <a:pt x="53927" y="370906"/>
                  </a:lnTo>
                  <a:lnTo>
                    <a:pt x="38100" y="371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661"/>
          <p:cNvGrpSpPr/>
          <p:nvPr/>
        </p:nvGrpSpPr>
        <p:grpSpPr>
          <a:xfrm>
            <a:off x="6677025" y="3715143"/>
            <a:ext cx="1133474" cy="294883"/>
            <a:chOff x="6677025" y="3715143"/>
            <a:chExt cx="1133474" cy="294883"/>
          </a:xfrm>
        </p:grpSpPr>
        <p:sp>
          <p:nvSpPr>
            <p:cNvPr id="154" name="SMARTInkShape-3607"/>
            <p:cNvSpPr/>
            <p:nvPr>
              <p:custDataLst>
                <p:tags r:id="rId175"/>
              </p:custDataLst>
            </p:nvPr>
          </p:nvSpPr>
          <p:spPr>
            <a:xfrm>
              <a:off x="6677025" y="3800525"/>
              <a:ext cx="123826" cy="199534"/>
            </a:xfrm>
            <a:custGeom>
              <a:avLst/>
              <a:gdLst/>
              <a:ahLst/>
              <a:cxnLst/>
              <a:rect l="0" t="0" r="0" b="0"/>
              <a:pathLst>
                <a:path w="123826" h="199534">
                  <a:moveTo>
                    <a:pt x="0" y="19000"/>
                  </a:moveTo>
                  <a:lnTo>
                    <a:pt x="0" y="19000"/>
                  </a:lnTo>
                  <a:lnTo>
                    <a:pt x="0" y="24057"/>
                  </a:lnTo>
                  <a:lnTo>
                    <a:pt x="2822" y="29361"/>
                  </a:lnTo>
                  <a:lnTo>
                    <a:pt x="6545" y="35247"/>
                  </a:lnTo>
                  <a:lnTo>
                    <a:pt x="8642" y="45569"/>
                  </a:lnTo>
                  <a:lnTo>
                    <a:pt x="10506" y="73161"/>
                  </a:lnTo>
                  <a:lnTo>
                    <a:pt x="17716" y="101992"/>
                  </a:lnTo>
                  <a:lnTo>
                    <a:pt x="18998" y="144828"/>
                  </a:lnTo>
                  <a:lnTo>
                    <a:pt x="19049" y="183969"/>
                  </a:lnTo>
                  <a:lnTo>
                    <a:pt x="20108" y="186129"/>
                  </a:lnTo>
                  <a:lnTo>
                    <a:pt x="21872" y="187570"/>
                  </a:lnTo>
                  <a:lnTo>
                    <a:pt x="24106" y="188530"/>
                  </a:lnTo>
                  <a:lnTo>
                    <a:pt x="25595" y="190228"/>
                  </a:lnTo>
                  <a:lnTo>
                    <a:pt x="28459" y="199533"/>
                  </a:lnTo>
                  <a:lnTo>
                    <a:pt x="28575" y="154313"/>
                  </a:lnTo>
                  <a:lnTo>
                    <a:pt x="28575" y="110780"/>
                  </a:lnTo>
                  <a:lnTo>
                    <a:pt x="28575" y="66608"/>
                  </a:lnTo>
                  <a:lnTo>
                    <a:pt x="29633" y="35931"/>
                  </a:lnTo>
                  <a:lnTo>
                    <a:pt x="40333" y="9723"/>
                  </a:lnTo>
                  <a:lnTo>
                    <a:pt x="46185" y="1881"/>
                  </a:lnTo>
                  <a:lnTo>
                    <a:pt x="49807" y="808"/>
                  </a:lnTo>
                  <a:lnTo>
                    <a:pt x="69978" y="0"/>
                  </a:lnTo>
                  <a:lnTo>
                    <a:pt x="72052" y="1042"/>
                  </a:lnTo>
                  <a:lnTo>
                    <a:pt x="73435" y="2794"/>
                  </a:lnTo>
                  <a:lnTo>
                    <a:pt x="76029" y="7564"/>
                  </a:lnTo>
                  <a:lnTo>
                    <a:pt x="82382" y="16200"/>
                  </a:lnTo>
                  <a:lnTo>
                    <a:pt x="84734" y="25461"/>
                  </a:lnTo>
                  <a:lnTo>
                    <a:pt x="85714" y="68477"/>
                  </a:lnTo>
                  <a:lnTo>
                    <a:pt x="82898" y="75562"/>
                  </a:lnTo>
                  <a:lnTo>
                    <a:pt x="63335" y="98341"/>
                  </a:lnTo>
                  <a:lnTo>
                    <a:pt x="57076" y="101888"/>
                  </a:lnTo>
                  <a:lnTo>
                    <a:pt x="53926" y="102833"/>
                  </a:lnTo>
                  <a:lnTo>
                    <a:pt x="51826" y="104522"/>
                  </a:lnTo>
                  <a:lnTo>
                    <a:pt x="47812" y="110897"/>
                  </a:lnTo>
                  <a:lnTo>
                    <a:pt x="43122" y="112760"/>
                  </a:lnTo>
                  <a:lnTo>
                    <a:pt x="19088" y="114250"/>
                  </a:lnTo>
                  <a:lnTo>
                    <a:pt x="27255" y="122451"/>
                  </a:lnTo>
                  <a:lnTo>
                    <a:pt x="35919" y="124571"/>
                  </a:lnTo>
                  <a:lnTo>
                    <a:pt x="57208" y="140235"/>
                  </a:lnTo>
                  <a:lnTo>
                    <a:pt x="63526" y="142732"/>
                  </a:lnTo>
                  <a:lnTo>
                    <a:pt x="93134" y="167246"/>
                  </a:lnTo>
                  <a:lnTo>
                    <a:pt x="112313" y="173402"/>
                  </a:lnTo>
                  <a:lnTo>
                    <a:pt x="123825" y="18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608"/>
            <p:cNvSpPr/>
            <p:nvPr>
              <p:custDataLst>
                <p:tags r:id="rId176"/>
              </p:custDataLst>
            </p:nvPr>
          </p:nvSpPr>
          <p:spPr>
            <a:xfrm>
              <a:off x="6859359" y="3829657"/>
              <a:ext cx="170054" cy="170710"/>
            </a:xfrm>
            <a:custGeom>
              <a:avLst/>
              <a:gdLst/>
              <a:ahLst/>
              <a:cxnLst/>
              <a:rect l="0" t="0" r="0" b="0"/>
              <a:pathLst>
                <a:path w="170054" h="170710">
                  <a:moveTo>
                    <a:pt x="17691" y="56543"/>
                  </a:moveTo>
                  <a:lnTo>
                    <a:pt x="17691" y="56543"/>
                  </a:lnTo>
                  <a:lnTo>
                    <a:pt x="17691" y="47135"/>
                  </a:lnTo>
                  <a:lnTo>
                    <a:pt x="17691" y="92536"/>
                  </a:lnTo>
                  <a:lnTo>
                    <a:pt x="17691" y="115545"/>
                  </a:lnTo>
                  <a:lnTo>
                    <a:pt x="20513" y="122630"/>
                  </a:lnTo>
                  <a:lnTo>
                    <a:pt x="22747" y="126001"/>
                  </a:lnTo>
                  <a:lnTo>
                    <a:pt x="25891" y="140858"/>
                  </a:lnTo>
                  <a:lnTo>
                    <a:pt x="27215" y="170709"/>
                  </a:lnTo>
                  <a:lnTo>
                    <a:pt x="27216" y="165747"/>
                  </a:lnTo>
                  <a:lnTo>
                    <a:pt x="24394" y="160464"/>
                  </a:lnTo>
                  <a:lnTo>
                    <a:pt x="20671" y="154589"/>
                  </a:lnTo>
                  <a:lnTo>
                    <a:pt x="18279" y="142193"/>
                  </a:lnTo>
                  <a:lnTo>
                    <a:pt x="16655" y="100618"/>
                  </a:lnTo>
                  <a:lnTo>
                    <a:pt x="9050" y="62860"/>
                  </a:lnTo>
                  <a:lnTo>
                    <a:pt x="7370" y="43833"/>
                  </a:lnTo>
                  <a:lnTo>
                    <a:pt x="0" y="17148"/>
                  </a:lnTo>
                  <a:lnTo>
                    <a:pt x="605" y="13346"/>
                  </a:lnTo>
                  <a:lnTo>
                    <a:pt x="6961" y="1439"/>
                  </a:lnTo>
                  <a:lnTo>
                    <a:pt x="10453" y="303"/>
                  </a:lnTo>
                  <a:lnTo>
                    <a:pt x="12865" y="0"/>
                  </a:lnTo>
                  <a:lnTo>
                    <a:pt x="14473" y="856"/>
                  </a:lnTo>
                  <a:lnTo>
                    <a:pt x="15546" y="2485"/>
                  </a:lnTo>
                  <a:lnTo>
                    <a:pt x="16261" y="4630"/>
                  </a:lnTo>
                  <a:lnTo>
                    <a:pt x="17796" y="6059"/>
                  </a:lnTo>
                  <a:lnTo>
                    <a:pt x="27864" y="11176"/>
                  </a:lnTo>
                  <a:lnTo>
                    <a:pt x="40044" y="22064"/>
                  </a:lnTo>
                  <a:lnTo>
                    <a:pt x="71668" y="69185"/>
                  </a:lnTo>
                  <a:lnTo>
                    <a:pt x="96713" y="101993"/>
                  </a:lnTo>
                  <a:lnTo>
                    <a:pt x="139601" y="140375"/>
                  </a:lnTo>
                  <a:lnTo>
                    <a:pt x="143487" y="141427"/>
                  </a:lnTo>
                  <a:lnTo>
                    <a:pt x="158799" y="142219"/>
                  </a:lnTo>
                  <a:lnTo>
                    <a:pt x="165099" y="137197"/>
                  </a:lnTo>
                  <a:lnTo>
                    <a:pt x="167873" y="131900"/>
                  </a:lnTo>
                  <a:lnTo>
                    <a:pt x="169653" y="114820"/>
                  </a:lnTo>
                  <a:lnTo>
                    <a:pt x="170053" y="83645"/>
                  </a:lnTo>
                  <a:lnTo>
                    <a:pt x="155900" y="39223"/>
                  </a:lnTo>
                  <a:lnTo>
                    <a:pt x="152001" y="29133"/>
                  </a:lnTo>
                  <a:lnTo>
                    <a:pt x="151041" y="8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609"/>
            <p:cNvSpPr/>
            <p:nvPr>
              <p:custDataLst>
                <p:tags r:id="rId177"/>
              </p:custDataLst>
            </p:nvPr>
          </p:nvSpPr>
          <p:spPr>
            <a:xfrm>
              <a:off x="7086600" y="3781513"/>
              <a:ext cx="93765" cy="218936"/>
            </a:xfrm>
            <a:custGeom>
              <a:avLst/>
              <a:gdLst/>
              <a:ahLst/>
              <a:cxnLst/>
              <a:rect l="0" t="0" r="0" b="0"/>
              <a:pathLst>
                <a:path w="93765" h="218936">
                  <a:moveTo>
                    <a:pt x="0" y="57062"/>
                  </a:moveTo>
                  <a:lnTo>
                    <a:pt x="0" y="57062"/>
                  </a:lnTo>
                  <a:lnTo>
                    <a:pt x="0" y="98383"/>
                  </a:lnTo>
                  <a:lnTo>
                    <a:pt x="2822" y="104708"/>
                  </a:lnTo>
                  <a:lnTo>
                    <a:pt x="5056" y="107876"/>
                  </a:lnTo>
                  <a:lnTo>
                    <a:pt x="8200" y="122448"/>
                  </a:lnTo>
                  <a:lnTo>
                    <a:pt x="9502" y="168285"/>
                  </a:lnTo>
                  <a:lnTo>
                    <a:pt x="9525" y="207935"/>
                  </a:lnTo>
                  <a:lnTo>
                    <a:pt x="9525" y="164320"/>
                  </a:lnTo>
                  <a:lnTo>
                    <a:pt x="9525" y="120521"/>
                  </a:lnTo>
                  <a:lnTo>
                    <a:pt x="12347" y="92332"/>
                  </a:lnTo>
                  <a:lnTo>
                    <a:pt x="18462" y="48125"/>
                  </a:lnTo>
                  <a:lnTo>
                    <a:pt x="20031" y="22410"/>
                  </a:lnTo>
                  <a:lnTo>
                    <a:pt x="28180" y="914"/>
                  </a:lnTo>
                  <a:lnTo>
                    <a:pt x="36741" y="0"/>
                  </a:lnTo>
                  <a:lnTo>
                    <a:pt x="51238" y="13177"/>
                  </a:lnTo>
                  <a:lnTo>
                    <a:pt x="54523" y="19213"/>
                  </a:lnTo>
                  <a:lnTo>
                    <a:pt x="73294" y="60618"/>
                  </a:lnTo>
                  <a:lnTo>
                    <a:pt x="81572" y="79400"/>
                  </a:lnTo>
                  <a:lnTo>
                    <a:pt x="93764" y="125035"/>
                  </a:lnTo>
                  <a:lnTo>
                    <a:pt x="91767" y="135250"/>
                  </a:lnTo>
                  <a:lnTo>
                    <a:pt x="87515" y="152901"/>
                  </a:lnTo>
                  <a:lnTo>
                    <a:pt x="85462" y="164216"/>
                  </a:lnTo>
                  <a:lnTo>
                    <a:pt x="66474" y="197719"/>
                  </a:lnTo>
                  <a:lnTo>
                    <a:pt x="61294" y="205301"/>
                  </a:lnTo>
                  <a:lnTo>
                    <a:pt x="58992" y="212199"/>
                  </a:lnTo>
                  <a:lnTo>
                    <a:pt x="57320" y="214461"/>
                  </a:lnTo>
                  <a:lnTo>
                    <a:pt x="55146" y="215970"/>
                  </a:lnTo>
                  <a:lnTo>
                    <a:pt x="49909" y="217646"/>
                  </a:lnTo>
                  <a:lnTo>
                    <a:pt x="30421" y="218935"/>
                  </a:lnTo>
                  <a:lnTo>
                    <a:pt x="24066" y="213915"/>
                  </a:lnTo>
                  <a:lnTo>
                    <a:pt x="21279" y="208619"/>
                  </a:lnTo>
                  <a:lnTo>
                    <a:pt x="19050" y="199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610"/>
            <p:cNvSpPr/>
            <p:nvPr>
              <p:custDataLst>
                <p:tags r:id="rId178"/>
              </p:custDataLst>
            </p:nvPr>
          </p:nvSpPr>
          <p:spPr>
            <a:xfrm>
              <a:off x="7248679" y="3772030"/>
              <a:ext cx="66522" cy="214714"/>
            </a:xfrm>
            <a:custGeom>
              <a:avLst/>
              <a:gdLst/>
              <a:ahLst/>
              <a:cxnLst/>
              <a:rect l="0" t="0" r="0" b="0"/>
              <a:pathLst>
                <a:path w="66522" h="214714">
                  <a:moveTo>
                    <a:pt x="47471" y="47495"/>
                  </a:moveTo>
                  <a:lnTo>
                    <a:pt x="47471" y="47495"/>
                  </a:lnTo>
                  <a:lnTo>
                    <a:pt x="47471" y="42438"/>
                  </a:lnTo>
                  <a:lnTo>
                    <a:pt x="48529" y="40949"/>
                  </a:lnTo>
                  <a:lnTo>
                    <a:pt x="50293" y="39956"/>
                  </a:lnTo>
                  <a:lnTo>
                    <a:pt x="52527" y="39294"/>
                  </a:lnTo>
                  <a:lnTo>
                    <a:pt x="54016" y="37794"/>
                  </a:lnTo>
                  <a:lnTo>
                    <a:pt x="55671" y="33306"/>
                  </a:lnTo>
                  <a:lnTo>
                    <a:pt x="56880" y="15614"/>
                  </a:lnTo>
                  <a:lnTo>
                    <a:pt x="57977" y="13541"/>
                  </a:lnTo>
                  <a:lnTo>
                    <a:pt x="59767" y="12159"/>
                  </a:lnTo>
                  <a:lnTo>
                    <a:pt x="62018" y="11237"/>
                  </a:lnTo>
                  <a:lnTo>
                    <a:pt x="62461" y="9565"/>
                  </a:lnTo>
                  <a:lnTo>
                    <a:pt x="57925" y="1356"/>
                  </a:lnTo>
                  <a:lnTo>
                    <a:pt x="54586" y="530"/>
                  </a:lnTo>
                  <a:lnTo>
                    <a:pt x="48876" y="0"/>
                  </a:lnTo>
                  <a:lnTo>
                    <a:pt x="42831" y="4965"/>
                  </a:lnTo>
                  <a:lnTo>
                    <a:pt x="40117" y="10248"/>
                  </a:lnTo>
                  <a:lnTo>
                    <a:pt x="39393" y="13139"/>
                  </a:lnTo>
                  <a:lnTo>
                    <a:pt x="33318" y="22264"/>
                  </a:lnTo>
                  <a:lnTo>
                    <a:pt x="24816" y="31670"/>
                  </a:lnTo>
                  <a:lnTo>
                    <a:pt x="21528" y="40814"/>
                  </a:lnTo>
                  <a:lnTo>
                    <a:pt x="16853" y="57863"/>
                  </a:lnTo>
                  <a:lnTo>
                    <a:pt x="2488" y="95194"/>
                  </a:lnTo>
                  <a:lnTo>
                    <a:pt x="0" y="139574"/>
                  </a:lnTo>
                  <a:lnTo>
                    <a:pt x="935" y="158425"/>
                  </a:lnTo>
                  <a:lnTo>
                    <a:pt x="14037" y="198161"/>
                  </a:lnTo>
                  <a:lnTo>
                    <a:pt x="17773" y="201913"/>
                  </a:lnTo>
                  <a:lnTo>
                    <a:pt x="27569" y="206084"/>
                  </a:lnTo>
                  <a:lnTo>
                    <a:pt x="43500" y="209820"/>
                  </a:lnTo>
                  <a:lnTo>
                    <a:pt x="50293" y="214184"/>
                  </a:lnTo>
                  <a:lnTo>
                    <a:pt x="53585" y="214713"/>
                  </a:lnTo>
                  <a:lnTo>
                    <a:pt x="56839" y="214007"/>
                  </a:lnTo>
                  <a:lnTo>
                    <a:pt x="66521" y="20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611"/>
            <p:cNvSpPr/>
            <p:nvPr>
              <p:custDataLst>
                <p:tags r:id="rId179"/>
              </p:custDataLst>
            </p:nvPr>
          </p:nvSpPr>
          <p:spPr>
            <a:xfrm>
              <a:off x="7743825" y="3715143"/>
              <a:ext cx="66674" cy="294883"/>
            </a:xfrm>
            <a:custGeom>
              <a:avLst/>
              <a:gdLst/>
              <a:ahLst/>
              <a:cxnLst/>
              <a:rect l="0" t="0" r="0" b="0"/>
              <a:pathLst>
                <a:path w="66674" h="294883">
                  <a:moveTo>
                    <a:pt x="47625" y="9132"/>
                  </a:moveTo>
                  <a:lnTo>
                    <a:pt x="47625" y="9132"/>
                  </a:lnTo>
                  <a:lnTo>
                    <a:pt x="56757" y="0"/>
                  </a:lnTo>
                  <a:lnTo>
                    <a:pt x="58186" y="15877"/>
                  </a:lnTo>
                  <a:lnTo>
                    <a:pt x="63689" y="26182"/>
                  </a:lnTo>
                  <a:lnTo>
                    <a:pt x="66559" y="72802"/>
                  </a:lnTo>
                  <a:lnTo>
                    <a:pt x="66659" y="114765"/>
                  </a:lnTo>
                  <a:lnTo>
                    <a:pt x="66673" y="161645"/>
                  </a:lnTo>
                  <a:lnTo>
                    <a:pt x="64558" y="190140"/>
                  </a:lnTo>
                  <a:lnTo>
                    <a:pt x="45217" y="237736"/>
                  </a:lnTo>
                  <a:lnTo>
                    <a:pt x="24297" y="268228"/>
                  </a:lnTo>
                  <a:lnTo>
                    <a:pt x="0" y="29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612"/>
            <p:cNvSpPr/>
            <p:nvPr>
              <p:custDataLst>
                <p:tags r:id="rId180"/>
              </p:custDataLst>
            </p:nvPr>
          </p:nvSpPr>
          <p:spPr>
            <a:xfrm>
              <a:off x="7620003" y="3752853"/>
              <a:ext cx="72130" cy="238123"/>
            </a:xfrm>
            <a:custGeom>
              <a:avLst/>
              <a:gdLst/>
              <a:ahLst/>
              <a:cxnLst/>
              <a:rect l="0" t="0" r="0" b="0"/>
              <a:pathLst>
                <a:path w="72130" h="238123">
                  <a:moveTo>
                    <a:pt x="9522" y="9522"/>
                  </a:moveTo>
                  <a:lnTo>
                    <a:pt x="9522" y="9522"/>
                  </a:lnTo>
                  <a:lnTo>
                    <a:pt x="9522" y="4465"/>
                  </a:lnTo>
                  <a:lnTo>
                    <a:pt x="10580" y="2976"/>
                  </a:lnTo>
                  <a:lnTo>
                    <a:pt x="12344" y="1983"/>
                  </a:lnTo>
                  <a:lnTo>
                    <a:pt x="19013" y="7"/>
                  </a:lnTo>
                  <a:lnTo>
                    <a:pt x="13980" y="0"/>
                  </a:lnTo>
                  <a:lnTo>
                    <a:pt x="12494" y="1057"/>
                  </a:lnTo>
                  <a:lnTo>
                    <a:pt x="11503" y="2820"/>
                  </a:lnTo>
                  <a:lnTo>
                    <a:pt x="9913" y="13255"/>
                  </a:lnTo>
                  <a:lnTo>
                    <a:pt x="8541" y="33112"/>
                  </a:lnTo>
                  <a:lnTo>
                    <a:pt x="886" y="63421"/>
                  </a:lnTo>
                  <a:lnTo>
                    <a:pt x="20" y="107852"/>
                  </a:lnTo>
                  <a:lnTo>
                    <a:pt x="0" y="126566"/>
                  </a:lnTo>
                  <a:lnTo>
                    <a:pt x="2821" y="133156"/>
                  </a:lnTo>
                  <a:lnTo>
                    <a:pt x="8198" y="140953"/>
                  </a:lnTo>
                  <a:lnTo>
                    <a:pt x="11757" y="142019"/>
                  </a:lnTo>
                  <a:lnTo>
                    <a:pt x="31878" y="142822"/>
                  </a:lnTo>
                  <a:lnTo>
                    <a:pt x="33951" y="141781"/>
                  </a:lnTo>
                  <a:lnTo>
                    <a:pt x="35333" y="140028"/>
                  </a:lnTo>
                  <a:lnTo>
                    <a:pt x="37927" y="135258"/>
                  </a:lnTo>
                  <a:lnTo>
                    <a:pt x="52239" y="119274"/>
                  </a:lnTo>
                  <a:lnTo>
                    <a:pt x="57788" y="116509"/>
                  </a:lnTo>
                  <a:lnTo>
                    <a:pt x="66518" y="114336"/>
                  </a:lnTo>
                  <a:lnTo>
                    <a:pt x="71683" y="119365"/>
                  </a:lnTo>
                  <a:lnTo>
                    <a:pt x="72129" y="121909"/>
                  </a:lnTo>
                  <a:lnTo>
                    <a:pt x="71369" y="124663"/>
                  </a:lnTo>
                  <a:lnTo>
                    <a:pt x="68759" y="130546"/>
                  </a:lnTo>
                  <a:lnTo>
                    <a:pt x="66688" y="174821"/>
                  </a:lnTo>
                  <a:lnTo>
                    <a:pt x="66672" y="221820"/>
                  </a:lnTo>
                  <a:lnTo>
                    <a:pt x="66672" y="23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13"/>
            <p:cNvSpPr/>
            <p:nvPr>
              <p:custDataLst>
                <p:tags r:id="rId181"/>
              </p:custDataLst>
            </p:nvPr>
          </p:nvSpPr>
          <p:spPr>
            <a:xfrm>
              <a:off x="7429500" y="378142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19050" y="0"/>
                  </a:moveTo>
                  <a:lnTo>
                    <a:pt x="19050" y="0"/>
                  </a:lnTo>
                  <a:lnTo>
                    <a:pt x="13994" y="5057"/>
                  </a:lnTo>
                  <a:lnTo>
                    <a:pt x="11512" y="10361"/>
                  </a:lnTo>
                  <a:lnTo>
                    <a:pt x="9641" y="31799"/>
                  </a:lnTo>
                  <a:lnTo>
                    <a:pt x="12398" y="38122"/>
                  </a:lnTo>
                  <a:lnTo>
                    <a:pt x="14615" y="41289"/>
                  </a:lnTo>
                  <a:lnTo>
                    <a:pt x="15036" y="45518"/>
                  </a:lnTo>
                  <a:lnTo>
                    <a:pt x="9710" y="89893"/>
                  </a:lnTo>
                  <a:lnTo>
                    <a:pt x="8521" y="107186"/>
                  </a:lnTo>
                  <a:lnTo>
                    <a:pt x="1997" y="12586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14"/>
            <p:cNvSpPr/>
            <p:nvPr>
              <p:custDataLst>
                <p:tags r:id="rId182"/>
              </p:custDataLst>
            </p:nvPr>
          </p:nvSpPr>
          <p:spPr>
            <a:xfrm>
              <a:off x="7467600" y="3933825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7625" y="14189"/>
                  </a:lnTo>
                  <a:lnTo>
                    <a:pt x="44803" y="19712"/>
                  </a:lnTo>
                  <a:lnTo>
                    <a:pt x="42569" y="22666"/>
                  </a:lnTo>
                  <a:lnTo>
                    <a:pt x="6693" y="50811"/>
                  </a:lnTo>
                  <a:lnTo>
                    <a:pt x="2974" y="5715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662"/>
          <p:cNvGrpSpPr/>
          <p:nvPr/>
        </p:nvGrpSpPr>
        <p:grpSpPr>
          <a:xfrm>
            <a:off x="6705600" y="4143375"/>
            <a:ext cx="3829048" cy="1170213"/>
            <a:chOff x="6705600" y="4143375"/>
            <a:chExt cx="3829048" cy="1170213"/>
          </a:xfrm>
        </p:grpSpPr>
        <p:sp>
          <p:nvSpPr>
            <p:cNvPr id="163" name="SMARTInkShape-3615"/>
            <p:cNvSpPr/>
            <p:nvPr>
              <p:custDataLst>
                <p:tags r:id="rId138"/>
              </p:custDataLst>
            </p:nvPr>
          </p:nvSpPr>
          <p:spPr>
            <a:xfrm>
              <a:off x="6705600" y="4895884"/>
              <a:ext cx="57137" cy="304732"/>
            </a:xfrm>
            <a:custGeom>
              <a:avLst/>
              <a:gdLst/>
              <a:ahLst/>
              <a:cxnLst/>
              <a:rect l="0" t="0" r="0" b="0"/>
              <a:pathLst>
                <a:path w="57137" h="304732">
                  <a:moveTo>
                    <a:pt x="47625" y="9491"/>
                  </a:moveTo>
                  <a:lnTo>
                    <a:pt x="47625" y="9491"/>
                  </a:lnTo>
                  <a:lnTo>
                    <a:pt x="39425" y="9491"/>
                  </a:lnTo>
                  <a:lnTo>
                    <a:pt x="38983" y="8433"/>
                  </a:lnTo>
                  <a:lnTo>
                    <a:pt x="38216" y="1290"/>
                  </a:lnTo>
                  <a:lnTo>
                    <a:pt x="35329" y="554"/>
                  </a:lnTo>
                  <a:lnTo>
                    <a:pt x="28970" y="0"/>
                  </a:lnTo>
                  <a:lnTo>
                    <a:pt x="21049" y="6519"/>
                  </a:lnTo>
                  <a:lnTo>
                    <a:pt x="11251" y="9100"/>
                  </a:lnTo>
                  <a:lnTo>
                    <a:pt x="10676" y="10289"/>
                  </a:lnTo>
                  <a:lnTo>
                    <a:pt x="10036" y="14431"/>
                  </a:lnTo>
                  <a:lnTo>
                    <a:pt x="6930" y="19800"/>
                  </a:lnTo>
                  <a:lnTo>
                    <a:pt x="1368" y="26815"/>
                  </a:lnTo>
                  <a:lnTo>
                    <a:pt x="271" y="35804"/>
                  </a:lnTo>
                  <a:lnTo>
                    <a:pt x="1" y="70211"/>
                  </a:lnTo>
                  <a:lnTo>
                    <a:pt x="1059" y="72196"/>
                  </a:lnTo>
                  <a:lnTo>
                    <a:pt x="2822" y="73520"/>
                  </a:lnTo>
                  <a:lnTo>
                    <a:pt x="7604" y="76049"/>
                  </a:lnTo>
                  <a:lnTo>
                    <a:pt x="25510" y="91252"/>
                  </a:lnTo>
                  <a:lnTo>
                    <a:pt x="31799" y="93454"/>
                  </a:lnTo>
                  <a:lnTo>
                    <a:pt x="33899" y="95099"/>
                  </a:lnTo>
                  <a:lnTo>
                    <a:pt x="37913" y="101413"/>
                  </a:lnTo>
                  <a:lnTo>
                    <a:pt x="51194" y="109359"/>
                  </a:lnTo>
                  <a:lnTo>
                    <a:pt x="54503" y="114908"/>
                  </a:lnTo>
                  <a:lnTo>
                    <a:pt x="56628" y="127093"/>
                  </a:lnTo>
                  <a:lnTo>
                    <a:pt x="57136" y="163745"/>
                  </a:lnTo>
                  <a:lnTo>
                    <a:pt x="54321" y="170830"/>
                  </a:lnTo>
                  <a:lnTo>
                    <a:pt x="40674" y="190414"/>
                  </a:lnTo>
                  <a:lnTo>
                    <a:pt x="38185" y="196793"/>
                  </a:lnTo>
                  <a:lnTo>
                    <a:pt x="24993" y="212688"/>
                  </a:lnTo>
                  <a:lnTo>
                    <a:pt x="18869" y="216218"/>
                  </a:lnTo>
                  <a:lnTo>
                    <a:pt x="15754" y="217159"/>
                  </a:lnTo>
                  <a:lnTo>
                    <a:pt x="13678" y="218845"/>
                  </a:lnTo>
                  <a:lnTo>
                    <a:pt x="11371" y="223540"/>
                  </a:lnTo>
                  <a:lnTo>
                    <a:pt x="10072" y="232133"/>
                  </a:lnTo>
                  <a:lnTo>
                    <a:pt x="8831" y="234119"/>
                  </a:lnTo>
                  <a:lnTo>
                    <a:pt x="6946" y="235442"/>
                  </a:lnTo>
                  <a:lnTo>
                    <a:pt x="4630" y="236325"/>
                  </a:lnTo>
                  <a:lnTo>
                    <a:pt x="3087" y="237972"/>
                  </a:lnTo>
                  <a:lnTo>
                    <a:pt x="406" y="246137"/>
                  </a:lnTo>
                  <a:lnTo>
                    <a:pt x="0" y="290646"/>
                  </a:lnTo>
                  <a:lnTo>
                    <a:pt x="1058" y="292177"/>
                  </a:lnTo>
                  <a:lnTo>
                    <a:pt x="2822" y="293198"/>
                  </a:lnTo>
                  <a:lnTo>
                    <a:pt x="8200" y="294838"/>
                  </a:lnTo>
                  <a:lnTo>
                    <a:pt x="8937" y="297884"/>
                  </a:lnTo>
                  <a:lnTo>
                    <a:pt x="9491" y="304363"/>
                  </a:lnTo>
                  <a:lnTo>
                    <a:pt x="22779" y="304731"/>
                  </a:lnTo>
                  <a:lnTo>
                    <a:pt x="24711" y="303684"/>
                  </a:lnTo>
                  <a:lnTo>
                    <a:pt x="25999" y="301928"/>
                  </a:lnTo>
                  <a:lnTo>
                    <a:pt x="28575" y="2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616"/>
            <p:cNvSpPr/>
            <p:nvPr>
              <p:custDataLst>
                <p:tags r:id="rId139"/>
              </p:custDataLst>
            </p:nvPr>
          </p:nvSpPr>
          <p:spPr>
            <a:xfrm>
              <a:off x="6953250" y="4667250"/>
              <a:ext cx="114301" cy="95251"/>
            </a:xfrm>
            <a:custGeom>
              <a:avLst/>
              <a:gdLst/>
              <a:ahLst/>
              <a:cxnLst/>
              <a:rect l="0" t="0" r="0" b="0"/>
              <a:pathLst>
                <a:path w="114301" h="95251">
                  <a:moveTo>
                    <a:pt x="114300" y="0"/>
                  </a:moveTo>
                  <a:lnTo>
                    <a:pt x="114300" y="0"/>
                  </a:lnTo>
                  <a:lnTo>
                    <a:pt x="109244" y="5056"/>
                  </a:lnTo>
                  <a:lnTo>
                    <a:pt x="103939" y="7539"/>
                  </a:lnTo>
                  <a:lnTo>
                    <a:pt x="101043" y="8201"/>
                  </a:lnTo>
                  <a:lnTo>
                    <a:pt x="85651" y="16890"/>
                  </a:lnTo>
                  <a:lnTo>
                    <a:pt x="82501" y="17609"/>
                  </a:lnTo>
                  <a:lnTo>
                    <a:pt x="73010" y="23680"/>
                  </a:lnTo>
                  <a:lnTo>
                    <a:pt x="25753" y="66680"/>
                  </a:lnTo>
                  <a:lnTo>
                    <a:pt x="16738" y="7302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617"/>
            <p:cNvSpPr/>
            <p:nvPr>
              <p:custDataLst>
                <p:tags r:id="rId140"/>
              </p:custDataLst>
            </p:nvPr>
          </p:nvSpPr>
          <p:spPr>
            <a:xfrm>
              <a:off x="6896100" y="4657725"/>
              <a:ext cx="66676" cy="57151"/>
            </a:xfrm>
            <a:custGeom>
              <a:avLst/>
              <a:gdLst/>
              <a:ahLst/>
              <a:cxnLst/>
              <a:rect l="0" t="0" r="0" b="0"/>
              <a:pathLst>
                <a:path w="66676" h="57151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27125" y="36649"/>
                  </a:lnTo>
                  <a:lnTo>
                    <a:pt x="57621" y="54973"/>
                  </a:lnTo>
                  <a:lnTo>
                    <a:pt x="6667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618"/>
            <p:cNvSpPr/>
            <p:nvPr>
              <p:custDataLst>
                <p:tags r:id="rId141"/>
              </p:custDataLst>
            </p:nvPr>
          </p:nvSpPr>
          <p:spPr>
            <a:xfrm>
              <a:off x="7019925" y="5124450"/>
              <a:ext cx="47626" cy="76201"/>
            </a:xfrm>
            <a:custGeom>
              <a:avLst/>
              <a:gdLst/>
              <a:ahLst/>
              <a:cxnLst/>
              <a:rect l="0" t="0" r="0" b="0"/>
              <a:pathLst>
                <a:path w="47626" h="76201">
                  <a:moveTo>
                    <a:pt x="47625" y="0"/>
                  </a:moveTo>
                  <a:lnTo>
                    <a:pt x="47625" y="0"/>
                  </a:lnTo>
                  <a:lnTo>
                    <a:pt x="47625" y="14189"/>
                  </a:lnTo>
                  <a:lnTo>
                    <a:pt x="46567" y="15810"/>
                  </a:lnTo>
                  <a:lnTo>
                    <a:pt x="44803" y="16890"/>
                  </a:lnTo>
                  <a:lnTo>
                    <a:pt x="42569" y="17609"/>
                  </a:lnTo>
                  <a:lnTo>
                    <a:pt x="41080" y="19148"/>
                  </a:lnTo>
                  <a:lnTo>
                    <a:pt x="35867" y="29222"/>
                  </a:lnTo>
                  <a:lnTo>
                    <a:pt x="30015" y="36347"/>
                  </a:lnTo>
                  <a:lnTo>
                    <a:pt x="27801" y="4535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619"/>
            <p:cNvSpPr/>
            <p:nvPr>
              <p:custDataLst>
                <p:tags r:id="rId142"/>
              </p:custDataLst>
            </p:nvPr>
          </p:nvSpPr>
          <p:spPr>
            <a:xfrm>
              <a:off x="6838953" y="4981613"/>
              <a:ext cx="142757" cy="142838"/>
            </a:xfrm>
            <a:custGeom>
              <a:avLst/>
              <a:gdLst/>
              <a:ahLst/>
              <a:cxnLst/>
              <a:rect l="0" t="0" r="0" b="0"/>
              <a:pathLst>
                <a:path w="142757" h="142838">
                  <a:moveTo>
                    <a:pt x="19047" y="142837"/>
                  </a:moveTo>
                  <a:lnTo>
                    <a:pt x="19047" y="142837"/>
                  </a:lnTo>
                  <a:lnTo>
                    <a:pt x="19047" y="137781"/>
                  </a:lnTo>
                  <a:lnTo>
                    <a:pt x="16225" y="132476"/>
                  </a:lnTo>
                  <a:lnTo>
                    <a:pt x="12502" y="126590"/>
                  </a:lnTo>
                  <a:lnTo>
                    <a:pt x="10847" y="120447"/>
                  </a:lnTo>
                  <a:lnTo>
                    <a:pt x="9346" y="118385"/>
                  </a:lnTo>
                  <a:lnTo>
                    <a:pt x="7289" y="117011"/>
                  </a:lnTo>
                  <a:lnTo>
                    <a:pt x="1437" y="114805"/>
                  </a:lnTo>
                  <a:lnTo>
                    <a:pt x="637" y="111681"/>
                  </a:lnTo>
                  <a:lnTo>
                    <a:pt x="0" y="104773"/>
                  </a:lnTo>
                  <a:lnTo>
                    <a:pt x="23677" y="104737"/>
                  </a:lnTo>
                  <a:lnTo>
                    <a:pt x="53174" y="95036"/>
                  </a:lnTo>
                  <a:lnTo>
                    <a:pt x="87955" y="72556"/>
                  </a:lnTo>
                  <a:lnTo>
                    <a:pt x="92006" y="66445"/>
                  </a:lnTo>
                  <a:lnTo>
                    <a:pt x="93086" y="63334"/>
                  </a:lnTo>
                  <a:lnTo>
                    <a:pt x="99931" y="57055"/>
                  </a:lnTo>
                  <a:lnTo>
                    <a:pt x="107912" y="50737"/>
                  </a:lnTo>
                  <a:lnTo>
                    <a:pt x="111459" y="44401"/>
                  </a:lnTo>
                  <a:lnTo>
                    <a:pt x="113456" y="34884"/>
                  </a:lnTo>
                  <a:lnTo>
                    <a:pt x="114795" y="32769"/>
                  </a:lnTo>
                  <a:lnTo>
                    <a:pt x="116746" y="31357"/>
                  </a:lnTo>
                  <a:lnTo>
                    <a:pt x="119104" y="30418"/>
                  </a:lnTo>
                  <a:lnTo>
                    <a:pt x="120677" y="28733"/>
                  </a:lnTo>
                  <a:lnTo>
                    <a:pt x="126023" y="18424"/>
                  </a:lnTo>
                  <a:lnTo>
                    <a:pt x="131900" y="11252"/>
                  </a:lnTo>
                  <a:lnTo>
                    <a:pt x="133344" y="0"/>
                  </a:lnTo>
                  <a:lnTo>
                    <a:pt x="141547" y="8167"/>
                  </a:lnTo>
                  <a:lnTo>
                    <a:pt x="142479" y="14152"/>
                  </a:lnTo>
                  <a:lnTo>
                    <a:pt x="142756" y="22629"/>
                  </a:lnTo>
                  <a:lnTo>
                    <a:pt x="139999" y="28733"/>
                  </a:lnTo>
                  <a:lnTo>
                    <a:pt x="137782" y="31843"/>
                  </a:lnTo>
                  <a:lnTo>
                    <a:pt x="134661" y="46332"/>
                  </a:lnTo>
                  <a:lnTo>
                    <a:pt x="133357" y="93884"/>
                  </a:lnTo>
                  <a:lnTo>
                    <a:pt x="133347" y="12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620"/>
            <p:cNvSpPr/>
            <p:nvPr>
              <p:custDataLst>
                <p:tags r:id="rId143"/>
              </p:custDataLst>
            </p:nvPr>
          </p:nvSpPr>
          <p:spPr>
            <a:xfrm>
              <a:off x="6867526" y="4962525"/>
              <a:ext cx="9525" cy="190501"/>
            </a:xfrm>
            <a:custGeom>
              <a:avLst/>
              <a:gdLst/>
              <a:ahLst/>
              <a:cxnLst/>
              <a:rect l="0" t="0" r="0" b="0"/>
              <a:pathLst>
                <a:path w="9525" h="190501">
                  <a:moveTo>
                    <a:pt x="9524" y="0"/>
                  </a:moveTo>
                  <a:lnTo>
                    <a:pt x="9524" y="0"/>
                  </a:lnTo>
                  <a:lnTo>
                    <a:pt x="1324" y="0"/>
                  </a:lnTo>
                  <a:lnTo>
                    <a:pt x="7712" y="10361"/>
                  </a:lnTo>
                  <a:lnTo>
                    <a:pt x="9167" y="17333"/>
                  </a:lnTo>
                  <a:lnTo>
                    <a:pt x="860" y="43839"/>
                  </a:lnTo>
                  <a:lnTo>
                    <a:pt x="21" y="89255"/>
                  </a:lnTo>
                  <a:lnTo>
                    <a:pt x="0" y="134657"/>
                  </a:lnTo>
                  <a:lnTo>
                    <a:pt x="9446" y="180692"/>
                  </a:lnTo>
                  <a:lnTo>
                    <a:pt x="952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621"/>
            <p:cNvSpPr/>
            <p:nvPr>
              <p:custDataLst>
                <p:tags r:id="rId144"/>
              </p:custDataLst>
            </p:nvPr>
          </p:nvSpPr>
          <p:spPr>
            <a:xfrm>
              <a:off x="6953250" y="4210050"/>
              <a:ext cx="123826" cy="533401"/>
            </a:xfrm>
            <a:custGeom>
              <a:avLst/>
              <a:gdLst/>
              <a:ahLst/>
              <a:cxnLst/>
              <a:rect l="0" t="0" r="0" b="0"/>
              <a:pathLst>
                <a:path w="123826" h="533401">
                  <a:moveTo>
                    <a:pt x="114300" y="19050"/>
                  </a:moveTo>
                  <a:lnTo>
                    <a:pt x="114300" y="19050"/>
                  </a:lnTo>
                  <a:lnTo>
                    <a:pt x="114300" y="4861"/>
                  </a:lnTo>
                  <a:lnTo>
                    <a:pt x="115358" y="3241"/>
                  </a:lnTo>
                  <a:lnTo>
                    <a:pt x="117122" y="2161"/>
                  </a:lnTo>
                  <a:lnTo>
                    <a:pt x="123822" y="0"/>
                  </a:lnTo>
                  <a:lnTo>
                    <a:pt x="123824" y="0"/>
                  </a:lnTo>
                  <a:lnTo>
                    <a:pt x="123825" y="46346"/>
                  </a:lnTo>
                  <a:lnTo>
                    <a:pt x="122767" y="89011"/>
                  </a:lnTo>
                  <a:lnTo>
                    <a:pt x="114124" y="134614"/>
                  </a:lnTo>
                  <a:lnTo>
                    <a:pt x="101159" y="181142"/>
                  </a:lnTo>
                  <a:lnTo>
                    <a:pt x="95359" y="225653"/>
                  </a:lnTo>
                  <a:lnTo>
                    <a:pt x="85120" y="266118"/>
                  </a:lnTo>
                  <a:lnTo>
                    <a:pt x="72905" y="304685"/>
                  </a:lnTo>
                  <a:lnTo>
                    <a:pt x="60301" y="342877"/>
                  </a:lnTo>
                  <a:lnTo>
                    <a:pt x="47620" y="380995"/>
                  </a:lnTo>
                  <a:lnTo>
                    <a:pt x="38296" y="427566"/>
                  </a:lnTo>
                  <a:lnTo>
                    <a:pt x="25007" y="462993"/>
                  </a:lnTo>
                  <a:lnTo>
                    <a:pt x="13681" y="482294"/>
                  </a:lnTo>
                  <a:lnTo>
                    <a:pt x="7524" y="502569"/>
                  </a:lnTo>
                  <a:lnTo>
                    <a:pt x="3344" y="510173"/>
                  </a:lnTo>
                  <a:lnTo>
                    <a:pt x="660" y="523678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622"/>
            <p:cNvSpPr/>
            <p:nvPr>
              <p:custDataLst>
                <p:tags r:id="rId145"/>
              </p:custDataLst>
            </p:nvPr>
          </p:nvSpPr>
          <p:spPr>
            <a:xfrm>
              <a:off x="9020175" y="5143500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29899" y="8201"/>
                  </a:lnTo>
                  <a:lnTo>
                    <a:pt x="28966" y="14189"/>
                  </a:lnTo>
                  <a:lnTo>
                    <a:pt x="28690" y="22666"/>
                  </a:lnTo>
                  <a:lnTo>
                    <a:pt x="25804" y="28771"/>
                  </a:lnTo>
                  <a:lnTo>
                    <a:pt x="22052" y="35012"/>
                  </a:lnTo>
                  <a:lnTo>
                    <a:pt x="18880" y="44476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623"/>
            <p:cNvSpPr/>
            <p:nvPr>
              <p:custDataLst>
                <p:tags r:id="rId146"/>
              </p:custDataLst>
            </p:nvPr>
          </p:nvSpPr>
          <p:spPr>
            <a:xfrm>
              <a:off x="9144000" y="4933950"/>
              <a:ext cx="57141" cy="219037"/>
            </a:xfrm>
            <a:custGeom>
              <a:avLst/>
              <a:gdLst/>
              <a:ahLst/>
              <a:cxnLst/>
              <a:rect l="0" t="0" r="0" b="0"/>
              <a:pathLst>
                <a:path w="57141" h="219037">
                  <a:moveTo>
                    <a:pt x="9525" y="19050"/>
                  </a:moveTo>
                  <a:lnTo>
                    <a:pt x="9525" y="19050"/>
                  </a:lnTo>
                  <a:lnTo>
                    <a:pt x="9525" y="403"/>
                  </a:lnTo>
                  <a:lnTo>
                    <a:pt x="36650" y="0"/>
                  </a:lnTo>
                  <a:lnTo>
                    <a:pt x="46174" y="8201"/>
                  </a:lnTo>
                  <a:lnTo>
                    <a:pt x="47498" y="17609"/>
                  </a:lnTo>
                  <a:lnTo>
                    <a:pt x="47622" y="33202"/>
                  </a:lnTo>
                  <a:lnTo>
                    <a:pt x="44801" y="38745"/>
                  </a:lnTo>
                  <a:lnTo>
                    <a:pt x="41079" y="44737"/>
                  </a:lnTo>
                  <a:lnTo>
                    <a:pt x="39424" y="50928"/>
                  </a:lnTo>
                  <a:lnTo>
                    <a:pt x="37924" y="53001"/>
                  </a:lnTo>
                  <a:lnTo>
                    <a:pt x="35865" y="54384"/>
                  </a:lnTo>
                  <a:lnTo>
                    <a:pt x="30757" y="56979"/>
                  </a:lnTo>
                  <a:lnTo>
                    <a:pt x="9537" y="76189"/>
                  </a:lnTo>
                  <a:lnTo>
                    <a:pt x="9528" y="81253"/>
                  </a:lnTo>
                  <a:lnTo>
                    <a:pt x="10585" y="82744"/>
                  </a:lnTo>
                  <a:lnTo>
                    <a:pt x="12349" y="83738"/>
                  </a:lnTo>
                  <a:lnTo>
                    <a:pt x="17726" y="85332"/>
                  </a:lnTo>
                  <a:lnTo>
                    <a:pt x="35895" y="101528"/>
                  </a:lnTo>
                  <a:lnTo>
                    <a:pt x="41706" y="103332"/>
                  </a:lnTo>
                  <a:lnTo>
                    <a:pt x="43679" y="104871"/>
                  </a:lnTo>
                  <a:lnTo>
                    <a:pt x="45872" y="109403"/>
                  </a:lnTo>
                  <a:lnTo>
                    <a:pt x="48337" y="120937"/>
                  </a:lnTo>
                  <a:lnTo>
                    <a:pt x="54069" y="130260"/>
                  </a:lnTo>
                  <a:lnTo>
                    <a:pt x="56542" y="142892"/>
                  </a:lnTo>
                  <a:lnTo>
                    <a:pt x="57140" y="174625"/>
                  </a:lnTo>
                  <a:lnTo>
                    <a:pt x="56084" y="176742"/>
                  </a:lnTo>
                  <a:lnTo>
                    <a:pt x="54323" y="178153"/>
                  </a:lnTo>
                  <a:lnTo>
                    <a:pt x="52091" y="179094"/>
                  </a:lnTo>
                  <a:lnTo>
                    <a:pt x="50602" y="180779"/>
                  </a:lnTo>
                  <a:lnTo>
                    <a:pt x="45390" y="191088"/>
                  </a:lnTo>
                  <a:lnTo>
                    <a:pt x="20528" y="217589"/>
                  </a:lnTo>
                  <a:lnTo>
                    <a:pt x="14432" y="218635"/>
                  </a:lnTo>
                  <a:lnTo>
                    <a:pt x="1755" y="219036"/>
                  </a:lnTo>
                  <a:lnTo>
                    <a:pt x="1170" y="217991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624"/>
            <p:cNvSpPr/>
            <p:nvPr>
              <p:custDataLst>
                <p:tags r:id="rId147"/>
              </p:custDataLst>
            </p:nvPr>
          </p:nvSpPr>
          <p:spPr>
            <a:xfrm>
              <a:off x="9286875" y="4848228"/>
              <a:ext cx="66273" cy="361948"/>
            </a:xfrm>
            <a:custGeom>
              <a:avLst/>
              <a:gdLst/>
              <a:ahLst/>
              <a:cxnLst/>
              <a:rect l="0" t="0" r="0" b="0"/>
              <a:pathLst>
                <a:path w="66273" h="361948">
                  <a:moveTo>
                    <a:pt x="9525" y="19047"/>
                  </a:moveTo>
                  <a:lnTo>
                    <a:pt x="9525" y="19047"/>
                  </a:lnTo>
                  <a:lnTo>
                    <a:pt x="9525" y="13991"/>
                  </a:lnTo>
                  <a:lnTo>
                    <a:pt x="10583" y="12502"/>
                  </a:lnTo>
                  <a:lnTo>
                    <a:pt x="12347" y="11508"/>
                  </a:lnTo>
                  <a:lnTo>
                    <a:pt x="17726" y="9914"/>
                  </a:lnTo>
                  <a:lnTo>
                    <a:pt x="18462" y="6874"/>
                  </a:lnTo>
                  <a:lnTo>
                    <a:pt x="18659" y="4582"/>
                  </a:lnTo>
                  <a:lnTo>
                    <a:pt x="19848" y="3053"/>
                  </a:lnTo>
                  <a:lnTo>
                    <a:pt x="27216" y="400"/>
                  </a:lnTo>
                  <a:lnTo>
                    <a:pt x="46175" y="0"/>
                  </a:lnTo>
                  <a:lnTo>
                    <a:pt x="55699" y="8198"/>
                  </a:lnTo>
                  <a:lnTo>
                    <a:pt x="57921" y="16865"/>
                  </a:lnTo>
                  <a:lnTo>
                    <a:pt x="63612" y="25690"/>
                  </a:lnTo>
                  <a:lnTo>
                    <a:pt x="65767" y="35009"/>
                  </a:lnTo>
                  <a:lnTo>
                    <a:pt x="66272" y="41311"/>
                  </a:lnTo>
                  <a:lnTo>
                    <a:pt x="63674" y="47639"/>
                  </a:lnTo>
                  <a:lnTo>
                    <a:pt x="61499" y="50808"/>
                  </a:lnTo>
                  <a:lnTo>
                    <a:pt x="54900" y="74213"/>
                  </a:lnTo>
                  <a:lnTo>
                    <a:pt x="50859" y="81665"/>
                  </a:lnTo>
                  <a:lnTo>
                    <a:pt x="47525" y="91810"/>
                  </a:lnTo>
                  <a:lnTo>
                    <a:pt x="31205" y="114281"/>
                  </a:lnTo>
                  <a:lnTo>
                    <a:pt x="28686" y="120640"/>
                  </a:lnTo>
                  <a:lnTo>
                    <a:pt x="12796" y="140579"/>
                  </a:lnTo>
                  <a:lnTo>
                    <a:pt x="10979" y="146439"/>
                  </a:lnTo>
                  <a:lnTo>
                    <a:pt x="9436" y="148425"/>
                  </a:lnTo>
                  <a:lnTo>
                    <a:pt x="1452" y="151874"/>
                  </a:lnTo>
                  <a:lnTo>
                    <a:pt x="646" y="154986"/>
                  </a:lnTo>
                  <a:lnTo>
                    <a:pt x="127" y="160553"/>
                  </a:lnTo>
                  <a:lnTo>
                    <a:pt x="6570" y="169256"/>
                  </a:lnTo>
                  <a:lnTo>
                    <a:pt x="8211" y="175059"/>
                  </a:lnTo>
                  <a:lnTo>
                    <a:pt x="9708" y="177030"/>
                  </a:lnTo>
                  <a:lnTo>
                    <a:pt x="15812" y="180862"/>
                  </a:lnTo>
                  <a:lnTo>
                    <a:pt x="17611" y="185509"/>
                  </a:lnTo>
                  <a:lnTo>
                    <a:pt x="19824" y="197116"/>
                  </a:lnTo>
                  <a:lnTo>
                    <a:pt x="25512" y="206451"/>
                  </a:lnTo>
                  <a:lnTo>
                    <a:pt x="28726" y="215921"/>
                  </a:lnTo>
                  <a:lnTo>
                    <a:pt x="34851" y="225429"/>
                  </a:lnTo>
                  <a:lnTo>
                    <a:pt x="38195" y="234949"/>
                  </a:lnTo>
                  <a:lnTo>
                    <a:pt x="44361" y="244472"/>
                  </a:lnTo>
                  <a:lnTo>
                    <a:pt x="47717" y="253997"/>
                  </a:lnTo>
                  <a:lnTo>
                    <a:pt x="53885" y="264580"/>
                  </a:lnTo>
                  <a:lnTo>
                    <a:pt x="57112" y="307856"/>
                  </a:lnTo>
                  <a:lnTo>
                    <a:pt x="54311" y="314270"/>
                  </a:lnTo>
                  <a:lnTo>
                    <a:pt x="50596" y="320649"/>
                  </a:lnTo>
                  <a:lnTo>
                    <a:pt x="48212" y="333367"/>
                  </a:lnTo>
                  <a:lnTo>
                    <a:pt x="47740" y="341015"/>
                  </a:lnTo>
                  <a:lnTo>
                    <a:pt x="34379" y="355989"/>
                  </a:lnTo>
                  <a:lnTo>
                    <a:pt x="28332" y="359298"/>
                  </a:lnTo>
                  <a:lnTo>
                    <a:pt x="11392" y="361792"/>
                  </a:lnTo>
                  <a:lnTo>
                    <a:pt x="0" y="36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625"/>
            <p:cNvSpPr/>
            <p:nvPr>
              <p:custDataLst>
                <p:tags r:id="rId148"/>
              </p:custDataLst>
            </p:nvPr>
          </p:nvSpPr>
          <p:spPr>
            <a:xfrm>
              <a:off x="7058025" y="4143375"/>
              <a:ext cx="3067051" cy="628651"/>
            </a:xfrm>
            <a:custGeom>
              <a:avLst/>
              <a:gdLst/>
              <a:ahLst/>
              <a:cxnLst/>
              <a:rect l="0" t="0" r="0" b="0"/>
              <a:pathLst>
                <a:path w="3067051" h="628651">
                  <a:moveTo>
                    <a:pt x="0" y="85725"/>
                  </a:moveTo>
                  <a:lnTo>
                    <a:pt x="0" y="85725"/>
                  </a:lnTo>
                  <a:lnTo>
                    <a:pt x="5056" y="85725"/>
                  </a:lnTo>
                  <a:lnTo>
                    <a:pt x="6545" y="84667"/>
                  </a:lnTo>
                  <a:lnTo>
                    <a:pt x="7538" y="82903"/>
                  </a:lnTo>
                  <a:lnTo>
                    <a:pt x="8200" y="80669"/>
                  </a:lnTo>
                  <a:lnTo>
                    <a:pt x="9701" y="79179"/>
                  </a:lnTo>
                  <a:lnTo>
                    <a:pt x="14189" y="77524"/>
                  </a:lnTo>
                  <a:lnTo>
                    <a:pt x="59977" y="76205"/>
                  </a:lnTo>
                  <a:lnTo>
                    <a:pt x="89272" y="75142"/>
                  </a:lnTo>
                  <a:lnTo>
                    <a:pt x="136194" y="64441"/>
                  </a:lnTo>
                  <a:lnTo>
                    <a:pt x="182408" y="57052"/>
                  </a:lnTo>
                  <a:lnTo>
                    <a:pt x="226688" y="49800"/>
                  </a:lnTo>
                  <a:lnTo>
                    <a:pt x="271378" y="42998"/>
                  </a:lnTo>
                  <a:lnTo>
                    <a:pt x="308420" y="34495"/>
                  </a:lnTo>
                  <a:lnTo>
                    <a:pt x="351263" y="30329"/>
                  </a:lnTo>
                  <a:lnTo>
                    <a:pt x="397472" y="24038"/>
                  </a:lnTo>
                  <a:lnTo>
                    <a:pt x="444676" y="20528"/>
                  </a:lnTo>
                  <a:lnTo>
                    <a:pt x="492178" y="14431"/>
                  </a:lnTo>
                  <a:lnTo>
                    <a:pt x="539766" y="10979"/>
                  </a:lnTo>
                  <a:lnTo>
                    <a:pt x="574329" y="10171"/>
                  </a:lnTo>
                  <a:lnTo>
                    <a:pt x="609799" y="9812"/>
                  </a:lnTo>
                  <a:lnTo>
                    <a:pt x="643202" y="9653"/>
                  </a:lnTo>
                  <a:lnTo>
                    <a:pt x="678510" y="6759"/>
                  </a:lnTo>
                  <a:lnTo>
                    <a:pt x="716427" y="3004"/>
                  </a:lnTo>
                  <a:lnTo>
                    <a:pt x="757973" y="1335"/>
                  </a:lnTo>
                  <a:lnTo>
                    <a:pt x="798310" y="593"/>
                  </a:lnTo>
                  <a:lnTo>
                    <a:pt x="837405" y="264"/>
                  </a:lnTo>
                  <a:lnTo>
                    <a:pt x="875947" y="117"/>
                  </a:lnTo>
                  <a:lnTo>
                    <a:pt x="917066" y="52"/>
                  </a:lnTo>
                  <a:lnTo>
                    <a:pt x="960035" y="23"/>
                  </a:lnTo>
                  <a:lnTo>
                    <a:pt x="1003826" y="10"/>
                  </a:lnTo>
                  <a:lnTo>
                    <a:pt x="1047984" y="5"/>
                  </a:lnTo>
                  <a:lnTo>
                    <a:pt x="1092304" y="2"/>
                  </a:lnTo>
                  <a:lnTo>
                    <a:pt x="1136697" y="0"/>
                  </a:lnTo>
                  <a:lnTo>
                    <a:pt x="1183943" y="0"/>
                  </a:lnTo>
                  <a:lnTo>
                    <a:pt x="1208395" y="0"/>
                  </a:lnTo>
                  <a:lnTo>
                    <a:pt x="1255320" y="0"/>
                  </a:lnTo>
                  <a:lnTo>
                    <a:pt x="1300870" y="0"/>
                  </a:lnTo>
                  <a:lnTo>
                    <a:pt x="1345809" y="0"/>
                  </a:lnTo>
                  <a:lnTo>
                    <a:pt x="1390476" y="2822"/>
                  </a:lnTo>
                  <a:lnTo>
                    <a:pt x="1435023" y="6546"/>
                  </a:lnTo>
                  <a:lnTo>
                    <a:pt x="1479515" y="8201"/>
                  </a:lnTo>
                  <a:lnTo>
                    <a:pt x="1523984" y="8936"/>
                  </a:lnTo>
                  <a:lnTo>
                    <a:pt x="1568443" y="10321"/>
                  </a:lnTo>
                  <a:lnTo>
                    <a:pt x="1612898" y="14465"/>
                  </a:lnTo>
                  <a:lnTo>
                    <a:pt x="1654526" y="17013"/>
                  </a:lnTo>
                  <a:lnTo>
                    <a:pt x="1695254" y="19203"/>
                  </a:lnTo>
                  <a:lnTo>
                    <a:pt x="1738049" y="23704"/>
                  </a:lnTo>
                  <a:lnTo>
                    <a:pt x="1778940" y="26410"/>
                  </a:lnTo>
                  <a:lnTo>
                    <a:pt x="1819340" y="28671"/>
                  </a:lnTo>
                  <a:lnTo>
                    <a:pt x="1861989" y="33204"/>
                  </a:lnTo>
                  <a:lnTo>
                    <a:pt x="1902818" y="35924"/>
                  </a:lnTo>
                  <a:lnTo>
                    <a:pt x="1942130" y="37133"/>
                  </a:lnTo>
                  <a:lnTo>
                    <a:pt x="1980769" y="37670"/>
                  </a:lnTo>
                  <a:lnTo>
                    <a:pt x="2019109" y="40731"/>
                  </a:lnTo>
                  <a:lnTo>
                    <a:pt x="2057316" y="44561"/>
                  </a:lnTo>
                  <a:lnTo>
                    <a:pt x="2095462" y="46263"/>
                  </a:lnTo>
                  <a:lnTo>
                    <a:pt x="2130761" y="49842"/>
                  </a:lnTo>
                  <a:lnTo>
                    <a:pt x="2164088" y="53902"/>
                  </a:lnTo>
                  <a:lnTo>
                    <a:pt x="2196539" y="55706"/>
                  </a:lnTo>
                  <a:lnTo>
                    <a:pt x="2228601" y="56509"/>
                  </a:lnTo>
                  <a:lnTo>
                    <a:pt x="2260491" y="56865"/>
                  </a:lnTo>
                  <a:lnTo>
                    <a:pt x="2292301" y="57024"/>
                  </a:lnTo>
                  <a:lnTo>
                    <a:pt x="2324078" y="59916"/>
                  </a:lnTo>
                  <a:lnTo>
                    <a:pt x="2368896" y="64672"/>
                  </a:lnTo>
                  <a:lnTo>
                    <a:pt x="2408987" y="66082"/>
                  </a:lnTo>
                  <a:lnTo>
                    <a:pt x="2447676" y="66499"/>
                  </a:lnTo>
                  <a:lnTo>
                    <a:pt x="2493619" y="71697"/>
                  </a:lnTo>
                  <a:lnTo>
                    <a:pt x="2539814" y="75311"/>
                  </a:lnTo>
                  <a:lnTo>
                    <a:pt x="2580611" y="76024"/>
                  </a:lnTo>
                  <a:lnTo>
                    <a:pt x="2624301" y="81222"/>
                  </a:lnTo>
                  <a:lnTo>
                    <a:pt x="2671202" y="85132"/>
                  </a:lnTo>
                  <a:lnTo>
                    <a:pt x="2716904" y="86705"/>
                  </a:lnTo>
                  <a:lnTo>
                    <a:pt x="2757494" y="93916"/>
                  </a:lnTo>
                  <a:lnTo>
                    <a:pt x="2800180" y="95133"/>
                  </a:lnTo>
                  <a:lnTo>
                    <a:pt x="2840742" y="96301"/>
                  </a:lnTo>
                  <a:lnTo>
                    <a:pt x="2860141" y="103450"/>
                  </a:lnTo>
                  <a:lnTo>
                    <a:pt x="2882868" y="105756"/>
                  </a:lnTo>
                  <a:lnTo>
                    <a:pt x="2893714" y="112966"/>
                  </a:lnTo>
                  <a:lnTo>
                    <a:pt x="2900098" y="113905"/>
                  </a:lnTo>
                  <a:lnTo>
                    <a:pt x="2901774" y="115095"/>
                  </a:lnTo>
                  <a:lnTo>
                    <a:pt x="2902890" y="116946"/>
                  </a:lnTo>
                  <a:lnTo>
                    <a:pt x="2903636" y="119239"/>
                  </a:lnTo>
                  <a:lnTo>
                    <a:pt x="2905190" y="120767"/>
                  </a:lnTo>
                  <a:lnTo>
                    <a:pt x="2914739" y="124615"/>
                  </a:lnTo>
                  <a:lnTo>
                    <a:pt x="2919275" y="128762"/>
                  </a:lnTo>
                  <a:lnTo>
                    <a:pt x="2921998" y="134133"/>
                  </a:lnTo>
                  <a:lnTo>
                    <a:pt x="2923745" y="141148"/>
                  </a:lnTo>
                  <a:lnTo>
                    <a:pt x="2930637" y="150138"/>
                  </a:lnTo>
                  <a:lnTo>
                    <a:pt x="2942261" y="186466"/>
                  </a:lnTo>
                  <a:lnTo>
                    <a:pt x="2945991" y="219861"/>
                  </a:lnTo>
                  <a:lnTo>
                    <a:pt x="2957410" y="260426"/>
                  </a:lnTo>
                  <a:lnTo>
                    <a:pt x="2968536" y="307794"/>
                  </a:lnTo>
                  <a:lnTo>
                    <a:pt x="2978060" y="352605"/>
                  </a:lnTo>
                  <a:lnTo>
                    <a:pt x="2987585" y="394496"/>
                  </a:lnTo>
                  <a:lnTo>
                    <a:pt x="2997110" y="441478"/>
                  </a:lnTo>
                  <a:lnTo>
                    <a:pt x="3000466" y="465594"/>
                  </a:lnTo>
                  <a:lnTo>
                    <a:pt x="3022727" y="511440"/>
                  </a:lnTo>
                  <a:lnTo>
                    <a:pt x="3030953" y="540138"/>
                  </a:lnTo>
                  <a:lnTo>
                    <a:pt x="3035133" y="548036"/>
                  </a:lnTo>
                  <a:lnTo>
                    <a:pt x="3037485" y="559491"/>
                  </a:lnTo>
                  <a:lnTo>
                    <a:pt x="3039239" y="574762"/>
                  </a:lnTo>
                  <a:lnTo>
                    <a:pt x="3046638" y="588262"/>
                  </a:lnTo>
                  <a:lnTo>
                    <a:pt x="3054276" y="597702"/>
                  </a:lnTo>
                  <a:lnTo>
                    <a:pt x="3056561" y="606663"/>
                  </a:lnTo>
                  <a:lnTo>
                    <a:pt x="3057487" y="618577"/>
                  </a:lnTo>
                  <a:lnTo>
                    <a:pt x="3067048" y="628648"/>
                  </a:lnTo>
                  <a:lnTo>
                    <a:pt x="3067049" y="628650"/>
                  </a:lnTo>
                  <a:lnTo>
                    <a:pt x="3067050" y="628650"/>
                  </a:lnTo>
                  <a:lnTo>
                    <a:pt x="3067050" y="620449"/>
                  </a:lnTo>
                  <a:lnTo>
                    <a:pt x="3065992" y="620008"/>
                  </a:lnTo>
                  <a:lnTo>
                    <a:pt x="3057525" y="619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26"/>
            <p:cNvSpPr/>
            <p:nvPr>
              <p:custDataLst>
                <p:tags r:id="rId149"/>
              </p:custDataLst>
            </p:nvPr>
          </p:nvSpPr>
          <p:spPr>
            <a:xfrm>
              <a:off x="9982320" y="4733925"/>
              <a:ext cx="114181" cy="38101"/>
            </a:xfrm>
            <a:custGeom>
              <a:avLst/>
              <a:gdLst/>
              <a:ahLst/>
              <a:cxnLst/>
              <a:rect l="0" t="0" r="0" b="0"/>
              <a:pathLst>
                <a:path w="114181" h="38101">
                  <a:moveTo>
                    <a:pt x="18930" y="0"/>
                  </a:moveTo>
                  <a:lnTo>
                    <a:pt x="18930" y="0"/>
                  </a:lnTo>
                  <a:lnTo>
                    <a:pt x="0" y="0"/>
                  </a:lnTo>
                  <a:lnTo>
                    <a:pt x="8093" y="8201"/>
                  </a:lnTo>
                  <a:lnTo>
                    <a:pt x="16750" y="10321"/>
                  </a:lnTo>
                  <a:lnTo>
                    <a:pt x="25575" y="15994"/>
                  </a:lnTo>
                  <a:lnTo>
                    <a:pt x="34892" y="19202"/>
                  </a:lnTo>
                  <a:lnTo>
                    <a:pt x="45414" y="25328"/>
                  </a:lnTo>
                  <a:lnTo>
                    <a:pt x="60409" y="28671"/>
                  </a:lnTo>
                  <a:lnTo>
                    <a:pt x="75493" y="35924"/>
                  </a:lnTo>
                  <a:lnTo>
                    <a:pt x="11418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627"/>
            <p:cNvSpPr/>
            <p:nvPr>
              <p:custDataLst>
                <p:tags r:id="rId150"/>
              </p:custDataLst>
            </p:nvPr>
          </p:nvSpPr>
          <p:spPr>
            <a:xfrm>
              <a:off x="10096500" y="4724400"/>
              <a:ext cx="85726" cy="57151"/>
            </a:xfrm>
            <a:custGeom>
              <a:avLst/>
              <a:gdLst/>
              <a:ahLst/>
              <a:cxnLst/>
              <a:rect l="0" t="0" r="0" b="0"/>
              <a:pathLst>
                <a:path w="85726" h="57151">
                  <a:moveTo>
                    <a:pt x="85725" y="9525"/>
                  </a:moveTo>
                  <a:lnTo>
                    <a:pt x="85725" y="9525"/>
                  </a:lnTo>
                  <a:lnTo>
                    <a:pt x="85725" y="10"/>
                  </a:lnTo>
                  <a:lnTo>
                    <a:pt x="68116" y="0"/>
                  </a:lnTo>
                  <a:lnTo>
                    <a:pt x="59355" y="6545"/>
                  </a:lnTo>
                  <a:lnTo>
                    <a:pt x="50512" y="9701"/>
                  </a:lnTo>
                  <a:lnTo>
                    <a:pt x="9524" y="44820"/>
                  </a:lnTo>
                  <a:lnTo>
                    <a:pt x="6350" y="45755"/>
                  </a:lnTo>
                  <a:lnTo>
                    <a:pt x="4233" y="4743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628"/>
            <p:cNvSpPr/>
            <p:nvPr>
              <p:custDataLst>
                <p:tags r:id="rId151"/>
              </p:custDataLst>
            </p:nvPr>
          </p:nvSpPr>
          <p:spPr>
            <a:xfrm>
              <a:off x="9896513" y="4914903"/>
              <a:ext cx="95213" cy="314312"/>
            </a:xfrm>
            <a:custGeom>
              <a:avLst/>
              <a:gdLst/>
              <a:ahLst/>
              <a:cxnLst/>
              <a:rect l="0" t="0" r="0" b="0"/>
              <a:pathLst>
                <a:path w="95213" h="314312">
                  <a:moveTo>
                    <a:pt x="95212" y="9522"/>
                  </a:moveTo>
                  <a:lnTo>
                    <a:pt x="95212" y="9522"/>
                  </a:lnTo>
                  <a:lnTo>
                    <a:pt x="95212" y="4466"/>
                  </a:lnTo>
                  <a:lnTo>
                    <a:pt x="94154" y="2977"/>
                  </a:lnTo>
                  <a:lnTo>
                    <a:pt x="92388" y="1983"/>
                  </a:lnTo>
                  <a:lnTo>
                    <a:pt x="82028" y="585"/>
                  </a:lnTo>
                  <a:lnTo>
                    <a:pt x="44050" y="0"/>
                  </a:lnTo>
                  <a:lnTo>
                    <a:pt x="37901" y="2820"/>
                  </a:lnTo>
                  <a:lnTo>
                    <a:pt x="31641" y="6544"/>
                  </a:lnTo>
                  <a:lnTo>
                    <a:pt x="20884" y="9130"/>
                  </a:lnTo>
                  <a:lnTo>
                    <a:pt x="10975" y="17689"/>
                  </a:lnTo>
                  <a:lnTo>
                    <a:pt x="10148" y="21265"/>
                  </a:lnTo>
                  <a:lnTo>
                    <a:pt x="9490" y="42723"/>
                  </a:lnTo>
                  <a:lnTo>
                    <a:pt x="12311" y="48267"/>
                  </a:lnTo>
                  <a:lnTo>
                    <a:pt x="14545" y="51227"/>
                  </a:lnTo>
                  <a:lnTo>
                    <a:pt x="19848" y="54516"/>
                  </a:lnTo>
                  <a:lnTo>
                    <a:pt x="22744" y="55393"/>
                  </a:lnTo>
                  <a:lnTo>
                    <a:pt x="24674" y="57036"/>
                  </a:lnTo>
                  <a:lnTo>
                    <a:pt x="41643" y="79491"/>
                  </a:lnTo>
                  <a:lnTo>
                    <a:pt x="52960" y="92096"/>
                  </a:lnTo>
                  <a:lnTo>
                    <a:pt x="59114" y="104777"/>
                  </a:lnTo>
                  <a:lnTo>
                    <a:pt x="63292" y="111124"/>
                  </a:lnTo>
                  <a:lnTo>
                    <a:pt x="65647" y="120647"/>
                  </a:lnTo>
                  <a:lnTo>
                    <a:pt x="66599" y="146047"/>
                  </a:lnTo>
                  <a:lnTo>
                    <a:pt x="63798" y="152397"/>
                  </a:lnTo>
                  <a:lnTo>
                    <a:pt x="60082" y="158747"/>
                  </a:lnTo>
                  <a:lnTo>
                    <a:pt x="58432" y="165097"/>
                  </a:lnTo>
                  <a:lnTo>
                    <a:pt x="56934" y="167214"/>
                  </a:lnTo>
                  <a:lnTo>
                    <a:pt x="54876" y="168625"/>
                  </a:lnTo>
                  <a:lnTo>
                    <a:pt x="49767" y="171251"/>
                  </a:lnTo>
                  <a:lnTo>
                    <a:pt x="40943" y="177622"/>
                  </a:lnTo>
                  <a:lnTo>
                    <a:pt x="31625" y="179980"/>
                  </a:lnTo>
                  <a:lnTo>
                    <a:pt x="20882" y="180841"/>
                  </a:lnTo>
                  <a:lnTo>
                    <a:pt x="10975" y="189162"/>
                  </a:lnTo>
                  <a:lnTo>
                    <a:pt x="1416" y="190380"/>
                  </a:lnTo>
                  <a:lnTo>
                    <a:pt x="932" y="189361"/>
                  </a:lnTo>
                  <a:lnTo>
                    <a:pt x="0" y="181362"/>
                  </a:lnTo>
                  <a:lnTo>
                    <a:pt x="8167" y="181006"/>
                  </a:lnTo>
                  <a:lnTo>
                    <a:pt x="8606" y="182053"/>
                  </a:lnTo>
                  <a:lnTo>
                    <a:pt x="9096" y="186038"/>
                  </a:lnTo>
                  <a:lnTo>
                    <a:pt x="10285" y="187525"/>
                  </a:lnTo>
                  <a:lnTo>
                    <a:pt x="19164" y="191295"/>
                  </a:lnTo>
                  <a:lnTo>
                    <a:pt x="33166" y="204676"/>
                  </a:lnTo>
                  <a:lnTo>
                    <a:pt x="33739" y="206300"/>
                  </a:lnTo>
                  <a:lnTo>
                    <a:pt x="33064" y="207382"/>
                  </a:lnTo>
                  <a:lnTo>
                    <a:pt x="31555" y="208104"/>
                  </a:lnTo>
                  <a:lnTo>
                    <a:pt x="31607" y="209643"/>
                  </a:lnTo>
                  <a:lnTo>
                    <a:pt x="36474" y="219718"/>
                  </a:lnTo>
                  <a:lnTo>
                    <a:pt x="37002" y="222678"/>
                  </a:lnTo>
                  <a:lnTo>
                    <a:pt x="36298" y="225709"/>
                  </a:lnTo>
                  <a:lnTo>
                    <a:pt x="30383" y="238178"/>
                  </a:lnTo>
                  <a:lnTo>
                    <a:pt x="27550" y="263524"/>
                  </a:lnTo>
                  <a:lnTo>
                    <a:pt x="21012" y="276222"/>
                  </a:lnTo>
                  <a:lnTo>
                    <a:pt x="19013" y="312843"/>
                  </a:lnTo>
                  <a:lnTo>
                    <a:pt x="20070" y="313336"/>
                  </a:lnTo>
                  <a:lnTo>
                    <a:pt x="46734" y="314311"/>
                  </a:lnTo>
                  <a:lnTo>
                    <a:pt x="50194" y="313257"/>
                  </a:lnTo>
                  <a:lnTo>
                    <a:pt x="52501" y="311495"/>
                  </a:lnTo>
                  <a:lnTo>
                    <a:pt x="57112" y="304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629"/>
            <p:cNvSpPr/>
            <p:nvPr>
              <p:custDataLst>
                <p:tags r:id="rId152"/>
              </p:custDataLst>
            </p:nvPr>
          </p:nvSpPr>
          <p:spPr>
            <a:xfrm>
              <a:off x="10077450" y="5000625"/>
              <a:ext cx="1" cy="190501"/>
            </a:xfrm>
            <a:custGeom>
              <a:avLst/>
              <a:gdLst/>
              <a:ahLst/>
              <a:cxnLst/>
              <a:rect l="0" t="0" r="0" b="0"/>
              <a:pathLst>
                <a:path w="1" h="190501">
                  <a:moveTo>
                    <a:pt x="0" y="0"/>
                  </a:moveTo>
                  <a:lnTo>
                    <a:pt x="0" y="0"/>
                  </a:lnTo>
                  <a:lnTo>
                    <a:pt x="0" y="45534"/>
                  </a:lnTo>
                  <a:lnTo>
                    <a:pt x="0" y="91990"/>
                  </a:lnTo>
                  <a:lnTo>
                    <a:pt x="0" y="139584"/>
                  </a:lnTo>
                  <a:lnTo>
                    <a:pt x="0" y="18618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630"/>
            <p:cNvSpPr/>
            <p:nvPr>
              <p:custDataLst>
                <p:tags r:id="rId153"/>
              </p:custDataLst>
            </p:nvPr>
          </p:nvSpPr>
          <p:spPr>
            <a:xfrm>
              <a:off x="10048875" y="5000636"/>
              <a:ext cx="142876" cy="171440"/>
            </a:xfrm>
            <a:custGeom>
              <a:avLst/>
              <a:gdLst/>
              <a:ahLst/>
              <a:cxnLst/>
              <a:rect l="0" t="0" r="0" b="0"/>
              <a:pathLst>
                <a:path w="142876" h="171440">
                  <a:moveTo>
                    <a:pt x="0" y="114289"/>
                  </a:moveTo>
                  <a:lnTo>
                    <a:pt x="0" y="114289"/>
                  </a:lnTo>
                  <a:lnTo>
                    <a:pt x="44475" y="114289"/>
                  </a:lnTo>
                  <a:lnTo>
                    <a:pt x="50812" y="114289"/>
                  </a:lnTo>
                  <a:lnTo>
                    <a:pt x="57154" y="111467"/>
                  </a:lnTo>
                  <a:lnTo>
                    <a:pt x="63502" y="107744"/>
                  </a:lnTo>
                  <a:lnTo>
                    <a:pt x="76200" y="105352"/>
                  </a:lnTo>
                  <a:lnTo>
                    <a:pt x="79375" y="105156"/>
                  </a:lnTo>
                  <a:lnTo>
                    <a:pt x="81492" y="103968"/>
                  </a:lnTo>
                  <a:lnTo>
                    <a:pt x="82901" y="102116"/>
                  </a:lnTo>
                  <a:lnTo>
                    <a:pt x="85529" y="97237"/>
                  </a:lnTo>
                  <a:lnTo>
                    <a:pt x="90224" y="91541"/>
                  </a:lnTo>
                  <a:lnTo>
                    <a:pt x="95838" y="88303"/>
                  </a:lnTo>
                  <a:lnTo>
                    <a:pt x="98818" y="87440"/>
                  </a:lnTo>
                  <a:lnTo>
                    <a:pt x="100803" y="85807"/>
                  </a:lnTo>
                  <a:lnTo>
                    <a:pt x="110972" y="68510"/>
                  </a:lnTo>
                  <a:lnTo>
                    <a:pt x="114372" y="53688"/>
                  </a:lnTo>
                  <a:lnTo>
                    <a:pt x="121645" y="38661"/>
                  </a:lnTo>
                  <a:lnTo>
                    <a:pt x="123825" y="27"/>
                  </a:lnTo>
                  <a:lnTo>
                    <a:pt x="128882" y="0"/>
                  </a:lnTo>
                  <a:lnTo>
                    <a:pt x="130371" y="1054"/>
                  </a:lnTo>
                  <a:lnTo>
                    <a:pt x="131363" y="2816"/>
                  </a:lnTo>
                  <a:lnTo>
                    <a:pt x="133090" y="9690"/>
                  </a:lnTo>
                  <a:lnTo>
                    <a:pt x="133315" y="22655"/>
                  </a:lnTo>
                  <a:lnTo>
                    <a:pt x="136157" y="28760"/>
                  </a:lnTo>
                  <a:lnTo>
                    <a:pt x="139889" y="35001"/>
                  </a:lnTo>
                  <a:lnTo>
                    <a:pt x="141991" y="45523"/>
                  </a:lnTo>
                  <a:lnTo>
                    <a:pt x="142859" y="93079"/>
                  </a:lnTo>
                  <a:lnTo>
                    <a:pt x="142875" y="139403"/>
                  </a:lnTo>
                  <a:lnTo>
                    <a:pt x="142875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631"/>
            <p:cNvSpPr/>
            <p:nvPr>
              <p:custDataLst>
                <p:tags r:id="rId154"/>
              </p:custDataLst>
            </p:nvPr>
          </p:nvSpPr>
          <p:spPr>
            <a:xfrm>
              <a:off x="10220325" y="5172075"/>
              <a:ext cx="38101" cy="85726"/>
            </a:xfrm>
            <a:custGeom>
              <a:avLst/>
              <a:gdLst/>
              <a:ahLst/>
              <a:cxnLst/>
              <a:rect l="0" t="0" r="0" b="0"/>
              <a:pathLst>
                <a:path w="38101" h="85726">
                  <a:moveTo>
                    <a:pt x="38100" y="0"/>
                  </a:moveTo>
                  <a:lnTo>
                    <a:pt x="38100" y="0"/>
                  </a:lnTo>
                  <a:lnTo>
                    <a:pt x="38100" y="13257"/>
                  </a:lnTo>
                  <a:lnTo>
                    <a:pt x="35276" y="19298"/>
                  </a:lnTo>
                  <a:lnTo>
                    <a:pt x="31554" y="25510"/>
                  </a:lnTo>
                  <a:lnTo>
                    <a:pt x="28398" y="34958"/>
                  </a:lnTo>
                  <a:lnTo>
                    <a:pt x="22290" y="45518"/>
                  </a:lnTo>
                  <a:lnTo>
                    <a:pt x="18951" y="60523"/>
                  </a:lnTo>
                  <a:lnTo>
                    <a:pt x="11730" y="7214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632"/>
            <p:cNvSpPr/>
            <p:nvPr>
              <p:custDataLst>
                <p:tags r:id="rId155"/>
              </p:custDataLst>
            </p:nvPr>
          </p:nvSpPr>
          <p:spPr>
            <a:xfrm>
              <a:off x="10335987" y="4953034"/>
              <a:ext cx="103414" cy="190467"/>
            </a:xfrm>
            <a:custGeom>
              <a:avLst/>
              <a:gdLst/>
              <a:ahLst/>
              <a:cxnLst/>
              <a:rect l="0" t="0" r="0" b="0"/>
              <a:pathLst>
                <a:path w="103414" h="190467">
                  <a:moveTo>
                    <a:pt x="93888" y="9491"/>
                  </a:moveTo>
                  <a:lnTo>
                    <a:pt x="93888" y="9491"/>
                  </a:lnTo>
                  <a:lnTo>
                    <a:pt x="93888" y="0"/>
                  </a:lnTo>
                  <a:lnTo>
                    <a:pt x="93888" y="8170"/>
                  </a:lnTo>
                  <a:lnTo>
                    <a:pt x="87342" y="16835"/>
                  </a:lnTo>
                  <a:lnTo>
                    <a:pt x="84186" y="25661"/>
                  </a:lnTo>
                  <a:lnTo>
                    <a:pt x="69253" y="50988"/>
                  </a:lnTo>
                  <a:lnTo>
                    <a:pt x="65422" y="62591"/>
                  </a:lnTo>
                  <a:lnTo>
                    <a:pt x="50228" y="88985"/>
                  </a:lnTo>
                  <a:lnTo>
                    <a:pt x="39008" y="117368"/>
                  </a:lnTo>
                  <a:lnTo>
                    <a:pt x="20458" y="142651"/>
                  </a:lnTo>
                  <a:lnTo>
                    <a:pt x="17862" y="149106"/>
                  </a:lnTo>
                  <a:lnTo>
                    <a:pt x="11508" y="158691"/>
                  </a:lnTo>
                  <a:lnTo>
                    <a:pt x="9153" y="168234"/>
                  </a:lnTo>
                  <a:lnTo>
                    <a:pt x="8603" y="174588"/>
                  </a:lnTo>
                  <a:lnTo>
                    <a:pt x="7399" y="176706"/>
                  </a:lnTo>
                  <a:lnTo>
                    <a:pt x="5537" y="178118"/>
                  </a:lnTo>
                  <a:lnTo>
                    <a:pt x="0" y="180383"/>
                  </a:lnTo>
                  <a:lnTo>
                    <a:pt x="2065" y="183516"/>
                  </a:lnTo>
                  <a:lnTo>
                    <a:pt x="7806" y="190060"/>
                  </a:lnTo>
                  <a:lnTo>
                    <a:pt x="40042" y="190466"/>
                  </a:lnTo>
                  <a:lnTo>
                    <a:pt x="46321" y="187644"/>
                  </a:lnTo>
                  <a:lnTo>
                    <a:pt x="52638" y="183921"/>
                  </a:lnTo>
                  <a:lnTo>
                    <a:pt x="63204" y="181824"/>
                  </a:lnTo>
                  <a:lnTo>
                    <a:pt x="73547" y="181333"/>
                  </a:lnTo>
                  <a:lnTo>
                    <a:pt x="77153" y="180145"/>
                  </a:lnTo>
                  <a:lnTo>
                    <a:pt x="79556" y="178293"/>
                  </a:lnTo>
                  <a:lnTo>
                    <a:pt x="81159" y="176001"/>
                  </a:lnTo>
                  <a:lnTo>
                    <a:pt x="83284" y="174472"/>
                  </a:lnTo>
                  <a:lnTo>
                    <a:pt x="94301" y="169198"/>
                  </a:lnTo>
                  <a:lnTo>
                    <a:pt x="103413" y="16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633"/>
            <p:cNvSpPr/>
            <p:nvPr>
              <p:custDataLst>
                <p:tags r:id="rId156"/>
              </p:custDataLst>
            </p:nvPr>
          </p:nvSpPr>
          <p:spPr>
            <a:xfrm>
              <a:off x="10410940" y="5086742"/>
              <a:ext cx="18936" cy="123434"/>
            </a:xfrm>
            <a:custGeom>
              <a:avLst/>
              <a:gdLst/>
              <a:ahLst/>
              <a:cxnLst/>
              <a:rect l="0" t="0" r="0" b="0"/>
              <a:pathLst>
                <a:path w="18936" h="123434">
                  <a:moveTo>
                    <a:pt x="18935" y="9133"/>
                  </a:moveTo>
                  <a:lnTo>
                    <a:pt x="18935" y="9133"/>
                  </a:lnTo>
                  <a:lnTo>
                    <a:pt x="18935" y="0"/>
                  </a:lnTo>
                  <a:lnTo>
                    <a:pt x="18935" y="22357"/>
                  </a:lnTo>
                  <a:lnTo>
                    <a:pt x="16111" y="28416"/>
                  </a:lnTo>
                  <a:lnTo>
                    <a:pt x="12389" y="34636"/>
                  </a:lnTo>
                  <a:lnTo>
                    <a:pt x="9998" y="47253"/>
                  </a:lnTo>
                  <a:lnTo>
                    <a:pt x="9419" y="78983"/>
                  </a:lnTo>
                  <a:lnTo>
                    <a:pt x="8358" y="81100"/>
                  </a:lnTo>
                  <a:lnTo>
                    <a:pt x="6592" y="82511"/>
                  </a:lnTo>
                  <a:lnTo>
                    <a:pt x="4357" y="83452"/>
                  </a:lnTo>
                  <a:lnTo>
                    <a:pt x="2865" y="86196"/>
                  </a:lnTo>
                  <a:lnTo>
                    <a:pt x="0" y="111750"/>
                  </a:lnTo>
                  <a:lnTo>
                    <a:pt x="9410" y="12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634"/>
            <p:cNvSpPr/>
            <p:nvPr>
              <p:custDataLst>
                <p:tags r:id="rId157"/>
              </p:custDataLst>
            </p:nvPr>
          </p:nvSpPr>
          <p:spPr>
            <a:xfrm>
              <a:off x="10458450" y="4943509"/>
              <a:ext cx="76198" cy="370079"/>
            </a:xfrm>
            <a:custGeom>
              <a:avLst/>
              <a:gdLst/>
              <a:ahLst/>
              <a:cxnLst/>
              <a:rect l="0" t="0" r="0" b="0"/>
              <a:pathLst>
                <a:path w="76198" h="370079">
                  <a:moveTo>
                    <a:pt x="38100" y="9491"/>
                  </a:moveTo>
                  <a:lnTo>
                    <a:pt x="38100" y="9491"/>
                  </a:lnTo>
                  <a:lnTo>
                    <a:pt x="46302" y="1290"/>
                  </a:lnTo>
                  <a:lnTo>
                    <a:pt x="55709" y="82"/>
                  </a:lnTo>
                  <a:lnTo>
                    <a:pt x="61780" y="0"/>
                  </a:lnTo>
                  <a:lnTo>
                    <a:pt x="63411" y="1047"/>
                  </a:lnTo>
                  <a:lnTo>
                    <a:pt x="64499" y="2803"/>
                  </a:lnTo>
                  <a:lnTo>
                    <a:pt x="66547" y="9100"/>
                  </a:lnTo>
                  <a:lnTo>
                    <a:pt x="66663" y="22714"/>
                  </a:lnTo>
                  <a:lnTo>
                    <a:pt x="67726" y="24656"/>
                  </a:lnTo>
                  <a:lnTo>
                    <a:pt x="69493" y="25952"/>
                  </a:lnTo>
                  <a:lnTo>
                    <a:pt x="71728" y="26815"/>
                  </a:lnTo>
                  <a:lnTo>
                    <a:pt x="73220" y="28448"/>
                  </a:lnTo>
                  <a:lnTo>
                    <a:pt x="74876" y="33085"/>
                  </a:lnTo>
                  <a:lnTo>
                    <a:pt x="76197" y="79344"/>
                  </a:lnTo>
                  <a:lnTo>
                    <a:pt x="73376" y="85692"/>
                  </a:lnTo>
                  <a:lnTo>
                    <a:pt x="69654" y="92041"/>
                  </a:lnTo>
                  <a:lnTo>
                    <a:pt x="67263" y="104741"/>
                  </a:lnTo>
                  <a:lnTo>
                    <a:pt x="67066" y="107916"/>
                  </a:lnTo>
                  <a:lnTo>
                    <a:pt x="65877" y="110033"/>
                  </a:lnTo>
                  <a:lnTo>
                    <a:pt x="64027" y="111444"/>
                  </a:lnTo>
                  <a:lnTo>
                    <a:pt x="59149" y="114070"/>
                  </a:lnTo>
                  <a:lnTo>
                    <a:pt x="53452" y="118765"/>
                  </a:lnTo>
                  <a:lnTo>
                    <a:pt x="50214" y="124379"/>
                  </a:lnTo>
                  <a:lnTo>
                    <a:pt x="49351" y="127358"/>
                  </a:lnTo>
                  <a:lnTo>
                    <a:pt x="47717" y="129345"/>
                  </a:lnTo>
                  <a:lnTo>
                    <a:pt x="43080" y="131551"/>
                  </a:lnTo>
                  <a:lnTo>
                    <a:pt x="41421" y="133197"/>
                  </a:lnTo>
                  <a:lnTo>
                    <a:pt x="38537" y="141362"/>
                  </a:lnTo>
                  <a:lnTo>
                    <a:pt x="38100" y="187560"/>
                  </a:lnTo>
                  <a:lnTo>
                    <a:pt x="38100" y="203201"/>
                  </a:lnTo>
                  <a:lnTo>
                    <a:pt x="40924" y="209533"/>
                  </a:lnTo>
                  <a:lnTo>
                    <a:pt x="44646" y="215873"/>
                  </a:lnTo>
                  <a:lnTo>
                    <a:pt x="47037" y="228567"/>
                  </a:lnTo>
                  <a:lnTo>
                    <a:pt x="47623" y="274074"/>
                  </a:lnTo>
                  <a:lnTo>
                    <a:pt x="47625" y="320563"/>
                  </a:lnTo>
                  <a:lnTo>
                    <a:pt x="47625" y="336506"/>
                  </a:lnTo>
                  <a:lnTo>
                    <a:pt x="44801" y="342861"/>
                  </a:lnTo>
                  <a:lnTo>
                    <a:pt x="30016" y="360427"/>
                  </a:lnTo>
                  <a:lnTo>
                    <a:pt x="23945" y="361475"/>
                  </a:lnTo>
                  <a:lnTo>
                    <a:pt x="22314" y="362680"/>
                  </a:lnTo>
                  <a:lnTo>
                    <a:pt x="20500" y="366842"/>
                  </a:lnTo>
                  <a:lnTo>
                    <a:pt x="18958" y="368375"/>
                  </a:lnTo>
                  <a:lnTo>
                    <a:pt x="14424" y="370078"/>
                  </a:lnTo>
                  <a:lnTo>
                    <a:pt x="11732" y="369474"/>
                  </a:lnTo>
                  <a:lnTo>
                    <a:pt x="0" y="36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635"/>
            <p:cNvSpPr/>
            <p:nvPr>
              <p:custDataLst>
                <p:tags r:id="rId158"/>
              </p:custDataLst>
            </p:nvPr>
          </p:nvSpPr>
          <p:spPr>
            <a:xfrm>
              <a:off x="7143750" y="50101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45534"/>
                  </a:lnTo>
                  <a:lnTo>
                    <a:pt x="9525" y="91998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636"/>
            <p:cNvSpPr/>
            <p:nvPr>
              <p:custDataLst>
                <p:tags r:id="rId159"/>
              </p:custDataLst>
            </p:nvPr>
          </p:nvSpPr>
          <p:spPr>
            <a:xfrm>
              <a:off x="7210425" y="4905389"/>
              <a:ext cx="76198" cy="342729"/>
            </a:xfrm>
            <a:custGeom>
              <a:avLst/>
              <a:gdLst/>
              <a:ahLst/>
              <a:cxnLst/>
              <a:rect l="0" t="0" r="0" b="0"/>
              <a:pathLst>
                <a:path w="76198" h="342729">
                  <a:moveTo>
                    <a:pt x="0" y="28561"/>
                  </a:moveTo>
                  <a:lnTo>
                    <a:pt x="0" y="28561"/>
                  </a:lnTo>
                  <a:lnTo>
                    <a:pt x="0" y="14372"/>
                  </a:lnTo>
                  <a:lnTo>
                    <a:pt x="2822" y="8849"/>
                  </a:lnTo>
                  <a:lnTo>
                    <a:pt x="9132" y="505"/>
                  </a:lnTo>
                  <a:lnTo>
                    <a:pt x="18648" y="0"/>
                  </a:lnTo>
                  <a:lnTo>
                    <a:pt x="23988" y="5047"/>
                  </a:lnTo>
                  <a:lnTo>
                    <a:pt x="26536" y="10349"/>
                  </a:lnTo>
                  <a:lnTo>
                    <a:pt x="28173" y="17320"/>
                  </a:lnTo>
                  <a:lnTo>
                    <a:pt x="35041" y="26301"/>
                  </a:lnTo>
                  <a:lnTo>
                    <a:pt x="37194" y="35182"/>
                  </a:lnTo>
                  <a:lnTo>
                    <a:pt x="38065" y="60322"/>
                  </a:lnTo>
                  <a:lnTo>
                    <a:pt x="35262" y="66666"/>
                  </a:lnTo>
                  <a:lnTo>
                    <a:pt x="33033" y="69839"/>
                  </a:lnTo>
                  <a:lnTo>
                    <a:pt x="29896" y="84418"/>
                  </a:lnTo>
                  <a:lnTo>
                    <a:pt x="27777" y="100704"/>
                  </a:lnTo>
                  <a:lnTo>
                    <a:pt x="21088" y="114111"/>
                  </a:lnTo>
                  <a:lnTo>
                    <a:pt x="19050" y="160425"/>
                  </a:lnTo>
                  <a:lnTo>
                    <a:pt x="19050" y="166528"/>
                  </a:lnTo>
                  <a:lnTo>
                    <a:pt x="20108" y="168163"/>
                  </a:lnTo>
                  <a:lnTo>
                    <a:pt x="21872" y="169254"/>
                  </a:lnTo>
                  <a:lnTo>
                    <a:pt x="24106" y="169981"/>
                  </a:lnTo>
                  <a:lnTo>
                    <a:pt x="25595" y="171524"/>
                  </a:lnTo>
                  <a:lnTo>
                    <a:pt x="27250" y="176061"/>
                  </a:lnTo>
                  <a:lnTo>
                    <a:pt x="29371" y="187598"/>
                  </a:lnTo>
                  <a:lnTo>
                    <a:pt x="40318" y="202014"/>
                  </a:lnTo>
                  <a:lnTo>
                    <a:pt x="60454" y="222353"/>
                  </a:lnTo>
                  <a:lnTo>
                    <a:pt x="63910" y="231460"/>
                  </a:lnTo>
                  <a:lnTo>
                    <a:pt x="66504" y="241505"/>
                  </a:lnTo>
                  <a:lnTo>
                    <a:pt x="73971" y="256577"/>
                  </a:lnTo>
                  <a:lnTo>
                    <a:pt x="76192" y="302667"/>
                  </a:lnTo>
                  <a:lnTo>
                    <a:pt x="76197" y="313017"/>
                  </a:lnTo>
                  <a:lnTo>
                    <a:pt x="75140" y="316623"/>
                  </a:lnTo>
                  <a:lnTo>
                    <a:pt x="73376" y="319027"/>
                  </a:lnTo>
                  <a:lnTo>
                    <a:pt x="71143" y="320630"/>
                  </a:lnTo>
                  <a:lnTo>
                    <a:pt x="69653" y="322757"/>
                  </a:lnTo>
                  <a:lnTo>
                    <a:pt x="67999" y="327943"/>
                  </a:lnTo>
                  <a:lnTo>
                    <a:pt x="61619" y="333775"/>
                  </a:lnTo>
                  <a:lnTo>
                    <a:pt x="50389" y="341086"/>
                  </a:lnTo>
                  <a:lnTo>
                    <a:pt x="43387" y="342353"/>
                  </a:lnTo>
                  <a:lnTo>
                    <a:pt x="34610" y="342728"/>
                  </a:lnTo>
                  <a:lnTo>
                    <a:pt x="32599" y="341722"/>
                  </a:lnTo>
                  <a:lnTo>
                    <a:pt x="31258" y="339993"/>
                  </a:lnTo>
                  <a:lnTo>
                    <a:pt x="28575" y="333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637"/>
            <p:cNvSpPr/>
            <p:nvPr>
              <p:custDataLst>
                <p:tags r:id="rId160"/>
              </p:custDataLst>
            </p:nvPr>
          </p:nvSpPr>
          <p:spPr>
            <a:xfrm>
              <a:off x="7000878" y="4210446"/>
              <a:ext cx="580987" cy="532874"/>
            </a:xfrm>
            <a:custGeom>
              <a:avLst/>
              <a:gdLst/>
              <a:ahLst/>
              <a:cxnLst/>
              <a:rect l="0" t="0" r="0" b="0"/>
              <a:pathLst>
                <a:path w="580987" h="532874">
                  <a:moveTo>
                    <a:pt x="9522" y="28179"/>
                  </a:moveTo>
                  <a:lnTo>
                    <a:pt x="9522" y="28179"/>
                  </a:lnTo>
                  <a:lnTo>
                    <a:pt x="9522" y="23123"/>
                  </a:lnTo>
                  <a:lnTo>
                    <a:pt x="8464" y="21633"/>
                  </a:lnTo>
                  <a:lnTo>
                    <a:pt x="6700" y="20640"/>
                  </a:lnTo>
                  <a:lnTo>
                    <a:pt x="4466" y="19978"/>
                  </a:lnTo>
                  <a:lnTo>
                    <a:pt x="2977" y="18478"/>
                  </a:lnTo>
                  <a:lnTo>
                    <a:pt x="31" y="9255"/>
                  </a:lnTo>
                  <a:lnTo>
                    <a:pt x="0" y="939"/>
                  </a:lnTo>
                  <a:lnTo>
                    <a:pt x="1057" y="494"/>
                  </a:lnTo>
                  <a:lnTo>
                    <a:pt x="5054" y="0"/>
                  </a:lnTo>
                  <a:lnTo>
                    <a:pt x="10358" y="2602"/>
                  </a:lnTo>
                  <a:lnTo>
                    <a:pt x="16244" y="6228"/>
                  </a:lnTo>
                  <a:lnTo>
                    <a:pt x="28646" y="8556"/>
                  </a:lnTo>
                  <a:lnTo>
                    <a:pt x="31796" y="8747"/>
                  </a:lnTo>
                  <a:lnTo>
                    <a:pt x="38119" y="11782"/>
                  </a:lnTo>
                  <a:lnTo>
                    <a:pt x="79744" y="41179"/>
                  </a:lnTo>
                  <a:lnTo>
                    <a:pt x="124051" y="77002"/>
                  </a:lnTo>
                  <a:lnTo>
                    <a:pt x="157459" y="103988"/>
                  </a:lnTo>
                  <a:lnTo>
                    <a:pt x="199140" y="134758"/>
                  </a:lnTo>
                  <a:lnTo>
                    <a:pt x="237948" y="164864"/>
                  </a:lnTo>
                  <a:lnTo>
                    <a:pt x="279010" y="200288"/>
                  </a:lnTo>
                  <a:lnTo>
                    <a:pt x="322516" y="237859"/>
                  </a:lnTo>
                  <a:lnTo>
                    <a:pt x="368230" y="269309"/>
                  </a:lnTo>
                  <a:lnTo>
                    <a:pt x="408931" y="304997"/>
                  </a:lnTo>
                  <a:lnTo>
                    <a:pt x="449508" y="351049"/>
                  </a:lnTo>
                  <a:lnTo>
                    <a:pt x="482420" y="391463"/>
                  </a:lnTo>
                  <a:lnTo>
                    <a:pt x="515625" y="434139"/>
                  </a:lnTo>
                  <a:lnTo>
                    <a:pt x="540694" y="469302"/>
                  </a:lnTo>
                  <a:lnTo>
                    <a:pt x="554727" y="481204"/>
                  </a:lnTo>
                  <a:lnTo>
                    <a:pt x="567882" y="501166"/>
                  </a:lnTo>
                  <a:lnTo>
                    <a:pt x="570426" y="510753"/>
                  </a:lnTo>
                  <a:lnTo>
                    <a:pt x="571021" y="517117"/>
                  </a:lnTo>
                  <a:lnTo>
                    <a:pt x="572237" y="519238"/>
                  </a:lnTo>
                  <a:lnTo>
                    <a:pt x="574107" y="520652"/>
                  </a:lnTo>
                  <a:lnTo>
                    <a:pt x="576412" y="521594"/>
                  </a:lnTo>
                  <a:lnTo>
                    <a:pt x="577949" y="523281"/>
                  </a:lnTo>
                  <a:lnTo>
                    <a:pt x="580986" y="532873"/>
                  </a:lnTo>
                  <a:lnTo>
                    <a:pt x="575955" y="527909"/>
                  </a:lnTo>
                  <a:lnTo>
                    <a:pt x="573478" y="522625"/>
                  </a:lnTo>
                  <a:lnTo>
                    <a:pt x="571497" y="513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638"/>
            <p:cNvSpPr/>
            <p:nvPr>
              <p:custDataLst>
                <p:tags r:id="rId161"/>
              </p:custDataLst>
            </p:nvPr>
          </p:nvSpPr>
          <p:spPr>
            <a:xfrm>
              <a:off x="7448550" y="4524375"/>
              <a:ext cx="142876" cy="217713"/>
            </a:xfrm>
            <a:custGeom>
              <a:avLst/>
              <a:gdLst/>
              <a:ahLst/>
              <a:cxnLst/>
              <a:rect l="0" t="0" r="0" b="0"/>
              <a:pathLst>
                <a:path w="142876" h="217713">
                  <a:moveTo>
                    <a:pt x="95250" y="0"/>
                  </a:moveTo>
                  <a:lnTo>
                    <a:pt x="95250" y="0"/>
                  </a:lnTo>
                  <a:lnTo>
                    <a:pt x="100306" y="0"/>
                  </a:lnTo>
                  <a:lnTo>
                    <a:pt x="105611" y="2822"/>
                  </a:lnTo>
                  <a:lnTo>
                    <a:pt x="112583" y="8201"/>
                  </a:lnTo>
                  <a:lnTo>
                    <a:pt x="118848" y="9133"/>
                  </a:lnTo>
                  <a:lnTo>
                    <a:pt x="120507" y="10321"/>
                  </a:lnTo>
                  <a:lnTo>
                    <a:pt x="121613" y="12173"/>
                  </a:lnTo>
                  <a:lnTo>
                    <a:pt x="123170" y="19834"/>
                  </a:lnTo>
                  <a:lnTo>
                    <a:pt x="123787" y="33119"/>
                  </a:lnTo>
                  <a:lnTo>
                    <a:pt x="126630" y="38709"/>
                  </a:lnTo>
                  <a:lnTo>
                    <a:pt x="130363" y="44721"/>
                  </a:lnTo>
                  <a:lnTo>
                    <a:pt x="132760" y="57204"/>
                  </a:lnTo>
                  <a:lnTo>
                    <a:pt x="132957" y="60360"/>
                  </a:lnTo>
                  <a:lnTo>
                    <a:pt x="135998" y="66692"/>
                  </a:lnTo>
                  <a:lnTo>
                    <a:pt x="139819" y="73032"/>
                  </a:lnTo>
                  <a:lnTo>
                    <a:pt x="142271" y="85726"/>
                  </a:lnTo>
                  <a:lnTo>
                    <a:pt x="142874" y="133350"/>
                  </a:lnTo>
                  <a:lnTo>
                    <a:pt x="142875" y="155575"/>
                  </a:lnTo>
                  <a:lnTo>
                    <a:pt x="140053" y="161925"/>
                  </a:lnTo>
                  <a:lnTo>
                    <a:pt x="137819" y="165100"/>
                  </a:lnTo>
                  <a:lnTo>
                    <a:pt x="132514" y="168628"/>
                  </a:lnTo>
                  <a:lnTo>
                    <a:pt x="129618" y="169569"/>
                  </a:lnTo>
                  <a:lnTo>
                    <a:pt x="127687" y="171254"/>
                  </a:lnTo>
                  <a:lnTo>
                    <a:pt x="113690" y="190675"/>
                  </a:lnTo>
                  <a:lnTo>
                    <a:pt x="107679" y="195869"/>
                  </a:lnTo>
                  <a:lnTo>
                    <a:pt x="95197" y="202026"/>
                  </a:lnTo>
                  <a:lnTo>
                    <a:pt x="92039" y="204534"/>
                  </a:lnTo>
                  <a:lnTo>
                    <a:pt x="82887" y="207321"/>
                  </a:lnTo>
                  <a:lnTo>
                    <a:pt x="54914" y="212177"/>
                  </a:lnTo>
                  <a:lnTo>
                    <a:pt x="36365" y="217712"/>
                  </a:lnTo>
                  <a:lnTo>
                    <a:pt x="32710" y="217108"/>
                  </a:lnTo>
                  <a:lnTo>
                    <a:pt x="9532" y="204851"/>
                  </a:lnTo>
                  <a:lnTo>
                    <a:pt x="6355" y="20218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639"/>
            <p:cNvSpPr/>
            <p:nvPr>
              <p:custDataLst>
                <p:tags r:id="rId162"/>
              </p:custDataLst>
            </p:nvPr>
          </p:nvSpPr>
          <p:spPr>
            <a:xfrm>
              <a:off x="7668031" y="4848263"/>
              <a:ext cx="66270" cy="361875"/>
            </a:xfrm>
            <a:custGeom>
              <a:avLst/>
              <a:gdLst/>
              <a:ahLst/>
              <a:cxnLst/>
              <a:rect l="0" t="0" r="0" b="0"/>
              <a:pathLst>
                <a:path w="66270" h="361875">
                  <a:moveTo>
                    <a:pt x="37694" y="47587"/>
                  </a:moveTo>
                  <a:lnTo>
                    <a:pt x="37694" y="47587"/>
                  </a:lnTo>
                  <a:lnTo>
                    <a:pt x="42750" y="47587"/>
                  </a:lnTo>
                  <a:lnTo>
                    <a:pt x="44239" y="46529"/>
                  </a:lnTo>
                  <a:lnTo>
                    <a:pt x="45232" y="44765"/>
                  </a:lnTo>
                  <a:lnTo>
                    <a:pt x="46958" y="37886"/>
                  </a:lnTo>
                  <a:lnTo>
                    <a:pt x="47218" y="10965"/>
                  </a:lnTo>
                  <a:lnTo>
                    <a:pt x="38087" y="393"/>
                  </a:lnTo>
                  <a:lnTo>
                    <a:pt x="24471" y="0"/>
                  </a:lnTo>
                  <a:lnTo>
                    <a:pt x="22528" y="1045"/>
                  </a:lnTo>
                  <a:lnTo>
                    <a:pt x="21234" y="2801"/>
                  </a:lnTo>
                  <a:lnTo>
                    <a:pt x="20370" y="5030"/>
                  </a:lnTo>
                  <a:lnTo>
                    <a:pt x="18737" y="6515"/>
                  </a:lnTo>
                  <a:lnTo>
                    <a:pt x="14099" y="8166"/>
                  </a:lnTo>
                  <a:lnTo>
                    <a:pt x="12439" y="9665"/>
                  </a:lnTo>
                  <a:lnTo>
                    <a:pt x="1774" y="28733"/>
                  </a:lnTo>
                  <a:lnTo>
                    <a:pt x="1048" y="31843"/>
                  </a:lnTo>
                  <a:lnTo>
                    <a:pt x="1622" y="34974"/>
                  </a:lnTo>
                  <a:lnTo>
                    <a:pt x="7325" y="47604"/>
                  </a:lnTo>
                  <a:lnTo>
                    <a:pt x="9941" y="70010"/>
                  </a:lnTo>
                  <a:lnTo>
                    <a:pt x="16653" y="81630"/>
                  </a:lnTo>
                  <a:lnTo>
                    <a:pt x="52520" y="121663"/>
                  </a:lnTo>
                  <a:lnTo>
                    <a:pt x="58732" y="140850"/>
                  </a:lnTo>
                  <a:lnTo>
                    <a:pt x="62920" y="148303"/>
                  </a:lnTo>
                  <a:lnTo>
                    <a:pt x="65608" y="161712"/>
                  </a:lnTo>
                  <a:lnTo>
                    <a:pt x="66231" y="184102"/>
                  </a:lnTo>
                  <a:lnTo>
                    <a:pt x="56566" y="214978"/>
                  </a:lnTo>
                  <a:lnTo>
                    <a:pt x="41633" y="241380"/>
                  </a:lnTo>
                  <a:lnTo>
                    <a:pt x="37803" y="253057"/>
                  </a:lnTo>
                  <a:lnTo>
                    <a:pt x="13272" y="283572"/>
                  </a:lnTo>
                  <a:lnTo>
                    <a:pt x="8425" y="310227"/>
                  </a:lnTo>
                  <a:lnTo>
                    <a:pt x="1652" y="323637"/>
                  </a:lnTo>
                  <a:lnTo>
                    <a:pt x="0" y="331421"/>
                  </a:lnTo>
                  <a:lnTo>
                    <a:pt x="7187" y="343446"/>
                  </a:lnTo>
                  <a:lnTo>
                    <a:pt x="8737" y="350621"/>
                  </a:lnTo>
                  <a:lnTo>
                    <a:pt x="14062" y="356920"/>
                  </a:lnTo>
                  <a:lnTo>
                    <a:pt x="19430" y="359694"/>
                  </a:lnTo>
                  <a:lnTo>
                    <a:pt x="37529" y="361825"/>
                  </a:lnTo>
                  <a:lnTo>
                    <a:pt x="42207" y="361874"/>
                  </a:lnTo>
                  <a:lnTo>
                    <a:pt x="43878" y="360828"/>
                  </a:lnTo>
                  <a:lnTo>
                    <a:pt x="44991" y="359073"/>
                  </a:lnTo>
                  <a:lnTo>
                    <a:pt x="45734" y="356844"/>
                  </a:lnTo>
                  <a:lnTo>
                    <a:pt x="48345" y="355359"/>
                  </a:lnTo>
                  <a:lnTo>
                    <a:pt x="66269" y="352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640"/>
            <p:cNvSpPr/>
            <p:nvPr>
              <p:custDataLst>
                <p:tags r:id="rId163"/>
              </p:custDataLst>
            </p:nvPr>
          </p:nvSpPr>
          <p:spPr>
            <a:xfrm>
              <a:off x="7800975" y="4962576"/>
              <a:ext cx="28576" cy="161875"/>
            </a:xfrm>
            <a:custGeom>
              <a:avLst/>
              <a:gdLst/>
              <a:ahLst/>
              <a:cxnLst/>
              <a:rect l="0" t="0" r="0" b="0"/>
              <a:pathLst>
                <a:path w="28576" h="161875">
                  <a:moveTo>
                    <a:pt x="0" y="47574"/>
                  </a:moveTo>
                  <a:lnTo>
                    <a:pt x="0" y="47574"/>
                  </a:lnTo>
                  <a:lnTo>
                    <a:pt x="5056" y="42518"/>
                  </a:lnTo>
                  <a:lnTo>
                    <a:pt x="7538" y="34391"/>
                  </a:lnTo>
                  <a:lnTo>
                    <a:pt x="9524" y="0"/>
                  </a:lnTo>
                  <a:lnTo>
                    <a:pt x="9525" y="31748"/>
                  </a:lnTo>
                  <a:lnTo>
                    <a:pt x="12347" y="38071"/>
                  </a:lnTo>
                  <a:lnTo>
                    <a:pt x="14581" y="41239"/>
                  </a:lnTo>
                  <a:lnTo>
                    <a:pt x="17725" y="55810"/>
                  </a:lnTo>
                  <a:lnTo>
                    <a:pt x="19016" y="102923"/>
                  </a:lnTo>
                  <a:lnTo>
                    <a:pt x="21857" y="112037"/>
                  </a:lnTo>
                  <a:lnTo>
                    <a:pt x="25589" y="119616"/>
                  </a:lnTo>
                  <a:lnTo>
                    <a:pt x="27985" y="135927"/>
                  </a:lnTo>
                  <a:lnTo>
                    <a:pt x="28575" y="161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641"/>
            <p:cNvSpPr/>
            <p:nvPr>
              <p:custDataLst>
                <p:tags r:id="rId164"/>
              </p:custDataLst>
            </p:nvPr>
          </p:nvSpPr>
          <p:spPr>
            <a:xfrm>
              <a:off x="7791566" y="4934391"/>
              <a:ext cx="138713" cy="142435"/>
            </a:xfrm>
            <a:custGeom>
              <a:avLst/>
              <a:gdLst/>
              <a:ahLst/>
              <a:cxnLst/>
              <a:rect l="0" t="0" r="0" b="0"/>
              <a:pathLst>
                <a:path w="138713" h="142435">
                  <a:moveTo>
                    <a:pt x="9409" y="142434"/>
                  </a:moveTo>
                  <a:lnTo>
                    <a:pt x="9409" y="142434"/>
                  </a:lnTo>
                  <a:lnTo>
                    <a:pt x="9409" y="134233"/>
                  </a:lnTo>
                  <a:lnTo>
                    <a:pt x="2864" y="125566"/>
                  </a:lnTo>
                  <a:lnTo>
                    <a:pt x="0" y="114378"/>
                  </a:lnTo>
                  <a:lnTo>
                    <a:pt x="4974" y="114012"/>
                  </a:lnTo>
                  <a:lnTo>
                    <a:pt x="6453" y="112903"/>
                  </a:lnTo>
                  <a:lnTo>
                    <a:pt x="8095" y="108848"/>
                  </a:lnTo>
                  <a:lnTo>
                    <a:pt x="9591" y="107344"/>
                  </a:lnTo>
                  <a:lnTo>
                    <a:pt x="14076" y="105672"/>
                  </a:lnTo>
                  <a:lnTo>
                    <a:pt x="25579" y="103540"/>
                  </a:lnTo>
                  <a:lnTo>
                    <a:pt x="34897" y="97866"/>
                  </a:lnTo>
                  <a:lnTo>
                    <a:pt x="44360" y="94657"/>
                  </a:lnTo>
                  <a:lnTo>
                    <a:pt x="88431" y="56692"/>
                  </a:lnTo>
                  <a:lnTo>
                    <a:pt x="97446" y="50352"/>
                  </a:lnTo>
                  <a:lnTo>
                    <a:pt x="131377" y="10965"/>
                  </a:lnTo>
                  <a:lnTo>
                    <a:pt x="132408" y="7098"/>
                  </a:lnTo>
                  <a:lnTo>
                    <a:pt x="133186" y="0"/>
                  </a:lnTo>
                  <a:lnTo>
                    <a:pt x="138276" y="4746"/>
                  </a:lnTo>
                  <a:lnTo>
                    <a:pt x="138712" y="6192"/>
                  </a:lnTo>
                  <a:lnTo>
                    <a:pt x="137945" y="7157"/>
                  </a:lnTo>
                  <a:lnTo>
                    <a:pt x="136374" y="7799"/>
                  </a:lnTo>
                  <a:lnTo>
                    <a:pt x="135328" y="9285"/>
                  </a:lnTo>
                  <a:lnTo>
                    <a:pt x="133854" y="16434"/>
                  </a:lnTo>
                  <a:lnTo>
                    <a:pt x="133241" y="63628"/>
                  </a:lnTo>
                  <a:lnTo>
                    <a:pt x="133234" y="110760"/>
                  </a:lnTo>
                  <a:lnTo>
                    <a:pt x="133234" y="142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642"/>
            <p:cNvSpPr/>
            <p:nvPr>
              <p:custDataLst>
                <p:tags r:id="rId165"/>
              </p:custDataLst>
            </p:nvPr>
          </p:nvSpPr>
          <p:spPr>
            <a:xfrm>
              <a:off x="7991475" y="5095875"/>
              <a:ext cx="28460" cy="76201"/>
            </a:xfrm>
            <a:custGeom>
              <a:avLst/>
              <a:gdLst/>
              <a:ahLst/>
              <a:cxnLst/>
              <a:rect l="0" t="0" r="0" b="0"/>
              <a:pathLst>
                <a:path w="28460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0108" y="6545"/>
                  </a:lnTo>
                  <a:lnTo>
                    <a:pt x="21872" y="7539"/>
                  </a:lnTo>
                  <a:lnTo>
                    <a:pt x="24106" y="8201"/>
                  </a:lnTo>
                  <a:lnTo>
                    <a:pt x="25595" y="9701"/>
                  </a:lnTo>
                  <a:lnTo>
                    <a:pt x="28182" y="17609"/>
                  </a:lnTo>
                  <a:lnTo>
                    <a:pt x="28459" y="23680"/>
                  </a:lnTo>
                  <a:lnTo>
                    <a:pt x="25702" y="29222"/>
                  </a:lnTo>
                  <a:lnTo>
                    <a:pt x="22006" y="35212"/>
                  </a:lnTo>
                  <a:lnTo>
                    <a:pt x="19440" y="45782"/>
                  </a:lnTo>
                  <a:lnTo>
                    <a:pt x="12581" y="54865"/>
                  </a:lnTo>
                  <a:lnTo>
                    <a:pt x="10883" y="60721"/>
                  </a:lnTo>
                  <a:lnTo>
                    <a:pt x="9372" y="62705"/>
                  </a:lnTo>
                  <a:lnTo>
                    <a:pt x="3247" y="6655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643"/>
            <p:cNvSpPr/>
            <p:nvPr>
              <p:custDataLst>
                <p:tags r:id="rId166"/>
              </p:custDataLst>
            </p:nvPr>
          </p:nvSpPr>
          <p:spPr>
            <a:xfrm>
              <a:off x="8086725" y="4938249"/>
              <a:ext cx="133351" cy="138575"/>
            </a:xfrm>
            <a:custGeom>
              <a:avLst/>
              <a:gdLst/>
              <a:ahLst/>
              <a:cxnLst/>
              <a:rect l="0" t="0" r="0" b="0"/>
              <a:pathLst>
                <a:path w="133351" h="138575">
                  <a:moveTo>
                    <a:pt x="0" y="14751"/>
                  </a:moveTo>
                  <a:lnTo>
                    <a:pt x="0" y="14751"/>
                  </a:lnTo>
                  <a:lnTo>
                    <a:pt x="0" y="562"/>
                  </a:lnTo>
                  <a:lnTo>
                    <a:pt x="1058" y="0"/>
                  </a:lnTo>
                  <a:lnTo>
                    <a:pt x="2822" y="685"/>
                  </a:lnTo>
                  <a:lnTo>
                    <a:pt x="9132" y="4961"/>
                  </a:lnTo>
                  <a:lnTo>
                    <a:pt x="31905" y="5219"/>
                  </a:lnTo>
                  <a:lnTo>
                    <a:pt x="33969" y="6280"/>
                  </a:lnTo>
                  <a:lnTo>
                    <a:pt x="35346" y="8045"/>
                  </a:lnTo>
                  <a:lnTo>
                    <a:pt x="37935" y="12829"/>
                  </a:lnTo>
                  <a:lnTo>
                    <a:pt x="46140" y="22559"/>
                  </a:lnTo>
                  <a:lnTo>
                    <a:pt x="47614" y="65470"/>
                  </a:lnTo>
                  <a:lnTo>
                    <a:pt x="44798" y="71865"/>
                  </a:lnTo>
                  <a:lnTo>
                    <a:pt x="32436" y="87771"/>
                  </a:lnTo>
                  <a:lnTo>
                    <a:pt x="26515" y="100475"/>
                  </a:lnTo>
                  <a:lnTo>
                    <a:pt x="20524" y="108120"/>
                  </a:lnTo>
                  <a:lnTo>
                    <a:pt x="18283" y="117234"/>
                  </a:lnTo>
                  <a:lnTo>
                    <a:pt x="10887" y="127286"/>
                  </a:lnTo>
                  <a:lnTo>
                    <a:pt x="9645" y="137097"/>
                  </a:lnTo>
                  <a:lnTo>
                    <a:pt x="10664" y="137590"/>
                  </a:lnTo>
                  <a:lnTo>
                    <a:pt x="54421" y="138574"/>
                  </a:lnTo>
                  <a:lnTo>
                    <a:pt x="88160" y="137518"/>
                  </a:lnTo>
                  <a:lnTo>
                    <a:pt x="106824" y="131037"/>
                  </a:lnTo>
                  <a:lnTo>
                    <a:pt x="117327" y="128875"/>
                  </a:lnTo>
                  <a:lnTo>
                    <a:pt x="133350" y="119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644"/>
            <p:cNvSpPr/>
            <p:nvPr>
              <p:custDataLst>
                <p:tags r:id="rId167"/>
              </p:custDataLst>
            </p:nvPr>
          </p:nvSpPr>
          <p:spPr>
            <a:xfrm>
              <a:off x="8239125" y="4895850"/>
              <a:ext cx="66235" cy="247651"/>
            </a:xfrm>
            <a:custGeom>
              <a:avLst/>
              <a:gdLst/>
              <a:ahLst/>
              <a:cxnLst/>
              <a:rect l="0" t="0" r="0" b="0"/>
              <a:pathLst>
                <a:path w="66235" h="2476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35013" y="54852"/>
                  </a:lnTo>
                  <a:lnTo>
                    <a:pt x="50811" y="83084"/>
                  </a:lnTo>
                  <a:lnTo>
                    <a:pt x="63326" y="127031"/>
                  </a:lnTo>
                  <a:lnTo>
                    <a:pt x="66234" y="158754"/>
                  </a:lnTo>
                  <a:lnTo>
                    <a:pt x="54899" y="202011"/>
                  </a:lnTo>
                  <a:lnTo>
                    <a:pt x="46958" y="216841"/>
                  </a:lnTo>
                  <a:lnTo>
                    <a:pt x="39919" y="224432"/>
                  </a:lnTo>
                  <a:lnTo>
                    <a:pt x="95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645"/>
            <p:cNvSpPr/>
            <p:nvPr>
              <p:custDataLst>
                <p:tags r:id="rId168"/>
              </p:custDataLst>
            </p:nvPr>
          </p:nvSpPr>
          <p:spPr>
            <a:xfrm>
              <a:off x="8172450" y="4886335"/>
              <a:ext cx="103413" cy="352416"/>
            </a:xfrm>
            <a:custGeom>
              <a:avLst/>
              <a:gdLst/>
              <a:ahLst/>
              <a:cxnLst/>
              <a:rect l="0" t="0" r="0" b="0"/>
              <a:pathLst>
                <a:path w="103413" h="352416">
                  <a:moveTo>
                    <a:pt x="0" y="9515"/>
                  </a:moveTo>
                  <a:lnTo>
                    <a:pt x="0" y="9515"/>
                  </a:lnTo>
                  <a:lnTo>
                    <a:pt x="8200" y="9515"/>
                  </a:lnTo>
                  <a:lnTo>
                    <a:pt x="8642" y="8457"/>
                  </a:lnTo>
                  <a:lnTo>
                    <a:pt x="9491" y="382"/>
                  </a:lnTo>
                  <a:lnTo>
                    <a:pt x="18657" y="0"/>
                  </a:lnTo>
                  <a:lnTo>
                    <a:pt x="60364" y="41304"/>
                  </a:lnTo>
                  <a:lnTo>
                    <a:pt x="63870" y="47632"/>
                  </a:lnTo>
                  <a:lnTo>
                    <a:pt x="67364" y="63492"/>
                  </a:lnTo>
                  <a:lnTo>
                    <a:pt x="74140" y="76190"/>
                  </a:lnTo>
                  <a:lnTo>
                    <a:pt x="76080" y="98415"/>
                  </a:lnTo>
                  <a:lnTo>
                    <a:pt x="67988" y="120609"/>
                  </a:lnTo>
                  <a:lnTo>
                    <a:pt x="60388" y="130786"/>
                  </a:lnTo>
                  <a:lnTo>
                    <a:pt x="58109" y="139874"/>
                  </a:lnTo>
                  <a:lnTo>
                    <a:pt x="57576" y="146122"/>
                  </a:lnTo>
                  <a:lnTo>
                    <a:pt x="54517" y="152426"/>
                  </a:lnTo>
                  <a:lnTo>
                    <a:pt x="48987" y="160041"/>
                  </a:lnTo>
                  <a:lnTo>
                    <a:pt x="47894" y="169149"/>
                  </a:lnTo>
                  <a:lnTo>
                    <a:pt x="47636" y="185498"/>
                  </a:lnTo>
                  <a:lnTo>
                    <a:pt x="50452" y="191094"/>
                  </a:lnTo>
                  <a:lnTo>
                    <a:pt x="54173" y="197108"/>
                  </a:lnTo>
                  <a:lnTo>
                    <a:pt x="55827" y="203309"/>
                  </a:lnTo>
                  <a:lnTo>
                    <a:pt x="57326" y="205386"/>
                  </a:lnTo>
                  <a:lnTo>
                    <a:pt x="59385" y="206770"/>
                  </a:lnTo>
                  <a:lnTo>
                    <a:pt x="61815" y="207694"/>
                  </a:lnTo>
                  <a:lnTo>
                    <a:pt x="63434" y="209368"/>
                  </a:lnTo>
                  <a:lnTo>
                    <a:pt x="68857" y="219658"/>
                  </a:lnTo>
                  <a:lnTo>
                    <a:pt x="81780" y="235018"/>
                  </a:lnTo>
                  <a:lnTo>
                    <a:pt x="83972" y="241324"/>
                  </a:lnTo>
                  <a:lnTo>
                    <a:pt x="85614" y="243430"/>
                  </a:lnTo>
                  <a:lnTo>
                    <a:pt x="90262" y="245769"/>
                  </a:lnTo>
                  <a:lnTo>
                    <a:pt x="91925" y="248509"/>
                  </a:lnTo>
                  <a:lnTo>
                    <a:pt x="96017" y="272419"/>
                  </a:lnTo>
                  <a:lnTo>
                    <a:pt x="102731" y="285618"/>
                  </a:lnTo>
                  <a:lnTo>
                    <a:pt x="103412" y="288833"/>
                  </a:lnTo>
                  <a:lnTo>
                    <a:pt x="102808" y="292036"/>
                  </a:lnTo>
                  <a:lnTo>
                    <a:pt x="97057" y="304779"/>
                  </a:lnTo>
                  <a:lnTo>
                    <a:pt x="94430" y="327209"/>
                  </a:lnTo>
                  <a:lnTo>
                    <a:pt x="90299" y="335216"/>
                  </a:lnTo>
                  <a:lnTo>
                    <a:pt x="87716" y="337774"/>
                  </a:lnTo>
                  <a:lnTo>
                    <a:pt x="80083" y="342433"/>
                  </a:lnTo>
                  <a:lnTo>
                    <a:pt x="77925" y="347273"/>
                  </a:lnTo>
                  <a:lnTo>
                    <a:pt x="76292" y="348987"/>
                  </a:lnTo>
                  <a:lnTo>
                    <a:pt x="66675" y="352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646"/>
            <p:cNvSpPr/>
            <p:nvPr>
              <p:custDataLst>
                <p:tags r:id="rId169"/>
              </p:custDataLst>
            </p:nvPr>
          </p:nvSpPr>
          <p:spPr>
            <a:xfrm>
              <a:off x="7019973" y="4238628"/>
              <a:ext cx="1685878" cy="419098"/>
            </a:xfrm>
            <a:custGeom>
              <a:avLst/>
              <a:gdLst/>
              <a:ahLst/>
              <a:cxnLst/>
              <a:rect l="0" t="0" r="0" b="0"/>
              <a:pathLst>
                <a:path w="1685878" h="419098">
                  <a:moveTo>
                    <a:pt x="28527" y="47622"/>
                  </a:moveTo>
                  <a:lnTo>
                    <a:pt x="28527" y="47622"/>
                  </a:lnTo>
                  <a:lnTo>
                    <a:pt x="28527" y="39421"/>
                  </a:lnTo>
                  <a:lnTo>
                    <a:pt x="27469" y="38980"/>
                  </a:lnTo>
                  <a:lnTo>
                    <a:pt x="12281" y="37116"/>
                  </a:lnTo>
                  <a:lnTo>
                    <a:pt x="113" y="28689"/>
                  </a:lnTo>
                  <a:lnTo>
                    <a:pt x="0" y="23550"/>
                  </a:lnTo>
                  <a:lnTo>
                    <a:pt x="1043" y="22049"/>
                  </a:lnTo>
                  <a:lnTo>
                    <a:pt x="2796" y="21048"/>
                  </a:lnTo>
                  <a:lnTo>
                    <a:pt x="9655" y="19311"/>
                  </a:lnTo>
                  <a:lnTo>
                    <a:pt x="22619" y="19082"/>
                  </a:lnTo>
                  <a:lnTo>
                    <a:pt x="28723" y="16240"/>
                  </a:lnTo>
                  <a:lnTo>
                    <a:pt x="31833" y="14000"/>
                  </a:lnTo>
                  <a:lnTo>
                    <a:pt x="46322" y="10849"/>
                  </a:lnTo>
                  <a:lnTo>
                    <a:pt x="90022" y="9600"/>
                  </a:lnTo>
                  <a:lnTo>
                    <a:pt x="124636" y="6715"/>
                  </a:lnTo>
                  <a:lnTo>
                    <a:pt x="167104" y="1324"/>
                  </a:lnTo>
                  <a:lnTo>
                    <a:pt x="210769" y="259"/>
                  </a:lnTo>
                  <a:lnTo>
                    <a:pt x="253034" y="75"/>
                  </a:lnTo>
                  <a:lnTo>
                    <a:pt x="298012" y="20"/>
                  </a:lnTo>
                  <a:lnTo>
                    <a:pt x="340737" y="4"/>
                  </a:lnTo>
                  <a:lnTo>
                    <a:pt x="374721" y="0"/>
                  </a:lnTo>
                  <a:lnTo>
                    <a:pt x="408168" y="2820"/>
                  </a:lnTo>
                  <a:lnTo>
                    <a:pt x="440673" y="6543"/>
                  </a:lnTo>
                  <a:lnTo>
                    <a:pt x="472758" y="8198"/>
                  </a:lnTo>
                  <a:lnTo>
                    <a:pt x="507480" y="8934"/>
                  </a:lnTo>
                  <a:lnTo>
                    <a:pt x="544078" y="9261"/>
                  </a:lnTo>
                  <a:lnTo>
                    <a:pt x="581511" y="9406"/>
                  </a:lnTo>
                  <a:lnTo>
                    <a:pt x="616493" y="9470"/>
                  </a:lnTo>
                  <a:lnTo>
                    <a:pt x="650736" y="10557"/>
                  </a:lnTo>
                  <a:lnTo>
                    <a:pt x="687123" y="14569"/>
                  </a:lnTo>
                  <a:lnTo>
                    <a:pt x="721639" y="17056"/>
                  </a:lnTo>
                  <a:lnTo>
                    <a:pt x="755677" y="18162"/>
                  </a:lnTo>
                  <a:lnTo>
                    <a:pt x="791971" y="18654"/>
                  </a:lnTo>
                  <a:lnTo>
                    <a:pt x="826447" y="21695"/>
                  </a:lnTo>
                  <a:lnTo>
                    <a:pt x="859407" y="25516"/>
                  </a:lnTo>
                  <a:lnTo>
                    <a:pt x="891697" y="27214"/>
                  </a:lnTo>
                  <a:lnTo>
                    <a:pt x="923686" y="27968"/>
                  </a:lnTo>
                  <a:lnTo>
                    <a:pt x="955543" y="29362"/>
                  </a:lnTo>
                  <a:lnTo>
                    <a:pt x="1002169" y="35039"/>
                  </a:lnTo>
                  <a:lnTo>
                    <a:pt x="1044324" y="37191"/>
                  </a:lnTo>
                  <a:lnTo>
                    <a:pt x="1088799" y="38887"/>
                  </a:lnTo>
                  <a:lnTo>
                    <a:pt x="1128199" y="44564"/>
                  </a:lnTo>
                  <a:lnTo>
                    <a:pt x="1173317" y="49840"/>
                  </a:lnTo>
                  <a:lnTo>
                    <a:pt x="1217623" y="55703"/>
                  </a:lnTo>
                  <a:lnTo>
                    <a:pt x="1256950" y="57921"/>
                  </a:lnTo>
                  <a:lnTo>
                    <a:pt x="1295292" y="64630"/>
                  </a:lnTo>
                  <a:lnTo>
                    <a:pt x="1342136" y="69315"/>
                  </a:lnTo>
                  <a:lnTo>
                    <a:pt x="1388346" y="83557"/>
                  </a:lnTo>
                  <a:lnTo>
                    <a:pt x="1395950" y="85818"/>
                  </a:lnTo>
                  <a:lnTo>
                    <a:pt x="1409454" y="93071"/>
                  </a:lnTo>
                  <a:lnTo>
                    <a:pt x="1412694" y="93796"/>
                  </a:lnTo>
                  <a:lnTo>
                    <a:pt x="1414856" y="95338"/>
                  </a:lnTo>
                  <a:lnTo>
                    <a:pt x="1416296" y="97424"/>
                  </a:lnTo>
                  <a:lnTo>
                    <a:pt x="1417256" y="99873"/>
                  </a:lnTo>
                  <a:lnTo>
                    <a:pt x="1418955" y="101506"/>
                  </a:lnTo>
                  <a:lnTo>
                    <a:pt x="1429285" y="106949"/>
                  </a:lnTo>
                  <a:lnTo>
                    <a:pt x="1436460" y="112846"/>
                  </a:lnTo>
                  <a:lnTo>
                    <a:pt x="1445483" y="115069"/>
                  </a:lnTo>
                  <a:lnTo>
                    <a:pt x="1455514" y="122460"/>
                  </a:lnTo>
                  <a:lnTo>
                    <a:pt x="1456493" y="126039"/>
                  </a:lnTo>
                  <a:lnTo>
                    <a:pt x="1456755" y="128475"/>
                  </a:lnTo>
                  <a:lnTo>
                    <a:pt x="1457988" y="130099"/>
                  </a:lnTo>
                  <a:lnTo>
                    <a:pt x="1473493" y="140666"/>
                  </a:lnTo>
                  <a:lnTo>
                    <a:pt x="1489071" y="155700"/>
                  </a:lnTo>
                  <a:lnTo>
                    <a:pt x="1492575" y="161979"/>
                  </a:lnTo>
                  <a:lnTo>
                    <a:pt x="1495190" y="168297"/>
                  </a:lnTo>
                  <a:lnTo>
                    <a:pt x="1527162" y="211398"/>
                  </a:lnTo>
                  <a:lnTo>
                    <a:pt x="1545322" y="232765"/>
                  </a:lnTo>
                  <a:lnTo>
                    <a:pt x="1556748" y="257368"/>
                  </a:lnTo>
                  <a:lnTo>
                    <a:pt x="1588304" y="299337"/>
                  </a:lnTo>
                  <a:lnTo>
                    <a:pt x="1618602" y="342949"/>
                  </a:lnTo>
                  <a:lnTo>
                    <a:pt x="1626344" y="354561"/>
                  </a:lnTo>
                  <a:lnTo>
                    <a:pt x="1640486" y="367049"/>
                  </a:lnTo>
                  <a:lnTo>
                    <a:pt x="1680858" y="414070"/>
                  </a:lnTo>
                  <a:lnTo>
                    <a:pt x="1685877" y="41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647"/>
            <p:cNvSpPr/>
            <p:nvPr>
              <p:custDataLst>
                <p:tags r:id="rId170"/>
              </p:custDataLst>
            </p:nvPr>
          </p:nvSpPr>
          <p:spPr>
            <a:xfrm>
              <a:off x="8572500" y="4591050"/>
              <a:ext cx="142876" cy="76201"/>
            </a:xfrm>
            <a:custGeom>
              <a:avLst/>
              <a:gdLst/>
              <a:ahLst/>
              <a:cxnLst/>
              <a:rect l="0" t="0" r="0" b="0"/>
              <a:pathLst>
                <a:path w="142876" h="76201">
                  <a:moveTo>
                    <a:pt x="0" y="0"/>
                  </a:moveTo>
                  <a:lnTo>
                    <a:pt x="0" y="0"/>
                  </a:lnTo>
                  <a:lnTo>
                    <a:pt x="0" y="22390"/>
                  </a:lnTo>
                  <a:lnTo>
                    <a:pt x="1058" y="24452"/>
                  </a:lnTo>
                  <a:lnTo>
                    <a:pt x="2822" y="25826"/>
                  </a:lnTo>
                  <a:lnTo>
                    <a:pt x="5056" y="26743"/>
                  </a:lnTo>
                  <a:lnTo>
                    <a:pt x="6545" y="28412"/>
                  </a:lnTo>
                  <a:lnTo>
                    <a:pt x="8200" y="33088"/>
                  </a:lnTo>
                  <a:lnTo>
                    <a:pt x="9701" y="34759"/>
                  </a:lnTo>
                  <a:lnTo>
                    <a:pt x="56800" y="61686"/>
                  </a:lnTo>
                  <a:lnTo>
                    <a:pt x="83275" y="66018"/>
                  </a:lnTo>
                  <a:lnTo>
                    <a:pt x="87267" y="66237"/>
                  </a:lnTo>
                  <a:lnTo>
                    <a:pt x="94524" y="69302"/>
                  </a:lnTo>
                  <a:lnTo>
                    <a:pt x="97941" y="71601"/>
                  </a:lnTo>
                  <a:lnTo>
                    <a:pt x="112864" y="74837"/>
                  </a:lnTo>
                  <a:lnTo>
                    <a:pt x="14287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648"/>
            <p:cNvSpPr/>
            <p:nvPr>
              <p:custDataLst>
                <p:tags r:id="rId171"/>
              </p:custDataLst>
            </p:nvPr>
          </p:nvSpPr>
          <p:spPr>
            <a:xfrm>
              <a:off x="8677275" y="4611424"/>
              <a:ext cx="85726" cy="93927"/>
            </a:xfrm>
            <a:custGeom>
              <a:avLst/>
              <a:gdLst/>
              <a:ahLst/>
              <a:cxnLst/>
              <a:rect l="0" t="0" r="0" b="0"/>
              <a:pathLst>
                <a:path w="85726" h="93927">
                  <a:moveTo>
                    <a:pt x="85725" y="8201"/>
                  </a:moveTo>
                  <a:lnTo>
                    <a:pt x="85725" y="8201"/>
                  </a:lnTo>
                  <a:lnTo>
                    <a:pt x="77524" y="0"/>
                  </a:lnTo>
                  <a:lnTo>
                    <a:pt x="77081" y="617"/>
                  </a:lnTo>
                  <a:lnTo>
                    <a:pt x="76315" y="6993"/>
                  </a:lnTo>
                  <a:lnTo>
                    <a:pt x="73429" y="7663"/>
                  </a:lnTo>
                  <a:lnTo>
                    <a:pt x="68011" y="8094"/>
                  </a:lnTo>
                  <a:lnTo>
                    <a:pt x="62014" y="13226"/>
                  </a:lnTo>
                  <a:lnTo>
                    <a:pt x="59312" y="18548"/>
                  </a:lnTo>
                  <a:lnTo>
                    <a:pt x="58591" y="21449"/>
                  </a:lnTo>
                  <a:lnTo>
                    <a:pt x="52521" y="30589"/>
                  </a:lnTo>
                  <a:lnTo>
                    <a:pt x="15863" y="77660"/>
                  </a:lnTo>
                  <a:lnTo>
                    <a:pt x="0" y="9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649"/>
            <p:cNvSpPr/>
            <p:nvPr>
              <p:custDataLst>
                <p:tags r:id="rId172"/>
              </p:custDataLst>
            </p:nvPr>
          </p:nvSpPr>
          <p:spPr>
            <a:xfrm>
              <a:off x="8696359" y="4886325"/>
              <a:ext cx="76133" cy="312991"/>
            </a:xfrm>
            <a:custGeom>
              <a:avLst/>
              <a:gdLst/>
              <a:ahLst/>
              <a:cxnLst/>
              <a:rect l="0" t="0" r="0" b="0"/>
              <a:pathLst>
                <a:path w="76133" h="312991">
                  <a:moveTo>
                    <a:pt x="66641" y="19050"/>
                  </a:moveTo>
                  <a:lnTo>
                    <a:pt x="66641" y="19050"/>
                  </a:lnTo>
                  <a:lnTo>
                    <a:pt x="75775" y="9917"/>
                  </a:lnTo>
                  <a:lnTo>
                    <a:pt x="76132" y="1358"/>
                  </a:lnTo>
                  <a:lnTo>
                    <a:pt x="75085" y="906"/>
                  </a:lnTo>
                  <a:lnTo>
                    <a:pt x="52462" y="0"/>
                  </a:lnTo>
                  <a:lnTo>
                    <a:pt x="50838" y="1059"/>
                  </a:lnTo>
                  <a:lnTo>
                    <a:pt x="49756" y="2822"/>
                  </a:lnTo>
                  <a:lnTo>
                    <a:pt x="49035" y="5056"/>
                  </a:lnTo>
                  <a:lnTo>
                    <a:pt x="47496" y="6545"/>
                  </a:lnTo>
                  <a:lnTo>
                    <a:pt x="42962" y="8201"/>
                  </a:lnTo>
                  <a:lnTo>
                    <a:pt x="34460" y="9133"/>
                  </a:lnTo>
                  <a:lnTo>
                    <a:pt x="32488" y="10321"/>
                  </a:lnTo>
                  <a:lnTo>
                    <a:pt x="31173" y="12173"/>
                  </a:lnTo>
                  <a:lnTo>
                    <a:pt x="28652" y="17052"/>
                  </a:lnTo>
                  <a:lnTo>
                    <a:pt x="20494" y="26849"/>
                  </a:lnTo>
                  <a:lnTo>
                    <a:pt x="19145" y="36625"/>
                  </a:lnTo>
                  <a:lnTo>
                    <a:pt x="19028" y="51228"/>
                  </a:lnTo>
                  <a:lnTo>
                    <a:pt x="20082" y="53202"/>
                  </a:lnTo>
                  <a:lnTo>
                    <a:pt x="21843" y="54518"/>
                  </a:lnTo>
                  <a:lnTo>
                    <a:pt x="24075" y="55395"/>
                  </a:lnTo>
                  <a:lnTo>
                    <a:pt x="25564" y="57038"/>
                  </a:lnTo>
                  <a:lnTo>
                    <a:pt x="30776" y="67280"/>
                  </a:lnTo>
                  <a:lnTo>
                    <a:pt x="62434" y="101607"/>
                  </a:lnTo>
                  <a:lnTo>
                    <a:pt x="65395" y="111127"/>
                  </a:lnTo>
                  <a:lnTo>
                    <a:pt x="66626" y="146050"/>
                  </a:lnTo>
                  <a:lnTo>
                    <a:pt x="63812" y="152400"/>
                  </a:lnTo>
                  <a:lnTo>
                    <a:pt x="60093" y="158750"/>
                  </a:lnTo>
                  <a:lnTo>
                    <a:pt x="56940" y="168275"/>
                  </a:lnTo>
                  <a:lnTo>
                    <a:pt x="43975" y="184150"/>
                  </a:lnTo>
                  <a:lnTo>
                    <a:pt x="37870" y="187678"/>
                  </a:lnTo>
                  <a:lnTo>
                    <a:pt x="34760" y="188619"/>
                  </a:lnTo>
                  <a:lnTo>
                    <a:pt x="32687" y="190304"/>
                  </a:lnTo>
                  <a:lnTo>
                    <a:pt x="28711" y="196675"/>
                  </a:lnTo>
                  <a:lnTo>
                    <a:pt x="24030" y="198536"/>
                  </a:lnTo>
                  <a:lnTo>
                    <a:pt x="22359" y="200090"/>
                  </a:lnTo>
                  <a:lnTo>
                    <a:pt x="20501" y="204640"/>
                  </a:lnTo>
                  <a:lnTo>
                    <a:pt x="18948" y="206277"/>
                  </a:lnTo>
                  <a:lnTo>
                    <a:pt x="10945" y="209119"/>
                  </a:lnTo>
                  <a:lnTo>
                    <a:pt x="10138" y="212180"/>
                  </a:lnTo>
                  <a:lnTo>
                    <a:pt x="9618" y="217713"/>
                  </a:lnTo>
                  <a:lnTo>
                    <a:pt x="1302" y="227156"/>
                  </a:lnTo>
                  <a:lnTo>
                    <a:pt x="83" y="236674"/>
                  </a:lnTo>
                  <a:lnTo>
                    <a:pt x="0" y="242751"/>
                  </a:lnTo>
                  <a:lnTo>
                    <a:pt x="1047" y="244384"/>
                  </a:lnTo>
                  <a:lnTo>
                    <a:pt x="2803" y="245473"/>
                  </a:lnTo>
                  <a:lnTo>
                    <a:pt x="5032" y="246199"/>
                  </a:lnTo>
                  <a:lnTo>
                    <a:pt x="6518" y="247741"/>
                  </a:lnTo>
                  <a:lnTo>
                    <a:pt x="9100" y="255724"/>
                  </a:lnTo>
                  <a:lnTo>
                    <a:pt x="9488" y="279830"/>
                  </a:lnTo>
                  <a:lnTo>
                    <a:pt x="10548" y="281803"/>
                  </a:lnTo>
                  <a:lnTo>
                    <a:pt x="12312" y="283119"/>
                  </a:lnTo>
                  <a:lnTo>
                    <a:pt x="14547" y="283996"/>
                  </a:lnTo>
                  <a:lnTo>
                    <a:pt x="16036" y="285639"/>
                  </a:lnTo>
                  <a:lnTo>
                    <a:pt x="18625" y="293797"/>
                  </a:lnTo>
                  <a:lnTo>
                    <a:pt x="18982" y="303347"/>
                  </a:lnTo>
                  <a:lnTo>
                    <a:pt x="20052" y="303831"/>
                  </a:lnTo>
                  <a:lnTo>
                    <a:pt x="27214" y="304673"/>
                  </a:lnTo>
                  <a:lnTo>
                    <a:pt x="27951" y="307566"/>
                  </a:lnTo>
                  <a:lnTo>
                    <a:pt x="28147" y="309819"/>
                  </a:lnTo>
                  <a:lnTo>
                    <a:pt x="29337" y="311321"/>
                  </a:lnTo>
                  <a:lnTo>
                    <a:pt x="33481" y="312990"/>
                  </a:lnTo>
                  <a:lnTo>
                    <a:pt x="35009" y="312376"/>
                  </a:lnTo>
                  <a:lnTo>
                    <a:pt x="36028" y="310909"/>
                  </a:lnTo>
                  <a:lnTo>
                    <a:pt x="3806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650"/>
            <p:cNvSpPr/>
            <p:nvPr>
              <p:custDataLst>
                <p:tags r:id="rId173"/>
              </p:custDataLst>
            </p:nvPr>
          </p:nvSpPr>
          <p:spPr>
            <a:xfrm>
              <a:off x="8858250" y="4933950"/>
              <a:ext cx="9526" cy="228601"/>
            </a:xfrm>
            <a:custGeom>
              <a:avLst/>
              <a:gdLst/>
              <a:ahLst/>
              <a:cxnLst/>
              <a:rect l="0" t="0" r="0" b="0"/>
              <a:pathLst>
                <a:path w="9526" h="228601">
                  <a:moveTo>
                    <a:pt x="9525" y="0"/>
                  </a:moveTo>
                  <a:lnTo>
                    <a:pt x="9525" y="0"/>
                  </a:lnTo>
                  <a:lnTo>
                    <a:pt x="1324" y="8201"/>
                  </a:lnTo>
                  <a:lnTo>
                    <a:pt x="391" y="14189"/>
                  </a:lnTo>
                  <a:lnTo>
                    <a:pt x="7" y="59663"/>
                  </a:lnTo>
                  <a:lnTo>
                    <a:pt x="1058" y="89818"/>
                  </a:lnTo>
                  <a:lnTo>
                    <a:pt x="8644" y="127081"/>
                  </a:lnTo>
                  <a:lnTo>
                    <a:pt x="9473" y="171455"/>
                  </a:lnTo>
                  <a:lnTo>
                    <a:pt x="9522" y="210843"/>
                  </a:lnTo>
                  <a:lnTo>
                    <a:pt x="6701" y="21823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651"/>
            <p:cNvSpPr/>
            <p:nvPr>
              <p:custDataLst>
                <p:tags r:id="rId174"/>
              </p:custDataLst>
            </p:nvPr>
          </p:nvSpPr>
          <p:spPr>
            <a:xfrm>
              <a:off x="8830999" y="4933998"/>
              <a:ext cx="151077" cy="199978"/>
            </a:xfrm>
            <a:custGeom>
              <a:avLst/>
              <a:gdLst/>
              <a:ahLst/>
              <a:cxnLst/>
              <a:rect l="0" t="0" r="0" b="0"/>
              <a:pathLst>
                <a:path w="151077" h="199978">
                  <a:moveTo>
                    <a:pt x="8201" y="142827"/>
                  </a:moveTo>
                  <a:lnTo>
                    <a:pt x="8201" y="142827"/>
                  </a:lnTo>
                  <a:lnTo>
                    <a:pt x="0" y="142827"/>
                  </a:lnTo>
                  <a:lnTo>
                    <a:pt x="4125" y="137771"/>
                  </a:lnTo>
                  <a:lnTo>
                    <a:pt x="5484" y="137339"/>
                  </a:lnTo>
                  <a:lnTo>
                    <a:pt x="6389" y="138111"/>
                  </a:lnTo>
                  <a:lnTo>
                    <a:pt x="6993" y="139683"/>
                  </a:lnTo>
                  <a:lnTo>
                    <a:pt x="8454" y="140731"/>
                  </a:lnTo>
                  <a:lnTo>
                    <a:pt x="12901" y="141895"/>
                  </a:lnTo>
                  <a:lnTo>
                    <a:pt x="14508" y="141148"/>
                  </a:lnTo>
                  <a:lnTo>
                    <a:pt x="15581" y="139590"/>
                  </a:lnTo>
                  <a:lnTo>
                    <a:pt x="16297" y="137494"/>
                  </a:lnTo>
                  <a:lnTo>
                    <a:pt x="17831" y="136097"/>
                  </a:lnTo>
                  <a:lnTo>
                    <a:pt x="25801" y="133670"/>
                  </a:lnTo>
                  <a:lnTo>
                    <a:pt x="31878" y="133411"/>
                  </a:lnTo>
                  <a:lnTo>
                    <a:pt x="37422" y="130528"/>
                  </a:lnTo>
                  <a:lnTo>
                    <a:pt x="43414" y="126777"/>
                  </a:lnTo>
                  <a:lnTo>
                    <a:pt x="53794" y="124666"/>
                  </a:lnTo>
                  <a:lnTo>
                    <a:pt x="64094" y="124172"/>
                  </a:lnTo>
                  <a:lnTo>
                    <a:pt x="67688" y="122982"/>
                  </a:lnTo>
                  <a:lnTo>
                    <a:pt x="70085" y="121131"/>
                  </a:lnTo>
                  <a:lnTo>
                    <a:pt x="71682" y="118838"/>
                  </a:lnTo>
                  <a:lnTo>
                    <a:pt x="73804" y="117309"/>
                  </a:lnTo>
                  <a:lnTo>
                    <a:pt x="84816" y="112034"/>
                  </a:lnTo>
                  <a:lnTo>
                    <a:pt x="116158" y="82464"/>
                  </a:lnTo>
                  <a:lnTo>
                    <a:pt x="119683" y="76135"/>
                  </a:lnTo>
                  <a:lnTo>
                    <a:pt x="122306" y="69795"/>
                  </a:lnTo>
                  <a:lnTo>
                    <a:pt x="128675" y="60275"/>
                  </a:lnTo>
                  <a:lnTo>
                    <a:pt x="132092" y="50752"/>
                  </a:lnTo>
                  <a:lnTo>
                    <a:pt x="138279" y="41227"/>
                  </a:lnTo>
                  <a:lnTo>
                    <a:pt x="140581" y="31702"/>
                  </a:lnTo>
                  <a:lnTo>
                    <a:pt x="141120" y="25352"/>
                  </a:lnTo>
                  <a:lnTo>
                    <a:pt x="144181" y="19002"/>
                  </a:lnTo>
                  <a:lnTo>
                    <a:pt x="148010" y="12652"/>
                  </a:lnTo>
                  <a:lnTo>
                    <a:pt x="151066" y="0"/>
                  </a:lnTo>
                  <a:lnTo>
                    <a:pt x="151076" y="46298"/>
                  </a:lnTo>
                  <a:lnTo>
                    <a:pt x="151076" y="93401"/>
                  </a:lnTo>
                  <a:lnTo>
                    <a:pt x="142432" y="136558"/>
                  </a:lnTo>
                  <a:lnTo>
                    <a:pt x="141585" y="182224"/>
                  </a:lnTo>
                  <a:lnTo>
                    <a:pt x="141551" y="19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MARTInkShape-3652"/>
          <p:cNvSpPr/>
          <p:nvPr>
            <p:custDataLst>
              <p:tags r:id="rId4"/>
            </p:custDataLst>
          </p:nvPr>
        </p:nvSpPr>
        <p:spPr>
          <a:xfrm>
            <a:off x="3838575" y="4305300"/>
            <a:ext cx="28576" cy="151949"/>
          </a:xfrm>
          <a:custGeom>
            <a:avLst/>
            <a:gdLst/>
            <a:ahLst/>
            <a:cxnLst/>
            <a:rect l="0" t="0" r="0" b="0"/>
            <a:pathLst>
              <a:path w="28576" h="151949">
                <a:moveTo>
                  <a:pt x="0" y="19050"/>
                </a:moveTo>
                <a:lnTo>
                  <a:pt x="0" y="19050"/>
                </a:lnTo>
                <a:lnTo>
                  <a:pt x="0" y="10849"/>
                </a:lnTo>
                <a:lnTo>
                  <a:pt x="1058" y="10408"/>
                </a:lnTo>
                <a:lnTo>
                  <a:pt x="8201" y="9642"/>
                </a:lnTo>
                <a:lnTo>
                  <a:pt x="8936" y="6755"/>
                </a:lnTo>
                <a:lnTo>
                  <a:pt x="9525" y="0"/>
                </a:lnTo>
                <a:lnTo>
                  <a:pt x="9525" y="14189"/>
                </a:lnTo>
                <a:lnTo>
                  <a:pt x="12347" y="19712"/>
                </a:lnTo>
                <a:lnTo>
                  <a:pt x="16071" y="25694"/>
                </a:lnTo>
                <a:lnTo>
                  <a:pt x="18167" y="36071"/>
                </a:lnTo>
                <a:lnTo>
                  <a:pt x="19035" y="78849"/>
                </a:lnTo>
                <a:lnTo>
                  <a:pt x="19050" y="122412"/>
                </a:lnTo>
                <a:lnTo>
                  <a:pt x="19050" y="151948"/>
                </a:lnTo>
                <a:lnTo>
                  <a:pt x="28575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Shape-3653"/>
          <p:cNvSpPr/>
          <p:nvPr>
            <p:custDataLst>
              <p:tags r:id="rId5"/>
            </p:custDataLst>
          </p:nvPr>
        </p:nvSpPr>
        <p:spPr>
          <a:xfrm>
            <a:off x="4305300" y="4505325"/>
            <a:ext cx="152401" cy="114298"/>
          </a:xfrm>
          <a:custGeom>
            <a:avLst/>
            <a:gdLst/>
            <a:ahLst/>
            <a:cxnLst/>
            <a:rect l="0" t="0" r="0" b="0"/>
            <a:pathLst>
              <a:path w="152401" h="114298">
                <a:moveTo>
                  <a:pt x="0" y="9525"/>
                </a:moveTo>
                <a:lnTo>
                  <a:pt x="0" y="9525"/>
                </a:lnTo>
                <a:lnTo>
                  <a:pt x="8201" y="1324"/>
                </a:lnTo>
                <a:lnTo>
                  <a:pt x="14189" y="392"/>
                </a:lnTo>
                <a:lnTo>
                  <a:pt x="51228" y="0"/>
                </a:lnTo>
                <a:lnTo>
                  <a:pt x="53202" y="1058"/>
                </a:lnTo>
                <a:lnTo>
                  <a:pt x="54518" y="2822"/>
                </a:lnTo>
                <a:lnTo>
                  <a:pt x="55395" y="5056"/>
                </a:lnTo>
                <a:lnTo>
                  <a:pt x="57039" y="6545"/>
                </a:lnTo>
                <a:lnTo>
                  <a:pt x="61687" y="8201"/>
                </a:lnTo>
                <a:lnTo>
                  <a:pt x="63349" y="9701"/>
                </a:lnTo>
                <a:lnTo>
                  <a:pt x="65197" y="14189"/>
                </a:lnTo>
                <a:lnTo>
                  <a:pt x="66675" y="60442"/>
                </a:lnTo>
                <a:lnTo>
                  <a:pt x="63852" y="66727"/>
                </a:lnTo>
                <a:lnTo>
                  <a:pt x="50865" y="83435"/>
                </a:lnTo>
                <a:lnTo>
                  <a:pt x="49065" y="89293"/>
                </a:lnTo>
                <a:lnTo>
                  <a:pt x="47527" y="91279"/>
                </a:lnTo>
                <a:lnTo>
                  <a:pt x="42995" y="93485"/>
                </a:lnTo>
                <a:lnTo>
                  <a:pt x="41363" y="95131"/>
                </a:lnTo>
                <a:lnTo>
                  <a:pt x="38529" y="103296"/>
                </a:lnTo>
                <a:lnTo>
                  <a:pt x="35469" y="104118"/>
                </a:lnTo>
                <a:lnTo>
                  <a:pt x="33170" y="104337"/>
                </a:lnTo>
                <a:lnTo>
                  <a:pt x="31639" y="105541"/>
                </a:lnTo>
                <a:lnTo>
                  <a:pt x="28978" y="112937"/>
                </a:lnTo>
                <a:lnTo>
                  <a:pt x="29902" y="113392"/>
                </a:lnTo>
                <a:lnTo>
                  <a:pt x="60456" y="114297"/>
                </a:lnTo>
                <a:lnTo>
                  <a:pt x="66734" y="111477"/>
                </a:lnTo>
                <a:lnTo>
                  <a:pt x="73051" y="107753"/>
                </a:lnTo>
                <a:lnTo>
                  <a:pt x="110243" y="95152"/>
                </a:lnTo>
                <a:lnTo>
                  <a:pt x="121447" y="88988"/>
                </a:lnTo>
                <a:lnTo>
                  <a:pt x="152400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SMARTInkShape-3654"/>
          <p:cNvSpPr/>
          <p:nvPr>
            <p:custDataLst>
              <p:tags r:id="rId6"/>
            </p:custDataLst>
          </p:nvPr>
        </p:nvSpPr>
        <p:spPr>
          <a:xfrm>
            <a:off x="4810125" y="4591050"/>
            <a:ext cx="95240" cy="161799"/>
          </a:xfrm>
          <a:custGeom>
            <a:avLst/>
            <a:gdLst/>
            <a:ahLst/>
            <a:cxnLst/>
            <a:rect l="0" t="0" r="0" b="0"/>
            <a:pathLst>
              <a:path w="95240" h="161799">
                <a:moveTo>
                  <a:pt x="9525" y="0"/>
                </a:moveTo>
                <a:lnTo>
                  <a:pt x="9525" y="0"/>
                </a:lnTo>
                <a:lnTo>
                  <a:pt x="0" y="9525"/>
                </a:lnTo>
                <a:lnTo>
                  <a:pt x="5057" y="9525"/>
                </a:lnTo>
                <a:lnTo>
                  <a:pt x="6546" y="8467"/>
                </a:lnTo>
                <a:lnTo>
                  <a:pt x="7539" y="6703"/>
                </a:lnTo>
                <a:lnTo>
                  <a:pt x="8201" y="4469"/>
                </a:lnTo>
                <a:lnTo>
                  <a:pt x="9701" y="2980"/>
                </a:lnTo>
                <a:lnTo>
                  <a:pt x="14189" y="1324"/>
                </a:lnTo>
                <a:lnTo>
                  <a:pt x="52127" y="3"/>
                </a:lnTo>
                <a:lnTo>
                  <a:pt x="57739" y="2823"/>
                </a:lnTo>
                <a:lnTo>
                  <a:pt x="66152" y="9133"/>
                </a:lnTo>
                <a:lnTo>
                  <a:pt x="66661" y="23704"/>
                </a:lnTo>
                <a:lnTo>
                  <a:pt x="65607" y="25328"/>
                </a:lnTo>
                <a:lnTo>
                  <a:pt x="63847" y="26410"/>
                </a:lnTo>
                <a:lnTo>
                  <a:pt x="61614" y="27132"/>
                </a:lnTo>
                <a:lnTo>
                  <a:pt x="60127" y="28671"/>
                </a:lnTo>
                <a:lnTo>
                  <a:pt x="58473" y="33204"/>
                </a:lnTo>
                <a:lnTo>
                  <a:pt x="56974" y="34835"/>
                </a:lnTo>
                <a:lnTo>
                  <a:pt x="52486" y="36649"/>
                </a:lnTo>
                <a:lnTo>
                  <a:pt x="50865" y="38191"/>
                </a:lnTo>
                <a:lnTo>
                  <a:pt x="48052" y="46174"/>
                </a:lnTo>
                <a:lnTo>
                  <a:pt x="44993" y="46980"/>
                </a:lnTo>
                <a:lnTo>
                  <a:pt x="42695" y="47195"/>
                </a:lnTo>
                <a:lnTo>
                  <a:pt x="41163" y="48397"/>
                </a:lnTo>
                <a:lnTo>
                  <a:pt x="38105" y="57133"/>
                </a:lnTo>
                <a:lnTo>
                  <a:pt x="38100" y="57147"/>
                </a:lnTo>
                <a:lnTo>
                  <a:pt x="38100" y="65351"/>
                </a:lnTo>
                <a:lnTo>
                  <a:pt x="39158" y="65792"/>
                </a:lnTo>
                <a:lnTo>
                  <a:pt x="46301" y="66559"/>
                </a:lnTo>
                <a:lnTo>
                  <a:pt x="54968" y="73197"/>
                </a:lnTo>
                <a:lnTo>
                  <a:pt x="64924" y="75805"/>
                </a:lnTo>
                <a:lnTo>
                  <a:pt x="90260" y="99794"/>
                </a:lnTo>
                <a:lnTo>
                  <a:pt x="93032" y="105384"/>
                </a:lnTo>
                <a:lnTo>
                  <a:pt x="95163" y="123653"/>
                </a:lnTo>
                <a:lnTo>
                  <a:pt x="95239" y="136921"/>
                </a:lnTo>
                <a:lnTo>
                  <a:pt x="94185" y="138905"/>
                </a:lnTo>
                <a:lnTo>
                  <a:pt x="92423" y="140229"/>
                </a:lnTo>
                <a:lnTo>
                  <a:pt x="87643" y="142758"/>
                </a:lnTo>
                <a:lnTo>
                  <a:pt x="68935" y="158654"/>
                </a:lnTo>
                <a:lnTo>
                  <a:pt x="60054" y="160956"/>
                </a:lnTo>
                <a:lnTo>
                  <a:pt x="44414" y="161798"/>
                </a:lnTo>
                <a:lnTo>
                  <a:pt x="1905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SMARTInkShape-3655"/>
          <p:cNvSpPr/>
          <p:nvPr>
            <p:custDataLst>
              <p:tags r:id="rId7"/>
            </p:custDataLst>
          </p:nvPr>
        </p:nvSpPr>
        <p:spPr>
          <a:xfrm>
            <a:off x="6858000" y="4419600"/>
            <a:ext cx="9526" cy="114301"/>
          </a:xfrm>
          <a:custGeom>
            <a:avLst/>
            <a:gdLst/>
            <a:ahLst/>
            <a:cxnLst/>
            <a:rect l="0" t="0" r="0" b="0"/>
            <a:pathLst>
              <a:path w="9526" h="114301">
                <a:moveTo>
                  <a:pt x="9525" y="19050"/>
                </a:moveTo>
                <a:lnTo>
                  <a:pt x="9525" y="19050"/>
                </a:lnTo>
                <a:lnTo>
                  <a:pt x="9525" y="10849"/>
                </a:lnTo>
                <a:lnTo>
                  <a:pt x="5" y="5"/>
                </a:lnTo>
                <a:lnTo>
                  <a:pt x="1" y="0"/>
                </a:lnTo>
                <a:lnTo>
                  <a:pt x="0" y="45534"/>
                </a:lnTo>
                <a:lnTo>
                  <a:pt x="0" y="91998"/>
                </a:lnTo>
                <a:lnTo>
                  <a:pt x="0" y="98391"/>
                </a:lnTo>
                <a:lnTo>
                  <a:pt x="2822" y="104759"/>
                </a:lnTo>
                <a:lnTo>
                  <a:pt x="9525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SMARTInkShape-3656"/>
          <p:cNvSpPr/>
          <p:nvPr>
            <p:custDataLst>
              <p:tags r:id="rId8"/>
            </p:custDataLst>
          </p:nvPr>
        </p:nvSpPr>
        <p:spPr>
          <a:xfrm>
            <a:off x="7248525" y="4533900"/>
            <a:ext cx="142876" cy="85726"/>
          </a:xfrm>
          <a:custGeom>
            <a:avLst/>
            <a:gdLst/>
            <a:ahLst/>
            <a:cxnLst/>
            <a:rect l="0" t="0" r="0" b="0"/>
            <a:pathLst>
              <a:path w="142876" h="85726">
                <a:moveTo>
                  <a:pt x="0" y="9525"/>
                </a:moveTo>
                <a:lnTo>
                  <a:pt x="0" y="9525"/>
                </a:lnTo>
                <a:lnTo>
                  <a:pt x="8200" y="9525"/>
                </a:lnTo>
                <a:lnTo>
                  <a:pt x="8642" y="8467"/>
                </a:lnTo>
                <a:lnTo>
                  <a:pt x="9132" y="4469"/>
                </a:lnTo>
                <a:lnTo>
                  <a:pt x="10321" y="2980"/>
                </a:lnTo>
                <a:lnTo>
                  <a:pt x="18648" y="116"/>
                </a:lnTo>
                <a:lnTo>
                  <a:pt x="52244" y="0"/>
                </a:lnTo>
                <a:lnTo>
                  <a:pt x="57792" y="2822"/>
                </a:lnTo>
                <a:lnTo>
                  <a:pt x="64920" y="8201"/>
                </a:lnTo>
                <a:lnTo>
                  <a:pt x="65894" y="11759"/>
                </a:lnTo>
                <a:lnTo>
                  <a:pt x="66671" y="41679"/>
                </a:lnTo>
                <a:lnTo>
                  <a:pt x="63851" y="47804"/>
                </a:lnTo>
                <a:lnTo>
                  <a:pt x="61618" y="50919"/>
                </a:lnTo>
                <a:lnTo>
                  <a:pt x="56314" y="54381"/>
                </a:lnTo>
                <a:lnTo>
                  <a:pt x="53417" y="55304"/>
                </a:lnTo>
                <a:lnTo>
                  <a:pt x="51486" y="56978"/>
                </a:lnTo>
                <a:lnTo>
                  <a:pt x="38229" y="76045"/>
                </a:lnTo>
                <a:lnTo>
                  <a:pt x="28970" y="85329"/>
                </a:lnTo>
                <a:lnTo>
                  <a:pt x="74946" y="85725"/>
                </a:lnTo>
                <a:lnTo>
                  <a:pt x="108945" y="84667"/>
                </a:lnTo>
                <a:lnTo>
                  <a:pt x="142875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Shape-3657"/>
          <p:cNvSpPr/>
          <p:nvPr>
            <p:custDataLst>
              <p:tags r:id="rId9"/>
            </p:custDataLst>
          </p:nvPr>
        </p:nvSpPr>
        <p:spPr>
          <a:xfrm>
            <a:off x="8305916" y="4448175"/>
            <a:ext cx="104497" cy="133340"/>
          </a:xfrm>
          <a:custGeom>
            <a:avLst/>
            <a:gdLst/>
            <a:ahLst/>
            <a:cxnLst/>
            <a:rect l="0" t="0" r="0" b="0"/>
            <a:pathLst>
              <a:path w="104497" h="133340">
                <a:moveTo>
                  <a:pt x="9409" y="9525"/>
                </a:moveTo>
                <a:lnTo>
                  <a:pt x="9409" y="9525"/>
                </a:lnTo>
                <a:lnTo>
                  <a:pt x="0" y="9525"/>
                </a:lnTo>
                <a:lnTo>
                  <a:pt x="4974" y="9525"/>
                </a:lnTo>
                <a:lnTo>
                  <a:pt x="10260" y="6703"/>
                </a:lnTo>
                <a:lnTo>
                  <a:pt x="17222" y="1324"/>
                </a:lnTo>
                <a:lnTo>
                  <a:pt x="26199" y="262"/>
                </a:lnTo>
                <a:lnTo>
                  <a:pt x="73277" y="0"/>
                </a:lnTo>
                <a:lnTo>
                  <a:pt x="74213" y="0"/>
                </a:lnTo>
                <a:lnTo>
                  <a:pt x="74837" y="1058"/>
                </a:lnTo>
                <a:lnTo>
                  <a:pt x="76070" y="17610"/>
                </a:lnTo>
                <a:lnTo>
                  <a:pt x="76083" y="27124"/>
                </a:lnTo>
                <a:lnTo>
                  <a:pt x="75024" y="27608"/>
                </a:lnTo>
                <a:lnTo>
                  <a:pt x="71027" y="28146"/>
                </a:lnTo>
                <a:lnTo>
                  <a:pt x="65723" y="31206"/>
                </a:lnTo>
                <a:lnTo>
                  <a:pt x="58749" y="36738"/>
                </a:lnTo>
                <a:lnTo>
                  <a:pt x="48983" y="37981"/>
                </a:lnTo>
                <a:lnTo>
                  <a:pt x="48492" y="39078"/>
                </a:lnTo>
                <a:lnTo>
                  <a:pt x="47638" y="46291"/>
                </a:lnTo>
                <a:lnTo>
                  <a:pt x="44744" y="47032"/>
                </a:lnTo>
                <a:lnTo>
                  <a:pt x="38379" y="47590"/>
                </a:lnTo>
                <a:lnTo>
                  <a:pt x="46219" y="47622"/>
                </a:lnTo>
                <a:lnTo>
                  <a:pt x="46649" y="48681"/>
                </a:lnTo>
                <a:lnTo>
                  <a:pt x="47127" y="52681"/>
                </a:lnTo>
                <a:lnTo>
                  <a:pt x="48313" y="54170"/>
                </a:lnTo>
                <a:lnTo>
                  <a:pt x="57187" y="57946"/>
                </a:lnTo>
                <a:lnTo>
                  <a:pt x="64371" y="63619"/>
                </a:lnTo>
                <a:lnTo>
                  <a:pt x="70172" y="65317"/>
                </a:lnTo>
                <a:lnTo>
                  <a:pt x="72143" y="66827"/>
                </a:lnTo>
                <a:lnTo>
                  <a:pt x="74332" y="71329"/>
                </a:lnTo>
                <a:lnTo>
                  <a:pt x="75975" y="72953"/>
                </a:lnTo>
                <a:lnTo>
                  <a:pt x="95313" y="83549"/>
                </a:lnTo>
                <a:lnTo>
                  <a:pt x="98429" y="84274"/>
                </a:lnTo>
                <a:lnTo>
                  <a:pt x="100506" y="85816"/>
                </a:lnTo>
                <a:lnTo>
                  <a:pt x="101890" y="87902"/>
                </a:lnTo>
                <a:lnTo>
                  <a:pt x="103838" y="95895"/>
                </a:lnTo>
                <a:lnTo>
                  <a:pt x="104496" y="108078"/>
                </a:lnTo>
                <a:lnTo>
                  <a:pt x="101765" y="114357"/>
                </a:lnTo>
                <a:lnTo>
                  <a:pt x="90465" y="128327"/>
                </a:lnTo>
                <a:lnTo>
                  <a:pt x="84945" y="131118"/>
                </a:lnTo>
                <a:lnTo>
                  <a:pt x="66501" y="133154"/>
                </a:lnTo>
                <a:lnTo>
                  <a:pt x="44332" y="133339"/>
                </a:lnTo>
                <a:lnTo>
                  <a:pt x="37983" y="130523"/>
                </a:lnTo>
                <a:lnTo>
                  <a:pt x="28459" y="1238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669"/>
          <p:cNvGrpSpPr/>
          <p:nvPr/>
        </p:nvGrpSpPr>
        <p:grpSpPr>
          <a:xfrm>
            <a:off x="9734588" y="4391809"/>
            <a:ext cx="85688" cy="180192"/>
            <a:chOff x="9734588" y="4391809"/>
            <a:chExt cx="85688" cy="180192"/>
          </a:xfrm>
        </p:grpSpPr>
        <p:sp>
          <p:nvSpPr>
            <p:cNvPr id="207" name="SMARTInkShape-3658"/>
            <p:cNvSpPr/>
            <p:nvPr>
              <p:custDataLst>
                <p:tags r:id="rId136"/>
              </p:custDataLst>
            </p:nvPr>
          </p:nvSpPr>
          <p:spPr>
            <a:xfrm>
              <a:off x="9734588" y="4391809"/>
              <a:ext cx="85688" cy="132564"/>
            </a:xfrm>
            <a:custGeom>
              <a:avLst/>
              <a:gdLst/>
              <a:ahLst/>
              <a:cxnLst/>
              <a:rect l="0" t="0" r="0" b="0"/>
              <a:pathLst>
                <a:path w="85688" h="132564">
                  <a:moveTo>
                    <a:pt x="66637" y="18266"/>
                  </a:moveTo>
                  <a:lnTo>
                    <a:pt x="66637" y="18266"/>
                  </a:lnTo>
                  <a:lnTo>
                    <a:pt x="57503" y="0"/>
                  </a:lnTo>
                  <a:lnTo>
                    <a:pt x="57147" y="7486"/>
                  </a:lnTo>
                  <a:lnTo>
                    <a:pt x="48914" y="16832"/>
                  </a:lnTo>
                  <a:lnTo>
                    <a:pt x="46791" y="25587"/>
                  </a:lnTo>
                  <a:lnTo>
                    <a:pt x="31126" y="46898"/>
                  </a:lnTo>
                  <a:lnTo>
                    <a:pt x="27820" y="62723"/>
                  </a:lnTo>
                  <a:lnTo>
                    <a:pt x="21065" y="75417"/>
                  </a:lnTo>
                  <a:lnTo>
                    <a:pt x="20380" y="78591"/>
                  </a:lnTo>
                  <a:lnTo>
                    <a:pt x="9392" y="99758"/>
                  </a:lnTo>
                  <a:lnTo>
                    <a:pt x="7307" y="101169"/>
                  </a:lnTo>
                  <a:lnTo>
                    <a:pt x="4858" y="102110"/>
                  </a:lnTo>
                  <a:lnTo>
                    <a:pt x="3226" y="103795"/>
                  </a:lnTo>
                  <a:lnTo>
                    <a:pt x="391" y="112027"/>
                  </a:lnTo>
                  <a:lnTo>
                    <a:pt x="0" y="121586"/>
                  </a:lnTo>
                  <a:lnTo>
                    <a:pt x="8167" y="131115"/>
                  </a:lnTo>
                  <a:lnTo>
                    <a:pt x="14153" y="132136"/>
                  </a:lnTo>
                  <a:lnTo>
                    <a:pt x="41641" y="132563"/>
                  </a:lnTo>
                  <a:lnTo>
                    <a:pt x="47767" y="129743"/>
                  </a:lnTo>
                  <a:lnTo>
                    <a:pt x="54017" y="126019"/>
                  </a:lnTo>
                  <a:lnTo>
                    <a:pt x="66653" y="123629"/>
                  </a:lnTo>
                  <a:lnTo>
                    <a:pt x="74284" y="123157"/>
                  </a:lnTo>
                  <a:lnTo>
                    <a:pt x="74909" y="122060"/>
                  </a:lnTo>
                  <a:lnTo>
                    <a:pt x="75605" y="118018"/>
                  </a:lnTo>
                  <a:lnTo>
                    <a:pt x="76850" y="116517"/>
                  </a:lnTo>
                  <a:lnTo>
                    <a:pt x="84314" y="113911"/>
                  </a:lnTo>
                  <a:lnTo>
                    <a:pt x="85077" y="110870"/>
                  </a:lnTo>
                  <a:lnTo>
                    <a:pt x="85687" y="103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659"/>
            <p:cNvSpPr/>
            <p:nvPr>
              <p:custDataLst>
                <p:tags r:id="rId137"/>
              </p:custDataLst>
            </p:nvPr>
          </p:nvSpPr>
          <p:spPr>
            <a:xfrm>
              <a:off x="9791735" y="4467225"/>
              <a:ext cx="19016" cy="104776"/>
            </a:xfrm>
            <a:custGeom>
              <a:avLst/>
              <a:gdLst/>
              <a:ahLst/>
              <a:cxnLst/>
              <a:rect l="0" t="0" r="0" b="0"/>
              <a:pathLst>
                <a:path w="19016" h="104776">
                  <a:moveTo>
                    <a:pt x="19015" y="0"/>
                  </a:moveTo>
                  <a:lnTo>
                    <a:pt x="19015" y="0"/>
                  </a:lnTo>
                  <a:lnTo>
                    <a:pt x="19015" y="5057"/>
                  </a:lnTo>
                  <a:lnTo>
                    <a:pt x="16191" y="10361"/>
                  </a:lnTo>
                  <a:lnTo>
                    <a:pt x="10813" y="17333"/>
                  </a:lnTo>
                  <a:lnTo>
                    <a:pt x="9881" y="23598"/>
                  </a:lnTo>
                  <a:lnTo>
                    <a:pt x="9525" y="49597"/>
                  </a:lnTo>
                  <a:lnTo>
                    <a:pt x="6683" y="56615"/>
                  </a:lnTo>
                  <a:lnTo>
                    <a:pt x="2951" y="63262"/>
                  </a:lnTo>
                  <a:lnTo>
                    <a:pt x="556" y="76153"/>
                  </a:lnTo>
                  <a:lnTo>
                    <a:pt x="0" y="98422"/>
                  </a:lnTo>
                  <a:lnTo>
                    <a:pt x="1046" y="100540"/>
                  </a:lnTo>
                  <a:lnTo>
                    <a:pt x="2802" y="101952"/>
                  </a:lnTo>
                  <a:lnTo>
                    <a:pt x="949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670"/>
          <p:cNvGrpSpPr/>
          <p:nvPr/>
        </p:nvGrpSpPr>
        <p:grpSpPr>
          <a:xfrm>
            <a:off x="5486400" y="3524250"/>
            <a:ext cx="200026" cy="219075"/>
            <a:chOff x="5486400" y="3524250"/>
            <a:chExt cx="200026" cy="219075"/>
          </a:xfrm>
        </p:grpSpPr>
        <p:sp>
          <p:nvSpPr>
            <p:cNvPr id="210" name="SMARTInkShape-3660"/>
            <p:cNvSpPr/>
            <p:nvPr>
              <p:custDataLst>
                <p:tags r:id="rId133"/>
              </p:custDataLst>
            </p:nvPr>
          </p:nvSpPr>
          <p:spPr>
            <a:xfrm>
              <a:off x="5486400" y="3543693"/>
              <a:ext cx="38101" cy="94858"/>
            </a:xfrm>
            <a:custGeom>
              <a:avLst/>
              <a:gdLst/>
              <a:ahLst/>
              <a:cxnLst/>
              <a:rect l="0" t="0" r="0" b="0"/>
              <a:pathLst>
                <a:path w="38101" h="94858">
                  <a:moveTo>
                    <a:pt x="0" y="18657"/>
                  </a:moveTo>
                  <a:lnTo>
                    <a:pt x="0" y="18657"/>
                  </a:lnTo>
                  <a:lnTo>
                    <a:pt x="0" y="0"/>
                  </a:lnTo>
                  <a:lnTo>
                    <a:pt x="0" y="7843"/>
                  </a:lnTo>
                  <a:lnTo>
                    <a:pt x="8201" y="17219"/>
                  </a:lnTo>
                  <a:lnTo>
                    <a:pt x="9133" y="23287"/>
                  </a:lnTo>
                  <a:lnTo>
                    <a:pt x="9515" y="50445"/>
                  </a:lnTo>
                  <a:lnTo>
                    <a:pt x="12342" y="56774"/>
                  </a:lnTo>
                  <a:lnTo>
                    <a:pt x="16069" y="63114"/>
                  </a:lnTo>
                  <a:lnTo>
                    <a:pt x="18657" y="73926"/>
                  </a:lnTo>
                  <a:lnTo>
                    <a:pt x="19016" y="88900"/>
                  </a:lnTo>
                  <a:lnTo>
                    <a:pt x="20086" y="90886"/>
                  </a:lnTo>
                  <a:lnTo>
                    <a:pt x="21857" y="92209"/>
                  </a:lnTo>
                  <a:lnTo>
                    <a:pt x="28182" y="94702"/>
                  </a:lnTo>
                  <a:lnTo>
                    <a:pt x="38100" y="94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661"/>
            <p:cNvSpPr/>
            <p:nvPr>
              <p:custDataLst>
                <p:tags r:id="rId134"/>
              </p:custDataLst>
            </p:nvPr>
          </p:nvSpPr>
          <p:spPr>
            <a:xfrm>
              <a:off x="5534025" y="3524250"/>
              <a:ext cx="37985" cy="180976"/>
            </a:xfrm>
            <a:custGeom>
              <a:avLst/>
              <a:gdLst/>
              <a:ahLst/>
              <a:cxnLst/>
              <a:rect l="0" t="0" r="0" b="0"/>
              <a:pathLst>
                <a:path w="37985" h="180976">
                  <a:moveTo>
                    <a:pt x="28575" y="0"/>
                  </a:moveTo>
                  <a:lnTo>
                    <a:pt x="28575" y="0"/>
                  </a:lnTo>
                  <a:lnTo>
                    <a:pt x="37984" y="0"/>
                  </a:lnTo>
                  <a:lnTo>
                    <a:pt x="33009" y="5057"/>
                  </a:lnTo>
                  <a:lnTo>
                    <a:pt x="30546" y="10361"/>
                  </a:lnTo>
                  <a:lnTo>
                    <a:pt x="28577" y="55057"/>
                  </a:lnTo>
                  <a:lnTo>
                    <a:pt x="28575" y="88509"/>
                  </a:lnTo>
                  <a:lnTo>
                    <a:pt x="19442" y="131654"/>
                  </a:lnTo>
                  <a:lnTo>
                    <a:pt x="19166" y="144607"/>
                  </a:lnTo>
                  <a:lnTo>
                    <a:pt x="16279" y="151759"/>
                  </a:lnTo>
                  <a:lnTo>
                    <a:pt x="12526" y="158465"/>
                  </a:lnTo>
                  <a:lnTo>
                    <a:pt x="9356" y="168191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662"/>
            <p:cNvSpPr/>
            <p:nvPr>
              <p:custDataLst>
                <p:tags r:id="rId135"/>
              </p:custDataLst>
            </p:nvPr>
          </p:nvSpPr>
          <p:spPr>
            <a:xfrm>
              <a:off x="5581650" y="3657600"/>
              <a:ext cx="104776" cy="85725"/>
            </a:xfrm>
            <a:custGeom>
              <a:avLst/>
              <a:gdLst/>
              <a:ahLst/>
              <a:cxnLst/>
              <a:rect l="0" t="0" r="0" b="0"/>
              <a:pathLst>
                <a:path w="104776" h="85725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701" y="262"/>
                  </a:lnTo>
                  <a:lnTo>
                    <a:pt x="37946" y="0"/>
                  </a:lnTo>
                  <a:lnTo>
                    <a:pt x="46287" y="8201"/>
                  </a:lnTo>
                  <a:lnTo>
                    <a:pt x="47229" y="14189"/>
                  </a:lnTo>
                  <a:lnTo>
                    <a:pt x="44626" y="19712"/>
                  </a:lnTo>
                  <a:lnTo>
                    <a:pt x="39389" y="26824"/>
                  </a:lnTo>
                  <a:lnTo>
                    <a:pt x="38355" y="35833"/>
                  </a:lnTo>
                  <a:lnTo>
                    <a:pt x="38133" y="50920"/>
                  </a:lnTo>
                  <a:lnTo>
                    <a:pt x="35292" y="57203"/>
                  </a:lnTo>
                  <a:lnTo>
                    <a:pt x="29902" y="64804"/>
                  </a:lnTo>
                  <a:lnTo>
                    <a:pt x="28691" y="74712"/>
                  </a:lnTo>
                  <a:lnTo>
                    <a:pt x="28575" y="85597"/>
                  </a:lnTo>
                  <a:lnTo>
                    <a:pt x="51241" y="85724"/>
                  </a:lnTo>
                  <a:lnTo>
                    <a:pt x="81693" y="76024"/>
                  </a:lnTo>
                  <a:lnTo>
                    <a:pt x="95081" y="68835"/>
                  </a:lnTo>
                  <a:lnTo>
                    <a:pt x="1047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671"/>
          <p:cNvGrpSpPr/>
          <p:nvPr/>
        </p:nvGrpSpPr>
        <p:grpSpPr>
          <a:xfrm>
            <a:off x="6019800" y="3533775"/>
            <a:ext cx="200026" cy="161923"/>
            <a:chOff x="6019800" y="3533775"/>
            <a:chExt cx="200026" cy="161923"/>
          </a:xfrm>
        </p:grpSpPr>
        <p:sp>
          <p:nvSpPr>
            <p:cNvPr id="214" name="SMARTInkShape-3663"/>
            <p:cNvSpPr/>
            <p:nvPr>
              <p:custDataLst>
                <p:tags r:id="rId130"/>
              </p:custDataLst>
            </p:nvPr>
          </p:nvSpPr>
          <p:spPr>
            <a:xfrm>
              <a:off x="6019800" y="3533785"/>
              <a:ext cx="28576" cy="76191"/>
            </a:xfrm>
            <a:custGeom>
              <a:avLst/>
              <a:gdLst/>
              <a:ahLst/>
              <a:cxnLst/>
              <a:rect l="0" t="0" r="0" b="0"/>
              <a:pathLst>
                <a:path w="28576" h="76191">
                  <a:moveTo>
                    <a:pt x="9525" y="9515"/>
                  </a:moveTo>
                  <a:lnTo>
                    <a:pt x="9525" y="9515"/>
                  </a:lnTo>
                  <a:lnTo>
                    <a:pt x="1324" y="9515"/>
                  </a:lnTo>
                  <a:lnTo>
                    <a:pt x="883" y="8457"/>
                  </a:lnTo>
                  <a:lnTo>
                    <a:pt x="0" y="0"/>
                  </a:lnTo>
                  <a:lnTo>
                    <a:pt x="17610" y="17600"/>
                  </a:lnTo>
                  <a:lnTo>
                    <a:pt x="18623" y="23670"/>
                  </a:lnTo>
                  <a:lnTo>
                    <a:pt x="19039" y="50828"/>
                  </a:lnTo>
                  <a:lnTo>
                    <a:pt x="21867" y="57157"/>
                  </a:lnTo>
                  <a:lnTo>
                    <a:pt x="24103" y="60326"/>
                  </a:lnTo>
                  <a:lnTo>
                    <a:pt x="24536" y="62439"/>
                  </a:lnTo>
                  <a:lnTo>
                    <a:pt x="23766" y="63848"/>
                  </a:lnTo>
                  <a:lnTo>
                    <a:pt x="22194" y="64786"/>
                  </a:lnTo>
                  <a:lnTo>
                    <a:pt x="22204" y="66471"/>
                  </a:lnTo>
                  <a:lnTo>
                    <a:pt x="28575" y="76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664"/>
            <p:cNvSpPr/>
            <p:nvPr>
              <p:custDataLst>
                <p:tags r:id="rId131"/>
              </p:custDataLst>
            </p:nvPr>
          </p:nvSpPr>
          <p:spPr>
            <a:xfrm>
              <a:off x="6067425" y="3533775"/>
              <a:ext cx="57151" cy="133351"/>
            </a:xfrm>
            <a:custGeom>
              <a:avLst/>
              <a:gdLst/>
              <a:ahLst/>
              <a:cxnLst/>
              <a:rect l="0" t="0" r="0" b="0"/>
              <a:pathLst>
                <a:path w="57151" h="133351">
                  <a:moveTo>
                    <a:pt x="57150" y="0"/>
                  </a:moveTo>
                  <a:lnTo>
                    <a:pt x="57150" y="0"/>
                  </a:lnTo>
                  <a:lnTo>
                    <a:pt x="43893" y="0"/>
                  </a:lnTo>
                  <a:lnTo>
                    <a:pt x="37852" y="2822"/>
                  </a:lnTo>
                  <a:lnTo>
                    <a:pt x="30408" y="8201"/>
                  </a:lnTo>
                  <a:lnTo>
                    <a:pt x="29389" y="11759"/>
                  </a:lnTo>
                  <a:lnTo>
                    <a:pt x="27525" y="44476"/>
                  </a:lnTo>
                  <a:lnTo>
                    <a:pt x="21039" y="57155"/>
                  </a:lnTo>
                  <a:lnTo>
                    <a:pt x="18069" y="82550"/>
                  </a:lnTo>
                  <a:lnTo>
                    <a:pt x="11526" y="95250"/>
                  </a:lnTo>
                  <a:lnTo>
                    <a:pt x="9642" y="120620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665"/>
            <p:cNvSpPr/>
            <p:nvPr>
              <p:custDataLst>
                <p:tags r:id="rId132"/>
              </p:custDataLst>
            </p:nvPr>
          </p:nvSpPr>
          <p:spPr>
            <a:xfrm>
              <a:off x="6105525" y="3619500"/>
              <a:ext cx="114301" cy="76198"/>
            </a:xfrm>
            <a:custGeom>
              <a:avLst/>
              <a:gdLst/>
              <a:ahLst/>
              <a:cxnLst/>
              <a:rect l="0" t="0" r="0" b="0"/>
              <a:pathLst>
                <a:path w="114301" h="76198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0361" y="1986"/>
                  </a:lnTo>
                  <a:lnTo>
                    <a:pt x="38189" y="2"/>
                  </a:lnTo>
                  <a:lnTo>
                    <a:pt x="42726" y="0"/>
                  </a:lnTo>
                  <a:lnTo>
                    <a:pt x="44359" y="1058"/>
                  </a:lnTo>
                  <a:lnTo>
                    <a:pt x="45448" y="2823"/>
                  </a:lnTo>
                  <a:lnTo>
                    <a:pt x="47338" y="9701"/>
                  </a:lnTo>
                  <a:lnTo>
                    <a:pt x="47588" y="22666"/>
                  </a:lnTo>
                  <a:lnTo>
                    <a:pt x="44786" y="28771"/>
                  </a:lnTo>
                  <a:lnTo>
                    <a:pt x="39421" y="36258"/>
                  </a:lnTo>
                  <a:lnTo>
                    <a:pt x="37302" y="45340"/>
                  </a:lnTo>
                  <a:lnTo>
                    <a:pt x="29933" y="55386"/>
                  </a:lnTo>
                  <a:lnTo>
                    <a:pt x="28977" y="61684"/>
                  </a:lnTo>
                  <a:lnTo>
                    <a:pt x="27785" y="63348"/>
                  </a:lnTo>
                  <a:lnTo>
                    <a:pt x="25932" y="64457"/>
                  </a:lnTo>
                  <a:lnTo>
                    <a:pt x="23637" y="65196"/>
                  </a:lnTo>
                  <a:lnTo>
                    <a:pt x="22109" y="66747"/>
                  </a:lnTo>
                  <a:lnTo>
                    <a:pt x="19169" y="75769"/>
                  </a:lnTo>
                  <a:lnTo>
                    <a:pt x="42649" y="76197"/>
                  </a:lnTo>
                  <a:lnTo>
                    <a:pt x="72223" y="66499"/>
                  </a:lnTo>
                  <a:lnTo>
                    <a:pt x="83370" y="60390"/>
                  </a:lnTo>
                  <a:lnTo>
                    <a:pt x="1143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672"/>
          <p:cNvGrpSpPr/>
          <p:nvPr/>
        </p:nvGrpSpPr>
        <p:grpSpPr>
          <a:xfrm>
            <a:off x="3905250" y="4600967"/>
            <a:ext cx="180972" cy="237723"/>
            <a:chOff x="3905250" y="4600967"/>
            <a:chExt cx="180972" cy="237723"/>
          </a:xfrm>
        </p:grpSpPr>
        <p:sp>
          <p:nvSpPr>
            <p:cNvPr id="218" name="SMARTInkShape-3666"/>
            <p:cNvSpPr/>
            <p:nvPr>
              <p:custDataLst>
                <p:tags r:id="rId127"/>
              </p:custDataLst>
            </p:nvPr>
          </p:nvSpPr>
          <p:spPr>
            <a:xfrm>
              <a:off x="3905250" y="4610100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0" y="0"/>
                  </a:moveTo>
                  <a:lnTo>
                    <a:pt x="0" y="0"/>
                  </a:lnTo>
                  <a:lnTo>
                    <a:pt x="9132" y="9133"/>
                  </a:lnTo>
                  <a:lnTo>
                    <a:pt x="9408" y="14465"/>
                  </a:lnTo>
                  <a:lnTo>
                    <a:pt x="12295" y="19834"/>
                  </a:lnTo>
                  <a:lnTo>
                    <a:pt x="25333" y="35838"/>
                  </a:lnTo>
                  <a:lnTo>
                    <a:pt x="28148" y="45864"/>
                  </a:lnTo>
                  <a:lnTo>
                    <a:pt x="28575" y="66629"/>
                  </a:lnTo>
                  <a:lnTo>
                    <a:pt x="3810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667"/>
            <p:cNvSpPr/>
            <p:nvPr>
              <p:custDataLst>
                <p:tags r:id="rId128"/>
              </p:custDataLst>
            </p:nvPr>
          </p:nvSpPr>
          <p:spPr>
            <a:xfrm>
              <a:off x="3981450" y="4600967"/>
              <a:ext cx="9409" cy="152009"/>
            </a:xfrm>
            <a:custGeom>
              <a:avLst/>
              <a:gdLst/>
              <a:ahLst/>
              <a:cxnLst/>
              <a:rect l="0" t="0" r="0" b="0"/>
              <a:pathLst>
                <a:path w="9409" h="152009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9132" y="8751"/>
                  </a:lnTo>
                  <a:lnTo>
                    <a:pt x="9408" y="14076"/>
                  </a:lnTo>
                  <a:lnTo>
                    <a:pt x="8389" y="15604"/>
                  </a:lnTo>
                  <a:lnTo>
                    <a:pt x="6651" y="16621"/>
                  </a:lnTo>
                  <a:lnTo>
                    <a:pt x="4434" y="17300"/>
                  </a:lnTo>
                  <a:lnTo>
                    <a:pt x="2956" y="18811"/>
                  </a:lnTo>
                  <a:lnTo>
                    <a:pt x="1314" y="23312"/>
                  </a:lnTo>
                  <a:lnTo>
                    <a:pt x="7" y="69661"/>
                  </a:lnTo>
                  <a:lnTo>
                    <a:pt x="0" y="115725"/>
                  </a:lnTo>
                  <a:lnTo>
                    <a:pt x="0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668"/>
            <p:cNvSpPr/>
            <p:nvPr>
              <p:custDataLst>
                <p:tags r:id="rId129"/>
              </p:custDataLst>
            </p:nvPr>
          </p:nvSpPr>
          <p:spPr>
            <a:xfrm>
              <a:off x="4000500" y="4714909"/>
              <a:ext cx="85722" cy="123781"/>
            </a:xfrm>
            <a:custGeom>
              <a:avLst/>
              <a:gdLst/>
              <a:ahLst/>
              <a:cxnLst/>
              <a:rect l="0" t="0" r="0" b="0"/>
              <a:pathLst>
                <a:path w="85722" h="123781">
                  <a:moveTo>
                    <a:pt x="9525" y="9491"/>
                  </a:moveTo>
                  <a:lnTo>
                    <a:pt x="9525" y="9491"/>
                  </a:lnTo>
                  <a:lnTo>
                    <a:pt x="27241" y="9491"/>
                  </a:lnTo>
                  <a:lnTo>
                    <a:pt x="27686" y="8433"/>
                  </a:lnTo>
                  <a:lnTo>
                    <a:pt x="28541" y="358"/>
                  </a:lnTo>
                  <a:lnTo>
                    <a:pt x="36773" y="0"/>
                  </a:lnTo>
                  <a:lnTo>
                    <a:pt x="37215" y="1047"/>
                  </a:lnTo>
                  <a:lnTo>
                    <a:pt x="37983" y="8170"/>
                  </a:lnTo>
                  <a:lnTo>
                    <a:pt x="40870" y="8904"/>
                  </a:lnTo>
                  <a:lnTo>
                    <a:pt x="43122" y="9100"/>
                  </a:lnTo>
                  <a:lnTo>
                    <a:pt x="44623" y="10289"/>
                  </a:lnTo>
                  <a:lnTo>
                    <a:pt x="47229" y="17658"/>
                  </a:lnTo>
                  <a:lnTo>
                    <a:pt x="47622" y="33471"/>
                  </a:lnTo>
                  <a:lnTo>
                    <a:pt x="46565" y="35003"/>
                  </a:lnTo>
                  <a:lnTo>
                    <a:pt x="44802" y="36024"/>
                  </a:lnTo>
                  <a:lnTo>
                    <a:pt x="42568" y="36704"/>
                  </a:lnTo>
                  <a:lnTo>
                    <a:pt x="41079" y="38216"/>
                  </a:lnTo>
                  <a:lnTo>
                    <a:pt x="38102" y="47583"/>
                  </a:lnTo>
                  <a:lnTo>
                    <a:pt x="38100" y="57082"/>
                  </a:lnTo>
                  <a:lnTo>
                    <a:pt x="61780" y="57116"/>
                  </a:lnTo>
                  <a:lnTo>
                    <a:pt x="63412" y="58174"/>
                  </a:lnTo>
                  <a:lnTo>
                    <a:pt x="64500" y="59938"/>
                  </a:lnTo>
                  <a:lnTo>
                    <a:pt x="65224" y="62172"/>
                  </a:lnTo>
                  <a:lnTo>
                    <a:pt x="66766" y="63661"/>
                  </a:lnTo>
                  <a:lnTo>
                    <a:pt x="76845" y="68875"/>
                  </a:lnTo>
                  <a:lnTo>
                    <a:pt x="83971" y="74725"/>
                  </a:lnTo>
                  <a:lnTo>
                    <a:pt x="84946" y="78348"/>
                  </a:lnTo>
                  <a:lnTo>
                    <a:pt x="85721" y="102987"/>
                  </a:lnTo>
                  <a:lnTo>
                    <a:pt x="80667" y="109278"/>
                  </a:lnTo>
                  <a:lnTo>
                    <a:pt x="75363" y="112049"/>
                  </a:lnTo>
                  <a:lnTo>
                    <a:pt x="72467" y="112788"/>
                  </a:lnTo>
                  <a:lnTo>
                    <a:pt x="57077" y="121611"/>
                  </a:lnTo>
                  <a:lnTo>
                    <a:pt x="15679" y="123766"/>
                  </a:lnTo>
                  <a:lnTo>
                    <a:pt x="7674" y="123780"/>
                  </a:lnTo>
                  <a:lnTo>
                    <a:pt x="5116" y="122726"/>
                  </a:lnTo>
                  <a:lnTo>
                    <a:pt x="3410" y="120964"/>
                  </a:lnTo>
                  <a:lnTo>
                    <a:pt x="0" y="11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673"/>
          <p:cNvGrpSpPr/>
          <p:nvPr/>
        </p:nvGrpSpPr>
        <p:grpSpPr>
          <a:xfrm>
            <a:off x="4562475" y="4381500"/>
            <a:ext cx="676262" cy="257176"/>
            <a:chOff x="4562475" y="4381500"/>
            <a:chExt cx="676262" cy="257176"/>
          </a:xfrm>
        </p:grpSpPr>
        <p:sp>
          <p:nvSpPr>
            <p:cNvPr id="222" name="SMARTInkShape-3669"/>
            <p:cNvSpPr/>
            <p:nvPr>
              <p:custDataLst>
                <p:tags r:id="rId120"/>
              </p:custDataLst>
            </p:nvPr>
          </p:nvSpPr>
          <p:spPr>
            <a:xfrm>
              <a:off x="5144824" y="4448175"/>
              <a:ext cx="93913" cy="123826"/>
            </a:xfrm>
            <a:custGeom>
              <a:avLst/>
              <a:gdLst/>
              <a:ahLst/>
              <a:cxnLst/>
              <a:rect l="0" t="0" r="0" b="0"/>
              <a:pathLst>
                <a:path w="93913" h="123826">
                  <a:moveTo>
                    <a:pt x="8201" y="19050"/>
                  </a:moveTo>
                  <a:lnTo>
                    <a:pt x="8201" y="19050"/>
                  </a:lnTo>
                  <a:lnTo>
                    <a:pt x="8201" y="9917"/>
                  </a:lnTo>
                  <a:lnTo>
                    <a:pt x="3145" y="9642"/>
                  </a:lnTo>
                  <a:lnTo>
                    <a:pt x="1656" y="8544"/>
                  </a:lnTo>
                  <a:lnTo>
                    <a:pt x="0" y="4503"/>
                  </a:lnTo>
                  <a:lnTo>
                    <a:pt x="617" y="3003"/>
                  </a:lnTo>
                  <a:lnTo>
                    <a:pt x="2087" y="2001"/>
                  </a:lnTo>
                  <a:lnTo>
                    <a:pt x="6993" y="395"/>
                  </a:lnTo>
                  <a:lnTo>
                    <a:pt x="41313" y="0"/>
                  </a:lnTo>
                  <a:lnTo>
                    <a:pt x="42976" y="1058"/>
                  </a:lnTo>
                  <a:lnTo>
                    <a:pt x="44084" y="2822"/>
                  </a:lnTo>
                  <a:lnTo>
                    <a:pt x="46171" y="9133"/>
                  </a:lnTo>
                  <a:lnTo>
                    <a:pt x="46301" y="42719"/>
                  </a:lnTo>
                  <a:lnTo>
                    <a:pt x="45243" y="44354"/>
                  </a:lnTo>
                  <a:lnTo>
                    <a:pt x="43479" y="45445"/>
                  </a:lnTo>
                  <a:lnTo>
                    <a:pt x="38100" y="47194"/>
                  </a:lnTo>
                  <a:lnTo>
                    <a:pt x="37364" y="50256"/>
                  </a:lnTo>
                  <a:lnTo>
                    <a:pt x="36892" y="55788"/>
                  </a:lnTo>
                  <a:lnTo>
                    <a:pt x="35795" y="56243"/>
                  </a:lnTo>
                  <a:lnTo>
                    <a:pt x="27646" y="57114"/>
                  </a:lnTo>
                  <a:lnTo>
                    <a:pt x="69888" y="57150"/>
                  </a:lnTo>
                  <a:lnTo>
                    <a:pt x="71551" y="58208"/>
                  </a:lnTo>
                  <a:lnTo>
                    <a:pt x="72659" y="59972"/>
                  </a:lnTo>
                  <a:lnTo>
                    <a:pt x="73398" y="62206"/>
                  </a:lnTo>
                  <a:lnTo>
                    <a:pt x="74949" y="63695"/>
                  </a:lnTo>
                  <a:lnTo>
                    <a:pt x="85043" y="68909"/>
                  </a:lnTo>
                  <a:lnTo>
                    <a:pt x="92171" y="74759"/>
                  </a:lnTo>
                  <a:lnTo>
                    <a:pt x="93146" y="78382"/>
                  </a:lnTo>
                  <a:lnTo>
                    <a:pt x="93912" y="98855"/>
                  </a:lnTo>
                  <a:lnTo>
                    <a:pt x="92858" y="100828"/>
                  </a:lnTo>
                  <a:lnTo>
                    <a:pt x="91098" y="102144"/>
                  </a:lnTo>
                  <a:lnTo>
                    <a:pt x="86319" y="104664"/>
                  </a:lnTo>
                  <a:lnTo>
                    <a:pt x="77679" y="110975"/>
                  </a:lnTo>
                  <a:lnTo>
                    <a:pt x="40824" y="122856"/>
                  </a:lnTo>
                  <a:lnTo>
                    <a:pt x="1772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670"/>
            <p:cNvSpPr/>
            <p:nvPr>
              <p:custDataLst>
                <p:tags r:id="rId121"/>
              </p:custDataLst>
            </p:nvPr>
          </p:nvSpPr>
          <p:spPr>
            <a:xfrm>
              <a:off x="5086350" y="4381892"/>
              <a:ext cx="25928" cy="161534"/>
            </a:xfrm>
            <a:custGeom>
              <a:avLst/>
              <a:gdLst/>
              <a:ahLst/>
              <a:cxnLst/>
              <a:rect l="0" t="0" r="0" b="0"/>
              <a:pathLst>
                <a:path w="25928" h="161534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9525" y="4781"/>
                  </a:lnTo>
                  <a:lnTo>
                    <a:pt x="11642" y="6232"/>
                  </a:lnTo>
                  <a:lnTo>
                    <a:pt x="22617" y="9331"/>
                  </a:lnTo>
                  <a:lnTo>
                    <a:pt x="24603" y="11382"/>
                  </a:lnTo>
                  <a:lnTo>
                    <a:pt x="25927" y="13808"/>
                  </a:lnTo>
                  <a:lnTo>
                    <a:pt x="25752" y="15424"/>
                  </a:lnTo>
                  <a:lnTo>
                    <a:pt x="24576" y="16502"/>
                  </a:lnTo>
                  <a:lnTo>
                    <a:pt x="22734" y="17220"/>
                  </a:lnTo>
                  <a:lnTo>
                    <a:pt x="21506" y="18758"/>
                  </a:lnTo>
                  <a:lnTo>
                    <a:pt x="20141" y="23289"/>
                  </a:lnTo>
                  <a:lnTo>
                    <a:pt x="18208" y="35879"/>
                  </a:lnTo>
                  <a:lnTo>
                    <a:pt x="10877" y="58647"/>
                  </a:lnTo>
                  <a:lnTo>
                    <a:pt x="9560" y="101732"/>
                  </a:lnTo>
                  <a:lnTo>
                    <a:pt x="9535" y="115357"/>
                  </a:lnTo>
                  <a:lnTo>
                    <a:pt x="6708" y="122666"/>
                  </a:lnTo>
                  <a:lnTo>
                    <a:pt x="2981" y="129442"/>
                  </a:lnTo>
                  <a:lnTo>
                    <a:pt x="589" y="142416"/>
                  </a:lnTo>
                  <a:lnTo>
                    <a:pt x="0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671"/>
            <p:cNvSpPr/>
            <p:nvPr>
              <p:custDataLst>
                <p:tags r:id="rId122"/>
              </p:custDataLst>
            </p:nvPr>
          </p:nvSpPr>
          <p:spPr>
            <a:xfrm>
              <a:off x="5010150" y="4381500"/>
              <a:ext cx="47626" cy="85726"/>
            </a:xfrm>
            <a:custGeom>
              <a:avLst/>
              <a:gdLst/>
              <a:ahLst/>
              <a:cxnLst/>
              <a:rect l="0" t="0" r="0" b="0"/>
              <a:pathLst>
                <a:path w="47626" h="857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9701"/>
                  </a:lnTo>
                  <a:lnTo>
                    <a:pt x="8201" y="14189"/>
                  </a:lnTo>
                  <a:lnTo>
                    <a:pt x="9701" y="15810"/>
                  </a:lnTo>
                  <a:lnTo>
                    <a:pt x="14189" y="17610"/>
                  </a:lnTo>
                  <a:lnTo>
                    <a:pt x="15810" y="19148"/>
                  </a:lnTo>
                  <a:lnTo>
                    <a:pt x="17609" y="23680"/>
                  </a:lnTo>
                  <a:lnTo>
                    <a:pt x="19824" y="35213"/>
                  </a:lnTo>
                  <a:lnTo>
                    <a:pt x="25512" y="44535"/>
                  </a:lnTo>
                  <a:lnTo>
                    <a:pt x="27970" y="57167"/>
                  </a:lnTo>
                  <a:lnTo>
                    <a:pt x="28172" y="60336"/>
                  </a:lnTo>
                  <a:lnTo>
                    <a:pt x="31218" y="66680"/>
                  </a:lnTo>
                  <a:lnTo>
                    <a:pt x="476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672"/>
            <p:cNvSpPr/>
            <p:nvPr>
              <p:custDataLst>
                <p:tags r:id="rId123"/>
              </p:custDataLst>
            </p:nvPr>
          </p:nvSpPr>
          <p:spPr>
            <a:xfrm>
              <a:off x="4648200" y="4572000"/>
              <a:ext cx="47615" cy="66676"/>
            </a:xfrm>
            <a:custGeom>
              <a:avLst/>
              <a:gdLst/>
              <a:ahLst/>
              <a:cxnLst/>
              <a:rect l="0" t="0" r="0" b="0"/>
              <a:pathLst>
                <a:path w="47615" h="66676">
                  <a:moveTo>
                    <a:pt x="0" y="0"/>
                  </a:moveTo>
                  <a:lnTo>
                    <a:pt x="0" y="0"/>
                  </a:lnTo>
                  <a:lnTo>
                    <a:pt x="0" y="9522"/>
                  </a:lnTo>
                  <a:lnTo>
                    <a:pt x="23956" y="9525"/>
                  </a:lnTo>
                  <a:lnTo>
                    <a:pt x="25496" y="10583"/>
                  </a:lnTo>
                  <a:lnTo>
                    <a:pt x="26522" y="12347"/>
                  </a:lnTo>
                  <a:lnTo>
                    <a:pt x="27206" y="14581"/>
                  </a:lnTo>
                  <a:lnTo>
                    <a:pt x="28721" y="16070"/>
                  </a:lnTo>
                  <a:lnTo>
                    <a:pt x="38196" y="19846"/>
                  </a:lnTo>
                  <a:lnTo>
                    <a:pt x="46174" y="27217"/>
                  </a:lnTo>
                  <a:lnTo>
                    <a:pt x="47497" y="36657"/>
                  </a:lnTo>
                  <a:lnTo>
                    <a:pt x="47614" y="46174"/>
                  </a:lnTo>
                  <a:lnTo>
                    <a:pt x="42565" y="52251"/>
                  </a:lnTo>
                  <a:lnTo>
                    <a:pt x="37262" y="54973"/>
                  </a:lnTo>
                  <a:lnTo>
                    <a:pt x="34367" y="55699"/>
                  </a:lnTo>
                  <a:lnTo>
                    <a:pt x="19214" y="65708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673"/>
            <p:cNvSpPr/>
            <p:nvPr>
              <p:custDataLst>
                <p:tags r:id="rId124"/>
              </p:custDataLst>
            </p:nvPr>
          </p:nvSpPr>
          <p:spPr>
            <a:xfrm>
              <a:off x="4638675" y="4515245"/>
              <a:ext cx="28576" cy="28181"/>
            </a:xfrm>
            <a:custGeom>
              <a:avLst/>
              <a:gdLst/>
              <a:ahLst/>
              <a:cxnLst/>
              <a:rect l="0" t="0" r="0" b="0"/>
              <a:pathLst>
                <a:path w="28576" h="28181">
                  <a:moveTo>
                    <a:pt x="0" y="18655"/>
                  </a:moveTo>
                  <a:lnTo>
                    <a:pt x="0" y="18655"/>
                  </a:lnTo>
                  <a:lnTo>
                    <a:pt x="0" y="10454"/>
                  </a:lnTo>
                  <a:lnTo>
                    <a:pt x="1058" y="10013"/>
                  </a:lnTo>
                  <a:lnTo>
                    <a:pt x="8201" y="9246"/>
                  </a:lnTo>
                  <a:lnTo>
                    <a:pt x="8936" y="6360"/>
                  </a:lnTo>
                  <a:lnTo>
                    <a:pt x="9133" y="4108"/>
                  </a:lnTo>
                  <a:lnTo>
                    <a:pt x="10321" y="2608"/>
                  </a:lnTo>
                  <a:lnTo>
                    <a:pt x="17692" y="0"/>
                  </a:lnTo>
                  <a:lnTo>
                    <a:pt x="28148" y="8748"/>
                  </a:lnTo>
                  <a:lnTo>
                    <a:pt x="28575" y="28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674"/>
            <p:cNvSpPr/>
            <p:nvPr>
              <p:custDataLst>
                <p:tags r:id="rId125"/>
              </p:custDataLst>
            </p:nvPr>
          </p:nvSpPr>
          <p:spPr>
            <a:xfrm>
              <a:off x="4610100" y="444817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9525" y="22748"/>
                  </a:lnTo>
                  <a:lnTo>
                    <a:pt x="8467" y="24690"/>
                  </a:lnTo>
                  <a:lnTo>
                    <a:pt x="6703" y="25985"/>
                  </a:lnTo>
                  <a:lnTo>
                    <a:pt x="4468" y="26848"/>
                  </a:lnTo>
                  <a:lnTo>
                    <a:pt x="2979" y="29541"/>
                  </a:lnTo>
                  <a:lnTo>
                    <a:pt x="175" y="56742"/>
                  </a:lnTo>
                  <a:lnTo>
                    <a:pt x="0" y="10159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675"/>
            <p:cNvSpPr/>
            <p:nvPr>
              <p:custDataLst>
                <p:tags r:id="rId126"/>
              </p:custDataLst>
            </p:nvPr>
          </p:nvSpPr>
          <p:spPr>
            <a:xfrm>
              <a:off x="4562475" y="44767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408" y="17610"/>
                  </a:lnTo>
                  <a:lnTo>
                    <a:pt x="9525" y="45782"/>
                  </a:lnTo>
                  <a:lnTo>
                    <a:pt x="190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674"/>
          <p:cNvGrpSpPr/>
          <p:nvPr/>
        </p:nvGrpSpPr>
        <p:grpSpPr>
          <a:xfrm>
            <a:off x="7038975" y="4678099"/>
            <a:ext cx="142876" cy="189177"/>
            <a:chOff x="7038975" y="4678099"/>
            <a:chExt cx="142876" cy="189177"/>
          </a:xfrm>
        </p:grpSpPr>
        <p:sp>
          <p:nvSpPr>
            <p:cNvPr id="230" name="SMARTInkShape-3676"/>
            <p:cNvSpPr/>
            <p:nvPr>
              <p:custDataLst>
                <p:tags r:id="rId117"/>
              </p:custDataLst>
            </p:nvPr>
          </p:nvSpPr>
          <p:spPr>
            <a:xfrm>
              <a:off x="7115295" y="4705350"/>
              <a:ext cx="66556" cy="161926"/>
            </a:xfrm>
            <a:custGeom>
              <a:avLst/>
              <a:gdLst/>
              <a:ahLst/>
              <a:cxnLst/>
              <a:rect l="0" t="0" r="0" b="0"/>
              <a:pathLst>
                <a:path w="66556" h="161926">
                  <a:moveTo>
                    <a:pt x="28455" y="0"/>
                  </a:moveTo>
                  <a:lnTo>
                    <a:pt x="28455" y="0"/>
                  </a:lnTo>
                  <a:lnTo>
                    <a:pt x="28455" y="8201"/>
                  </a:lnTo>
                  <a:lnTo>
                    <a:pt x="21910" y="16868"/>
                  </a:lnTo>
                  <a:lnTo>
                    <a:pt x="18754" y="25693"/>
                  </a:lnTo>
                  <a:lnTo>
                    <a:pt x="12646" y="35012"/>
                  </a:lnTo>
                  <a:lnTo>
                    <a:pt x="10365" y="44476"/>
                  </a:lnTo>
                  <a:lnTo>
                    <a:pt x="9832" y="50811"/>
                  </a:lnTo>
                  <a:lnTo>
                    <a:pt x="8631" y="52924"/>
                  </a:lnTo>
                  <a:lnTo>
                    <a:pt x="6773" y="54333"/>
                  </a:lnTo>
                  <a:lnTo>
                    <a:pt x="4475" y="55271"/>
                  </a:lnTo>
                  <a:lnTo>
                    <a:pt x="2943" y="56956"/>
                  </a:lnTo>
                  <a:lnTo>
                    <a:pt x="1242" y="61650"/>
                  </a:lnTo>
                  <a:lnTo>
                    <a:pt x="0" y="74435"/>
                  </a:lnTo>
                  <a:lnTo>
                    <a:pt x="1019" y="75023"/>
                  </a:lnTo>
                  <a:lnTo>
                    <a:pt x="4972" y="75677"/>
                  </a:lnTo>
                  <a:lnTo>
                    <a:pt x="6449" y="76910"/>
                  </a:lnTo>
                  <a:lnTo>
                    <a:pt x="8092" y="81102"/>
                  </a:lnTo>
                  <a:lnTo>
                    <a:pt x="9587" y="82643"/>
                  </a:lnTo>
                  <a:lnTo>
                    <a:pt x="18504" y="85605"/>
                  </a:lnTo>
                  <a:lnTo>
                    <a:pt x="27093" y="77513"/>
                  </a:lnTo>
                  <a:lnTo>
                    <a:pt x="33108" y="76589"/>
                  </a:lnTo>
                  <a:lnTo>
                    <a:pt x="34732" y="75400"/>
                  </a:lnTo>
                  <a:lnTo>
                    <a:pt x="35814" y="73551"/>
                  </a:lnTo>
                  <a:lnTo>
                    <a:pt x="36536" y="71259"/>
                  </a:lnTo>
                  <a:lnTo>
                    <a:pt x="38075" y="69731"/>
                  </a:lnTo>
                  <a:lnTo>
                    <a:pt x="47378" y="66710"/>
                  </a:lnTo>
                  <a:lnTo>
                    <a:pt x="55694" y="66678"/>
                  </a:lnTo>
                  <a:lnTo>
                    <a:pt x="56140" y="67735"/>
                  </a:lnTo>
                  <a:lnTo>
                    <a:pt x="57030" y="114317"/>
                  </a:lnTo>
                  <a:lnTo>
                    <a:pt x="57030" y="121946"/>
                  </a:lnTo>
                  <a:lnTo>
                    <a:pt x="63575" y="131058"/>
                  </a:lnTo>
                  <a:lnTo>
                    <a:pt x="65672" y="139962"/>
                  </a:lnTo>
                  <a:lnTo>
                    <a:pt x="6655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677"/>
            <p:cNvSpPr/>
            <p:nvPr>
              <p:custDataLst>
                <p:tags r:id="rId118"/>
              </p:custDataLst>
            </p:nvPr>
          </p:nvSpPr>
          <p:spPr>
            <a:xfrm>
              <a:off x="7086600" y="4678099"/>
              <a:ext cx="19017" cy="112977"/>
            </a:xfrm>
            <a:custGeom>
              <a:avLst/>
              <a:gdLst/>
              <a:ahLst/>
              <a:cxnLst/>
              <a:rect l="0" t="0" r="0" b="0"/>
              <a:pathLst>
                <a:path w="19017" h="112977">
                  <a:moveTo>
                    <a:pt x="9525" y="8201"/>
                  </a:moveTo>
                  <a:lnTo>
                    <a:pt x="9525" y="8201"/>
                  </a:lnTo>
                  <a:lnTo>
                    <a:pt x="14581" y="8201"/>
                  </a:lnTo>
                  <a:lnTo>
                    <a:pt x="16070" y="7143"/>
                  </a:lnTo>
                  <a:lnTo>
                    <a:pt x="17063" y="5379"/>
                  </a:lnTo>
                  <a:lnTo>
                    <a:pt x="18657" y="0"/>
                  </a:lnTo>
                  <a:lnTo>
                    <a:pt x="19016" y="6993"/>
                  </a:lnTo>
                  <a:lnTo>
                    <a:pt x="10846" y="16295"/>
                  </a:lnTo>
                  <a:lnTo>
                    <a:pt x="9916" y="22359"/>
                  </a:lnTo>
                  <a:lnTo>
                    <a:pt x="9528" y="59012"/>
                  </a:lnTo>
                  <a:lnTo>
                    <a:pt x="6704" y="65356"/>
                  </a:lnTo>
                  <a:lnTo>
                    <a:pt x="2980" y="71703"/>
                  </a:lnTo>
                  <a:lnTo>
                    <a:pt x="588" y="84401"/>
                  </a:lnTo>
                  <a:lnTo>
                    <a:pt x="0" y="112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678"/>
            <p:cNvSpPr/>
            <p:nvPr>
              <p:custDataLst>
                <p:tags r:id="rId119"/>
              </p:custDataLst>
            </p:nvPr>
          </p:nvSpPr>
          <p:spPr>
            <a:xfrm>
              <a:off x="7038975" y="4695835"/>
              <a:ext cx="9526" cy="57141"/>
            </a:xfrm>
            <a:custGeom>
              <a:avLst/>
              <a:gdLst/>
              <a:ahLst/>
              <a:cxnLst/>
              <a:rect l="0" t="0" r="0" b="0"/>
              <a:pathLst>
                <a:path w="9526" h="57141">
                  <a:moveTo>
                    <a:pt x="0" y="9515"/>
                  </a:moveTo>
                  <a:lnTo>
                    <a:pt x="0" y="9515"/>
                  </a:lnTo>
                  <a:lnTo>
                    <a:pt x="0" y="1314"/>
                  </a:lnTo>
                  <a:lnTo>
                    <a:pt x="1058" y="873"/>
                  </a:lnTo>
                  <a:lnTo>
                    <a:pt x="9409" y="0"/>
                  </a:lnTo>
                  <a:lnTo>
                    <a:pt x="9525" y="45347"/>
                  </a:lnTo>
                  <a:lnTo>
                    <a:pt x="9525" y="5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675"/>
          <p:cNvGrpSpPr/>
          <p:nvPr/>
        </p:nvGrpSpPr>
        <p:grpSpPr>
          <a:xfrm>
            <a:off x="7581900" y="4400550"/>
            <a:ext cx="152401" cy="238126"/>
            <a:chOff x="7581900" y="4400550"/>
            <a:chExt cx="152401" cy="238126"/>
          </a:xfrm>
        </p:grpSpPr>
        <p:sp>
          <p:nvSpPr>
            <p:cNvPr id="234" name="SMARTInkShape-3679"/>
            <p:cNvSpPr/>
            <p:nvPr>
              <p:custDataLst>
                <p:tags r:id="rId114"/>
              </p:custDataLst>
            </p:nvPr>
          </p:nvSpPr>
          <p:spPr>
            <a:xfrm>
              <a:off x="7667628" y="4476750"/>
              <a:ext cx="66673" cy="161926"/>
            </a:xfrm>
            <a:custGeom>
              <a:avLst/>
              <a:gdLst/>
              <a:ahLst/>
              <a:cxnLst/>
              <a:rect l="0" t="0" r="0" b="0"/>
              <a:pathLst>
                <a:path w="66673" h="161926">
                  <a:moveTo>
                    <a:pt x="28572" y="0"/>
                  </a:moveTo>
                  <a:lnTo>
                    <a:pt x="28572" y="0"/>
                  </a:lnTo>
                  <a:lnTo>
                    <a:pt x="4892" y="23680"/>
                  </a:lnTo>
                  <a:lnTo>
                    <a:pt x="2173" y="29222"/>
                  </a:lnTo>
                  <a:lnTo>
                    <a:pt x="34" y="55280"/>
                  </a:lnTo>
                  <a:lnTo>
                    <a:pt x="0" y="65187"/>
                  </a:lnTo>
                  <a:lnTo>
                    <a:pt x="8198" y="74745"/>
                  </a:lnTo>
                  <a:lnTo>
                    <a:pt x="11757" y="75553"/>
                  </a:lnTo>
                  <a:lnTo>
                    <a:pt x="45778" y="76200"/>
                  </a:lnTo>
                  <a:lnTo>
                    <a:pt x="46393" y="75141"/>
                  </a:lnTo>
                  <a:lnTo>
                    <a:pt x="47076" y="71143"/>
                  </a:lnTo>
                  <a:lnTo>
                    <a:pt x="48317" y="70712"/>
                  </a:lnTo>
                  <a:lnTo>
                    <a:pt x="56741" y="75924"/>
                  </a:lnTo>
                  <a:lnTo>
                    <a:pt x="57147" y="120676"/>
                  </a:lnTo>
                  <a:lnTo>
                    <a:pt x="57147" y="155575"/>
                  </a:lnTo>
                  <a:lnTo>
                    <a:pt x="58205" y="157692"/>
                  </a:lnTo>
                  <a:lnTo>
                    <a:pt x="59969" y="159103"/>
                  </a:lnTo>
                  <a:lnTo>
                    <a:pt x="6667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680"/>
            <p:cNvSpPr/>
            <p:nvPr>
              <p:custDataLst>
                <p:tags r:id="rId115"/>
              </p:custDataLst>
            </p:nvPr>
          </p:nvSpPr>
          <p:spPr>
            <a:xfrm>
              <a:off x="7600950" y="4400667"/>
              <a:ext cx="66676" cy="142759"/>
            </a:xfrm>
            <a:custGeom>
              <a:avLst/>
              <a:gdLst/>
              <a:ahLst/>
              <a:cxnLst/>
              <a:rect l="0" t="0" r="0" b="0"/>
              <a:pathLst>
                <a:path w="66676" h="142759">
                  <a:moveTo>
                    <a:pt x="66675" y="9408"/>
                  </a:moveTo>
                  <a:lnTo>
                    <a:pt x="66675" y="9408"/>
                  </a:lnTo>
                  <a:lnTo>
                    <a:pt x="66675" y="0"/>
                  </a:lnTo>
                  <a:lnTo>
                    <a:pt x="66675" y="4974"/>
                  </a:lnTo>
                  <a:lnTo>
                    <a:pt x="65617" y="6452"/>
                  </a:lnTo>
                  <a:lnTo>
                    <a:pt x="61619" y="8095"/>
                  </a:lnTo>
                  <a:lnTo>
                    <a:pt x="60130" y="9591"/>
                  </a:lnTo>
                  <a:lnTo>
                    <a:pt x="58475" y="14076"/>
                  </a:lnTo>
                  <a:lnTo>
                    <a:pt x="57543" y="22550"/>
                  </a:lnTo>
                  <a:lnTo>
                    <a:pt x="56354" y="24520"/>
                  </a:lnTo>
                  <a:lnTo>
                    <a:pt x="54502" y="25832"/>
                  </a:lnTo>
                  <a:lnTo>
                    <a:pt x="52210" y="26708"/>
                  </a:lnTo>
                  <a:lnTo>
                    <a:pt x="50681" y="29408"/>
                  </a:lnTo>
                  <a:lnTo>
                    <a:pt x="47472" y="42262"/>
                  </a:lnTo>
                  <a:lnTo>
                    <a:pt x="37443" y="56624"/>
                  </a:lnTo>
                  <a:lnTo>
                    <a:pt x="32516" y="63201"/>
                  </a:lnTo>
                  <a:lnTo>
                    <a:pt x="26531" y="76047"/>
                  </a:lnTo>
                  <a:lnTo>
                    <a:pt x="24037" y="79234"/>
                  </a:lnTo>
                  <a:lnTo>
                    <a:pt x="21266" y="88420"/>
                  </a:lnTo>
                  <a:lnTo>
                    <a:pt x="18283" y="110124"/>
                  </a:lnTo>
                  <a:lnTo>
                    <a:pt x="11569" y="123533"/>
                  </a:lnTo>
                  <a:lnTo>
                    <a:pt x="10888" y="126767"/>
                  </a:lnTo>
                  <a:lnTo>
                    <a:pt x="0" y="142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681"/>
            <p:cNvSpPr/>
            <p:nvPr>
              <p:custDataLst>
                <p:tags r:id="rId116"/>
              </p:custDataLst>
            </p:nvPr>
          </p:nvSpPr>
          <p:spPr>
            <a:xfrm>
              <a:off x="7581900" y="44005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4476"/>
                  </a:lnTo>
                  <a:lnTo>
                    <a:pt x="0" y="79375"/>
                  </a:lnTo>
                  <a:lnTo>
                    <a:pt x="2822" y="85725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676"/>
          <p:cNvGrpSpPr/>
          <p:nvPr/>
        </p:nvGrpSpPr>
        <p:grpSpPr>
          <a:xfrm>
            <a:off x="8677275" y="4305300"/>
            <a:ext cx="152401" cy="219076"/>
            <a:chOff x="8677275" y="4305300"/>
            <a:chExt cx="152401" cy="219076"/>
          </a:xfrm>
        </p:grpSpPr>
        <p:sp>
          <p:nvSpPr>
            <p:cNvPr id="238" name="SMARTInkShape-3682"/>
            <p:cNvSpPr/>
            <p:nvPr>
              <p:custDataLst>
                <p:tags r:id="rId111"/>
              </p:custDataLst>
            </p:nvPr>
          </p:nvSpPr>
          <p:spPr>
            <a:xfrm>
              <a:off x="8753476" y="4381500"/>
              <a:ext cx="76200" cy="142876"/>
            </a:xfrm>
            <a:custGeom>
              <a:avLst/>
              <a:gdLst/>
              <a:ahLst/>
              <a:cxnLst/>
              <a:rect l="0" t="0" r="0" b="0"/>
              <a:pathLst>
                <a:path w="76200" h="142876">
                  <a:moveTo>
                    <a:pt x="19049" y="0"/>
                  </a:moveTo>
                  <a:lnTo>
                    <a:pt x="19049" y="0"/>
                  </a:lnTo>
                  <a:lnTo>
                    <a:pt x="10848" y="8201"/>
                  </a:lnTo>
                  <a:lnTo>
                    <a:pt x="9915" y="14189"/>
                  </a:lnTo>
                  <a:lnTo>
                    <a:pt x="8726" y="15810"/>
                  </a:lnTo>
                  <a:lnTo>
                    <a:pt x="4584" y="17610"/>
                  </a:lnTo>
                  <a:lnTo>
                    <a:pt x="3055" y="19148"/>
                  </a:lnTo>
                  <a:lnTo>
                    <a:pt x="1358" y="23680"/>
                  </a:lnTo>
                  <a:lnTo>
                    <a:pt x="0" y="61684"/>
                  </a:lnTo>
                  <a:lnTo>
                    <a:pt x="1057" y="63348"/>
                  </a:lnTo>
                  <a:lnTo>
                    <a:pt x="2821" y="64457"/>
                  </a:lnTo>
                  <a:lnTo>
                    <a:pt x="10360" y="66018"/>
                  </a:lnTo>
                  <a:lnTo>
                    <a:pt x="36338" y="66672"/>
                  </a:lnTo>
                  <a:lnTo>
                    <a:pt x="45355" y="60128"/>
                  </a:lnTo>
                  <a:lnTo>
                    <a:pt x="56627" y="57266"/>
                  </a:lnTo>
                  <a:lnTo>
                    <a:pt x="58207" y="101869"/>
                  </a:lnTo>
                  <a:lnTo>
                    <a:pt x="64689" y="114354"/>
                  </a:lnTo>
                  <a:lnTo>
                    <a:pt x="66559" y="136528"/>
                  </a:lnTo>
                  <a:lnTo>
                    <a:pt x="67656" y="138643"/>
                  </a:lnTo>
                  <a:lnTo>
                    <a:pt x="69445" y="140055"/>
                  </a:lnTo>
                  <a:lnTo>
                    <a:pt x="76199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683"/>
            <p:cNvSpPr/>
            <p:nvPr>
              <p:custDataLst>
                <p:tags r:id="rId112"/>
              </p:custDataLst>
            </p:nvPr>
          </p:nvSpPr>
          <p:spPr>
            <a:xfrm>
              <a:off x="8724900" y="4305300"/>
              <a:ext cx="57151" cy="142876"/>
            </a:xfrm>
            <a:custGeom>
              <a:avLst/>
              <a:gdLst/>
              <a:ahLst/>
              <a:cxnLst/>
              <a:rect l="0" t="0" r="0" b="0"/>
              <a:pathLst>
                <a:path w="57151" h="142876">
                  <a:moveTo>
                    <a:pt x="57150" y="0"/>
                  </a:moveTo>
                  <a:lnTo>
                    <a:pt x="57150" y="0"/>
                  </a:lnTo>
                  <a:lnTo>
                    <a:pt x="42959" y="14189"/>
                  </a:lnTo>
                  <a:lnTo>
                    <a:pt x="40260" y="19712"/>
                  </a:lnTo>
                  <a:lnTo>
                    <a:pt x="39539" y="22666"/>
                  </a:lnTo>
                  <a:lnTo>
                    <a:pt x="31838" y="36071"/>
                  </a:lnTo>
                  <a:lnTo>
                    <a:pt x="28483" y="51022"/>
                  </a:lnTo>
                  <a:lnTo>
                    <a:pt x="22315" y="63683"/>
                  </a:lnTo>
                  <a:lnTo>
                    <a:pt x="18959" y="79312"/>
                  </a:lnTo>
                  <a:lnTo>
                    <a:pt x="11732" y="91115"/>
                  </a:lnTo>
                  <a:lnTo>
                    <a:pt x="5919" y="97998"/>
                  </a:lnTo>
                  <a:lnTo>
                    <a:pt x="2632" y="10740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684"/>
            <p:cNvSpPr/>
            <p:nvPr>
              <p:custDataLst>
                <p:tags r:id="rId113"/>
              </p:custDataLst>
            </p:nvPr>
          </p:nvSpPr>
          <p:spPr>
            <a:xfrm>
              <a:off x="8677275" y="43243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8201" y="17716"/>
                  </a:lnTo>
                  <a:lnTo>
                    <a:pt x="9134" y="23711"/>
                  </a:lnTo>
                  <a:lnTo>
                    <a:pt x="9524" y="69853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677"/>
          <p:cNvGrpSpPr/>
          <p:nvPr/>
        </p:nvGrpSpPr>
        <p:grpSpPr>
          <a:xfrm>
            <a:off x="10106025" y="4295775"/>
            <a:ext cx="138806" cy="276226"/>
            <a:chOff x="10106025" y="4295775"/>
            <a:chExt cx="138806" cy="276226"/>
          </a:xfrm>
        </p:grpSpPr>
        <p:sp>
          <p:nvSpPr>
            <p:cNvPr id="242" name="SMARTInkShape-3685"/>
            <p:cNvSpPr/>
            <p:nvPr>
              <p:custDataLst>
                <p:tags r:id="rId108"/>
              </p:custDataLst>
            </p:nvPr>
          </p:nvSpPr>
          <p:spPr>
            <a:xfrm>
              <a:off x="10125075" y="4295775"/>
              <a:ext cx="95251" cy="180976"/>
            </a:xfrm>
            <a:custGeom>
              <a:avLst/>
              <a:gdLst/>
              <a:ahLst/>
              <a:cxnLst/>
              <a:rect l="0" t="0" r="0" b="0"/>
              <a:pathLst>
                <a:path w="95251" h="180976">
                  <a:moveTo>
                    <a:pt x="95250" y="0"/>
                  </a:moveTo>
                  <a:lnTo>
                    <a:pt x="95250" y="0"/>
                  </a:lnTo>
                  <a:lnTo>
                    <a:pt x="95250" y="10113"/>
                  </a:lnTo>
                  <a:lnTo>
                    <a:pt x="92426" y="17900"/>
                  </a:lnTo>
                  <a:lnTo>
                    <a:pt x="88704" y="24889"/>
                  </a:lnTo>
                  <a:lnTo>
                    <a:pt x="85548" y="34773"/>
                  </a:lnTo>
                  <a:lnTo>
                    <a:pt x="69301" y="57141"/>
                  </a:lnTo>
                  <a:lnTo>
                    <a:pt x="66784" y="63497"/>
                  </a:lnTo>
                  <a:lnTo>
                    <a:pt x="31726" y="110242"/>
                  </a:lnTo>
                  <a:lnTo>
                    <a:pt x="25390" y="117083"/>
                  </a:lnTo>
                  <a:lnTo>
                    <a:pt x="21868" y="126473"/>
                  </a:lnTo>
                  <a:lnTo>
                    <a:pt x="19245" y="136643"/>
                  </a:lnTo>
                  <a:lnTo>
                    <a:pt x="8936" y="151796"/>
                  </a:lnTo>
                  <a:lnTo>
                    <a:pt x="3972" y="158482"/>
                  </a:lnTo>
                  <a:lnTo>
                    <a:pt x="1176" y="16819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686"/>
            <p:cNvSpPr/>
            <p:nvPr>
              <p:custDataLst>
                <p:tags r:id="rId109"/>
              </p:custDataLst>
            </p:nvPr>
          </p:nvSpPr>
          <p:spPr>
            <a:xfrm>
              <a:off x="10106025" y="4305311"/>
              <a:ext cx="19051" cy="104765"/>
            </a:xfrm>
            <a:custGeom>
              <a:avLst/>
              <a:gdLst/>
              <a:ahLst/>
              <a:cxnLst/>
              <a:rect l="0" t="0" r="0" b="0"/>
              <a:pathLst>
                <a:path w="19051" h="104765">
                  <a:moveTo>
                    <a:pt x="0" y="19039"/>
                  </a:moveTo>
                  <a:lnTo>
                    <a:pt x="0" y="19039"/>
                  </a:lnTo>
                  <a:lnTo>
                    <a:pt x="0" y="9907"/>
                  </a:lnTo>
                  <a:lnTo>
                    <a:pt x="9515" y="0"/>
                  </a:lnTo>
                  <a:lnTo>
                    <a:pt x="9525" y="31788"/>
                  </a:lnTo>
                  <a:lnTo>
                    <a:pt x="12349" y="38111"/>
                  </a:lnTo>
                  <a:lnTo>
                    <a:pt x="16071" y="44449"/>
                  </a:lnTo>
                  <a:lnTo>
                    <a:pt x="18462" y="57141"/>
                  </a:lnTo>
                  <a:lnTo>
                    <a:pt x="19050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687"/>
            <p:cNvSpPr/>
            <p:nvPr>
              <p:custDataLst>
                <p:tags r:id="rId110"/>
              </p:custDataLst>
            </p:nvPr>
          </p:nvSpPr>
          <p:spPr>
            <a:xfrm>
              <a:off x="10182235" y="4391035"/>
              <a:ext cx="62596" cy="180966"/>
            </a:xfrm>
            <a:custGeom>
              <a:avLst/>
              <a:gdLst/>
              <a:ahLst/>
              <a:cxnLst/>
              <a:rect l="0" t="0" r="0" b="0"/>
              <a:pathLst>
                <a:path w="62596" h="180966">
                  <a:moveTo>
                    <a:pt x="28565" y="9515"/>
                  </a:moveTo>
                  <a:lnTo>
                    <a:pt x="28565" y="9515"/>
                  </a:lnTo>
                  <a:lnTo>
                    <a:pt x="28565" y="382"/>
                  </a:lnTo>
                  <a:lnTo>
                    <a:pt x="14374" y="0"/>
                  </a:lnTo>
                  <a:lnTo>
                    <a:pt x="12755" y="1055"/>
                  </a:lnTo>
                  <a:lnTo>
                    <a:pt x="11675" y="2817"/>
                  </a:lnTo>
                  <a:lnTo>
                    <a:pt x="9942" y="8192"/>
                  </a:lnTo>
                  <a:lnTo>
                    <a:pt x="3053" y="16858"/>
                  </a:lnTo>
                  <a:lnTo>
                    <a:pt x="898" y="25684"/>
                  </a:lnTo>
                  <a:lnTo>
                    <a:pt x="0" y="51185"/>
                  </a:lnTo>
                  <a:lnTo>
                    <a:pt x="1057" y="53170"/>
                  </a:lnTo>
                  <a:lnTo>
                    <a:pt x="2817" y="54494"/>
                  </a:lnTo>
                  <a:lnTo>
                    <a:pt x="8192" y="56618"/>
                  </a:lnTo>
                  <a:lnTo>
                    <a:pt x="33103" y="57136"/>
                  </a:lnTo>
                  <a:lnTo>
                    <a:pt x="38695" y="54316"/>
                  </a:lnTo>
                  <a:lnTo>
                    <a:pt x="44710" y="50593"/>
                  </a:lnTo>
                  <a:lnTo>
                    <a:pt x="56592" y="47731"/>
                  </a:lnTo>
                  <a:lnTo>
                    <a:pt x="56979" y="52706"/>
                  </a:lnTo>
                  <a:lnTo>
                    <a:pt x="58090" y="54184"/>
                  </a:lnTo>
                  <a:lnTo>
                    <a:pt x="62148" y="55827"/>
                  </a:lnTo>
                  <a:lnTo>
                    <a:pt x="62595" y="57323"/>
                  </a:lnTo>
                  <a:lnTo>
                    <a:pt x="58068" y="70282"/>
                  </a:lnTo>
                  <a:lnTo>
                    <a:pt x="57149" y="117076"/>
                  </a:lnTo>
                  <a:lnTo>
                    <a:pt x="48006" y="155162"/>
                  </a:lnTo>
                  <a:lnTo>
                    <a:pt x="50611" y="161736"/>
                  </a:lnTo>
                  <a:lnTo>
                    <a:pt x="54239" y="168186"/>
                  </a:lnTo>
                  <a:lnTo>
                    <a:pt x="57140" y="18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SMARTInkShape-3688"/>
          <p:cNvSpPr/>
          <p:nvPr>
            <p:custDataLst>
              <p:tags r:id="rId10"/>
            </p:custDataLst>
          </p:nvPr>
        </p:nvSpPr>
        <p:spPr>
          <a:xfrm>
            <a:off x="5153028" y="4772025"/>
            <a:ext cx="1000123" cy="657226"/>
          </a:xfrm>
          <a:custGeom>
            <a:avLst/>
            <a:gdLst/>
            <a:ahLst/>
            <a:cxnLst/>
            <a:rect l="0" t="0" r="0" b="0"/>
            <a:pathLst>
              <a:path w="1000123" h="657226">
                <a:moveTo>
                  <a:pt x="847722" y="104775"/>
                </a:moveTo>
                <a:lnTo>
                  <a:pt x="847722" y="104775"/>
                </a:lnTo>
                <a:lnTo>
                  <a:pt x="847722" y="87059"/>
                </a:lnTo>
                <a:lnTo>
                  <a:pt x="848780" y="86614"/>
                </a:lnTo>
                <a:lnTo>
                  <a:pt x="856854" y="85760"/>
                </a:lnTo>
                <a:lnTo>
                  <a:pt x="857247" y="67070"/>
                </a:lnTo>
                <a:lnTo>
                  <a:pt x="852191" y="66792"/>
                </a:lnTo>
                <a:lnTo>
                  <a:pt x="850702" y="65695"/>
                </a:lnTo>
                <a:lnTo>
                  <a:pt x="847838" y="57545"/>
                </a:lnTo>
                <a:lnTo>
                  <a:pt x="847756" y="52211"/>
                </a:lnTo>
                <a:lnTo>
                  <a:pt x="846686" y="50682"/>
                </a:lnTo>
                <a:lnTo>
                  <a:pt x="844915" y="49663"/>
                </a:lnTo>
                <a:lnTo>
                  <a:pt x="839524" y="48028"/>
                </a:lnTo>
                <a:lnTo>
                  <a:pt x="838786" y="44982"/>
                </a:lnTo>
                <a:lnTo>
                  <a:pt x="838590" y="42688"/>
                </a:lnTo>
                <a:lnTo>
                  <a:pt x="837401" y="41159"/>
                </a:lnTo>
                <a:lnTo>
                  <a:pt x="833257" y="39459"/>
                </a:lnTo>
                <a:lnTo>
                  <a:pt x="824974" y="38503"/>
                </a:lnTo>
                <a:lnTo>
                  <a:pt x="823032" y="37310"/>
                </a:lnTo>
                <a:lnTo>
                  <a:pt x="821736" y="35457"/>
                </a:lnTo>
                <a:lnTo>
                  <a:pt x="820874" y="33163"/>
                </a:lnTo>
                <a:lnTo>
                  <a:pt x="819240" y="31634"/>
                </a:lnTo>
                <a:lnTo>
                  <a:pt x="809548" y="27785"/>
                </a:lnTo>
                <a:lnTo>
                  <a:pt x="802309" y="22109"/>
                </a:lnTo>
                <a:lnTo>
                  <a:pt x="792327" y="19453"/>
                </a:lnTo>
                <a:lnTo>
                  <a:pt x="786036" y="19169"/>
                </a:lnTo>
                <a:lnTo>
                  <a:pt x="784372" y="18071"/>
                </a:lnTo>
                <a:lnTo>
                  <a:pt x="783264" y="16280"/>
                </a:lnTo>
                <a:lnTo>
                  <a:pt x="781485" y="10859"/>
                </a:lnTo>
                <a:lnTo>
                  <a:pt x="778420" y="10118"/>
                </a:lnTo>
                <a:lnTo>
                  <a:pt x="757453" y="9535"/>
                </a:lnTo>
                <a:lnTo>
                  <a:pt x="755792" y="8474"/>
                </a:lnTo>
                <a:lnTo>
                  <a:pt x="754685" y="6708"/>
                </a:lnTo>
                <a:lnTo>
                  <a:pt x="753948" y="4472"/>
                </a:lnTo>
                <a:lnTo>
                  <a:pt x="752398" y="2981"/>
                </a:lnTo>
                <a:lnTo>
                  <a:pt x="747853" y="1325"/>
                </a:lnTo>
                <a:lnTo>
                  <a:pt x="700624" y="0"/>
                </a:lnTo>
                <a:lnTo>
                  <a:pt x="682530" y="0"/>
                </a:lnTo>
                <a:lnTo>
                  <a:pt x="676231" y="2822"/>
                </a:lnTo>
                <a:lnTo>
                  <a:pt x="669904" y="6545"/>
                </a:lnTo>
                <a:lnTo>
                  <a:pt x="659333" y="8642"/>
                </a:lnTo>
                <a:lnTo>
                  <a:pt x="611757" y="9509"/>
                </a:lnTo>
                <a:lnTo>
                  <a:pt x="569319" y="9525"/>
                </a:lnTo>
                <a:lnTo>
                  <a:pt x="546006" y="10583"/>
                </a:lnTo>
                <a:lnTo>
                  <a:pt x="518489" y="18167"/>
                </a:lnTo>
                <a:lnTo>
                  <a:pt x="479271" y="20086"/>
                </a:lnTo>
                <a:lnTo>
                  <a:pt x="455466" y="27248"/>
                </a:lnTo>
                <a:lnTo>
                  <a:pt x="435061" y="29371"/>
                </a:lnTo>
                <a:lnTo>
                  <a:pt x="416352" y="36742"/>
                </a:lnTo>
                <a:lnTo>
                  <a:pt x="389742" y="40743"/>
                </a:lnTo>
                <a:lnTo>
                  <a:pt x="370025" y="46266"/>
                </a:lnTo>
                <a:lnTo>
                  <a:pt x="354880" y="48415"/>
                </a:lnTo>
                <a:lnTo>
                  <a:pt x="326134" y="56747"/>
                </a:lnTo>
                <a:lnTo>
                  <a:pt x="310149" y="58129"/>
                </a:lnTo>
                <a:lnTo>
                  <a:pt x="295702" y="64674"/>
                </a:lnTo>
                <a:lnTo>
                  <a:pt x="278129" y="66558"/>
                </a:lnTo>
                <a:lnTo>
                  <a:pt x="268995" y="73197"/>
                </a:lnTo>
                <a:lnTo>
                  <a:pt x="260087" y="76369"/>
                </a:lnTo>
                <a:lnTo>
                  <a:pt x="250745" y="82483"/>
                </a:lnTo>
                <a:lnTo>
                  <a:pt x="241274" y="85823"/>
                </a:lnTo>
                <a:lnTo>
                  <a:pt x="231765" y="91986"/>
                </a:lnTo>
                <a:lnTo>
                  <a:pt x="222245" y="95341"/>
                </a:lnTo>
                <a:lnTo>
                  <a:pt x="212722" y="101510"/>
                </a:lnTo>
                <a:lnTo>
                  <a:pt x="203197" y="104866"/>
                </a:lnTo>
                <a:lnTo>
                  <a:pt x="193672" y="111034"/>
                </a:lnTo>
                <a:lnTo>
                  <a:pt x="187322" y="112849"/>
                </a:lnTo>
                <a:lnTo>
                  <a:pt x="185205" y="114391"/>
                </a:lnTo>
                <a:lnTo>
                  <a:pt x="183794" y="116477"/>
                </a:lnTo>
                <a:lnTo>
                  <a:pt x="182853" y="118926"/>
                </a:lnTo>
                <a:lnTo>
                  <a:pt x="181168" y="120559"/>
                </a:lnTo>
                <a:lnTo>
                  <a:pt x="170859" y="126002"/>
                </a:lnTo>
                <a:lnTo>
                  <a:pt x="129779" y="165496"/>
                </a:lnTo>
                <a:lnTo>
                  <a:pt x="126470" y="171626"/>
                </a:lnTo>
                <a:lnTo>
                  <a:pt x="123941" y="177878"/>
                </a:lnTo>
                <a:lnTo>
                  <a:pt x="119289" y="184184"/>
                </a:lnTo>
                <a:lnTo>
                  <a:pt x="113693" y="187693"/>
                </a:lnTo>
                <a:lnTo>
                  <a:pt x="107679" y="190310"/>
                </a:lnTo>
                <a:lnTo>
                  <a:pt x="101478" y="195002"/>
                </a:lnTo>
                <a:lnTo>
                  <a:pt x="98017" y="200614"/>
                </a:lnTo>
                <a:lnTo>
                  <a:pt x="95419" y="206637"/>
                </a:lnTo>
                <a:lnTo>
                  <a:pt x="89066" y="215978"/>
                </a:lnTo>
                <a:lnTo>
                  <a:pt x="85655" y="225448"/>
                </a:lnTo>
                <a:lnTo>
                  <a:pt x="69304" y="247651"/>
                </a:lnTo>
                <a:lnTo>
                  <a:pt x="68427" y="250826"/>
                </a:lnTo>
                <a:lnTo>
                  <a:pt x="66784" y="252942"/>
                </a:lnTo>
                <a:lnTo>
                  <a:pt x="60472" y="256979"/>
                </a:lnTo>
                <a:lnTo>
                  <a:pt x="49802" y="276400"/>
                </a:lnTo>
                <a:lnTo>
                  <a:pt x="49075" y="279517"/>
                </a:lnTo>
                <a:lnTo>
                  <a:pt x="41363" y="293182"/>
                </a:lnTo>
                <a:lnTo>
                  <a:pt x="38006" y="308178"/>
                </a:lnTo>
                <a:lnTo>
                  <a:pt x="30749" y="323264"/>
                </a:lnTo>
                <a:lnTo>
                  <a:pt x="30023" y="326634"/>
                </a:lnTo>
                <a:lnTo>
                  <a:pt x="11699" y="364767"/>
                </a:lnTo>
                <a:lnTo>
                  <a:pt x="9431" y="374844"/>
                </a:lnTo>
                <a:lnTo>
                  <a:pt x="2174" y="389936"/>
                </a:lnTo>
                <a:lnTo>
                  <a:pt x="0" y="436268"/>
                </a:lnTo>
                <a:lnTo>
                  <a:pt x="6544" y="445382"/>
                </a:lnTo>
                <a:lnTo>
                  <a:pt x="8639" y="454287"/>
                </a:lnTo>
                <a:lnTo>
                  <a:pt x="9130" y="460491"/>
                </a:lnTo>
                <a:lnTo>
                  <a:pt x="10319" y="462569"/>
                </a:lnTo>
                <a:lnTo>
                  <a:pt x="12171" y="463954"/>
                </a:lnTo>
                <a:lnTo>
                  <a:pt x="14462" y="464878"/>
                </a:lnTo>
                <a:lnTo>
                  <a:pt x="15991" y="466552"/>
                </a:lnTo>
                <a:lnTo>
                  <a:pt x="21265" y="476843"/>
                </a:lnTo>
                <a:lnTo>
                  <a:pt x="66689" y="523892"/>
                </a:lnTo>
                <a:lnTo>
                  <a:pt x="88898" y="546101"/>
                </a:lnTo>
                <a:lnTo>
                  <a:pt x="98069" y="549628"/>
                </a:lnTo>
                <a:lnTo>
                  <a:pt x="108143" y="552254"/>
                </a:lnTo>
                <a:lnTo>
                  <a:pt x="123234" y="559741"/>
                </a:lnTo>
                <a:lnTo>
                  <a:pt x="129910" y="562040"/>
                </a:lnTo>
                <a:lnTo>
                  <a:pt x="139619" y="568227"/>
                </a:lnTo>
                <a:lnTo>
                  <a:pt x="180383" y="583202"/>
                </a:lnTo>
                <a:lnTo>
                  <a:pt x="183754" y="585651"/>
                </a:lnTo>
                <a:lnTo>
                  <a:pt x="193145" y="588373"/>
                </a:lnTo>
                <a:lnTo>
                  <a:pt x="210331" y="592727"/>
                </a:lnTo>
                <a:lnTo>
                  <a:pt x="226008" y="600720"/>
                </a:lnTo>
                <a:lnTo>
                  <a:pt x="230046" y="603680"/>
                </a:lnTo>
                <a:lnTo>
                  <a:pt x="240177" y="606969"/>
                </a:lnTo>
                <a:lnTo>
                  <a:pt x="250677" y="609489"/>
                </a:lnTo>
                <a:lnTo>
                  <a:pt x="263596" y="615800"/>
                </a:lnTo>
                <a:lnTo>
                  <a:pt x="279301" y="619198"/>
                </a:lnTo>
                <a:lnTo>
                  <a:pt x="292186" y="625379"/>
                </a:lnTo>
                <a:lnTo>
                  <a:pt x="307881" y="628739"/>
                </a:lnTo>
                <a:lnTo>
                  <a:pt x="320763" y="634909"/>
                </a:lnTo>
                <a:lnTo>
                  <a:pt x="362138" y="640806"/>
                </a:lnTo>
                <a:lnTo>
                  <a:pt x="381053" y="645657"/>
                </a:lnTo>
                <a:lnTo>
                  <a:pt x="419102" y="650343"/>
                </a:lnTo>
                <a:lnTo>
                  <a:pt x="438148" y="655186"/>
                </a:lnTo>
                <a:lnTo>
                  <a:pt x="480305" y="657146"/>
                </a:lnTo>
                <a:lnTo>
                  <a:pt x="526892" y="657225"/>
                </a:lnTo>
                <a:lnTo>
                  <a:pt x="574143" y="657225"/>
                </a:lnTo>
                <a:lnTo>
                  <a:pt x="597049" y="656167"/>
                </a:lnTo>
                <a:lnTo>
                  <a:pt x="620853" y="649024"/>
                </a:lnTo>
                <a:lnTo>
                  <a:pt x="664344" y="647723"/>
                </a:lnTo>
                <a:lnTo>
                  <a:pt x="707949" y="647700"/>
                </a:lnTo>
                <a:lnTo>
                  <a:pt x="720818" y="646642"/>
                </a:lnTo>
                <a:lnTo>
                  <a:pt x="751827" y="635941"/>
                </a:lnTo>
                <a:lnTo>
                  <a:pt x="755217" y="633511"/>
                </a:lnTo>
                <a:lnTo>
                  <a:pt x="799918" y="616947"/>
                </a:lnTo>
                <a:lnTo>
                  <a:pt x="806367" y="612865"/>
                </a:lnTo>
                <a:lnTo>
                  <a:pt x="832036" y="602283"/>
                </a:lnTo>
                <a:lnTo>
                  <a:pt x="840045" y="596470"/>
                </a:lnTo>
                <a:lnTo>
                  <a:pt x="844310" y="590359"/>
                </a:lnTo>
                <a:lnTo>
                  <a:pt x="845447" y="587247"/>
                </a:lnTo>
                <a:lnTo>
                  <a:pt x="852355" y="580969"/>
                </a:lnTo>
                <a:lnTo>
                  <a:pt x="868981" y="568314"/>
                </a:lnTo>
                <a:lnTo>
                  <a:pt x="873046" y="561970"/>
                </a:lnTo>
                <a:lnTo>
                  <a:pt x="874129" y="558797"/>
                </a:lnTo>
                <a:lnTo>
                  <a:pt x="880978" y="552449"/>
                </a:lnTo>
                <a:lnTo>
                  <a:pt x="885767" y="549274"/>
                </a:lnTo>
                <a:lnTo>
                  <a:pt x="888961" y="545041"/>
                </a:lnTo>
                <a:lnTo>
                  <a:pt x="899562" y="522024"/>
                </a:lnTo>
                <a:lnTo>
                  <a:pt x="919251" y="505000"/>
                </a:lnTo>
                <a:lnTo>
                  <a:pt x="925360" y="495352"/>
                </a:lnTo>
                <a:lnTo>
                  <a:pt x="938928" y="479432"/>
                </a:lnTo>
                <a:lnTo>
                  <a:pt x="944996" y="466726"/>
                </a:lnTo>
                <a:lnTo>
                  <a:pt x="967393" y="432683"/>
                </a:lnTo>
                <a:lnTo>
                  <a:pt x="973548" y="419275"/>
                </a:lnTo>
                <a:lnTo>
                  <a:pt x="977728" y="412828"/>
                </a:lnTo>
                <a:lnTo>
                  <a:pt x="989628" y="375535"/>
                </a:lnTo>
                <a:lnTo>
                  <a:pt x="991630" y="339552"/>
                </a:lnTo>
                <a:lnTo>
                  <a:pt x="998795" y="321070"/>
                </a:lnTo>
                <a:lnTo>
                  <a:pt x="1000117" y="276226"/>
                </a:lnTo>
                <a:lnTo>
                  <a:pt x="1000122" y="254000"/>
                </a:lnTo>
                <a:lnTo>
                  <a:pt x="997300" y="247650"/>
                </a:lnTo>
                <a:lnTo>
                  <a:pt x="993577" y="241300"/>
                </a:lnTo>
                <a:lnTo>
                  <a:pt x="990990" y="230481"/>
                </a:lnTo>
                <a:lnTo>
                  <a:pt x="990713" y="224101"/>
                </a:lnTo>
                <a:lnTo>
                  <a:pt x="987826" y="218487"/>
                </a:lnTo>
                <a:lnTo>
                  <a:pt x="975415" y="203122"/>
                </a:lnTo>
                <a:lnTo>
                  <a:pt x="969489" y="190484"/>
                </a:lnTo>
                <a:lnTo>
                  <a:pt x="965341" y="184143"/>
                </a:lnTo>
                <a:lnTo>
                  <a:pt x="961946" y="174623"/>
                </a:lnTo>
                <a:lnTo>
                  <a:pt x="957403" y="168274"/>
                </a:lnTo>
                <a:lnTo>
                  <a:pt x="951855" y="164747"/>
                </a:lnTo>
                <a:lnTo>
                  <a:pt x="948894" y="163806"/>
                </a:lnTo>
                <a:lnTo>
                  <a:pt x="946920" y="162121"/>
                </a:lnTo>
                <a:lnTo>
                  <a:pt x="938436" y="148833"/>
                </a:lnTo>
                <a:lnTo>
                  <a:pt x="932842" y="145523"/>
                </a:lnTo>
                <a:lnTo>
                  <a:pt x="926828" y="142994"/>
                </a:lnTo>
                <a:lnTo>
                  <a:pt x="897111" y="116055"/>
                </a:lnTo>
                <a:lnTo>
                  <a:pt x="893309" y="115080"/>
                </a:lnTo>
                <a:lnTo>
                  <a:pt x="890813" y="114821"/>
                </a:lnTo>
                <a:lnTo>
                  <a:pt x="885218" y="111709"/>
                </a:lnTo>
                <a:lnTo>
                  <a:pt x="879204" y="107857"/>
                </a:lnTo>
                <a:lnTo>
                  <a:pt x="873003" y="106144"/>
                </a:lnTo>
                <a:lnTo>
                  <a:pt x="870926" y="104630"/>
                </a:lnTo>
                <a:lnTo>
                  <a:pt x="869542" y="102562"/>
                </a:lnTo>
                <a:lnTo>
                  <a:pt x="868618" y="100125"/>
                </a:lnTo>
                <a:lnTo>
                  <a:pt x="866944" y="98499"/>
                </a:lnTo>
                <a:lnTo>
                  <a:pt x="856654" y="93070"/>
                </a:lnTo>
                <a:lnTo>
                  <a:pt x="850633" y="88990"/>
                </a:lnTo>
                <a:lnTo>
                  <a:pt x="840043" y="86155"/>
                </a:lnTo>
                <a:lnTo>
                  <a:pt x="833688" y="85852"/>
                </a:lnTo>
                <a:lnTo>
                  <a:pt x="828079" y="82959"/>
                </a:lnTo>
                <a:lnTo>
                  <a:pt x="822058" y="79204"/>
                </a:lnTo>
                <a:lnTo>
                  <a:pt x="809570" y="76793"/>
                </a:lnTo>
                <a:lnTo>
                  <a:pt x="763983" y="76205"/>
                </a:lnTo>
                <a:lnTo>
                  <a:pt x="739837" y="77259"/>
                </a:lnTo>
                <a:lnTo>
                  <a:pt x="721715" y="83739"/>
                </a:lnTo>
                <a:lnTo>
                  <a:pt x="689258" y="86706"/>
                </a:lnTo>
                <a:lnTo>
                  <a:pt x="676328" y="93249"/>
                </a:lnTo>
                <a:lnTo>
                  <a:pt x="666747" y="95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SMARTInkShape-3689"/>
          <p:cNvSpPr/>
          <p:nvPr>
            <p:custDataLst>
              <p:tags r:id="rId11"/>
            </p:custDataLst>
          </p:nvPr>
        </p:nvSpPr>
        <p:spPr>
          <a:xfrm>
            <a:off x="4562475" y="4238625"/>
            <a:ext cx="685801" cy="571501"/>
          </a:xfrm>
          <a:custGeom>
            <a:avLst/>
            <a:gdLst/>
            <a:ahLst/>
            <a:cxnLst/>
            <a:rect l="0" t="0" r="0" b="0"/>
            <a:pathLst>
              <a:path w="685801" h="571501">
                <a:moveTo>
                  <a:pt x="685800" y="571500"/>
                </a:moveTo>
                <a:lnTo>
                  <a:pt x="685800" y="571500"/>
                </a:lnTo>
                <a:lnTo>
                  <a:pt x="685800" y="563299"/>
                </a:lnTo>
                <a:lnTo>
                  <a:pt x="684742" y="562858"/>
                </a:lnTo>
                <a:lnTo>
                  <a:pt x="676309" y="561978"/>
                </a:lnTo>
                <a:lnTo>
                  <a:pt x="676275" y="537995"/>
                </a:lnTo>
                <a:lnTo>
                  <a:pt x="675217" y="536463"/>
                </a:lnTo>
                <a:lnTo>
                  <a:pt x="673453" y="535442"/>
                </a:lnTo>
                <a:lnTo>
                  <a:pt x="668074" y="533803"/>
                </a:lnTo>
                <a:lnTo>
                  <a:pt x="667338" y="530757"/>
                </a:lnTo>
                <a:lnTo>
                  <a:pt x="666866" y="525235"/>
                </a:lnTo>
                <a:lnTo>
                  <a:pt x="665769" y="524782"/>
                </a:lnTo>
                <a:lnTo>
                  <a:pt x="661727" y="524278"/>
                </a:lnTo>
                <a:lnTo>
                  <a:pt x="660226" y="523086"/>
                </a:lnTo>
                <a:lnTo>
                  <a:pt x="657342" y="514753"/>
                </a:lnTo>
                <a:lnTo>
                  <a:pt x="649034" y="506184"/>
                </a:lnTo>
                <a:lnTo>
                  <a:pt x="640359" y="504035"/>
                </a:lnTo>
                <a:lnTo>
                  <a:pt x="630401" y="496659"/>
                </a:lnTo>
                <a:lnTo>
                  <a:pt x="629428" y="493082"/>
                </a:lnTo>
                <a:lnTo>
                  <a:pt x="629169" y="490646"/>
                </a:lnTo>
                <a:lnTo>
                  <a:pt x="627937" y="489022"/>
                </a:lnTo>
                <a:lnTo>
                  <a:pt x="609372" y="478426"/>
                </a:lnTo>
                <a:lnTo>
                  <a:pt x="606273" y="477701"/>
                </a:lnTo>
                <a:lnTo>
                  <a:pt x="604207" y="476159"/>
                </a:lnTo>
                <a:lnTo>
                  <a:pt x="602830" y="474073"/>
                </a:lnTo>
                <a:lnTo>
                  <a:pt x="600241" y="468933"/>
                </a:lnTo>
                <a:lnTo>
                  <a:pt x="595563" y="463120"/>
                </a:lnTo>
                <a:lnTo>
                  <a:pt x="589956" y="459831"/>
                </a:lnTo>
                <a:lnTo>
                  <a:pt x="583936" y="457311"/>
                </a:lnTo>
                <a:lnTo>
                  <a:pt x="561959" y="440793"/>
                </a:lnTo>
                <a:lnTo>
                  <a:pt x="558790" y="439912"/>
                </a:lnTo>
                <a:lnTo>
                  <a:pt x="556676" y="438266"/>
                </a:lnTo>
                <a:lnTo>
                  <a:pt x="547950" y="425047"/>
                </a:lnTo>
                <a:lnTo>
                  <a:pt x="542336" y="421743"/>
                </a:lnTo>
                <a:lnTo>
                  <a:pt x="539357" y="420862"/>
                </a:lnTo>
                <a:lnTo>
                  <a:pt x="537371" y="419217"/>
                </a:lnTo>
                <a:lnTo>
                  <a:pt x="535165" y="414566"/>
                </a:lnTo>
                <a:lnTo>
                  <a:pt x="533519" y="412903"/>
                </a:lnTo>
                <a:lnTo>
                  <a:pt x="528867" y="411054"/>
                </a:lnTo>
                <a:lnTo>
                  <a:pt x="527203" y="409502"/>
                </a:lnTo>
                <a:lnTo>
                  <a:pt x="525354" y="404957"/>
                </a:lnTo>
                <a:lnTo>
                  <a:pt x="523802" y="403321"/>
                </a:lnTo>
                <a:lnTo>
                  <a:pt x="510747" y="395424"/>
                </a:lnTo>
                <a:lnTo>
                  <a:pt x="488060" y="374800"/>
                </a:lnTo>
                <a:lnTo>
                  <a:pt x="482204" y="372953"/>
                </a:lnTo>
                <a:lnTo>
                  <a:pt x="480220" y="371402"/>
                </a:lnTo>
                <a:lnTo>
                  <a:pt x="478014" y="366857"/>
                </a:lnTo>
                <a:lnTo>
                  <a:pt x="476367" y="365221"/>
                </a:lnTo>
                <a:lnTo>
                  <a:pt x="457021" y="354602"/>
                </a:lnTo>
                <a:lnTo>
                  <a:pt x="453906" y="353876"/>
                </a:lnTo>
                <a:lnTo>
                  <a:pt x="451829" y="352334"/>
                </a:lnTo>
                <a:lnTo>
                  <a:pt x="450445" y="350248"/>
                </a:lnTo>
                <a:lnTo>
                  <a:pt x="447847" y="345108"/>
                </a:lnTo>
                <a:lnTo>
                  <a:pt x="443166" y="339295"/>
                </a:lnTo>
                <a:lnTo>
                  <a:pt x="437557" y="336006"/>
                </a:lnTo>
                <a:lnTo>
                  <a:pt x="431536" y="333486"/>
                </a:lnTo>
                <a:lnTo>
                  <a:pt x="411861" y="317596"/>
                </a:lnTo>
                <a:lnTo>
                  <a:pt x="406005" y="315779"/>
                </a:lnTo>
                <a:lnTo>
                  <a:pt x="404020" y="314236"/>
                </a:lnTo>
                <a:lnTo>
                  <a:pt x="401814" y="309699"/>
                </a:lnTo>
                <a:lnTo>
                  <a:pt x="400167" y="308066"/>
                </a:lnTo>
                <a:lnTo>
                  <a:pt x="381117" y="296242"/>
                </a:lnTo>
                <a:lnTo>
                  <a:pt x="376466" y="295705"/>
                </a:lnTo>
                <a:lnTo>
                  <a:pt x="374803" y="294503"/>
                </a:lnTo>
                <a:lnTo>
                  <a:pt x="373693" y="292644"/>
                </a:lnTo>
                <a:lnTo>
                  <a:pt x="372954" y="290345"/>
                </a:lnTo>
                <a:lnTo>
                  <a:pt x="371402" y="288814"/>
                </a:lnTo>
                <a:lnTo>
                  <a:pt x="361309" y="283533"/>
                </a:lnTo>
                <a:lnTo>
                  <a:pt x="344378" y="268151"/>
                </a:lnTo>
                <a:lnTo>
                  <a:pt x="342134" y="259383"/>
                </a:lnTo>
                <a:lnTo>
                  <a:pt x="337974" y="253570"/>
                </a:lnTo>
                <a:lnTo>
                  <a:pt x="332597" y="250281"/>
                </a:lnTo>
                <a:lnTo>
                  <a:pt x="329681" y="249405"/>
                </a:lnTo>
                <a:lnTo>
                  <a:pt x="327738" y="247761"/>
                </a:lnTo>
                <a:lnTo>
                  <a:pt x="325578" y="243113"/>
                </a:lnTo>
                <a:lnTo>
                  <a:pt x="323943" y="241451"/>
                </a:lnTo>
                <a:lnTo>
                  <a:pt x="310744" y="233506"/>
                </a:lnTo>
                <a:lnTo>
                  <a:pt x="288901" y="213699"/>
                </a:lnTo>
                <a:lnTo>
                  <a:pt x="276220" y="207547"/>
                </a:lnTo>
                <a:lnTo>
                  <a:pt x="228772" y="162097"/>
                </a:lnTo>
                <a:lnTo>
                  <a:pt x="212461" y="146845"/>
                </a:lnTo>
                <a:lnTo>
                  <a:pt x="199973" y="140837"/>
                </a:lnTo>
                <a:lnTo>
                  <a:pt x="196816" y="138342"/>
                </a:lnTo>
                <a:lnTo>
                  <a:pt x="193307" y="132746"/>
                </a:lnTo>
                <a:lnTo>
                  <a:pt x="192371" y="129772"/>
                </a:lnTo>
                <a:lnTo>
                  <a:pt x="190689" y="127790"/>
                </a:lnTo>
                <a:lnTo>
                  <a:pt x="161873" y="107418"/>
                </a:lnTo>
                <a:lnTo>
                  <a:pt x="155552" y="104892"/>
                </a:lnTo>
                <a:lnTo>
                  <a:pt x="146043" y="98577"/>
                </a:lnTo>
                <a:lnTo>
                  <a:pt x="139697" y="96729"/>
                </a:lnTo>
                <a:lnTo>
                  <a:pt x="137581" y="95178"/>
                </a:lnTo>
                <a:lnTo>
                  <a:pt x="136171" y="93085"/>
                </a:lnTo>
                <a:lnTo>
                  <a:pt x="135231" y="90631"/>
                </a:lnTo>
                <a:lnTo>
                  <a:pt x="123794" y="82123"/>
                </a:lnTo>
                <a:lnTo>
                  <a:pt x="109629" y="76312"/>
                </a:lnTo>
                <a:lnTo>
                  <a:pt x="108012" y="74158"/>
                </a:lnTo>
                <a:lnTo>
                  <a:pt x="106933" y="71663"/>
                </a:lnTo>
                <a:lnTo>
                  <a:pt x="105155" y="70001"/>
                </a:lnTo>
                <a:lnTo>
                  <a:pt x="94698" y="64510"/>
                </a:lnTo>
                <a:lnTo>
                  <a:pt x="88655" y="60421"/>
                </a:lnTo>
                <a:lnTo>
                  <a:pt x="79303" y="57061"/>
                </a:lnTo>
                <a:lnTo>
                  <a:pt x="69828" y="50891"/>
                </a:lnTo>
                <a:lnTo>
                  <a:pt x="60319" y="47534"/>
                </a:lnTo>
                <a:lnTo>
                  <a:pt x="30340" y="20804"/>
                </a:lnTo>
                <a:lnTo>
                  <a:pt x="26538" y="19830"/>
                </a:lnTo>
                <a:lnTo>
                  <a:pt x="20529" y="19204"/>
                </a:lnTo>
                <a:lnTo>
                  <a:pt x="20036" y="18095"/>
                </a:lnTo>
                <a:lnTo>
                  <a:pt x="19050" y="9535"/>
                </a:lnTo>
                <a:lnTo>
                  <a:pt x="13993" y="9528"/>
                </a:lnTo>
                <a:lnTo>
                  <a:pt x="12504" y="8468"/>
                </a:lnTo>
                <a:lnTo>
                  <a:pt x="11511" y="6704"/>
                </a:lnTo>
                <a:lnTo>
                  <a:pt x="10849" y="4469"/>
                </a:lnTo>
                <a:lnTo>
                  <a:pt x="9349" y="2979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SMARTInkShape-3690"/>
          <p:cNvSpPr/>
          <p:nvPr>
            <p:custDataLst>
              <p:tags r:id="rId12"/>
            </p:custDataLst>
          </p:nvPr>
        </p:nvSpPr>
        <p:spPr>
          <a:xfrm>
            <a:off x="5162550" y="3267075"/>
            <a:ext cx="628651" cy="514351"/>
          </a:xfrm>
          <a:custGeom>
            <a:avLst/>
            <a:gdLst/>
            <a:ahLst/>
            <a:cxnLst/>
            <a:rect l="0" t="0" r="0" b="0"/>
            <a:pathLst>
              <a:path w="628651" h="514351">
                <a:moveTo>
                  <a:pt x="28575" y="504825"/>
                </a:moveTo>
                <a:lnTo>
                  <a:pt x="28575" y="504825"/>
                </a:lnTo>
                <a:lnTo>
                  <a:pt x="20374" y="513026"/>
                </a:lnTo>
                <a:lnTo>
                  <a:pt x="9651" y="514340"/>
                </a:lnTo>
                <a:lnTo>
                  <a:pt x="1335" y="514350"/>
                </a:lnTo>
                <a:lnTo>
                  <a:pt x="890" y="513292"/>
                </a:lnTo>
                <a:lnTo>
                  <a:pt x="0" y="504825"/>
                </a:lnTo>
                <a:lnTo>
                  <a:pt x="9133" y="504825"/>
                </a:lnTo>
                <a:lnTo>
                  <a:pt x="17052" y="498279"/>
                </a:lnTo>
                <a:lnTo>
                  <a:pt x="26849" y="495693"/>
                </a:lnTo>
                <a:lnTo>
                  <a:pt x="27424" y="494504"/>
                </a:lnTo>
                <a:lnTo>
                  <a:pt x="28063" y="490360"/>
                </a:lnTo>
                <a:lnTo>
                  <a:pt x="29292" y="488831"/>
                </a:lnTo>
                <a:lnTo>
                  <a:pt x="47853" y="478415"/>
                </a:lnTo>
                <a:lnTo>
                  <a:pt x="50952" y="477694"/>
                </a:lnTo>
                <a:lnTo>
                  <a:pt x="53018" y="476154"/>
                </a:lnTo>
                <a:lnTo>
                  <a:pt x="54395" y="474069"/>
                </a:lnTo>
                <a:lnTo>
                  <a:pt x="56984" y="468931"/>
                </a:lnTo>
                <a:lnTo>
                  <a:pt x="98435" y="425447"/>
                </a:lnTo>
                <a:lnTo>
                  <a:pt x="129293" y="402167"/>
                </a:lnTo>
                <a:lnTo>
                  <a:pt x="140497" y="387154"/>
                </a:lnTo>
                <a:lnTo>
                  <a:pt x="159888" y="369241"/>
                </a:lnTo>
                <a:lnTo>
                  <a:pt x="168427" y="358840"/>
                </a:lnTo>
                <a:lnTo>
                  <a:pt x="215791" y="317409"/>
                </a:lnTo>
                <a:lnTo>
                  <a:pt x="257354" y="283573"/>
                </a:lnTo>
                <a:lnTo>
                  <a:pt x="301436" y="244566"/>
                </a:lnTo>
                <a:lnTo>
                  <a:pt x="343075" y="208905"/>
                </a:lnTo>
                <a:lnTo>
                  <a:pt x="387360" y="173263"/>
                </a:lnTo>
                <a:lnTo>
                  <a:pt x="431800" y="145284"/>
                </a:lnTo>
                <a:lnTo>
                  <a:pt x="476250" y="114906"/>
                </a:lnTo>
                <a:lnTo>
                  <a:pt x="520700" y="92110"/>
                </a:lnTo>
                <a:lnTo>
                  <a:pt x="555450" y="70910"/>
                </a:lnTo>
                <a:lnTo>
                  <a:pt x="567332" y="66871"/>
                </a:lnTo>
                <a:lnTo>
                  <a:pt x="600058" y="40871"/>
                </a:lnTo>
                <a:lnTo>
                  <a:pt x="606418" y="38273"/>
                </a:lnTo>
                <a:lnTo>
                  <a:pt x="622299" y="25005"/>
                </a:lnTo>
                <a:lnTo>
                  <a:pt x="625828" y="18874"/>
                </a:lnTo>
                <a:lnTo>
                  <a:pt x="628485" y="10072"/>
                </a:lnTo>
                <a:lnTo>
                  <a:pt x="6286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SMARTInkShape-Group681"/>
          <p:cNvGrpSpPr/>
          <p:nvPr/>
        </p:nvGrpSpPr>
        <p:grpSpPr>
          <a:xfrm>
            <a:off x="5076825" y="5620177"/>
            <a:ext cx="1228726" cy="475420"/>
            <a:chOff x="5076825" y="5620177"/>
            <a:chExt cx="1228726" cy="475420"/>
          </a:xfrm>
        </p:grpSpPr>
        <p:sp>
          <p:nvSpPr>
            <p:cNvPr id="249" name="SMARTInkShape-3691"/>
            <p:cNvSpPr/>
            <p:nvPr>
              <p:custDataLst>
                <p:tags r:id="rId93"/>
              </p:custDataLst>
            </p:nvPr>
          </p:nvSpPr>
          <p:spPr>
            <a:xfrm>
              <a:off x="6172237" y="5905500"/>
              <a:ext cx="114264" cy="190097"/>
            </a:xfrm>
            <a:custGeom>
              <a:avLst/>
              <a:gdLst/>
              <a:ahLst/>
              <a:cxnLst/>
              <a:rect l="0" t="0" r="0" b="0"/>
              <a:pathLst>
                <a:path w="114264" h="190097">
                  <a:moveTo>
                    <a:pt x="114263" y="0"/>
                  </a:moveTo>
                  <a:lnTo>
                    <a:pt x="114263" y="0"/>
                  </a:lnTo>
                  <a:lnTo>
                    <a:pt x="95608" y="0"/>
                  </a:lnTo>
                  <a:lnTo>
                    <a:pt x="87687" y="6545"/>
                  </a:lnTo>
                  <a:lnTo>
                    <a:pt x="78990" y="8642"/>
                  </a:lnTo>
                  <a:lnTo>
                    <a:pt x="72833" y="9132"/>
                  </a:lnTo>
                  <a:lnTo>
                    <a:pt x="70768" y="10321"/>
                  </a:lnTo>
                  <a:lnTo>
                    <a:pt x="69392" y="12173"/>
                  </a:lnTo>
                  <a:lnTo>
                    <a:pt x="66803" y="17052"/>
                  </a:lnTo>
                  <a:lnTo>
                    <a:pt x="60454" y="25748"/>
                  </a:lnTo>
                  <a:lnTo>
                    <a:pt x="57045" y="35028"/>
                  </a:lnTo>
                  <a:lnTo>
                    <a:pt x="31304" y="66677"/>
                  </a:lnTo>
                  <a:lnTo>
                    <a:pt x="28709" y="73026"/>
                  </a:lnTo>
                  <a:lnTo>
                    <a:pt x="24028" y="79375"/>
                  </a:lnTo>
                  <a:lnTo>
                    <a:pt x="21242" y="88547"/>
                  </a:lnTo>
                  <a:lnTo>
                    <a:pt x="18945" y="98621"/>
                  </a:lnTo>
                  <a:lnTo>
                    <a:pt x="11670" y="113712"/>
                  </a:lnTo>
                  <a:lnTo>
                    <a:pt x="10943" y="117082"/>
                  </a:lnTo>
                  <a:lnTo>
                    <a:pt x="1415" y="136491"/>
                  </a:lnTo>
                  <a:lnTo>
                    <a:pt x="0" y="165099"/>
                  </a:lnTo>
                  <a:lnTo>
                    <a:pt x="1046" y="167216"/>
                  </a:lnTo>
                  <a:lnTo>
                    <a:pt x="2802" y="168628"/>
                  </a:lnTo>
                  <a:lnTo>
                    <a:pt x="5031" y="169569"/>
                  </a:lnTo>
                  <a:lnTo>
                    <a:pt x="6516" y="171254"/>
                  </a:lnTo>
                  <a:lnTo>
                    <a:pt x="9097" y="179486"/>
                  </a:lnTo>
                  <a:lnTo>
                    <a:pt x="12137" y="180313"/>
                  </a:lnTo>
                  <a:lnTo>
                    <a:pt x="14428" y="180534"/>
                  </a:lnTo>
                  <a:lnTo>
                    <a:pt x="19797" y="183601"/>
                  </a:lnTo>
                  <a:lnTo>
                    <a:pt x="26811" y="189137"/>
                  </a:lnTo>
                  <a:lnTo>
                    <a:pt x="33082" y="190096"/>
                  </a:lnTo>
                  <a:lnTo>
                    <a:pt x="34743" y="189173"/>
                  </a:lnTo>
                  <a:lnTo>
                    <a:pt x="35850" y="187497"/>
                  </a:lnTo>
                  <a:lnTo>
                    <a:pt x="36587" y="185324"/>
                  </a:lnTo>
                  <a:lnTo>
                    <a:pt x="38137" y="183874"/>
                  </a:lnTo>
                  <a:lnTo>
                    <a:pt x="42682" y="182263"/>
                  </a:lnTo>
                  <a:lnTo>
                    <a:pt x="55358" y="181088"/>
                  </a:lnTo>
                  <a:lnTo>
                    <a:pt x="55943" y="179992"/>
                  </a:lnTo>
                  <a:lnTo>
                    <a:pt x="56592" y="175952"/>
                  </a:lnTo>
                  <a:lnTo>
                    <a:pt x="57825" y="174451"/>
                  </a:lnTo>
                  <a:lnTo>
                    <a:pt x="65269" y="171845"/>
                  </a:lnTo>
                  <a:lnTo>
                    <a:pt x="66029" y="168804"/>
                  </a:lnTo>
                  <a:lnTo>
                    <a:pt x="66232" y="166511"/>
                  </a:lnTo>
                  <a:lnTo>
                    <a:pt x="65309" y="164982"/>
                  </a:lnTo>
                  <a:lnTo>
                    <a:pt x="63635" y="163963"/>
                  </a:lnTo>
                  <a:lnTo>
                    <a:pt x="61462" y="163283"/>
                  </a:lnTo>
                  <a:lnTo>
                    <a:pt x="60012" y="161773"/>
                  </a:lnTo>
                  <a:lnTo>
                    <a:pt x="57495" y="153843"/>
                  </a:lnTo>
                  <a:lnTo>
                    <a:pt x="54460" y="153042"/>
                  </a:lnTo>
                  <a:lnTo>
                    <a:pt x="30374" y="152411"/>
                  </a:lnTo>
                  <a:lnTo>
                    <a:pt x="21296" y="145856"/>
                  </a:lnTo>
                  <a:lnTo>
                    <a:pt x="9488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692"/>
            <p:cNvSpPr/>
            <p:nvPr>
              <p:custDataLst>
                <p:tags r:id="rId94"/>
              </p:custDataLst>
            </p:nvPr>
          </p:nvSpPr>
          <p:spPr>
            <a:xfrm>
              <a:off x="6162709" y="5819775"/>
              <a:ext cx="142842" cy="28576"/>
            </a:xfrm>
            <a:custGeom>
              <a:avLst/>
              <a:gdLst/>
              <a:ahLst/>
              <a:cxnLst/>
              <a:rect l="0" t="0" r="0" b="0"/>
              <a:pathLst>
                <a:path w="142842" h="28576">
                  <a:moveTo>
                    <a:pt x="9491" y="28575"/>
                  </a:moveTo>
                  <a:lnTo>
                    <a:pt x="9491" y="28575"/>
                  </a:lnTo>
                  <a:lnTo>
                    <a:pt x="0" y="28575"/>
                  </a:lnTo>
                  <a:lnTo>
                    <a:pt x="8170" y="20374"/>
                  </a:lnTo>
                  <a:lnTo>
                    <a:pt x="14156" y="19443"/>
                  </a:lnTo>
                  <a:lnTo>
                    <a:pt x="22633" y="19166"/>
                  </a:lnTo>
                  <a:lnTo>
                    <a:pt x="28737" y="16279"/>
                  </a:lnTo>
                  <a:lnTo>
                    <a:pt x="34978" y="12526"/>
                  </a:lnTo>
                  <a:lnTo>
                    <a:pt x="47608" y="10118"/>
                  </a:lnTo>
                  <a:lnTo>
                    <a:pt x="74050" y="8489"/>
                  </a:lnTo>
                  <a:lnTo>
                    <a:pt x="100683" y="885"/>
                  </a:lnTo>
                  <a:lnTo>
                    <a:pt x="1428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693"/>
            <p:cNvSpPr/>
            <p:nvPr>
              <p:custDataLst>
                <p:tags r:id="rId95"/>
              </p:custDataLst>
            </p:nvPr>
          </p:nvSpPr>
          <p:spPr>
            <a:xfrm>
              <a:off x="6238875" y="5629309"/>
              <a:ext cx="9526" cy="133317"/>
            </a:xfrm>
            <a:custGeom>
              <a:avLst/>
              <a:gdLst/>
              <a:ahLst/>
              <a:cxnLst/>
              <a:rect l="0" t="0" r="0" b="0"/>
              <a:pathLst>
                <a:path w="9526" h="133317">
                  <a:moveTo>
                    <a:pt x="0" y="9491"/>
                  </a:moveTo>
                  <a:lnTo>
                    <a:pt x="0" y="9491"/>
                  </a:lnTo>
                  <a:lnTo>
                    <a:pt x="9491" y="0"/>
                  </a:lnTo>
                  <a:lnTo>
                    <a:pt x="9525" y="45484"/>
                  </a:lnTo>
                  <a:lnTo>
                    <a:pt x="9525" y="93056"/>
                  </a:lnTo>
                  <a:lnTo>
                    <a:pt x="9525" y="96951"/>
                  </a:lnTo>
                  <a:lnTo>
                    <a:pt x="6703" y="104101"/>
                  </a:lnTo>
                  <a:lnTo>
                    <a:pt x="4469" y="107489"/>
                  </a:lnTo>
                  <a:lnTo>
                    <a:pt x="0" y="133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694"/>
            <p:cNvSpPr/>
            <p:nvPr>
              <p:custDataLst>
                <p:tags r:id="rId96"/>
              </p:custDataLst>
            </p:nvPr>
          </p:nvSpPr>
          <p:spPr>
            <a:xfrm>
              <a:off x="5962660" y="5829300"/>
              <a:ext cx="85716" cy="28576"/>
            </a:xfrm>
            <a:custGeom>
              <a:avLst/>
              <a:gdLst/>
              <a:ahLst/>
              <a:cxnLst/>
              <a:rect l="0" t="0" r="0" b="0"/>
              <a:pathLst>
                <a:path w="85716" h="28576">
                  <a:moveTo>
                    <a:pt x="9515" y="19050"/>
                  </a:moveTo>
                  <a:lnTo>
                    <a:pt x="9515" y="19050"/>
                  </a:lnTo>
                  <a:lnTo>
                    <a:pt x="4459" y="19050"/>
                  </a:lnTo>
                  <a:lnTo>
                    <a:pt x="2970" y="20108"/>
                  </a:lnTo>
                  <a:lnTo>
                    <a:pt x="1976" y="21872"/>
                  </a:lnTo>
                  <a:lnTo>
                    <a:pt x="0" y="28541"/>
                  </a:lnTo>
                  <a:lnTo>
                    <a:pt x="23588" y="28575"/>
                  </a:lnTo>
                  <a:lnTo>
                    <a:pt x="29175" y="25753"/>
                  </a:lnTo>
                  <a:lnTo>
                    <a:pt x="44521" y="13387"/>
                  </a:lnTo>
                  <a:lnTo>
                    <a:pt x="53989" y="10670"/>
                  </a:lnTo>
                  <a:lnTo>
                    <a:pt x="64555" y="8806"/>
                  </a:lnTo>
                  <a:lnTo>
                    <a:pt x="857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695"/>
            <p:cNvSpPr/>
            <p:nvPr>
              <p:custDataLst>
                <p:tags r:id="rId97"/>
              </p:custDataLst>
            </p:nvPr>
          </p:nvSpPr>
          <p:spPr>
            <a:xfrm>
              <a:off x="5953125" y="57626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9559"/>
                  </a:lnTo>
                  <a:lnTo>
                    <a:pt x="5056" y="9535"/>
                  </a:lnTo>
                  <a:lnTo>
                    <a:pt x="6545" y="8474"/>
                  </a:lnTo>
                  <a:lnTo>
                    <a:pt x="7539" y="6708"/>
                  </a:lnTo>
                  <a:lnTo>
                    <a:pt x="8201" y="4472"/>
                  </a:lnTo>
                  <a:lnTo>
                    <a:pt x="9701" y="2981"/>
                  </a:lnTo>
                  <a:lnTo>
                    <a:pt x="14189" y="1325"/>
                  </a:lnTo>
                  <a:lnTo>
                    <a:pt x="60442" y="0"/>
                  </a:lnTo>
                  <a:lnTo>
                    <a:pt x="64829" y="0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696"/>
            <p:cNvSpPr/>
            <p:nvPr>
              <p:custDataLst>
                <p:tags r:id="rId98"/>
              </p:custDataLst>
            </p:nvPr>
          </p:nvSpPr>
          <p:spPr>
            <a:xfrm>
              <a:off x="5781675" y="5924943"/>
              <a:ext cx="104776" cy="123313"/>
            </a:xfrm>
            <a:custGeom>
              <a:avLst/>
              <a:gdLst/>
              <a:ahLst/>
              <a:cxnLst/>
              <a:rect l="0" t="0" r="0" b="0"/>
              <a:pathLst>
                <a:path w="104776" h="123313">
                  <a:moveTo>
                    <a:pt x="0" y="9132"/>
                  </a:moveTo>
                  <a:lnTo>
                    <a:pt x="0" y="9132"/>
                  </a:lnTo>
                  <a:lnTo>
                    <a:pt x="13257" y="9132"/>
                  </a:lnTo>
                  <a:lnTo>
                    <a:pt x="15188" y="8074"/>
                  </a:lnTo>
                  <a:lnTo>
                    <a:pt x="16475" y="6310"/>
                  </a:lnTo>
                  <a:lnTo>
                    <a:pt x="17333" y="4076"/>
                  </a:lnTo>
                  <a:lnTo>
                    <a:pt x="18963" y="2587"/>
                  </a:lnTo>
                  <a:lnTo>
                    <a:pt x="27101" y="0"/>
                  </a:lnTo>
                  <a:lnTo>
                    <a:pt x="38742" y="7198"/>
                  </a:lnTo>
                  <a:lnTo>
                    <a:pt x="52161" y="9019"/>
                  </a:lnTo>
                  <a:lnTo>
                    <a:pt x="53825" y="10115"/>
                  </a:lnTo>
                  <a:lnTo>
                    <a:pt x="54933" y="11904"/>
                  </a:lnTo>
                  <a:lnTo>
                    <a:pt x="56857" y="18826"/>
                  </a:lnTo>
                  <a:lnTo>
                    <a:pt x="57147" y="42245"/>
                  </a:lnTo>
                  <a:lnTo>
                    <a:pt x="54327" y="47838"/>
                  </a:lnTo>
                  <a:lnTo>
                    <a:pt x="50603" y="53851"/>
                  </a:lnTo>
                  <a:lnTo>
                    <a:pt x="47449" y="63186"/>
                  </a:lnTo>
                  <a:lnTo>
                    <a:pt x="30326" y="83453"/>
                  </a:lnTo>
                  <a:lnTo>
                    <a:pt x="29353" y="87319"/>
                  </a:lnTo>
                  <a:lnTo>
                    <a:pt x="29093" y="89832"/>
                  </a:lnTo>
                  <a:lnTo>
                    <a:pt x="25983" y="95446"/>
                  </a:lnTo>
                  <a:lnTo>
                    <a:pt x="20419" y="102617"/>
                  </a:lnTo>
                  <a:lnTo>
                    <a:pt x="19086" y="113469"/>
                  </a:lnTo>
                  <a:lnTo>
                    <a:pt x="28184" y="123028"/>
                  </a:lnTo>
                  <a:lnTo>
                    <a:pt x="33515" y="123312"/>
                  </a:lnTo>
                  <a:lnTo>
                    <a:pt x="38884" y="120557"/>
                  </a:lnTo>
                  <a:lnTo>
                    <a:pt x="44798" y="116863"/>
                  </a:lnTo>
                  <a:lnTo>
                    <a:pt x="55314" y="114296"/>
                  </a:lnTo>
                  <a:lnTo>
                    <a:pt x="64392" y="107438"/>
                  </a:lnTo>
                  <a:lnTo>
                    <a:pt x="73290" y="104229"/>
                  </a:lnTo>
                  <a:lnTo>
                    <a:pt x="82628" y="98104"/>
                  </a:lnTo>
                  <a:lnTo>
                    <a:pt x="92098" y="94761"/>
                  </a:lnTo>
                  <a:lnTo>
                    <a:pt x="104775" y="85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697"/>
            <p:cNvSpPr/>
            <p:nvPr>
              <p:custDataLst>
                <p:tags r:id="rId99"/>
              </p:custDataLst>
            </p:nvPr>
          </p:nvSpPr>
          <p:spPr>
            <a:xfrm>
              <a:off x="5715034" y="5838825"/>
              <a:ext cx="114267" cy="27252"/>
            </a:xfrm>
            <a:custGeom>
              <a:avLst/>
              <a:gdLst/>
              <a:ahLst/>
              <a:cxnLst/>
              <a:rect l="0" t="0" r="0" b="0"/>
              <a:pathLst>
                <a:path w="114267" h="27252">
                  <a:moveTo>
                    <a:pt x="9491" y="19050"/>
                  </a:moveTo>
                  <a:lnTo>
                    <a:pt x="9491" y="19050"/>
                  </a:lnTo>
                  <a:lnTo>
                    <a:pt x="358" y="19050"/>
                  </a:lnTo>
                  <a:lnTo>
                    <a:pt x="0" y="27251"/>
                  </a:lnTo>
                  <a:lnTo>
                    <a:pt x="8170" y="20258"/>
                  </a:lnTo>
                  <a:lnTo>
                    <a:pt x="34303" y="18062"/>
                  </a:lnTo>
                  <a:lnTo>
                    <a:pt x="47475" y="11525"/>
                  </a:lnTo>
                  <a:lnTo>
                    <a:pt x="83702" y="6755"/>
                  </a:lnTo>
                  <a:lnTo>
                    <a:pt x="91157" y="3003"/>
                  </a:lnTo>
                  <a:lnTo>
                    <a:pt x="1142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698"/>
            <p:cNvSpPr/>
            <p:nvPr>
              <p:custDataLst>
                <p:tags r:id="rId100"/>
              </p:custDataLst>
            </p:nvPr>
          </p:nvSpPr>
          <p:spPr>
            <a:xfrm>
              <a:off x="5762625" y="5620177"/>
              <a:ext cx="9526" cy="132924"/>
            </a:xfrm>
            <a:custGeom>
              <a:avLst/>
              <a:gdLst/>
              <a:ahLst/>
              <a:cxnLst/>
              <a:rect l="0" t="0" r="0" b="0"/>
              <a:pathLst>
                <a:path w="9526" h="132924">
                  <a:moveTo>
                    <a:pt x="0" y="18623"/>
                  </a:moveTo>
                  <a:lnTo>
                    <a:pt x="0" y="18623"/>
                  </a:lnTo>
                  <a:lnTo>
                    <a:pt x="0" y="0"/>
                  </a:lnTo>
                  <a:lnTo>
                    <a:pt x="0" y="45818"/>
                  </a:lnTo>
                  <a:lnTo>
                    <a:pt x="0" y="92826"/>
                  </a:lnTo>
                  <a:lnTo>
                    <a:pt x="1058" y="116981"/>
                  </a:lnTo>
                  <a:lnTo>
                    <a:pt x="9525" y="132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699"/>
            <p:cNvSpPr/>
            <p:nvPr>
              <p:custDataLst>
                <p:tags r:id="rId101"/>
              </p:custDataLst>
            </p:nvPr>
          </p:nvSpPr>
          <p:spPr>
            <a:xfrm>
              <a:off x="5581650" y="57721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52520" y="0"/>
                  </a:lnTo>
                  <a:lnTo>
                    <a:pt x="50888" y="1058"/>
                  </a:lnTo>
                  <a:lnTo>
                    <a:pt x="49800" y="2822"/>
                  </a:lnTo>
                  <a:lnTo>
                    <a:pt x="49076" y="5056"/>
                  </a:lnTo>
                  <a:lnTo>
                    <a:pt x="47534" y="6545"/>
                  </a:lnTo>
                  <a:lnTo>
                    <a:pt x="42998" y="8201"/>
                  </a:lnTo>
                  <a:lnTo>
                    <a:pt x="41365" y="9701"/>
                  </a:lnTo>
                  <a:lnTo>
                    <a:pt x="33474" y="22666"/>
                  </a:lnTo>
                  <a:lnTo>
                    <a:pt x="22997" y="35012"/>
                  </a:lnTo>
                  <a:lnTo>
                    <a:pt x="17007" y="47642"/>
                  </a:lnTo>
                  <a:lnTo>
                    <a:pt x="12850" y="53982"/>
                  </a:lnTo>
                  <a:lnTo>
                    <a:pt x="10511" y="63502"/>
                  </a:lnTo>
                  <a:lnTo>
                    <a:pt x="9963" y="69851"/>
                  </a:lnTo>
                  <a:lnTo>
                    <a:pt x="6898" y="76200"/>
                  </a:lnTo>
                  <a:lnTo>
                    <a:pt x="3065" y="8255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700"/>
            <p:cNvSpPr/>
            <p:nvPr>
              <p:custDataLst>
                <p:tags r:id="rId102"/>
              </p:custDataLst>
            </p:nvPr>
          </p:nvSpPr>
          <p:spPr>
            <a:xfrm>
              <a:off x="5534025" y="5753100"/>
              <a:ext cx="114301" cy="104776"/>
            </a:xfrm>
            <a:custGeom>
              <a:avLst/>
              <a:gdLst/>
              <a:ahLst/>
              <a:cxnLst/>
              <a:rect l="0" t="0" r="0" b="0"/>
              <a:pathLst>
                <a:path w="114301" h="104776">
                  <a:moveTo>
                    <a:pt x="0" y="0"/>
                  </a:moveTo>
                  <a:lnTo>
                    <a:pt x="0" y="0"/>
                  </a:lnTo>
                  <a:lnTo>
                    <a:pt x="9133" y="9132"/>
                  </a:lnTo>
                  <a:lnTo>
                    <a:pt x="9409" y="14465"/>
                  </a:lnTo>
                  <a:lnTo>
                    <a:pt x="10506" y="15994"/>
                  </a:lnTo>
                  <a:lnTo>
                    <a:pt x="12296" y="17013"/>
                  </a:lnTo>
                  <a:lnTo>
                    <a:pt x="14548" y="17692"/>
                  </a:lnTo>
                  <a:lnTo>
                    <a:pt x="22772" y="23704"/>
                  </a:lnTo>
                  <a:lnTo>
                    <a:pt x="25996" y="29232"/>
                  </a:lnTo>
                  <a:lnTo>
                    <a:pt x="28487" y="35217"/>
                  </a:lnTo>
                  <a:lnTo>
                    <a:pt x="69888" y="79409"/>
                  </a:lnTo>
                  <a:lnTo>
                    <a:pt x="76217" y="82918"/>
                  </a:lnTo>
                  <a:lnTo>
                    <a:pt x="82557" y="85535"/>
                  </a:lnTo>
                  <a:lnTo>
                    <a:pt x="88903" y="90227"/>
                  </a:lnTo>
                  <a:lnTo>
                    <a:pt x="92430" y="95839"/>
                  </a:lnTo>
                  <a:lnTo>
                    <a:pt x="93369" y="98818"/>
                  </a:lnTo>
                  <a:lnTo>
                    <a:pt x="95054" y="100804"/>
                  </a:lnTo>
                  <a:lnTo>
                    <a:pt x="99749" y="103010"/>
                  </a:lnTo>
                  <a:lnTo>
                    <a:pt x="11430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701"/>
            <p:cNvSpPr/>
            <p:nvPr>
              <p:custDataLst>
                <p:tags r:id="rId103"/>
              </p:custDataLst>
            </p:nvPr>
          </p:nvSpPr>
          <p:spPr>
            <a:xfrm>
              <a:off x="5362575" y="5924550"/>
              <a:ext cx="95131" cy="169688"/>
            </a:xfrm>
            <a:custGeom>
              <a:avLst/>
              <a:gdLst/>
              <a:ahLst/>
              <a:cxnLst/>
              <a:rect l="0" t="0" r="0" b="0"/>
              <a:pathLst>
                <a:path w="95131" h="169688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46816" y="0"/>
                  </a:lnTo>
                  <a:lnTo>
                    <a:pt x="66518" y="0"/>
                  </a:lnTo>
                  <a:lnTo>
                    <a:pt x="71684" y="5056"/>
                  </a:lnTo>
                  <a:lnTo>
                    <a:pt x="72132" y="6545"/>
                  </a:lnTo>
                  <a:lnTo>
                    <a:pt x="71371" y="7539"/>
                  </a:lnTo>
                  <a:lnTo>
                    <a:pt x="69805" y="8201"/>
                  </a:lnTo>
                  <a:lnTo>
                    <a:pt x="68762" y="9701"/>
                  </a:lnTo>
                  <a:lnTo>
                    <a:pt x="66950" y="17610"/>
                  </a:lnTo>
                  <a:lnTo>
                    <a:pt x="49067" y="36649"/>
                  </a:lnTo>
                  <a:lnTo>
                    <a:pt x="42996" y="37670"/>
                  </a:lnTo>
                  <a:lnTo>
                    <a:pt x="41364" y="38872"/>
                  </a:lnTo>
                  <a:lnTo>
                    <a:pt x="38744" y="45582"/>
                  </a:lnTo>
                  <a:lnTo>
                    <a:pt x="38529" y="46263"/>
                  </a:lnTo>
                  <a:lnTo>
                    <a:pt x="35469" y="47020"/>
                  </a:lnTo>
                  <a:lnTo>
                    <a:pt x="29937" y="47505"/>
                  </a:lnTo>
                  <a:lnTo>
                    <a:pt x="29482" y="48603"/>
                  </a:lnTo>
                  <a:lnTo>
                    <a:pt x="28695" y="55816"/>
                  </a:lnTo>
                  <a:lnTo>
                    <a:pt x="29713" y="56261"/>
                  </a:lnTo>
                  <a:lnTo>
                    <a:pt x="42768" y="57116"/>
                  </a:lnTo>
                  <a:lnTo>
                    <a:pt x="44387" y="58186"/>
                  </a:lnTo>
                  <a:lnTo>
                    <a:pt x="45466" y="59957"/>
                  </a:lnTo>
                  <a:lnTo>
                    <a:pt x="46185" y="62196"/>
                  </a:lnTo>
                  <a:lnTo>
                    <a:pt x="47724" y="63689"/>
                  </a:lnTo>
                  <a:lnTo>
                    <a:pt x="57797" y="68907"/>
                  </a:lnTo>
                  <a:lnTo>
                    <a:pt x="73933" y="82462"/>
                  </a:lnTo>
                  <a:lnTo>
                    <a:pt x="79778" y="84274"/>
                  </a:lnTo>
                  <a:lnTo>
                    <a:pt x="81761" y="85816"/>
                  </a:lnTo>
                  <a:lnTo>
                    <a:pt x="83963" y="90353"/>
                  </a:lnTo>
                  <a:lnTo>
                    <a:pt x="85203" y="98855"/>
                  </a:lnTo>
                  <a:lnTo>
                    <a:pt x="86435" y="100828"/>
                  </a:lnTo>
                  <a:lnTo>
                    <a:pt x="88315" y="102144"/>
                  </a:lnTo>
                  <a:lnTo>
                    <a:pt x="90627" y="103021"/>
                  </a:lnTo>
                  <a:lnTo>
                    <a:pt x="92168" y="104664"/>
                  </a:lnTo>
                  <a:lnTo>
                    <a:pt x="93881" y="109311"/>
                  </a:lnTo>
                  <a:lnTo>
                    <a:pt x="95130" y="127120"/>
                  </a:lnTo>
                  <a:lnTo>
                    <a:pt x="94112" y="129197"/>
                  </a:lnTo>
                  <a:lnTo>
                    <a:pt x="92375" y="130581"/>
                  </a:lnTo>
                  <a:lnTo>
                    <a:pt x="90158" y="131504"/>
                  </a:lnTo>
                  <a:lnTo>
                    <a:pt x="88681" y="133178"/>
                  </a:lnTo>
                  <a:lnTo>
                    <a:pt x="83486" y="143468"/>
                  </a:lnTo>
                  <a:lnTo>
                    <a:pt x="63069" y="165502"/>
                  </a:lnTo>
                  <a:lnTo>
                    <a:pt x="56958" y="168807"/>
                  </a:lnTo>
                  <a:lnTo>
                    <a:pt x="53847" y="169687"/>
                  </a:lnTo>
                  <a:lnTo>
                    <a:pt x="44746" y="167844"/>
                  </a:lnTo>
                  <a:lnTo>
                    <a:pt x="19633" y="159622"/>
                  </a:lnTo>
                  <a:lnTo>
                    <a:pt x="9525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702"/>
            <p:cNvSpPr/>
            <p:nvPr>
              <p:custDataLst>
                <p:tags r:id="rId104"/>
              </p:custDataLst>
            </p:nvPr>
          </p:nvSpPr>
          <p:spPr>
            <a:xfrm>
              <a:off x="5334000" y="5810250"/>
              <a:ext cx="114301" cy="38091"/>
            </a:xfrm>
            <a:custGeom>
              <a:avLst/>
              <a:gdLst/>
              <a:ahLst/>
              <a:cxnLst/>
              <a:rect l="0" t="0" r="0" b="0"/>
              <a:pathLst>
                <a:path w="114301" h="38091">
                  <a:moveTo>
                    <a:pt x="0" y="28575"/>
                  </a:moveTo>
                  <a:lnTo>
                    <a:pt x="0" y="28575"/>
                  </a:lnTo>
                  <a:lnTo>
                    <a:pt x="0" y="38090"/>
                  </a:lnTo>
                  <a:lnTo>
                    <a:pt x="8201" y="29898"/>
                  </a:lnTo>
                  <a:lnTo>
                    <a:pt x="14189" y="28967"/>
                  </a:lnTo>
                  <a:lnTo>
                    <a:pt x="26752" y="27594"/>
                  </a:lnTo>
                  <a:lnTo>
                    <a:pt x="56578" y="16821"/>
                  </a:lnTo>
                  <a:lnTo>
                    <a:pt x="63246" y="12767"/>
                  </a:lnTo>
                  <a:lnTo>
                    <a:pt x="74008" y="10486"/>
                  </a:lnTo>
                  <a:lnTo>
                    <a:pt x="97091" y="9652"/>
                  </a:lnTo>
                  <a:lnTo>
                    <a:pt x="99653" y="8551"/>
                  </a:lnTo>
                  <a:lnTo>
                    <a:pt x="101360" y="6759"/>
                  </a:lnTo>
                  <a:lnTo>
                    <a:pt x="102498" y="4506"/>
                  </a:lnTo>
                  <a:lnTo>
                    <a:pt x="104316" y="300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703"/>
            <p:cNvSpPr/>
            <p:nvPr>
              <p:custDataLst>
                <p:tags r:id="rId105"/>
              </p:custDataLst>
            </p:nvPr>
          </p:nvSpPr>
          <p:spPr>
            <a:xfrm>
              <a:off x="5381625" y="5630633"/>
              <a:ext cx="19051" cy="151043"/>
            </a:xfrm>
            <a:custGeom>
              <a:avLst/>
              <a:gdLst/>
              <a:ahLst/>
              <a:cxnLst/>
              <a:rect l="0" t="0" r="0" b="0"/>
              <a:pathLst>
                <a:path w="19051" h="151043">
                  <a:moveTo>
                    <a:pt x="0" y="17692"/>
                  </a:moveTo>
                  <a:lnTo>
                    <a:pt x="0" y="17692"/>
                  </a:lnTo>
                  <a:lnTo>
                    <a:pt x="0" y="0"/>
                  </a:lnTo>
                  <a:lnTo>
                    <a:pt x="0" y="4101"/>
                  </a:lnTo>
                  <a:lnTo>
                    <a:pt x="1058" y="5456"/>
                  </a:lnTo>
                  <a:lnTo>
                    <a:pt x="5056" y="6962"/>
                  </a:lnTo>
                  <a:lnTo>
                    <a:pt x="6545" y="8422"/>
                  </a:lnTo>
                  <a:lnTo>
                    <a:pt x="9133" y="16261"/>
                  </a:lnTo>
                  <a:lnTo>
                    <a:pt x="9523" y="61285"/>
                  </a:lnTo>
                  <a:lnTo>
                    <a:pt x="9525" y="105258"/>
                  </a:lnTo>
                  <a:lnTo>
                    <a:pt x="12347" y="112349"/>
                  </a:lnTo>
                  <a:lnTo>
                    <a:pt x="16070" y="119028"/>
                  </a:lnTo>
                  <a:lnTo>
                    <a:pt x="18462" y="131940"/>
                  </a:lnTo>
                  <a:lnTo>
                    <a:pt x="19050" y="1510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704"/>
            <p:cNvSpPr/>
            <p:nvPr>
              <p:custDataLst>
                <p:tags r:id="rId106"/>
              </p:custDataLst>
            </p:nvPr>
          </p:nvSpPr>
          <p:spPr>
            <a:xfrm>
              <a:off x="5086350" y="5876925"/>
              <a:ext cx="66676" cy="19041"/>
            </a:xfrm>
            <a:custGeom>
              <a:avLst/>
              <a:gdLst/>
              <a:ahLst/>
              <a:cxnLst/>
              <a:rect l="0" t="0" r="0" b="0"/>
              <a:pathLst>
                <a:path w="66676" h="19041">
                  <a:moveTo>
                    <a:pt x="0" y="9525"/>
                  </a:moveTo>
                  <a:lnTo>
                    <a:pt x="0" y="9525"/>
                  </a:lnTo>
                  <a:lnTo>
                    <a:pt x="0" y="19016"/>
                  </a:lnTo>
                  <a:lnTo>
                    <a:pt x="5056" y="19040"/>
                  </a:lnTo>
                  <a:lnTo>
                    <a:pt x="6545" y="17985"/>
                  </a:lnTo>
                  <a:lnTo>
                    <a:pt x="7539" y="16223"/>
                  </a:lnTo>
                  <a:lnTo>
                    <a:pt x="8201" y="13990"/>
                  </a:lnTo>
                  <a:lnTo>
                    <a:pt x="9701" y="12502"/>
                  </a:lnTo>
                  <a:lnTo>
                    <a:pt x="14189" y="10848"/>
                  </a:lnTo>
                  <a:lnTo>
                    <a:pt x="53982" y="8474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705"/>
            <p:cNvSpPr/>
            <p:nvPr>
              <p:custDataLst>
                <p:tags r:id="rId107"/>
              </p:custDataLst>
            </p:nvPr>
          </p:nvSpPr>
          <p:spPr>
            <a:xfrm>
              <a:off x="5076825" y="58007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9525"/>
                  </a:moveTo>
                  <a:lnTo>
                    <a:pt x="0" y="9525"/>
                  </a:lnTo>
                  <a:lnTo>
                    <a:pt x="14189" y="9525"/>
                  </a:lnTo>
                  <a:lnTo>
                    <a:pt x="19712" y="6703"/>
                  </a:lnTo>
                  <a:lnTo>
                    <a:pt x="25693" y="2980"/>
                  </a:lnTo>
                  <a:lnTo>
                    <a:pt x="38158" y="58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5" name="SMARTInkShape-3706"/>
          <p:cNvSpPr/>
          <p:nvPr>
            <p:custDataLst>
              <p:tags r:id="rId13"/>
            </p:custDataLst>
          </p:nvPr>
        </p:nvSpPr>
        <p:spPr>
          <a:xfrm>
            <a:off x="4467264" y="4200644"/>
            <a:ext cx="151921" cy="152278"/>
          </a:xfrm>
          <a:custGeom>
            <a:avLst/>
            <a:gdLst/>
            <a:ahLst/>
            <a:cxnLst/>
            <a:rect l="0" t="0" r="0" b="0"/>
            <a:pathLst>
              <a:path w="151921" h="152278">
                <a:moveTo>
                  <a:pt x="114261" y="37981"/>
                </a:moveTo>
                <a:lnTo>
                  <a:pt x="114261" y="37981"/>
                </a:lnTo>
                <a:lnTo>
                  <a:pt x="114261" y="19334"/>
                </a:lnTo>
                <a:lnTo>
                  <a:pt x="106060" y="10765"/>
                </a:lnTo>
                <a:lnTo>
                  <a:pt x="100072" y="9809"/>
                </a:lnTo>
                <a:lnTo>
                  <a:pt x="98451" y="8616"/>
                </a:lnTo>
                <a:lnTo>
                  <a:pt x="96651" y="4469"/>
                </a:lnTo>
                <a:lnTo>
                  <a:pt x="95113" y="2939"/>
                </a:lnTo>
                <a:lnTo>
                  <a:pt x="87137" y="284"/>
                </a:lnTo>
                <a:lnTo>
                  <a:pt x="81060" y="0"/>
                </a:lnTo>
                <a:lnTo>
                  <a:pt x="75516" y="2756"/>
                </a:lnTo>
                <a:lnTo>
                  <a:pt x="69525" y="6451"/>
                </a:lnTo>
                <a:lnTo>
                  <a:pt x="63333" y="8093"/>
                </a:lnTo>
                <a:lnTo>
                  <a:pt x="61259" y="9589"/>
                </a:lnTo>
                <a:lnTo>
                  <a:pt x="59877" y="11645"/>
                </a:lnTo>
                <a:lnTo>
                  <a:pt x="57282" y="16751"/>
                </a:lnTo>
                <a:lnTo>
                  <a:pt x="52601" y="22548"/>
                </a:lnTo>
                <a:lnTo>
                  <a:pt x="16194" y="50692"/>
                </a:lnTo>
                <a:lnTo>
                  <a:pt x="12467" y="57036"/>
                </a:lnTo>
                <a:lnTo>
                  <a:pt x="627" y="94543"/>
                </a:lnTo>
                <a:lnTo>
                  <a:pt x="0" y="117322"/>
                </a:lnTo>
                <a:lnTo>
                  <a:pt x="2801" y="123690"/>
                </a:lnTo>
                <a:lnTo>
                  <a:pt x="6515" y="130049"/>
                </a:lnTo>
                <a:lnTo>
                  <a:pt x="8166" y="136403"/>
                </a:lnTo>
                <a:lnTo>
                  <a:pt x="9664" y="138521"/>
                </a:lnTo>
                <a:lnTo>
                  <a:pt x="11722" y="139933"/>
                </a:lnTo>
                <a:lnTo>
                  <a:pt x="16829" y="142560"/>
                </a:lnTo>
                <a:lnTo>
                  <a:pt x="22628" y="147255"/>
                </a:lnTo>
                <a:lnTo>
                  <a:pt x="31554" y="150047"/>
                </a:lnTo>
                <a:lnTo>
                  <a:pt x="69698" y="152242"/>
                </a:lnTo>
                <a:lnTo>
                  <a:pt x="84359" y="147213"/>
                </a:lnTo>
                <a:lnTo>
                  <a:pt x="104143" y="132982"/>
                </a:lnTo>
                <a:lnTo>
                  <a:pt x="136476" y="101477"/>
                </a:lnTo>
                <a:lnTo>
                  <a:pt x="140009" y="95129"/>
                </a:lnTo>
                <a:lnTo>
                  <a:pt x="142638" y="88780"/>
                </a:lnTo>
                <a:lnTo>
                  <a:pt x="149010" y="79256"/>
                </a:lnTo>
                <a:lnTo>
                  <a:pt x="151368" y="69731"/>
                </a:lnTo>
                <a:lnTo>
                  <a:pt x="151920" y="63381"/>
                </a:lnTo>
                <a:lnTo>
                  <a:pt x="149343" y="57031"/>
                </a:lnTo>
                <a:lnTo>
                  <a:pt x="145728" y="50681"/>
                </a:lnTo>
                <a:lnTo>
                  <a:pt x="142635" y="41156"/>
                </a:lnTo>
                <a:lnTo>
                  <a:pt x="129691" y="25281"/>
                </a:lnTo>
                <a:lnTo>
                  <a:pt x="123588" y="21753"/>
                </a:lnTo>
                <a:lnTo>
                  <a:pt x="111047" y="19489"/>
                </a:lnTo>
                <a:lnTo>
                  <a:pt x="82510" y="18945"/>
                </a:lnTo>
                <a:lnTo>
                  <a:pt x="76161" y="21760"/>
                </a:lnTo>
                <a:lnTo>
                  <a:pt x="69811" y="25480"/>
                </a:lnTo>
                <a:lnTo>
                  <a:pt x="63461" y="27133"/>
                </a:lnTo>
                <a:lnTo>
                  <a:pt x="61344" y="28632"/>
                </a:lnTo>
                <a:lnTo>
                  <a:pt x="59933" y="30690"/>
                </a:lnTo>
                <a:lnTo>
                  <a:pt x="57307" y="35799"/>
                </a:lnTo>
                <a:lnTo>
                  <a:pt x="31863" y="64271"/>
                </a:lnTo>
                <a:lnTo>
                  <a:pt x="30015" y="70126"/>
                </a:lnTo>
                <a:lnTo>
                  <a:pt x="30580" y="73170"/>
                </a:lnTo>
                <a:lnTo>
                  <a:pt x="36269" y="85658"/>
                </a:lnTo>
                <a:lnTo>
                  <a:pt x="36867" y="88815"/>
                </a:lnTo>
                <a:lnTo>
                  <a:pt x="38323" y="90920"/>
                </a:lnTo>
                <a:lnTo>
                  <a:pt x="40352" y="92324"/>
                </a:lnTo>
                <a:lnTo>
                  <a:pt x="45430" y="94942"/>
                </a:lnTo>
                <a:lnTo>
                  <a:pt x="66706" y="109272"/>
                </a:lnTo>
                <a:lnTo>
                  <a:pt x="78416" y="112726"/>
                </a:lnTo>
                <a:lnTo>
                  <a:pt x="81898" y="112153"/>
                </a:lnTo>
                <a:lnTo>
                  <a:pt x="98305" y="105852"/>
                </a:lnTo>
                <a:lnTo>
                  <a:pt x="107887" y="105011"/>
                </a:lnTo>
                <a:lnTo>
                  <a:pt x="114250" y="101991"/>
                </a:lnTo>
                <a:lnTo>
                  <a:pt x="117429" y="99704"/>
                </a:lnTo>
                <a:lnTo>
                  <a:pt x="135622" y="94976"/>
                </a:lnTo>
                <a:lnTo>
                  <a:pt x="138027" y="92911"/>
                </a:lnTo>
                <a:lnTo>
                  <a:pt x="150755" y="77832"/>
                </a:lnTo>
                <a:lnTo>
                  <a:pt x="151885" y="71544"/>
                </a:lnTo>
                <a:lnTo>
                  <a:pt x="150986" y="69881"/>
                </a:lnTo>
                <a:lnTo>
                  <a:pt x="149327" y="68773"/>
                </a:lnTo>
                <a:lnTo>
                  <a:pt x="147163" y="68033"/>
                </a:lnTo>
                <a:lnTo>
                  <a:pt x="145721" y="66482"/>
                </a:lnTo>
                <a:lnTo>
                  <a:pt x="144118" y="61937"/>
                </a:lnTo>
                <a:lnTo>
                  <a:pt x="142633" y="60301"/>
                </a:lnTo>
                <a:lnTo>
                  <a:pt x="138159" y="58484"/>
                </a:lnTo>
                <a:lnTo>
                  <a:pt x="112278" y="57159"/>
                </a:lnTo>
                <a:lnTo>
                  <a:pt x="105266" y="59910"/>
                </a:lnTo>
                <a:lnTo>
                  <a:pt x="98621" y="63602"/>
                </a:lnTo>
                <a:lnTo>
                  <a:pt x="61175" y="76180"/>
                </a:lnTo>
                <a:lnTo>
                  <a:pt x="44528" y="89212"/>
                </a:lnTo>
                <a:lnTo>
                  <a:pt x="40935" y="95323"/>
                </a:lnTo>
                <a:lnTo>
                  <a:pt x="38280" y="101566"/>
                </a:lnTo>
                <a:lnTo>
                  <a:pt x="30029" y="112311"/>
                </a:lnTo>
                <a:lnTo>
                  <a:pt x="28978" y="118683"/>
                </a:lnTo>
                <a:lnTo>
                  <a:pt x="31555" y="124295"/>
                </a:lnTo>
                <a:lnTo>
                  <a:pt x="33724" y="127274"/>
                </a:lnTo>
                <a:lnTo>
                  <a:pt x="38956" y="130583"/>
                </a:lnTo>
                <a:lnTo>
                  <a:pt x="41832" y="131466"/>
                </a:lnTo>
                <a:lnTo>
                  <a:pt x="43751" y="133112"/>
                </a:lnTo>
                <a:lnTo>
                  <a:pt x="45882" y="137764"/>
                </a:lnTo>
                <a:lnTo>
                  <a:pt x="47508" y="139429"/>
                </a:lnTo>
                <a:lnTo>
                  <a:pt x="52137" y="141277"/>
                </a:lnTo>
                <a:lnTo>
                  <a:pt x="73067" y="143728"/>
                </a:lnTo>
                <a:lnTo>
                  <a:pt x="79372" y="147774"/>
                </a:lnTo>
                <a:lnTo>
                  <a:pt x="82535" y="148218"/>
                </a:lnTo>
                <a:lnTo>
                  <a:pt x="102855" y="143032"/>
                </a:lnTo>
                <a:lnTo>
                  <a:pt x="112772" y="134579"/>
                </a:lnTo>
                <a:lnTo>
                  <a:pt x="113599" y="131008"/>
                </a:lnTo>
                <a:lnTo>
                  <a:pt x="114222" y="119077"/>
                </a:lnTo>
                <a:lnTo>
                  <a:pt x="111421" y="113535"/>
                </a:lnTo>
                <a:lnTo>
                  <a:pt x="109193" y="110575"/>
                </a:lnTo>
                <a:lnTo>
                  <a:pt x="103895" y="107287"/>
                </a:lnTo>
                <a:lnTo>
                  <a:pt x="95296" y="105002"/>
                </a:lnTo>
                <a:lnTo>
                  <a:pt x="90663" y="104810"/>
                </a:lnTo>
                <a:lnTo>
                  <a:pt x="85076" y="107547"/>
                </a:lnTo>
                <a:lnTo>
                  <a:pt x="82104" y="109758"/>
                </a:lnTo>
                <a:lnTo>
                  <a:pt x="64243" y="114365"/>
                </a:lnTo>
                <a:lnTo>
                  <a:pt x="61866" y="116421"/>
                </a:lnTo>
                <a:lnTo>
                  <a:pt x="52994" y="127323"/>
                </a:lnTo>
                <a:lnTo>
                  <a:pt x="47167" y="130605"/>
                </a:lnTo>
                <a:lnTo>
                  <a:pt x="44132" y="131480"/>
                </a:lnTo>
                <a:lnTo>
                  <a:pt x="42108" y="133122"/>
                </a:lnTo>
                <a:lnTo>
                  <a:pt x="33537" y="146335"/>
                </a:lnTo>
                <a:lnTo>
                  <a:pt x="32928" y="148317"/>
                </a:lnTo>
                <a:lnTo>
                  <a:pt x="33581" y="149638"/>
                </a:lnTo>
                <a:lnTo>
                  <a:pt x="37176" y="151759"/>
                </a:lnTo>
                <a:lnTo>
                  <a:pt x="61652" y="152277"/>
                </a:lnTo>
                <a:lnTo>
                  <a:pt x="67243" y="149457"/>
                </a:lnTo>
                <a:lnTo>
                  <a:pt x="82590" y="137092"/>
                </a:lnTo>
                <a:lnTo>
                  <a:pt x="88897" y="134947"/>
                </a:lnTo>
                <a:lnTo>
                  <a:pt x="91002" y="133317"/>
                </a:lnTo>
                <a:lnTo>
                  <a:pt x="95022" y="127024"/>
                </a:lnTo>
                <a:lnTo>
                  <a:pt x="99713" y="125181"/>
                </a:lnTo>
                <a:lnTo>
                  <a:pt x="100329" y="123631"/>
                </a:lnTo>
                <a:lnTo>
                  <a:pt x="99682" y="121539"/>
                </a:lnTo>
                <a:lnTo>
                  <a:pt x="98191" y="119087"/>
                </a:lnTo>
                <a:lnTo>
                  <a:pt x="98256" y="117451"/>
                </a:lnTo>
                <a:lnTo>
                  <a:pt x="99358" y="116361"/>
                </a:lnTo>
                <a:lnTo>
                  <a:pt x="104643" y="114219"/>
                </a:lnTo>
                <a:lnTo>
                  <a:pt x="104708" y="109136"/>
                </a:lnTo>
                <a:lnTo>
                  <a:pt x="105776" y="107643"/>
                </a:lnTo>
                <a:lnTo>
                  <a:pt x="114261" y="10465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SMARTInkShape-Group683"/>
          <p:cNvGrpSpPr/>
          <p:nvPr/>
        </p:nvGrpSpPr>
        <p:grpSpPr>
          <a:xfrm>
            <a:off x="6143636" y="4772063"/>
            <a:ext cx="190325" cy="285674"/>
            <a:chOff x="6143636" y="4772063"/>
            <a:chExt cx="190325" cy="285674"/>
          </a:xfrm>
        </p:grpSpPr>
        <p:sp>
          <p:nvSpPr>
            <p:cNvPr id="266" name="SMARTInkShape-3707"/>
            <p:cNvSpPr/>
            <p:nvPr>
              <p:custDataLst>
                <p:tags r:id="rId91"/>
              </p:custDataLst>
            </p:nvPr>
          </p:nvSpPr>
          <p:spPr>
            <a:xfrm>
              <a:off x="6143636" y="4772063"/>
              <a:ext cx="190325" cy="285674"/>
            </a:xfrm>
            <a:custGeom>
              <a:avLst/>
              <a:gdLst/>
              <a:ahLst/>
              <a:cxnLst/>
              <a:rect l="0" t="0" r="0" b="0"/>
              <a:pathLst>
                <a:path w="190325" h="285674">
                  <a:moveTo>
                    <a:pt x="123814" y="19012"/>
                  </a:moveTo>
                  <a:lnTo>
                    <a:pt x="123814" y="19012"/>
                  </a:lnTo>
                  <a:lnTo>
                    <a:pt x="123814" y="13956"/>
                  </a:lnTo>
                  <a:lnTo>
                    <a:pt x="122756" y="12467"/>
                  </a:lnTo>
                  <a:lnTo>
                    <a:pt x="120992" y="11473"/>
                  </a:lnTo>
                  <a:lnTo>
                    <a:pt x="118758" y="10811"/>
                  </a:lnTo>
                  <a:lnTo>
                    <a:pt x="104516" y="2122"/>
                  </a:lnTo>
                  <a:lnTo>
                    <a:pt x="82142" y="0"/>
                  </a:lnTo>
                  <a:lnTo>
                    <a:pt x="76013" y="2801"/>
                  </a:lnTo>
                  <a:lnTo>
                    <a:pt x="69761" y="6515"/>
                  </a:lnTo>
                  <a:lnTo>
                    <a:pt x="57123" y="8901"/>
                  </a:lnTo>
                  <a:lnTo>
                    <a:pt x="53954" y="9096"/>
                  </a:lnTo>
                  <a:lnTo>
                    <a:pt x="47609" y="12136"/>
                  </a:lnTo>
                  <a:lnTo>
                    <a:pt x="44436" y="14427"/>
                  </a:lnTo>
                  <a:lnTo>
                    <a:pt x="40909" y="19796"/>
                  </a:lnTo>
                  <a:lnTo>
                    <a:pt x="39970" y="22710"/>
                  </a:lnTo>
                  <a:lnTo>
                    <a:pt x="33280" y="28770"/>
                  </a:lnTo>
                  <a:lnTo>
                    <a:pt x="25369" y="34990"/>
                  </a:lnTo>
                  <a:lnTo>
                    <a:pt x="14816" y="55832"/>
                  </a:lnTo>
                  <a:lnTo>
                    <a:pt x="3278" y="98499"/>
                  </a:lnTo>
                  <a:lnTo>
                    <a:pt x="181" y="142844"/>
                  </a:lnTo>
                  <a:lnTo>
                    <a:pt x="0" y="187287"/>
                  </a:lnTo>
                  <a:lnTo>
                    <a:pt x="1049" y="212687"/>
                  </a:lnTo>
                  <a:lnTo>
                    <a:pt x="14179" y="255286"/>
                  </a:lnTo>
                  <a:lnTo>
                    <a:pt x="22655" y="268348"/>
                  </a:lnTo>
                  <a:lnTo>
                    <a:pt x="28760" y="272703"/>
                  </a:lnTo>
                  <a:lnTo>
                    <a:pt x="35001" y="275697"/>
                  </a:lnTo>
                  <a:lnTo>
                    <a:pt x="41303" y="280555"/>
                  </a:lnTo>
                  <a:lnTo>
                    <a:pt x="50453" y="283420"/>
                  </a:lnTo>
                  <a:lnTo>
                    <a:pt x="96974" y="285673"/>
                  </a:lnTo>
                  <a:lnTo>
                    <a:pt x="130595" y="272451"/>
                  </a:lnTo>
                  <a:lnTo>
                    <a:pt x="155045" y="253914"/>
                  </a:lnTo>
                  <a:lnTo>
                    <a:pt x="168161" y="240194"/>
                  </a:lnTo>
                  <a:lnTo>
                    <a:pt x="184125" y="212129"/>
                  </a:lnTo>
                  <a:lnTo>
                    <a:pt x="188604" y="193472"/>
                  </a:lnTo>
                  <a:lnTo>
                    <a:pt x="190324" y="147322"/>
                  </a:lnTo>
                  <a:lnTo>
                    <a:pt x="187645" y="111613"/>
                  </a:lnTo>
                  <a:lnTo>
                    <a:pt x="180121" y="90546"/>
                  </a:lnTo>
                  <a:lnTo>
                    <a:pt x="158689" y="55545"/>
                  </a:lnTo>
                  <a:lnTo>
                    <a:pt x="131484" y="35028"/>
                  </a:lnTo>
                  <a:lnTo>
                    <a:pt x="121578" y="31422"/>
                  </a:lnTo>
                  <a:lnTo>
                    <a:pt x="115974" y="30461"/>
                  </a:lnTo>
                  <a:lnTo>
                    <a:pt x="104102" y="32214"/>
                  </a:lnTo>
                  <a:lnTo>
                    <a:pt x="60275" y="42776"/>
                  </a:lnTo>
                  <a:lnTo>
                    <a:pt x="38089" y="571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708"/>
            <p:cNvSpPr/>
            <p:nvPr>
              <p:custDataLst>
                <p:tags r:id="rId92"/>
              </p:custDataLst>
            </p:nvPr>
          </p:nvSpPr>
          <p:spPr>
            <a:xfrm>
              <a:off x="6238875" y="4867278"/>
              <a:ext cx="9526" cy="133183"/>
            </a:xfrm>
            <a:custGeom>
              <a:avLst/>
              <a:gdLst/>
              <a:ahLst/>
              <a:cxnLst/>
              <a:rect l="0" t="0" r="0" b="0"/>
              <a:pathLst>
                <a:path w="9526" h="133183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44457"/>
                  </a:lnTo>
                  <a:lnTo>
                    <a:pt x="0" y="91190"/>
                  </a:lnTo>
                  <a:lnTo>
                    <a:pt x="0" y="133182"/>
                  </a:lnTo>
                  <a:lnTo>
                    <a:pt x="9525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684"/>
          <p:cNvGrpSpPr/>
          <p:nvPr/>
        </p:nvGrpSpPr>
        <p:grpSpPr>
          <a:xfrm>
            <a:off x="1525489" y="6248438"/>
            <a:ext cx="312762" cy="370419"/>
            <a:chOff x="1525489" y="6248438"/>
            <a:chExt cx="312762" cy="370419"/>
          </a:xfrm>
        </p:grpSpPr>
        <p:sp>
          <p:nvSpPr>
            <p:cNvPr id="269" name="SMARTInkShape-3709"/>
            <p:cNvSpPr/>
            <p:nvPr>
              <p:custDataLst>
                <p:tags r:id="rId89"/>
              </p:custDataLst>
            </p:nvPr>
          </p:nvSpPr>
          <p:spPr>
            <a:xfrm>
              <a:off x="1525489" y="6248438"/>
              <a:ext cx="312762" cy="370419"/>
            </a:xfrm>
            <a:custGeom>
              <a:avLst/>
              <a:gdLst/>
              <a:ahLst/>
              <a:cxnLst/>
              <a:rect l="0" t="0" r="0" b="0"/>
              <a:pathLst>
                <a:path w="312762" h="370419">
                  <a:moveTo>
                    <a:pt x="208061" y="47587"/>
                  </a:moveTo>
                  <a:lnTo>
                    <a:pt x="208061" y="47587"/>
                  </a:lnTo>
                  <a:lnTo>
                    <a:pt x="203005" y="47587"/>
                  </a:lnTo>
                  <a:lnTo>
                    <a:pt x="201515" y="46529"/>
                  </a:lnTo>
                  <a:lnTo>
                    <a:pt x="200522" y="44765"/>
                  </a:lnTo>
                  <a:lnTo>
                    <a:pt x="199860" y="42531"/>
                  </a:lnTo>
                  <a:lnTo>
                    <a:pt x="191171" y="28289"/>
                  </a:lnTo>
                  <a:lnTo>
                    <a:pt x="190451" y="25197"/>
                  </a:lnTo>
                  <a:lnTo>
                    <a:pt x="184381" y="15789"/>
                  </a:lnTo>
                  <a:lnTo>
                    <a:pt x="178839" y="12287"/>
                  </a:lnTo>
                  <a:lnTo>
                    <a:pt x="172849" y="9673"/>
                  </a:lnTo>
                  <a:lnTo>
                    <a:pt x="163526" y="3309"/>
                  </a:lnTo>
                  <a:lnTo>
                    <a:pt x="154061" y="954"/>
                  </a:lnTo>
                  <a:lnTo>
                    <a:pt x="123629" y="0"/>
                  </a:lnTo>
                  <a:lnTo>
                    <a:pt x="114797" y="2801"/>
                  </a:lnTo>
                  <a:lnTo>
                    <a:pt x="67838" y="31760"/>
                  </a:lnTo>
                  <a:lnTo>
                    <a:pt x="58251" y="40906"/>
                  </a:lnTo>
                  <a:lnTo>
                    <a:pt x="33588" y="82678"/>
                  </a:lnTo>
                  <a:lnTo>
                    <a:pt x="14399" y="125683"/>
                  </a:lnTo>
                  <a:lnTo>
                    <a:pt x="3538" y="172902"/>
                  </a:lnTo>
                  <a:lnTo>
                    <a:pt x="0" y="195372"/>
                  </a:lnTo>
                  <a:lnTo>
                    <a:pt x="6843" y="242987"/>
                  </a:lnTo>
                  <a:lnTo>
                    <a:pt x="21189" y="287466"/>
                  </a:lnTo>
                  <a:lnTo>
                    <a:pt x="36671" y="320385"/>
                  </a:lnTo>
                  <a:lnTo>
                    <a:pt x="58488" y="350100"/>
                  </a:lnTo>
                  <a:lnTo>
                    <a:pt x="69618" y="356662"/>
                  </a:lnTo>
                  <a:lnTo>
                    <a:pt x="91187" y="363697"/>
                  </a:lnTo>
                  <a:lnTo>
                    <a:pt x="95220" y="366278"/>
                  </a:lnTo>
                  <a:lnTo>
                    <a:pt x="123447" y="370418"/>
                  </a:lnTo>
                  <a:lnTo>
                    <a:pt x="145008" y="370077"/>
                  </a:lnTo>
                  <a:lnTo>
                    <a:pt x="191250" y="355164"/>
                  </a:lnTo>
                  <a:lnTo>
                    <a:pt x="236750" y="335419"/>
                  </a:lnTo>
                  <a:lnTo>
                    <a:pt x="281260" y="297810"/>
                  </a:lnTo>
                  <a:lnTo>
                    <a:pt x="292897" y="283652"/>
                  </a:lnTo>
                  <a:lnTo>
                    <a:pt x="306310" y="259905"/>
                  </a:lnTo>
                  <a:lnTo>
                    <a:pt x="311547" y="228285"/>
                  </a:lnTo>
                  <a:lnTo>
                    <a:pt x="312761" y="181106"/>
                  </a:lnTo>
                  <a:lnTo>
                    <a:pt x="309991" y="159115"/>
                  </a:lnTo>
                  <a:lnTo>
                    <a:pt x="299574" y="128296"/>
                  </a:lnTo>
                  <a:lnTo>
                    <a:pt x="281037" y="97180"/>
                  </a:lnTo>
                  <a:lnTo>
                    <a:pt x="271892" y="87973"/>
                  </a:lnTo>
                  <a:lnTo>
                    <a:pt x="261830" y="79295"/>
                  </a:lnTo>
                  <a:lnTo>
                    <a:pt x="253830" y="68381"/>
                  </a:lnTo>
                  <a:lnTo>
                    <a:pt x="249158" y="64625"/>
                  </a:lnTo>
                  <a:lnTo>
                    <a:pt x="214838" y="49204"/>
                  </a:lnTo>
                  <a:lnTo>
                    <a:pt x="198536" y="475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710"/>
            <p:cNvSpPr/>
            <p:nvPr>
              <p:custDataLst>
                <p:tags r:id="rId90"/>
              </p:custDataLst>
            </p:nvPr>
          </p:nvSpPr>
          <p:spPr>
            <a:xfrm>
              <a:off x="1571625" y="6344985"/>
              <a:ext cx="142876" cy="160555"/>
            </a:xfrm>
            <a:custGeom>
              <a:avLst/>
              <a:gdLst/>
              <a:ahLst/>
              <a:cxnLst/>
              <a:rect l="0" t="0" r="0" b="0"/>
              <a:pathLst>
                <a:path w="142876" h="160555">
                  <a:moveTo>
                    <a:pt x="0" y="46290"/>
                  </a:moveTo>
                  <a:lnTo>
                    <a:pt x="0" y="46290"/>
                  </a:lnTo>
                  <a:lnTo>
                    <a:pt x="0" y="32101"/>
                  </a:lnTo>
                  <a:lnTo>
                    <a:pt x="1058" y="30480"/>
                  </a:lnTo>
                  <a:lnTo>
                    <a:pt x="2822" y="29400"/>
                  </a:lnTo>
                  <a:lnTo>
                    <a:pt x="5056" y="28680"/>
                  </a:lnTo>
                  <a:lnTo>
                    <a:pt x="6546" y="27142"/>
                  </a:lnTo>
                  <a:lnTo>
                    <a:pt x="10322" y="17624"/>
                  </a:lnTo>
                  <a:lnTo>
                    <a:pt x="14465" y="13087"/>
                  </a:lnTo>
                  <a:lnTo>
                    <a:pt x="19835" y="10367"/>
                  </a:lnTo>
                  <a:lnTo>
                    <a:pt x="35838" y="7217"/>
                  </a:lnTo>
                  <a:lnTo>
                    <a:pt x="44721" y="1669"/>
                  </a:lnTo>
                  <a:lnTo>
                    <a:pt x="50920" y="0"/>
                  </a:lnTo>
                  <a:lnTo>
                    <a:pt x="52997" y="614"/>
                  </a:lnTo>
                  <a:lnTo>
                    <a:pt x="54381" y="2081"/>
                  </a:lnTo>
                  <a:lnTo>
                    <a:pt x="55304" y="4117"/>
                  </a:lnTo>
                  <a:lnTo>
                    <a:pt x="56978" y="5475"/>
                  </a:lnTo>
                  <a:lnTo>
                    <a:pt x="61660" y="6983"/>
                  </a:lnTo>
                  <a:lnTo>
                    <a:pt x="73289" y="9010"/>
                  </a:lnTo>
                  <a:lnTo>
                    <a:pt x="79492" y="13140"/>
                  </a:lnTo>
                  <a:lnTo>
                    <a:pt x="82955" y="18504"/>
                  </a:lnTo>
                  <a:lnTo>
                    <a:pt x="83878" y="21417"/>
                  </a:lnTo>
                  <a:lnTo>
                    <a:pt x="85552" y="23358"/>
                  </a:lnTo>
                  <a:lnTo>
                    <a:pt x="90234" y="25515"/>
                  </a:lnTo>
                  <a:lnTo>
                    <a:pt x="91906" y="27148"/>
                  </a:lnTo>
                  <a:lnTo>
                    <a:pt x="93764" y="31784"/>
                  </a:lnTo>
                  <a:lnTo>
                    <a:pt x="95211" y="64082"/>
                  </a:lnTo>
                  <a:lnTo>
                    <a:pt x="94166" y="67676"/>
                  </a:lnTo>
                  <a:lnTo>
                    <a:pt x="92411" y="70073"/>
                  </a:lnTo>
                  <a:lnTo>
                    <a:pt x="90182" y="71670"/>
                  </a:lnTo>
                  <a:lnTo>
                    <a:pt x="88696" y="73794"/>
                  </a:lnTo>
                  <a:lnTo>
                    <a:pt x="85547" y="81838"/>
                  </a:lnTo>
                  <a:lnTo>
                    <a:pt x="50430" y="122493"/>
                  </a:lnTo>
                  <a:lnTo>
                    <a:pt x="47813" y="128842"/>
                  </a:lnTo>
                  <a:lnTo>
                    <a:pt x="43123" y="135191"/>
                  </a:lnTo>
                  <a:lnTo>
                    <a:pt x="37510" y="138718"/>
                  </a:lnTo>
                  <a:lnTo>
                    <a:pt x="31488" y="141344"/>
                  </a:lnTo>
                  <a:lnTo>
                    <a:pt x="19597" y="150624"/>
                  </a:lnTo>
                  <a:lnTo>
                    <a:pt x="19098" y="159227"/>
                  </a:lnTo>
                  <a:lnTo>
                    <a:pt x="20140" y="159682"/>
                  </a:lnTo>
                  <a:lnTo>
                    <a:pt x="33240" y="160554"/>
                  </a:lnTo>
                  <a:lnTo>
                    <a:pt x="38762" y="157752"/>
                  </a:lnTo>
                  <a:lnTo>
                    <a:pt x="44745" y="154037"/>
                  </a:lnTo>
                  <a:lnTo>
                    <a:pt x="57208" y="151651"/>
                  </a:lnTo>
                  <a:lnTo>
                    <a:pt x="64584" y="150267"/>
                  </a:lnTo>
                  <a:lnTo>
                    <a:pt x="94663" y="139322"/>
                  </a:lnTo>
                  <a:lnTo>
                    <a:pt x="101339" y="135262"/>
                  </a:lnTo>
                  <a:lnTo>
                    <a:pt x="112106" y="132977"/>
                  </a:lnTo>
                  <a:lnTo>
                    <a:pt x="135191" y="132142"/>
                  </a:lnTo>
                  <a:lnTo>
                    <a:pt x="137752" y="131041"/>
                  </a:lnTo>
                  <a:lnTo>
                    <a:pt x="139460" y="129249"/>
                  </a:lnTo>
                  <a:lnTo>
                    <a:pt x="142875" y="122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685"/>
          <p:cNvGrpSpPr/>
          <p:nvPr/>
        </p:nvGrpSpPr>
        <p:grpSpPr>
          <a:xfrm>
            <a:off x="2105025" y="6210745"/>
            <a:ext cx="533401" cy="380113"/>
            <a:chOff x="2105025" y="6210745"/>
            <a:chExt cx="533401" cy="380113"/>
          </a:xfrm>
        </p:grpSpPr>
        <p:sp>
          <p:nvSpPr>
            <p:cNvPr id="272" name="SMARTInkShape-3711"/>
            <p:cNvSpPr/>
            <p:nvPr>
              <p:custDataLst>
                <p:tags r:id="rId86"/>
              </p:custDataLst>
            </p:nvPr>
          </p:nvSpPr>
          <p:spPr>
            <a:xfrm>
              <a:off x="2524188" y="6248411"/>
              <a:ext cx="114238" cy="342329"/>
            </a:xfrm>
            <a:custGeom>
              <a:avLst/>
              <a:gdLst/>
              <a:ahLst/>
              <a:cxnLst/>
              <a:rect l="0" t="0" r="0" b="0"/>
              <a:pathLst>
                <a:path w="114238" h="342329">
                  <a:moveTo>
                    <a:pt x="95187" y="28564"/>
                  </a:moveTo>
                  <a:lnTo>
                    <a:pt x="95187" y="28564"/>
                  </a:lnTo>
                  <a:lnTo>
                    <a:pt x="95187" y="23508"/>
                  </a:lnTo>
                  <a:lnTo>
                    <a:pt x="96245" y="22019"/>
                  </a:lnTo>
                  <a:lnTo>
                    <a:pt x="98009" y="21025"/>
                  </a:lnTo>
                  <a:lnTo>
                    <a:pt x="100243" y="20363"/>
                  </a:lnTo>
                  <a:lnTo>
                    <a:pt x="101733" y="18863"/>
                  </a:lnTo>
                  <a:lnTo>
                    <a:pt x="103388" y="14375"/>
                  </a:lnTo>
                  <a:lnTo>
                    <a:pt x="102771" y="12754"/>
                  </a:lnTo>
                  <a:lnTo>
                    <a:pt x="101301" y="11674"/>
                  </a:lnTo>
                  <a:lnTo>
                    <a:pt x="99263" y="10954"/>
                  </a:lnTo>
                  <a:lnTo>
                    <a:pt x="97905" y="9416"/>
                  </a:lnTo>
                  <a:lnTo>
                    <a:pt x="95219" y="116"/>
                  </a:lnTo>
                  <a:lnTo>
                    <a:pt x="86989" y="0"/>
                  </a:lnTo>
                  <a:lnTo>
                    <a:pt x="53873" y="31787"/>
                  </a:lnTo>
                  <a:lnTo>
                    <a:pt x="50367" y="40933"/>
                  </a:lnTo>
                  <a:lnTo>
                    <a:pt x="34469" y="87762"/>
                  </a:lnTo>
                  <a:lnTo>
                    <a:pt x="14218" y="130786"/>
                  </a:lnTo>
                  <a:lnTo>
                    <a:pt x="3542" y="171299"/>
                  </a:lnTo>
                  <a:lnTo>
                    <a:pt x="412" y="210984"/>
                  </a:lnTo>
                  <a:lnTo>
                    <a:pt x="0" y="254532"/>
                  </a:lnTo>
                  <a:lnTo>
                    <a:pt x="1023" y="267635"/>
                  </a:lnTo>
                  <a:lnTo>
                    <a:pt x="7482" y="287494"/>
                  </a:lnTo>
                  <a:lnTo>
                    <a:pt x="9640" y="298161"/>
                  </a:lnTo>
                  <a:lnTo>
                    <a:pt x="14127" y="306429"/>
                  </a:lnTo>
                  <a:lnTo>
                    <a:pt x="50383" y="336499"/>
                  </a:lnTo>
                  <a:lnTo>
                    <a:pt x="59752" y="340049"/>
                  </a:lnTo>
                  <a:lnTo>
                    <a:pt x="83014" y="342328"/>
                  </a:lnTo>
                  <a:lnTo>
                    <a:pt x="114237" y="3333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712"/>
            <p:cNvSpPr/>
            <p:nvPr>
              <p:custDataLst>
                <p:tags r:id="rId87"/>
              </p:custDataLst>
            </p:nvPr>
          </p:nvSpPr>
          <p:spPr>
            <a:xfrm>
              <a:off x="2230174" y="6391275"/>
              <a:ext cx="151077" cy="199583"/>
            </a:xfrm>
            <a:custGeom>
              <a:avLst/>
              <a:gdLst/>
              <a:ahLst/>
              <a:cxnLst/>
              <a:rect l="0" t="0" r="0" b="0"/>
              <a:pathLst>
                <a:path w="151077" h="199583">
                  <a:moveTo>
                    <a:pt x="8201" y="76200"/>
                  </a:moveTo>
                  <a:lnTo>
                    <a:pt x="8201" y="76200"/>
                  </a:lnTo>
                  <a:lnTo>
                    <a:pt x="0" y="67999"/>
                  </a:lnTo>
                  <a:lnTo>
                    <a:pt x="617" y="67558"/>
                  </a:lnTo>
                  <a:lnTo>
                    <a:pt x="4125" y="67068"/>
                  </a:lnTo>
                  <a:lnTo>
                    <a:pt x="5484" y="65879"/>
                  </a:lnTo>
                  <a:lnTo>
                    <a:pt x="8095" y="57552"/>
                  </a:lnTo>
                  <a:lnTo>
                    <a:pt x="21449" y="57185"/>
                  </a:lnTo>
                  <a:lnTo>
                    <a:pt x="23383" y="58232"/>
                  </a:lnTo>
                  <a:lnTo>
                    <a:pt x="24672" y="59988"/>
                  </a:lnTo>
                  <a:lnTo>
                    <a:pt x="25532" y="62218"/>
                  </a:lnTo>
                  <a:lnTo>
                    <a:pt x="27163" y="63703"/>
                  </a:lnTo>
                  <a:lnTo>
                    <a:pt x="37386" y="68911"/>
                  </a:lnTo>
                  <a:lnTo>
                    <a:pt x="59037" y="89031"/>
                  </a:lnTo>
                  <a:lnTo>
                    <a:pt x="78054" y="121220"/>
                  </a:lnTo>
                  <a:lnTo>
                    <a:pt x="82520" y="134812"/>
                  </a:lnTo>
                  <a:lnTo>
                    <a:pt x="84379" y="180367"/>
                  </a:lnTo>
                  <a:lnTo>
                    <a:pt x="84386" y="183745"/>
                  </a:lnTo>
                  <a:lnTo>
                    <a:pt x="83333" y="185997"/>
                  </a:lnTo>
                  <a:lnTo>
                    <a:pt x="81572" y="187498"/>
                  </a:lnTo>
                  <a:lnTo>
                    <a:pt x="79340" y="188499"/>
                  </a:lnTo>
                  <a:lnTo>
                    <a:pt x="77852" y="190224"/>
                  </a:lnTo>
                  <a:lnTo>
                    <a:pt x="76199" y="194964"/>
                  </a:lnTo>
                  <a:lnTo>
                    <a:pt x="74699" y="196651"/>
                  </a:lnTo>
                  <a:lnTo>
                    <a:pt x="66791" y="199582"/>
                  </a:lnTo>
                  <a:lnTo>
                    <a:pt x="66311" y="198671"/>
                  </a:lnTo>
                  <a:lnTo>
                    <a:pt x="65778" y="194837"/>
                  </a:lnTo>
                  <a:lnTo>
                    <a:pt x="62718" y="189605"/>
                  </a:lnTo>
                  <a:lnTo>
                    <a:pt x="60421" y="186728"/>
                  </a:lnTo>
                  <a:lnTo>
                    <a:pt x="59948" y="183752"/>
                  </a:lnTo>
                  <a:lnTo>
                    <a:pt x="60691" y="180710"/>
                  </a:lnTo>
                  <a:lnTo>
                    <a:pt x="63280" y="173449"/>
                  </a:lnTo>
                  <a:lnTo>
                    <a:pt x="65270" y="126830"/>
                  </a:lnTo>
                  <a:lnTo>
                    <a:pt x="78601" y="83829"/>
                  </a:lnTo>
                  <a:lnTo>
                    <a:pt x="87739" y="66701"/>
                  </a:lnTo>
                  <a:lnTo>
                    <a:pt x="124741" y="21749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713"/>
            <p:cNvSpPr/>
            <p:nvPr>
              <p:custDataLst>
                <p:tags r:id="rId88"/>
              </p:custDataLst>
            </p:nvPr>
          </p:nvSpPr>
          <p:spPr>
            <a:xfrm>
              <a:off x="2105025" y="6210745"/>
              <a:ext cx="123686" cy="332882"/>
            </a:xfrm>
            <a:custGeom>
              <a:avLst/>
              <a:gdLst/>
              <a:ahLst/>
              <a:cxnLst/>
              <a:rect l="0" t="0" r="0" b="0"/>
              <a:pathLst>
                <a:path w="123686" h="332882">
                  <a:moveTo>
                    <a:pt x="0" y="142430"/>
                  </a:moveTo>
                  <a:lnTo>
                    <a:pt x="0" y="142430"/>
                  </a:lnTo>
                  <a:lnTo>
                    <a:pt x="0" y="134229"/>
                  </a:lnTo>
                  <a:lnTo>
                    <a:pt x="0" y="179276"/>
                  </a:lnTo>
                  <a:lnTo>
                    <a:pt x="0" y="221917"/>
                  </a:lnTo>
                  <a:lnTo>
                    <a:pt x="0" y="267553"/>
                  </a:lnTo>
                  <a:lnTo>
                    <a:pt x="0" y="296517"/>
                  </a:lnTo>
                  <a:lnTo>
                    <a:pt x="2822" y="303694"/>
                  </a:lnTo>
                  <a:lnTo>
                    <a:pt x="6546" y="310411"/>
                  </a:lnTo>
                  <a:lnTo>
                    <a:pt x="8936" y="323347"/>
                  </a:lnTo>
                  <a:lnTo>
                    <a:pt x="9522" y="332881"/>
                  </a:lnTo>
                  <a:lnTo>
                    <a:pt x="8467" y="299815"/>
                  </a:lnTo>
                  <a:lnTo>
                    <a:pt x="883" y="262961"/>
                  </a:lnTo>
                  <a:lnTo>
                    <a:pt x="78" y="218424"/>
                  </a:lnTo>
                  <a:lnTo>
                    <a:pt x="7" y="171070"/>
                  </a:lnTo>
                  <a:lnTo>
                    <a:pt x="1" y="123468"/>
                  </a:lnTo>
                  <a:lnTo>
                    <a:pt x="1058" y="102122"/>
                  </a:lnTo>
                  <a:lnTo>
                    <a:pt x="11759" y="59584"/>
                  </a:lnTo>
                  <a:lnTo>
                    <a:pt x="35336" y="19269"/>
                  </a:lnTo>
                  <a:lnTo>
                    <a:pt x="36257" y="15872"/>
                  </a:lnTo>
                  <a:lnTo>
                    <a:pt x="37930" y="13608"/>
                  </a:lnTo>
                  <a:lnTo>
                    <a:pt x="40103" y="12099"/>
                  </a:lnTo>
                  <a:lnTo>
                    <a:pt x="45340" y="9364"/>
                  </a:lnTo>
                  <a:lnTo>
                    <a:pt x="54239" y="2931"/>
                  </a:lnTo>
                  <a:lnTo>
                    <a:pt x="60442" y="1056"/>
                  </a:lnTo>
                  <a:lnTo>
                    <a:pt x="74941" y="0"/>
                  </a:lnTo>
                  <a:lnTo>
                    <a:pt x="78536" y="910"/>
                  </a:lnTo>
                  <a:lnTo>
                    <a:pt x="80932" y="2575"/>
                  </a:lnTo>
                  <a:lnTo>
                    <a:pt x="89835" y="12852"/>
                  </a:lnTo>
                  <a:lnTo>
                    <a:pt x="107273" y="25073"/>
                  </a:lnTo>
                  <a:lnTo>
                    <a:pt x="118431" y="40845"/>
                  </a:lnTo>
                  <a:lnTo>
                    <a:pt x="121428" y="50009"/>
                  </a:lnTo>
                  <a:lnTo>
                    <a:pt x="123685" y="78538"/>
                  </a:lnTo>
                  <a:lnTo>
                    <a:pt x="120940" y="85105"/>
                  </a:lnTo>
                  <a:lnTo>
                    <a:pt x="117251" y="91553"/>
                  </a:lnTo>
                  <a:lnTo>
                    <a:pt x="115612" y="97946"/>
                  </a:lnTo>
                  <a:lnTo>
                    <a:pt x="109238" y="104314"/>
                  </a:lnTo>
                  <a:lnTo>
                    <a:pt x="92957" y="117027"/>
                  </a:lnTo>
                  <a:lnTo>
                    <a:pt x="88939" y="123379"/>
                  </a:lnTo>
                  <a:lnTo>
                    <a:pt x="87868" y="126554"/>
                  </a:lnTo>
                  <a:lnTo>
                    <a:pt x="81033" y="132905"/>
                  </a:lnTo>
                  <a:lnTo>
                    <a:pt x="71998" y="138197"/>
                  </a:lnTo>
                  <a:lnTo>
                    <a:pt x="60961" y="141176"/>
                  </a:lnTo>
                  <a:lnTo>
                    <a:pt x="41331" y="143378"/>
                  </a:lnTo>
                  <a:lnTo>
                    <a:pt x="30464" y="150617"/>
                  </a:lnTo>
                  <a:lnTo>
                    <a:pt x="19050" y="151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6" name="SMARTInkShape-3714"/>
          <p:cNvSpPr/>
          <p:nvPr>
            <p:custDataLst>
              <p:tags r:id="rId14"/>
            </p:custDataLst>
          </p:nvPr>
        </p:nvSpPr>
        <p:spPr>
          <a:xfrm>
            <a:off x="5391151" y="5372100"/>
            <a:ext cx="381000" cy="38101"/>
          </a:xfrm>
          <a:custGeom>
            <a:avLst/>
            <a:gdLst/>
            <a:ahLst/>
            <a:cxnLst/>
            <a:rect l="0" t="0" r="0" b="0"/>
            <a:pathLst>
              <a:path w="381000" h="38101">
                <a:moveTo>
                  <a:pt x="19049" y="9525"/>
                </a:moveTo>
                <a:lnTo>
                  <a:pt x="19049" y="9525"/>
                </a:lnTo>
                <a:lnTo>
                  <a:pt x="13993" y="9525"/>
                </a:lnTo>
                <a:lnTo>
                  <a:pt x="8688" y="6703"/>
                </a:lnTo>
                <a:lnTo>
                  <a:pt x="1716" y="1324"/>
                </a:lnTo>
                <a:lnTo>
                  <a:pt x="1144" y="1941"/>
                </a:lnTo>
                <a:lnTo>
                  <a:pt x="0" y="9516"/>
                </a:lnTo>
                <a:lnTo>
                  <a:pt x="5056" y="14579"/>
                </a:lnTo>
                <a:lnTo>
                  <a:pt x="10361" y="17063"/>
                </a:lnTo>
                <a:lnTo>
                  <a:pt x="52063" y="19027"/>
                </a:lnTo>
                <a:lnTo>
                  <a:pt x="98504" y="19050"/>
                </a:lnTo>
                <a:lnTo>
                  <a:pt x="143303" y="19050"/>
                </a:lnTo>
                <a:lnTo>
                  <a:pt x="171577" y="16228"/>
                </a:lnTo>
                <a:lnTo>
                  <a:pt x="219091" y="9349"/>
                </a:lnTo>
                <a:lnTo>
                  <a:pt x="266701" y="1441"/>
                </a:lnTo>
                <a:lnTo>
                  <a:pt x="310592" y="126"/>
                </a:lnTo>
                <a:lnTo>
                  <a:pt x="355027" y="3"/>
                </a:lnTo>
                <a:lnTo>
                  <a:pt x="370902" y="0"/>
                </a:lnTo>
                <a:lnTo>
                  <a:pt x="343747" y="0"/>
                </a:lnTo>
                <a:lnTo>
                  <a:pt x="335162" y="2822"/>
                </a:lnTo>
                <a:lnTo>
                  <a:pt x="326760" y="6545"/>
                </a:lnTo>
                <a:lnTo>
                  <a:pt x="282726" y="16890"/>
                </a:lnTo>
                <a:lnTo>
                  <a:pt x="235873" y="21682"/>
                </a:lnTo>
                <a:lnTo>
                  <a:pt x="192319" y="27668"/>
                </a:lnTo>
                <a:lnTo>
                  <a:pt x="152724" y="29553"/>
                </a:lnTo>
                <a:lnTo>
                  <a:pt x="127585" y="37211"/>
                </a:lnTo>
                <a:lnTo>
                  <a:pt x="106679" y="38066"/>
                </a:lnTo>
                <a:lnTo>
                  <a:pt x="127214" y="38100"/>
                </a:lnTo>
                <a:lnTo>
                  <a:pt x="173088" y="29458"/>
                </a:lnTo>
                <a:lnTo>
                  <a:pt x="219289" y="23635"/>
                </a:lnTo>
                <a:lnTo>
                  <a:pt x="264820" y="19956"/>
                </a:lnTo>
                <a:lnTo>
                  <a:pt x="302008" y="19318"/>
                </a:lnTo>
                <a:lnTo>
                  <a:pt x="338779" y="18071"/>
                </a:lnTo>
                <a:lnTo>
                  <a:pt x="380999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0" name="SMARTInkShape-Group688"/>
          <p:cNvGrpSpPr/>
          <p:nvPr/>
        </p:nvGrpSpPr>
        <p:grpSpPr>
          <a:xfrm>
            <a:off x="4638675" y="5334000"/>
            <a:ext cx="190384" cy="209540"/>
            <a:chOff x="4638675" y="5334000"/>
            <a:chExt cx="190384" cy="209540"/>
          </a:xfrm>
        </p:grpSpPr>
        <p:sp>
          <p:nvSpPr>
            <p:cNvPr id="277" name="SMARTInkShape-3715"/>
            <p:cNvSpPr/>
            <p:nvPr>
              <p:custDataLst>
                <p:tags r:id="rId83"/>
              </p:custDataLst>
            </p:nvPr>
          </p:nvSpPr>
          <p:spPr>
            <a:xfrm>
              <a:off x="4752975" y="5381628"/>
              <a:ext cx="76084" cy="161912"/>
            </a:xfrm>
            <a:custGeom>
              <a:avLst/>
              <a:gdLst/>
              <a:ahLst/>
              <a:cxnLst/>
              <a:rect l="0" t="0" r="0" b="0"/>
              <a:pathLst>
                <a:path w="76084" h="161912">
                  <a:moveTo>
                    <a:pt x="66675" y="9522"/>
                  </a:moveTo>
                  <a:lnTo>
                    <a:pt x="66675" y="9522"/>
                  </a:lnTo>
                  <a:lnTo>
                    <a:pt x="74876" y="9522"/>
                  </a:lnTo>
                  <a:lnTo>
                    <a:pt x="75317" y="8464"/>
                  </a:lnTo>
                  <a:lnTo>
                    <a:pt x="76083" y="1321"/>
                  </a:lnTo>
                  <a:lnTo>
                    <a:pt x="75064" y="880"/>
                  </a:lnTo>
                  <a:lnTo>
                    <a:pt x="57300" y="0"/>
                  </a:lnTo>
                  <a:lnTo>
                    <a:pt x="42964" y="14187"/>
                  </a:lnTo>
                  <a:lnTo>
                    <a:pt x="40262" y="19709"/>
                  </a:lnTo>
                  <a:lnTo>
                    <a:pt x="39541" y="22663"/>
                  </a:lnTo>
                  <a:lnTo>
                    <a:pt x="38003" y="24633"/>
                  </a:lnTo>
                  <a:lnTo>
                    <a:pt x="33470" y="26821"/>
                  </a:lnTo>
                  <a:lnTo>
                    <a:pt x="31839" y="28463"/>
                  </a:lnTo>
                  <a:lnTo>
                    <a:pt x="21227" y="47801"/>
                  </a:lnTo>
                  <a:lnTo>
                    <a:pt x="18278" y="63521"/>
                  </a:lnTo>
                  <a:lnTo>
                    <a:pt x="12589" y="74087"/>
                  </a:lnTo>
                  <a:lnTo>
                    <a:pt x="9549" y="120570"/>
                  </a:lnTo>
                  <a:lnTo>
                    <a:pt x="9525" y="150515"/>
                  </a:lnTo>
                  <a:lnTo>
                    <a:pt x="18658" y="161481"/>
                  </a:lnTo>
                  <a:lnTo>
                    <a:pt x="36373" y="161911"/>
                  </a:lnTo>
                  <a:lnTo>
                    <a:pt x="45363" y="155374"/>
                  </a:lnTo>
                  <a:lnTo>
                    <a:pt x="55389" y="152789"/>
                  </a:lnTo>
                  <a:lnTo>
                    <a:pt x="61685" y="152513"/>
                  </a:lnTo>
                  <a:lnTo>
                    <a:pt x="63348" y="151416"/>
                  </a:lnTo>
                  <a:lnTo>
                    <a:pt x="64457" y="149626"/>
                  </a:lnTo>
                  <a:lnTo>
                    <a:pt x="66637" y="142989"/>
                  </a:lnTo>
                  <a:lnTo>
                    <a:pt x="58470" y="134681"/>
                  </a:lnTo>
                  <a:lnTo>
                    <a:pt x="52485" y="133742"/>
                  </a:lnTo>
                  <a:lnTo>
                    <a:pt x="6314" y="133347"/>
                  </a:lnTo>
                  <a:lnTo>
                    <a:pt x="0" y="1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716"/>
            <p:cNvSpPr/>
            <p:nvPr>
              <p:custDataLst>
                <p:tags r:id="rId84"/>
              </p:custDataLst>
            </p:nvPr>
          </p:nvSpPr>
          <p:spPr>
            <a:xfrm>
              <a:off x="4686300" y="5334000"/>
              <a:ext cx="57151" cy="179603"/>
            </a:xfrm>
            <a:custGeom>
              <a:avLst/>
              <a:gdLst/>
              <a:ahLst/>
              <a:cxnLst/>
              <a:rect l="0" t="0" r="0" b="0"/>
              <a:pathLst>
                <a:path w="57151" h="179603">
                  <a:moveTo>
                    <a:pt x="57150" y="0"/>
                  </a:moveTo>
                  <a:lnTo>
                    <a:pt x="57150" y="0"/>
                  </a:lnTo>
                  <a:lnTo>
                    <a:pt x="47635" y="0"/>
                  </a:lnTo>
                  <a:lnTo>
                    <a:pt x="47628" y="5056"/>
                  </a:lnTo>
                  <a:lnTo>
                    <a:pt x="44804" y="10361"/>
                  </a:lnTo>
                  <a:lnTo>
                    <a:pt x="39424" y="17333"/>
                  </a:lnTo>
                  <a:lnTo>
                    <a:pt x="38362" y="26315"/>
                  </a:lnTo>
                  <a:lnTo>
                    <a:pt x="37064" y="51076"/>
                  </a:lnTo>
                  <a:lnTo>
                    <a:pt x="29902" y="69469"/>
                  </a:lnTo>
                  <a:lnTo>
                    <a:pt x="25805" y="98058"/>
                  </a:lnTo>
                  <a:lnTo>
                    <a:pt x="16821" y="123236"/>
                  </a:lnTo>
                  <a:lnTo>
                    <a:pt x="12768" y="129913"/>
                  </a:lnTo>
                  <a:lnTo>
                    <a:pt x="10166" y="142823"/>
                  </a:lnTo>
                  <a:lnTo>
                    <a:pt x="9952" y="146016"/>
                  </a:lnTo>
                  <a:lnTo>
                    <a:pt x="6893" y="152384"/>
                  </a:lnTo>
                  <a:lnTo>
                    <a:pt x="3063" y="158743"/>
                  </a:lnTo>
                  <a:lnTo>
                    <a:pt x="119" y="170892"/>
                  </a:lnTo>
                  <a:lnTo>
                    <a:pt x="11" y="17960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717"/>
            <p:cNvSpPr/>
            <p:nvPr>
              <p:custDataLst>
                <p:tags r:id="rId85"/>
              </p:custDataLst>
            </p:nvPr>
          </p:nvSpPr>
          <p:spPr>
            <a:xfrm>
              <a:off x="4638675" y="533400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0" y="0"/>
                  </a:moveTo>
                  <a:lnTo>
                    <a:pt x="0" y="0"/>
                  </a:lnTo>
                  <a:lnTo>
                    <a:pt x="9515" y="0"/>
                  </a:lnTo>
                  <a:lnTo>
                    <a:pt x="9525" y="36347"/>
                  </a:lnTo>
                  <a:lnTo>
                    <a:pt x="16071" y="45358"/>
                  </a:lnTo>
                  <a:lnTo>
                    <a:pt x="18167" y="54244"/>
                  </a:lnTo>
                  <a:lnTo>
                    <a:pt x="19050" y="84353"/>
                  </a:lnTo>
                  <a:lnTo>
                    <a:pt x="20108" y="84810"/>
                  </a:lnTo>
                  <a:lnTo>
                    <a:pt x="28575" y="85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689"/>
          <p:cNvGrpSpPr/>
          <p:nvPr/>
        </p:nvGrpSpPr>
        <p:grpSpPr>
          <a:xfrm>
            <a:off x="3514725" y="5248275"/>
            <a:ext cx="180965" cy="247640"/>
            <a:chOff x="3514725" y="5248275"/>
            <a:chExt cx="180965" cy="247640"/>
          </a:xfrm>
        </p:grpSpPr>
        <p:sp>
          <p:nvSpPr>
            <p:cNvPr id="281" name="SMARTInkShape-3718"/>
            <p:cNvSpPr/>
            <p:nvPr>
              <p:custDataLst>
                <p:tags r:id="rId80"/>
              </p:custDataLst>
            </p:nvPr>
          </p:nvSpPr>
          <p:spPr>
            <a:xfrm>
              <a:off x="3600450" y="5324478"/>
              <a:ext cx="95240" cy="171437"/>
            </a:xfrm>
            <a:custGeom>
              <a:avLst/>
              <a:gdLst/>
              <a:ahLst/>
              <a:cxnLst/>
              <a:rect l="0" t="0" r="0" b="0"/>
              <a:pathLst>
                <a:path w="95240" h="171437">
                  <a:moveTo>
                    <a:pt x="85725" y="9522"/>
                  </a:moveTo>
                  <a:lnTo>
                    <a:pt x="85725" y="9522"/>
                  </a:lnTo>
                  <a:lnTo>
                    <a:pt x="85725" y="31"/>
                  </a:lnTo>
                  <a:lnTo>
                    <a:pt x="77524" y="0"/>
                  </a:lnTo>
                  <a:lnTo>
                    <a:pt x="67101" y="9130"/>
                  </a:lnTo>
                  <a:lnTo>
                    <a:pt x="65701" y="18107"/>
                  </a:lnTo>
                  <a:lnTo>
                    <a:pt x="54921" y="47103"/>
                  </a:lnTo>
                  <a:lnTo>
                    <a:pt x="52489" y="50451"/>
                  </a:lnTo>
                  <a:lnTo>
                    <a:pt x="49787" y="59815"/>
                  </a:lnTo>
                  <a:lnTo>
                    <a:pt x="47528" y="69975"/>
                  </a:lnTo>
                  <a:lnTo>
                    <a:pt x="40276" y="85119"/>
                  </a:lnTo>
                  <a:lnTo>
                    <a:pt x="38125" y="129904"/>
                  </a:lnTo>
                  <a:lnTo>
                    <a:pt x="38100" y="160037"/>
                  </a:lnTo>
                  <a:lnTo>
                    <a:pt x="43157" y="166420"/>
                  </a:lnTo>
                  <a:lnTo>
                    <a:pt x="48461" y="169213"/>
                  </a:lnTo>
                  <a:lnTo>
                    <a:pt x="59209" y="171251"/>
                  </a:lnTo>
                  <a:lnTo>
                    <a:pt x="71294" y="171436"/>
                  </a:lnTo>
                  <a:lnTo>
                    <a:pt x="76842" y="168620"/>
                  </a:lnTo>
                  <a:lnTo>
                    <a:pt x="83970" y="163245"/>
                  </a:lnTo>
                  <a:lnTo>
                    <a:pt x="90262" y="162314"/>
                  </a:lnTo>
                  <a:lnTo>
                    <a:pt x="91924" y="161125"/>
                  </a:lnTo>
                  <a:lnTo>
                    <a:pt x="93033" y="159273"/>
                  </a:lnTo>
                  <a:lnTo>
                    <a:pt x="94593" y="151613"/>
                  </a:lnTo>
                  <a:lnTo>
                    <a:pt x="95239" y="129766"/>
                  </a:lnTo>
                  <a:lnTo>
                    <a:pt x="94184" y="127785"/>
                  </a:lnTo>
                  <a:lnTo>
                    <a:pt x="92423" y="126464"/>
                  </a:lnTo>
                  <a:lnTo>
                    <a:pt x="87643" y="123938"/>
                  </a:lnTo>
                  <a:lnTo>
                    <a:pt x="79003" y="117624"/>
                  </a:lnTo>
                  <a:lnTo>
                    <a:pt x="68507" y="114735"/>
                  </a:lnTo>
                  <a:lnTo>
                    <a:pt x="45377" y="114335"/>
                  </a:lnTo>
                  <a:lnTo>
                    <a:pt x="0" y="123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719"/>
            <p:cNvSpPr/>
            <p:nvPr>
              <p:custDataLst>
                <p:tags r:id="rId81"/>
              </p:custDataLst>
            </p:nvPr>
          </p:nvSpPr>
          <p:spPr>
            <a:xfrm>
              <a:off x="3543300" y="5267325"/>
              <a:ext cx="76201" cy="190501"/>
            </a:xfrm>
            <a:custGeom>
              <a:avLst/>
              <a:gdLst/>
              <a:ahLst/>
              <a:cxnLst/>
              <a:rect l="0" t="0" r="0" b="0"/>
              <a:pathLst>
                <a:path w="76201" h="190501">
                  <a:moveTo>
                    <a:pt x="66675" y="0"/>
                  </a:moveTo>
                  <a:lnTo>
                    <a:pt x="66675" y="0"/>
                  </a:lnTo>
                  <a:lnTo>
                    <a:pt x="76200" y="0"/>
                  </a:lnTo>
                  <a:lnTo>
                    <a:pt x="76200" y="5056"/>
                  </a:lnTo>
                  <a:lnTo>
                    <a:pt x="73378" y="10361"/>
                  </a:lnTo>
                  <a:lnTo>
                    <a:pt x="69654" y="16247"/>
                  </a:lnTo>
                  <a:lnTo>
                    <a:pt x="67264" y="28648"/>
                  </a:lnTo>
                  <a:lnTo>
                    <a:pt x="67068" y="31798"/>
                  </a:lnTo>
                  <a:lnTo>
                    <a:pt x="64027" y="38122"/>
                  </a:lnTo>
                  <a:lnTo>
                    <a:pt x="61735" y="41290"/>
                  </a:lnTo>
                  <a:lnTo>
                    <a:pt x="45444" y="88374"/>
                  </a:lnTo>
                  <a:lnTo>
                    <a:pt x="37454" y="102738"/>
                  </a:lnTo>
                  <a:lnTo>
                    <a:pt x="34494" y="106592"/>
                  </a:lnTo>
                  <a:lnTo>
                    <a:pt x="31206" y="116518"/>
                  </a:lnTo>
                  <a:lnTo>
                    <a:pt x="27863" y="138737"/>
                  </a:lnTo>
                  <a:lnTo>
                    <a:pt x="21105" y="152210"/>
                  </a:lnTo>
                  <a:lnTo>
                    <a:pt x="20420" y="155448"/>
                  </a:lnTo>
                  <a:lnTo>
                    <a:pt x="10969" y="174614"/>
                  </a:lnTo>
                  <a:lnTo>
                    <a:pt x="9953" y="184147"/>
                  </a:lnTo>
                  <a:lnTo>
                    <a:pt x="8752" y="186265"/>
                  </a:lnTo>
                  <a:lnTo>
                    <a:pt x="6893" y="18767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720"/>
            <p:cNvSpPr/>
            <p:nvPr>
              <p:custDataLst>
                <p:tags r:id="rId82"/>
              </p:custDataLst>
            </p:nvPr>
          </p:nvSpPr>
          <p:spPr>
            <a:xfrm>
              <a:off x="3514725" y="524827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2" y="14189"/>
                  </a:lnTo>
                  <a:lnTo>
                    <a:pt x="9491" y="31881"/>
                  </a:lnTo>
                  <a:lnTo>
                    <a:pt x="12332" y="38158"/>
                  </a:lnTo>
                  <a:lnTo>
                    <a:pt x="14572" y="41314"/>
                  </a:lnTo>
                  <a:lnTo>
                    <a:pt x="17723" y="55868"/>
                  </a:lnTo>
                  <a:lnTo>
                    <a:pt x="19040" y="90189"/>
                  </a:lnTo>
                  <a:lnTo>
                    <a:pt x="21868" y="95823"/>
                  </a:lnTo>
                  <a:lnTo>
                    <a:pt x="28458" y="104620"/>
                  </a:lnTo>
                  <a:lnTo>
                    <a:pt x="3810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690"/>
          <p:cNvGrpSpPr/>
          <p:nvPr/>
        </p:nvGrpSpPr>
        <p:grpSpPr>
          <a:xfrm>
            <a:off x="7277100" y="5219700"/>
            <a:ext cx="179614" cy="218956"/>
            <a:chOff x="7277100" y="5219700"/>
            <a:chExt cx="179614" cy="218956"/>
          </a:xfrm>
        </p:grpSpPr>
        <p:sp>
          <p:nvSpPr>
            <p:cNvPr id="285" name="SMARTInkShape-3721"/>
            <p:cNvSpPr/>
            <p:nvPr>
              <p:custDataLst>
                <p:tags r:id="rId77"/>
              </p:custDataLst>
            </p:nvPr>
          </p:nvSpPr>
          <p:spPr>
            <a:xfrm>
              <a:off x="7391527" y="5296016"/>
              <a:ext cx="65187" cy="142640"/>
            </a:xfrm>
            <a:custGeom>
              <a:avLst/>
              <a:gdLst/>
              <a:ahLst/>
              <a:cxnLst/>
              <a:rect l="0" t="0" r="0" b="0"/>
              <a:pathLst>
                <a:path w="65187" h="142640">
                  <a:moveTo>
                    <a:pt x="28448" y="18934"/>
                  </a:moveTo>
                  <a:lnTo>
                    <a:pt x="28448" y="18934"/>
                  </a:lnTo>
                  <a:lnTo>
                    <a:pt x="33504" y="18934"/>
                  </a:lnTo>
                  <a:lnTo>
                    <a:pt x="34993" y="17876"/>
                  </a:lnTo>
                  <a:lnTo>
                    <a:pt x="35986" y="16112"/>
                  </a:lnTo>
                  <a:lnTo>
                    <a:pt x="37970" y="9419"/>
                  </a:lnTo>
                  <a:lnTo>
                    <a:pt x="37973" y="1209"/>
                  </a:lnTo>
                  <a:lnTo>
                    <a:pt x="36915" y="767"/>
                  </a:lnTo>
                  <a:lnTo>
                    <a:pt x="29773" y="0"/>
                  </a:lnTo>
                  <a:lnTo>
                    <a:pt x="10760" y="17576"/>
                  </a:lnTo>
                  <a:lnTo>
                    <a:pt x="9518" y="27016"/>
                  </a:lnTo>
                  <a:lnTo>
                    <a:pt x="4377" y="33087"/>
                  </a:lnTo>
                  <a:lnTo>
                    <a:pt x="3934" y="34719"/>
                  </a:lnTo>
                  <a:lnTo>
                    <a:pt x="4697" y="35808"/>
                  </a:lnTo>
                  <a:lnTo>
                    <a:pt x="6264" y="36533"/>
                  </a:lnTo>
                  <a:lnTo>
                    <a:pt x="7309" y="38075"/>
                  </a:lnTo>
                  <a:lnTo>
                    <a:pt x="9123" y="46058"/>
                  </a:lnTo>
                  <a:lnTo>
                    <a:pt x="9317" y="52135"/>
                  </a:lnTo>
                  <a:lnTo>
                    <a:pt x="10402" y="53768"/>
                  </a:lnTo>
                  <a:lnTo>
                    <a:pt x="12184" y="54857"/>
                  </a:lnTo>
                  <a:lnTo>
                    <a:pt x="14431" y="55583"/>
                  </a:lnTo>
                  <a:lnTo>
                    <a:pt x="28693" y="64382"/>
                  </a:lnTo>
                  <a:lnTo>
                    <a:pt x="31787" y="65108"/>
                  </a:lnTo>
                  <a:lnTo>
                    <a:pt x="33848" y="66650"/>
                  </a:lnTo>
                  <a:lnTo>
                    <a:pt x="35224" y="68736"/>
                  </a:lnTo>
                  <a:lnTo>
                    <a:pt x="36140" y="71185"/>
                  </a:lnTo>
                  <a:lnTo>
                    <a:pt x="37809" y="72818"/>
                  </a:lnTo>
                  <a:lnTo>
                    <a:pt x="42486" y="74633"/>
                  </a:lnTo>
                  <a:lnTo>
                    <a:pt x="44157" y="76175"/>
                  </a:lnTo>
                  <a:lnTo>
                    <a:pt x="46013" y="80710"/>
                  </a:lnTo>
                  <a:lnTo>
                    <a:pt x="47058" y="89214"/>
                  </a:lnTo>
                  <a:lnTo>
                    <a:pt x="48263" y="91187"/>
                  </a:lnTo>
                  <a:lnTo>
                    <a:pt x="50124" y="92503"/>
                  </a:lnTo>
                  <a:lnTo>
                    <a:pt x="52424" y="93380"/>
                  </a:lnTo>
                  <a:lnTo>
                    <a:pt x="53957" y="95023"/>
                  </a:lnTo>
                  <a:lnTo>
                    <a:pt x="55660" y="99671"/>
                  </a:lnTo>
                  <a:lnTo>
                    <a:pt x="55056" y="102391"/>
                  </a:lnTo>
                  <a:lnTo>
                    <a:pt x="49305" y="114363"/>
                  </a:lnTo>
                  <a:lnTo>
                    <a:pt x="47855" y="121863"/>
                  </a:lnTo>
                  <a:lnTo>
                    <a:pt x="39329" y="131748"/>
                  </a:lnTo>
                  <a:lnTo>
                    <a:pt x="35754" y="132574"/>
                  </a:lnTo>
                  <a:lnTo>
                    <a:pt x="33318" y="132794"/>
                  </a:lnTo>
                  <a:lnTo>
                    <a:pt x="27790" y="135860"/>
                  </a:lnTo>
                  <a:lnTo>
                    <a:pt x="20675" y="141396"/>
                  </a:lnTo>
                  <a:lnTo>
                    <a:pt x="10875" y="142639"/>
                  </a:lnTo>
                  <a:lnTo>
                    <a:pt x="1327" y="134547"/>
                  </a:lnTo>
                  <a:lnTo>
                    <a:pt x="519" y="130995"/>
                  </a:lnTo>
                  <a:lnTo>
                    <a:pt x="0" y="125149"/>
                  </a:lnTo>
                  <a:lnTo>
                    <a:pt x="1016" y="124669"/>
                  </a:lnTo>
                  <a:lnTo>
                    <a:pt x="4966" y="124135"/>
                  </a:lnTo>
                  <a:lnTo>
                    <a:pt x="6444" y="122935"/>
                  </a:lnTo>
                  <a:lnTo>
                    <a:pt x="10197" y="114034"/>
                  </a:lnTo>
                  <a:lnTo>
                    <a:pt x="36137" y="87452"/>
                  </a:lnTo>
                  <a:lnTo>
                    <a:pt x="37157" y="83606"/>
                  </a:lnTo>
                  <a:lnTo>
                    <a:pt x="37429" y="81099"/>
                  </a:lnTo>
                  <a:lnTo>
                    <a:pt x="40553" y="75491"/>
                  </a:lnTo>
                  <a:lnTo>
                    <a:pt x="44411" y="69470"/>
                  </a:lnTo>
                  <a:lnTo>
                    <a:pt x="46126" y="63267"/>
                  </a:lnTo>
                  <a:lnTo>
                    <a:pt x="47641" y="61189"/>
                  </a:lnTo>
                  <a:lnTo>
                    <a:pt x="49710" y="59804"/>
                  </a:lnTo>
                  <a:lnTo>
                    <a:pt x="52148" y="58881"/>
                  </a:lnTo>
                  <a:lnTo>
                    <a:pt x="53773" y="57206"/>
                  </a:lnTo>
                  <a:lnTo>
                    <a:pt x="55579" y="52525"/>
                  </a:lnTo>
                  <a:lnTo>
                    <a:pt x="56595" y="43939"/>
                  </a:lnTo>
                  <a:lnTo>
                    <a:pt x="57796" y="41954"/>
                  </a:lnTo>
                  <a:lnTo>
                    <a:pt x="59655" y="40630"/>
                  </a:lnTo>
                  <a:lnTo>
                    <a:pt x="65186" y="38506"/>
                  </a:lnTo>
                  <a:lnTo>
                    <a:pt x="63121" y="35394"/>
                  </a:lnTo>
                  <a:lnTo>
                    <a:pt x="61089" y="33082"/>
                  </a:lnTo>
                  <a:lnTo>
                    <a:pt x="58830" y="27692"/>
                  </a:lnTo>
                  <a:lnTo>
                    <a:pt x="58228" y="24772"/>
                  </a:lnTo>
                  <a:lnTo>
                    <a:pt x="56768" y="22827"/>
                  </a:lnTo>
                  <a:lnTo>
                    <a:pt x="54736" y="21529"/>
                  </a:lnTo>
                  <a:lnTo>
                    <a:pt x="48928" y="19447"/>
                  </a:lnTo>
                  <a:lnTo>
                    <a:pt x="39423" y="18979"/>
                  </a:lnTo>
                  <a:lnTo>
                    <a:pt x="38940" y="17906"/>
                  </a:lnTo>
                  <a:lnTo>
                    <a:pt x="37973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722"/>
            <p:cNvSpPr/>
            <p:nvPr>
              <p:custDataLst>
                <p:tags r:id="rId78"/>
              </p:custDataLst>
            </p:nvPr>
          </p:nvSpPr>
          <p:spPr>
            <a:xfrm>
              <a:off x="7315200" y="5219700"/>
              <a:ext cx="57151" cy="200026"/>
            </a:xfrm>
            <a:custGeom>
              <a:avLst/>
              <a:gdLst/>
              <a:ahLst/>
              <a:cxnLst/>
              <a:rect l="0" t="0" r="0" b="0"/>
              <a:pathLst>
                <a:path w="57151" h="200026">
                  <a:moveTo>
                    <a:pt x="57150" y="0"/>
                  </a:moveTo>
                  <a:lnTo>
                    <a:pt x="57150" y="0"/>
                  </a:lnTo>
                  <a:lnTo>
                    <a:pt x="57150" y="22748"/>
                  </a:lnTo>
                  <a:lnTo>
                    <a:pt x="56092" y="24690"/>
                  </a:lnTo>
                  <a:lnTo>
                    <a:pt x="54328" y="25986"/>
                  </a:lnTo>
                  <a:lnTo>
                    <a:pt x="52094" y="26849"/>
                  </a:lnTo>
                  <a:lnTo>
                    <a:pt x="50605" y="28482"/>
                  </a:lnTo>
                  <a:lnTo>
                    <a:pt x="48950" y="33119"/>
                  </a:lnTo>
                  <a:lnTo>
                    <a:pt x="44977" y="50628"/>
                  </a:lnTo>
                  <a:lnTo>
                    <a:pt x="40138" y="64742"/>
                  </a:lnTo>
                  <a:lnTo>
                    <a:pt x="37947" y="72166"/>
                  </a:lnTo>
                  <a:lnTo>
                    <a:pt x="31822" y="83353"/>
                  </a:lnTo>
                  <a:lnTo>
                    <a:pt x="28479" y="98545"/>
                  </a:lnTo>
                  <a:lnTo>
                    <a:pt x="22314" y="111278"/>
                  </a:lnTo>
                  <a:lnTo>
                    <a:pt x="18279" y="138738"/>
                  </a:lnTo>
                  <a:lnTo>
                    <a:pt x="12589" y="149999"/>
                  </a:lnTo>
                  <a:lnTo>
                    <a:pt x="9375" y="165212"/>
                  </a:lnTo>
                  <a:lnTo>
                    <a:pt x="963" y="180510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723"/>
            <p:cNvSpPr/>
            <p:nvPr>
              <p:custDataLst>
                <p:tags r:id="rId79"/>
              </p:custDataLst>
            </p:nvPr>
          </p:nvSpPr>
          <p:spPr>
            <a:xfrm>
              <a:off x="7277100" y="5220092"/>
              <a:ext cx="28576" cy="123434"/>
            </a:xfrm>
            <a:custGeom>
              <a:avLst/>
              <a:gdLst/>
              <a:ahLst/>
              <a:cxnLst/>
              <a:rect l="0" t="0" r="0" b="0"/>
              <a:pathLst>
                <a:path w="28576" h="123434">
                  <a:moveTo>
                    <a:pt x="0" y="9133"/>
                  </a:moveTo>
                  <a:lnTo>
                    <a:pt x="0" y="9133"/>
                  </a:lnTo>
                  <a:lnTo>
                    <a:pt x="8200" y="9133"/>
                  </a:lnTo>
                  <a:lnTo>
                    <a:pt x="8642" y="8075"/>
                  </a:lnTo>
                  <a:lnTo>
                    <a:pt x="9491" y="0"/>
                  </a:lnTo>
                  <a:lnTo>
                    <a:pt x="9525" y="45387"/>
                  </a:lnTo>
                  <a:lnTo>
                    <a:pt x="9525" y="55585"/>
                  </a:lnTo>
                  <a:lnTo>
                    <a:pt x="12347" y="64350"/>
                  </a:lnTo>
                  <a:lnTo>
                    <a:pt x="16070" y="71774"/>
                  </a:lnTo>
                  <a:lnTo>
                    <a:pt x="18657" y="88395"/>
                  </a:lnTo>
                  <a:lnTo>
                    <a:pt x="19040" y="112024"/>
                  </a:lnTo>
                  <a:lnTo>
                    <a:pt x="28575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691"/>
          <p:cNvGrpSpPr/>
          <p:nvPr/>
        </p:nvGrpSpPr>
        <p:grpSpPr>
          <a:xfrm>
            <a:off x="8124825" y="5248278"/>
            <a:ext cx="171414" cy="209418"/>
            <a:chOff x="8124825" y="5248278"/>
            <a:chExt cx="171414" cy="209418"/>
          </a:xfrm>
        </p:grpSpPr>
        <p:sp>
          <p:nvSpPr>
            <p:cNvPr id="289" name="SMARTInkShape-3724"/>
            <p:cNvSpPr/>
            <p:nvPr>
              <p:custDataLst>
                <p:tags r:id="rId74"/>
              </p:custDataLst>
            </p:nvPr>
          </p:nvSpPr>
          <p:spPr>
            <a:xfrm>
              <a:off x="8220202" y="5324475"/>
              <a:ext cx="76037" cy="133221"/>
            </a:xfrm>
            <a:custGeom>
              <a:avLst/>
              <a:gdLst/>
              <a:ahLst/>
              <a:cxnLst/>
              <a:rect l="0" t="0" r="0" b="0"/>
              <a:pathLst>
                <a:path w="76037" h="133221">
                  <a:moveTo>
                    <a:pt x="66548" y="9525"/>
                  </a:moveTo>
                  <a:lnTo>
                    <a:pt x="66548" y="9525"/>
                  </a:lnTo>
                  <a:lnTo>
                    <a:pt x="66548" y="4469"/>
                  </a:lnTo>
                  <a:lnTo>
                    <a:pt x="65490" y="2980"/>
                  </a:lnTo>
                  <a:lnTo>
                    <a:pt x="63726" y="1986"/>
                  </a:lnTo>
                  <a:lnTo>
                    <a:pt x="58348" y="392"/>
                  </a:lnTo>
                  <a:lnTo>
                    <a:pt x="35681" y="34"/>
                  </a:lnTo>
                  <a:lnTo>
                    <a:pt x="33269" y="1081"/>
                  </a:lnTo>
                  <a:lnTo>
                    <a:pt x="31663" y="2837"/>
                  </a:lnTo>
                  <a:lnTo>
                    <a:pt x="30591" y="5066"/>
                  </a:lnTo>
                  <a:lnTo>
                    <a:pt x="28819" y="6553"/>
                  </a:lnTo>
                  <a:lnTo>
                    <a:pt x="20435" y="9134"/>
                  </a:lnTo>
                  <a:lnTo>
                    <a:pt x="303" y="28147"/>
                  </a:lnTo>
                  <a:lnTo>
                    <a:pt x="0" y="33505"/>
                  </a:lnTo>
                  <a:lnTo>
                    <a:pt x="1016" y="35037"/>
                  </a:lnTo>
                  <a:lnTo>
                    <a:pt x="2751" y="36058"/>
                  </a:lnTo>
                  <a:lnTo>
                    <a:pt x="4966" y="36739"/>
                  </a:lnTo>
                  <a:lnTo>
                    <a:pt x="6444" y="38250"/>
                  </a:lnTo>
                  <a:lnTo>
                    <a:pt x="8085" y="42753"/>
                  </a:lnTo>
                  <a:lnTo>
                    <a:pt x="9580" y="44377"/>
                  </a:lnTo>
                  <a:lnTo>
                    <a:pt x="14065" y="46181"/>
                  </a:lnTo>
                  <a:lnTo>
                    <a:pt x="15685" y="47720"/>
                  </a:lnTo>
                  <a:lnTo>
                    <a:pt x="19697" y="57241"/>
                  </a:lnTo>
                  <a:lnTo>
                    <a:pt x="23854" y="61776"/>
                  </a:lnTo>
                  <a:lnTo>
                    <a:pt x="29229" y="64498"/>
                  </a:lnTo>
                  <a:lnTo>
                    <a:pt x="32143" y="65224"/>
                  </a:lnTo>
                  <a:lnTo>
                    <a:pt x="34087" y="66766"/>
                  </a:lnTo>
                  <a:lnTo>
                    <a:pt x="54843" y="95855"/>
                  </a:lnTo>
                  <a:lnTo>
                    <a:pt x="56592" y="103013"/>
                  </a:lnTo>
                  <a:lnTo>
                    <a:pt x="49427" y="114905"/>
                  </a:lnTo>
                  <a:lnTo>
                    <a:pt x="48784" y="117878"/>
                  </a:lnTo>
                  <a:lnTo>
                    <a:pt x="47297" y="119861"/>
                  </a:lnTo>
                  <a:lnTo>
                    <a:pt x="45247" y="121182"/>
                  </a:lnTo>
                  <a:lnTo>
                    <a:pt x="42822" y="122062"/>
                  </a:lnTo>
                  <a:lnTo>
                    <a:pt x="41206" y="123708"/>
                  </a:lnTo>
                  <a:lnTo>
                    <a:pt x="39410" y="128359"/>
                  </a:lnTo>
                  <a:lnTo>
                    <a:pt x="37873" y="130022"/>
                  </a:lnTo>
                  <a:lnTo>
                    <a:pt x="29898" y="132912"/>
                  </a:lnTo>
                  <a:lnTo>
                    <a:pt x="23820" y="133220"/>
                  </a:lnTo>
                  <a:lnTo>
                    <a:pt x="22188" y="132205"/>
                  </a:lnTo>
                  <a:lnTo>
                    <a:pt x="21100" y="130470"/>
                  </a:lnTo>
                  <a:lnTo>
                    <a:pt x="20374" y="128256"/>
                  </a:lnTo>
                  <a:lnTo>
                    <a:pt x="18832" y="126778"/>
                  </a:lnTo>
                  <a:lnTo>
                    <a:pt x="14297" y="125138"/>
                  </a:lnTo>
                  <a:lnTo>
                    <a:pt x="12664" y="123642"/>
                  </a:lnTo>
                  <a:lnTo>
                    <a:pt x="9828" y="115740"/>
                  </a:lnTo>
                  <a:lnTo>
                    <a:pt x="9435" y="101169"/>
                  </a:lnTo>
                  <a:lnTo>
                    <a:pt x="12237" y="95058"/>
                  </a:lnTo>
                  <a:lnTo>
                    <a:pt x="25209" y="78485"/>
                  </a:lnTo>
                  <a:lnTo>
                    <a:pt x="27008" y="72629"/>
                  </a:lnTo>
                  <a:lnTo>
                    <a:pt x="28546" y="70645"/>
                  </a:lnTo>
                  <a:lnTo>
                    <a:pt x="41579" y="62141"/>
                  </a:lnTo>
                  <a:lnTo>
                    <a:pt x="44868" y="56546"/>
                  </a:lnTo>
                  <a:lnTo>
                    <a:pt x="45745" y="53572"/>
                  </a:lnTo>
                  <a:lnTo>
                    <a:pt x="47387" y="51589"/>
                  </a:lnTo>
                  <a:lnTo>
                    <a:pt x="52035" y="49387"/>
                  </a:lnTo>
                  <a:lnTo>
                    <a:pt x="53698" y="47742"/>
                  </a:lnTo>
                  <a:lnTo>
                    <a:pt x="65094" y="30337"/>
                  </a:lnTo>
                  <a:lnTo>
                    <a:pt x="74622" y="20529"/>
                  </a:lnTo>
                  <a:lnTo>
                    <a:pt x="76036" y="9956"/>
                  </a:lnTo>
                  <a:lnTo>
                    <a:pt x="67869" y="1362"/>
                  </a:lnTo>
                  <a:lnTo>
                    <a:pt x="58463" y="120"/>
                  </a:lnTo>
                  <a:lnTo>
                    <a:pt x="379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725"/>
            <p:cNvSpPr/>
            <p:nvPr>
              <p:custDataLst>
                <p:tags r:id="rId75"/>
              </p:custDataLst>
            </p:nvPr>
          </p:nvSpPr>
          <p:spPr>
            <a:xfrm>
              <a:off x="8153400" y="5276853"/>
              <a:ext cx="57151" cy="152398"/>
            </a:xfrm>
            <a:custGeom>
              <a:avLst/>
              <a:gdLst/>
              <a:ahLst/>
              <a:cxnLst/>
              <a:rect l="0" t="0" r="0" b="0"/>
              <a:pathLst>
                <a:path w="57151" h="152398">
                  <a:moveTo>
                    <a:pt x="57150" y="9522"/>
                  </a:moveTo>
                  <a:lnTo>
                    <a:pt x="57150" y="9522"/>
                  </a:lnTo>
                  <a:lnTo>
                    <a:pt x="57150" y="31"/>
                  </a:lnTo>
                  <a:lnTo>
                    <a:pt x="48950" y="0"/>
                  </a:lnTo>
                  <a:lnTo>
                    <a:pt x="48508" y="1057"/>
                  </a:lnTo>
                  <a:lnTo>
                    <a:pt x="48018" y="5054"/>
                  </a:lnTo>
                  <a:lnTo>
                    <a:pt x="44977" y="10359"/>
                  </a:lnTo>
                  <a:lnTo>
                    <a:pt x="41156" y="16244"/>
                  </a:lnTo>
                  <a:lnTo>
                    <a:pt x="37947" y="25507"/>
                  </a:lnTo>
                  <a:lnTo>
                    <a:pt x="31822" y="34955"/>
                  </a:lnTo>
                  <a:lnTo>
                    <a:pt x="16873" y="75609"/>
                  </a:lnTo>
                  <a:lnTo>
                    <a:pt x="14424" y="78980"/>
                  </a:lnTo>
                  <a:lnTo>
                    <a:pt x="11702" y="88371"/>
                  </a:lnTo>
                  <a:lnTo>
                    <a:pt x="9434" y="98540"/>
                  </a:lnTo>
                  <a:lnTo>
                    <a:pt x="2177" y="113693"/>
                  </a:lnTo>
                  <a:lnTo>
                    <a:pt x="0" y="1523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726"/>
            <p:cNvSpPr/>
            <p:nvPr>
              <p:custDataLst>
                <p:tags r:id="rId76"/>
              </p:custDataLst>
            </p:nvPr>
          </p:nvSpPr>
          <p:spPr>
            <a:xfrm>
              <a:off x="8124825" y="5248278"/>
              <a:ext cx="19051" cy="104773"/>
            </a:xfrm>
            <a:custGeom>
              <a:avLst/>
              <a:gdLst/>
              <a:ahLst/>
              <a:cxnLst/>
              <a:rect l="0" t="0" r="0" b="0"/>
              <a:pathLst>
                <a:path w="19051" h="104773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14187"/>
                  </a:lnTo>
                  <a:lnTo>
                    <a:pt x="2822" y="19709"/>
                  </a:lnTo>
                  <a:lnTo>
                    <a:pt x="6545" y="25690"/>
                  </a:lnTo>
                  <a:lnTo>
                    <a:pt x="8937" y="38155"/>
                  </a:lnTo>
                  <a:lnTo>
                    <a:pt x="9515" y="69848"/>
                  </a:lnTo>
                  <a:lnTo>
                    <a:pt x="12343" y="76197"/>
                  </a:lnTo>
                  <a:lnTo>
                    <a:pt x="16069" y="82547"/>
                  </a:lnTo>
                  <a:lnTo>
                    <a:pt x="18657" y="93366"/>
                  </a:lnTo>
                  <a:lnTo>
                    <a:pt x="19050" y="1047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692"/>
          <p:cNvGrpSpPr/>
          <p:nvPr/>
        </p:nvGrpSpPr>
        <p:grpSpPr>
          <a:xfrm>
            <a:off x="9182100" y="5271440"/>
            <a:ext cx="219061" cy="186375"/>
            <a:chOff x="9182100" y="5271440"/>
            <a:chExt cx="219061" cy="186375"/>
          </a:xfrm>
        </p:grpSpPr>
        <p:sp>
          <p:nvSpPr>
            <p:cNvPr id="293" name="SMARTInkShape-3727"/>
            <p:cNvSpPr/>
            <p:nvPr>
              <p:custDataLst>
                <p:tags r:id="rId71"/>
              </p:custDataLst>
            </p:nvPr>
          </p:nvSpPr>
          <p:spPr>
            <a:xfrm>
              <a:off x="9315881" y="5324485"/>
              <a:ext cx="85280" cy="133330"/>
            </a:xfrm>
            <a:custGeom>
              <a:avLst/>
              <a:gdLst/>
              <a:ahLst/>
              <a:cxnLst/>
              <a:rect l="0" t="0" r="0" b="0"/>
              <a:pathLst>
                <a:path w="85280" h="133330">
                  <a:moveTo>
                    <a:pt x="66244" y="19040"/>
                  </a:moveTo>
                  <a:lnTo>
                    <a:pt x="66244" y="19040"/>
                  </a:lnTo>
                  <a:lnTo>
                    <a:pt x="66244" y="10839"/>
                  </a:lnTo>
                  <a:lnTo>
                    <a:pt x="65186" y="10398"/>
                  </a:lnTo>
                  <a:lnTo>
                    <a:pt x="61187" y="9907"/>
                  </a:lnTo>
                  <a:lnTo>
                    <a:pt x="59698" y="8719"/>
                  </a:lnTo>
                  <a:lnTo>
                    <a:pt x="58043" y="4575"/>
                  </a:lnTo>
                  <a:lnTo>
                    <a:pt x="56543" y="3046"/>
                  </a:lnTo>
                  <a:lnTo>
                    <a:pt x="48633" y="393"/>
                  </a:lnTo>
                  <a:lnTo>
                    <a:pt x="29897" y="0"/>
                  </a:lnTo>
                  <a:lnTo>
                    <a:pt x="18748" y="9399"/>
                  </a:lnTo>
                  <a:lnTo>
                    <a:pt x="18619" y="33194"/>
                  </a:lnTo>
                  <a:lnTo>
                    <a:pt x="21441" y="38737"/>
                  </a:lnTo>
                  <a:lnTo>
                    <a:pt x="34429" y="54873"/>
                  </a:lnTo>
                  <a:lnTo>
                    <a:pt x="37767" y="63759"/>
                  </a:lnTo>
                  <a:lnTo>
                    <a:pt x="43931" y="73094"/>
                  </a:lnTo>
                  <a:lnTo>
                    <a:pt x="46227" y="82564"/>
                  </a:lnTo>
                  <a:lnTo>
                    <a:pt x="47182" y="109264"/>
                  </a:lnTo>
                  <a:lnTo>
                    <a:pt x="44367" y="114878"/>
                  </a:lnTo>
                  <a:lnTo>
                    <a:pt x="33003" y="128349"/>
                  </a:lnTo>
                  <a:lnTo>
                    <a:pt x="27481" y="131122"/>
                  </a:lnTo>
                  <a:lnTo>
                    <a:pt x="10572" y="133302"/>
                  </a:lnTo>
                  <a:lnTo>
                    <a:pt x="4476" y="133329"/>
                  </a:lnTo>
                  <a:lnTo>
                    <a:pt x="2840" y="132275"/>
                  </a:lnTo>
                  <a:lnTo>
                    <a:pt x="1749" y="130513"/>
                  </a:lnTo>
                  <a:lnTo>
                    <a:pt x="215" y="122977"/>
                  </a:lnTo>
                  <a:lnTo>
                    <a:pt x="0" y="120082"/>
                  </a:lnTo>
                  <a:lnTo>
                    <a:pt x="2583" y="114042"/>
                  </a:lnTo>
                  <a:lnTo>
                    <a:pt x="7807" y="106598"/>
                  </a:lnTo>
                  <a:lnTo>
                    <a:pt x="9898" y="97523"/>
                  </a:lnTo>
                  <a:lnTo>
                    <a:pt x="22318" y="82423"/>
                  </a:lnTo>
                  <a:lnTo>
                    <a:pt x="28377" y="78960"/>
                  </a:lnTo>
                  <a:lnTo>
                    <a:pt x="34597" y="76362"/>
                  </a:lnTo>
                  <a:lnTo>
                    <a:pt x="56725" y="59786"/>
                  </a:lnTo>
                  <a:lnTo>
                    <a:pt x="59898" y="58904"/>
                  </a:lnTo>
                  <a:lnTo>
                    <a:pt x="62014" y="57257"/>
                  </a:lnTo>
                  <a:lnTo>
                    <a:pt x="70743" y="44037"/>
                  </a:lnTo>
                  <a:lnTo>
                    <a:pt x="76357" y="40733"/>
                  </a:lnTo>
                  <a:lnTo>
                    <a:pt x="79337" y="39852"/>
                  </a:lnTo>
                  <a:lnTo>
                    <a:pt x="81321" y="38207"/>
                  </a:lnTo>
                  <a:lnTo>
                    <a:pt x="84771" y="30044"/>
                  </a:lnTo>
                  <a:lnTo>
                    <a:pt x="85279" y="14414"/>
                  </a:lnTo>
                  <a:lnTo>
                    <a:pt x="84227" y="12781"/>
                  </a:lnTo>
                  <a:lnTo>
                    <a:pt x="82465" y="11692"/>
                  </a:lnTo>
                  <a:lnTo>
                    <a:pt x="75593" y="9802"/>
                  </a:lnTo>
                  <a:lnTo>
                    <a:pt x="56719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728"/>
            <p:cNvSpPr/>
            <p:nvPr>
              <p:custDataLst>
                <p:tags r:id="rId72"/>
              </p:custDataLst>
            </p:nvPr>
          </p:nvSpPr>
          <p:spPr>
            <a:xfrm>
              <a:off x="9248775" y="5276850"/>
              <a:ext cx="76201" cy="161926"/>
            </a:xfrm>
            <a:custGeom>
              <a:avLst/>
              <a:gdLst/>
              <a:ahLst/>
              <a:cxnLst/>
              <a:rect l="0" t="0" r="0" b="0"/>
              <a:pathLst>
                <a:path w="76201" h="161926">
                  <a:moveTo>
                    <a:pt x="76200" y="0"/>
                  </a:moveTo>
                  <a:lnTo>
                    <a:pt x="76200" y="0"/>
                  </a:lnTo>
                  <a:lnTo>
                    <a:pt x="58589" y="0"/>
                  </a:lnTo>
                  <a:lnTo>
                    <a:pt x="52521" y="5056"/>
                  </a:lnTo>
                  <a:lnTo>
                    <a:pt x="49801" y="10361"/>
                  </a:lnTo>
                  <a:lnTo>
                    <a:pt x="49075" y="13257"/>
                  </a:lnTo>
                  <a:lnTo>
                    <a:pt x="40277" y="28648"/>
                  </a:lnTo>
                  <a:lnTo>
                    <a:pt x="33473" y="46346"/>
                  </a:lnTo>
                  <a:lnTo>
                    <a:pt x="22997" y="63678"/>
                  </a:lnTo>
                  <a:lnTo>
                    <a:pt x="17007" y="83565"/>
                  </a:lnTo>
                  <a:lnTo>
                    <a:pt x="14514" y="87460"/>
                  </a:lnTo>
                  <a:lnTo>
                    <a:pt x="970" y="129889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729"/>
            <p:cNvSpPr/>
            <p:nvPr>
              <p:custDataLst>
                <p:tags r:id="rId73"/>
              </p:custDataLst>
            </p:nvPr>
          </p:nvSpPr>
          <p:spPr>
            <a:xfrm>
              <a:off x="9182100" y="5271440"/>
              <a:ext cx="47626" cy="110186"/>
            </a:xfrm>
            <a:custGeom>
              <a:avLst/>
              <a:gdLst/>
              <a:ahLst/>
              <a:cxnLst/>
              <a:rect l="0" t="0" r="0" b="0"/>
              <a:pathLst>
                <a:path w="47626" h="110186">
                  <a:moveTo>
                    <a:pt x="0" y="14935"/>
                  </a:moveTo>
                  <a:lnTo>
                    <a:pt x="0" y="14935"/>
                  </a:lnTo>
                  <a:lnTo>
                    <a:pt x="9134" y="5802"/>
                  </a:lnTo>
                  <a:lnTo>
                    <a:pt x="9410" y="470"/>
                  </a:lnTo>
                  <a:lnTo>
                    <a:pt x="10507" y="0"/>
                  </a:lnTo>
                  <a:lnTo>
                    <a:pt x="18655" y="5137"/>
                  </a:lnTo>
                  <a:lnTo>
                    <a:pt x="18933" y="10386"/>
                  </a:lnTo>
                  <a:lnTo>
                    <a:pt x="21820" y="15735"/>
                  </a:lnTo>
                  <a:lnTo>
                    <a:pt x="34857" y="31724"/>
                  </a:lnTo>
                  <a:lnTo>
                    <a:pt x="37139" y="40606"/>
                  </a:lnTo>
                  <a:lnTo>
                    <a:pt x="39132" y="75463"/>
                  </a:lnTo>
                  <a:lnTo>
                    <a:pt x="47231" y="98662"/>
                  </a:lnTo>
                  <a:lnTo>
                    <a:pt x="47625" y="1101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693"/>
          <p:cNvGrpSpPr/>
          <p:nvPr/>
        </p:nvGrpSpPr>
        <p:grpSpPr>
          <a:xfrm>
            <a:off x="10382250" y="5334000"/>
            <a:ext cx="161926" cy="199989"/>
            <a:chOff x="10382250" y="5334000"/>
            <a:chExt cx="161926" cy="199989"/>
          </a:xfrm>
        </p:grpSpPr>
        <p:sp>
          <p:nvSpPr>
            <p:cNvPr id="297" name="SMARTInkShape-3730"/>
            <p:cNvSpPr/>
            <p:nvPr>
              <p:custDataLst>
                <p:tags r:id="rId68"/>
              </p:custDataLst>
            </p:nvPr>
          </p:nvSpPr>
          <p:spPr>
            <a:xfrm>
              <a:off x="10468103" y="5372100"/>
              <a:ext cx="76073" cy="161889"/>
            </a:xfrm>
            <a:custGeom>
              <a:avLst/>
              <a:gdLst/>
              <a:ahLst/>
              <a:cxnLst/>
              <a:rect l="0" t="0" r="0" b="0"/>
              <a:pathLst>
                <a:path w="76073" h="161889">
                  <a:moveTo>
                    <a:pt x="76072" y="38100"/>
                  </a:moveTo>
                  <a:lnTo>
                    <a:pt x="76072" y="38100"/>
                  </a:lnTo>
                  <a:lnTo>
                    <a:pt x="76072" y="33044"/>
                  </a:lnTo>
                  <a:lnTo>
                    <a:pt x="75014" y="31555"/>
                  </a:lnTo>
                  <a:lnTo>
                    <a:pt x="73248" y="30561"/>
                  </a:lnTo>
                  <a:lnTo>
                    <a:pt x="62815" y="28968"/>
                  </a:lnTo>
                  <a:lnTo>
                    <a:pt x="60885" y="27779"/>
                  </a:lnTo>
                  <a:lnTo>
                    <a:pt x="59596" y="25927"/>
                  </a:lnTo>
                  <a:lnTo>
                    <a:pt x="58737" y="23635"/>
                  </a:lnTo>
                  <a:lnTo>
                    <a:pt x="57108" y="23165"/>
                  </a:lnTo>
                  <a:lnTo>
                    <a:pt x="54963" y="23910"/>
                  </a:lnTo>
                  <a:lnTo>
                    <a:pt x="49757" y="26501"/>
                  </a:lnTo>
                  <a:lnTo>
                    <a:pt x="22073" y="29579"/>
                  </a:lnTo>
                  <a:lnTo>
                    <a:pt x="9954" y="37706"/>
                  </a:lnTo>
                  <a:lnTo>
                    <a:pt x="1245" y="46267"/>
                  </a:lnTo>
                  <a:lnTo>
                    <a:pt x="1845" y="47777"/>
                  </a:lnTo>
                  <a:lnTo>
                    <a:pt x="8194" y="55707"/>
                  </a:lnTo>
                  <a:lnTo>
                    <a:pt x="10218" y="64469"/>
                  </a:lnTo>
                  <a:lnTo>
                    <a:pt x="35345" y="95429"/>
                  </a:lnTo>
                  <a:lnTo>
                    <a:pt x="37863" y="101679"/>
                  </a:lnTo>
                  <a:lnTo>
                    <a:pt x="46019" y="112429"/>
                  </a:lnTo>
                  <a:lnTo>
                    <a:pt x="47368" y="122337"/>
                  </a:lnTo>
                  <a:lnTo>
                    <a:pt x="47485" y="136952"/>
                  </a:lnTo>
                  <a:lnTo>
                    <a:pt x="46430" y="138926"/>
                  </a:lnTo>
                  <a:lnTo>
                    <a:pt x="44670" y="140243"/>
                  </a:lnTo>
                  <a:lnTo>
                    <a:pt x="42438" y="141120"/>
                  </a:lnTo>
                  <a:lnTo>
                    <a:pt x="40949" y="142763"/>
                  </a:lnTo>
                  <a:lnTo>
                    <a:pt x="39295" y="147411"/>
                  </a:lnTo>
                  <a:lnTo>
                    <a:pt x="37795" y="149075"/>
                  </a:lnTo>
                  <a:lnTo>
                    <a:pt x="19031" y="160956"/>
                  </a:lnTo>
                  <a:lnTo>
                    <a:pt x="4779" y="161888"/>
                  </a:lnTo>
                  <a:lnTo>
                    <a:pt x="3143" y="160842"/>
                  </a:lnTo>
                  <a:lnTo>
                    <a:pt x="2052" y="159086"/>
                  </a:lnTo>
                  <a:lnTo>
                    <a:pt x="160" y="152222"/>
                  </a:lnTo>
                  <a:lnTo>
                    <a:pt x="0" y="147735"/>
                  </a:lnTo>
                  <a:lnTo>
                    <a:pt x="2752" y="142213"/>
                  </a:lnTo>
                  <a:lnTo>
                    <a:pt x="6442" y="136230"/>
                  </a:lnTo>
                  <a:lnTo>
                    <a:pt x="9580" y="126913"/>
                  </a:lnTo>
                  <a:lnTo>
                    <a:pt x="52815" y="79352"/>
                  </a:lnTo>
                  <a:lnTo>
                    <a:pt x="59013" y="66670"/>
                  </a:lnTo>
                  <a:lnTo>
                    <a:pt x="63199" y="60323"/>
                  </a:lnTo>
                  <a:lnTo>
                    <a:pt x="65555" y="50800"/>
                  </a:lnTo>
                  <a:lnTo>
                    <a:pt x="66547" y="4210"/>
                  </a:lnTo>
                  <a:lnTo>
                    <a:pt x="665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731"/>
            <p:cNvSpPr/>
            <p:nvPr>
              <p:custDataLst>
                <p:tags r:id="rId69"/>
              </p:custDataLst>
            </p:nvPr>
          </p:nvSpPr>
          <p:spPr>
            <a:xfrm>
              <a:off x="10410825" y="5334000"/>
              <a:ext cx="85335" cy="180976"/>
            </a:xfrm>
            <a:custGeom>
              <a:avLst/>
              <a:gdLst/>
              <a:ahLst/>
              <a:cxnLst/>
              <a:rect l="0" t="0" r="0" b="0"/>
              <a:pathLst>
                <a:path w="85335" h="180976">
                  <a:moveTo>
                    <a:pt x="76200" y="0"/>
                  </a:moveTo>
                  <a:lnTo>
                    <a:pt x="76200" y="0"/>
                  </a:lnTo>
                  <a:lnTo>
                    <a:pt x="85334" y="0"/>
                  </a:lnTo>
                  <a:lnTo>
                    <a:pt x="69909" y="16868"/>
                  </a:lnTo>
                  <a:lnTo>
                    <a:pt x="66575" y="25693"/>
                  </a:lnTo>
                  <a:lnTo>
                    <a:pt x="60414" y="35012"/>
                  </a:lnTo>
                  <a:lnTo>
                    <a:pt x="49832" y="60528"/>
                  </a:lnTo>
                  <a:lnTo>
                    <a:pt x="42046" y="72145"/>
                  </a:lnTo>
                  <a:lnTo>
                    <a:pt x="23015" y="116765"/>
                  </a:lnTo>
                  <a:lnTo>
                    <a:pt x="19165" y="129024"/>
                  </a:lnTo>
                  <a:lnTo>
                    <a:pt x="11743" y="142647"/>
                  </a:lnTo>
                  <a:lnTo>
                    <a:pt x="8759" y="158720"/>
                  </a:lnTo>
                  <a:lnTo>
                    <a:pt x="2043" y="17144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732"/>
            <p:cNvSpPr/>
            <p:nvPr>
              <p:custDataLst>
                <p:tags r:id="rId70"/>
              </p:custDataLst>
            </p:nvPr>
          </p:nvSpPr>
          <p:spPr>
            <a:xfrm>
              <a:off x="10382250" y="5335324"/>
              <a:ext cx="28576" cy="93927"/>
            </a:xfrm>
            <a:custGeom>
              <a:avLst/>
              <a:gdLst/>
              <a:ahLst/>
              <a:cxnLst/>
              <a:rect l="0" t="0" r="0" b="0"/>
              <a:pathLst>
                <a:path w="28576" h="939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6355"/>
                  </a:lnTo>
                  <a:lnTo>
                    <a:pt x="0" y="68529"/>
                  </a:lnTo>
                  <a:lnTo>
                    <a:pt x="2824" y="74877"/>
                  </a:lnTo>
                  <a:lnTo>
                    <a:pt x="17609" y="92437"/>
                  </a:lnTo>
                  <a:lnTo>
                    <a:pt x="28575" y="939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1" name="SMARTInkShape-3733"/>
          <p:cNvSpPr/>
          <p:nvPr>
            <p:custDataLst>
              <p:tags r:id="rId15"/>
            </p:custDataLst>
          </p:nvPr>
        </p:nvSpPr>
        <p:spPr>
          <a:xfrm>
            <a:off x="5600700" y="4467225"/>
            <a:ext cx="504826" cy="247126"/>
          </a:xfrm>
          <a:custGeom>
            <a:avLst/>
            <a:gdLst/>
            <a:ahLst/>
            <a:cxnLst/>
            <a:rect l="0" t="0" r="0" b="0"/>
            <a:pathLst>
              <a:path w="504826" h="247126">
                <a:moveTo>
                  <a:pt x="0" y="171450"/>
                </a:moveTo>
                <a:lnTo>
                  <a:pt x="0" y="171450"/>
                </a:lnTo>
                <a:lnTo>
                  <a:pt x="0" y="162317"/>
                </a:lnTo>
                <a:lnTo>
                  <a:pt x="0" y="193839"/>
                </a:lnTo>
                <a:lnTo>
                  <a:pt x="1058" y="195901"/>
                </a:lnTo>
                <a:lnTo>
                  <a:pt x="2822" y="197276"/>
                </a:lnTo>
                <a:lnTo>
                  <a:pt x="5056" y="198192"/>
                </a:lnTo>
                <a:lnTo>
                  <a:pt x="6545" y="200920"/>
                </a:lnTo>
                <a:lnTo>
                  <a:pt x="10321" y="223749"/>
                </a:lnTo>
                <a:lnTo>
                  <a:pt x="12173" y="225365"/>
                </a:lnTo>
                <a:lnTo>
                  <a:pt x="14465" y="226444"/>
                </a:lnTo>
                <a:lnTo>
                  <a:pt x="15994" y="228220"/>
                </a:lnTo>
                <a:lnTo>
                  <a:pt x="21268" y="238677"/>
                </a:lnTo>
                <a:lnTo>
                  <a:pt x="23704" y="241669"/>
                </a:lnTo>
                <a:lnTo>
                  <a:pt x="29232" y="244991"/>
                </a:lnTo>
                <a:lnTo>
                  <a:pt x="41405" y="247125"/>
                </a:lnTo>
                <a:lnTo>
                  <a:pt x="47682" y="244594"/>
                </a:lnTo>
                <a:lnTo>
                  <a:pt x="79864" y="228332"/>
                </a:lnTo>
                <a:lnTo>
                  <a:pt x="118820" y="210573"/>
                </a:lnTo>
                <a:lnTo>
                  <a:pt x="163445" y="182118"/>
                </a:lnTo>
                <a:lnTo>
                  <a:pt x="200476" y="162263"/>
                </a:lnTo>
                <a:lnTo>
                  <a:pt x="238258" y="140153"/>
                </a:lnTo>
                <a:lnTo>
                  <a:pt x="279086" y="116315"/>
                </a:lnTo>
                <a:lnTo>
                  <a:pt x="321876" y="93025"/>
                </a:lnTo>
                <a:lnTo>
                  <a:pt x="364187" y="68838"/>
                </a:lnTo>
                <a:lnTo>
                  <a:pt x="407415" y="48266"/>
                </a:lnTo>
                <a:lnTo>
                  <a:pt x="447035" y="28765"/>
                </a:lnTo>
                <a:lnTo>
                  <a:pt x="493765" y="5513"/>
                </a:lnTo>
                <a:lnTo>
                  <a:pt x="5048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" name="SMARTInkShape-Group695"/>
          <p:cNvGrpSpPr/>
          <p:nvPr/>
        </p:nvGrpSpPr>
        <p:grpSpPr>
          <a:xfrm>
            <a:off x="2762288" y="6353291"/>
            <a:ext cx="380963" cy="209420"/>
            <a:chOff x="2762288" y="6353291"/>
            <a:chExt cx="380963" cy="209420"/>
          </a:xfrm>
        </p:grpSpPr>
        <p:sp>
          <p:nvSpPr>
            <p:cNvPr id="302" name="SMARTInkShape-3734"/>
            <p:cNvSpPr/>
            <p:nvPr>
              <p:custDataLst>
                <p:tags r:id="rId63"/>
              </p:custDataLst>
            </p:nvPr>
          </p:nvSpPr>
          <p:spPr>
            <a:xfrm>
              <a:off x="3000414" y="6429495"/>
              <a:ext cx="142837" cy="119665"/>
            </a:xfrm>
            <a:custGeom>
              <a:avLst/>
              <a:gdLst/>
              <a:ahLst/>
              <a:cxnLst/>
              <a:rect l="0" t="0" r="0" b="0"/>
              <a:pathLst>
                <a:path w="142837" h="119665">
                  <a:moveTo>
                    <a:pt x="9486" y="37980"/>
                  </a:moveTo>
                  <a:lnTo>
                    <a:pt x="9486" y="37980"/>
                  </a:lnTo>
                  <a:lnTo>
                    <a:pt x="36611" y="37980"/>
                  </a:lnTo>
                  <a:lnTo>
                    <a:pt x="66208" y="9833"/>
                  </a:lnTo>
                  <a:lnTo>
                    <a:pt x="58397" y="1242"/>
                  </a:lnTo>
                  <a:lnTo>
                    <a:pt x="49023" y="0"/>
                  </a:lnTo>
                  <a:lnTo>
                    <a:pt x="15709" y="31761"/>
                  </a:lnTo>
                  <a:lnTo>
                    <a:pt x="12252" y="38038"/>
                  </a:lnTo>
                  <a:lnTo>
                    <a:pt x="9657" y="44356"/>
                  </a:lnTo>
                  <a:lnTo>
                    <a:pt x="3304" y="53862"/>
                  </a:lnTo>
                  <a:lnTo>
                    <a:pt x="952" y="63382"/>
                  </a:lnTo>
                  <a:lnTo>
                    <a:pt x="0" y="88780"/>
                  </a:lnTo>
                  <a:lnTo>
                    <a:pt x="2800" y="95130"/>
                  </a:lnTo>
                  <a:lnTo>
                    <a:pt x="13222" y="107830"/>
                  </a:lnTo>
                  <a:lnTo>
                    <a:pt x="19260" y="111358"/>
                  </a:lnTo>
                  <a:lnTo>
                    <a:pt x="31432" y="113344"/>
                  </a:lnTo>
                  <a:lnTo>
                    <a:pt x="74753" y="114165"/>
                  </a:lnTo>
                  <a:lnTo>
                    <a:pt x="83649" y="116995"/>
                  </a:lnTo>
                  <a:lnTo>
                    <a:pt x="87503" y="119232"/>
                  </a:lnTo>
                  <a:lnTo>
                    <a:pt x="92189" y="119664"/>
                  </a:lnTo>
                  <a:lnTo>
                    <a:pt x="142836" y="1141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735"/>
            <p:cNvSpPr/>
            <p:nvPr>
              <p:custDataLst>
                <p:tags r:id="rId64"/>
              </p:custDataLst>
            </p:nvPr>
          </p:nvSpPr>
          <p:spPr>
            <a:xfrm>
              <a:off x="2762288" y="6448425"/>
              <a:ext cx="123788" cy="113906"/>
            </a:xfrm>
            <a:custGeom>
              <a:avLst/>
              <a:gdLst/>
              <a:ahLst/>
              <a:cxnLst/>
              <a:rect l="0" t="0" r="0" b="0"/>
              <a:pathLst>
                <a:path w="123788" h="113906">
                  <a:moveTo>
                    <a:pt x="66637" y="38100"/>
                  </a:moveTo>
                  <a:lnTo>
                    <a:pt x="66637" y="38100"/>
                  </a:lnTo>
                  <a:lnTo>
                    <a:pt x="74838" y="38100"/>
                  </a:lnTo>
                  <a:lnTo>
                    <a:pt x="75279" y="37042"/>
                  </a:lnTo>
                  <a:lnTo>
                    <a:pt x="76046" y="29899"/>
                  </a:lnTo>
                  <a:lnTo>
                    <a:pt x="78932" y="29163"/>
                  </a:lnTo>
                  <a:lnTo>
                    <a:pt x="85292" y="28609"/>
                  </a:lnTo>
                  <a:lnTo>
                    <a:pt x="85677" y="19443"/>
                  </a:lnTo>
                  <a:lnTo>
                    <a:pt x="76554" y="9927"/>
                  </a:lnTo>
                  <a:lnTo>
                    <a:pt x="71222" y="9644"/>
                  </a:lnTo>
                  <a:lnTo>
                    <a:pt x="69693" y="8546"/>
                  </a:lnTo>
                  <a:lnTo>
                    <a:pt x="68675" y="6755"/>
                  </a:lnTo>
                  <a:lnTo>
                    <a:pt x="67995" y="4503"/>
                  </a:lnTo>
                  <a:lnTo>
                    <a:pt x="66484" y="3003"/>
                  </a:lnTo>
                  <a:lnTo>
                    <a:pt x="58555" y="395"/>
                  </a:lnTo>
                  <a:lnTo>
                    <a:pt x="33435" y="0"/>
                  </a:lnTo>
                  <a:lnTo>
                    <a:pt x="27891" y="2822"/>
                  </a:lnTo>
                  <a:lnTo>
                    <a:pt x="14475" y="14189"/>
                  </a:lnTo>
                  <a:lnTo>
                    <a:pt x="11705" y="19712"/>
                  </a:lnTo>
                  <a:lnTo>
                    <a:pt x="10965" y="22666"/>
                  </a:lnTo>
                  <a:lnTo>
                    <a:pt x="9414" y="24636"/>
                  </a:lnTo>
                  <a:lnTo>
                    <a:pt x="4868" y="26824"/>
                  </a:lnTo>
                  <a:lnTo>
                    <a:pt x="3233" y="28466"/>
                  </a:lnTo>
                  <a:lnTo>
                    <a:pt x="1416" y="33113"/>
                  </a:lnTo>
                  <a:lnTo>
                    <a:pt x="0" y="60361"/>
                  </a:lnTo>
                  <a:lnTo>
                    <a:pt x="2801" y="66691"/>
                  </a:lnTo>
                  <a:lnTo>
                    <a:pt x="23642" y="90339"/>
                  </a:lnTo>
                  <a:lnTo>
                    <a:pt x="29184" y="93068"/>
                  </a:lnTo>
                  <a:lnTo>
                    <a:pt x="32143" y="93795"/>
                  </a:lnTo>
                  <a:lnTo>
                    <a:pt x="45744" y="103323"/>
                  </a:lnTo>
                  <a:lnTo>
                    <a:pt x="63827" y="104648"/>
                  </a:lnTo>
                  <a:lnTo>
                    <a:pt x="76628" y="112297"/>
                  </a:lnTo>
                  <a:lnTo>
                    <a:pt x="88954" y="113905"/>
                  </a:lnTo>
                  <a:lnTo>
                    <a:pt x="91040" y="112978"/>
                  </a:lnTo>
                  <a:lnTo>
                    <a:pt x="92431" y="111303"/>
                  </a:lnTo>
                  <a:lnTo>
                    <a:pt x="93358" y="109127"/>
                  </a:lnTo>
                  <a:lnTo>
                    <a:pt x="95034" y="107676"/>
                  </a:lnTo>
                  <a:lnTo>
                    <a:pt x="104296" y="104887"/>
                  </a:lnTo>
                  <a:lnTo>
                    <a:pt x="109663" y="104808"/>
                  </a:lnTo>
                  <a:lnTo>
                    <a:pt x="111196" y="103739"/>
                  </a:lnTo>
                  <a:lnTo>
                    <a:pt x="112218" y="101967"/>
                  </a:lnTo>
                  <a:lnTo>
                    <a:pt x="112899" y="99729"/>
                  </a:lnTo>
                  <a:lnTo>
                    <a:pt x="114412" y="98236"/>
                  </a:lnTo>
                  <a:lnTo>
                    <a:pt x="123787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736"/>
            <p:cNvSpPr/>
            <p:nvPr>
              <p:custDataLst>
                <p:tags r:id="rId65"/>
              </p:custDataLst>
            </p:nvPr>
          </p:nvSpPr>
          <p:spPr>
            <a:xfrm>
              <a:off x="2943260" y="6400837"/>
              <a:ext cx="9491" cy="19014"/>
            </a:xfrm>
            <a:custGeom>
              <a:avLst/>
              <a:gdLst/>
              <a:ahLst/>
              <a:cxnLst/>
              <a:rect l="0" t="0" r="0" b="0"/>
              <a:pathLst>
                <a:path w="9491" h="19014">
                  <a:moveTo>
                    <a:pt x="9490" y="19013"/>
                  </a:moveTo>
                  <a:lnTo>
                    <a:pt x="9490" y="19013"/>
                  </a:lnTo>
                  <a:lnTo>
                    <a:pt x="1289" y="10812"/>
                  </a:lnTo>
                  <a:lnTo>
                    <a:pt x="0" y="390"/>
                  </a:lnTo>
                  <a:lnTo>
                    <a:pt x="8169" y="0"/>
                  </a:lnTo>
                  <a:lnTo>
                    <a:pt x="8609" y="1046"/>
                  </a:lnTo>
                  <a:lnTo>
                    <a:pt x="9490" y="9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737"/>
            <p:cNvSpPr/>
            <p:nvPr>
              <p:custDataLst>
                <p:tags r:id="rId66"/>
              </p:custDataLst>
            </p:nvPr>
          </p:nvSpPr>
          <p:spPr>
            <a:xfrm>
              <a:off x="2943225" y="6457984"/>
              <a:ext cx="9526" cy="66642"/>
            </a:xfrm>
            <a:custGeom>
              <a:avLst/>
              <a:gdLst/>
              <a:ahLst/>
              <a:cxnLst/>
              <a:rect l="0" t="0" r="0" b="0"/>
              <a:pathLst>
                <a:path w="9526" h="6664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8201" y="8170"/>
                  </a:lnTo>
                  <a:lnTo>
                    <a:pt x="9409" y="17576"/>
                  </a:lnTo>
                  <a:lnTo>
                    <a:pt x="9525" y="64878"/>
                  </a:lnTo>
                  <a:lnTo>
                    <a:pt x="9525" y="66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738"/>
            <p:cNvSpPr/>
            <p:nvPr>
              <p:custDataLst>
                <p:tags r:id="rId67"/>
              </p:custDataLst>
            </p:nvPr>
          </p:nvSpPr>
          <p:spPr>
            <a:xfrm>
              <a:off x="2838450" y="6353291"/>
              <a:ext cx="9526" cy="209420"/>
            </a:xfrm>
            <a:custGeom>
              <a:avLst/>
              <a:gdLst/>
              <a:ahLst/>
              <a:cxnLst/>
              <a:rect l="0" t="0" r="0" b="0"/>
              <a:pathLst>
                <a:path w="9526" h="209420">
                  <a:moveTo>
                    <a:pt x="0" y="28459"/>
                  </a:moveTo>
                  <a:lnTo>
                    <a:pt x="0" y="28459"/>
                  </a:lnTo>
                  <a:lnTo>
                    <a:pt x="0" y="0"/>
                  </a:lnTo>
                  <a:lnTo>
                    <a:pt x="0" y="46254"/>
                  </a:lnTo>
                  <a:lnTo>
                    <a:pt x="0" y="92401"/>
                  </a:lnTo>
                  <a:lnTo>
                    <a:pt x="0" y="139987"/>
                  </a:lnTo>
                  <a:lnTo>
                    <a:pt x="0" y="186223"/>
                  </a:lnTo>
                  <a:lnTo>
                    <a:pt x="0" y="209384"/>
                  </a:lnTo>
                  <a:lnTo>
                    <a:pt x="5056" y="209419"/>
                  </a:lnTo>
                  <a:lnTo>
                    <a:pt x="6546" y="208365"/>
                  </a:lnTo>
                  <a:lnTo>
                    <a:pt x="7539" y="206605"/>
                  </a:lnTo>
                  <a:lnTo>
                    <a:pt x="9525" y="1999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4" name="SMARTInkShape-Group696"/>
          <p:cNvGrpSpPr/>
          <p:nvPr/>
        </p:nvGrpSpPr>
        <p:grpSpPr>
          <a:xfrm>
            <a:off x="3448050" y="6334125"/>
            <a:ext cx="962026" cy="295276"/>
            <a:chOff x="3448050" y="6334125"/>
            <a:chExt cx="962026" cy="295276"/>
          </a:xfrm>
        </p:grpSpPr>
        <p:sp>
          <p:nvSpPr>
            <p:cNvPr id="308" name="SMARTInkShape-3739"/>
            <p:cNvSpPr/>
            <p:nvPr>
              <p:custDataLst>
                <p:tags r:id="rId57"/>
              </p:custDataLst>
            </p:nvPr>
          </p:nvSpPr>
          <p:spPr>
            <a:xfrm>
              <a:off x="4221407" y="6543675"/>
              <a:ext cx="188669" cy="37739"/>
            </a:xfrm>
            <a:custGeom>
              <a:avLst/>
              <a:gdLst/>
              <a:ahLst/>
              <a:cxnLst/>
              <a:rect l="0" t="0" r="0" b="0"/>
              <a:pathLst>
                <a:path w="188669" h="37739">
                  <a:moveTo>
                    <a:pt x="26743" y="9525"/>
                  </a:moveTo>
                  <a:lnTo>
                    <a:pt x="26743" y="9525"/>
                  </a:lnTo>
                  <a:lnTo>
                    <a:pt x="0" y="36267"/>
                  </a:lnTo>
                  <a:lnTo>
                    <a:pt x="448" y="36878"/>
                  </a:lnTo>
                  <a:lnTo>
                    <a:pt x="6135" y="37738"/>
                  </a:lnTo>
                  <a:lnTo>
                    <a:pt x="49382" y="37033"/>
                  </a:lnTo>
                  <a:lnTo>
                    <a:pt x="94709" y="28399"/>
                  </a:lnTo>
                  <a:lnTo>
                    <a:pt x="141212" y="15434"/>
                  </a:lnTo>
                  <a:lnTo>
                    <a:pt x="1886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740"/>
            <p:cNvSpPr/>
            <p:nvPr>
              <p:custDataLst>
                <p:tags r:id="rId58"/>
              </p:custDataLst>
            </p:nvPr>
          </p:nvSpPr>
          <p:spPr>
            <a:xfrm>
              <a:off x="4229100" y="646747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6370" y="9525"/>
                  </a:lnTo>
                  <a:lnTo>
                    <a:pt x="70229" y="8467"/>
                  </a:lnTo>
                  <a:lnTo>
                    <a:pt x="111500" y="58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741"/>
            <p:cNvSpPr/>
            <p:nvPr>
              <p:custDataLst>
                <p:tags r:id="rId59"/>
              </p:custDataLst>
            </p:nvPr>
          </p:nvSpPr>
          <p:spPr>
            <a:xfrm>
              <a:off x="3933825" y="6334125"/>
              <a:ext cx="104228" cy="295276"/>
            </a:xfrm>
            <a:custGeom>
              <a:avLst/>
              <a:gdLst/>
              <a:ahLst/>
              <a:cxnLst/>
              <a:rect l="0" t="0" r="0" b="0"/>
              <a:pathLst>
                <a:path w="104228" h="295276">
                  <a:moveTo>
                    <a:pt x="19050" y="0"/>
                  </a:moveTo>
                  <a:lnTo>
                    <a:pt x="19050" y="0"/>
                  </a:lnTo>
                  <a:lnTo>
                    <a:pt x="32307" y="0"/>
                  </a:lnTo>
                  <a:lnTo>
                    <a:pt x="59049" y="8201"/>
                  </a:lnTo>
                  <a:lnTo>
                    <a:pt x="66108" y="14581"/>
                  </a:lnTo>
                  <a:lnTo>
                    <a:pt x="71715" y="23414"/>
                  </a:lnTo>
                  <a:lnTo>
                    <a:pt x="89283" y="63981"/>
                  </a:lnTo>
                  <a:lnTo>
                    <a:pt x="102003" y="102851"/>
                  </a:lnTo>
                  <a:lnTo>
                    <a:pt x="104227" y="134852"/>
                  </a:lnTo>
                  <a:lnTo>
                    <a:pt x="91469" y="182431"/>
                  </a:lnTo>
                  <a:lnTo>
                    <a:pt x="78197" y="218304"/>
                  </a:lnTo>
                  <a:lnTo>
                    <a:pt x="50227" y="253481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742"/>
            <p:cNvSpPr/>
            <p:nvPr>
              <p:custDataLst>
                <p:tags r:id="rId60"/>
              </p:custDataLst>
            </p:nvPr>
          </p:nvSpPr>
          <p:spPr>
            <a:xfrm>
              <a:off x="3756911" y="6400800"/>
              <a:ext cx="119324" cy="209540"/>
            </a:xfrm>
            <a:custGeom>
              <a:avLst/>
              <a:gdLst/>
              <a:ahLst/>
              <a:cxnLst/>
              <a:rect l="0" t="0" r="0" b="0"/>
              <a:pathLst>
                <a:path w="119324" h="209540">
                  <a:moveTo>
                    <a:pt x="14989" y="38100"/>
                  </a:moveTo>
                  <a:lnTo>
                    <a:pt x="14989" y="38100"/>
                  </a:lnTo>
                  <a:lnTo>
                    <a:pt x="5857" y="28968"/>
                  </a:lnTo>
                  <a:lnTo>
                    <a:pt x="5581" y="23635"/>
                  </a:lnTo>
                  <a:lnTo>
                    <a:pt x="4483" y="22106"/>
                  </a:lnTo>
                  <a:lnTo>
                    <a:pt x="2694" y="21087"/>
                  </a:lnTo>
                  <a:lnTo>
                    <a:pt x="442" y="20408"/>
                  </a:lnTo>
                  <a:lnTo>
                    <a:pt x="0" y="19956"/>
                  </a:lnTo>
                  <a:lnTo>
                    <a:pt x="763" y="19654"/>
                  </a:lnTo>
                  <a:lnTo>
                    <a:pt x="2330" y="19452"/>
                  </a:lnTo>
                  <a:lnTo>
                    <a:pt x="3374" y="18260"/>
                  </a:lnTo>
                  <a:lnTo>
                    <a:pt x="5189" y="10883"/>
                  </a:lnTo>
                  <a:lnTo>
                    <a:pt x="10439" y="4871"/>
                  </a:lnTo>
                  <a:lnTo>
                    <a:pt x="15789" y="2165"/>
                  </a:lnTo>
                  <a:lnTo>
                    <a:pt x="37261" y="127"/>
                  </a:lnTo>
                  <a:lnTo>
                    <a:pt x="75314" y="0"/>
                  </a:lnTo>
                  <a:lnTo>
                    <a:pt x="77431" y="1059"/>
                  </a:lnTo>
                  <a:lnTo>
                    <a:pt x="78842" y="2822"/>
                  </a:lnTo>
                  <a:lnTo>
                    <a:pt x="81106" y="8201"/>
                  </a:lnTo>
                  <a:lnTo>
                    <a:pt x="81650" y="31881"/>
                  </a:lnTo>
                  <a:lnTo>
                    <a:pt x="80596" y="33953"/>
                  </a:lnTo>
                  <a:lnTo>
                    <a:pt x="78835" y="35336"/>
                  </a:lnTo>
                  <a:lnTo>
                    <a:pt x="76603" y="36258"/>
                  </a:lnTo>
                  <a:lnTo>
                    <a:pt x="75115" y="37931"/>
                  </a:lnTo>
                  <a:lnTo>
                    <a:pt x="73462" y="42610"/>
                  </a:lnTo>
                  <a:lnTo>
                    <a:pt x="67082" y="48218"/>
                  </a:lnTo>
                  <a:lnTo>
                    <a:pt x="59308" y="54239"/>
                  </a:lnTo>
                  <a:lnTo>
                    <a:pt x="53873" y="62520"/>
                  </a:lnTo>
                  <a:lnTo>
                    <a:pt x="48852" y="64829"/>
                  </a:lnTo>
                  <a:lnTo>
                    <a:pt x="37004" y="67368"/>
                  </a:lnTo>
                  <a:lnTo>
                    <a:pt x="26367" y="74828"/>
                  </a:lnTo>
                  <a:lnTo>
                    <a:pt x="25338" y="78412"/>
                  </a:lnTo>
                  <a:lnTo>
                    <a:pt x="24528" y="85598"/>
                  </a:lnTo>
                  <a:lnTo>
                    <a:pt x="29575" y="90744"/>
                  </a:lnTo>
                  <a:lnTo>
                    <a:pt x="34877" y="93247"/>
                  </a:lnTo>
                  <a:lnTo>
                    <a:pt x="50024" y="96045"/>
                  </a:lnTo>
                  <a:lnTo>
                    <a:pt x="72146" y="111710"/>
                  </a:lnTo>
                  <a:lnTo>
                    <a:pt x="78492" y="114207"/>
                  </a:lnTo>
                  <a:lnTo>
                    <a:pt x="88015" y="120505"/>
                  </a:lnTo>
                  <a:lnTo>
                    <a:pt x="97539" y="123899"/>
                  </a:lnTo>
                  <a:lnTo>
                    <a:pt x="103889" y="128444"/>
                  </a:lnTo>
                  <a:lnTo>
                    <a:pt x="107417" y="133992"/>
                  </a:lnTo>
                  <a:lnTo>
                    <a:pt x="110043" y="139985"/>
                  </a:lnTo>
                  <a:lnTo>
                    <a:pt x="116413" y="149309"/>
                  </a:lnTo>
                  <a:lnTo>
                    <a:pt x="118771" y="158775"/>
                  </a:lnTo>
                  <a:lnTo>
                    <a:pt x="119323" y="165111"/>
                  </a:lnTo>
                  <a:lnTo>
                    <a:pt x="116746" y="171455"/>
                  </a:lnTo>
                  <a:lnTo>
                    <a:pt x="113131" y="177802"/>
                  </a:lnTo>
                  <a:lnTo>
                    <a:pt x="110038" y="187325"/>
                  </a:lnTo>
                  <a:lnTo>
                    <a:pt x="96083" y="204524"/>
                  </a:lnTo>
                  <a:lnTo>
                    <a:pt x="90542" y="207317"/>
                  </a:lnTo>
                  <a:lnTo>
                    <a:pt x="72082" y="209354"/>
                  </a:lnTo>
                  <a:lnTo>
                    <a:pt x="54968" y="209539"/>
                  </a:lnTo>
                  <a:lnTo>
                    <a:pt x="48589" y="204490"/>
                  </a:lnTo>
                  <a:lnTo>
                    <a:pt x="45798" y="199187"/>
                  </a:lnTo>
                  <a:lnTo>
                    <a:pt x="43564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743"/>
            <p:cNvSpPr/>
            <p:nvPr>
              <p:custDataLst>
                <p:tags r:id="rId61"/>
              </p:custDataLst>
            </p:nvPr>
          </p:nvSpPr>
          <p:spPr>
            <a:xfrm>
              <a:off x="3524250" y="6515100"/>
              <a:ext cx="142876" cy="95251"/>
            </a:xfrm>
            <a:custGeom>
              <a:avLst/>
              <a:gdLst/>
              <a:ahLst/>
              <a:cxnLst/>
              <a:rect l="0" t="0" r="0" b="0"/>
              <a:pathLst>
                <a:path w="142876" h="95251">
                  <a:moveTo>
                    <a:pt x="142875" y="0"/>
                  </a:moveTo>
                  <a:lnTo>
                    <a:pt x="142875" y="0"/>
                  </a:lnTo>
                  <a:lnTo>
                    <a:pt x="142875" y="5056"/>
                  </a:lnTo>
                  <a:lnTo>
                    <a:pt x="141817" y="6545"/>
                  </a:lnTo>
                  <a:lnTo>
                    <a:pt x="140053" y="7538"/>
                  </a:lnTo>
                  <a:lnTo>
                    <a:pt x="129618" y="9132"/>
                  </a:lnTo>
                  <a:lnTo>
                    <a:pt x="127687" y="10321"/>
                  </a:lnTo>
                  <a:lnTo>
                    <a:pt x="126400" y="12173"/>
                  </a:lnTo>
                  <a:lnTo>
                    <a:pt x="125542" y="14465"/>
                  </a:lnTo>
                  <a:lnTo>
                    <a:pt x="122853" y="15994"/>
                  </a:lnTo>
                  <a:lnTo>
                    <a:pt x="110014" y="19203"/>
                  </a:lnTo>
                  <a:lnTo>
                    <a:pt x="102517" y="23704"/>
                  </a:lnTo>
                  <a:lnTo>
                    <a:pt x="98480" y="29232"/>
                  </a:lnTo>
                  <a:lnTo>
                    <a:pt x="97403" y="32188"/>
                  </a:lnTo>
                  <a:lnTo>
                    <a:pt x="90562" y="38295"/>
                  </a:lnTo>
                  <a:lnTo>
                    <a:pt x="44310" y="71968"/>
                  </a:lnTo>
                  <a:lnTo>
                    <a:pt x="32650" y="76004"/>
                  </a:lnTo>
                  <a:lnTo>
                    <a:pt x="11442" y="93485"/>
                  </a:lnTo>
                  <a:lnTo>
                    <a:pt x="7555" y="9446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744"/>
            <p:cNvSpPr/>
            <p:nvPr>
              <p:custDataLst>
                <p:tags r:id="rId62"/>
              </p:custDataLst>
            </p:nvPr>
          </p:nvSpPr>
          <p:spPr>
            <a:xfrm>
              <a:off x="3448050" y="6372225"/>
              <a:ext cx="152359" cy="171451"/>
            </a:xfrm>
            <a:custGeom>
              <a:avLst/>
              <a:gdLst/>
              <a:ahLst/>
              <a:cxnLst/>
              <a:rect l="0" t="0" r="0" b="0"/>
              <a:pathLst>
                <a:path w="152359" h="171451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59560" y="35470"/>
                  </a:lnTo>
                  <a:lnTo>
                    <a:pt x="69863" y="37990"/>
                  </a:lnTo>
                  <a:lnTo>
                    <a:pt x="102604" y="54507"/>
                  </a:lnTo>
                  <a:lnTo>
                    <a:pt x="110160" y="57034"/>
                  </a:lnTo>
                  <a:lnTo>
                    <a:pt x="121422" y="63348"/>
                  </a:lnTo>
                  <a:lnTo>
                    <a:pt x="135578" y="66748"/>
                  </a:lnTo>
                  <a:lnTo>
                    <a:pt x="138010" y="68840"/>
                  </a:lnTo>
                  <a:lnTo>
                    <a:pt x="139632" y="71293"/>
                  </a:lnTo>
                  <a:lnTo>
                    <a:pt x="141771" y="72929"/>
                  </a:lnTo>
                  <a:lnTo>
                    <a:pt x="146970" y="74746"/>
                  </a:lnTo>
                  <a:lnTo>
                    <a:pt x="148780" y="76289"/>
                  </a:lnTo>
                  <a:lnTo>
                    <a:pt x="151923" y="84274"/>
                  </a:lnTo>
                  <a:lnTo>
                    <a:pt x="152358" y="93799"/>
                  </a:lnTo>
                  <a:lnTo>
                    <a:pt x="147331" y="99876"/>
                  </a:lnTo>
                  <a:lnTo>
                    <a:pt x="142033" y="102598"/>
                  </a:lnTo>
                  <a:lnTo>
                    <a:pt x="139139" y="103324"/>
                  </a:lnTo>
                  <a:lnTo>
                    <a:pt x="123751" y="112123"/>
                  </a:lnTo>
                  <a:lnTo>
                    <a:pt x="120601" y="112849"/>
                  </a:lnTo>
                  <a:lnTo>
                    <a:pt x="87709" y="130718"/>
                  </a:lnTo>
                  <a:lnTo>
                    <a:pt x="45443" y="145041"/>
                  </a:lnTo>
                  <a:lnTo>
                    <a:pt x="29738" y="152489"/>
                  </a:lnTo>
                  <a:lnTo>
                    <a:pt x="21629" y="158659"/>
                  </a:lnTo>
                  <a:lnTo>
                    <a:pt x="10059" y="161798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5" name="SMARTInkShape-3745"/>
          <p:cNvSpPr/>
          <p:nvPr>
            <p:custDataLst>
              <p:tags r:id="rId16"/>
            </p:custDataLst>
          </p:nvPr>
        </p:nvSpPr>
        <p:spPr>
          <a:xfrm>
            <a:off x="9086860" y="4600575"/>
            <a:ext cx="380991" cy="161485"/>
          </a:xfrm>
          <a:custGeom>
            <a:avLst/>
            <a:gdLst/>
            <a:ahLst/>
            <a:cxnLst/>
            <a:rect l="0" t="0" r="0" b="0"/>
            <a:pathLst>
              <a:path w="380991" h="161485">
                <a:moveTo>
                  <a:pt x="9515" y="76200"/>
                </a:moveTo>
                <a:lnTo>
                  <a:pt x="9515" y="76200"/>
                </a:lnTo>
                <a:lnTo>
                  <a:pt x="9515" y="67067"/>
                </a:lnTo>
                <a:lnTo>
                  <a:pt x="9515" y="84288"/>
                </a:lnTo>
                <a:lnTo>
                  <a:pt x="2969" y="93045"/>
                </a:lnTo>
                <a:lnTo>
                  <a:pt x="871" y="101887"/>
                </a:lnTo>
                <a:lnTo>
                  <a:pt x="0" y="136528"/>
                </a:lnTo>
                <a:lnTo>
                  <a:pt x="2817" y="142876"/>
                </a:lnTo>
                <a:lnTo>
                  <a:pt x="17601" y="160436"/>
                </a:lnTo>
                <a:lnTo>
                  <a:pt x="23669" y="161484"/>
                </a:lnTo>
                <a:lnTo>
                  <a:pt x="69791" y="142610"/>
                </a:lnTo>
                <a:lnTo>
                  <a:pt x="86046" y="135349"/>
                </a:lnTo>
                <a:lnTo>
                  <a:pt x="119372" y="116263"/>
                </a:lnTo>
                <a:lnTo>
                  <a:pt x="161038" y="96932"/>
                </a:lnTo>
                <a:lnTo>
                  <a:pt x="207445" y="72730"/>
                </a:lnTo>
                <a:lnTo>
                  <a:pt x="254557" y="47567"/>
                </a:lnTo>
                <a:lnTo>
                  <a:pt x="294750" y="27270"/>
                </a:lnTo>
                <a:lnTo>
                  <a:pt x="340000" y="9771"/>
                </a:lnTo>
                <a:lnTo>
                  <a:pt x="362662" y="1930"/>
                </a:lnTo>
                <a:lnTo>
                  <a:pt x="38099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SMARTInkShape-3746"/>
          <p:cNvSpPr/>
          <p:nvPr>
            <p:custDataLst>
              <p:tags r:id="rId17"/>
            </p:custDataLst>
          </p:nvPr>
        </p:nvSpPr>
        <p:spPr>
          <a:xfrm>
            <a:off x="10496550" y="4619625"/>
            <a:ext cx="390526" cy="169927"/>
          </a:xfrm>
          <a:custGeom>
            <a:avLst/>
            <a:gdLst/>
            <a:ahLst/>
            <a:cxnLst/>
            <a:rect l="0" t="0" r="0" b="0"/>
            <a:pathLst>
              <a:path w="390526" h="169927">
                <a:moveTo>
                  <a:pt x="0" y="76200"/>
                </a:moveTo>
                <a:lnTo>
                  <a:pt x="0" y="76200"/>
                </a:lnTo>
                <a:lnTo>
                  <a:pt x="0" y="66678"/>
                </a:lnTo>
                <a:lnTo>
                  <a:pt x="0" y="74876"/>
                </a:lnTo>
                <a:lnTo>
                  <a:pt x="5057" y="80864"/>
                </a:lnTo>
                <a:lnTo>
                  <a:pt x="7538" y="89210"/>
                </a:lnTo>
                <a:lnTo>
                  <a:pt x="10323" y="110329"/>
                </a:lnTo>
                <a:lnTo>
                  <a:pt x="17012" y="123668"/>
                </a:lnTo>
                <a:lnTo>
                  <a:pt x="21694" y="150400"/>
                </a:lnTo>
                <a:lnTo>
                  <a:pt x="33228" y="166307"/>
                </a:lnTo>
                <a:lnTo>
                  <a:pt x="38755" y="169164"/>
                </a:lnTo>
                <a:lnTo>
                  <a:pt x="41712" y="169926"/>
                </a:lnTo>
                <a:lnTo>
                  <a:pt x="44742" y="169376"/>
                </a:lnTo>
                <a:lnTo>
                  <a:pt x="55120" y="164603"/>
                </a:lnTo>
                <a:lnTo>
                  <a:pt x="83118" y="157221"/>
                </a:lnTo>
                <a:lnTo>
                  <a:pt x="124737" y="132312"/>
                </a:lnTo>
                <a:lnTo>
                  <a:pt x="162105" y="107745"/>
                </a:lnTo>
                <a:lnTo>
                  <a:pt x="206607" y="83568"/>
                </a:lnTo>
                <a:lnTo>
                  <a:pt x="249891" y="64681"/>
                </a:lnTo>
                <a:lnTo>
                  <a:pt x="286414" y="47034"/>
                </a:lnTo>
                <a:lnTo>
                  <a:pt x="324046" y="28400"/>
                </a:lnTo>
                <a:lnTo>
                  <a:pt x="369632" y="8197"/>
                </a:lnTo>
                <a:lnTo>
                  <a:pt x="3905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SMARTInkShape-Group699"/>
          <p:cNvGrpSpPr/>
          <p:nvPr/>
        </p:nvGrpSpPr>
        <p:grpSpPr>
          <a:xfrm>
            <a:off x="4810125" y="6343650"/>
            <a:ext cx="476251" cy="400047"/>
            <a:chOff x="4810125" y="6343650"/>
            <a:chExt cx="476251" cy="400047"/>
          </a:xfrm>
        </p:grpSpPr>
        <p:sp>
          <p:nvSpPr>
            <p:cNvPr id="317" name="SMARTInkShape-3747"/>
            <p:cNvSpPr/>
            <p:nvPr>
              <p:custDataLst>
                <p:tags r:id="rId52"/>
              </p:custDataLst>
            </p:nvPr>
          </p:nvSpPr>
          <p:spPr>
            <a:xfrm>
              <a:off x="4810125" y="6505575"/>
              <a:ext cx="152401" cy="24538"/>
            </a:xfrm>
            <a:custGeom>
              <a:avLst/>
              <a:gdLst/>
              <a:ahLst/>
              <a:cxnLst/>
              <a:rect l="0" t="0" r="0" b="0"/>
              <a:pathLst>
                <a:path w="152401" h="24538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1058" y="24537"/>
                  </a:lnTo>
                  <a:lnTo>
                    <a:pt x="10361" y="20448"/>
                  </a:lnTo>
                  <a:lnTo>
                    <a:pt x="55037" y="19055"/>
                  </a:lnTo>
                  <a:lnTo>
                    <a:pt x="70047" y="17993"/>
                  </a:lnTo>
                  <a:lnTo>
                    <a:pt x="87959" y="11512"/>
                  </a:lnTo>
                  <a:lnTo>
                    <a:pt x="135075" y="9559"/>
                  </a:lnTo>
                  <a:lnTo>
                    <a:pt x="142231" y="671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748"/>
            <p:cNvSpPr/>
            <p:nvPr>
              <p:custDataLst>
                <p:tags r:id="rId53"/>
              </p:custDataLst>
            </p:nvPr>
          </p:nvSpPr>
          <p:spPr>
            <a:xfrm>
              <a:off x="4829213" y="6581778"/>
              <a:ext cx="94772" cy="161919"/>
            </a:xfrm>
            <a:custGeom>
              <a:avLst/>
              <a:gdLst/>
              <a:ahLst/>
              <a:cxnLst/>
              <a:rect l="0" t="0" r="0" b="0"/>
              <a:pathLst>
                <a:path w="94772" h="161919">
                  <a:moveTo>
                    <a:pt x="66637" y="19047"/>
                  </a:moveTo>
                  <a:lnTo>
                    <a:pt x="66637" y="19047"/>
                  </a:lnTo>
                  <a:lnTo>
                    <a:pt x="66637" y="10847"/>
                  </a:lnTo>
                  <a:lnTo>
                    <a:pt x="76152" y="8"/>
                  </a:lnTo>
                  <a:lnTo>
                    <a:pt x="71102" y="0"/>
                  </a:lnTo>
                  <a:lnTo>
                    <a:pt x="69614" y="1057"/>
                  </a:lnTo>
                  <a:lnTo>
                    <a:pt x="68622" y="2821"/>
                  </a:lnTo>
                  <a:lnTo>
                    <a:pt x="67960" y="5054"/>
                  </a:lnTo>
                  <a:lnTo>
                    <a:pt x="58552" y="17332"/>
                  </a:lnTo>
                  <a:lnTo>
                    <a:pt x="42007" y="35193"/>
                  </a:lnTo>
                  <a:lnTo>
                    <a:pt x="36019" y="47675"/>
                  </a:lnTo>
                  <a:lnTo>
                    <a:pt x="31863" y="53996"/>
                  </a:lnTo>
                  <a:lnTo>
                    <a:pt x="21225" y="79570"/>
                  </a:lnTo>
                  <a:lnTo>
                    <a:pt x="13436" y="91191"/>
                  </a:lnTo>
                  <a:lnTo>
                    <a:pt x="7445" y="104598"/>
                  </a:lnTo>
                  <a:lnTo>
                    <a:pt x="3288" y="111045"/>
                  </a:lnTo>
                  <a:lnTo>
                    <a:pt x="948" y="120624"/>
                  </a:lnTo>
                  <a:lnTo>
                    <a:pt x="0" y="140989"/>
                  </a:lnTo>
                  <a:lnTo>
                    <a:pt x="7506" y="152985"/>
                  </a:lnTo>
                  <a:lnTo>
                    <a:pt x="8167" y="155964"/>
                  </a:lnTo>
                  <a:lnTo>
                    <a:pt x="9665" y="157950"/>
                  </a:lnTo>
                  <a:lnTo>
                    <a:pt x="14152" y="160157"/>
                  </a:lnTo>
                  <a:lnTo>
                    <a:pt x="50881" y="161918"/>
                  </a:lnTo>
                  <a:lnTo>
                    <a:pt x="57166" y="159098"/>
                  </a:lnTo>
                  <a:lnTo>
                    <a:pt x="63486" y="155375"/>
                  </a:lnTo>
                  <a:lnTo>
                    <a:pt x="76167" y="152985"/>
                  </a:lnTo>
                  <a:lnTo>
                    <a:pt x="79340" y="152788"/>
                  </a:lnTo>
                  <a:lnTo>
                    <a:pt x="81455" y="151600"/>
                  </a:lnTo>
                  <a:lnTo>
                    <a:pt x="82867" y="149748"/>
                  </a:lnTo>
                  <a:lnTo>
                    <a:pt x="83806" y="147457"/>
                  </a:lnTo>
                  <a:lnTo>
                    <a:pt x="85491" y="145928"/>
                  </a:lnTo>
                  <a:lnTo>
                    <a:pt x="90186" y="144231"/>
                  </a:lnTo>
                  <a:lnTo>
                    <a:pt x="91862" y="142719"/>
                  </a:lnTo>
                  <a:lnTo>
                    <a:pt x="94771" y="134790"/>
                  </a:lnTo>
                  <a:lnTo>
                    <a:pt x="86972" y="125273"/>
                  </a:lnTo>
                  <a:lnTo>
                    <a:pt x="83436" y="124467"/>
                  </a:lnTo>
                  <a:lnTo>
                    <a:pt x="81011" y="124252"/>
                  </a:lnTo>
                  <a:lnTo>
                    <a:pt x="75494" y="121190"/>
                  </a:lnTo>
                  <a:lnTo>
                    <a:pt x="69516" y="117361"/>
                  </a:lnTo>
                  <a:lnTo>
                    <a:pt x="59140" y="115205"/>
                  </a:lnTo>
                  <a:lnTo>
                    <a:pt x="19012" y="114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749"/>
            <p:cNvSpPr/>
            <p:nvPr>
              <p:custDataLst>
                <p:tags r:id="rId54"/>
              </p:custDataLst>
            </p:nvPr>
          </p:nvSpPr>
          <p:spPr>
            <a:xfrm>
              <a:off x="5219700" y="646747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0" y="23704"/>
                  </a:lnTo>
                  <a:lnTo>
                    <a:pt x="2822" y="29232"/>
                  </a:lnTo>
                  <a:lnTo>
                    <a:pt x="6545" y="35217"/>
                  </a:lnTo>
                  <a:lnTo>
                    <a:pt x="8642" y="45595"/>
                  </a:lnTo>
                  <a:lnTo>
                    <a:pt x="9509" y="88374"/>
                  </a:lnTo>
                  <a:lnTo>
                    <a:pt x="8460" y="98544"/>
                  </a:lnTo>
                  <a:lnTo>
                    <a:pt x="4465" y="106592"/>
                  </a:lnTo>
                  <a:lnTo>
                    <a:pt x="4035" y="110220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750"/>
            <p:cNvSpPr/>
            <p:nvPr>
              <p:custDataLst>
                <p:tags r:id="rId55"/>
              </p:custDataLst>
            </p:nvPr>
          </p:nvSpPr>
          <p:spPr>
            <a:xfrm>
              <a:off x="5143500" y="652462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1290" y="19050"/>
                  </a:lnTo>
                  <a:lnTo>
                    <a:pt x="47632" y="16228"/>
                  </a:lnTo>
                  <a:lnTo>
                    <a:pt x="50805" y="13994"/>
                  </a:lnTo>
                  <a:lnTo>
                    <a:pt x="65382" y="10850"/>
                  </a:lnTo>
                  <a:lnTo>
                    <a:pt x="111844" y="9548"/>
                  </a:lnTo>
                  <a:lnTo>
                    <a:pt x="122381" y="9535"/>
                  </a:lnTo>
                  <a:lnTo>
                    <a:pt x="126037" y="8473"/>
                  </a:lnTo>
                  <a:lnTo>
                    <a:pt x="128475" y="6707"/>
                  </a:lnTo>
                  <a:lnTo>
                    <a:pt x="130099" y="4472"/>
                  </a:lnTo>
                  <a:lnTo>
                    <a:pt x="132242" y="298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751"/>
            <p:cNvSpPr/>
            <p:nvPr>
              <p:custDataLst>
                <p:tags r:id="rId56"/>
              </p:custDataLst>
            </p:nvPr>
          </p:nvSpPr>
          <p:spPr>
            <a:xfrm>
              <a:off x="4857750" y="6343650"/>
              <a:ext cx="28576" cy="123826"/>
            </a:xfrm>
            <a:custGeom>
              <a:avLst/>
              <a:gdLst/>
              <a:ahLst/>
              <a:cxnLst/>
              <a:rect l="0" t="0" r="0" b="0"/>
              <a:pathLst>
                <a:path w="28576" h="1238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9133" y="0"/>
                  </a:lnTo>
                  <a:lnTo>
                    <a:pt x="9525" y="46453"/>
                  </a:lnTo>
                  <a:lnTo>
                    <a:pt x="12347" y="55217"/>
                  </a:lnTo>
                  <a:lnTo>
                    <a:pt x="16071" y="62641"/>
                  </a:lnTo>
                  <a:lnTo>
                    <a:pt x="18658" y="79262"/>
                  </a:lnTo>
                  <a:lnTo>
                    <a:pt x="19016" y="93359"/>
                  </a:lnTo>
                  <a:lnTo>
                    <a:pt x="25589" y="102481"/>
                  </a:lnTo>
                  <a:lnTo>
                    <a:pt x="28182" y="112535"/>
                  </a:lnTo>
                  <a:lnTo>
                    <a:pt x="28575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1" name="SMARTInkShape-Group700"/>
          <p:cNvGrpSpPr/>
          <p:nvPr/>
        </p:nvGrpSpPr>
        <p:grpSpPr>
          <a:xfrm>
            <a:off x="5519012" y="6334241"/>
            <a:ext cx="719864" cy="456954"/>
            <a:chOff x="5519012" y="6334241"/>
            <a:chExt cx="719864" cy="456954"/>
          </a:xfrm>
        </p:grpSpPr>
        <p:sp>
          <p:nvSpPr>
            <p:cNvPr id="323" name="SMARTInkShape-3752"/>
            <p:cNvSpPr/>
            <p:nvPr>
              <p:custDataLst>
                <p:tags r:id="rId44"/>
              </p:custDataLst>
            </p:nvPr>
          </p:nvSpPr>
          <p:spPr>
            <a:xfrm>
              <a:off x="5581650" y="63531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45534"/>
                  </a:lnTo>
                  <a:lnTo>
                    <a:pt x="0" y="78983"/>
                  </a:lnTo>
                  <a:lnTo>
                    <a:pt x="2822" y="85550"/>
                  </a:lnTo>
                  <a:lnTo>
                    <a:pt x="5056" y="88784"/>
                  </a:lnTo>
                  <a:lnTo>
                    <a:pt x="5488" y="91998"/>
                  </a:lnTo>
                  <a:lnTo>
                    <a:pt x="3144" y="98391"/>
                  </a:lnTo>
                  <a:lnTo>
                    <a:pt x="3155" y="101577"/>
                  </a:lnTo>
                  <a:lnTo>
                    <a:pt x="8827" y="120648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753"/>
            <p:cNvSpPr/>
            <p:nvPr>
              <p:custDataLst>
                <p:tags r:id="rId45"/>
              </p:custDataLst>
            </p:nvPr>
          </p:nvSpPr>
          <p:spPr>
            <a:xfrm>
              <a:off x="5519012" y="6524625"/>
              <a:ext cx="157889" cy="28183"/>
            </a:xfrm>
            <a:custGeom>
              <a:avLst/>
              <a:gdLst/>
              <a:ahLst/>
              <a:cxnLst/>
              <a:rect l="0" t="0" r="0" b="0"/>
              <a:pathLst>
                <a:path w="157889" h="28183">
                  <a:moveTo>
                    <a:pt x="5488" y="19050"/>
                  </a:moveTo>
                  <a:lnTo>
                    <a:pt x="5488" y="19050"/>
                  </a:lnTo>
                  <a:lnTo>
                    <a:pt x="432" y="24106"/>
                  </a:lnTo>
                  <a:lnTo>
                    <a:pt x="0" y="25595"/>
                  </a:lnTo>
                  <a:lnTo>
                    <a:pt x="772" y="26588"/>
                  </a:lnTo>
                  <a:lnTo>
                    <a:pt x="4556" y="28182"/>
                  </a:lnTo>
                  <a:lnTo>
                    <a:pt x="12909" y="21951"/>
                  </a:lnTo>
                  <a:lnTo>
                    <a:pt x="18664" y="20340"/>
                  </a:lnTo>
                  <a:lnTo>
                    <a:pt x="37528" y="18246"/>
                  </a:lnTo>
                  <a:lnTo>
                    <a:pt x="50141" y="12580"/>
                  </a:lnTo>
                  <a:lnTo>
                    <a:pt x="97454" y="9605"/>
                  </a:lnTo>
                  <a:lnTo>
                    <a:pt x="140251" y="9528"/>
                  </a:lnTo>
                  <a:lnTo>
                    <a:pt x="147580" y="6704"/>
                  </a:lnTo>
                  <a:lnTo>
                    <a:pt x="1578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754"/>
            <p:cNvSpPr/>
            <p:nvPr>
              <p:custDataLst>
                <p:tags r:id="rId46"/>
              </p:custDataLst>
            </p:nvPr>
          </p:nvSpPr>
          <p:spPr>
            <a:xfrm>
              <a:off x="5573463" y="6591300"/>
              <a:ext cx="103424" cy="161888"/>
            </a:xfrm>
            <a:custGeom>
              <a:avLst/>
              <a:gdLst/>
              <a:ahLst/>
              <a:cxnLst/>
              <a:rect l="0" t="0" r="0" b="0"/>
              <a:pathLst>
                <a:path w="103424" h="161888">
                  <a:moveTo>
                    <a:pt x="84387" y="9525"/>
                  </a:moveTo>
                  <a:lnTo>
                    <a:pt x="84387" y="9525"/>
                  </a:lnTo>
                  <a:lnTo>
                    <a:pt x="38241" y="9525"/>
                  </a:lnTo>
                  <a:lnTo>
                    <a:pt x="32144" y="9525"/>
                  </a:lnTo>
                  <a:lnTo>
                    <a:pt x="26595" y="12347"/>
                  </a:lnTo>
                  <a:lnTo>
                    <a:pt x="20602" y="16070"/>
                  </a:lnTo>
                  <a:lnTo>
                    <a:pt x="8349" y="19016"/>
                  </a:lnTo>
                  <a:lnTo>
                    <a:pt x="0" y="27248"/>
                  </a:lnTo>
                  <a:lnTo>
                    <a:pt x="612" y="28749"/>
                  </a:lnTo>
                  <a:lnTo>
                    <a:pt x="14495" y="45420"/>
                  </a:lnTo>
                  <a:lnTo>
                    <a:pt x="16281" y="51231"/>
                  </a:lnTo>
                  <a:lnTo>
                    <a:pt x="17816" y="53205"/>
                  </a:lnTo>
                  <a:lnTo>
                    <a:pt x="56405" y="83507"/>
                  </a:lnTo>
                  <a:lnTo>
                    <a:pt x="59383" y="84247"/>
                  </a:lnTo>
                  <a:lnTo>
                    <a:pt x="73015" y="93796"/>
                  </a:lnTo>
                  <a:lnTo>
                    <a:pt x="79371" y="99876"/>
                  </a:lnTo>
                  <a:lnTo>
                    <a:pt x="82158" y="105420"/>
                  </a:lnTo>
                  <a:lnTo>
                    <a:pt x="84191" y="123882"/>
                  </a:lnTo>
                  <a:lnTo>
                    <a:pt x="84256" y="127037"/>
                  </a:lnTo>
                  <a:lnTo>
                    <a:pt x="81507" y="133366"/>
                  </a:lnTo>
                  <a:lnTo>
                    <a:pt x="77815" y="139707"/>
                  </a:lnTo>
                  <a:lnTo>
                    <a:pt x="75251" y="150519"/>
                  </a:lnTo>
                  <a:lnTo>
                    <a:pt x="69921" y="156899"/>
                  </a:lnTo>
                  <a:lnTo>
                    <a:pt x="64552" y="159692"/>
                  </a:lnTo>
                  <a:lnTo>
                    <a:pt x="46831" y="161887"/>
                  </a:lnTo>
                  <a:lnTo>
                    <a:pt x="41392" y="156856"/>
                  </a:lnTo>
                  <a:lnTo>
                    <a:pt x="38820" y="151559"/>
                  </a:lnTo>
                  <a:lnTo>
                    <a:pt x="36816" y="132740"/>
                  </a:lnTo>
                  <a:lnTo>
                    <a:pt x="36772" y="120529"/>
                  </a:lnTo>
                  <a:lnTo>
                    <a:pt x="46463" y="89775"/>
                  </a:lnTo>
                  <a:lnTo>
                    <a:pt x="62455" y="69927"/>
                  </a:lnTo>
                  <a:lnTo>
                    <a:pt x="80179" y="50807"/>
                  </a:lnTo>
                  <a:lnTo>
                    <a:pt x="82517" y="44452"/>
                  </a:lnTo>
                  <a:lnTo>
                    <a:pt x="84199" y="42335"/>
                  </a:lnTo>
                  <a:lnTo>
                    <a:pt x="97480" y="33602"/>
                  </a:lnTo>
                  <a:lnTo>
                    <a:pt x="100789" y="27987"/>
                  </a:lnTo>
                  <a:lnTo>
                    <a:pt x="103088" y="19169"/>
                  </a:lnTo>
                  <a:lnTo>
                    <a:pt x="103423" y="9963"/>
                  </a:lnTo>
                  <a:lnTo>
                    <a:pt x="95235" y="1363"/>
                  </a:lnTo>
                  <a:lnTo>
                    <a:pt x="89247" y="404"/>
                  </a:lnTo>
                  <a:lnTo>
                    <a:pt x="748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755"/>
            <p:cNvSpPr/>
            <p:nvPr>
              <p:custDataLst>
                <p:tags r:id="rId47"/>
              </p:custDataLst>
            </p:nvPr>
          </p:nvSpPr>
          <p:spPr>
            <a:xfrm>
              <a:off x="5905500" y="6515100"/>
              <a:ext cx="114301" cy="28576"/>
            </a:xfrm>
            <a:custGeom>
              <a:avLst/>
              <a:gdLst/>
              <a:ahLst/>
              <a:cxnLst/>
              <a:rect l="0" t="0" r="0" b="0"/>
              <a:pathLst>
                <a:path w="114301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5"/>
                  </a:lnTo>
                  <a:lnTo>
                    <a:pt x="1058" y="19933"/>
                  </a:lnTo>
                  <a:lnTo>
                    <a:pt x="17333" y="19084"/>
                  </a:lnTo>
                  <a:lnTo>
                    <a:pt x="26315" y="12511"/>
                  </a:lnTo>
                  <a:lnTo>
                    <a:pt x="35196" y="10409"/>
                  </a:lnTo>
                  <a:lnTo>
                    <a:pt x="82550" y="9527"/>
                  </a:lnTo>
                  <a:lnTo>
                    <a:pt x="102894" y="952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756"/>
            <p:cNvSpPr/>
            <p:nvPr>
              <p:custDataLst>
                <p:tags r:id="rId48"/>
              </p:custDataLst>
            </p:nvPr>
          </p:nvSpPr>
          <p:spPr>
            <a:xfrm>
              <a:off x="5943600" y="6467591"/>
              <a:ext cx="19051" cy="152285"/>
            </a:xfrm>
            <a:custGeom>
              <a:avLst/>
              <a:gdLst/>
              <a:ahLst/>
              <a:cxnLst/>
              <a:rect l="0" t="0" r="0" b="0"/>
              <a:pathLst>
                <a:path w="19051" h="152285">
                  <a:moveTo>
                    <a:pt x="9525" y="9409"/>
                  </a:moveTo>
                  <a:lnTo>
                    <a:pt x="9525" y="9409"/>
                  </a:lnTo>
                  <a:lnTo>
                    <a:pt x="9525" y="1208"/>
                  </a:lnTo>
                  <a:lnTo>
                    <a:pt x="8467" y="767"/>
                  </a:lnTo>
                  <a:lnTo>
                    <a:pt x="1324" y="0"/>
                  </a:lnTo>
                  <a:lnTo>
                    <a:pt x="883" y="1020"/>
                  </a:lnTo>
                  <a:lnTo>
                    <a:pt x="0" y="23588"/>
                  </a:lnTo>
                  <a:lnTo>
                    <a:pt x="2822" y="29116"/>
                  </a:lnTo>
                  <a:lnTo>
                    <a:pt x="5056" y="32072"/>
                  </a:lnTo>
                  <a:lnTo>
                    <a:pt x="7539" y="41001"/>
                  </a:lnTo>
                  <a:lnTo>
                    <a:pt x="9491" y="84203"/>
                  </a:lnTo>
                  <a:lnTo>
                    <a:pt x="9525" y="130035"/>
                  </a:lnTo>
                  <a:lnTo>
                    <a:pt x="9525" y="140874"/>
                  </a:lnTo>
                  <a:lnTo>
                    <a:pt x="19050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757"/>
            <p:cNvSpPr/>
            <p:nvPr>
              <p:custDataLst>
                <p:tags r:id="rId49"/>
              </p:custDataLst>
            </p:nvPr>
          </p:nvSpPr>
          <p:spPr>
            <a:xfrm>
              <a:off x="6181725" y="6334241"/>
              <a:ext cx="9526" cy="152285"/>
            </a:xfrm>
            <a:custGeom>
              <a:avLst/>
              <a:gdLst/>
              <a:ahLst/>
              <a:cxnLst/>
              <a:rect l="0" t="0" r="0" b="0"/>
              <a:pathLst>
                <a:path w="9526" h="152285">
                  <a:moveTo>
                    <a:pt x="0" y="9409"/>
                  </a:moveTo>
                  <a:lnTo>
                    <a:pt x="0" y="9409"/>
                  </a:lnTo>
                  <a:lnTo>
                    <a:pt x="5056" y="9409"/>
                  </a:lnTo>
                  <a:lnTo>
                    <a:pt x="6545" y="8351"/>
                  </a:lnTo>
                  <a:lnTo>
                    <a:pt x="7539" y="6587"/>
                  </a:lnTo>
                  <a:lnTo>
                    <a:pt x="9491" y="0"/>
                  </a:lnTo>
                  <a:lnTo>
                    <a:pt x="9525" y="46612"/>
                  </a:lnTo>
                  <a:lnTo>
                    <a:pt x="9525" y="91005"/>
                  </a:lnTo>
                  <a:lnTo>
                    <a:pt x="9525" y="136006"/>
                  </a:lnTo>
                  <a:lnTo>
                    <a:pt x="9525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758"/>
            <p:cNvSpPr/>
            <p:nvPr>
              <p:custDataLst>
                <p:tags r:id="rId50"/>
              </p:custDataLst>
            </p:nvPr>
          </p:nvSpPr>
          <p:spPr>
            <a:xfrm>
              <a:off x="6115050" y="6553200"/>
              <a:ext cx="123826" cy="34063"/>
            </a:xfrm>
            <a:custGeom>
              <a:avLst/>
              <a:gdLst/>
              <a:ahLst/>
              <a:cxnLst/>
              <a:rect l="0" t="0" r="0" b="0"/>
              <a:pathLst>
                <a:path w="123826" h="34063">
                  <a:moveTo>
                    <a:pt x="0" y="28575"/>
                  </a:moveTo>
                  <a:lnTo>
                    <a:pt x="0" y="28575"/>
                  </a:lnTo>
                  <a:lnTo>
                    <a:pt x="0" y="33631"/>
                  </a:lnTo>
                  <a:lnTo>
                    <a:pt x="1058" y="34062"/>
                  </a:lnTo>
                  <a:lnTo>
                    <a:pt x="10361" y="29973"/>
                  </a:lnTo>
                  <a:lnTo>
                    <a:pt x="13257" y="29506"/>
                  </a:lnTo>
                  <a:lnTo>
                    <a:pt x="19298" y="26167"/>
                  </a:lnTo>
                  <a:lnTo>
                    <a:pt x="25510" y="22213"/>
                  </a:lnTo>
                  <a:lnTo>
                    <a:pt x="51006" y="11724"/>
                  </a:lnTo>
                  <a:lnTo>
                    <a:pt x="63678" y="3944"/>
                  </a:lnTo>
                  <a:lnTo>
                    <a:pt x="92173" y="34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3759"/>
            <p:cNvSpPr/>
            <p:nvPr>
              <p:custDataLst>
                <p:tags r:id="rId51"/>
              </p:custDataLst>
            </p:nvPr>
          </p:nvSpPr>
          <p:spPr>
            <a:xfrm>
              <a:off x="6143752" y="6610350"/>
              <a:ext cx="95124" cy="180845"/>
            </a:xfrm>
            <a:custGeom>
              <a:avLst/>
              <a:gdLst/>
              <a:ahLst/>
              <a:cxnLst/>
              <a:rect l="0" t="0" r="0" b="0"/>
              <a:pathLst>
                <a:path w="95124" h="180845">
                  <a:moveTo>
                    <a:pt x="95123" y="9525"/>
                  </a:moveTo>
                  <a:lnTo>
                    <a:pt x="95123" y="9525"/>
                  </a:lnTo>
                  <a:lnTo>
                    <a:pt x="90067" y="9525"/>
                  </a:lnTo>
                  <a:lnTo>
                    <a:pt x="84762" y="12347"/>
                  </a:lnTo>
                  <a:lnTo>
                    <a:pt x="78876" y="16070"/>
                  </a:lnTo>
                  <a:lnTo>
                    <a:pt x="66475" y="18462"/>
                  </a:lnTo>
                  <a:lnTo>
                    <a:pt x="33865" y="19040"/>
                  </a:lnTo>
                  <a:lnTo>
                    <a:pt x="32059" y="20102"/>
                  </a:lnTo>
                  <a:lnTo>
                    <a:pt x="30856" y="21868"/>
                  </a:lnTo>
                  <a:lnTo>
                    <a:pt x="30053" y="24103"/>
                  </a:lnTo>
                  <a:lnTo>
                    <a:pt x="28460" y="25594"/>
                  </a:lnTo>
                  <a:lnTo>
                    <a:pt x="20388" y="28182"/>
                  </a:lnTo>
                  <a:lnTo>
                    <a:pt x="14301" y="28459"/>
                  </a:lnTo>
                  <a:lnTo>
                    <a:pt x="12667" y="29556"/>
                  </a:lnTo>
                  <a:lnTo>
                    <a:pt x="11577" y="31346"/>
                  </a:lnTo>
                  <a:lnTo>
                    <a:pt x="10850" y="33597"/>
                  </a:lnTo>
                  <a:lnTo>
                    <a:pt x="9308" y="35099"/>
                  </a:lnTo>
                  <a:lnTo>
                    <a:pt x="1324" y="37705"/>
                  </a:lnTo>
                  <a:lnTo>
                    <a:pt x="518" y="40746"/>
                  </a:lnTo>
                  <a:lnTo>
                    <a:pt x="0" y="46266"/>
                  </a:lnTo>
                  <a:lnTo>
                    <a:pt x="6444" y="54960"/>
                  </a:lnTo>
                  <a:lnTo>
                    <a:pt x="8085" y="60763"/>
                  </a:lnTo>
                  <a:lnTo>
                    <a:pt x="9581" y="62734"/>
                  </a:lnTo>
                  <a:lnTo>
                    <a:pt x="55453" y="93799"/>
                  </a:lnTo>
                  <a:lnTo>
                    <a:pt x="64317" y="96021"/>
                  </a:lnTo>
                  <a:lnTo>
                    <a:pt x="70143" y="100179"/>
                  </a:lnTo>
                  <a:lnTo>
                    <a:pt x="73437" y="105555"/>
                  </a:lnTo>
                  <a:lnTo>
                    <a:pt x="75552" y="117629"/>
                  </a:lnTo>
                  <a:lnTo>
                    <a:pt x="76059" y="154255"/>
                  </a:lnTo>
                  <a:lnTo>
                    <a:pt x="73245" y="161338"/>
                  </a:lnTo>
                  <a:lnTo>
                    <a:pt x="71013" y="164709"/>
                  </a:lnTo>
                  <a:lnTo>
                    <a:pt x="68466" y="166956"/>
                  </a:lnTo>
                  <a:lnTo>
                    <a:pt x="62815" y="169452"/>
                  </a:lnTo>
                  <a:lnTo>
                    <a:pt x="60884" y="171176"/>
                  </a:lnTo>
                  <a:lnTo>
                    <a:pt x="58739" y="175915"/>
                  </a:lnTo>
                  <a:lnTo>
                    <a:pt x="57108" y="177602"/>
                  </a:lnTo>
                  <a:lnTo>
                    <a:pt x="48972" y="180532"/>
                  </a:lnTo>
                  <a:lnTo>
                    <a:pt x="42879" y="180844"/>
                  </a:lnTo>
                  <a:lnTo>
                    <a:pt x="37331" y="178094"/>
                  </a:lnTo>
                  <a:lnTo>
                    <a:pt x="34370" y="175878"/>
                  </a:lnTo>
                  <a:lnTo>
                    <a:pt x="31080" y="170597"/>
                  </a:lnTo>
                  <a:lnTo>
                    <a:pt x="28602" y="154232"/>
                  </a:lnTo>
                  <a:lnTo>
                    <a:pt x="28493" y="147886"/>
                  </a:lnTo>
                  <a:lnTo>
                    <a:pt x="33518" y="134247"/>
                  </a:lnTo>
                  <a:lnTo>
                    <a:pt x="44926" y="114836"/>
                  </a:lnTo>
                  <a:lnTo>
                    <a:pt x="57099" y="80279"/>
                  </a:lnTo>
                  <a:lnTo>
                    <a:pt x="64368" y="66854"/>
                  </a:lnTo>
                  <a:lnTo>
                    <a:pt x="65094" y="63619"/>
                  </a:lnTo>
                  <a:lnTo>
                    <a:pt x="74622" y="44462"/>
                  </a:lnTo>
                  <a:lnTo>
                    <a:pt x="76036" y="15875"/>
                  </a:lnTo>
                  <a:lnTo>
                    <a:pt x="73234" y="9525"/>
                  </a:lnTo>
                  <a:lnTo>
                    <a:pt x="665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701"/>
          <p:cNvGrpSpPr/>
          <p:nvPr/>
        </p:nvGrpSpPr>
        <p:grpSpPr>
          <a:xfrm>
            <a:off x="8614726" y="3143260"/>
            <a:ext cx="357694" cy="333366"/>
            <a:chOff x="8614726" y="3143260"/>
            <a:chExt cx="357694" cy="333366"/>
          </a:xfrm>
        </p:grpSpPr>
        <p:sp>
          <p:nvSpPr>
            <p:cNvPr id="332" name="SMARTInkShape-3760"/>
            <p:cNvSpPr/>
            <p:nvPr>
              <p:custDataLst>
                <p:tags r:id="rId41"/>
              </p:custDataLst>
            </p:nvPr>
          </p:nvSpPr>
          <p:spPr>
            <a:xfrm>
              <a:off x="8820281" y="3143260"/>
              <a:ext cx="152139" cy="333366"/>
            </a:xfrm>
            <a:custGeom>
              <a:avLst/>
              <a:gdLst/>
              <a:ahLst/>
              <a:cxnLst/>
              <a:rect l="0" t="0" r="0" b="0"/>
              <a:pathLst>
                <a:path w="152139" h="333366">
                  <a:moveTo>
                    <a:pt x="57019" y="28565"/>
                  </a:moveTo>
                  <a:lnTo>
                    <a:pt x="57019" y="28565"/>
                  </a:lnTo>
                  <a:lnTo>
                    <a:pt x="51962" y="23509"/>
                  </a:lnTo>
                  <a:lnTo>
                    <a:pt x="46658" y="21026"/>
                  </a:lnTo>
                  <a:lnTo>
                    <a:pt x="31510" y="18243"/>
                  </a:lnTo>
                  <a:lnTo>
                    <a:pt x="18897" y="11553"/>
                  </a:lnTo>
                  <a:lnTo>
                    <a:pt x="11272" y="9917"/>
                  </a:lnTo>
                  <a:lnTo>
                    <a:pt x="0" y="109"/>
                  </a:lnTo>
                  <a:lnTo>
                    <a:pt x="8082" y="0"/>
                  </a:lnTo>
                  <a:lnTo>
                    <a:pt x="32110" y="15179"/>
                  </a:lnTo>
                  <a:lnTo>
                    <a:pt x="43523" y="18954"/>
                  </a:lnTo>
                  <a:lnTo>
                    <a:pt x="88062" y="45579"/>
                  </a:lnTo>
                  <a:lnTo>
                    <a:pt x="106700" y="64695"/>
                  </a:lnTo>
                  <a:lnTo>
                    <a:pt x="117199" y="73198"/>
                  </a:lnTo>
                  <a:lnTo>
                    <a:pt x="135957" y="102032"/>
                  </a:lnTo>
                  <a:lnTo>
                    <a:pt x="148892" y="137423"/>
                  </a:lnTo>
                  <a:lnTo>
                    <a:pt x="152138" y="179149"/>
                  </a:lnTo>
                  <a:lnTo>
                    <a:pt x="149388" y="188272"/>
                  </a:lnTo>
                  <a:lnTo>
                    <a:pt x="145697" y="196912"/>
                  </a:lnTo>
                  <a:lnTo>
                    <a:pt x="133120" y="243295"/>
                  </a:lnTo>
                  <a:lnTo>
                    <a:pt x="126957" y="254702"/>
                  </a:lnTo>
                  <a:lnTo>
                    <a:pt x="123602" y="269958"/>
                  </a:lnTo>
                  <a:lnTo>
                    <a:pt x="116346" y="285131"/>
                  </a:lnTo>
                  <a:lnTo>
                    <a:pt x="111537" y="312276"/>
                  </a:lnTo>
                  <a:lnTo>
                    <a:pt x="107707" y="319759"/>
                  </a:lnTo>
                  <a:lnTo>
                    <a:pt x="104644" y="33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761"/>
            <p:cNvSpPr/>
            <p:nvPr>
              <p:custDataLst>
                <p:tags r:id="rId42"/>
              </p:custDataLst>
            </p:nvPr>
          </p:nvSpPr>
          <p:spPr>
            <a:xfrm>
              <a:off x="8614726" y="3343275"/>
              <a:ext cx="310200" cy="75799"/>
            </a:xfrm>
            <a:custGeom>
              <a:avLst/>
              <a:gdLst/>
              <a:ahLst/>
              <a:cxnLst/>
              <a:rect l="0" t="0" r="0" b="0"/>
              <a:pathLst>
                <a:path w="310200" h="75799">
                  <a:moveTo>
                    <a:pt x="43499" y="57150"/>
                  </a:moveTo>
                  <a:lnTo>
                    <a:pt x="43499" y="57150"/>
                  </a:lnTo>
                  <a:lnTo>
                    <a:pt x="33386" y="57150"/>
                  </a:lnTo>
                  <a:lnTo>
                    <a:pt x="25599" y="59972"/>
                  </a:lnTo>
                  <a:lnTo>
                    <a:pt x="17032" y="65351"/>
                  </a:lnTo>
                  <a:lnTo>
                    <a:pt x="10492" y="66282"/>
                  </a:lnTo>
                  <a:lnTo>
                    <a:pt x="8795" y="67472"/>
                  </a:lnTo>
                  <a:lnTo>
                    <a:pt x="7662" y="69323"/>
                  </a:lnTo>
                  <a:lnTo>
                    <a:pt x="5846" y="74842"/>
                  </a:lnTo>
                  <a:lnTo>
                    <a:pt x="2775" y="75596"/>
                  </a:lnTo>
                  <a:lnTo>
                    <a:pt x="475" y="75798"/>
                  </a:lnTo>
                  <a:lnTo>
                    <a:pt x="0" y="74873"/>
                  </a:lnTo>
                  <a:lnTo>
                    <a:pt x="2295" y="71024"/>
                  </a:lnTo>
                  <a:lnTo>
                    <a:pt x="4387" y="69574"/>
                  </a:lnTo>
                  <a:lnTo>
                    <a:pt x="9536" y="67964"/>
                  </a:lnTo>
                  <a:lnTo>
                    <a:pt x="50432" y="66708"/>
                  </a:lnTo>
                  <a:lnTo>
                    <a:pt x="96200" y="58477"/>
                  </a:lnTo>
                  <a:lnTo>
                    <a:pt x="139418" y="49786"/>
                  </a:lnTo>
                  <a:lnTo>
                    <a:pt x="186463" y="40305"/>
                  </a:lnTo>
                  <a:lnTo>
                    <a:pt x="234011" y="30329"/>
                  </a:lnTo>
                  <a:lnTo>
                    <a:pt x="271264" y="18445"/>
                  </a:lnTo>
                  <a:lnTo>
                    <a:pt x="3101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762"/>
            <p:cNvSpPr/>
            <p:nvPr>
              <p:custDataLst>
                <p:tags r:id="rId43"/>
              </p:custDataLst>
            </p:nvPr>
          </p:nvSpPr>
          <p:spPr>
            <a:xfrm>
              <a:off x="8639175" y="3248025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14189" y="38100"/>
                  </a:lnTo>
                  <a:lnTo>
                    <a:pt x="19711" y="35278"/>
                  </a:lnTo>
                  <a:lnTo>
                    <a:pt x="22666" y="33043"/>
                  </a:lnTo>
                  <a:lnTo>
                    <a:pt x="31593" y="30561"/>
                  </a:lnTo>
                  <a:lnTo>
                    <a:pt x="73202" y="28692"/>
                  </a:lnTo>
                  <a:lnTo>
                    <a:pt x="119342" y="20384"/>
                  </a:lnTo>
                  <a:lnTo>
                    <a:pt x="161779" y="19167"/>
                  </a:lnTo>
                  <a:lnTo>
                    <a:pt x="206846" y="10118"/>
                  </a:lnTo>
                  <a:lnTo>
                    <a:pt x="210923" y="9921"/>
                  </a:lnTo>
                  <a:lnTo>
                    <a:pt x="218274" y="687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702"/>
          <p:cNvGrpSpPr/>
          <p:nvPr/>
        </p:nvGrpSpPr>
        <p:grpSpPr>
          <a:xfrm>
            <a:off x="9248775" y="3038871"/>
            <a:ext cx="628487" cy="304405"/>
            <a:chOff x="9248775" y="3038871"/>
            <a:chExt cx="628487" cy="304405"/>
          </a:xfrm>
        </p:grpSpPr>
        <p:sp>
          <p:nvSpPr>
            <p:cNvPr id="336" name="SMARTInkShape-3763"/>
            <p:cNvSpPr/>
            <p:nvPr>
              <p:custDataLst>
                <p:tags r:id="rId37"/>
              </p:custDataLst>
            </p:nvPr>
          </p:nvSpPr>
          <p:spPr>
            <a:xfrm>
              <a:off x="9667875" y="3105154"/>
              <a:ext cx="209387" cy="133347"/>
            </a:xfrm>
            <a:custGeom>
              <a:avLst/>
              <a:gdLst/>
              <a:ahLst/>
              <a:cxnLst/>
              <a:rect l="0" t="0" r="0" b="0"/>
              <a:pathLst>
                <a:path w="209387" h="133347">
                  <a:moveTo>
                    <a:pt x="0" y="76196"/>
                  </a:moveTo>
                  <a:lnTo>
                    <a:pt x="0" y="76196"/>
                  </a:lnTo>
                  <a:lnTo>
                    <a:pt x="8201" y="76196"/>
                  </a:lnTo>
                  <a:lnTo>
                    <a:pt x="27125" y="58586"/>
                  </a:lnTo>
                  <a:lnTo>
                    <a:pt x="35893" y="56372"/>
                  </a:lnTo>
                  <a:lnTo>
                    <a:pt x="61768" y="33467"/>
                  </a:lnTo>
                  <a:lnTo>
                    <a:pt x="64495" y="27925"/>
                  </a:lnTo>
                  <a:lnTo>
                    <a:pt x="65221" y="24966"/>
                  </a:lnTo>
                  <a:lnTo>
                    <a:pt x="66764" y="22992"/>
                  </a:lnTo>
                  <a:lnTo>
                    <a:pt x="71300" y="20800"/>
                  </a:lnTo>
                  <a:lnTo>
                    <a:pt x="72933" y="19157"/>
                  </a:lnTo>
                  <a:lnTo>
                    <a:pt x="74748" y="14509"/>
                  </a:lnTo>
                  <a:lnTo>
                    <a:pt x="74173" y="12847"/>
                  </a:lnTo>
                  <a:lnTo>
                    <a:pt x="72733" y="11739"/>
                  </a:lnTo>
                  <a:lnTo>
                    <a:pt x="67029" y="9651"/>
                  </a:lnTo>
                  <a:lnTo>
                    <a:pt x="58505" y="9532"/>
                  </a:lnTo>
                  <a:lnTo>
                    <a:pt x="49813" y="16069"/>
                  </a:lnTo>
                  <a:lnTo>
                    <a:pt x="44012" y="17723"/>
                  </a:lnTo>
                  <a:lnTo>
                    <a:pt x="42041" y="19223"/>
                  </a:lnTo>
                  <a:lnTo>
                    <a:pt x="31901" y="36273"/>
                  </a:lnTo>
                  <a:lnTo>
                    <a:pt x="27809" y="62639"/>
                  </a:lnTo>
                  <a:lnTo>
                    <a:pt x="20412" y="74202"/>
                  </a:lnTo>
                  <a:lnTo>
                    <a:pt x="21016" y="75925"/>
                  </a:lnTo>
                  <a:lnTo>
                    <a:pt x="25865" y="83406"/>
                  </a:lnTo>
                  <a:lnTo>
                    <a:pt x="28039" y="95416"/>
                  </a:lnTo>
                  <a:lnTo>
                    <a:pt x="28218" y="98534"/>
                  </a:lnTo>
                  <a:lnTo>
                    <a:pt x="29396" y="100613"/>
                  </a:lnTo>
                  <a:lnTo>
                    <a:pt x="31238" y="101999"/>
                  </a:lnTo>
                  <a:lnTo>
                    <a:pt x="33526" y="102923"/>
                  </a:lnTo>
                  <a:lnTo>
                    <a:pt x="35050" y="104597"/>
                  </a:lnTo>
                  <a:lnTo>
                    <a:pt x="36745" y="109280"/>
                  </a:lnTo>
                  <a:lnTo>
                    <a:pt x="38254" y="110952"/>
                  </a:lnTo>
                  <a:lnTo>
                    <a:pt x="42755" y="112810"/>
                  </a:lnTo>
                  <a:lnTo>
                    <a:pt x="51238" y="113856"/>
                  </a:lnTo>
                  <a:lnTo>
                    <a:pt x="93576" y="100095"/>
                  </a:lnTo>
                  <a:lnTo>
                    <a:pt x="139791" y="69820"/>
                  </a:lnTo>
                  <a:lnTo>
                    <a:pt x="155485" y="59255"/>
                  </a:lnTo>
                  <a:lnTo>
                    <a:pt x="176455" y="32628"/>
                  </a:lnTo>
                  <a:lnTo>
                    <a:pt x="182906" y="19220"/>
                  </a:lnTo>
                  <a:lnTo>
                    <a:pt x="189000" y="11437"/>
                  </a:lnTo>
                  <a:lnTo>
                    <a:pt x="190369" y="1488"/>
                  </a:lnTo>
                  <a:lnTo>
                    <a:pt x="189354" y="991"/>
                  </a:lnTo>
                  <a:lnTo>
                    <a:pt x="166820" y="0"/>
                  </a:lnTo>
                  <a:lnTo>
                    <a:pt x="161278" y="2820"/>
                  </a:lnTo>
                  <a:lnTo>
                    <a:pt x="154153" y="8198"/>
                  </a:lnTo>
                  <a:lnTo>
                    <a:pt x="153179" y="11755"/>
                  </a:lnTo>
                  <a:lnTo>
                    <a:pt x="152415" y="32178"/>
                  </a:lnTo>
                  <a:lnTo>
                    <a:pt x="153467" y="34150"/>
                  </a:lnTo>
                  <a:lnTo>
                    <a:pt x="155229" y="35465"/>
                  </a:lnTo>
                  <a:lnTo>
                    <a:pt x="160007" y="37985"/>
                  </a:lnTo>
                  <a:lnTo>
                    <a:pt x="165658" y="42633"/>
                  </a:lnTo>
                  <a:lnTo>
                    <a:pt x="168877" y="48226"/>
                  </a:lnTo>
                  <a:lnTo>
                    <a:pt x="171366" y="54240"/>
                  </a:lnTo>
                  <a:lnTo>
                    <a:pt x="206744" y="95248"/>
                  </a:lnTo>
                  <a:lnTo>
                    <a:pt x="209180" y="104575"/>
                  </a:lnTo>
                  <a:lnTo>
                    <a:pt x="209386" y="109271"/>
                  </a:lnTo>
                  <a:lnTo>
                    <a:pt x="206655" y="114885"/>
                  </a:lnTo>
                  <a:lnTo>
                    <a:pt x="190500" y="133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764"/>
            <p:cNvSpPr/>
            <p:nvPr>
              <p:custDataLst>
                <p:tags r:id="rId38"/>
              </p:custDataLst>
            </p:nvPr>
          </p:nvSpPr>
          <p:spPr>
            <a:xfrm>
              <a:off x="9433867" y="3152775"/>
              <a:ext cx="224484" cy="104335"/>
            </a:xfrm>
            <a:custGeom>
              <a:avLst/>
              <a:gdLst/>
              <a:ahLst/>
              <a:cxnLst/>
              <a:rect l="0" t="0" r="0" b="0"/>
              <a:pathLst>
                <a:path w="224484" h="104335">
                  <a:moveTo>
                    <a:pt x="81608" y="19050"/>
                  </a:moveTo>
                  <a:lnTo>
                    <a:pt x="81608" y="19050"/>
                  </a:lnTo>
                  <a:lnTo>
                    <a:pt x="68351" y="19050"/>
                  </a:lnTo>
                  <a:lnTo>
                    <a:pt x="62311" y="16228"/>
                  </a:lnTo>
                  <a:lnTo>
                    <a:pt x="54866" y="10849"/>
                  </a:lnTo>
                  <a:lnTo>
                    <a:pt x="48519" y="9917"/>
                  </a:lnTo>
                  <a:lnTo>
                    <a:pt x="46848" y="8728"/>
                  </a:lnTo>
                  <a:lnTo>
                    <a:pt x="45735" y="6878"/>
                  </a:lnTo>
                  <a:lnTo>
                    <a:pt x="44993" y="4585"/>
                  </a:lnTo>
                  <a:lnTo>
                    <a:pt x="43440" y="3056"/>
                  </a:lnTo>
                  <a:lnTo>
                    <a:pt x="38891" y="1358"/>
                  </a:lnTo>
                  <a:lnTo>
                    <a:pt x="26213" y="119"/>
                  </a:lnTo>
                  <a:lnTo>
                    <a:pt x="16411" y="8212"/>
                  </a:lnTo>
                  <a:lnTo>
                    <a:pt x="15590" y="11764"/>
                  </a:lnTo>
                  <a:lnTo>
                    <a:pt x="15371" y="14192"/>
                  </a:lnTo>
                  <a:lnTo>
                    <a:pt x="12306" y="19713"/>
                  </a:lnTo>
                  <a:lnTo>
                    <a:pt x="8474" y="25695"/>
                  </a:lnTo>
                  <a:lnTo>
                    <a:pt x="6316" y="35012"/>
                  </a:lnTo>
                  <a:lnTo>
                    <a:pt x="5811" y="41314"/>
                  </a:lnTo>
                  <a:lnTo>
                    <a:pt x="2764" y="47642"/>
                  </a:lnTo>
                  <a:lnTo>
                    <a:pt x="471" y="50811"/>
                  </a:lnTo>
                  <a:lnTo>
                    <a:pt x="0" y="53983"/>
                  </a:lnTo>
                  <a:lnTo>
                    <a:pt x="744" y="57155"/>
                  </a:lnTo>
                  <a:lnTo>
                    <a:pt x="3336" y="63502"/>
                  </a:lnTo>
                  <a:lnTo>
                    <a:pt x="5327" y="88900"/>
                  </a:lnTo>
                  <a:lnTo>
                    <a:pt x="6413" y="91017"/>
                  </a:lnTo>
                  <a:lnTo>
                    <a:pt x="8195" y="92428"/>
                  </a:lnTo>
                  <a:lnTo>
                    <a:pt x="12996" y="95054"/>
                  </a:lnTo>
                  <a:lnTo>
                    <a:pt x="22740" y="103286"/>
                  </a:lnTo>
                  <a:lnTo>
                    <a:pt x="29006" y="104334"/>
                  </a:lnTo>
                  <a:lnTo>
                    <a:pt x="34593" y="101757"/>
                  </a:lnTo>
                  <a:lnTo>
                    <a:pt x="48043" y="90574"/>
                  </a:lnTo>
                  <a:lnTo>
                    <a:pt x="50815" y="85058"/>
                  </a:lnTo>
                  <a:lnTo>
                    <a:pt x="51555" y="82106"/>
                  </a:lnTo>
                  <a:lnTo>
                    <a:pt x="60378" y="66617"/>
                  </a:lnTo>
                  <a:lnTo>
                    <a:pt x="63532" y="33689"/>
                  </a:lnTo>
                  <a:lnTo>
                    <a:pt x="65324" y="31984"/>
                  </a:lnTo>
                  <a:lnTo>
                    <a:pt x="67577" y="30848"/>
                  </a:lnTo>
                  <a:lnTo>
                    <a:pt x="69079" y="29032"/>
                  </a:lnTo>
                  <a:lnTo>
                    <a:pt x="70747" y="24192"/>
                  </a:lnTo>
                  <a:lnTo>
                    <a:pt x="72080" y="163"/>
                  </a:lnTo>
                  <a:lnTo>
                    <a:pt x="72083" y="23599"/>
                  </a:lnTo>
                  <a:lnTo>
                    <a:pt x="74905" y="29185"/>
                  </a:lnTo>
                  <a:lnTo>
                    <a:pt x="78629" y="35196"/>
                  </a:lnTo>
                  <a:lnTo>
                    <a:pt x="81020" y="47678"/>
                  </a:lnTo>
                  <a:lnTo>
                    <a:pt x="81493" y="60336"/>
                  </a:lnTo>
                  <a:lnTo>
                    <a:pt x="84379" y="66680"/>
                  </a:lnTo>
                  <a:lnTo>
                    <a:pt x="88131" y="73027"/>
                  </a:lnTo>
                  <a:lnTo>
                    <a:pt x="90738" y="83844"/>
                  </a:lnTo>
                  <a:lnTo>
                    <a:pt x="99299" y="93761"/>
                  </a:lnTo>
                  <a:lnTo>
                    <a:pt x="102876" y="94589"/>
                  </a:lnTo>
                  <a:lnTo>
                    <a:pt x="114812" y="95211"/>
                  </a:lnTo>
                  <a:lnTo>
                    <a:pt x="116444" y="94166"/>
                  </a:lnTo>
                  <a:lnTo>
                    <a:pt x="117532" y="92411"/>
                  </a:lnTo>
                  <a:lnTo>
                    <a:pt x="119064" y="84884"/>
                  </a:lnTo>
                  <a:lnTo>
                    <a:pt x="119279" y="81989"/>
                  </a:lnTo>
                  <a:lnTo>
                    <a:pt x="122340" y="75951"/>
                  </a:lnTo>
                  <a:lnTo>
                    <a:pt x="126170" y="69739"/>
                  </a:lnTo>
                  <a:lnTo>
                    <a:pt x="129384" y="60292"/>
                  </a:lnTo>
                  <a:lnTo>
                    <a:pt x="135509" y="50790"/>
                  </a:lnTo>
                  <a:lnTo>
                    <a:pt x="138330" y="39981"/>
                  </a:lnTo>
                  <a:lnTo>
                    <a:pt x="138757" y="19205"/>
                  </a:lnTo>
                  <a:lnTo>
                    <a:pt x="138758" y="24152"/>
                  </a:lnTo>
                  <a:lnTo>
                    <a:pt x="139816" y="25626"/>
                  </a:lnTo>
                  <a:lnTo>
                    <a:pt x="143815" y="27264"/>
                  </a:lnTo>
                  <a:lnTo>
                    <a:pt x="145304" y="28759"/>
                  </a:lnTo>
                  <a:lnTo>
                    <a:pt x="146959" y="33243"/>
                  </a:lnTo>
                  <a:lnTo>
                    <a:pt x="149319" y="54883"/>
                  </a:lnTo>
                  <a:lnTo>
                    <a:pt x="156481" y="64913"/>
                  </a:lnTo>
                  <a:lnTo>
                    <a:pt x="157414" y="71209"/>
                  </a:lnTo>
                  <a:lnTo>
                    <a:pt x="158604" y="72873"/>
                  </a:lnTo>
                  <a:lnTo>
                    <a:pt x="160455" y="73982"/>
                  </a:lnTo>
                  <a:lnTo>
                    <a:pt x="167485" y="75908"/>
                  </a:lnTo>
                  <a:lnTo>
                    <a:pt x="175414" y="76161"/>
                  </a:lnTo>
                  <a:lnTo>
                    <a:pt x="191010" y="62010"/>
                  </a:lnTo>
                  <a:lnTo>
                    <a:pt x="193731" y="56487"/>
                  </a:lnTo>
                  <a:lnTo>
                    <a:pt x="194457" y="53533"/>
                  </a:lnTo>
                  <a:lnTo>
                    <a:pt x="203256" y="38042"/>
                  </a:lnTo>
                  <a:lnTo>
                    <a:pt x="205003" y="30445"/>
                  </a:lnTo>
                  <a:lnTo>
                    <a:pt x="211895" y="21340"/>
                  </a:lnTo>
                  <a:lnTo>
                    <a:pt x="214050" y="12437"/>
                  </a:lnTo>
                  <a:lnTo>
                    <a:pt x="214555" y="6234"/>
                  </a:lnTo>
                  <a:lnTo>
                    <a:pt x="215748" y="4156"/>
                  </a:lnTo>
                  <a:lnTo>
                    <a:pt x="217602" y="2770"/>
                  </a:lnTo>
                  <a:lnTo>
                    <a:pt x="224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765"/>
            <p:cNvSpPr/>
            <p:nvPr>
              <p:custDataLst>
                <p:tags r:id="rId39"/>
              </p:custDataLst>
            </p:nvPr>
          </p:nvSpPr>
          <p:spPr>
            <a:xfrm>
              <a:off x="9305961" y="3152814"/>
              <a:ext cx="114265" cy="138689"/>
            </a:xfrm>
            <a:custGeom>
              <a:avLst/>
              <a:gdLst/>
              <a:ahLst/>
              <a:cxnLst/>
              <a:rect l="0" t="0" r="0" b="0"/>
              <a:pathLst>
                <a:path w="114265" h="138689">
                  <a:moveTo>
                    <a:pt x="19014" y="85686"/>
                  </a:moveTo>
                  <a:lnTo>
                    <a:pt x="19014" y="85686"/>
                  </a:lnTo>
                  <a:lnTo>
                    <a:pt x="19014" y="90742"/>
                  </a:lnTo>
                  <a:lnTo>
                    <a:pt x="20072" y="92232"/>
                  </a:lnTo>
                  <a:lnTo>
                    <a:pt x="21836" y="93225"/>
                  </a:lnTo>
                  <a:lnTo>
                    <a:pt x="27215" y="94819"/>
                  </a:lnTo>
                  <a:lnTo>
                    <a:pt x="27658" y="93891"/>
                  </a:lnTo>
                  <a:lnTo>
                    <a:pt x="28424" y="86975"/>
                  </a:lnTo>
                  <a:lnTo>
                    <a:pt x="31310" y="86259"/>
                  </a:lnTo>
                  <a:lnTo>
                    <a:pt x="50926" y="85719"/>
                  </a:lnTo>
                  <a:lnTo>
                    <a:pt x="52989" y="84650"/>
                  </a:lnTo>
                  <a:lnTo>
                    <a:pt x="54364" y="82878"/>
                  </a:lnTo>
                  <a:lnTo>
                    <a:pt x="56950" y="78088"/>
                  </a:lnTo>
                  <a:lnTo>
                    <a:pt x="63299" y="69441"/>
                  </a:lnTo>
                  <a:lnTo>
                    <a:pt x="65154" y="63297"/>
                  </a:lnTo>
                  <a:lnTo>
                    <a:pt x="66707" y="61235"/>
                  </a:lnTo>
                  <a:lnTo>
                    <a:pt x="72892" y="57275"/>
                  </a:lnTo>
                  <a:lnTo>
                    <a:pt x="74710" y="52598"/>
                  </a:lnTo>
                  <a:lnTo>
                    <a:pt x="76152" y="15826"/>
                  </a:lnTo>
                  <a:lnTo>
                    <a:pt x="75098" y="13713"/>
                  </a:lnTo>
                  <a:lnTo>
                    <a:pt x="73337" y="12304"/>
                  </a:lnTo>
                  <a:lnTo>
                    <a:pt x="71105" y="11364"/>
                  </a:lnTo>
                  <a:lnTo>
                    <a:pt x="69616" y="9680"/>
                  </a:lnTo>
                  <a:lnTo>
                    <a:pt x="67962" y="4986"/>
                  </a:lnTo>
                  <a:lnTo>
                    <a:pt x="66463" y="3311"/>
                  </a:lnTo>
                  <a:lnTo>
                    <a:pt x="61973" y="1450"/>
                  </a:lnTo>
                  <a:lnTo>
                    <a:pt x="39907" y="0"/>
                  </a:lnTo>
                  <a:lnTo>
                    <a:pt x="30824" y="6514"/>
                  </a:lnTo>
                  <a:lnTo>
                    <a:pt x="21925" y="9664"/>
                  </a:lnTo>
                  <a:lnTo>
                    <a:pt x="15722" y="14151"/>
                  </a:lnTo>
                  <a:lnTo>
                    <a:pt x="12259" y="19674"/>
                  </a:lnTo>
                  <a:lnTo>
                    <a:pt x="574" y="66053"/>
                  </a:lnTo>
                  <a:lnTo>
                    <a:pt x="0" y="97028"/>
                  </a:lnTo>
                  <a:lnTo>
                    <a:pt x="2802" y="104133"/>
                  </a:lnTo>
                  <a:lnTo>
                    <a:pt x="6516" y="110817"/>
                  </a:lnTo>
                  <a:lnTo>
                    <a:pt x="9668" y="120532"/>
                  </a:lnTo>
                  <a:lnTo>
                    <a:pt x="14155" y="126926"/>
                  </a:lnTo>
                  <a:lnTo>
                    <a:pt x="19677" y="130473"/>
                  </a:lnTo>
                  <a:lnTo>
                    <a:pt x="50986" y="138688"/>
                  </a:lnTo>
                  <a:lnTo>
                    <a:pt x="79277" y="132864"/>
                  </a:lnTo>
                  <a:lnTo>
                    <a:pt x="92138" y="126946"/>
                  </a:lnTo>
                  <a:lnTo>
                    <a:pt x="114264" y="123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766"/>
            <p:cNvSpPr/>
            <p:nvPr>
              <p:custDataLst>
                <p:tags r:id="rId40"/>
              </p:custDataLst>
            </p:nvPr>
          </p:nvSpPr>
          <p:spPr>
            <a:xfrm>
              <a:off x="9248775" y="3038871"/>
              <a:ext cx="38101" cy="304405"/>
            </a:xfrm>
            <a:custGeom>
              <a:avLst/>
              <a:gdLst/>
              <a:ahLst/>
              <a:cxnLst/>
              <a:rect l="0" t="0" r="0" b="0"/>
              <a:pathLst>
                <a:path w="38101" h="304405">
                  <a:moveTo>
                    <a:pt x="0" y="18654"/>
                  </a:moveTo>
                  <a:lnTo>
                    <a:pt x="0" y="18654"/>
                  </a:lnTo>
                  <a:lnTo>
                    <a:pt x="0" y="0"/>
                  </a:lnTo>
                  <a:lnTo>
                    <a:pt x="0" y="27330"/>
                  </a:lnTo>
                  <a:lnTo>
                    <a:pt x="2822" y="35916"/>
                  </a:lnTo>
                  <a:lnTo>
                    <a:pt x="6546" y="44318"/>
                  </a:lnTo>
                  <a:lnTo>
                    <a:pt x="9410" y="88669"/>
                  </a:lnTo>
                  <a:lnTo>
                    <a:pt x="9515" y="134571"/>
                  </a:lnTo>
                  <a:lnTo>
                    <a:pt x="10582" y="163769"/>
                  </a:lnTo>
                  <a:lnTo>
                    <a:pt x="18167" y="209268"/>
                  </a:lnTo>
                  <a:lnTo>
                    <a:pt x="18998" y="256600"/>
                  </a:lnTo>
                  <a:lnTo>
                    <a:pt x="20086" y="268341"/>
                  </a:lnTo>
                  <a:lnTo>
                    <a:pt x="26584" y="287324"/>
                  </a:lnTo>
                  <a:lnTo>
                    <a:pt x="28460" y="303404"/>
                  </a:lnTo>
                  <a:lnTo>
                    <a:pt x="31346" y="303959"/>
                  </a:lnTo>
                  <a:lnTo>
                    <a:pt x="38100" y="304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703"/>
          <p:cNvGrpSpPr/>
          <p:nvPr/>
        </p:nvGrpSpPr>
        <p:grpSpPr>
          <a:xfrm>
            <a:off x="10258552" y="2915056"/>
            <a:ext cx="504268" cy="304395"/>
            <a:chOff x="10258552" y="2915056"/>
            <a:chExt cx="504268" cy="304395"/>
          </a:xfrm>
        </p:grpSpPr>
        <p:sp>
          <p:nvSpPr>
            <p:cNvPr id="341" name="SMARTInkShape-3767"/>
            <p:cNvSpPr/>
            <p:nvPr>
              <p:custDataLst>
                <p:tags r:id="rId33"/>
              </p:custDataLst>
            </p:nvPr>
          </p:nvSpPr>
          <p:spPr>
            <a:xfrm>
              <a:off x="10591803" y="3028961"/>
              <a:ext cx="171017" cy="123684"/>
            </a:xfrm>
            <a:custGeom>
              <a:avLst/>
              <a:gdLst/>
              <a:ahLst/>
              <a:cxnLst/>
              <a:rect l="0" t="0" r="0" b="0"/>
              <a:pathLst>
                <a:path w="171017" h="123684">
                  <a:moveTo>
                    <a:pt x="19047" y="38089"/>
                  </a:moveTo>
                  <a:lnTo>
                    <a:pt x="19047" y="38089"/>
                  </a:lnTo>
                  <a:lnTo>
                    <a:pt x="19047" y="43145"/>
                  </a:lnTo>
                  <a:lnTo>
                    <a:pt x="17989" y="44635"/>
                  </a:lnTo>
                  <a:lnTo>
                    <a:pt x="16223" y="45628"/>
                  </a:lnTo>
                  <a:lnTo>
                    <a:pt x="13990" y="46290"/>
                  </a:lnTo>
                  <a:lnTo>
                    <a:pt x="12501" y="47790"/>
                  </a:lnTo>
                  <a:lnTo>
                    <a:pt x="10845" y="52278"/>
                  </a:lnTo>
                  <a:lnTo>
                    <a:pt x="9637" y="64913"/>
                  </a:lnTo>
                  <a:lnTo>
                    <a:pt x="1333" y="74712"/>
                  </a:lnTo>
                  <a:lnTo>
                    <a:pt x="392" y="80808"/>
                  </a:lnTo>
                  <a:lnTo>
                    <a:pt x="0" y="112418"/>
                  </a:lnTo>
                  <a:lnTo>
                    <a:pt x="9407" y="123683"/>
                  </a:lnTo>
                  <a:lnTo>
                    <a:pt x="9513" y="115602"/>
                  </a:lnTo>
                  <a:lnTo>
                    <a:pt x="16067" y="106944"/>
                  </a:lnTo>
                  <a:lnTo>
                    <a:pt x="19223" y="98119"/>
                  </a:lnTo>
                  <a:lnTo>
                    <a:pt x="25332" y="87744"/>
                  </a:lnTo>
                  <a:lnTo>
                    <a:pt x="28669" y="72792"/>
                  </a:lnTo>
                  <a:lnTo>
                    <a:pt x="35921" y="57722"/>
                  </a:lnTo>
                  <a:lnTo>
                    <a:pt x="36647" y="54353"/>
                  </a:lnTo>
                  <a:lnTo>
                    <a:pt x="42723" y="44554"/>
                  </a:lnTo>
                  <a:lnTo>
                    <a:pt x="53201" y="31762"/>
                  </a:lnTo>
                  <a:lnTo>
                    <a:pt x="56994" y="19597"/>
                  </a:lnTo>
                  <a:lnTo>
                    <a:pt x="65335" y="19088"/>
                  </a:lnTo>
                  <a:lnTo>
                    <a:pt x="65781" y="20130"/>
                  </a:lnTo>
                  <a:lnTo>
                    <a:pt x="66672" y="66653"/>
                  </a:lnTo>
                  <a:lnTo>
                    <a:pt x="66672" y="61604"/>
                  </a:lnTo>
                  <a:lnTo>
                    <a:pt x="67730" y="60116"/>
                  </a:lnTo>
                  <a:lnTo>
                    <a:pt x="69496" y="59123"/>
                  </a:lnTo>
                  <a:lnTo>
                    <a:pt x="71729" y="58462"/>
                  </a:lnTo>
                  <a:lnTo>
                    <a:pt x="73218" y="56962"/>
                  </a:lnTo>
                  <a:lnTo>
                    <a:pt x="78432" y="46952"/>
                  </a:lnTo>
                  <a:lnTo>
                    <a:pt x="91307" y="31652"/>
                  </a:lnTo>
                  <a:lnTo>
                    <a:pt x="93496" y="25350"/>
                  </a:lnTo>
                  <a:lnTo>
                    <a:pt x="100114" y="19022"/>
                  </a:lnTo>
                  <a:lnTo>
                    <a:pt x="121349" y="3339"/>
                  </a:lnTo>
                  <a:lnTo>
                    <a:pt x="130380" y="982"/>
                  </a:lnTo>
                  <a:lnTo>
                    <a:pt x="156898" y="0"/>
                  </a:lnTo>
                  <a:lnTo>
                    <a:pt x="158573" y="1055"/>
                  </a:lnTo>
                  <a:lnTo>
                    <a:pt x="159689" y="2816"/>
                  </a:lnTo>
                  <a:lnTo>
                    <a:pt x="160433" y="5049"/>
                  </a:lnTo>
                  <a:lnTo>
                    <a:pt x="169267" y="19287"/>
                  </a:lnTo>
                  <a:lnTo>
                    <a:pt x="171016" y="31788"/>
                  </a:lnTo>
                  <a:lnTo>
                    <a:pt x="168433" y="38111"/>
                  </a:lnTo>
                  <a:lnTo>
                    <a:pt x="164816" y="44449"/>
                  </a:lnTo>
                  <a:lnTo>
                    <a:pt x="161721" y="53967"/>
                  </a:lnTo>
                  <a:lnTo>
                    <a:pt x="155631" y="63490"/>
                  </a:lnTo>
                  <a:lnTo>
                    <a:pt x="152397" y="7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768"/>
            <p:cNvSpPr/>
            <p:nvPr>
              <p:custDataLst>
                <p:tags r:id="rId34"/>
              </p:custDataLst>
            </p:nvPr>
          </p:nvSpPr>
          <p:spPr>
            <a:xfrm>
              <a:off x="10391787" y="3048000"/>
              <a:ext cx="171439" cy="141506"/>
            </a:xfrm>
            <a:custGeom>
              <a:avLst/>
              <a:gdLst/>
              <a:ahLst/>
              <a:cxnLst/>
              <a:rect l="0" t="0" r="0" b="0"/>
              <a:pathLst>
                <a:path w="171439" h="141506">
                  <a:moveTo>
                    <a:pt x="85713" y="47625"/>
                  </a:moveTo>
                  <a:lnTo>
                    <a:pt x="85713" y="47625"/>
                  </a:lnTo>
                  <a:lnTo>
                    <a:pt x="41254" y="47625"/>
                  </a:lnTo>
                  <a:lnTo>
                    <a:pt x="25386" y="47625"/>
                  </a:lnTo>
                  <a:lnTo>
                    <a:pt x="23270" y="48683"/>
                  </a:lnTo>
                  <a:lnTo>
                    <a:pt x="21862" y="50447"/>
                  </a:lnTo>
                  <a:lnTo>
                    <a:pt x="20919" y="52681"/>
                  </a:lnTo>
                  <a:lnTo>
                    <a:pt x="19234" y="54171"/>
                  </a:lnTo>
                  <a:lnTo>
                    <a:pt x="8925" y="59383"/>
                  </a:lnTo>
                  <a:lnTo>
                    <a:pt x="5945" y="61814"/>
                  </a:lnTo>
                  <a:lnTo>
                    <a:pt x="2636" y="67336"/>
                  </a:lnTo>
                  <a:lnTo>
                    <a:pt x="143" y="83883"/>
                  </a:lnTo>
                  <a:lnTo>
                    <a:pt x="0" y="107022"/>
                  </a:lnTo>
                  <a:lnTo>
                    <a:pt x="1055" y="109448"/>
                  </a:lnTo>
                  <a:lnTo>
                    <a:pt x="2817" y="111065"/>
                  </a:lnTo>
                  <a:lnTo>
                    <a:pt x="5049" y="112144"/>
                  </a:lnTo>
                  <a:lnTo>
                    <a:pt x="6536" y="113921"/>
                  </a:lnTo>
                  <a:lnTo>
                    <a:pt x="11748" y="124377"/>
                  </a:lnTo>
                  <a:lnTo>
                    <a:pt x="14179" y="127368"/>
                  </a:lnTo>
                  <a:lnTo>
                    <a:pt x="19699" y="130691"/>
                  </a:lnTo>
                  <a:lnTo>
                    <a:pt x="31868" y="132825"/>
                  </a:lnTo>
                  <a:lnTo>
                    <a:pt x="33942" y="134058"/>
                  </a:lnTo>
                  <a:lnTo>
                    <a:pt x="35325" y="135939"/>
                  </a:lnTo>
                  <a:lnTo>
                    <a:pt x="36245" y="138251"/>
                  </a:lnTo>
                  <a:lnTo>
                    <a:pt x="37918" y="139792"/>
                  </a:lnTo>
                  <a:lnTo>
                    <a:pt x="42599" y="141505"/>
                  </a:lnTo>
                  <a:lnTo>
                    <a:pt x="45329" y="140903"/>
                  </a:lnTo>
                  <a:lnTo>
                    <a:pt x="57315" y="135156"/>
                  </a:lnTo>
                  <a:lnTo>
                    <a:pt x="60431" y="134554"/>
                  </a:lnTo>
                  <a:lnTo>
                    <a:pt x="69873" y="128650"/>
                  </a:lnTo>
                  <a:lnTo>
                    <a:pt x="73382" y="123147"/>
                  </a:lnTo>
                  <a:lnTo>
                    <a:pt x="75633" y="110991"/>
                  </a:lnTo>
                  <a:lnTo>
                    <a:pt x="76187" y="68556"/>
                  </a:lnTo>
                  <a:lnTo>
                    <a:pt x="69642" y="59442"/>
                  </a:lnTo>
                  <a:lnTo>
                    <a:pt x="66778" y="48148"/>
                  </a:lnTo>
                  <a:lnTo>
                    <a:pt x="57533" y="47639"/>
                  </a:lnTo>
                  <a:lnTo>
                    <a:pt x="57256" y="42572"/>
                  </a:lnTo>
                  <a:lnTo>
                    <a:pt x="58275" y="41081"/>
                  </a:lnTo>
                  <a:lnTo>
                    <a:pt x="60013" y="40088"/>
                  </a:lnTo>
                  <a:lnTo>
                    <a:pt x="66846" y="38362"/>
                  </a:lnTo>
                  <a:lnTo>
                    <a:pt x="83962" y="38110"/>
                  </a:lnTo>
                  <a:lnTo>
                    <a:pt x="92971" y="44648"/>
                  </a:lnTo>
                  <a:lnTo>
                    <a:pt x="101857" y="47802"/>
                  </a:lnTo>
                  <a:lnTo>
                    <a:pt x="112251" y="53910"/>
                  </a:lnTo>
                  <a:lnTo>
                    <a:pt x="126149" y="57248"/>
                  </a:lnTo>
                  <a:lnTo>
                    <a:pt x="128547" y="59332"/>
                  </a:lnTo>
                  <a:lnTo>
                    <a:pt x="140456" y="76392"/>
                  </a:lnTo>
                  <a:lnTo>
                    <a:pt x="142853" y="82635"/>
                  </a:lnTo>
                  <a:lnTo>
                    <a:pt x="149092" y="92100"/>
                  </a:lnTo>
                  <a:lnTo>
                    <a:pt x="151953" y="102897"/>
                  </a:lnTo>
                  <a:lnTo>
                    <a:pt x="142975" y="114169"/>
                  </a:lnTo>
                  <a:lnTo>
                    <a:pt x="137840" y="114261"/>
                  </a:lnTo>
                  <a:lnTo>
                    <a:pt x="136339" y="113216"/>
                  </a:lnTo>
                  <a:lnTo>
                    <a:pt x="135340" y="111461"/>
                  </a:lnTo>
                  <a:lnTo>
                    <a:pt x="133733" y="101039"/>
                  </a:lnTo>
                  <a:lnTo>
                    <a:pt x="133348" y="67954"/>
                  </a:lnTo>
                  <a:lnTo>
                    <a:pt x="136165" y="59130"/>
                  </a:lnTo>
                  <a:lnTo>
                    <a:pt x="159164" y="21088"/>
                  </a:lnTo>
                  <a:lnTo>
                    <a:pt x="161749" y="13606"/>
                  </a:lnTo>
                  <a:lnTo>
                    <a:pt x="171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769"/>
            <p:cNvSpPr/>
            <p:nvPr>
              <p:custDataLst>
                <p:tags r:id="rId35"/>
              </p:custDataLst>
            </p:nvPr>
          </p:nvSpPr>
          <p:spPr>
            <a:xfrm>
              <a:off x="10258552" y="3105150"/>
              <a:ext cx="171324" cy="57151"/>
            </a:xfrm>
            <a:custGeom>
              <a:avLst/>
              <a:gdLst/>
              <a:ahLst/>
              <a:cxnLst/>
              <a:rect l="0" t="0" r="0" b="0"/>
              <a:pathLst>
                <a:path w="171324" h="57151">
                  <a:moveTo>
                    <a:pt x="18923" y="57150"/>
                  </a:moveTo>
                  <a:lnTo>
                    <a:pt x="18923" y="57150"/>
                  </a:lnTo>
                  <a:lnTo>
                    <a:pt x="4732" y="57150"/>
                  </a:lnTo>
                  <a:lnTo>
                    <a:pt x="3113" y="56092"/>
                  </a:lnTo>
                  <a:lnTo>
                    <a:pt x="2033" y="54328"/>
                  </a:lnTo>
                  <a:lnTo>
                    <a:pt x="158" y="47449"/>
                  </a:lnTo>
                  <a:lnTo>
                    <a:pt x="0" y="42961"/>
                  </a:lnTo>
                  <a:lnTo>
                    <a:pt x="1016" y="41341"/>
                  </a:lnTo>
                  <a:lnTo>
                    <a:pt x="2753" y="40260"/>
                  </a:lnTo>
                  <a:lnTo>
                    <a:pt x="10251" y="38740"/>
                  </a:lnTo>
                  <a:lnTo>
                    <a:pt x="13141" y="38526"/>
                  </a:lnTo>
                  <a:lnTo>
                    <a:pt x="19175" y="35467"/>
                  </a:lnTo>
                  <a:lnTo>
                    <a:pt x="22265" y="33170"/>
                  </a:lnTo>
                  <a:lnTo>
                    <a:pt x="31346" y="30617"/>
                  </a:lnTo>
                  <a:lnTo>
                    <a:pt x="48357" y="26357"/>
                  </a:lnTo>
                  <a:lnTo>
                    <a:pt x="66805" y="21215"/>
                  </a:lnTo>
                  <a:lnTo>
                    <a:pt x="85673" y="16869"/>
                  </a:lnTo>
                  <a:lnTo>
                    <a:pt x="99389" y="12789"/>
                  </a:lnTo>
                  <a:lnTo>
                    <a:pt x="145043" y="8753"/>
                  </a:lnTo>
                  <a:lnTo>
                    <a:pt x="171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770"/>
            <p:cNvSpPr/>
            <p:nvPr>
              <p:custDataLst>
                <p:tags r:id="rId36"/>
              </p:custDataLst>
            </p:nvPr>
          </p:nvSpPr>
          <p:spPr>
            <a:xfrm>
              <a:off x="10325116" y="2915056"/>
              <a:ext cx="76185" cy="304395"/>
            </a:xfrm>
            <a:custGeom>
              <a:avLst/>
              <a:gdLst/>
              <a:ahLst/>
              <a:cxnLst/>
              <a:rect l="0" t="0" r="0" b="0"/>
              <a:pathLst>
                <a:path w="76185" h="304395">
                  <a:moveTo>
                    <a:pt x="76184" y="37694"/>
                  </a:moveTo>
                  <a:lnTo>
                    <a:pt x="76184" y="37694"/>
                  </a:lnTo>
                  <a:lnTo>
                    <a:pt x="49360" y="10870"/>
                  </a:lnTo>
                  <a:lnTo>
                    <a:pt x="45565" y="9897"/>
                  </a:lnTo>
                  <a:lnTo>
                    <a:pt x="43071" y="9638"/>
                  </a:lnTo>
                  <a:lnTo>
                    <a:pt x="41408" y="8407"/>
                  </a:lnTo>
                  <a:lnTo>
                    <a:pt x="39562" y="4216"/>
                  </a:lnTo>
                  <a:lnTo>
                    <a:pt x="38010" y="2675"/>
                  </a:lnTo>
                  <a:lnTo>
                    <a:pt x="30012" y="0"/>
                  </a:lnTo>
                  <a:lnTo>
                    <a:pt x="29529" y="923"/>
                  </a:lnTo>
                  <a:lnTo>
                    <a:pt x="28990" y="4771"/>
                  </a:lnTo>
                  <a:lnTo>
                    <a:pt x="27788" y="6220"/>
                  </a:lnTo>
                  <a:lnTo>
                    <a:pt x="23630" y="7831"/>
                  </a:lnTo>
                  <a:lnTo>
                    <a:pt x="22097" y="9318"/>
                  </a:lnTo>
                  <a:lnTo>
                    <a:pt x="16817" y="19310"/>
                  </a:lnTo>
                  <a:lnTo>
                    <a:pt x="14381" y="22263"/>
                  </a:lnTo>
                  <a:lnTo>
                    <a:pt x="11674" y="31188"/>
                  </a:lnTo>
                  <a:lnTo>
                    <a:pt x="6877" y="58995"/>
                  </a:lnTo>
                  <a:lnTo>
                    <a:pt x="2027" y="76461"/>
                  </a:lnTo>
                  <a:lnTo>
                    <a:pt x="163" y="116775"/>
                  </a:lnTo>
                  <a:lnTo>
                    <a:pt x="0" y="160936"/>
                  </a:lnTo>
                  <a:lnTo>
                    <a:pt x="1051" y="173960"/>
                  </a:lnTo>
                  <a:lnTo>
                    <a:pt x="11744" y="221476"/>
                  </a:lnTo>
                  <a:lnTo>
                    <a:pt x="18393" y="258165"/>
                  </a:lnTo>
                  <a:lnTo>
                    <a:pt x="19807" y="269031"/>
                  </a:lnTo>
                  <a:lnTo>
                    <a:pt x="27198" y="288044"/>
                  </a:lnTo>
                  <a:lnTo>
                    <a:pt x="28559" y="304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6" name="SMARTInkShape-3771"/>
          <p:cNvSpPr/>
          <p:nvPr>
            <p:custDataLst>
              <p:tags r:id="rId18"/>
            </p:custDataLst>
          </p:nvPr>
        </p:nvSpPr>
        <p:spPr>
          <a:xfrm>
            <a:off x="11163731" y="3048127"/>
            <a:ext cx="171020" cy="85158"/>
          </a:xfrm>
          <a:custGeom>
            <a:avLst/>
            <a:gdLst/>
            <a:ahLst/>
            <a:cxnLst/>
            <a:rect l="0" t="0" r="0" b="0"/>
            <a:pathLst>
              <a:path w="171020" h="85158">
                <a:moveTo>
                  <a:pt x="66244" y="37973"/>
                </a:moveTo>
                <a:lnTo>
                  <a:pt x="66244" y="37973"/>
                </a:lnTo>
                <a:lnTo>
                  <a:pt x="66244" y="4747"/>
                </a:lnTo>
                <a:lnTo>
                  <a:pt x="65186" y="3122"/>
                </a:lnTo>
                <a:lnTo>
                  <a:pt x="63420" y="2039"/>
                </a:lnTo>
                <a:lnTo>
                  <a:pt x="55883" y="515"/>
                </a:lnTo>
                <a:lnTo>
                  <a:pt x="48909" y="0"/>
                </a:lnTo>
                <a:lnTo>
                  <a:pt x="39929" y="6444"/>
                </a:lnTo>
                <a:lnTo>
                  <a:pt x="31048" y="9581"/>
                </a:lnTo>
                <a:lnTo>
                  <a:pt x="24849" y="14065"/>
                </a:lnTo>
                <a:lnTo>
                  <a:pt x="21388" y="19586"/>
                </a:lnTo>
                <a:lnTo>
                  <a:pt x="18793" y="25568"/>
                </a:lnTo>
                <a:lnTo>
                  <a:pt x="12439" y="34885"/>
                </a:lnTo>
                <a:lnTo>
                  <a:pt x="9027" y="44349"/>
                </a:lnTo>
                <a:lnTo>
                  <a:pt x="2841" y="53856"/>
                </a:lnTo>
                <a:lnTo>
                  <a:pt x="539" y="63375"/>
                </a:lnTo>
                <a:lnTo>
                  <a:pt x="0" y="69724"/>
                </a:lnTo>
                <a:lnTo>
                  <a:pt x="915" y="71841"/>
                </a:lnTo>
                <a:lnTo>
                  <a:pt x="2583" y="73251"/>
                </a:lnTo>
                <a:lnTo>
                  <a:pt x="7258" y="75877"/>
                </a:lnTo>
                <a:lnTo>
                  <a:pt x="16914" y="84109"/>
                </a:lnTo>
                <a:lnTo>
                  <a:pt x="23170" y="85157"/>
                </a:lnTo>
                <a:lnTo>
                  <a:pt x="28755" y="82580"/>
                </a:lnTo>
                <a:lnTo>
                  <a:pt x="34766" y="78965"/>
                </a:lnTo>
                <a:lnTo>
                  <a:pt x="44100" y="75871"/>
                </a:lnTo>
                <a:lnTo>
                  <a:pt x="53568" y="69781"/>
                </a:lnTo>
                <a:lnTo>
                  <a:pt x="63078" y="66447"/>
                </a:lnTo>
                <a:lnTo>
                  <a:pt x="85254" y="47536"/>
                </a:lnTo>
                <a:lnTo>
                  <a:pt x="93491" y="55702"/>
                </a:lnTo>
                <a:lnTo>
                  <a:pt x="102161" y="57820"/>
                </a:lnTo>
                <a:lnTo>
                  <a:pt x="110988" y="63492"/>
                </a:lnTo>
                <a:lnTo>
                  <a:pt x="117174" y="65190"/>
                </a:lnTo>
                <a:lnTo>
                  <a:pt x="119248" y="66701"/>
                </a:lnTo>
                <a:lnTo>
                  <a:pt x="120631" y="68766"/>
                </a:lnTo>
                <a:lnTo>
                  <a:pt x="121551" y="71201"/>
                </a:lnTo>
                <a:lnTo>
                  <a:pt x="124283" y="72826"/>
                </a:lnTo>
                <a:lnTo>
                  <a:pt x="143874" y="75431"/>
                </a:lnTo>
                <a:lnTo>
                  <a:pt x="171019" y="760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1" name="SMARTInkShape-Group705"/>
          <p:cNvGrpSpPr/>
          <p:nvPr/>
        </p:nvGrpSpPr>
        <p:grpSpPr>
          <a:xfrm>
            <a:off x="9858375" y="3286125"/>
            <a:ext cx="818748" cy="476202"/>
            <a:chOff x="9858375" y="3286125"/>
            <a:chExt cx="818748" cy="476202"/>
          </a:xfrm>
        </p:grpSpPr>
        <p:sp>
          <p:nvSpPr>
            <p:cNvPr id="347" name="SMARTInkShape-3772"/>
            <p:cNvSpPr/>
            <p:nvPr>
              <p:custDataLst>
                <p:tags r:id="rId19"/>
              </p:custDataLst>
            </p:nvPr>
          </p:nvSpPr>
          <p:spPr>
            <a:xfrm>
              <a:off x="9925165" y="3609976"/>
              <a:ext cx="733311" cy="85715"/>
            </a:xfrm>
            <a:custGeom>
              <a:avLst/>
              <a:gdLst/>
              <a:ahLst/>
              <a:cxnLst/>
              <a:rect l="0" t="0" r="0" b="0"/>
              <a:pathLst>
                <a:path w="733311" h="85715">
                  <a:moveTo>
                    <a:pt x="9410" y="76199"/>
                  </a:moveTo>
                  <a:lnTo>
                    <a:pt x="9410" y="76199"/>
                  </a:lnTo>
                  <a:lnTo>
                    <a:pt x="9410" y="81256"/>
                  </a:lnTo>
                  <a:lnTo>
                    <a:pt x="8352" y="82745"/>
                  </a:lnTo>
                  <a:lnTo>
                    <a:pt x="6586" y="83738"/>
                  </a:lnTo>
                  <a:lnTo>
                    <a:pt x="0" y="85690"/>
                  </a:lnTo>
                  <a:lnTo>
                    <a:pt x="4975" y="85714"/>
                  </a:lnTo>
                  <a:lnTo>
                    <a:pt x="10262" y="82897"/>
                  </a:lnTo>
                  <a:lnTo>
                    <a:pt x="13152" y="80664"/>
                  </a:lnTo>
                  <a:lnTo>
                    <a:pt x="58198" y="71535"/>
                  </a:lnTo>
                  <a:lnTo>
                    <a:pt x="96068" y="63058"/>
                  </a:lnTo>
                  <a:lnTo>
                    <a:pt x="140803" y="53843"/>
                  </a:lnTo>
                  <a:lnTo>
                    <a:pt x="174699" y="47566"/>
                  </a:lnTo>
                  <a:lnTo>
                    <a:pt x="211990" y="41248"/>
                  </a:lnTo>
                  <a:lnTo>
                    <a:pt x="253256" y="34913"/>
                  </a:lnTo>
                  <a:lnTo>
                    <a:pt x="293469" y="28569"/>
                  </a:lnTo>
                  <a:lnTo>
                    <a:pt x="332509" y="23280"/>
                  </a:lnTo>
                  <a:lnTo>
                    <a:pt x="371026" y="20930"/>
                  </a:lnTo>
                  <a:lnTo>
                    <a:pt x="409312" y="17063"/>
                  </a:lnTo>
                  <a:lnTo>
                    <a:pt x="446435" y="12875"/>
                  </a:lnTo>
                  <a:lnTo>
                    <a:pt x="480574" y="11013"/>
                  </a:lnTo>
                  <a:lnTo>
                    <a:pt x="519432" y="9965"/>
                  </a:lnTo>
                  <a:lnTo>
                    <a:pt x="559946" y="3065"/>
                  </a:lnTo>
                  <a:lnTo>
                    <a:pt x="590047" y="34"/>
                  </a:lnTo>
                  <a:lnTo>
                    <a:pt x="545645" y="0"/>
                  </a:lnTo>
                  <a:lnTo>
                    <a:pt x="498183" y="2821"/>
                  </a:lnTo>
                  <a:lnTo>
                    <a:pt x="457974" y="10360"/>
                  </a:lnTo>
                  <a:lnTo>
                    <a:pt x="416426" y="19297"/>
                  </a:lnTo>
                  <a:lnTo>
                    <a:pt x="370601" y="25825"/>
                  </a:lnTo>
                  <a:lnTo>
                    <a:pt x="338215" y="28410"/>
                  </a:lnTo>
                  <a:lnTo>
                    <a:pt x="302654" y="33087"/>
                  </a:lnTo>
                  <a:lnTo>
                    <a:pt x="268504" y="38694"/>
                  </a:lnTo>
                  <a:lnTo>
                    <a:pt x="235688" y="44714"/>
                  </a:lnTo>
                  <a:lnTo>
                    <a:pt x="188522" y="54053"/>
                  </a:lnTo>
                  <a:lnTo>
                    <a:pt x="148322" y="62464"/>
                  </a:lnTo>
                  <a:lnTo>
                    <a:pt x="105758" y="68665"/>
                  </a:lnTo>
                  <a:lnTo>
                    <a:pt x="77822" y="75758"/>
                  </a:lnTo>
                  <a:lnTo>
                    <a:pt x="78301" y="76964"/>
                  </a:lnTo>
                  <a:lnTo>
                    <a:pt x="81656" y="81125"/>
                  </a:lnTo>
                  <a:lnTo>
                    <a:pt x="92319" y="83680"/>
                  </a:lnTo>
                  <a:lnTo>
                    <a:pt x="130092" y="85320"/>
                  </a:lnTo>
                  <a:lnTo>
                    <a:pt x="165936" y="80548"/>
                  </a:lnTo>
                  <a:lnTo>
                    <a:pt x="213480" y="77488"/>
                  </a:lnTo>
                  <a:lnTo>
                    <a:pt x="252155" y="76771"/>
                  </a:lnTo>
                  <a:lnTo>
                    <a:pt x="296155" y="75395"/>
                  </a:lnTo>
                  <a:lnTo>
                    <a:pt x="321224" y="73546"/>
                  </a:lnTo>
                  <a:lnTo>
                    <a:pt x="347461" y="71256"/>
                  </a:lnTo>
                  <a:lnTo>
                    <a:pt x="372361" y="69729"/>
                  </a:lnTo>
                  <a:lnTo>
                    <a:pt x="419783" y="68032"/>
                  </a:lnTo>
                  <a:lnTo>
                    <a:pt x="443858" y="67579"/>
                  </a:lnTo>
                  <a:lnTo>
                    <a:pt x="468375" y="67277"/>
                  </a:lnTo>
                  <a:lnTo>
                    <a:pt x="493186" y="67076"/>
                  </a:lnTo>
                  <a:lnTo>
                    <a:pt x="540510" y="64030"/>
                  </a:lnTo>
                  <a:lnTo>
                    <a:pt x="586239" y="59149"/>
                  </a:lnTo>
                  <a:lnTo>
                    <a:pt x="631255" y="53452"/>
                  </a:lnTo>
                  <a:lnTo>
                    <a:pt x="673136" y="47392"/>
                  </a:lnTo>
                  <a:lnTo>
                    <a:pt x="733310" y="38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773"/>
            <p:cNvSpPr/>
            <p:nvPr>
              <p:custDataLst>
                <p:tags r:id="rId20"/>
              </p:custDataLst>
            </p:nvPr>
          </p:nvSpPr>
          <p:spPr>
            <a:xfrm>
              <a:off x="10458459" y="3286125"/>
              <a:ext cx="9517" cy="28576"/>
            </a:xfrm>
            <a:custGeom>
              <a:avLst/>
              <a:gdLst/>
              <a:ahLst/>
              <a:cxnLst/>
              <a:rect l="0" t="0" r="0" b="0"/>
              <a:pathLst>
                <a:path w="9517" h="28576">
                  <a:moveTo>
                    <a:pt x="9516" y="0"/>
                  </a:moveTo>
                  <a:lnTo>
                    <a:pt x="9516" y="0"/>
                  </a:lnTo>
                  <a:lnTo>
                    <a:pt x="382" y="0"/>
                  </a:lnTo>
                  <a:lnTo>
                    <a:pt x="0" y="18265"/>
                  </a:lnTo>
                  <a:lnTo>
                    <a:pt x="951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774"/>
            <p:cNvSpPr/>
            <p:nvPr>
              <p:custDataLst>
                <p:tags r:id="rId21"/>
              </p:custDataLst>
            </p:nvPr>
          </p:nvSpPr>
          <p:spPr>
            <a:xfrm>
              <a:off x="10591915" y="3381375"/>
              <a:ext cx="85208" cy="95251"/>
            </a:xfrm>
            <a:custGeom>
              <a:avLst/>
              <a:gdLst/>
              <a:ahLst/>
              <a:cxnLst/>
              <a:rect l="0" t="0" r="0" b="0"/>
              <a:pathLst>
                <a:path w="85208" h="95251">
                  <a:moveTo>
                    <a:pt x="9410" y="0"/>
                  </a:moveTo>
                  <a:lnTo>
                    <a:pt x="9410" y="0"/>
                  </a:lnTo>
                  <a:lnTo>
                    <a:pt x="9410" y="44535"/>
                  </a:lnTo>
                  <a:lnTo>
                    <a:pt x="9410" y="75643"/>
                  </a:lnTo>
                  <a:lnTo>
                    <a:pt x="276" y="85318"/>
                  </a:lnTo>
                  <a:lnTo>
                    <a:pt x="0" y="80548"/>
                  </a:lnTo>
                  <a:lnTo>
                    <a:pt x="1021" y="79099"/>
                  </a:lnTo>
                  <a:lnTo>
                    <a:pt x="2758" y="78132"/>
                  </a:lnTo>
                  <a:lnTo>
                    <a:pt x="4975" y="77489"/>
                  </a:lnTo>
                  <a:lnTo>
                    <a:pt x="6453" y="76000"/>
                  </a:lnTo>
                  <a:lnTo>
                    <a:pt x="8096" y="71525"/>
                  </a:lnTo>
                  <a:lnTo>
                    <a:pt x="10209" y="60029"/>
                  </a:lnTo>
                  <a:lnTo>
                    <a:pt x="15880" y="50712"/>
                  </a:lnTo>
                  <a:lnTo>
                    <a:pt x="19087" y="41249"/>
                  </a:lnTo>
                  <a:lnTo>
                    <a:pt x="25213" y="31743"/>
                  </a:lnTo>
                  <a:lnTo>
                    <a:pt x="28555" y="22223"/>
                  </a:lnTo>
                  <a:lnTo>
                    <a:pt x="34721" y="12699"/>
                  </a:lnTo>
                  <a:lnTo>
                    <a:pt x="36535" y="6350"/>
                  </a:lnTo>
                  <a:lnTo>
                    <a:pt x="38077" y="4233"/>
                  </a:lnTo>
                  <a:lnTo>
                    <a:pt x="40162" y="2822"/>
                  </a:lnTo>
                  <a:lnTo>
                    <a:pt x="48157" y="836"/>
                  </a:lnTo>
                  <a:lnTo>
                    <a:pt x="64716" y="49"/>
                  </a:lnTo>
                  <a:lnTo>
                    <a:pt x="71071" y="5071"/>
                  </a:lnTo>
                  <a:lnTo>
                    <a:pt x="73856" y="10368"/>
                  </a:lnTo>
                  <a:lnTo>
                    <a:pt x="75645" y="22392"/>
                  </a:lnTo>
                  <a:lnTo>
                    <a:pt x="76849" y="24453"/>
                  </a:lnTo>
                  <a:lnTo>
                    <a:pt x="78711" y="25827"/>
                  </a:lnTo>
                  <a:lnTo>
                    <a:pt x="81011" y="26743"/>
                  </a:lnTo>
                  <a:lnTo>
                    <a:pt x="82544" y="28412"/>
                  </a:lnTo>
                  <a:lnTo>
                    <a:pt x="84248" y="33089"/>
                  </a:lnTo>
                  <a:lnTo>
                    <a:pt x="85207" y="41672"/>
                  </a:lnTo>
                  <a:lnTo>
                    <a:pt x="76467" y="78993"/>
                  </a:lnTo>
                  <a:lnTo>
                    <a:pt x="75282" y="81237"/>
                  </a:lnTo>
                  <a:lnTo>
                    <a:pt x="73433" y="82733"/>
                  </a:lnTo>
                  <a:lnTo>
                    <a:pt x="71143" y="83730"/>
                  </a:lnTo>
                  <a:lnTo>
                    <a:pt x="69614" y="85453"/>
                  </a:lnTo>
                  <a:lnTo>
                    <a:pt x="6656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775"/>
            <p:cNvSpPr/>
            <p:nvPr>
              <p:custDataLst>
                <p:tags r:id="rId22"/>
              </p:custDataLst>
            </p:nvPr>
          </p:nvSpPr>
          <p:spPr>
            <a:xfrm>
              <a:off x="10506478" y="3400425"/>
              <a:ext cx="56710" cy="112812"/>
            </a:xfrm>
            <a:custGeom>
              <a:avLst/>
              <a:gdLst/>
              <a:ahLst/>
              <a:cxnLst/>
              <a:rect l="0" t="0" r="0" b="0"/>
              <a:pathLst>
                <a:path w="56710" h="112812">
                  <a:moveTo>
                    <a:pt x="47222" y="19050"/>
                  </a:moveTo>
                  <a:lnTo>
                    <a:pt x="47222" y="19050"/>
                  </a:lnTo>
                  <a:lnTo>
                    <a:pt x="28599" y="19050"/>
                  </a:lnTo>
                  <a:lnTo>
                    <a:pt x="13994" y="33239"/>
                  </a:lnTo>
                  <a:lnTo>
                    <a:pt x="11287" y="38762"/>
                  </a:lnTo>
                  <a:lnTo>
                    <a:pt x="8349" y="54062"/>
                  </a:lnTo>
                  <a:lnTo>
                    <a:pt x="1640" y="66692"/>
                  </a:lnTo>
                  <a:lnTo>
                    <a:pt x="0" y="79378"/>
                  </a:lnTo>
                  <a:lnTo>
                    <a:pt x="2598" y="85727"/>
                  </a:lnTo>
                  <a:lnTo>
                    <a:pt x="6222" y="92076"/>
                  </a:lnTo>
                  <a:lnTo>
                    <a:pt x="8740" y="102893"/>
                  </a:lnTo>
                  <a:lnTo>
                    <a:pt x="17290" y="112811"/>
                  </a:lnTo>
                  <a:lnTo>
                    <a:pt x="18800" y="112249"/>
                  </a:lnTo>
                  <a:lnTo>
                    <a:pt x="26729" y="105968"/>
                  </a:lnTo>
                  <a:lnTo>
                    <a:pt x="35492" y="103952"/>
                  </a:lnTo>
                  <a:lnTo>
                    <a:pt x="41304" y="99823"/>
                  </a:lnTo>
                  <a:lnTo>
                    <a:pt x="44590" y="94460"/>
                  </a:lnTo>
                  <a:lnTo>
                    <a:pt x="56092" y="57718"/>
                  </a:lnTo>
                  <a:lnTo>
                    <a:pt x="56709" y="34958"/>
                  </a:lnTo>
                  <a:lnTo>
                    <a:pt x="53908" y="28590"/>
                  </a:lnTo>
                  <a:lnTo>
                    <a:pt x="50192" y="22232"/>
                  </a:lnTo>
                  <a:lnTo>
                    <a:pt x="48542" y="15878"/>
                  </a:lnTo>
                  <a:lnTo>
                    <a:pt x="47044" y="13760"/>
                  </a:lnTo>
                  <a:lnTo>
                    <a:pt x="44986" y="12348"/>
                  </a:lnTo>
                  <a:lnTo>
                    <a:pt x="42556" y="11407"/>
                  </a:lnTo>
                  <a:lnTo>
                    <a:pt x="40936" y="9721"/>
                  </a:lnTo>
                  <a:lnTo>
                    <a:pt x="37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776"/>
            <p:cNvSpPr/>
            <p:nvPr>
              <p:custDataLst>
                <p:tags r:id="rId23"/>
              </p:custDataLst>
            </p:nvPr>
          </p:nvSpPr>
          <p:spPr>
            <a:xfrm>
              <a:off x="10467975" y="34385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22390"/>
                  </a:lnTo>
                  <a:lnTo>
                    <a:pt x="6701" y="28648"/>
                  </a:lnTo>
                  <a:lnTo>
                    <a:pt x="2979" y="34958"/>
                  </a:lnTo>
                  <a:lnTo>
                    <a:pt x="588" y="4763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777"/>
            <p:cNvSpPr/>
            <p:nvPr>
              <p:custDataLst>
                <p:tags r:id="rId24"/>
              </p:custDataLst>
            </p:nvPr>
          </p:nvSpPr>
          <p:spPr>
            <a:xfrm>
              <a:off x="10325491" y="3429000"/>
              <a:ext cx="94860" cy="38101"/>
            </a:xfrm>
            <a:custGeom>
              <a:avLst/>
              <a:gdLst/>
              <a:ahLst/>
              <a:cxnLst/>
              <a:rect l="0" t="0" r="0" b="0"/>
              <a:pathLst>
                <a:path w="94860" h="38101">
                  <a:moveTo>
                    <a:pt x="9134" y="38100"/>
                  </a:moveTo>
                  <a:lnTo>
                    <a:pt x="9134" y="38100"/>
                  </a:lnTo>
                  <a:lnTo>
                    <a:pt x="0" y="38100"/>
                  </a:lnTo>
                  <a:lnTo>
                    <a:pt x="4782" y="33043"/>
                  </a:lnTo>
                  <a:lnTo>
                    <a:pt x="10023" y="30561"/>
                  </a:lnTo>
                  <a:lnTo>
                    <a:pt x="52966" y="18881"/>
                  </a:lnTo>
                  <a:lnTo>
                    <a:pt x="63984" y="12767"/>
                  </a:lnTo>
                  <a:lnTo>
                    <a:pt x="79124" y="9427"/>
                  </a:lnTo>
                  <a:lnTo>
                    <a:pt x="94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778"/>
            <p:cNvSpPr/>
            <p:nvPr>
              <p:custDataLst>
                <p:tags r:id="rId25"/>
              </p:custDataLst>
            </p:nvPr>
          </p:nvSpPr>
          <p:spPr>
            <a:xfrm>
              <a:off x="10382285" y="3305577"/>
              <a:ext cx="47591" cy="256608"/>
            </a:xfrm>
            <a:custGeom>
              <a:avLst/>
              <a:gdLst/>
              <a:ahLst/>
              <a:cxnLst/>
              <a:rect l="0" t="0" r="0" b="0"/>
              <a:pathLst>
                <a:path w="47591" h="256608">
                  <a:moveTo>
                    <a:pt x="38065" y="18648"/>
                  </a:moveTo>
                  <a:lnTo>
                    <a:pt x="38065" y="18648"/>
                  </a:lnTo>
                  <a:lnTo>
                    <a:pt x="38065" y="0"/>
                  </a:lnTo>
                  <a:lnTo>
                    <a:pt x="38065" y="7834"/>
                  </a:lnTo>
                  <a:lnTo>
                    <a:pt x="31519" y="16473"/>
                  </a:lnTo>
                  <a:lnTo>
                    <a:pt x="29863" y="22268"/>
                  </a:lnTo>
                  <a:lnTo>
                    <a:pt x="28592" y="66538"/>
                  </a:lnTo>
                  <a:lnTo>
                    <a:pt x="27505" y="79091"/>
                  </a:lnTo>
                  <a:lnTo>
                    <a:pt x="16783" y="123430"/>
                  </a:lnTo>
                  <a:lnTo>
                    <a:pt x="11651" y="142475"/>
                  </a:lnTo>
                  <a:lnTo>
                    <a:pt x="6858" y="185290"/>
                  </a:lnTo>
                  <a:lnTo>
                    <a:pt x="3028" y="195369"/>
                  </a:lnTo>
                  <a:lnTo>
                    <a:pt x="0" y="240757"/>
                  </a:lnTo>
                  <a:lnTo>
                    <a:pt x="2803" y="247186"/>
                  </a:lnTo>
                  <a:lnTo>
                    <a:pt x="8168" y="254879"/>
                  </a:lnTo>
                  <a:lnTo>
                    <a:pt x="11725" y="255932"/>
                  </a:lnTo>
                  <a:lnTo>
                    <a:pt x="22631" y="256607"/>
                  </a:lnTo>
                  <a:lnTo>
                    <a:pt x="28736" y="253877"/>
                  </a:lnTo>
                  <a:lnTo>
                    <a:pt x="47590" y="23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3779"/>
            <p:cNvSpPr/>
            <p:nvPr>
              <p:custDataLst>
                <p:tags r:id="rId26"/>
              </p:custDataLst>
            </p:nvPr>
          </p:nvSpPr>
          <p:spPr>
            <a:xfrm>
              <a:off x="10315575" y="34004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3780"/>
            <p:cNvSpPr/>
            <p:nvPr>
              <p:custDataLst>
                <p:tags r:id="rId27"/>
              </p:custDataLst>
            </p:nvPr>
          </p:nvSpPr>
          <p:spPr>
            <a:xfrm>
              <a:off x="10315575" y="34766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22390"/>
                  </a:lnTo>
                  <a:lnTo>
                    <a:pt x="6701" y="28648"/>
                  </a:lnTo>
                  <a:lnTo>
                    <a:pt x="2979" y="34958"/>
                  </a:lnTo>
                  <a:lnTo>
                    <a:pt x="588" y="4763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781"/>
            <p:cNvSpPr/>
            <p:nvPr>
              <p:custDataLst>
                <p:tags r:id="rId28"/>
              </p:custDataLst>
            </p:nvPr>
          </p:nvSpPr>
          <p:spPr>
            <a:xfrm>
              <a:off x="10172738" y="3467100"/>
              <a:ext cx="85688" cy="19051"/>
            </a:xfrm>
            <a:custGeom>
              <a:avLst/>
              <a:gdLst/>
              <a:ahLst/>
              <a:cxnLst/>
              <a:rect l="0" t="0" r="0" b="0"/>
              <a:pathLst>
                <a:path w="85688" h="19051">
                  <a:moveTo>
                    <a:pt x="28537" y="19050"/>
                  </a:moveTo>
                  <a:lnTo>
                    <a:pt x="28537" y="19050"/>
                  </a:lnTo>
                  <a:lnTo>
                    <a:pt x="0" y="19050"/>
                  </a:lnTo>
                  <a:lnTo>
                    <a:pt x="8167" y="19050"/>
                  </a:lnTo>
                  <a:lnTo>
                    <a:pt x="16832" y="12504"/>
                  </a:lnTo>
                  <a:lnTo>
                    <a:pt x="22630" y="10849"/>
                  </a:lnTo>
                  <a:lnTo>
                    <a:pt x="41520" y="8729"/>
                  </a:lnTo>
                  <a:lnTo>
                    <a:pt x="59906" y="1358"/>
                  </a:lnTo>
                  <a:lnTo>
                    <a:pt x="856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782"/>
            <p:cNvSpPr/>
            <p:nvPr>
              <p:custDataLst>
                <p:tags r:id="rId29"/>
              </p:custDataLst>
            </p:nvPr>
          </p:nvSpPr>
          <p:spPr>
            <a:xfrm>
              <a:off x="10220445" y="3354124"/>
              <a:ext cx="28456" cy="208058"/>
            </a:xfrm>
            <a:custGeom>
              <a:avLst/>
              <a:gdLst/>
              <a:ahLst/>
              <a:cxnLst/>
              <a:rect l="0" t="0" r="0" b="0"/>
              <a:pathLst>
                <a:path w="28456" h="208058">
                  <a:moveTo>
                    <a:pt x="18930" y="8201"/>
                  </a:moveTo>
                  <a:lnTo>
                    <a:pt x="18930" y="8201"/>
                  </a:lnTo>
                  <a:lnTo>
                    <a:pt x="18930" y="0"/>
                  </a:lnTo>
                  <a:lnTo>
                    <a:pt x="18930" y="45129"/>
                  </a:lnTo>
                  <a:lnTo>
                    <a:pt x="18930" y="91196"/>
                  </a:lnTo>
                  <a:lnTo>
                    <a:pt x="17872" y="128681"/>
                  </a:lnTo>
                  <a:lnTo>
                    <a:pt x="10728" y="152765"/>
                  </a:lnTo>
                  <a:lnTo>
                    <a:pt x="8607" y="173204"/>
                  </a:lnTo>
                  <a:lnTo>
                    <a:pt x="1239" y="191920"/>
                  </a:lnTo>
                  <a:lnTo>
                    <a:pt x="0" y="206306"/>
                  </a:lnTo>
                  <a:lnTo>
                    <a:pt x="1017" y="206946"/>
                  </a:lnTo>
                  <a:lnTo>
                    <a:pt x="13147" y="208057"/>
                  </a:lnTo>
                  <a:lnTo>
                    <a:pt x="15076" y="207055"/>
                  </a:lnTo>
                  <a:lnTo>
                    <a:pt x="16360" y="205329"/>
                  </a:lnTo>
                  <a:lnTo>
                    <a:pt x="18846" y="200588"/>
                  </a:lnTo>
                  <a:lnTo>
                    <a:pt x="25137" y="191970"/>
                  </a:lnTo>
                  <a:lnTo>
                    <a:pt x="28455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783"/>
            <p:cNvSpPr/>
            <p:nvPr>
              <p:custDataLst>
                <p:tags r:id="rId30"/>
              </p:custDataLst>
            </p:nvPr>
          </p:nvSpPr>
          <p:spPr>
            <a:xfrm>
              <a:off x="10096500" y="3438525"/>
              <a:ext cx="66676" cy="131896"/>
            </a:xfrm>
            <a:custGeom>
              <a:avLst/>
              <a:gdLst/>
              <a:ahLst/>
              <a:cxnLst/>
              <a:rect l="0" t="0" r="0" b="0"/>
              <a:pathLst>
                <a:path w="66676" h="131896">
                  <a:moveTo>
                    <a:pt x="0" y="76200"/>
                  </a:moveTo>
                  <a:lnTo>
                    <a:pt x="0" y="76200"/>
                  </a:lnTo>
                  <a:lnTo>
                    <a:pt x="0" y="48028"/>
                  </a:lnTo>
                  <a:lnTo>
                    <a:pt x="5057" y="47745"/>
                  </a:lnTo>
                  <a:lnTo>
                    <a:pt x="6546" y="48763"/>
                  </a:lnTo>
                  <a:lnTo>
                    <a:pt x="7538" y="50500"/>
                  </a:lnTo>
                  <a:lnTo>
                    <a:pt x="8202" y="52717"/>
                  </a:lnTo>
                  <a:lnTo>
                    <a:pt x="9702" y="54195"/>
                  </a:lnTo>
                  <a:lnTo>
                    <a:pt x="14191" y="55837"/>
                  </a:lnTo>
                  <a:lnTo>
                    <a:pt x="22668" y="56761"/>
                  </a:lnTo>
                  <a:lnTo>
                    <a:pt x="24635" y="57949"/>
                  </a:lnTo>
                  <a:lnTo>
                    <a:pt x="25949" y="59799"/>
                  </a:lnTo>
                  <a:lnTo>
                    <a:pt x="26824" y="62091"/>
                  </a:lnTo>
                  <a:lnTo>
                    <a:pt x="28466" y="63619"/>
                  </a:lnTo>
                  <a:lnTo>
                    <a:pt x="33113" y="65317"/>
                  </a:lnTo>
                  <a:lnTo>
                    <a:pt x="34776" y="66828"/>
                  </a:lnTo>
                  <a:lnTo>
                    <a:pt x="45445" y="85920"/>
                  </a:lnTo>
                  <a:lnTo>
                    <a:pt x="48397" y="101626"/>
                  </a:lnTo>
                  <a:lnTo>
                    <a:pt x="52554" y="107961"/>
                  </a:lnTo>
                  <a:lnTo>
                    <a:pt x="53029" y="110074"/>
                  </a:lnTo>
                  <a:lnTo>
                    <a:pt x="52285" y="111483"/>
                  </a:lnTo>
                  <a:lnTo>
                    <a:pt x="50732" y="112421"/>
                  </a:lnTo>
                  <a:lnTo>
                    <a:pt x="49696" y="114106"/>
                  </a:lnTo>
                  <a:lnTo>
                    <a:pt x="47898" y="122336"/>
                  </a:lnTo>
                  <a:lnTo>
                    <a:pt x="47706" y="128440"/>
                  </a:lnTo>
                  <a:lnTo>
                    <a:pt x="46620" y="130077"/>
                  </a:lnTo>
                  <a:lnTo>
                    <a:pt x="44838" y="131168"/>
                  </a:lnTo>
                  <a:lnTo>
                    <a:pt x="42593" y="131895"/>
                  </a:lnTo>
                  <a:lnTo>
                    <a:pt x="41095" y="131322"/>
                  </a:lnTo>
                  <a:lnTo>
                    <a:pt x="40097" y="129881"/>
                  </a:lnTo>
                  <a:lnTo>
                    <a:pt x="38494" y="125021"/>
                  </a:lnTo>
                  <a:lnTo>
                    <a:pt x="38215" y="119123"/>
                  </a:lnTo>
                  <a:lnTo>
                    <a:pt x="35329" y="113621"/>
                  </a:lnTo>
                  <a:lnTo>
                    <a:pt x="31577" y="107649"/>
                  </a:lnTo>
                  <a:lnTo>
                    <a:pt x="29465" y="97277"/>
                  </a:lnTo>
                  <a:lnTo>
                    <a:pt x="28970" y="86979"/>
                  </a:lnTo>
                  <a:lnTo>
                    <a:pt x="31573" y="78168"/>
                  </a:lnTo>
                  <a:lnTo>
                    <a:pt x="35199" y="69666"/>
                  </a:lnTo>
                  <a:lnTo>
                    <a:pt x="38298" y="54038"/>
                  </a:lnTo>
                  <a:lnTo>
                    <a:pt x="44391" y="41176"/>
                  </a:lnTo>
                  <a:lnTo>
                    <a:pt x="47725" y="25488"/>
                  </a:lnTo>
                  <a:lnTo>
                    <a:pt x="54945" y="13667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784"/>
            <p:cNvSpPr/>
            <p:nvPr>
              <p:custDataLst>
                <p:tags r:id="rId31"/>
              </p:custDataLst>
            </p:nvPr>
          </p:nvSpPr>
          <p:spPr>
            <a:xfrm>
              <a:off x="9982201" y="3505203"/>
              <a:ext cx="95250" cy="66673"/>
            </a:xfrm>
            <a:custGeom>
              <a:avLst/>
              <a:gdLst/>
              <a:ahLst/>
              <a:cxnLst/>
              <a:rect l="0" t="0" r="0" b="0"/>
              <a:pathLst>
                <a:path w="95250" h="66673">
                  <a:moveTo>
                    <a:pt x="38099" y="47622"/>
                  </a:moveTo>
                  <a:lnTo>
                    <a:pt x="38099" y="47622"/>
                  </a:lnTo>
                  <a:lnTo>
                    <a:pt x="46301" y="39421"/>
                  </a:lnTo>
                  <a:lnTo>
                    <a:pt x="47589" y="28998"/>
                  </a:lnTo>
                  <a:lnTo>
                    <a:pt x="47623" y="14394"/>
                  </a:lnTo>
                  <a:lnTo>
                    <a:pt x="46566" y="12770"/>
                  </a:lnTo>
                  <a:lnTo>
                    <a:pt x="44800" y="11687"/>
                  </a:lnTo>
                  <a:lnTo>
                    <a:pt x="42567" y="10966"/>
                  </a:lnTo>
                  <a:lnTo>
                    <a:pt x="29082" y="427"/>
                  </a:lnTo>
                  <a:lnTo>
                    <a:pt x="10968" y="0"/>
                  </a:lnTo>
                  <a:lnTo>
                    <a:pt x="4895" y="5054"/>
                  </a:lnTo>
                  <a:lnTo>
                    <a:pt x="2175" y="10359"/>
                  </a:lnTo>
                  <a:lnTo>
                    <a:pt x="127" y="23595"/>
                  </a:lnTo>
                  <a:lnTo>
                    <a:pt x="0" y="52131"/>
                  </a:lnTo>
                  <a:lnTo>
                    <a:pt x="1057" y="53803"/>
                  </a:lnTo>
                  <a:lnTo>
                    <a:pt x="2823" y="54918"/>
                  </a:lnTo>
                  <a:lnTo>
                    <a:pt x="9701" y="56854"/>
                  </a:lnTo>
                  <a:lnTo>
                    <a:pt x="23679" y="57136"/>
                  </a:lnTo>
                  <a:lnTo>
                    <a:pt x="25310" y="56082"/>
                  </a:lnTo>
                  <a:lnTo>
                    <a:pt x="26398" y="54320"/>
                  </a:lnTo>
                  <a:lnTo>
                    <a:pt x="27124" y="52087"/>
                  </a:lnTo>
                  <a:lnTo>
                    <a:pt x="28666" y="50599"/>
                  </a:lnTo>
                  <a:lnTo>
                    <a:pt x="38190" y="46825"/>
                  </a:lnTo>
                  <a:lnTo>
                    <a:pt x="45417" y="41153"/>
                  </a:lnTo>
                  <a:lnTo>
                    <a:pt x="56996" y="38132"/>
                  </a:lnTo>
                  <a:lnTo>
                    <a:pt x="65337" y="38100"/>
                  </a:lnTo>
                  <a:lnTo>
                    <a:pt x="65783" y="39157"/>
                  </a:lnTo>
                  <a:lnTo>
                    <a:pt x="66277" y="43154"/>
                  </a:lnTo>
                  <a:lnTo>
                    <a:pt x="67468" y="44643"/>
                  </a:lnTo>
                  <a:lnTo>
                    <a:pt x="83998" y="55707"/>
                  </a:lnTo>
                  <a:lnTo>
                    <a:pt x="95249" y="6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785"/>
            <p:cNvSpPr/>
            <p:nvPr>
              <p:custDataLst>
                <p:tags r:id="rId32"/>
              </p:custDataLst>
            </p:nvPr>
          </p:nvSpPr>
          <p:spPr>
            <a:xfrm>
              <a:off x="9858375" y="3495690"/>
              <a:ext cx="104369" cy="266637"/>
            </a:xfrm>
            <a:custGeom>
              <a:avLst/>
              <a:gdLst/>
              <a:ahLst/>
              <a:cxnLst/>
              <a:rect l="0" t="0" r="0" b="0"/>
              <a:pathLst>
                <a:path w="104369" h="266637">
                  <a:moveTo>
                    <a:pt x="0" y="104760"/>
                  </a:moveTo>
                  <a:lnTo>
                    <a:pt x="0" y="104760"/>
                  </a:lnTo>
                  <a:lnTo>
                    <a:pt x="8202" y="104760"/>
                  </a:lnTo>
                  <a:lnTo>
                    <a:pt x="8642" y="105818"/>
                  </a:lnTo>
                  <a:lnTo>
                    <a:pt x="10576" y="130454"/>
                  </a:lnTo>
                  <a:lnTo>
                    <a:pt x="16070" y="140830"/>
                  </a:lnTo>
                  <a:lnTo>
                    <a:pt x="19847" y="167385"/>
                  </a:lnTo>
                  <a:lnTo>
                    <a:pt x="25518" y="178584"/>
                  </a:lnTo>
                  <a:lnTo>
                    <a:pt x="29554" y="222163"/>
                  </a:lnTo>
                  <a:lnTo>
                    <a:pt x="36764" y="240858"/>
                  </a:lnTo>
                  <a:lnTo>
                    <a:pt x="38097" y="266519"/>
                  </a:lnTo>
                  <a:lnTo>
                    <a:pt x="33042" y="266636"/>
                  </a:lnTo>
                  <a:lnTo>
                    <a:pt x="31554" y="265594"/>
                  </a:lnTo>
                  <a:lnTo>
                    <a:pt x="30562" y="263841"/>
                  </a:lnTo>
                  <a:lnTo>
                    <a:pt x="28966" y="253423"/>
                  </a:lnTo>
                  <a:lnTo>
                    <a:pt x="27593" y="233570"/>
                  </a:lnTo>
                  <a:lnTo>
                    <a:pt x="20386" y="203005"/>
                  </a:lnTo>
                  <a:lnTo>
                    <a:pt x="19168" y="156868"/>
                  </a:lnTo>
                  <a:lnTo>
                    <a:pt x="21887" y="113621"/>
                  </a:lnTo>
                  <a:lnTo>
                    <a:pt x="35527" y="67438"/>
                  </a:lnTo>
                  <a:lnTo>
                    <a:pt x="38819" y="36071"/>
                  </a:lnTo>
                  <a:lnTo>
                    <a:pt x="49839" y="9764"/>
                  </a:lnTo>
                  <a:lnTo>
                    <a:pt x="52276" y="6504"/>
                  </a:lnTo>
                  <a:lnTo>
                    <a:pt x="57805" y="2882"/>
                  </a:lnTo>
                  <a:lnTo>
                    <a:pt x="66566" y="367"/>
                  </a:lnTo>
                  <a:lnTo>
                    <a:pt x="89019" y="0"/>
                  </a:lnTo>
                  <a:lnTo>
                    <a:pt x="91095" y="1054"/>
                  </a:lnTo>
                  <a:lnTo>
                    <a:pt x="92480" y="2814"/>
                  </a:lnTo>
                  <a:lnTo>
                    <a:pt x="94019" y="7592"/>
                  </a:lnTo>
                  <a:lnTo>
                    <a:pt x="94702" y="13244"/>
                  </a:lnTo>
                  <a:lnTo>
                    <a:pt x="97829" y="19283"/>
                  </a:lnTo>
                  <a:lnTo>
                    <a:pt x="101688" y="25495"/>
                  </a:lnTo>
                  <a:lnTo>
                    <a:pt x="103860" y="36001"/>
                  </a:lnTo>
                  <a:lnTo>
                    <a:pt x="104368" y="46331"/>
                  </a:lnTo>
                  <a:lnTo>
                    <a:pt x="101773" y="55156"/>
                  </a:lnTo>
                  <a:lnTo>
                    <a:pt x="98150" y="62605"/>
                  </a:lnTo>
                  <a:lnTo>
                    <a:pt x="95052" y="72749"/>
                  </a:lnTo>
                  <a:lnTo>
                    <a:pt x="82106" y="88851"/>
                  </a:lnTo>
                  <a:lnTo>
                    <a:pt x="76002" y="92398"/>
                  </a:lnTo>
                  <a:lnTo>
                    <a:pt x="69762" y="95032"/>
                  </a:lnTo>
                  <a:lnTo>
                    <a:pt x="60300" y="101407"/>
                  </a:lnTo>
                  <a:lnTo>
                    <a:pt x="49503" y="104319"/>
                  </a:lnTo>
                  <a:lnTo>
                    <a:pt x="38540" y="104749"/>
                  </a:lnTo>
                  <a:lnTo>
                    <a:pt x="38100" y="9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246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3</cp:revision>
  <dcterms:created xsi:type="dcterms:W3CDTF">2018-08-29T15:08:35Z</dcterms:created>
  <dcterms:modified xsi:type="dcterms:W3CDTF">2018-08-29T22:21:11Z</dcterms:modified>
</cp:coreProperties>
</file>